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8" r:id="rId4"/>
    <p:sldId id="257" r:id="rId5"/>
    <p:sldId id="287" r:id="rId6"/>
    <p:sldId id="289" r:id="rId7"/>
    <p:sldId id="288" r:id="rId8"/>
    <p:sldId id="271" r:id="rId9"/>
    <p:sldId id="290" r:id="rId10"/>
    <p:sldId id="282" r:id="rId11"/>
    <p:sldId id="262" r:id="rId12"/>
    <p:sldId id="277" r:id="rId13"/>
    <p:sldId id="291" r:id="rId14"/>
    <p:sldId id="270" r:id="rId15"/>
    <p:sldId id="292" r:id="rId16"/>
    <p:sldId id="317" r:id="rId17"/>
    <p:sldId id="285" r:id="rId18"/>
    <p:sldId id="259" r:id="rId19"/>
    <p:sldId id="286" r:id="rId20"/>
    <p:sldId id="280" r:id="rId21"/>
    <p:sldId id="263" r:id="rId22"/>
    <p:sldId id="260" r:id="rId23"/>
    <p:sldId id="265" r:id="rId24"/>
    <p:sldId id="318" r:id="rId25"/>
    <p:sldId id="276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1E6"/>
    <a:srgbClr val="73E77E"/>
    <a:srgbClr val="E9E065"/>
    <a:srgbClr val="ECF0FE"/>
    <a:srgbClr val="E8EDFE"/>
    <a:srgbClr val="E2E9FE"/>
    <a:srgbClr val="C4D1FC"/>
    <a:srgbClr val="BDDEFF"/>
    <a:srgbClr val="99CCFF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9" autoAdjust="0"/>
    <p:restoredTop sz="94660"/>
  </p:normalViewPr>
  <p:slideViewPr>
    <p:cSldViewPr>
      <p:cViewPr varScale="1">
        <p:scale>
          <a:sx n="64" d="100"/>
          <a:sy n="64" d="100"/>
        </p:scale>
        <p:origin x="15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A6088D-B75F-4EB4-8E3D-DCF6929FD3D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648F67B-2248-45BE-9848-91174B059468}">
      <dgm:prSet phldrT="[نص]"/>
      <dgm:spPr/>
      <dgm:t>
        <a:bodyPr/>
        <a:lstStyle/>
        <a:p>
          <a:pPr rtl="1"/>
          <a:r>
            <a:rPr lang="ar-SA" dirty="0"/>
            <a:t>أنواع المعلومات</a:t>
          </a:r>
        </a:p>
      </dgm:t>
    </dgm:pt>
    <dgm:pt modelId="{AB8A9E9B-9EE1-494B-837B-78739EDC7376}" type="parTrans" cxnId="{98DB115B-CE3D-4B7B-9B79-BF6F7C9C9E2F}">
      <dgm:prSet/>
      <dgm:spPr/>
      <dgm:t>
        <a:bodyPr/>
        <a:lstStyle/>
        <a:p>
          <a:pPr rtl="1"/>
          <a:endParaRPr lang="ar-SA"/>
        </a:p>
      </dgm:t>
    </dgm:pt>
    <dgm:pt modelId="{195D3A43-F134-4921-9851-F3C87D667781}" type="sibTrans" cxnId="{98DB115B-CE3D-4B7B-9B79-BF6F7C9C9E2F}">
      <dgm:prSet/>
      <dgm:spPr/>
      <dgm:t>
        <a:bodyPr/>
        <a:lstStyle/>
        <a:p>
          <a:pPr rtl="1"/>
          <a:endParaRPr lang="ar-SA"/>
        </a:p>
      </dgm:t>
    </dgm:pt>
    <dgm:pt modelId="{FE8055F9-3338-44CD-8813-C0BC1872B3A0}">
      <dgm:prSet phldrT="[نص]"/>
      <dgm:spPr/>
      <dgm:t>
        <a:bodyPr/>
        <a:lstStyle/>
        <a:p>
          <a:pPr rtl="1"/>
          <a:r>
            <a:rPr lang="ar-SA" dirty="0"/>
            <a:t>المعلومة غير المطبوعة</a:t>
          </a:r>
        </a:p>
      </dgm:t>
    </dgm:pt>
    <dgm:pt modelId="{76808965-E79B-49B7-95E1-4D8B896C807A}" type="parTrans" cxnId="{8151BA34-31B1-48C5-9AF2-EBAFB79386C6}">
      <dgm:prSet/>
      <dgm:spPr/>
      <dgm:t>
        <a:bodyPr/>
        <a:lstStyle/>
        <a:p>
          <a:pPr rtl="1"/>
          <a:endParaRPr lang="ar-SA"/>
        </a:p>
      </dgm:t>
    </dgm:pt>
    <dgm:pt modelId="{A67AD84A-C4ED-4D36-841B-B4D816D1EBE3}" type="sibTrans" cxnId="{8151BA34-31B1-48C5-9AF2-EBAFB79386C6}">
      <dgm:prSet/>
      <dgm:spPr/>
      <dgm:t>
        <a:bodyPr/>
        <a:lstStyle/>
        <a:p>
          <a:pPr rtl="1"/>
          <a:endParaRPr lang="ar-SA"/>
        </a:p>
      </dgm:t>
    </dgm:pt>
    <dgm:pt modelId="{4890970C-E3BD-48B3-B53F-1B4D63D42547}">
      <dgm:prSet phldrT="[نص]"/>
      <dgm:spPr/>
      <dgm:t>
        <a:bodyPr/>
        <a:lstStyle/>
        <a:p>
          <a:pPr rtl="1"/>
          <a:r>
            <a:rPr lang="ar-SA" dirty="0"/>
            <a:t>مسموعة</a:t>
          </a:r>
        </a:p>
      </dgm:t>
    </dgm:pt>
    <dgm:pt modelId="{BA50D967-55C7-4FF2-A02D-B5FB1850A037}" type="parTrans" cxnId="{58FCD90F-DD1A-4F04-BA2A-AD67607056E4}">
      <dgm:prSet/>
      <dgm:spPr/>
      <dgm:t>
        <a:bodyPr/>
        <a:lstStyle/>
        <a:p>
          <a:pPr rtl="1"/>
          <a:endParaRPr lang="ar-SA"/>
        </a:p>
      </dgm:t>
    </dgm:pt>
    <dgm:pt modelId="{82164776-D83F-40E4-9BDF-48FBF2BCF819}" type="sibTrans" cxnId="{58FCD90F-DD1A-4F04-BA2A-AD67607056E4}">
      <dgm:prSet/>
      <dgm:spPr/>
      <dgm:t>
        <a:bodyPr/>
        <a:lstStyle/>
        <a:p>
          <a:pPr rtl="1"/>
          <a:endParaRPr lang="ar-SA"/>
        </a:p>
      </dgm:t>
    </dgm:pt>
    <dgm:pt modelId="{64F32F69-B5BB-43DC-A019-9B68C915489B}">
      <dgm:prSet phldrT="[نص]"/>
      <dgm:spPr/>
      <dgm:t>
        <a:bodyPr/>
        <a:lstStyle/>
        <a:p>
          <a:pPr rtl="1"/>
          <a:r>
            <a:rPr lang="ar-SA" dirty="0"/>
            <a:t>مرئية</a:t>
          </a:r>
        </a:p>
      </dgm:t>
    </dgm:pt>
    <dgm:pt modelId="{C6D8600E-C0FD-4485-A621-4429B8AFE659}" type="parTrans" cxnId="{9F094613-DC79-493A-B5FD-C184B0C709F9}">
      <dgm:prSet/>
      <dgm:spPr/>
      <dgm:t>
        <a:bodyPr/>
        <a:lstStyle/>
        <a:p>
          <a:pPr rtl="1"/>
          <a:endParaRPr lang="ar-SA"/>
        </a:p>
      </dgm:t>
    </dgm:pt>
    <dgm:pt modelId="{CED9042F-4958-4EBF-ABF7-337CBF847648}" type="sibTrans" cxnId="{9F094613-DC79-493A-B5FD-C184B0C709F9}">
      <dgm:prSet/>
      <dgm:spPr/>
      <dgm:t>
        <a:bodyPr/>
        <a:lstStyle/>
        <a:p>
          <a:pPr rtl="1"/>
          <a:endParaRPr lang="ar-SA"/>
        </a:p>
      </dgm:t>
    </dgm:pt>
    <dgm:pt modelId="{360E62CB-1C47-4198-99BD-0249A7B1A248}">
      <dgm:prSet phldrT="[نص]"/>
      <dgm:spPr/>
      <dgm:t>
        <a:bodyPr/>
        <a:lstStyle/>
        <a:p>
          <a:pPr rtl="1"/>
          <a:r>
            <a:rPr lang="ar-SA" dirty="0"/>
            <a:t>المعلومة المطبوعة</a:t>
          </a:r>
        </a:p>
      </dgm:t>
    </dgm:pt>
    <dgm:pt modelId="{C895A991-D04F-4F7D-BAC5-234AC5B57A01}" type="parTrans" cxnId="{6C69974B-E88C-4CD7-B2F1-EC7DEDCF6FFA}">
      <dgm:prSet/>
      <dgm:spPr/>
      <dgm:t>
        <a:bodyPr/>
        <a:lstStyle/>
        <a:p>
          <a:pPr rtl="1"/>
          <a:endParaRPr lang="ar-SA"/>
        </a:p>
      </dgm:t>
    </dgm:pt>
    <dgm:pt modelId="{87F51A80-C474-46C7-91D3-8CCFBD89A1AD}" type="sibTrans" cxnId="{6C69974B-E88C-4CD7-B2F1-EC7DEDCF6FFA}">
      <dgm:prSet/>
      <dgm:spPr/>
      <dgm:t>
        <a:bodyPr/>
        <a:lstStyle/>
        <a:p>
          <a:pPr rtl="1"/>
          <a:endParaRPr lang="ar-SA"/>
        </a:p>
      </dgm:t>
    </dgm:pt>
    <dgm:pt modelId="{48C89653-AA41-4BE2-B04A-C3C39DE42A84}">
      <dgm:prSet phldrT="[نص]"/>
      <dgm:spPr/>
      <dgm:t>
        <a:bodyPr/>
        <a:lstStyle/>
        <a:p>
          <a:pPr rtl="1"/>
          <a:r>
            <a:rPr lang="ar-SA" dirty="0"/>
            <a:t>مصوره</a:t>
          </a:r>
        </a:p>
      </dgm:t>
    </dgm:pt>
    <dgm:pt modelId="{E576A395-CE6A-4E61-8B5D-8B2D0B3DC843}" type="parTrans" cxnId="{25E2257D-D5C1-4C53-AF3A-C1622B6FD107}">
      <dgm:prSet/>
      <dgm:spPr/>
      <dgm:t>
        <a:bodyPr/>
        <a:lstStyle/>
        <a:p>
          <a:pPr rtl="1"/>
          <a:endParaRPr lang="ar-SA"/>
        </a:p>
      </dgm:t>
    </dgm:pt>
    <dgm:pt modelId="{8693723C-4904-493E-AC65-611A466D8660}" type="sibTrans" cxnId="{25E2257D-D5C1-4C53-AF3A-C1622B6FD107}">
      <dgm:prSet/>
      <dgm:spPr/>
      <dgm:t>
        <a:bodyPr/>
        <a:lstStyle/>
        <a:p>
          <a:pPr rtl="1"/>
          <a:endParaRPr lang="ar-SA"/>
        </a:p>
      </dgm:t>
    </dgm:pt>
    <dgm:pt modelId="{8E9FB7FD-3CD9-48F1-9225-BBC75ECC2A5C}">
      <dgm:prSet phldrT="[نص]"/>
      <dgm:spPr/>
      <dgm:t>
        <a:bodyPr/>
        <a:lstStyle/>
        <a:p>
          <a:pPr rtl="1"/>
          <a:r>
            <a:rPr lang="ar-SA" dirty="0"/>
            <a:t>بيانية</a:t>
          </a:r>
        </a:p>
      </dgm:t>
    </dgm:pt>
    <dgm:pt modelId="{A1CAB065-D112-4EAC-88FB-C38B13FF2B9D}" type="parTrans" cxnId="{32AB5F16-C173-47CD-9421-2E0F1D3F28C9}">
      <dgm:prSet/>
      <dgm:spPr/>
      <dgm:t>
        <a:bodyPr/>
        <a:lstStyle/>
        <a:p>
          <a:pPr rtl="1"/>
          <a:endParaRPr lang="ar-SA"/>
        </a:p>
      </dgm:t>
    </dgm:pt>
    <dgm:pt modelId="{49764542-AFCE-4DB0-93F6-1748B4404976}" type="sibTrans" cxnId="{32AB5F16-C173-47CD-9421-2E0F1D3F28C9}">
      <dgm:prSet/>
      <dgm:spPr/>
      <dgm:t>
        <a:bodyPr/>
        <a:lstStyle/>
        <a:p>
          <a:pPr rtl="1"/>
          <a:endParaRPr lang="ar-SA"/>
        </a:p>
      </dgm:t>
    </dgm:pt>
    <dgm:pt modelId="{DB639378-373B-4886-9B2B-7E32AFA21FFA}">
      <dgm:prSet phldrT="[نص]"/>
      <dgm:spPr/>
      <dgm:t>
        <a:bodyPr/>
        <a:lstStyle/>
        <a:p>
          <a:pPr rtl="1"/>
          <a:r>
            <a:rPr lang="ar-SA" dirty="0"/>
            <a:t>رقمية</a:t>
          </a:r>
        </a:p>
      </dgm:t>
    </dgm:pt>
    <dgm:pt modelId="{9C9D8C9E-652F-4979-88D1-272B8A253FFF}" type="parTrans" cxnId="{88A8D651-6B50-4AE0-973B-F64F0B86C984}">
      <dgm:prSet/>
      <dgm:spPr/>
      <dgm:t>
        <a:bodyPr/>
        <a:lstStyle/>
        <a:p>
          <a:pPr rtl="1"/>
          <a:endParaRPr lang="ar-SA"/>
        </a:p>
      </dgm:t>
    </dgm:pt>
    <dgm:pt modelId="{41976C2E-7F15-4E12-AA4D-228B084AF276}" type="sibTrans" cxnId="{88A8D651-6B50-4AE0-973B-F64F0B86C984}">
      <dgm:prSet/>
      <dgm:spPr/>
      <dgm:t>
        <a:bodyPr/>
        <a:lstStyle/>
        <a:p>
          <a:pPr rtl="1"/>
          <a:endParaRPr lang="ar-SA"/>
        </a:p>
      </dgm:t>
    </dgm:pt>
    <dgm:pt modelId="{ECFECCE5-D6CA-4B27-A1C7-7D0482679014}">
      <dgm:prSet phldrT="[نص]"/>
      <dgm:spPr/>
      <dgm:t>
        <a:bodyPr/>
        <a:lstStyle/>
        <a:p>
          <a:pPr rtl="1"/>
          <a:r>
            <a:rPr lang="ar-SA" dirty="0"/>
            <a:t>نصية</a:t>
          </a:r>
        </a:p>
      </dgm:t>
    </dgm:pt>
    <dgm:pt modelId="{CB5751F2-FD72-4CB7-8E47-0A345BB788FF}" type="parTrans" cxnId="{17BE0748-0E7E-43D2-AB12-FD97795A0AD1}">
      <dgm:prSet/>
      <dgm:spPr/>
      <dgm:t>
        <a:bodyPr/>
        <a:lstStyle/>
        <a:p>
          <a:pPr rtl="1"/>
          <a:endParaRPr lang="ar-SA"/>
        </a:p>
      </dgm:t>
    </dgm:pt>
    <dgm:pt modelId="{A87C1934-7CE7-4D60-8FD4-22305F4F6B6F}" type="sibTrans" cxnId="{17BE0748-0E7E-43D2-AB12-FD97795A0AD1}">
      <dgm:prSet/>
      <dgm:spPr/>
      <dgm:t>
        <a:bodyPr/>
        <a:lstStyle/>
        <a:p>
          <a:pPr rtl="1"/>
          <a:endParaRPr lang="ar-SA"/>
        </a:p>
      </dgm:t>
    </dgm:pt>
    <dgm:pt modelId="{0C5FB3FC-678C-4AA6-950D-DDBFF034AAEA}" type="pres">
      <dgm:prSet presAssocID="{62A6088D-B75F-4EB4-8E3D-DCF6929FD3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CC754A1-42FA-4E36-93F8-BD941E50ECD0}" type="pres">
      <dgm:prSet presAssocID="{4648F67B-2248-45BE-9848-91174B059468}" presName="hierRoot1" presStyleCnt="0"/>
      <dgm:spPr/>
    </dgm:pt>
    <dgm:pt modelId="{B6BBA34A-0834-4F1B-94B5-149A86B668E5}" type="pres">
      <dgm:prSet presAssocID="{4648F67B-2248-45BE-9848-91174B059468}" presName="composite" presStyleCnt="0"/>
      <dgm:spPr/>
    </dgm:pt>
    <dgm:pt modelId="{6ACECB99-AABA-4133-ABE3-299D2F13443E}" type="pres">
      <dgm:prSet presAssocID="{4648F67B-2248-45BE-9848-91174B059468}" presName="background" presStyleLbl="node0" presStyleIdx="0" presStyleCnt="1"/>
      <dgm:spPr/>
    </dgm:pt>
    <dgm:pt modelId="{480EFB6C-0E4B-4347-A2C8-B254694B0B74}" type="pres">
      <dgm:prSet presAssocID="{4648F67B-2248-45BE-9848-91174B059468}" presName="text" presStyleLbl="fgAcc0" presStyleIdx="0" presStyleCnt="1">
        <dgm:presLayoutVars>
          <dgm:chPref val="3"/>
        </dgm:presLayoutVars>
      </dgm:prSet>
      <dgm:spPr/>
    </dgm:pt>
    <dgm:pt modelId="{BC049C39-581E-4F08-99A1-167847B8CE44}" type="pres">
      <dgm:prSet presAssocID="{4648F67B-2248-45BE-9848-91174B059468}" presName="hierChild2" presStyleCnt="0"/>
      <dgm:spPr/>
    </dgm:pt>
    <dgm:pt modelId="{5F847B1B-2992-4B3B-923B-FC8A34603E69}" type="pres">
      <dgm:prSet presAssocID="{76808965-E79B-49B7-95E1-4D8B896C807A}" presName="Name10" presStyleLbl="parChTrans1D2" presStyleIdx="0" presStyleCnt="2"/>
      <dgm:spPr/>
    </dgm:pt>
    <dgm:pt modelId="{F3EBCE3A-6A1D-438F-88DE-2A805933A5C2}" type="pres">
      <dgm:prSet presAssocID="{FE8055F9-3338-44CD-8813-C0BC1872B3A0}" presName="hierRoot2" presStyleCnt="0"/>
      <dgm:spPr/>
    </dgm:pt>
    <dgm:pt modelId="{3DE40662-A82E-4ED3-A73E-9ABD846E4AA0}" type="pres">
      <dgm:prSet presAssocID="{FE8055F9-3338-44CD-8813-C0BC1872B3A0}" presName="composite2" presStyleCnt="0"/>
      <dgm:spPr/>
    </dgm:pt>
    <dgm:pt modelId="{7429BFED-2B05-4A44-BD9A-75A038FA1A8B}" type="pres">
      <dgm:prSet presAssocID="{FE8055F9-3338-44CD-8813-C0BC1872B3A0}" presName="background2" presStyleLbl="node2" presStyleIdx="0" presStyleCnt="2"/>
      <dgm:spPr/>
    </dgm:pt>
    <dgm:pt modelId="{9F153204-775C-4DFD-BEF1-5219A6A15A8F}" type="pres">
      <dgm:prSet presAssocID="{FE8055F9-3338-44CD-8813-C0BC1872B3A0}" presName="text2" presStyleLbl="fgAcc2" presStyleIdx="0" presStyleCnt="2">
        <dgm:presLayoutVars>
          <dgm:chPref val="3"/>
        </dgm:presLayoutVars>
      </dgm:prSet>
      <dgm:spPr/>
    </dgm:pt>
    <dgm:pt modelId="{F430EB7C-10BE-4BC8-A1E2-732957C714F4}" type="pres">
      <dgm:prSet presAssocID="{FE8055F9-3338-44CD-8813-C0BC1872B3A0}" presName="hierChild3" presStyleCnt="0"/>
      <dgm:spPr/>
    </dgm:pt>
    <dgm:pt modelId="{FF004F91-6B4B-4D3D-8156-EB1B32C748DD}" type="pres">
      <dgm:prSet presAssocID="{BA50D967-55C7-4FF2-A02D-B5FB1850A037}" presName="Name17" presStyleLbl="parChTrans1D3" presStyleIdx="0" presStyleCnt="6"/>
      <dgm:spPr/>
    </dgm:pt>
    <dgm:pt modelId="{B1401E84-1ED0-4D99-98BE-53C1E060BCFA}" type="pres">
      <dgm:prSet presAssocID="{4890970C-E3BD-48B3-B53F-1B4D63D42547}" presName="hierRoot3" presStyleCnt="0"/>
      <dgm:spPr/>
    </dgm:pt>
    <dgm:pt modelId="{09496BA7-7C75-4451-BAE5-2A506F7C231C}" type="pres">
      <dgm:prSet presAssocID="{4890970C-E3BD-48B3-B53F-1B4D63D42547}" presName="composite3" presStyleCnt="0"/>
      <dgm:spPr/>
    </dgm:pt>
    <dgm:pt modelId="{6F31AC01-8800-464C-A1D7-65FA808D0D03}" type="pres">
      <dgm:prSet presAssocID="{4890970C-E3BD-48B3-B53F-1B4D63D42547}" presName="background3" presStyleLbl="node3" presStyleIdx="0" presStyleCnt="6"/>
      <dgm:spPr/>
    </dgm:pt>
    <dgm:pt modelId="{A594C57A-E9E5-486B-9994-617555EE59E3}" type="pres">
      <dgm:prSet presAssocID="{4890970C-E3BD-48B3-B53F-1B4D63D42547}" presName="text3" presStyleLbl="fgAcc3" presStyleIdx="0" presStyleCnt="6">
        <dgm:presLayoutVars>
          <dgm:chPref val="3"/>
        </dgm:presLayoutVars>
      </dgm:prSet>
      <dgm:spPr/>
    </dgm:pt>
    <dgm:pt modelId="{C7F11F2D-80C1-4868-B94C-D54EEE0FB68C}" type="pres">
      <dgm:prSet presAssocID="{4890970C-E3BD-48B3-B53F-1B4D63D42547}" presName="hierChild4" presStyleCnt="0"/>
      <dgm:spPr/>
    </dgm:pt>
    <dgm:pt modelId="{84E5E1B5-08F8-4D14-91BD-0B01B6FABD3A}" type="pres">
      <dgm:prSet presAssocID="{C6D8600E-C0FD-4485-A621-4429B8AFE659}" presName="Name17" presStyleLbl="parChTrans1D3" presStyleIdx="1" presStyleCnt="6"/>
      <dgm:spPr/>
    </dgm:pt>
    <dgm:pt modelId="{4469E048-0359-4C1B-9CFB-CFAB63842B1C}" type="pres">
      <dgm:prSet presAssocID="{64F32F69-B5BB-43DC-A019-9B68C915489B}" presName="hierRoot3" presStyleCnt="0"/>
      <dgm:spPr/>
    </dgm:pt>
    <dgm:pt modelId="{C6276384-0618-4C65-B510-A89DD119085C}" type="pres">
      <dgm:prSet presAssocID="{64F32F69-B5BB-43DC-A019-9B68C915489B}" presName="composite3" presStyleCnt="0"/>
      <dgm:spPr/>
    </dgm:pt>
    <dgm:pt modelId="{6B6B4DB3-8393-4FC6-BC2C-92F5BECF4DDA}" type="pres">
      <dgm:prSet presAssocID="{64F32F69-B5BB-43DC-A019-9B68C915489B}" presName="background3" presStyleLbl="node3" presStyleIdx="1" presStyleCnt="6"/>
      <dgm:spPr/>
    </dgm:pt>
    <dgm:pt modelId="{CB00DFFA-51C1-436A-98EF-4C0FC73CABFC}" type="pres">
      <dgm:prSet presAssocID="{64F32F69-B5BB-43DC-A019-9B68C915489B}" presName="text3" presStyleLbl="fgAcc3" presStyleIdx="1" presStyleCnt="6">
        <dgm:presLayoutVars>
          <dgm:chPref val="3"/>
        </dgm:presLayoutVars>
      </dgm:prSet>
      <dgm:spPr/>
    </dgm:pt>
    <dgm:pt modelId="{CC4E412E-62A9-4714-B0C8-E99290D23350}" type="pres">
      <dgm:prSet presAssocID="{64F32F69-B5BB-43DC-A019-9B68C915489B}" presName="hierChild4" presStyleCnt="0"/>
      <dgm:spPr/>
    </dgm:pt>
    <dgm:pt modelId="{902CB2D0-F74D-4AEA-83B3-3C75B7D9DDF5}" type="pres">
      <dgm:prSet presAssocID="{C895A991-D04F-4F7D-BAC5-234AC5B57A01}" presName="Name10" presStyleLbl="parChTrans1D2" presStyleIdx="1" presStyleCnt="2"/>
      <dgm:spPr/>
    </dgm:pt>
    <dgm:pt modelId="{B35D9125-8B2A-4C27-BD0F-9E1F6C3B78ED}" type="pres">
      <dgm:prSet presAssocID="{360E62CB-1C47-4198-99BD-0249A7B1A248}" presName="hierRoot2" presStyleCnt="0"/>
      <dgm:spPr/>
    </dgm:pt>
    <dgm:pt modelId="{D565E76C-B858-435B-B92F-24A3F378A00E}" type="pres">
      <dgm:prSet presAssocID="{360E62CB-1C47-4198-99BD-0249A7B1A248}" presName="composite2" presStyleCnt="0"/>
      <dgm:spPr/>
    </dgm:pt>
    <dgm:pt modelId="{ECAE86A2-AD73-477A-8415-5012F230A128}" type="pres">
      <dgm:prSet presAssocID="{360E62CB-1C47-4198-99BD-0249A7B1A248}" presName="background2" presStyleLbl="node2" presStyleIdx="1" presStyleCnt="2"/>
      <dgm:spPr/>
    </dgm:pt>
    <dgm:pt modelId="{164017E8-E44F-4F6F-BC6F-7BD13AB24CC5}" type="pres">
      <dgm:prSet presAssocID="{360E62CB-1C47-4198-99BD-0249A7B1A248}" presName="text2" presStyleLbl="fgAcc2" presStyleIdx="1" presStyleCnt="2">
        <dgm:presLayoutVars>
          <dgm:chPref val="3"/>
        </dgm:presLayoutVars>
      </dgm:prSet>
      <dgm:spPr/>
    </dgm:pt>
    <dgm:pt modelId="{6966EF9C-21F9-46B5-8557-6221A269DCEF}" type="pres">
      <dgm:prSet presAssocID="{360E62CB-1C47-4198-99BD-0249A7B1A248}" presName="hierChild3" presStyleCnt="0"/>
      <dgm:spPr/>
    </dgm:pt>
    <dgm:pt modelId="{5C77154A-EB3B-46D9-B390-2912DAE40970}" type="pres">
      <dgm:prSet presAssocID="{E576A395-CE6A-4E61-8B5D-8B2D0B3DC843}" presName="Name17" presStyleLbl="parChTrans1D3" presStyleIdx="2" presStyleCnt="6"/>
      <dgm:spPr/>
    </dgm:pt>
    <dgm:pt modelId="{967D7662-242B-4512-8455-145B1826DDE7}" type="pres">
      <dgm:prSet presAssocID="{48C89653-AA41-4BE2-B04A-C3C39DE42A84}" presName="hierRoot3" presStyleCnt="0"/>
      <dgm:spPr/>
    </dgm:pt>
    <dgm:pt modelId="{C55F81F3-4B9C-4695-979D-4BE87BD3522D}" type="pres">
      <dgm:prSet presAssocID="{48C89653-AA41-4BE2-B04A-C3C39DE42A84}" presName="composite3" presStyleCnt="0"/>
      <dgm:spPr/>
    </dgm:pt>
    <dgm:pt modelId="{AA4C4E26-DE6E-4F62-A95A-46B30383B151}" type="pres">
      <dgm:prSet presAssocID="{48C89653-AA41-4BE2-B04A-C3C39DE42A84}" presName="background3" presStyleLbl="node3" presStyleIdx="2" presStyleCnt="6"/>
      <dgm:spPr/>
    </dgm:pt>
    <dgm:pt modelId="{A1FBBF44-0F4D-48A5-A57E-74AD94C860B2}" type="pres">
      <dgm:prSet presAssocID="{48C89653-AA41-4BE2-B04A-C3C39DE42A84}" presName="text3" presStyleLbl="fgAcc3" presStyleIdx="2" presStyleCnt="6">
        <dgm:presLayoutVars>
          <dgm:chPref val="3"/>
        </dgm:presLayoutVars>
      </dgm:prSet>
      <dgm:spPr/>
    </dgm:pt>
    <dgm:pt modelId="{46462D3F-C931-4A1A-A8A3-217D7DFCCC0C}" type="pres">
      <dgm:prSet presAssocID="{48C89653-AA41-4BE2-B04A-C3C39DE42A84}" presName="hierChild4" presStyleCnt="0"/>
      <dgm:spPr/>
    </dgm:pt>
    <dgm:pt modelId="{5B0F2F00-6ADD-476D-9AD0-1C9D0C5405DC}" type="pres">
      <dgm:prSet presAssocID="{A1CAB065-D112-4EAC-88FB-C38B13FF2B9D}" presName="Name17" presStyleLbl="parChTrans1D3" presStyleIdx="3" presStyleCnt="6"/>
      <dgm:spPr/>
    </dgm:pt>
    <dgm:pt modelId="{98682F23-83B9-45B0-A26D-2F434EE86B3D}" type="pres">
      <dgm:prSet presAssocID="{8E9FB7FD-3CD9-48F1-9225-BBC75ECC2A5C}" presName="hierRoot3" presStyleCnt="0"/>
      <dgm:spPr/>
    </dgm:pt>
    <dgm:pt modelId="{4C563D2F-ACF2-436E-BA15-EFB98C64FD5F}" type="pres">
      <dgm:prSet presAssocID="{8E9FB7FD-3CD9-48F1-9225-BBC75ECC2A5C}" presName="composite3" presStyleCnt="0"/>
      <dgm:spPr/>
    </dgm:pt>
    <dgm:pt modelId="{CBEBA3F1-ED76-43B9-B233-29F229F21178}" type="pres">
      <dgm:prSet presAssocID="{8E9FB7FD-3CD9-48F1-9225-BBC75ECC2A5C}" presName="background3" presStyleLbl="node3" presStyleIdx="3" presStyleCnt="6"/>
      <dgm:spPr/>
    </dgm:pt>
    <dgm:pt modelId="{E0B0036B-F7D0-4954-B19F-BC664CAEBEDC}" type="pres">
      <dgm:prSet presAssocID="{8E9FB7FD-3CD9-48F1-9225-BBC75ECC2A5C}" presName="text3" presStyleLbl="fgAcc3" presStyleIdx="3" presStyleCnt="6">
        <dgm:presLayoutVars>
          <dgm:chPref val="3"/>
        </dgm:presLayoutVars>
      </dgm:prSet>
      <dgm:spPr/>
    </dgm:pt>
    <dgm:pt modelId="{EFFF1F3E-B8BA-40D8-83A9-28B754508093}" type="pres">
      <dgm:prSet presAssocID="{8E9FB7FD-3CD9-48F1-9225-BBC75ECC2A5C}" presName="hierChild4" presStyleCnt="0"/>
      <dgm:spPr/>
    </dgm:pt>
    <dgm:pt modelId="{D4B97AD9-196A-49B4-8D0E-D11D39390B4C}" type="pres">
      <dgm:prSet presAssocID="{9C9D8C9E-652F-4979-88D1-272B8A253FFF}" presName="Name17" presStyleLbl="parChTrans1D3" presStyleIdx="4" presStyleCnt="6"/>
      <dgm:spPr/>
    </dgm:pt>
    <dgm:pt modelId="{A7119732-FB99-4141-9280-6406E0502BB0}" type="pres">
      <dgm:prSet presAssocID="{DB639378-373B-4886-9B2B-7E32AFA21FFA}" presName="hierRoot3" presStyleCnt="0"/>
      <dgm:spPr/>
    </dgm:pt>
    <dgm:pt modelId="{F4246002-BC79-4E8D-AA47-8D198E49E124}" type="pres">
      <dgm:prSet presAssocID="{DB639378-373B-4886-9B2B-7E32AFA21FFA}" presName="composite3" presStyleCnt="0"/>
      <dgm:spPr/>
    </dgm:pt>
    <dgm:pt modelId="{2903C7D4-134E-49BB-89A8-1E21FBA83ED5}" type="pres">
      <dgm:prSet presAssocID="{DB639378-373B-4886-9B2B-7E32AFA21FFA}" presName="background3" presStyleLbl="node3" presStyleIdx="4" presStyleCnt="6"/>
      <dgm:spPr/>
    </dgm:pt>
    <dgm:pt modelId="{2E31E4B2-C492-4E73-8C27-84F760523022}" type="pres">
      <dgm:prSet presAssocID="{DB639378-373B-4886-9B2B-7E32AFA21FFA}" presName="text3" presStyleLbl="fgAcc3" presStyleIdx="4" presStyleCnt="6">
        <dgm:presLayoutVars>
          <dgm:chPref val="3"/>
        </dgm:presLayoutVars>
      </dgm:prSet>
      <dgm:spPr/>
    </dgm:pt>
    <dgm:pt modelId="{3CEC0453-F937-4DE6-8538-F471DC463A9F}" type="pres">
      <dgm:prSet presAssocID="{DB639378-373B-4886-9B2B-7E32AFA21FFA}" presName="hierChild4" presStyleCnt="0"/>
      <dgm:spPr/>
    </dgm:pt>
    <dgm:pt modelId="{099DDA45-ABEF-40E3-8AFC-F9600D75B2B4}" type="pres">
      <dgm:prSet presAssocID="{CB5751F2-FD72-4CB7-8E47-0A345BB788FF}" presName="Name17" presStyleLbl="parChTrans1D3" presStyleIdx="5" presStyleCnt="6"/>
      <dgm:spPr/>
    </dgm:pt>
    <dgm:pt modelId="{3DEF8132-EAB5-45C9-8939-206A7FCC6CB0}" type="pres">
      <dgm:prSet presAssocID="{ECFECCE5-D6CA-4B27-A1C7-7D0482679014}" presName="hierRoot3" presStyleCnt="0"/>
      <dgm:spPr/>
    </dgm:pt>
    <dgm:pt modelId="{9D61B5EA-DA93-42F3-B97A-1AD43CAA79A6}" type="pres">
      <dgm:prSet presAssocID="{ECFECCE5-D6CA-4B27-A1C7-7D0482679014}" presName="composite3" presStyleCnt="0"/>
      <dgm:spPr/>
    </dgm:pt>
    <dgm:pt modelId="{37EEC215-D294-4A7E-800F-918D1390933E}" type="pres">
      <dgm:prSet presAssocID="{ECFECCE5-D6CA-4B27-A1C7-7D0482679014}" presName="background3" presStyleLbl="node3" presStyleIdx="5" presStyleCnt="6"/>
      <dgm:spPr/>
    </dgm:pt>
    <dgm:pt modelId="{181AED70-B3BF-465C-B42F-47AD223377AC}" type="pres">
      <dgm:prSet presAssocID="{ECFECCE5-D6CA-4B27-A1C7-7D0482679014}" presName="text3" presStyleLbl="fgAcc3" presStyleIdx="5" presStyleCnt="6">
        <dgm:presLayoutVars>
          <dgm:chPref val="3"/>
        </dgm:presLayoutVars>
      </dgm:prSet>
      <dgm:spPr/>
    </dgm:pt>
    <dgm:pt modelId="{8FC4C9ED-AB63-4DF4-98B0-94518B4CB9C8}" type="pres">
      <dgm:prSet presAssocID="{ECFECCE5-D6CA-4B27-A1C7-7D0482679014}" presName="hierChild4" presStyleCnt="0"/>
      <dgm:spPr/>
    </dgm:pt>
  </dgm:ptLst>
  <dgm:cxnLst>
    <dgm:cxn modelId="{58FCD90F-DD1A-4F04-BA2A-AD67607056E4}" srcId="{FE8055F9-3338-44CD-8813-C0BC1872B3A0}" destId="{4890970C-E3BD-48B3-B53F-1B4D63D42547}" srcOrd="0" destOrd="0" parTransId="{BA50D967-55C7-4FF2-A02D-B5FB1850A037}" sibTransId="{82164776-D83F-40E4-9BDF-48FBF2BCF819}"/>
    <dgm:cxn modelId="{9F094613-DC79-493A-B5FD-C184B0C709F9}" srcId="{FE8055F9-3338-44CD-8813-C0BC1872B3A0}" destId="{64F32F69-B5BB-43DC-A019-9B68C915489B}" srcOrd="1" destOrd="0" parTransId="{C6D8600E-C0FD-4485-A621-4429B8AFE659}" sibTransId="{CED9042F-4958-4EBF-ABF7-337CBF847648}"/>
    <dgm:cxn modelId="{4EBAED15-4083-4049-940C-5534677659B2}" type="presOf" srcId="{A1CAB065-D112-4EAC-88FB-C38B13FF2B9D}" destId="{5B0F2F00-6ADD-476D-9AD0-1C9D0C5405DC}" srcOrd="0" destOrd="0" presId="urn:microsoft.com/office/officeart/2005/8/layout/hierarchy1"/>
    <dgm:cxn modelId="{32AB5F16-C173-47CD-9421-2E0F1D3F28C9}" srcId="{360E62CB-1C47-4198-99BD-0249A7B1A248}" destId="{8E9FB7FD-3CD9-48F1-9225-BBC75ECC2A5C}" srcOrd="1" destOrd="0" parTransId="{A1CAB065-D112-4EAC-88FB-C38B13FF2B9D}" sibTransId="{49764542-AFCE-4DB0-93F6-1748B4404976}"/>
    <dgm:cxn modelId="{1BF13733-3FBE-43AE-93D2-BA4691EAF1CF}" type="presOf" srcId="{4648F67B-2248-45BE-9848-91174B059468}" destId="{480EFB6C-0E4B-4347-A2C8-B254694B0B74}" srcOrd="0" destOrd="0" presId="urn:microsoft.com/office/officeart/2005/8/layout/hierarchy1"/>
    <dgm:cxn modelId="{8151BA34-31B1-48C5-9AF2-EBAFB79386C6}" srcId="{4648F67B-2248-45BE-9848-91174B059468}" destId="{FE8055F9-3338-44CD-8813-C0BC1872B3A0}" srcOrd="0" destOrd="0" parTransId="{76808965-E79B-49B7-95E1-4D8B896C807A}" sibTransId="{A67AD84A-C4ED-4D36-841B-B4D816D1EBE3}"/>
    <dgm:cxn modelId="{98DB115B-CE3D-4B7B-9B79-BF6F7C9C9E2F}" srcId="{62A6088D-B75F-4EB4-8E3D-DCF6929FD3D2}" destId="{4648F67B-2248-45BE-9848-91174B059468}" srcOrd="0" destOrd="0" parTransId="{AB8A9E9B-9EE1-494B-837B-78739EDC7376}" sibTransId="{195D3A43-F134-4921-9851-F3C87D667781}"/>
    <dgm:cxn modelId="{651E5042-8B84-4EA0-A3DF-20AD033E59B8}" type="presOf" srcId="{360E62CB-1C47-4198-99BD-0249A7B1A248}" destId="{164017E8-E44F-4F6F-BC6F-7BD13AB24CC5}" srcOrd="0" destOrd="0" presId="urn:microsoft.com/office/officeart/2005/8/layout/hierarchy1"/>
    <dgm:cxn modelId="{17BE0748-0E7E-43D2-AB12-FD97795A0AD1}" srcId="{360E62CB-1C47-4198-99BD-0249A7B1A248}" destId="{ECFECCE5-D6CA-4B27-A1C7-7D0482679014}" srcOrd="3" destOrd="0" parTransId="{CB5751F2-FD72-4CB7-8E47-0A345BB788FF}" sibTransId="{A87C1934-7CE7-4D60-8FD4-22305F4F6B6F}"/>
    <dgm:cxn modelId="{6C69974B-E88C-4CD7-B2F1-EC7DEDCF6FFA}" srcId="{4648F67B-2248-45BE-9848-91174B059468}" destId="{360E62CB-1C47-4198-99BD-0249A7B1A248}" srcOrd="1" destOrd="0" parTransId="{C895A991-D04F-4F7D-BAC5-234AC5B57A01}" sibTransId="{87F51A80-C474-46C7-91D3-8CCFBD89A1AD}"/>
    <dgm:cxn modelId="{3276E66C-4C0E-405A-8CB9-83D7BF5B38F1}" type="presOf" srcId="{E576A395-CE6A-4E61-8B5D-8B2D0B3DC843}" destId="{5C77154A-EB3B-46D9-B390-2912DAE40970}" srcOrd="0" destOrd="0" presId="urn:microsoft.com/office/officeart/2005/8/layout/hierarchy1"/>
    <dgm:cxn modelId="{8213DB6E-D626-4AA7-84F3-6B17870D815A}" type="presOf" srcId="{C6D8600E-C0FD-4485-A621-4429B8AFE659}" destId="{84E5E1B5-08F8-4D14-91BD-0B01B6FABD3A}" srcOrd="0" destOrd="0" presId="urn:microsoft.com/office/officeart/2005/8/layout/hierarchy1"/>
    <dgm:cxn modelId="{88A8D651-6B50-4AE0-973B-F64F0B86C984}" srcId="{360E62CB-1C47-4198-99BD-0249A7B1A248}" destId="{DB639378-373B-4886-9B2B-7E32AFA21FFA}" srcOrd="2" destOrd="0" parTransId="{9C9D8C9E-652F-4979-88D1-272B8A253FFF}" sibTransId="{41976C2E-7F15-4E12-AA4D-228B084AF276}"/>
    <dgm:cxn modelId="{643C0E53-1A90-48D0-BA39-2F50BFCBF329}" type="presOf" srcId="{DB639378-373B-4886-9B2B-7E32AFA21FFA}" destId="{2E31E4B2-C492-4E73-8C27-84F760523022}" srcOrd="0" destOrd="0" presId="urn:microsoft.com/office/officeart/2005/8/layout/hierarchy1"/>
    <dgm:cxn modelId="{48B0D375-6209-484D-881C-8EA0CCA60C0C}" type="presOf" srcId="{FE8055F9-3338-44CD-8813-C0BC1872B3A0}" destId="{9F153204-775C-4DFD-BEF1-5219A6A15A8F}" srcOrd="0" destOrd="0" presId="urn:microsoft.com/office/officeart/2005/8/layout/hierarchy1"/>
    <dgm:cxn modelId="{25E2257D-D5C1-4C53-AF3A-C1622B6FD107}" srcId="{360E62CB-1C47-4198-99BD-0249A7B1A248}" destId="{48C89653-AA41-4BE2-B04A-C3C39DE42A84}" srcOrd="0" destOrd="0" parTransId="{E576A395-CE6A-4E61-8B5D-8B2D0B3DC843}" sibTransId="{8693723C-4904-493E-AC65-611A466D8660}"/>
    <dgm:cxn modelId="{BDA1D1B1-8C89-476E-9636-6CF94E3AEC29}" type="presOf" srcId="{76808965-E79B-49B7-95E1-4D8B896C807A}" destId="{5F847B1B-2992-4B3B-923B-FC8A34603E69}" srcOrd="0" destOrd="0" presId="urn:microsoft.com/office/officeart/2005/8/layout/hierarchy1"/>
    <dgm:cxn modelId="{9451ABB8-8908-48AD-A5EF-2F0BEAC93096}" type="presOf" srcId="{BA50D967-55C7-4FF2-A02D-B5FB1850A037}" destId="{FF004F91-6B4B-4D3D-8156-EB1B32C748DD}" srcOrd="0" destOrd="0" presId="urn:microsoft.com/office/officeart/2005/8/layout/hierarchy1"/>
    <dgm:cxn modelId="{0D6AF3C3-2C8B-4C71-8EFB-2B5EF77322A6}" type="presOf" srcId="{48C89653-AA41-4BE2-B04A-C3C39DE42A84}" destId="{A1FBBF44-0F4D-48A5-A57E-74AD94C860B2}" srcOrd="0" destOrd="0" presId="urn:microsoft.com/office/officeart/2005/8/layout/hierarchy1"/>
    <dgm:cxn modelId="{DEDFD4C9-54FF-4A55-A48F-B6744D8A487A}" type="presOf" srcId="{64F32F69-B5BB-43DC-A019-9B68C915489B}" destId="{CB00DFFA-51C1-436A-98EF-4C0FC73CABFC}" srcOrd="0" destOrd="0" presId="urn:microsoft.com/office/officeart/2005/8/layout/hierarchy1"/>
    <dgm:cxn modelId="{37C96CD7-6C1F-4DE5-8CC0-BE893C329C25}" type="presOf" srcId="{C895A991-D04F-4F7D-BAC5-234AC5B57A01}" destId="{902CB2D0-F74D-4AEA-83B3-3C75B7D9DDF5}" srcOrd="0" destOrd="0" presId="urn:microsoft.com/office/officeart/2005/8/layout/hierarchy1"/>
    <dgm:cxn modelId="{105FB5D8-B195-40C8-BDC2-78AC3345A40A}" type="presOf" srcId="{CB5751F2-FD72-4CB7-8E47-0A345BB788FF}" destId="{099DDA45-ABEF-40E3-8AFC-F9600D75B2B4}" srcOrd="0" destOrd="0" presId="urn:microsoft.com/office/officeart/2005/8/layout/hierarchy1"/>
    <dgm:cxn modelId="{C6AE8FDB-F248-46CC-A6A3-06A97A27A47A}" type="presOf" srcId="{8E9FB7FD-3CD9-48F1-9225-BBC75ECC2A5C}" destId="{E0B0036B-F7D0-4954-B19F-BC664CAEBEDC}" srcOrd="0" destOrd="0" presId="urn:microsoft.com/office/officeart/2005/8/layout/hierarchy1"/>
    <dgm:cxn modelId="{915D1AE3-1225-4816-BCAD-ADBC01AEBCD4}" type="presOf" srcId="{4890970C-E3BD-48B3-B53F-1B4D63D42547}" destId="{A594C57A-E9E5-486B-9994-617555EE59E3}" srcOrd="0" destOrd="0" presId="urn:microsoft.com/office/officeart/2005/8/layout/hierarchy1"/>
    <dgm:cxn modelId="{5D1891EF-65FD-48E2-8622-47BD767DEE21}" type="presOf" srcId="{9C9D8C9E-652F-4979-88D1-272B8A253FFF}" destId="{D4B97AD9-196A-49B4-8D0E-D11D39390B4C}" srcOrd="0" destOrd="0" presId="urn:microsoft.com/office/officeart/2005/8/layout/hierarchy1"/>
    <dgm:cxn modelId="{0AA5C0EF-6E72-443F-BD99-354727D985C3}" type="presOf" srcId="{ECFECCE5-D6CA-4B27-A1C7-7D0482679014}" destId="{181AED70-B3BF-465C-B42F-47AD223377AC}" srcOrd="0" destOrd="0" presId="urn:microsoft.com/office/officeart/2005/8/layout/hierarchy1"/>
    <dgm:cxn modelId="{86396BF5-719D-446A-9E96-24126352BE86}" type="presOf" srcId="{62A6088D-B75F-4EB4-8E3D-DCF6929FD3D2}" destId="{0C5FB3FC-678C-4AA6-950D-DDBFF034AAEA}" srcOrd="0" destOrd="0" presId="urn:microsoft.com/office/officeart/2005/8/layout/hierarchy1"/>
    <dgm:cxn modelId="{54F7D166-4BD4-4923-88FA-E4A3E6563F78}" type="presParOf" srcId="{0C5FB3FC-678C-4AA6-950D-DDBFF034AAEA}" destId="{7CC754A1-42FA-4E36-93F8-BD941E50ECD0}" srcOrd="0" destOrd="0" presId="urn:microsoft.com/office/officeart/2005/8/layout/hierarchy1"/>
    <dgm:cxn modelId="{C4419695-C07E-4A04-A931-337EEA26F4F4}" type="presParOf" srcId="{7CC754A1-42FA-4E36-93F8-BD941E50ECD0}" destId="{B6BBA34A-0834-4F1B-94B5-149A86B668E5}" srcOrd="0" destOrd="0" presId="urn:microsoft.com/office/officeart/2005/8/layout/hierarchy1"/>
    <dgm:cxn modelId="{2323D136-B060-4870-8292-22B14C8DED9C}" type="presParOf" srcId="{B6BBA34A-0834-4F1B-94B5-149A86B668E5}" destId="{6ACECB99-AABA-4133-ABE3-299D2F13443E}" srcOrd="0" destOrd="0" presId="urn:microsoft.com/office/officeart/2005/8/layout/hierarchy1"/>
    <dgm:cxn modelId="{1A1548AE-77DE-4542-88EC-706B4EC46D54}" type="presParOf" srcId="{B6BBA34A-0834-4F1B-94B5-149A86B668E5}" destId="{480EFB6C-0E4B-4347-A2C8-B254694B0B74}" srcOrd="1" destOrd="0" presId="urn:microsoft.com/office/officeart/2005/8/layout/hierarchy1"/>
    <dgm:cxn modelId="{B5E2D9D0-D8AF-492D-A6A6-517C96C52935}" type="presParOf" srcId="{7CC754A1-42FA-4E36-93F8-BD941E50ECD0}" destId="{BC049C39-581E-4F08-99A1-167847B8CE44}" srcOrd="1" destOrd="0" presId="urn:microsoft.com/office/officeart/2005/8/layout/hierarchy1"/>
    <dgm:cxn modelId="{BC799FA1-04F3-4697-A4B4-8DE0CF0A7B67}" type="presParOf" srcId="{BC049C39-581E-4F08-99A1-167847B8CE44}" destId="{5F847B1B-2992-4B3B-923B-FC8A34603E69}" srcOrd="0" destOrd="0" presId="urn:microsoft.com/office/officeart/2005/8/layout/hierarchy1"/>
    <dgm:cxn modelId="{67ABC79E-3BF6-4185-B588-2985C8FE6E83}" type="presParOf" srcId="{BC049C39-581E-4F08-99A1-167847B8CE44}" destId="{F3EBCE3A-6A1D-438F-88DE-2A805933A5C2}" srcOrd="1" destOrd="0" presId="urn:microsoft.com/office/officeart/2005/8/layout/hierarchy1"/>
    <dgm:cxn modelId="{BD9E4E84-B4D6-475C-8FA7-55760BFB1F7D}" type="presParOf" srcId="{F3EBCE3A-6A1D-438F-88DE-2A805933A5C2}" destId="{3DE40662-A82E-4ED3-A73E-9ABD846E4AA0}" srcOrd="0" destOrd="0" presId="urn:microsoft.com/office/officeart/2005/8/layout/hierarchy1"/>
    <dgm:cxn modelId="{E68EC894-86A3-4B89-9CD0-65DEDF85395D}" type="presParOf" srcId="{3DE40662-A82E-4ED3-A73E-9ABD846E4AA0}" destId="{7429BFED-2B05-4A44-BD9A-75A038FA1A8B}" srcOrd="0" destOrd="0" presId="urn:microsoft.com/office/officeart/2005/8/layout/hierarchy1"/>
    <dgm:cxn modelId="{C0BF3FFC-0C1D-4F17-B1F3-FC0983DD2D16}" type="presParOf" srcId="{3DE40662-A82E-4ED3-A73E-9ABD846E4AA0}" destId="{9F153204-775C-4DFD-BEF1-5219A6A15A8F}" srcOrd="1" destOrd="0" presId="urn:microsoft.com/office/officeart/2005/8/layout/hierarchy1"/>
    <dgm:cxn modelId="{D120506B-855C-491B-B80B-5D4C06A0A580}" type="presParOf" srcId="{F3EBCE3A-6A1D-438F-88DE-2A805933A5C2}" destId="{F430EB7C-10BE-4BC8-A1E2-732957C714F4}" srcOrd="1" destOrd="0" presId="urn:microsoft.com/office/officeart/2005/8/layout/hierarchy1"/>
    <dgm:cxn modelId="{5C697B22-EB89-4A35-8A3E-D3F15C0D8FF6}" type="presParOf" srcId="{F430EB7C-10BE-4BC8-A1E2-732957C714F4}" destId="{FF004F91-6B4B-4D3D-8156-EB1B32C748DD}" srcOrd="0" destOrd="0" presId="urn:microsoft.com/office/officeart/2005/8/layout/hierarchy1"/>
    <dgm:cxn modelId="{80226102-C1B3-4C63-A0DA-FAC50FFDD865}" type="presParOf" srcId="{F430EB7C-10BE-4BC8-A1E2-732957C714F4}" destId="{B1401E84-1ED0-4D99-98BE-53C1E060BCFA}" srcOrd="1" destOrd="0" presId="urn:microsoft.com/office/officeart/2005/8/layout/hierarchy1"/>
    <dgm:cxn modelId="{6EE748DE-11AC-4EC4-94FF-79D5D013F993}" type="presParOf" srcId="{B1401E84-1ED0-4D99-98BE-53C1E060BCFA}" destId="{09496BA7-7C75-4451-BAE5-2A506F7C231C}" srcOrd="0" destOrd="0" presId="urn:microsoft.com/office/officeart/2005/8/layout/hierarchy1"/>
    <dgm:cxn modelId="{3B0C7090-7CDF-44C1-820E-7B099C65E467}" type="presParOf" srcId="{09496BA7-7C75-4451-BAE5-2A506F7C231C}" destId="{6F31AC01-8800-464C-A1D7-65FA808D0D03}" srcOrd="0" destOrd="0" presId="urn:microsoft.com/office/officeart/2005/8/layout/hierarchy1"/>
    <dgm:cxn modelId="{862A06C1-9245-4D98-A0C9-849D79EAFAB3}" type="presParOf" srcId="{09496BA7-7C75-4451-BAE5-2A506F7C231C}" destId="{A594C57A-E9E5-486B-9994-617555EE59E3}" srcOrd="1" destOrd="0" presId="urn:microsoft.com/office/officeart/2005/8/layout/hierarchy1"/>
    <dgm:cxn modelId="{3055587E-9C68-4739-911F-BBE30EB64A7E}" type="presParOf" srcId="{B1401E84-1ED0-4D99-98BE-53C1E060BCFA}" destId="{C7F11F2D-80C1-4868-B94C-D54EEE0FB68C}" srcOrd="1" destOrd="0" presId="urn:microsoft.com/office/officeart/2005/8/layout/hierarchy1"/>
    <dgm:cxn modelId="{0FADEE5C-65B0-4635-93E6-90C2E0507923}" type="presParOf" srcId="{F430EB7C-10BE-4BC8-A1E2-732957C714F4}" destId="{84E5E1B5-08F8-4D14-91BD-0B01B6FABD3A}" srcOrd="2" destOrd="0" presId="urn:microsoft.com/office/officeart/2005/8/layout/hierarchy1"/>
    <dgm:cxn modelId="{E33F2732-7CF5-47BC-80DE-C00019AEC610}" type="presParOf" srcId="{F430EB7C-10BE-4BC8-A1E2-732957C714F4}" destId="{4469E048-0359-4C1B-9CFB-CFAB63842B1C}" srcOrd="3" destOrd="0" presId="urn:microsoft.com/office/officeart/2005/8/layout/hierarchy1"/>
    <dgm:cxn modelId="{198D8D00-DEA9-4559-9AAF-498683A80F41}" type="presParOf" srcId="{4469E048-0359-4C1B-9CFB-CFAB63842B1C}" destId="{C6276384-0618-4C65-B510-A89DD119085C}" srcOrd="0" destOrd="0" presId="urn:microsoft.com/office/officeart/2005/8/layout/hierarchy1"/>
    <dgm:cxn modelId="{E0EDC786-260F-457C-AD0C-3052468FD67E}" type="presParOf" srcId="{C6276384-0618-4C65-B510-A89DD119085C}" destId="{6B6B4DB3-8393-4FC6-BC2C-92F5BECF4DDA}" srcOrd="0" destOrd="0" presId="urn:microsoft.com/office/officeart/2005/8/layout/hierarchy1"/>
    <dgm:cxn modelId="{4F540D07-84B7-42ED-99E8-878C7474D861}" type="presParOf" srcId="{C6276384-0618-4C65-B510-A89DD119085C}" destId="{CB00DFFA-51C1-436A-98EF-4C0FC73CABFC}" srcOrd="1" destOrd="0" presId="urn:microsoft.com/office/officeart/2005/8/layout/hierarchy1"/>
    <dgm:cxn modelId="{B0D6FED8-CCDF-490E-8DDE-48281D69AC92}" type="presParOf" srcId="{4469E048-0359-4C1B-9CFB-CFAB63842B1C}" destId="{CC4E412E-62A9-4714-B0C8-E99290D23350}" srcOrd="1" destOrd="0" presId="urn:microsoft.com/office/officeart/2005/8/layout/hierarchy1"/>
    <dgm:cxn modelId="{D37FB0DB-618A-4BE7-9633-B698FE856FA4}" type="presParOf" srcId="{BC049C39-581E-4F08-99A1-167847B8CE44}" destId="{902CB2D0-F74D-4AEA-83B3-3C75B7D9DDF5}" srcOrd="2" destOrd="0" presId="urn:microsoft.com/office/officeart/2005/8/layout/hierarchy1"/>
    <dgm:cxn modelId="{EE226C30-A5D7-4045-8009-10A3712BAD87}" type="presParOf" srcId="{BC049C39-581E-4F08-99A1-167847B8CE44}" destId="{B35D9125-8B2A-4C27-BD0F-9E1F6C3B78ED}" srcOrd="3" destOrd="0" presId="urn:microsoft.com/office/officeart/2005/8/layout/hierarchy1"/>
    <dgm:cxn modelId="{43BF8761-CC65-4E85-BA08-BD40FBFD0317}" type="presParOf" srcId="{B35D9125-8B2A-4C27-BD0F-9E1F6C3B78ED}" destId="{D565E76C-B858-435B-B92F-24A3F378A00E}" srcOrd="0" destOrd="0" presId="urn:microsoft.com/office/officeart/2005/8/layout/hierarchy1"/>
    <dgm:cxn modelId="{7E0BAC26-CE9F-4D70-AEBD-0CA0E23FE6AC}" type="presParOf" srcId="{D565E76C-B858-435B-B92F-24A3F378A00E}" destId="{ECAE86A2-AD73-477A-8415-5012F230A128}" srcOrd="0" destOrd="0" presId="urn:microsoft.com/office/officeart/2005/8/layout/hierarchy1"/>
    <dgm:cxn modelId="{22B3E910-8F95-4201-AAC6-64AD734B7117}" type="presParOf" srcId="{D565E76C-B858-435B-B92F-24A3F378A00E}" destId="{164017E8-E44F-4F6F-BC6F-7BD13AB24CC5}" srcOrd="1" destOrd="0" presId="urn:microsoft.com/office/officeart/2005/8/layout/hierarchy1"/>
    <dgm:cxn modelId="{E33A6144-20D5-4D74-A2C2-6D8D5C15E342}" type="presParOf" srcId="{B35D9125-8B2A-4C27-BD0F-9E1F6C3B78ED}" destId="{6966EF9C-21F9-46B5-8557-6221A269DCEF}" srcOrd="1" destOrd="0" presId="urn:microsoft.com/office/officeart/2005/8/layout/hierarchy1"/>
    <dgm:cxn modelId="{4F96545F-9A3E-4072-8DA9-2B4E271771AB}" type="presParOf" srcId="{6966EF9C-21F9-46B5-8557-6221A269DCEF}" destId="{5C77154A-EB3B-46D9-B390-2912DAE40970}" srcOrd="0" destOrd="0" presId="urn:microsoft.com/office/officeart/2005/8/layout/hierarchy1"/>
    <dgm:cxn modelId="{8BA6C9BE-1E23-43A7-84C0-B620A44E9CC9}" type="presParOf" srcId="{6966EF9C-21F9-46B5-8557-6221A269DCEF}" destId="{967D7662-242B-4512-8455-145B1826DDE7}" srcOrd="1" destOrd="0" presId="urn:microsoft.com/office/officeart/2005/8/layout/hierarchy1"/>
    <dgm:cxn modelId="{754E32BF-8043-4FAC-9430-C53EF121B741}" type="presParOf" srcId="{967D7662-242B-4512-8455-145B1826DDE7}" destId="{C55F81F3-4B9C-4695-979D-4BE87BD3522D}" srcOrd="0" destOrd="0" presId="urn:microsoft.com/office/officeart/2005/8/layout/hierarchy1"/>
    <dgm:cxn modelId="{42D98CF2-7C3B-4BFD-A285-58954B7DEAA8}" type="presParOf" srcId="{C55F81F3-4B9C-4695-979D-4BE87BD3522D}" destId="{AA4C4E26-DE6E-4F62-A95A-46B30383B151}" srcOrd="0" destOrd="0" presId="urn:microsoft.com/office/officeart/2005/8/layout/hierarchy1"/>
    <dgm:cxn modelId="{725A0AD7-93AA-451F-98C9-F9AC756226B1}" type="presParOf" srcId="{C55F81F3-4B9C-4695-979D-4BE87BD3522D}" destId="{A1FBBF44-0F4D-48A5-A57E-74AD94C860B2}" srcOrd="1" destOrd="0" presId="urn:microsoft.com/office/officeart/2005/8/layout/hierarchy1"/>
    <dgm:cxn modelId="{3478CBF2-BCEE-4F91-95AB-B35C5CC4261C}" type="presParOf" srcId="{967D7662-242B-4512-8455-145B1826DDE7}" destId="{46462D3F-C931-4A1A-A8A3-217D7DFCCC0C}" srcOrd="1" destOrd="0" presId="urn:microsoft.com/office/officeart/2005/8/layout/hierarchy1"/>
    <dgm:cxn modelId="{22DDB44D-6A57-486B-855D-675124025418}" type="presParOf" srcId="{6966EF9C-21F9-46B5-8557-6221A269DCEF}" destId="{5B0F2F00-6ADD-476D-9AD0-1C9D0C5405DC}" srcOrd="2" destOrd="0" presId="urn:microsoft.com/office/officeart/2005/8/layout/hierarchy1"/>
    <dgm:cxn modelId="{C7183642-4637-4C44-9518-3F5C94FE092B}" type="presParOf" srcId="{6966EF9C-21F9-46B5-8557-6221A269DCEF}" destId="{98682F23-83B9-45B0-A26D-2F434EE86B3D}" srcOrd="3" destOrd="0" presId="urn:microsoft.com/office/officeart/2005/8/layout/hierarchy1"/>
    <dgm:cxn modelId="{99DD7878-62C3-4000-A3A6-15680CFB549F}" type="presParOf" srcId="{98682F23-83B9-45B0-A26D-2F434EE86B3D}" destId="{4C563D2F-ACF2-436E-BA15-EFB98C64FD5F}" srcOrd="0" destOrd="0" presId="urn:microsoft.com/office/officeart/2005/8/layout/hierarchy1"/>
    <dgm:cxn modelId="{F510B64D-C0E1-49F7-8124-5A3DCAC161EC}" type="presParOf" srcId="{4C563D2F-ACF2-436E-BA15-EFB98C64FD5F}" destId="{CBEBA3F1-ED76-43B9-B233-29F229F21178}" srcOrd="0" destOrd="0" presId="urn:microsoft.com/office/officeart/2005/8/layout/hierarchy1"/>
    <dgm:cxn modelId="{35411421-77DA-4E04-82F8-56B885506DF9}" type="presParOf" srcId="{4C563D2F-ACF2-436E-BA15-EFB98C64FD5F}" destId="{E0B0036B-F7D0-4954-B19F-BC664CAEBEDC}" srcOrd="1" destOrd="0" presId="urn:microsoft.com/office/officeart/2005/8/layout/hierarchy1"/>
    <dgm:cxn modelId="{39CD55B5-226B-407F-B0A3-A49BFBF7CD5D}" type="presParOf" srcId="{98682F23-83B9-45B0-A26D-2F434EE86B3D}" destId="{EFFF1F3E-B8BA-40D8-83A9-28B754508093}" srcOrd="1" destOrd="0" presId="urn:microsoft.com/office/officeart/2005/8/layout/hierarchy1"/>
    <dgm:cxn modelId="{92F7C54C-8EC8-44E7-9A69-02080E9492A7}" type="presParOf" srcId="{6966EF9C-21F9-46B5-8557-6221A269DCEF}" destId="{D4B97AD9-196A-49B4-8D0E-D11D39390B4C}" srcOrd="4" destOrd="0" presId="urn:microsoft.com/office/officeart/2005/8/layout/hierarchy1"/>
    <dgm:cxn modelId="{85395268-BE8E-4B1D-815B-3628039D9B54}" type="presParOf" srcId="{6966EF9C-21F9-46B5-8557-6221A269DCEF}" destId="{A7119732-FB99-4141-9280-6406E0502BB0}" srcOrd="5" destOrd="0" presId="urn:microsoft.com/office/officeart/2005/8/layout/hierarchy1"/>
    <dgm:cxn modelId="{E1338687-964E-443E-A3ED-014783612EEC}" type="presParOf" srcId="{A7119732-FB99-4141-9280-6406E0502BB0}" destId="{F4246002-BC79-4E8D-AA47-8D198E49E124}" srcOrd="0" destOrd="0" presId="urn:microsoft.com/office/officeart/2005/8/layout/hierarchy1"/>
    <dgm:cxn modelId="{FE54737E-984A-4D1A-9EF8-28476B2CFE74}" type="presParOf" srcId="{F4246002-BC79-4E8D-AA47-8D198E49E124}" destId="{2903C7D4-134E-49BB-89A8-1E21FBA83ED5}" srcOrd="0" destOrd="0" presId="urn:microsoft.com/office/officeart/2005/8/layout/hierarchy1"/>
    <dgm:cxn modelId="{21BB57AF-63BC-465F-BA4F-9021215CA071}" type="presParOf" srcId="{F4246002-BC79-4E8D-AA47-8D198E49E124}" destId="{2E31E4B2-C492-4E73-8C27-84F760523022}" srcOrd="1" destOrd="0" presId="urn:microsoft.com/office/officeart/2005/8/layout/hierarchy1"/>
    <dgm:cxn modelId="{50498674-8A3D-451A-A134-725045D0DCA3}" type="presParOf" srcId="{A7119732-FB99-4141-9280-6406E0502BB0}" destId="{3CEC0453-F937-4DE6-8538-F471DC463A9F}" srcOrd="1" destOrd="0" presId="urn:microsoft.com/office/officeart/2005/8/layout/hierarchy1"/>
    <dgm:cxn modelId="{0A174380-0ED8-48CC-89A2-0BAD158D734D}" type="presParOf" srcId="{6966EF9C-21F9-46B5-8557-6221A269DCEF}" destId="{099DDA45-ABEF-40E3-8AFC-F9600D75B2B4}" srcOrd="6" destOrd="0" presId="urn:microsoft.com/office/officeart/2005/8/layout/hierarchy1"/>
    <dgm:cxn modelId="{BFBD3413-2748-4EC8-998E-4B9FEFD8D80A}" type="presParOf" srcId="{6966EF9C-21F9-46B5-8557-6221A269DCEF}" destId="{3DEF8132-EAB5-45C9-8939-206A7FCC6CB0}" srcOrd="7" destOrd="0" presId="urn:microsoft.com/office/officeart/2005/8/layout/hierarchy1"/>
    <dgm:cxn modelId="{4AA5010A-0383-4D5C-84BB-BBBC3955609B}" type="presParOf" srcId="{3DEF8132-EAB5-45C9-8939-206A7FCC6CB0}" destId="{9D61B5EA-DA93-42F3-B97A-1AD43CAA79A6}" srcOrd="0" destOrd="0" presId="urn:microsoft.com/office/officeart/2005/8/layout/hierarchy1"/>
    <dgm:cxn modelId="{36025455-7D38-4E27-BE6E-9395055F1EB1}" type="presParOf" srcId="{9D61B5EA-DA93-42F3-B97A-1AD43CAA79A6}" destId="{37EEC215-D294-4A7E-800F-918D1390933E}" srcOrd="0" destOrd="0" presId="urn:microsoft.com/office/officeart/2005/8/layout/hierarchy1"/>
    <dgm:cxn modelId="{C4222FC9-DEEE-4ADA-8265-4AF2AAE5E96D}" type="presParOf" srcId="{9D61B5EA-DA93-42F3-B97A-1AD43CAA79A6}" destId="{181AED70-B3BF-465C-B42F-47AD223377AC}" srcOrd="1" destOrd="0" presId="urn:microsoft.com/office/officeart/2005/8/layout/hierarchy1"/>
    <dgm:cxn modelId="{5F507EC8-2468-44E3-B513-F205E17DA72C}" type="presParOf" srcId="{3DEF8132-EAB5-45C9-8939-206A7FCC6CB0}" destId="{8FC4C9ED-AB63-4DF4-98B0-94518B4CB9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9DDA45-ABEF-40E3-8AFC-F9600D75B2B4}">
      <dsp:nvSpPr>
        <dsp:cNvPr id="0" name=""/>
        <dsp:cNvSpPr/>
      </dsp:nvSpPr>
      <dsp:spPr>
        <a:xfrm>
          <a:off x="5389396" y="2585258"/>
          <a:ext cx="2067642" cy="328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524"/>
              </a:lnTo>
              <a:lnTo>
                <a:pt x="2067642" y="223524"/>
              </a:lnTo>
              <a:lnTo>
                <a:pt x="2067642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97AD9-196A-49B4-8D0E-D11D39390B4C}">
      <dsp:nvSpPr>
        <dsp:cNvPr id="0" name=""/>
        <dsp:cNvSpPr/>
      </dsp:nvSpPr>
      <dsp:spPr>
        <a:xfrm>
          <a:off x="5389396" y="2585258"/>
          <a:ext cx="689214" cy="328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524"/>
              </a:lnTo>
              <a:lnTo>
                <a:pt x="689214" y="223524"/>
              </a:lnTo>
              <a:lnTo>
                <a:pt x="689214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F2F00-6ADD-476D-9AD0-1C9D0C5405DC}">
      <dsp:nvSpPr>
        <dsp:cNvPr id="0" name=""/>
        <dsp:cNvSpPr/>
      </dsp:nvSpPr>
      <dsp:spPr>
        <a:xfrm>
          <a:off x="4700182" y="2585258"/>
          <a:ext cx="689214" cy="328003"/>
        </a:xfrm>
        <a:custGeom>
          <a:avLst/>
          <a:gdLst/>
          <a:ahLst/>
          <a:cxnLst/>
          <a:rect l="0" t="0" r="0" b="0"/>
          <a:pathLst>
            <a:path>
              <a:moveTo>
                <a:pt x="689214" y="0"/>
              </a:moveTo>
              <a:lnTo>
                <a:pt x="689214" y="223524"/>
              </a:lnTo>
              <a:lnTo>
                <a:pt x="0" y="223524"/>
              </a:lnTo>
              <a:lnTo>
                <a:pt x="0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77154A-EB3B-46D9-B390-2912DAE40970}">
      <dsp:nvSpPr>
        <dsp:cNvPr id="0" name=""/>
        <dsp:cNvSpPr/>
      </dsp:nvSpPr>
      <dsp:spPr>
        <a:xfrm>
          <a:off x="3321753" y="2585258"/>
          <a:ext cx="2067642" cy="328003"/>
        </a:xfrm>
        <a:custGeom>
          <a:avLst/>
          <a:gdLst/>
          <a:ahLst/>
          <a:cxnLst/>
          <a:rect l="0" t="0" r="0" b="0"/>
          <a:pathLst>
            <a:path>
              <a:moveTo>
                <a:pt x="2067642" y="0"/>
              </a:moveTo>
              <a:lnTo>
                <a:pt x="2067642" y="223524"/>
              </a:lnTo>
              <a:lnTo>
                <a:pt x="0" y="223524"/>
              </a:lnTo>
              <a:lnTo>
                <a:pt x="0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CB2D0-F74D-4AEA-83B3-3C75B7D9DDF5}">
      <dsp:nvSpPr>
        <dsp:cNvPr id="0" name=""/>
        <dsp:cNvSpPr/>
      </dsp:nvSpPr>
      <dsp:spPr>
        <a:xfrm>
          <a:off x="3321753" y="1541099"/>
          <a:ext cx="2067642" cy="328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524"/>
              </a:lnTo>
              <a:lnTo>
                <a:pt x="2067642" y="223524"/>
              </a:lnTo>
              <a:lnTo>
                <a:pt x="2067642" y="3280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5E1B5-08F8-4D14-91BD-0B01B6FABD3A}">
      <dsp:nvSpPr>
        <dsp:cNvPr id="0" name=""/>
        <dsp:cNvSpPr/>
      </dsp:nvSpPr>
      <dsp:spPr>
        <a:xfrm>
          <a:off x="1254111" y="2585258"/>
          <a:ext cx="689214" cy="328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524"/>
              </a:lnTo>
              <a:lnTo>
                <a:pt x="689214" y="223524"/>
              </a:lnTo>
              <a:lnTo>
                <a:pt x="689214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004F91-6B4B-4D3D-8156-EB1B32C748DD}">
      <dsp:nvSpPr>
        <dsp:cNvPr id="0" name=""/>
        <dsp:cNvSpPr/>
      </dsp:nvSpPr>
      <dsp:spPr>
        <a:xfrm>
          <a:off x="564897" y="2585258"/>
          <a:ext cx="689214" cy="328003"/>
        </a:xfrm>
        <a:custGeom>
          <a:avLst/>
          <a:gdLst/>
          <a:ahLst/>
          <a:cxnLst/>
          <a:rect l="0" t="0" r="0" b="0"/>
          <a:pathLst>
            <a:path>
              <a:moveTo>
                <a:pt x="689214" y="0"/>
              </a:moveTo>
              <a:lnTo>
                <a:pt x="689214" y="223524"/>
              </a:lnTo>
              <a:lnTo>
                <a:pt x="0" y="223524"/>
              </a:lnTo>
              <a:lnTo>
                <a:pt x="0" y="3280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47B1B-2992-4B3B-923B-FC8A34603E69}">
      <dsp:nvSpPr>
        <dsp:cNvPr id="0" name=""/>
        <dsp:cNvSpPr/>
      </dsp:nvSpPr>
      <dsp:spPr>
        <a:xfrm>
          <a:off x="1254111" y="1541099"/>
          <a:ext cx="2067642" cy="328003"/>
        </a:xfrm>
        <a:custGeom>
          <a:avLst/>
          <a:gdLst/>
          <a:ahLst/>
          <a:cxnLst/>
          <a:rect l="0" t="0" r="0" b="0"/>
          <a:pathLst>
            <a:path>
              <a:moveTo>
                <a:pt x="2067642" y="0"/>
              </a:moveTo>
              <a:lnTo>
                <a:pt x="2067642" y="223524"/>
              </a:lnTo>
              <a:lnTo>
                <a:pt x="0" y="223524"/>
              </a:lnTo>
              <a:lnTo>
                <a:pt x="0" y="3280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ECB99-AABA-4133-ABE3-299D2F13443E}">
      <dsp:nvSpPr>
        <dsp:cNvPr id="0" name=""/>
        <dsp:cNvSpPr/>
      </dsp:nvSpPr>
      <dsp:spPr>
        <a:xfrm>
          <a:off x="2757851" y="824942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EFB6C-0E4B-4347-A2C8-B254694B0B74}">
      <dsp:nvSpPr>
        <dsp:cNvPr id="0" name=""/>
        <dsp:cNvSpPr/>
      </dsp:nvSpPr>
      <dsp:spPr>
        <a:xfrm>
          <a:off x="2883163" y="943988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أنواع المعلومات</a:t>
          </a:r>
        </a:p>
      </dsp:txBody>
      <dsp:txXfrm>
        <a:off x="2904138" y="964963"/>
        <a:ext cx="1085855" cy="674206"/>
      </dsp:txXfrm>
    </dsp:sp>
    <dsp:sp modelId="{7429BFED-2B05-4A44-BD9A-75A038FA1A8B}">
      <dsp:nvSpPr>
        <dsp:cNvPr id="0" name=""/>
        <dsp:cNvSpPr/>
      </dsp:nvSpPr>
      <dsp:spPr>
        <a:xfrm>
          <a:off x="690208" y="1869102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53204-775C-4DFD-BEF1-5219A6A15A8F}">
      <dsp:nvSpPr>
        <dsp:cNvPr id="0" name=""/>
        <dsp:cNvSpPr/>
      </dsp:nvSpPr>
      <dsp:spPr>
        <a:xfrm>
          <a:off x="815520" y="1988148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المعلومة غير المطبوعة</a:t>
          </a:r>
        </a:p>
      </dsp:txBody>
      <dsp:txXfrm>
        <a:off x="836495" y="2009123"/>
        <a:ext cx="1085855" cy="674206"/>
      </dsp:txXfrm>
    </dsp:sp>
    <dsp:sp modelId="{6F31AC01-8800-464C-A1D7-65FA808D0D03}">
      <dsp:nvSpPr>
        <dsp:cNvPr id="0" name=""/>
        <dsp:cNvSpPr/>
      </dsp:nvSpPr>
      <dsp:spPr>
        <a:xfrm>
          <a:off x="994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4C57A-E9E5-486B-9994-617555EE59E3}">
      <dsp:nvSpPr>
        <dsp:cNvPr id="0" name=""/>
        <dsp:cNvSpPr/>
      </dsp:nvSpPr>
      <dsp:spPr>
        <a:xfrm>
          <a:off x="126306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مسموعة</a:t>
          </a:r>
        </a:p>
      </dsp:txBody>
      <dsp:txXfrm>
        <a:off x="147281" y="3053282"/>
        <a:ext cx="1085855" cy="674206"/>
      </dsp:txXfrm>
    </dsp:sp>
    <dsp:sp modelId="{6B6B4DB3-8393-4FC6-BC2C-92F5BECF4DDA}">
      <dsp:nvSpPr>
        <dsp:cNvPr id="0" name=""/>
        <dsp:cNvSpPr/>
      </dsp:nvSpPr>
      <dsp:spPr>
        <a:xfrm>
          <a:off x="1379422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0DFFA-51C1-436A-98EF-4C0FC73CABFC}">
      <dsp:nvSpPr>
        <dsp:cNvPr id="0" name=""/>
        <dsp:cNvSpPr/>
      </dsp:nvSpPr>
      <dsp:spPr>
        <a:xfrm>
          <a:off x="1504734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مرئية</a:t>
          </a:r>
        </a:p>
      </dsp:txBody>
      <dsp:txXfrm>
        <a:off x="1525709" y="3053282"/>
        <a:ext cx="1085855" cy="674206"/>
      </dsp:txXfrm>
    </dsp:sp>
    <dsp:sp modelId="{ECAE86A2-AD73-477A-8415-5012F230A128}">
      <dsp:nvSpPr>
        <dsp:cNvPr id="0" name=""/>
        <dsp:cNvSpPr/>
      </dsp:nvSpPr>
      <dsp:spPr>
        <a:xfrm>
          <a:off x="4825494" y="1869102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017E8-E44F-4F6F-BC6F-7BD13AB24CC5}">
      <dsp:nvSpPr>
        <dsp:cNvPr id="0" name=""/>
        <dsp:cNvSpPr/>
      </dsp:nvSpPr>
      <dsp:spPr>
        <a:xfrm>
          <a:off x="4950805" y="1988148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المعلومة المطبوعة</a:t>
          </a:r>
        </a:p>
      </dsp:txBody>
      <dsp:txXfrm>
        <a:off x="4971780" y="2009123"/>
        <a:ext cx="1085855" cy="674206"/>
      </dsp:txXfrm>
    </dsp:sp>
    <dsp:sp modelId="{AA4C4E26-DE6E-4F62-A95A-46B30383B151}">
      <dsp:nvSpPr>
        <dsp:cNvPr id="0" name=""/>
        <dsp:cNvSpPr/>
      </dsp:nvSpPr>
      <dsp:spPr>
        <a:xfrm>
          <a:off x="2757851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FBBF44-0F4D-48A5-A57E-74AD94C860B2}">
      <dsp:nvSpPr>
        <dsp:cNvPr id="0" name=""/>
        <dsp:cNvSpPr/>
      </dsp:nvSpPr>
      <dsp:spPr>
        <a:xfrm>
          <a:off x="2883163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مصوره</a:t>
          </a:r>
        </a:p>
      </dsp:txBody>
      <dsp:txXfrm>
        <a:off x="2904138" y="3053282"/>
        <a:ext cx="1085855" cy="674206"/>
      </dsp:txXfrm>
    </dsp:sp>
    <dsp:sp modelId="{CBEBA3F1-ED76-43B9-B233-29F229F21178}">
      <dsp:nvSpPr>
        <dsp:cNvPr id="0" name=""/>
        <dsp:cNvSpPr/>
      </dsp:nvSpPr>
      <dsp:spPr>
        <a:xfrm>
          <a:off x="4136279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0036B-F7D0-4954-B19F-BC664CAEBEDC}">
      <dsp:nvSpPr>
        <dsp:cNvPr id="0" name=""/>
        <dsp:cNvSpPr/>
      </dsp:nvSpPr>
      <dsp:spPr>
        <a:xfrm>
          <a:off x="4261591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بيانية</a:t>
          </a:r>
        </a:p>
      </dsp:txBody>
      <dsp:txXfrm>
        <a:off x="4282566" y="3053282"/>
        <a:ext cx="1085855" cy="674206"/>
      </dsp:txXfrm>
    </dsp:sp>
    <dsp:sp modelId="{2903C7D4-134E-49BB-89A8-1E21FBA83ED5}">
      <dsp:nvSpPr>
        <dsp:cNvPr id="0" name=""/>
        <dsp:cNvSpPr/>
      </dsp:nvSpPr>
      <dsp:spPr>
        <a:xfrm>
          <a:off x="5514708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1E4B2-C492-4E73-8C27-84F760523022}">
      <dsp:nvSpPr>
        <dsp:cNvPr id="0" name=""/>
        <dsp:cNvSpPr/>
      </dsp:nvSpPr>
      <dsp:spPr>
        <a:xfrm>
          <a:off x="5640019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رقمية</a:t>
          </a:r>
        </a:p>
      </dsp:txBody>
      <dsp:txXfrm>
        <a:off x="5660994" y="3053282"/>
        <a:ext cx="1085855" cy="674206"/>
      </dsp:txXfrm>
    </dsp:sp>
    <dsp:sp modelId="{37EEC215-D294-4A7E-800F-918D1390933E}">
      <dsp:nvSpPr>
        <dsp:cNvPr id="0" name=""/>
        <dsp:cNvSpPr/>
      </dsp:nvSpPr>
      <dsp:spPr>
        <a:xfrm>
          <a:off x="6893136" y="2913261"/>
          <a:ext cx="1127805" cy="716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AED70-B3BF-465C-B42F-47AD223377AC}">
      <dsp:nvSpPr>
        <dsp:cNvPr id="0" name=""/>
        <dsp:cNvSpPr/>
      </dsp:nvSpPr>
      <dsp:spPr>
        <a:xfrm>
          <a:off x="7018448" y="3032307"/>
          <a:ext cx="1127805" cy="716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نصية</a:t>
          </a:r>
        </a:p>
      </dsp:txBody>
      <dsp:txXfrm>
        <a:off x="7039423" y="3053282"/>
        <a:ext cx="1085855" cy="674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Freeform 31"/>
          <p:cNvSpPr>
            <a:spLocks/>
          </p:cNvSpPr>
          <p:nvPr/>
        </p:nvSpPr>
        <p:spPr bwMode="gray">
          <a:xfrm>
            <a:off x="0" y="3481388"/>
            <a:ext cx="9155113" cy="3376612"/>
          </a:xfrm>
          <a:custGeom>
            <a:avLst/>
            <a:gdLst/>
            <a:ahLst/>
            <a:cxnLst>
              <a:cxn ang="0">
                <a:pos x="0" y="1760"/>
              </a:cxn>
              <a:cxn ang="0">
                <a:pos x="5767" y="0"/>
              </a:cxn>
              <a:cxn ang="0">
                <a:pos x="5760" y="2127"/>
              </a:cxn>
              <a:cxn ang="0">
                <a:pos x="0" y="2127"/>
              </a:cxn>
              <a:cxn ang="0">
                <a:pos x="0" y="1760"/>
              </a:cxn>
            </a:cxnLst>
            <a:rect l="0" t="0" r="r" b="b"/>
            <a:pathLst>
              <a:path w="5767" h="2127">
                <a:moveTo>
                  <a:pt x="0" y="1760"/>
                </a:moveTo>
                <a:lnTo>
                  <a:pt x="5767" y="0"/>
                </a:lnTo>
                <a:lnTo>
                  <a:pt x="5760" y="2127"/>
                </a:lnTo>
                <a:lnTo>
                  <a:pt x="0" y="2127"/>
                </a:lnTo>
                <a:lnTo>
                  <a:pt x="0" y="176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104" name="AutoShape 32" descr="06"/>
          <p:cNvSpPr>
            <a:spLocks noChangeArrowheads="1"/>
          </p:cNvSpPr>
          <p:nvPr/>
        </p:nvSpPr>
        <p:spPr bwMode="gray">
          <a:xfrm rot="-1015610">
            <a:off x="-141288" y="5310188"/>
            <a:ext cx="2541588" cy="573087"/>
          </a:xfrm>
          <a:prstGeom prst="parallelogram">
            <a:avLst>
              <a:gd name="adj" fmla="val 30059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5" name="AutoShape 33" descr="05"/>
          <p:cNvSpPr>
            <a:spLocks noChangeArrowheads="1"/>
          </p:cNvSpPr>
          <p:nvPr/>
        </p:nvSpPr>
        <p:spPr bwMode="gray">
          <a:xfrm rot="-1015610">
            <a:off x="2154238" y="4610100"/>
            <a:ext cx="2546350" cy="573088"/>
          </a:xfrm>
          <a:prstGeom prst="parallelogram">
            <a:avLst>
              <a:gd name="adj" fmla="val 3011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6" name="AutoShape 34" descr="03"/>
          <p:cNvSpPr>
            <a:spLocks noChangeArrowheads="1"/>
          </p:cNvSpPr>
          <p:nvPr/>
        </p:nvSpPr>
        <p:spPr bwMode="gray">
          <a:xfrm rot="-1015610">
            <a:off x="4448175" y="3908425"/>
            <a:ext cx="2552700" cy="573088"/>
          </a:xfrm>
          <a:prstGeom prst="parallelogram">
            <a:avLst>
              <a:gd name="adj" fmla="val 30190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7" name="AutoShape 35" descr="02"/>
          <p:cNvSpPr>
            <a:spLocks noChangeArrowheads="1"/>
          </p:cNvSpPr>
          <p:nvPr/>
        </p:nvSpPr>
        <p:spPr bwMode="gray">
          <a:xfrm rot="-1015610">
            <a:off x="6751638" y="3206750"/>
            <a:ext cx="2533650" cy="573088"/>
          </a:xfrm>
          <a:prstGeom prst="parallelogram">
            <a:avLst>
              <a:gd name="adj" fmla="val 29965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798751D6-BCFA-4DDE-B2C3-5ED3AFE3822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14800" y="5838825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/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lang="ar-SA">
                <a:solidFill>
                  <a:schemeClr val="tx2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57200" y="2133600"/>
            <a:ext cx="5475288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077200" cy="682625"/>
          </a:xfrm>
        </p:spPr>
        <p:txBody>
          <a:bodyPr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00A3C-C3D6-43CD-8239-3E6434CDC9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FE811-544F-4418-846F-A476881C1F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39837-3367-4FB2-88D1-70F1D32FB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07EDB-D498-4189-B470-DC362C971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05282-C5A2-4ADD-BFFC-C9CC843BD8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F478F-C349-4125-B897-74C7F3A7FC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81546-CDEC-4125-A8A2-A0628B9A03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الرمز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7DB8C-6082-40A0-87DF-DDF57A760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D0091-A470-408D-B8E8-FE9ECE2B72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10350" y="228600"/>
            <a:ext cx="2076450" cy="60198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76950" cy="60198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C1F08-CF79-4C06-8ADF-35BDDAB673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953000"/>
          </a:xfrm>
        </p:spPr>
        <p:txBody>
          <a:bodyPr/>
          <a:lstStyle/>
          <a:p>
            <a:r>
              <a:rPr lang="ar-SA"/>
              <a:t>انقر فوق الرمز لإضافة جدول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0D1A8784-DE1C-4BFC-B569-FF26D15D41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1205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1214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7180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2182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67545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3412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15598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0257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890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3217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795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9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Image" r:id="rId15" imgW="13003175" imgH="1612698" progId="Photoshop.Image.6">
                  <p:embed/>
                </p:oleObj>
              </mc:Choice>
              <mc:Fallback>
                <p:oleObj name="Image" r:id="rId15" imgW="13003175" imgH="1612698" progId="Photoshop.Image.6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99D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Freeform 36"/>
          <p:cNvSpPr>
            <a:spLocks/>
          </p:cNvSpPr>
          <p:nvPr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1062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3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4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5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2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183416-43BC-4B9E-AE4B-8FA7E388865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28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dissolve/>
  </p:transition>
  <p:txStyles>
    <p:titleStyle>
      <a:lvl1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BC7AF-CE36-4C02-9823-934AB295A9F2}" type="datetimeFigureOut">
              <a:rPr lang="ar-SA" smtClean="0"/>
              <a:pPr/>
              <a:t>12/01/41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6AB04-6878-43CB-ADD6-029E0049053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468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sz="5400" dirty="0">
                <a:solidFill>
                  <a:srgbClr val="FF0000"/>
                </a:solidFill>
              </a:rPr>
              <a:t>المعلومات </a:t>
            </a:r>
            <a:r>
              <a:rPr lang="ar-SA" sz="5400" dirty="0">
                <a:solidFill>
                  <a:srgbClr val="0070C0"/>
                </a:solidFill>
              </a:rPr>
              <a:t>وأهم أنواعها</a:t>
            </a:r>
            <a:endParaRPr lang="en-US" sz="5400" dirty="0">
              <a:solidFill>
                <a:srgbClr val="0070C0"/>
              </a:solidFill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3D0E5A9-D881-4B4C-A298-E98CD0862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543800" cy="4572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ar-SA" sz="4800" dirty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  <a:t>هل للمعلومات دور أساسي بتطور المجتمعات ؟</a:t>
            </a:r>
          </a:p>
          <a:p>
            <a:pPr algn="ctr">
              <a:lnSpc>
                <a:spcPct val="90000"/>
              </a:lnSpc>
            </a:pPr>
            <a:r>
              <a:rPr lang="ar-SA" sz="4800" dirty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  <a:t>مثل على ذلك .</a:t>
            </a:r>
            <a:br>
              <a:rPr lang="en-US" sz="4800" dirty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</a:br>
            <a:endParaRPr lang="en-US" sz="4800" dirty="0">
              <a:solidFill>
                <a:schemeClr val="tx2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dirty="0">
                <a:solidFill>
                  <a:schemeClr val="accent1"/>
                </a:solidFill>
              </a:rPr>
              <a:t>مفهوم المعلومات </a:t>
            </a:r>
            <a:endParaRPr lang="en-US" sz="2800" dirty="0">
              <a:solidFill>
                <a:schemeClr val="accent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7572396" y="1714488"/>
            <a:ext cx="762000" cy="665163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7500958" y="3786190"/>
            <a:ext cx="762000" cy="665163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003277" y="1686604"/>
            <a:ext cx="644658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ar-SA" sz="3200" dirty="0">
                <a:solidFill>
                  <a:srgbClr val="C00000"/>
                </a:solidFill>
              </a:rPr>
              <a:t>لغةً </a:t>
            </a:r>
            <a:r>
              <a:rPr lang="ar-SA" sz="3200" dirty="0"/>
              <a:t>/ مشتقة من مادة عَلِمَ أي أدرك طبيعة الأمور</a:t>
            </a:r>
            <a:endParaRPr lang="en-US" sz="3200" dirty="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7786710" y="178592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476141" y="3797514"/>
            <a:ext cx="7050152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/>
            <a:r>
              <a:rPr lang="ar-SA" sz="3200" dirty="0">
                <a:solidFill>
                  <a:srgbClr val="C00000"/>
                </a:solidFill>
              </a:rPr>
              <a:t>اصطلاحاً </a:t>
            </a:r>
            <a:r>
              <a:rPr lang="ar-SA" sz="3200" dirty="0"/>
              <a:t>/ حقائق وبيانات تغير من الحالة المعرفية للشخص بموضوع ما</a:t>
            </a:r>
            <a:endParaRPr lang="en-US" sz="3200" dirty="0"/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7715272" y="392906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44E96B-E2C1-4435-A121-94FFA9558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05" y="2276872"/>
            <a:ext cx="7772400" cy="1362075"/>
          </a:xfrm>
        </p:spPr>
        <p:txBody>
          <a:bodyPr/>
          <a:lstStyle/>
          <a:p>
            <a:pPr algn="ctr"/>
            <a:r>
              <a:rPr lang="ar-SA" dirty="0"/>
              <a:t>معلومة حصلت عليها مؤخراً زادت من معلوماتك الثقافية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6C0C2AB-5A9E-4DFD-95D0-CDB7C8895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6632"/>
            <a:ext cx="7772400" cy="780107"/>
          </a:xfrm>
        </p:spPr>
        <p:txBody>
          <a:bodyPr/>
          <a:lstStyle/>
          <a:p>
            <a:pPr algn="ctr"/>
            <a:r>
              <a:rPr lang="ar-SA" sz="4800" dirty="0"/>
              <a:t>نشاط</a:t>
            </a:r>
          </a:p>
        </p:txBody>
      </p:sp>
    </p:spTree>
    <p:extLst>
      <p:ext uri="{BB962C8B-B14F-4D97-AF65-F5344CB8AC3E}">
        <p14:creationId xmlns:p14="http://schemas.microsoft.com/office/powerpoint/2010/main" val="3633512879"/>
      </p:ext>
    </p:ext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43993"/>
            <a:ext cx="8229600" cy="2370014"/>
          </a:xfrm>
        </p:spPr>
        <p:txBody>
          <a:bodyPr/>
          <a:lstStyle/>
          <a:p>
            <a:r>
              <a:rPr lang="ar-SA" dirty="0"/>
              <a:t>استراتيجية الدقيقة الواحدة: </a:t>
            </a:r>
            <a:br>
              <a:rPr lang="ar-SA" dirty="0"/>
            </a:br>
            <a:br>
              <a:rPr lang="ar-SA" dirty="0"/>
            </a:br>
            <a:r>
              <a:rPr lang="ar-SA" dirty="0"/>
              <a:t>كمجموعة تناقشوا في أنواع المعلومات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A7FED7C-CC8B-47E0-ACF9-A2C14DC2F0A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23528" y="260648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1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ar-SA" kern="0" dirty="0"/>
              <a:t>استراتيجية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569008955"/>
      </p:ext>
    </p:extLst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أنواع المعلومات</a:t>
            </a:r>
            <a:endParaRPr lang="en-US" dirty="0"/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gray">
          <a:xfrm>
            <a:off x="1676400" y="190500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تتعد المعلومات التي يتلقاها الفرد في حياته ومن أهمها </a:t>
            </a:r>
            <a:endParaRPr lang="en-US" sz="2000" dirty="0"/>
          </a:p>
        </p:txBody>
      </p:sp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496DFF91-B8F7-473C-AB88-56D4ED5C95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767728"/>
              </p:ext>
            </p:extLst>
          </p:nvPr>
        </p:nvGraphicFramePr>
        <p:xfrm>
          <a:off x="827584" y="1905000"/>
          <a:ext cx="8147248" cy="4573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5827472"/>
      </p:ext>
    </p:extLst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أشكال المعلومات</a:t>
            </a:r>
            <a:endParaRPr lang="en-US" dirty="0"/>
          </a:p>
        </p:txBody>
      </p:sp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6311900" y="3352800"/>
            <a:ext cx="1676400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4559300" y="3352800"/>
            <a:ext cx="1665288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2819400" y="3352800"/>
            <a:ext cx="1616075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054100" y="3352800"/>
            <a:ext cx="1676400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pSp>
        <p:nvGrpSpPr>
          <p:cNvPr id="55303" name="Group 7"/>
          <p:cNvGrpSpPr>
            <a:grpSpLocks/>
          </p:cNvGrpSpPr>
          <p:nvPr/>
        </p:nvGrpSpPr>
        <p:grpSpPr bwMode="auto">
          <a:xfrm>
            <a:off x="1282700" y="2057400"/>
            <a:ext cx="6096000" cy="990600"/>
            <a:chOff x="624" y="1152"/>
            <a:chExt cx="4080" cy="720"/>
          </a:xfrm>
        </p:grpSpPr>
        <p:sp>
          <p:nvSpPr>
            <p:cNvPr id="55304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  <p:grpSp>
          <p:nvGrpSpPr>
            <p:cNvPr id="55305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55306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7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8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9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10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  <p:grpSp>
          <p:nvGrpSpPr>
            <p:cNvPr id="55311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55312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3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4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5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16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 dirty="0"/>
            </a:p>
          </p:txBody>
        </p:sp>
        <p:grpSp>
          <p:nvGrpSpPr>
            <p:cNvPr id="55317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55318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9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20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21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22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</p:grpSp>
      <p:sp>
        <p:nvSpPr>
          <p:cNvPr id="55325" name="Rectangle 29"/>
          <p:cNvSpPr>
            <a:spLocks noChangeArrowheads="1"/>
          </p:cNvSpPr>
          <p:nvPr/>
        </p:nvSpPr>
        <p:spPr bwMode="gray">
          <a:xfrm>
            <a:off x="4738363" y="2217985"/>
            <a:ext cx="10605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bg1"/>
                </a:solidFill>
              </a:rPr>
              <a:t>رقمية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1142976" y="3657600"/>
            <a:ext cx="15001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chemeClr val="tx2"/>
                </a:solidFill>
              </a:rPr>
              <a:t>هي معلومات تستنتج من خلال الصور مثل / حدود الدول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2928926" y="3657600"/>
            <a:ext cx="1428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solidFill>
                  <a:srgbClr val="C00000"/>
                </a:solidFill>
              </a:rPr>
              <a:t>هي معلومات تكون في شكل رسوم بيانية  مثل / إحصائيات الحوادث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5329" name="Rectangle 33"/>
          <p:cNvSpPr>
            <a:spLocks noChangeArrowheads="1"/>
          </p:cNvSpPr>
          <p:nvPr/>
        </p:nvSpPr>
        <p:spPr bwMode="auto">
          <a:xfrm>
            <a:off x="4643438" y="3657600"/>
            <a:ext cx="15716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solidFill>
                  <a:schemeClr val="tx2"/>
                </a:solidFill>
              </a:rPr>
              <a:t>هي التي تتكون من أرقام مثل كشف </a:t>
            </a:r>
            <a:r>
              <a:rPr lang="ar-SA" sz="2400" b="1" dirty="0">
                <a:solidFill>
                  <a:schemeClr val="tx2"/>
                </a:solidFill>
              </a:rPr>
              <a:t>الدرجات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5330" name="Rectangle 34"/>
          <p:cNvSpPr>
            <a:spLocks noChangeArrowheads="1"/>
          </p:cNvSpPr>
          <p:nvPr/>
        </p:nvSpPr>
        <p:spPr bwMode="auto">
          <a:xfrm>
            <a:off x="6500826" y="3657600"/>
            <a:ext cx="135732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rgbClr val="C00000"/>
                </a:solidFill>
              </a:rPr>
              <a:t>عبارة عن نصوص مكتوبة وهي أكثر أشكال المعلومات انتشارا</a:t>
            </a:r>
            <a:endParaRPr lang="en-US" dirty="0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29E67F0D-0BEC-410B-824C-E0C03FE963F3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18116" y="2196513"/>
            <a:ext cx="10605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bg1"/>
                </a:solidFill>
              </a:rPr>
              <a:t>نصية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74E2AF68-9507-44CE-A362-0936FC6F5C6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93207" y="2220891"/>
            <a:ext cx="10605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bg1"/>
                </a:solidFill>
              </a:rPr>
              <a:t>بيانية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60424A68-C369-45FA-AB72-F1AD43C8B31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53499" y="2227290"/>
            <a:ext cx="14088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ar-SA" sz="3200" dirty="0">
                <a:solidFill>
                  <a:schemeClr val="bg1"/>
                </a:solidFill>
              </a:rPr>
              <a:t>مصورة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16DD917-0C62-4395-BDA0-5FB2AF8E6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8000" dirty="0"/>
              <a:t>الكتاب صفحة 13</a:t>
            </a:r>
          </a:p>
        </p:txBody>
      </p:sp>
    </p:spTree>
    <p:extLst>
      <p:ext uri="{BB962C8B-B14F-4D97-AF65-F5344CB8AC3E}">
        <p14:creationId xmlns:p14="http://schemas.microsoft.com/office/powerpoint/2010/main" val="3434041487"/>
      </p:ext>
    </p:extLst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أهمية المعلومات وقيمتها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533400" y="3276600"/>
            <a:ext cx="838200" cy="228600"/>
            <a:chOff x="492" y="2070"/>
            <a:chExt cx="528" cy="144"/>
          </a:xfrm>
        </p:grpSpPr>
        <p:sp>
          <p:nvSpPr>
            <p:cNvPr id="2053" name="Oval 5"/>
            <p:cNvSpPr>
              <a:spLocks noChangeArrowheads="1"/>
            </p:cNvSpPr>
            <p:nvPr/>
          </p:nvSpPr>
          <p:spPr bwMode="gray">
            <a:xfrm>
              <a:off x="492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4" name="Oval 6"/>
            <p:cNvSpPr>
              <a:spLocks noChangeArrowheads="1"/>
            </p:cNvSpPr>
            <p:nvPr/>
          </p:nvSpPr>
          <p:spPr bwMode="gray">
            <a:xfrm>
              <a:off x="684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5" name="Oval 7"/>
            <p:cNvSpPr>
              <a:spLocks noChangeArrowheads="1"/>
            </p:cNvSpPr>
            <p:nvPr/>
          </p:nvSpPr>
          <p:spPr bwMode="gray">
            <a:xfrm>
              <a:off x="876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1E10A1E-2181-4A53-B872-DB5C18EFE8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العوامل المؤثرة في قيمة المعلومات</a:t>
            </a:r>
            <a:endParaRPr lang="en-US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2895600" y="2057400"/>
            <a:ext cx="3197225" cy="2890838"/>
            <a:chOff x="1872" y="1824"/>
            <a:chExt cx="2014" cy="1821"/>
          </a:xfrm>
        </p:grpSpPr>
        <p:sp>
          <p:nvSpPr>
            <p:cNvPr id="46084" name="AutoShape 4"/>
            <p:cNvSpPr>
              <a:spLocks noChangeArrowheads="1"/>
            </p:cNvSpPr>
            <p:nvPr/>
          </p:nvSpPr>
          <p:spPr bwMode="gray">
            <a:xfrm rot="16200000" flipH="1">
              <a:off x="1820" y="252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5" name="AutoShape 5"/>
            <p:cNvSpPr>
              <a:spLocks noChangeArrowheads="1"/>
            </p:cNvSpPr>
            <p:nvPr/>
          </p:nvSpPr>
          <p:spPr bwMode="gray">
            <a:xfrm rot="5400000" flipH="1">
              <a:off x="3628" y="2494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6" name="AutoShape 6"/>
            <p:cNvSpPr>
              <a:spLocks noChangeArrowheads="1"/>
            </p:cNvSpPr>
            <p:nvPr/>
          </p:nvSpPr>
          <p:spPr bwMode="gray">
            <a:xfrm rot="10800000" flipH="1">
              <a:off x="2725" y="3439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7" name="Oval 7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9" name="Oval 9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46092" name="Oval 12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sp>
        <p:nvSpPr>
          <p:cNvPr id="46095" name="AutoShape 15"/>
          <p:cNvSpPr>
            <a:spLocks noChangeArrowheads="1"/>
          </p:cNvSpPr>
          <p:nvPr/>
        </p:nvSpPr>
        <p:spPr bwMode="gray">
          <a:xfrm>
            <a:off x="838200" y="2590800"/>
            <a:ext cx="1828800" cy="1338266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46098" name="AutoShape 18"/>
          <p:cNvSpPr>
            <a:spLocks noChangeArrowheads="1"/>
          </p:cNvSpPr>
          <p:nvPr/>
        </p:nvSpPr>
        <p:spPr bwMode="gray">
          <a:xfrm>
            <a:off x="6324600" y="2590800"/>
            <a:ext cx="1905000" cy="1338266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gray">
          <a:xfrm>
            <a:off x="3643306" y="2857496"/>
            <a:ext cx="17155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العوامل المؤثرة</a:t>
            </a:r>
          </a:p>
          <a:p>
            <a:pPr algn="ctr" eaLnBrk="0" hangingPunct="0"/>
            <a:r>
              <a:rPr lang="ar-SA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في قيمة</a:t>
            </a:r>
          </a:p>
          <a:p>
            <a:pPr algn="ctr" eaLnBrk="0" hangingPunct="0"/>
            <a:r>
              <a:rPr lang="ar-SA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المعلومات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0" name="AutoShape 20"/>
          <p:cNvSpPr>
            <a:spLocks noChangeArrowheads="1"/>
          </p:cNvSpPr>
          <p:nvPr/>
        </p:nvSpPr>
        <p:spPr bwMode="auto">
          <a:xfrm>
            <a:off x="2557463" y="5105400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37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تكامل المعلومة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gray">
          <a:xfrm>
            <a:off x="928662" y="3214686"/>
            <a:ext cx="16546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مصدر المعلومة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gray">
          <a:xfrm>
            <a:off x="6500826" y="3214686"/>
            <a:ext cx="1633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حداثة المعلومة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95" grpId="0" animBg="1"/>
      <p:bldP spid="46098" grpId="0" animBg="1"/>
      <p:bldP spid="461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539552" y="1831975"/>
            <a:ext cx="2515799" cy="4035425"/>
            <a:chOff x="720" y="1296"/>
            <a:chExt cx="1367" cy="2542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3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4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5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6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7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63498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63499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63500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1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2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3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63504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63505" name="Text Box 17"/>
            <p:cNvSpPr txBox="1">
              <a:spLocks noChangeArrowheads="1"/>
            </p:cNvSpPr>
            <p:nvPr/>
          </p:nvSpPr>
          <p:spPr bwMode="gray">
            <a:xfrm>
              <a:off x="768" y="1717"/>
              <a:ext cx="1296" cy="13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هي مدى شمولية المعلومة في تغطية جوانب الموضوع . فإن نقصت المعلومة فهي تؤثر سلباً على قيمتها .طالب بالصف الأول ثانوي تفوق !</a:t>
              </a:r>
              <a:endPara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63506" name="Group 18"/>
          <p:cNvGrpSpPr>
            <a:grpSpLocks/>
          </p:cNvGrpSpPr>
          <p:nvPr/>
        </p:nvGrpSpPr>
        <p:grpSpPr bwMode="auto">
          <a:xfrm>
            <a:off x="3203848" y="1831975"/>
            <a:ext cx="2680897" cy="4035425"/>
            <a:chOff x="2208" y="1296"/>
            <a:chExt cx="1365" cy="2542"/>
          </a:xfrm>
        </p:grpSpPr>
        <p:sp>
          <p:nvSpPr>
            <p:cNvPr id="6350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0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0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1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351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6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63517" name="Text Box 29"/>
            <p:cNvSpPr txBox="1">
              <a:spLocks noChangeArrowheads="1"/>
            </p:cNvSpPr>
            <p:nvPr/>
          </p:nvSpPr>
          <p:spPr bwMode="gray">
            <a:xfrm>
              <a:off x="2256" y="1717"/>
              <a:ext cx="1296" cy="143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وهو المنتج للمعلومة فكلما كان المنتج أكثر ثقة كلما زادت قيمة المعلومة مثال:</a:t>
              </a:r>
              <a:endParaRPr lang="ar-SA" sz="28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  <a:p>
              <a:pPr algn="ctr"/>
              <a:r>
                <a:rPr lang="ar-SA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حينما ينتشر مرض معين وتصل إلينا معلومة من مصدر طبي فإن تلك المعلومة تكون أكثر قيمة .</a:t>
              </a:r>
              <a:endParaRPr lang="en-US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351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63520" name="Group 32"/>
          <p:cNvGrpSpPr>
            <a:grpSpLocks/>
          </p:cNvGrpSpPr>
          <p:nvPr/>
        </p:nvGrpSpPr>
        <p:grpSpPr bwMode="auto">
          <a:xfrm>
            <a:off x="5937250" y="1831975"/>
            <a:ext cx="2523182" cy="4035425"/>
            <a:chOff x="3692" y="1296"/>
            <a:chExt cx="1367" cy="2542"/>
          </a:xfrm>
        </p:grpSpPr>
        <p:sp>
          <p:nvSpPr>
            <p:cNvPr id="63521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2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3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4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63525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63526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6352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2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29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30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63531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63532" name="Text Box 44"/>
            <p:cNvSpPr txBox="1">
              <a:spLocks noChangeArrowheads="1"/>
            </p:cNvSpPr>
            <p:nvPr/>
          </p:nvSpPr>
          <p:spPr bwMode="gray">
            <a:xfrm>
              <a:off x="3744" y="1717"/>
              <a:ext cx="1296" cy="18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هي المدة الفاصلة بين إنتاج المعلومة ووقت الحصول عليها .وحداثة المعلومة أكثر فائدة بالمجالات العلمية لماذا ؟</a:t>
              </a:r>
            </a:p>
            <a:p>
              <a:pPr algn="ctr"/>
              <a:r>
                <a:rPr lang="ar-SA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لأنها سريعة التغير مثل برامج الحاسب الآلي  .</a:t>
              </a:r>
            </a:p>
            <a:p>
              <a:endParaRPr lang="en-US" sz="2000" dirty="0"/>
            </a:p>
          </p:txBody>
        </p:sp>
        <p:sp>
          <p:nvSpPr>
            <p:cNvPr id="63533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34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49" name="AutoShape 6"/>
          <p:cNvSpPr>
            <a:spLocks noChangeArrowheads="1"/>
          </p:cNvSpPr>
          <p:nvPr/>
        </p:nvSpPr>
        <p:spPr bwMode="gray">
          <a:xfrm>
            <a:off x="6000760" y="5072074"/>
            <a:ext cx="2392132" cy="574675"/>
          </a:xfrm>
          <a:prstGeom prst="roundRect">
            <a:avLst>
              <a:gd name="adj" fmla="val 50000"/>
            </a:avLst>
          </a:prstGeom>
          <a:solidFill>
            <a:srgbClr val="E9E065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ar-SA" sz="2800" b="1" dirty="0">
                <a:solidFill>
                  <a:schemeClr val="bg1"/>
                </a:solidFill>
              </a:rPr>
              <a:t>حداثة المعلومة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0" name="AutoShape 7"/>
          <p:cNvSpPr>
            <a:spLocks noChangeArrowheads="1"/>
          </p:cNvSpPr>
          <p:nvPr/>
        </p:nvSpPr>
        <p:spPr bwMode="gray">
          <a:xfrm>
            <a:off x="3440954" y="5072074"/>
            <a:ext cx="2259752" cy="574675"/>
          </a:xfrm>
          <a:prstGeom prst="roundRect">
            <a:avLst>
              <a:gd name="adj" fmla="val 50000"/>
            </a:avLst>
          </a:prstGeom>
          <a:solidFill>
            <a:srgbClr val="73E77E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مصدر المعلومة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1" name="AutoShape 8"/>
          <p:cNvSpPr>
            <a:spLocks noChangeArrowheads="1"/>
          </p:cNvSpPr>
          <p:nvPr/>
        </p:nvSpPr>
        <p:spPr bwMode="gray">
          <a:xfrm>
            <a:off x="616899" y="5056110"/>
            <a:ext cx="2381400" cy="574675"/>
          </a:xfrm>
          <a:prstGeom prst="roundRect">
            <a:avLst>
              <a:gd name="adj" fmla="val 50000"/>
            </a:avLst>
          </a:prstGeom>
          <a:solidFill>
            <a:srgbClr val="3CA1E6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تكامل المعلومة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24A7A7C-0721-44F0-80ED-D622A9B39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400" dirty="0"/>
              <a:t>الكتاب صفحة 15</a:t>
            </a:r>
          </a:p>
        </p:txBody>
      </p:sp>
    </p:spTree>
    <p:extLst>
      <p:ext uri="{BB962C8B-B14F-4D97-AF65-F5344CB8AC3E}">
        <p14:creationId xmlns:p14="http://schemas.microsoft.com/office/powerpoint/2010/main" val="2357898667"/>
      </p:ext>
    </p:extLst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458200" cy="5334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44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أهمية المعلومات</a:t>
            </a:r>
            <a:endParaRPr lang="en-US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D9B979C1-C920-49F3-ACE5-227EC3D369F3}"/>
              </a:ext>
            </a:extLst>
          </p:cNvPr>
          <p:cNvGrpSpPr/>
          <p:nvPr/>
        </p:nvGrpSpPr>
        <p:grpSpPr>
          <a:xfrm>
            <a:off x="1406507" y="1853034"/>
            <a:ext cx="6114961" cy="4664100"/>
            <a:chOff x="1406507" y="1853034"/>
            <a:chExt cx="6114961" cy="4664100"/>
          </a:xfrm>
        </p:grpSpPr>
        <p:sp>
          <p:nvSpPr>
            <p:cNvPr id="4" name="شكل حر: شكل 3">
              <a:extLst>
                <a:ext uri="{FF2B5EF4-FFF2-40B4-BE49-F238E27FC236}">
                  <a16:creationId xmlns:a16="http://schemas.microsoft.com/office/drawing/2014/main" id="{80A40982-7109-4920-9EB2-59CE335B0E5B}"/>
                </a:ext>
              </a:extLst>
            </p:cNvPr>
            <p:cNvSpPr/>
            <p:nvPr/>
          </p:nvSpPr>
          <p:spPr>
            <a:xfrm>
              <a:off x="3142371" y="1853034"/>
              <a:ext cx="2675173" cy="969470"/>
            </a:xfrm>
            <a:custGeom>
              <a:avLst/>
              <a:gdLst>
                <a:gd name="connsiteX0" fmla="*/ 0 w 2675173"/>
                <a:gd name="connsiteY0" fmla="*/ 161582 h 969470"/>
                <a:gd name="connsiteX1" fmla="*/ 161582 w 2675173"/>
                <a:gd name="connsiteY1" fmla="*/ 0 h 969470"/>
                <a:gd name="connsiteX2" fmla="*/ 2513591 w 2675173"/>
                <a:gd name="connsiteY2" fmla="*/ 0 h 969470"/>
                <a:gd name="connsiteX3" fmla="*/ 2675173 w 2675173"/>
                <a:gd name="connsiteY3" fmla="*/ 161582 h 969470"/>
                <a:gd name="connsiteX4" fmla="*/ 2675173 w 2675173"/>
                <a:gd name="connsiteY4" fmla="*/ 807888 h 969470"/>
                <a:gd name="connsiteX5" fmla="*/ 2513591 w 2675173"/>
                <a:gd name="connsiteY5" fmla="*/ 969470 h 969470"/>
                <a:gd name="connsiteX6" fmla="*/ 161582 w 2675173"/>
                <a:gd name="connsiteY6" fmla="*/ 969470 h 969470"/>
                <a:gd name="connsiteX7" fmla="*/ 0 w 2675173"/>
                <a:gd name="connsiteY7" fmla="*/ 807888 h 969470"/>
                <a:gd name="connsiteX8" fmla="*/ 0 w 2675173"/>
                <a:gd name="connsiteY8" fmla="*/ 161582 h 96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5173" h="969470">
                  <a:moveTo>
                    <a:pt x="0" y="161582"/>
                  </a:moveTo>
                  <a:cubicBezTo>
                    <a:pt x="0" y="72343"/>
                    <a:pt x="72343" y="0"/>
                    <a:pt x="161582" y="0"/>
                  </a:cubicBezTo>
                  <a:lnTo>
                    <a:pt x="2513591" y="0"/>
                  </a:lnTo>
                  <a:cubicBezTo>
                    <a:pt x="2602830" y="0"/>
                    <a:pt x="2675173" y="72343"/>
                    <a:pt x="2675173" y="161582"/>
                  </a:cubicBezTo>
                  <a:lnTo>
                    <a:pt x="2675173" y="807888"/>
                  </a:lnTo>
                  <a:cubicBezTo>
                    <a:pt x="2675173" y="897127"/>
                    <a:pt x="2602830" y="969470"/>
                    <a:pt x="2513591" y="969470"/>
                  </a:cubicBezTo>
                  <a:lnTo>
                    <a:pt x="161582" y="969470"/>
                  </a:lnTo>
                  <a:cubicBezTo>
                    <a:pt x="72343" y="969470"/>
                    <a:pt x="0" y="897127"/>
                    <a:pt x="0" y="807888"/>
                  </a:cubicBezTo>
                  <a:lnTo>
                    <a:pt x="0" y="1615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246" tIns="169246" rIns="169246" bIns="169246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/>
                <a:t>زيادة حصيلة الفرد</a:t>
              </a:r>
            </a:p>
          </p:txBody>
        </p:sp>
        <p:sp>
          <p:nvSpPr>
            <p:cNvPr id="5" name="شكل حر: شكل 4">
              <a:extLst>
                <a:ext uri="{FF2B5EF4-FFF2-40B4-BE49-F238E27FC236}">
                  <a16:creationId xmlns:a16="http://schemas.microsoft.com/office/drawing/2014/main" id="{40ADA02E-71AC-4A0F-9ECC-17548DFA29CD}"/>
                </a:ext>
              </a:extLst>
            </p:cNvPr>
            <p:cNvSpPr/>
            <p:nvPr/>
          </p:nvSpPr>
          <p:spPr>
            <a:xfrm>
              <a:off x="2145536" y="2502921"/>
              <a:ext cx="3872157" cy="38721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003073" y="320553"/>
                  </a:moveTo>
                  <a:arcTo wR="1936078" hR="1936078" stAng="18206598" swAng="306805"/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شكل حر: شكل 5">
              <a:extLst>
                <a:ext uri="{FF2B5EF4-FFF2-40B4-BE49-F238E27FC236}">
                  <a16:creationId xmlns:a16="http://schemas.microsoft.com/office/drawing/2014/main" id="{DE092917-267D-41EA-87F0-3D99D19A16F2}"/>
                </a:ext>
              </a:extLst>
            </p:cNvPr>
            <p:cNvSpPr/>
            <p:nvPr/>
          </p:nvSpPr>
          <p:spPr>
            <a:xfrm>
              <a:off x="5121088" y="2926101"/>
              <a:ext cx="2400380" cy="1498928"/>
            </a:xfrm>
            <a:custGeom>
              <a:avLst/>
              <a:gdLst>
                <a:gd name="connsiteX0" fmla="*/ 0 w 2400380"/>
                <a:gd name="connsiteY0" fmla="*/ 249826 h 1498928"/>
                <a:gd name="connsiteX1" fmla="*/ 249826 w 2400380"/>
                <a:gd name="connsiteY1" fmla="*/ 0 h 1498928"/>
                <a:gd name="connsiteX2" fmla="*/ 2150554 w 2400380"/>
                <a:gd name="connsiteY2" fmla="*/ 0 h 1498928"/>
                <a:gd name="connsiteX3" fmla="*/ 2400380 w 2400380"/>
                <a:gd name="connsiteY3" fmla="*/ 249826 h 1498928"/>
                <a:gd name="connsiteX4" fmla="*/ 2400380 w 2400380"/>
                <a:gd name="connsiteY4" fmla="*/ 1249102 h 1498928"/>
                <a:gd name="connsiteX5" fmla="*/ 2150554 w 2400380"/>
                <a:gd name="connsiteY5" fmla="*/ 1498928 h 1498928"/>
                <a:gd name="connsiteX6" fmla="*/ 249826 w 2400380"/>
                <a:gd name="connsiteY6" fmla="*/ 1498928 h 1498928"/>
                <a:gd name="connsiteX7" fmla="*/ 0 w 2400380"/>
                <a:gd name="connsiteY7" fmla="*/ 1249102 h 1498928"/>
                <a:gd name="connsiteX8" fmla="*/ 0 w 2400380"/>
                <a:gd name="connsiteY8" fmla="*/ 249826 h 1498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00380" h="1498928">
                  <a:moveTo>
                    <a:pt x="0" y="249826"/>
                  </a:moveTo>
                  <a:cubicBezTo>
                    <a:pt x="0" y="111851"/>
                    <a:pt x="111851" y="0"/>
                    <a:pt x="249826" y="0"/>
                  </a:cubicBezTo>
                  <a:lnTo>
                    <a:pt x="2150554" y="0"/>
                  </a:lnTo>
                  <a:cubicBezTo>
                    <a:pt x="2288529" y="0"/>
                    <a:pt x="2400380" y="111851"/>
                    <a:pt x="2400380" y="249826"/>
                  </a:cubicBezTo>
                  <a:lnTo>
                    <a:pt x="2400380" y="1249102"/>
                  </a:lnTo>
                  <a:cubicBezTo>
                    <a:pt x="2400380" y="1387077"/>
                    <a:pt x="2288529" y="1498928"/>
                    <a:pt x="2150554" y="1498928"/>
                  </a:cubicBezTo>
                  <a:lnTo>
                    <a:pt x="249826" y="1498928"/>
                  </a:lnTo>
                  <a:cubicBezTo>
                    <a:pt x="111851" y="1498928"/>
                    <a:pt x="0" y="1387077"/>
                    <a:pt x="0" y="1249102"/>
                  </a:cubicBezTo>
                  <a:lnTo>
                    <a:pt x="0" y="24982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743416"/>
                <a:satOff val="-502"/>
                <a:lumOff val="-7108"/>
                <a:alphaOff val="0"/>
              </a:schemeClr>
            </a:fillRef>
            <a:effectRef idx="0">
              <a:schemeClr val="accent5">
                <a:hueOff val="-2743416"/>
                <a:satOff val="-502"/>
                <a:lumOff val="-71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5092" tIns="195092" rIns="195092" bIns="195092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/>
                <a:t>إعداد البحث العلمي</a:t>
              </a:r>
            </a:p>
          </p:txBody>
        </p:sp>
        <p:sp>
          <p:nvSpPr>
            <p:cNvPr id="7" name="شكل حر: شكل 6">
              <a:extLst>
                <a:ext uri="{FF2B5EF4-FFF2-40B4-BE49-F238E27FC236}">
                  <a16:creationId xmlns:a16="http://schemas.microsoft.com/office/drawing/2014/main" id="{102C6190-F307-41DC-9C8A-2137CFB9F43D}"/>
                </a:ext>
              </a:extLst>
            </p:cNvPr>
            <p:cNvSpPr/>
            <p:nvPr/>
          </p:nvSpPr>
          <p:spPr>
            <a:xfrm>
              <a:off x="2543879" y="2337768"/>
              <a:ext cx="3872157" cy="38721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865631" y="2094912"/>
                  </a:moveTo>
                  <a:arcTo wR="1936078" hR="1936078" stAng="282347" swAng="1344766"/>
                </a:path>
              </a:pathLst>
            </a:custGeom>
            <a:noFill/>
          </p:spPr>
          <p:style>
            <a:lnRef idx="1">
              <a:schemeClr val="accent5">
                <a:hueOff val="-2743416"/>
                <a:satOff val="-502"/>
                <a:lumOff val="-7108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شكل حر: شكل 7">
              <a:extLst>
                <a:ext uri="{FF2B5EF4-FFF2-40B4-BE49-F238E27FC236}">
                  <a16:creationId xmlns:a16="http://schemas.microsoft.com/office/drawing/2014/main" id="{D295CB38-CE7C-4809-8327-F92D6A64D021}"/>
                </a:ext>
              </a:extLst>
            </p:cNvPr>
            <p:cNvSpPr/>
            <p:nvPr/>
          </p:nvSpPr>
          <p:spPr>
            <a:xfrm>
              <a:off x="4615493" y="5163200"/>
              <a:ext cx="2004925" cy="1353934"/>
            </a:xfrm>
            <a:custGeom>
              <a:avLst/>
              <a:gdLst>
                <a:gd name="connsiteX0" fmla="*/ 0 w 2004925"/>
                <a:gd name="connsiteY0" fmla="*/ 225660 h 1353934"/>
                <a:gd name="connsiteX1" fmla="*/ 225660 w 2004925"/>
                <a:gd name="connsiteY1" fmla="*/ 0 h 1353934"/>
                <a:gd name="connsiteX2" fmla="*/ 1779265 w 2004925"/>
                <a:gd name="connsiteY2" fmla="*/ 0 h 1353934"/>
                <a:gd name="connsiteX3" fmla="*/ 2004925 w 2004925"/>
                <a:gd name="connsiteY3" fmla="*/ 225660 h 1353934"/>
                <a:gd name="connsiteX4" fmla="*/ 2004925 w 2004925"/>
                <a:gd name="connsiteY4" fmla="*/ 1128274 h 1353934"/>
                <a:gd name="connsiteX5" fmla="*/ 1779265 w 2004925"/>
                <a:gd name="connsiteY5" fmla="*/ 1353934 h 1353934"/>
                <a:gd name="connsiteX6" fmla="*/ 225660 w 2004925"/>
                <a:gd name="connsiteY6" fmla="*/ 1353934 h 1353934"/>
                <a:gd name="connsiteX7" fmla="*/ 0 w 2004925"/>
                <a:gd name="connsiteY7" fmla="*/ 1128274 h 1353934"/>
                <a:gd name="connsiteX8" fmla="*/ 0 w 2004925"/>
                <a:gd name="connsiteY8" fmla="*/ 225660 h 135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4925" h="1353934">
                  <a:moveTo>
                    <a:pt x="0" y="225660"/>
                  </a:moveTo>
                  <a:cubicBezTo>
                    <a:pt x="0" y="101031"/>
                    <a:pt x="101031" y="0"/>
                    <a:pt x="225660" y="0"/>
                  </a:cubicBezTo>
                  <a:lnTo>
                    <a:pt x="1779265" y="0"/>
                  </a:lnTo>
                  <a:cubicBezTo>
                    <a:pt x="1903894" y="0"/>
                    <a:pt x="2004925" y="101031"/>
                    <a:pt x="2004925" y="225660"/>
                  </a:cubicBezTo>
                  <a:lnTo>
                    <a:pt x="2004925" y="1128274"/>
                  </a:lnTo>
                  <a:cubicBezTo>
                    <a:pt x="2004925" y="1252903"/>
                    <a:pt x="1903894" y="1353934"/>
                    <a:pt x="1779265" y="1353934"/>
                  </a:cubicBezTo>
                  <a:lnTo>
                    <a:pt x="225660" y="1353934"/>
                  </a:lnTo>
                  <a:cubicBezTo>
                    <a:pt x="101031" y="1353934"/>
                    <a:pt x="0" y="1252903"/>
                    <a:pt x="0" y="1128274"/>
                  </a:cubicBezTo>
                  <a:lnTo>
                    <a:pt x="0" y="2256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5486832"/>
                <a:satOff val="-1003"/>
                <a:lumOff val="-14215"/>
                <a:alphaOff val="0"/>
              </a:schemeClr>
            </a:fillRef>
            <a:effectRef idx="0">
              <a:schemeClr val="accent5">
                <a:hueOff val="-5486832"/>
                <a:satOff val="-1003"/>
                <a:lumOff val="-1421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014" tIns="188014" rIns="188014" bIns="188014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/>
                <a:t>اتخاذ القرار</a:t>
              </a:r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17A23BE2-B495-4EBF-AD7B-99AC4022E42A}"/>
                </a:ext>
              </a:extLst>
            </p:cNvPr>
            <p:cNvSpPr/>
            <p:nvPr/>
          </p:nvSpPr>
          <p:spPr>
            <a:xfrm>
              <a:off x="2543879" y="2337768"/>
              <a:ext cx="3872157" cy="38721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068744" y="3867606"/>
                  </a:moveTo>
                  <a:arcTo wR="1936078" hR="1936078" stAng="5164252" swAng="501147"/>
                </a:path>
              </a:pathLst>
            </a:custGeom>
            <a:noFill/>
          </p:spPr>
          <p:style>
            <a:lnRef idx="1">
              <a:schemeClr val="accent5">
                <a:hueOff val="-5486832"/>
                <a:satOff val="-1003"/>
                <a:lumOff val="-14215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شكل حر: شكل 10">
              <a:extLst>
                <a:ext uri="{FF2B5EF4-FFF2-40B4-BE49-F238E27FC236}">
                  <a16:creationId xmlns:a16="http://schemas.microsoft.com/office/drawing/2014/main" id="{5DAD69EA-9D08-4266-BD7A-703FDB14FE6C}"/>
                </a:ext>
              </a:extLst>
            </p:cNvPr>
            <p:cNvSpPr/>
            <p:nvPr/>
          </p:nvSpPr>
          <p:spPr>
            <a:xfrm>
              <a:off x="2356149" y="5259954"/>
              <a:ext cx="1971620" cy="1160427"/>
            </a:xfrm>
            <a:custGeom>
              <a:avLst/>
              <a:gdLst>
                <a:gd name="connsiteX0" fmla="*/ 0 w 1971620"/>
                <a:gd name="connsiteY0" fmla="*/ 193408 h 1160427"/>
                <a:gd name="connsiteX1" fmla="*/ 193408 w 1971620"/>
                <a:gd name="connsiteY1" fmla="*/ 0 h 1160427"/>
                <a:gd name="connsiteX2" fmla="*/ 1778212 w 1971620"/>
                <a:gd name="connsiteY2" fmla="*/ 0 h 1160427"/>
                <a:gd name="connsiteX3" fmla="*/ 1971620 w 1971620"/>
                <a:gd name="connsiteY3" fmla="*/ 193408 h 1160427"/>
                <a:gd name="connsiteX4" fmla="*/ 1971620 w 1971620"/>
                <a:gd name="connsiteY4" fmla="*/ 967019 h 1160427"/>
                <a:gd name="connsiteX5" fmla="*/ 1778212 w 1971620"/>
                <a:gd name="connsiteY5" fmla="*/ 1160427 h 1160427"/>
                <a:gd name="connsiteX6" fmla="*/ 193408 w 1971620"/>
                <a:gd name="connsiteY6" fmla="*/ 1160427 h 1160427"/>
                <a:gd name="connsiteX7" fmla="*/ 0 w 1971620"/>
                <a:gd name="connsiteY7" fmla="*/ 967019 h 1160427"/>
                <a:gd name="connsiteX8" fmla="*/ 0 w 1971620"/>
                <a:gd name="connsiteY8" fmla="*/ 193408 h 116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1620" h="1160427">
                  <a:moveTo>
                    <a:pt x="0" y="193408"/>
                  </a:moveTo>
                  <a:cubicBezTo>
                    <a:pt x="0" y="86592"/>
                    <a:pt x="86592" y="0"/>
                    <a:pt x="193408" y="0"/>
                  </a:cubicBezTo>
                  <a:lnTo>
                    <a:pt x="1778212" y="0"/>
                  </a:lnTo>
                  <a:cubicBezTo>
                    <a:pt x="1885028" y="0"/>
                    <a:pt x="1971620" y="86592"/>
                    <a:pt x="1971620" y="193408"/>
                  </a:cubicBezTo>
                  <a:lnTo>
                    <a:pt x="1971620" y="967019"/>
                  </a:lnTo>
                  <a:cubicBezTo>
                    <a:pt x="1971620" y="1073835"/>
                    <a:pt x="1885028" y="1160427"/>
                    <a:pt x="1778212" y="1160427"/>
                  </a:cubicBezTo>
                  <a:lnTo>
                    <a:pt x="193408" y="1160427"/>
                  </a:lnTo>
                  <a:cubicBezTo>
                    <a:pt x="86592" y="1160427"/>
                    <a:pt x="0" y="1073835"/>
                    <a:pt x="0" y="967019"/>
                  </a:cubicBezTo>
                  <a:lnTo>
                    <a:pt x="0" y="19340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230248"/>
                <a:satOff val="-1505"/>
                <a:lumOff val="-21323"/>
                <a:alphaOff val="0"/>
              </a:schemeClr>
            </a:fillRef>
            <a:effectRef idx="0">
              <a:schemeClr val="accent5">
                <a:hueOff val="-8230248"/>
                <a:satOff val="-1505"/>
                <a:lumOff val="-213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8567" tIns="178567" rIns="178567" bIns="178567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/>
                <a:t>أمن المجتمعات</a:t>
              </a:r>
            </a:p>
          </p:txBody>
        </p:sp>
        <p:sp>
          <p:nvSpPr>
            <p:cNvPr id="12" name="شكل حر: شكل 11">
              <a:extLst>
                <a:ext uri="{FF2B5EF4-FFF2-40B4-BE49-F238E27FC236}">
                  <a16:creationId xmlns:a16="http://schemas.microsoft.com/office/drawing/2014/main" id="{CF68B26A-4DC6-4B88-B369-AAEC032E6690}"/>
                </a:ext>
              </a:extLst>
            </p:cNvPr>
            <p:cNvSpPr/>
            <p:nvPr/>
          </p:nvSpPr>
          <p:spPr>
            <a:xfrm>
              <a:off x="2543879" y="2337768"/>
              <a:ext cx="3872157" cy="38721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65108" y="2913963"/>
                  </a:moveTo>
                  <a:arcTo wR="1936078" hR="1936078" stAng="8979779" swAng="1677654"/>
                </a:path>
              </a:pathLst>
            </a:custGeom>
            <a:noFill/>
          </p:spPr>
          <p:style>
            <a:lnRef idx="1">
              <a:schemeClr val="accent5">
                <a:hueOff val="-8230248"/>
                <a:satOff val="-1505"/>
                <a:lumOff val="-21323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D1503AE2-A70C-453C-BD4F-5A536CBE4DBF}"/>
                </a:ext>
              </a:extLst>
            </p:cNvPr>
            <p:cNvSpPr/>
            <p:nvPr/>
          </p:nvSpPr>
          <p:spPr>
            <a:xfrm>
              <a:off x="1406507" y="3006548"/>
              <a:ext cx="2464261" cy="1338034"/>
            </a:xfrm>
            <a:custGeom>
              <a:avLst/>
              <a:gdLst>
                <a:gd name="connsiteX0" fmla="*/ 0 w 2464261"/>
                <a:gd name="connsiteY0" fmla="*/ 223010 h 1338034"/>
                <a:gd name="connsiteX1" fmla="*/ 223010 w 2464261"/>
                <a:gd name="connsiteY1" fmla="*/ 0 h 1338034"/>
                <a:gd name="connsiteX2" fmla="*/ 2241251 w 2464261"/>
                <a:gd name="connsiteY2" fmla="*/ 0 h 1338034"/>
                <a:gd name="connsiteX3" fmla="*/ 2464261 w 2464261"/>
                <a:gd name="connsiteY3" fmla="*/ 223010 h 1338034"/>
                <a:gd name="connsiteX4" fmla="*/ 2464261 w 2464261"/>
                <a:gd name="connsiteY4" fmla="*/ 1115024 h 1338034"/>
                <a:gd name="connsiteX5" fmla="*/ 2241251 w 2464261"/>
                <a:gd name="connsiteY5" fmla="*/ 1338034 h 1338034"/>
                <a:gd name="connsiteX6" fmla="*/ 223010 w 2464261"/>
                <a:gd name="connsiteY6" fmla="*/ 1338034 h 1338034"/>
                <a:gd name="connsiteX7" fmla="*/ 0 w 2464261"/>
                <a:gd name="connsiteY7" fmla="*/ 1115024 h 1338034"/>
                <a:gd name="connsiteX8" fmla="*/ 0 w 2464261"/>
                <a:gd name="connsiteY8" fmla="*/ 223010 h 133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4261" h="1338034">
                  <a:moveTo>
                    <a:pt x="0" y="223010"/>
                  </a:moveTo>
                  <a:cubicBezTo>
                    <a:pt x="0" y="99845"/>
                    <a:pt x="99845" y="0"/>
                    <a:pt x="223010" y="0"/>
                  </a:cubicBezTo>
                  <a:lnTo>
                    <a:pt x="2241251" y="0"/>
                  </a:lnTo>
                  <a:cubicBezTo>
                    <a:pt x="2364416" y="0"/>
                    <a:pt x="2464261" y="99845"/>
                    <a:pt x="2464261" y="223010"/>
                  </a:cubicBezTo>
                  <a:lnTo>
                    <a:pt x="2464261" y="1115024"/>
                  </a:lnTo>
                  <a:cubicBezTo>
                    <a:pt x="2464261" y="1238189"/>
                    <a:pt x="2364416" y="1338034"/>
                    <a:pt x="2241251" y="1338034"/>
                  </a:cubicBezTo>
                  <a:lnTo>
                    <a:pt x="223010" y="1338034"/>
                  </a:lnTo>
                  <a:cubicBezTo>
                    <a:pt x="99845" y="1338034"/>
                    <a:pt x="0" y="1238189"/>
                    <a:pt x="0" y="1115024"/>
                  </a:cubicBezTo>
                  <a:lnTo>
                    <a:pt x="0" y="22301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0973665"/>
                <a:satOff val="-2007"/>
                <a:lumOff val="-28431"/>
                <a:alphaOff val="0"/>
              </a:schemeClr>
            </a:fillRef>
            <a:effectRef idx="0">
              <a:schemeClr val="accent5">
                <a:hueOff val="-10973665"/>
                <a:satOff val="-2007"/>
                <a:lumOff val="-284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237" tIns="187237" rIns="187237" bIns="187237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/>
                <a:t>تطوير ورقي المجتمع</a:t>
              </a:r>
            </a:p>
          </p:txBody>
        </p:sp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04E46BF1-6308-4B7F-A073-C487F7662BE8}"/>
                </a:ext>
              </a:extLst>
            </p:cNvPr>
            <p:cNvSpPr/>
            <p:nvPr/>
          </p:nvSpPr>
          <p:spPr>
            <a:xfrm>
              <a:off x="2884312" y="2539638"/>
              <a:ext cx="3872157" cy="38721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677526" y="464872"/>
                  </a:moveTo>
                  <a:arcTo wR="1936078" hR="1936078" stAng="13767268" swAng="545463"/>
                </a:path>
              </a:pathLst>
            </a:custGeom>
            <a:noFill/>
          </p:spPr>
          <p:style>
            <a:lnRef idx="1">
              <a:schemeClr val="accent5">
                <a:hueOff val="-10973665"/>
                <a:satOff val="-2007"/>
                <a:lumOff val="-28431"/>
                <a:alphaOff val="0"/>
              </a:schemeClr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24A7A7C-0721-44F0-80ED-D622A9B39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SA" sz="4400" dirty="0"/>
              <a:t>الكتاب صفحة 16</a:t>
            </a:r>
          </a:p>
        </p:txBody>
      </p:sp>
    </p:spTree>
    <p:extLst>
      <p:ext uri="{BB962C8B-B14F-4D97-AF65-F5344CB8AC3E}">
        <p14:creationId xmlns:p14="http://schemas.microsoft.com/office/powerpoint/2010/main" val="2938090946"/>
      </p:ext>
    </p:extLst>
  </p:cSld>
  <p:clrMapOvr>
    <a:masterClrMapping/>
  </p:clrMapOvr>
  <p:transition spd="slow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37EBA3F-F9FE-4C13-8F67-0B8977ED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54" y="2159054"/>
            <a:ext cx="2539892" cy="253989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7C34387-07D1-4B42-93BB-9F2F16412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4"/>
            <a:ext cx="9144000" cy="759045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A8039045-D51A-4379-8453-8CEC58706564}"/>
              </a:ext>
            </a:extLst>
          </p:cNvPr>
          <p:cNvSpPr/>
          <p:nvPr/>
        </p:nvSpPr>
        <p:spPr>
          <a:xfrm>
            <a:off x="3563888" y="2348880"/>
            <a:ext cx="4680520" cy="235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صفحه 25 سؤال 6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0975BB2-DF7E-4643-8794-16A64D1EB24A}"/>
              </a:ext>
            </a:extLst>
          </p:cNvPr>
          <p:cNvSpPr/>
          <p:nvPr/>
        </p:nvSpPr>
        <p:spPr>
          <a:xfrm>
            <a:off x="4211960" y="548680"/>
            <a:ext cx="3672408" cy="1296144"/>
          </a:xfrm>
          <a:prstGeom prst="ellipse">
            <a:avLst/>
          </a:prstGeom>
          <a:noFill/>
          <a:ln>
            <a:solidFill>
              <a:srgbClr val="8C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الواجب</a:t>
            </a:r>
          </a:p>
        </p:txBody>
      </p:sp>
    </p:spTree>
    <p:extLst>
      <p:ext uri="{BB962C8B-B14F-4D97-AF65-F5344CB8AC3E}">
        <p14:creationId xmlns:p14="http://schemas.microsoft.com/office/powerpoint/2010/main" val="1512349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6400" dirty="0">
                <a:solidFill>
                  <a:srgbClr val="FF0000"/>
                </a:solidFill>
              </a:rPr>
              <a:t>أوعية</a:t>
            </a:r>
            <a:r>
              <a:rPr lang="ar-SA" sz="6400" dirty="0"/>
              <a:t> المعلومات</a:t>
            </a:r>
            <a:endParaRPr lang="en-US" sz="6400" dirty="0"/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ltGray">
          <a:xfrm>
            <a:off x="6500813" y="594995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5725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ar-SA">
              <a:solidFill>
                <a:schemeClr val="bg1"/>
              </a:solidFill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30819E8-F0A7-447D-9C4A-EE2D7072D0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5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تمهيد</a:t>
            </a:r>
            <a:endParaRPr lang="en-US" sz="5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458075" cy="4656138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br>
              <a:rPr lang="en-US" sz="2400" dirty="0"/>
            </a:br>
            <a:r>
              <a:rPr lang="ar-SA" sz="3600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كيف تم حفظ القرآن الكريم وأحاديث الرسول صلَ الله عليه وسلم من الضياع لوقتنا الحاضر ؟؟</a:t>
            </a:r>
            <a:endParaRPr lang="en-US" sz="36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/>
              <a:t>تعريف أوعية المعلومات </a:t>
            </a:r>
            <a:endParaRPr lang="en-US" sz="4000" dirty="0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ar-SA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gray">
          <a:xfrm>
            <a:off x="1357290" y="5715016"/>
            <a:ext cx="4419600" cy="57943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ar-SA" b="1" dirty="0"/>
              <a:t>أوعية معلومات مطبوعة</a:t>
            </a:r>
          </a:p>
          <a:p>
            <a:pPr algn="r" eaLnBrk="0" hangingPunct="0"/>
            <a:r>
              <a:rPr lang="ar-SA" b="1" dirty="0"/>
              <a:t>أوعية معلومات غير مطبوعة</a:t>
            </a:r>
            <a:endParaRPr lang="en-US" b="1" dirty="0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gray">
          <a:xfrm>
            <a:off x="2214546" y="485776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ar-SA" b="1" dirty="0">
                <a:solidFill>
                  <a:srgbClr val="FF0000"/>
                </a:solidFill>
              </a:rPr>
              <a:t>يمكن تقسيم أوعية المعلومات إلى قسمين :-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gray">
          <a:xfrm>
            <a:off x="2438400" y="3611562"/>
            <a:ext cx="6348442" cy="1031884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ar-SA" sz="2800" b="1" dirty="0">
                <a:solidFill>
                  <a:srgbClr val="FF0000"/>
                </a:solidFill>
              </a:rPr>
              <a:t>الجواب </a:t>
            </a:r>
            <a:r>
              <a:rPr lang="ar-SA" b="1" dirty="0"/>
              <a:t>... 1- من خصائص العقل البشري النسيان </a:t>
            </a:r>
          </a:p>
          <a:p>
            <a:pPr algn="r" eaLnBrk="0" hangingPunct="0"/>
            <a:r>
              <a:rPr lang="ar-SA" b="1" dirty="0"/>
              <a:t>2- المعلومات تفقد بموت صاحبها</a:t>
            </a:r>
          </a:p>
          <a:p>
            <a:pPr algn="r" eaLnBrk="0" hangingPunct="0"/>
            <a:r>
              <a:rPr lang="ar-SA" b="1" dirty="0"/>
              <a:t>3- المعلومات المخزنة في الذاكرة لها قدرة محددة على الانتقال من شخص لآخر</a:t>
            </a:r>
            <a:endParaRPr lang="en-US" b="1" dirty="0"/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gray">
          <a:xfrm>
            <a:off x="2286000" y="2743200"/>
            <a:ext cx="62865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ar-SA" sz="2800" b="1" dirty="0">
                <a:solidFill>
                  <a:srgbClr val="FF0000"/>
                </a:solidFill>
              </a:rPr>
              <a:t>فكَر</a:t>
            </a:r>
            <a:r>
              <a:rPr lang="ar-SA" b="1" dirty="0">
                <a:solidFill>
                  <a:srgbClr val="00B050"/>
                </a:solidFill>
              </a:rPr>
              <a:t>... لماذا لجأ الإنسان إلى أوعية ووسائط أخرى غير الذاكرة لحفظ المعلومات ؟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gray">
          <a:xfrm>
            <a:off x="1765300" y="1973263"/>
            <a:ext cx="709298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ar-SA" b="1" dirty="0"/>
              <a:t>هي المصادر التي تدون عليها المعلومات بغرض حفظها , ومن ثم استرجاعها وقت الحاجة .</a:t>
            </a:r>
            <a:endParaRPr lang="en-US" b="1" dirty="0"/>
          </a:p>
        </p:txBody>
      </p:sp>
      <p:grpSp>
        <p:nvGrpSpPr>
          <p:cNvPr id="67595" name="Group 11"/>
          <p:cNvGrpSpPr>
            <a:grpSpLocks/>
          </p:cNvGrpSpPr>
          <p:nvPr/>
        </p:nvGrpSpPr>
        <p:grpSpPr bwMode="auto">
          <a:xfrm>
            <a:off x="1447800" y="2062163"/>
            <a:ext cx="381000" cy="381000"/>
            <a:chOff x="2078" y="1680"/>
            <a:chExt cx="1615" cy="1615"/>
          </a:xfrm>
        </p:grpSpPr>
        <p:sp>
          <p:nvSpPr>
            <p:cNvPr id="6759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59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59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59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0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02" name="Group 18"/>
          <p:cNvGrpSpPr>
            <a:grpSpLocks/>
          </p:cNvGrpSpPr>
          <p:nvPr/>
        </p:nvGrpSpPr>
        <p:grpSpPr bwMode="auto">
          <a:xfrm>
            <a:off x="1981200" y="2849563"/>
            <a:ext cx="381000" cy="381000"/>
            <a:chOff x="2078" y="1680"/>
            <a:chExt cx="1615" cy="1615"/>
          </a:xfrm>
        </p:grpSpPr>
        <p:sp>
          <p:nvSpPr>
            <p:cNvPr id="67603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04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05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6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7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08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09" name="Group 25"/>
          <p:cNvGrpSpPr>
            <a:grpSpLocks/>
          </p:cNvGrpSpPr>
          <p:nvPr/>
        </p:nvGrpSpPr>
        <p:grpSpPr bwMode="auto">
          <a:xfrm>
            <a:off x="2133600" y="3687763"/>
            <a:ext cx="381000" cy="381000"/>
            <a:chOff x="2078" y="1680"/>
            <a:chExt cx="1615" cy="1615"/>
          </a:xfrm>
        </p:grpSpPr>
        <p:sp>
          <p:nvSpPr>
            <p:cNvPr id="67610" name="Oval 2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1" name="Oval 2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2" name="Oval 2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13" name="Oval 2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14" name="Oval 3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15" name="Oval 3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1857356" y="4929198"/>
            <a:ext cx="381000" cy="381000"/>
            <a:chOff x="2078" y="1680"/>
            <a:chExt cx="1615" cy="1615"/>
          </a:xfrm>
        </p:grpSpPr>
        <p:sp>
          <p:nvSpPr>
            <p:cNvPr id="67617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8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9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0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1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22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23" name="Group 39"/>
          <p:cNvGrpSpPr>
            <a:grpSpLocks/>
          </p:cNvGrpSpPr>
          <p:nvPr/>
        </p:nvGrpSpPr>
        <p:grpSpPr bwMode="auto">
          <a:xfrm>
            <a:off x="1000100" y="5857892"/>
            <a:ext cx="355600" cy="381000"/>
            <a:chOff x="2078" y="1680"/>
            <a:chExt cx="1615" cy="1615"/>
          </a:xfrm>
        </p:grpSpPr>
        <p:sp>
          <p:nvSpPr>
            <p:cNvPr id="67624" name="Oval 4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25" name="Oval 4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26" name="Oval 4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7" name="Oval 4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8" name="Oval 4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29" name="Oval 4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nimBg="1"/>
      <p:bldP spid="67591" grpId="0" animBg="1"/>
      <p:bldP spid="67592" grpId="0" animBg="1"/>
      <p:bldP spid="67593" grpId="0" animBg="1"/>
      <p:bldP spid="675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/>
              <a:t>أوعية المعلومات المطبوعة</a:t>
            </a:r>
            <a:endParaRPr lang="en-US" sz="2000" dirty="0"/>
          </a:p>
        </p:txBody>
      </p:sp>
      <p:grpSp>
        <p:nvGrpSpPr>
          <p:cNvPr id="90115" name="Group 3"/>
          <p:cNvGrpSpPr>
            <a:grpSpLocks/>
          </p:cNvGrpSpPr>
          <p:nvPr/>
        </p:nvGrpSpPr>
        <p:grpSpPr bwMode="auto">
          <a:xfrm>
            <a:off x="438666" y="1831975"/>
            <a:ext cx="2662615" cy="4189313"/>
            <a:chOff x="720" y="1296"/>
            <a:chExt cx="1367" cy="2542"/>
          </a:xfrm>
        </p:grpSpPr>
        <p:sp>
          <p:nvSpPr>
            <p:cNvPr id="9011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20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21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90122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90123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90124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5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6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7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90128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90129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6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عيوبها</a:t>
              </a:r>
            </a:p>
            <a:p>
              <a:pPr algn="ctr"/>
              <a:r>
                <a:rPr lang="ar-SA" sz="2000" b="1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معلوماتها تتقادم بسرعة </a:t>
              </a:r>
            </a:p>
            <a:p>
              <a:pPr algn="ctr"/>
              <a:r>
                <a:rPr lang="ar-SA" sz="2000" b="1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تحتاج مساحات واسعة للحفظ</a:t>
              </a:r>
            </a:p>
            <a:p>
              <a:pPr algn="ctr"/>
              <a:r>
                <a:rPr lang="ar-SA" sz="2000" b="1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قابلة للتلف</a:t>
              </a:r>
            </a:p>
            <a:p>
              <a:pPr algn="ctr"/>
              <a:r>
                <a:rPr lang="ar-SA" sz="2000" b="1" dirty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صعوبة تحديث المعلومات فيها</a:t>
              </a:r>
              <a:endParaRPr lang="en-US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90130" name="Group 18"/>
          <p:cNvGrpSpPr>
            <a:grpSpLocks/>
          </p:cNvGrpSpPr>
          <p:nvPr/>
        </p:nvGrpSpPr>
        <p:grpSpPr bwMode="auto">
          <a:xfrm>
            <a:off x="3293367" y="1831975"/>
            <a:ext cx="2666523" cy="4477345"/>
            <a:chOff x="2208" y="1296"/>
            <a:chExt cx="1365" cy="2542"/>
          </a:xfrm>
        </p:grpSpPr>
        <p:sp>
          <p:nvSpPr>
            <p:cNvPr id="90131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2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3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4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5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90136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7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8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9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40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90141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9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sz="2400" b="1" dirty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مميزاتها</a:t>
              </a:r>
            </a:p>
            <a:p>
              <a:pPr algn="ctr"/>
              <a:r>
                <a:rPr lang="ar-SA" sz="2400" b="1" dirty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لا تحتاج للقراءة</a:t>
              </a:r>
            </a:p>
            <a:p>
              <a:pPr algn="ctr"/>
              <a:r>
                <a:rPr lang="ar-SA" sz="2400" b="1" dirty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قلة تكلفتها</a:t>
              </a:r>
            </a:p>
            <a:p>
              <a:pPr algn="ctr"/>
              <a:r>
                <a:rPr lang="ar-SA" sz="2400" b="1" dirty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سهولة حملها </a:t>
              </a:r>
              <a:endParaRPr lang="en-US" sz="32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0142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3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90144" name="Group 32"/>
          <p:cNvGrpSpPr>
            <a:grpSpLocks/>
          </p:cNvGrpSpPr>
          <p:nvPr/>
        </p:nvGrpSpPr>
        <p:grpSpPr bwMode="auto">
          <a:xfrm>
            <a:off x="5998914" y="1831975"/>
            <a:ext cx="2749550" cy="4035425"/>
            <a:chOff x="3692" y="1296"/>
            <a:chExt cx="1367" cy="2542"/>
          </a:xfrm>
        </p:grpSpPr>
        <p:sp>
          <p:nvSpPr>
            <p:cNvPr id="90145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6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7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8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90149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90150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90151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2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3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4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90155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90156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13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sz="2000" b="1" dirty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وهي التي تكون المعلومات فيها مطبوعة على ورقة .. ولا تعتمد على جهاز للقراءة . وهي من اكثر أوعية المعلومات انتشارا </a:t>
              </a:r>
            </a:p>
            <a:p>
              <a:r>
                <a:rPr lang="ar-SA" sz="1600" dirty="0">
                  <a:solidFill>
                    <a:srgbClr val="000000"/>
                  </a:solidFill>
                  <a:latin typeface="Verdana" pitchFamily="34" charset="0"/>
                </a:rPr>
                <a:t>.</a:t>
              </a:r>
              <a:endParaRPr lang="en-US" sz="2000" dirty="0"/>
            </a:p>
          </p:txBody>
        </p:sp>
        <p:sp>
          <p:nvSpPr>
            <p:cNvPr id="90157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58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90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أمثلة على أوعية المعلومات المطبوعة</a:t>
            </a:r>
            <a:endParaRPr lang="en-US" sz="1800" dirty="0"/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1143000" y="2209800"/>
            <a:ext cx="6705600" cy="3719884"/>
            <a:chOff x="528" y="1248"/>
            <a:chExt cx="4656" cy="2503"/>
          </a:xfrm>
        </p:grpSpPr>
        <p:grpSp>
          <p:nvGrpSpPr>
            <p:cNvPr id="72708" name="Group 4"/>
            <p:cNvGrpSpPr>
              <a:grpSpLocks/>
            </p:cNvGrpSpPr>
            <p:nvPr/>
          </p:nvGrpSpPr>
          <p:grpSpPr bwMode="auto">
            <a:xfrm>
              <a:off x="1824" y="1248"/>
              <a:ext cx="2014" cy="1821"/>
              <a:chOff x="1872" y="1824"/>
              <a:chExt cx="2014" cy="1821"/>
            </a:xfrm>
          </p:grpSpPr>
          <p:sp>
            <p:nvSpPr>
              <p:cNvPr id="72709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0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1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2" name="Oval 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3" name="Oval 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4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5" name="Oval 11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6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7" name="Oval 13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</p:grpSp>
        <p:sp>
          <p:nvSpPr>
            <p:cNvPr id="72718" name="AutoShape 14"/>
            <p:cNvSpPr>
              <a:spLocks noChangeArrowheads="1"/>
            </p:cNvSpPr>
            <p:nvPr/>
          </p:nvSpPr>
          <p:spPr bwMode="gray">
            <a:xfrm>
              <a:off x="528" y="2256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19" name="AutoShape 15"/>
            <p:cNvSpPr>
              <a:spLocks noChangeArrowheads="1"/>
            </p:cNvSpPr>
            <p:nvPr/>
          </p:nvSpPr>
          <p:spPr bwMode="gray">
            <a:xfrm>
              <a:off x="528" y="1920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0" name="AutoShape 16"/>
            <p:cNvSpPr>
              <a:spLocks noChangeArrowheads="1"/>
            </p:cNvSpPr>
            <p:nvPr/>
          </p:nvSpPr>
          <p:spPr bwMode="gray">
            <a:xfrm>
              <a:off x="528" y="1584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1" name="AutoShape 17"/>
            <p:cNvSpPr>
              <a:spLocks noChangeArrowheads="1"/>
            </p:cNvSpPr>
            <p:nvPr/>
          </p:nvSpPr>
          <p:spPr bwMode="gray">
            <a:xfrm>
              <a:off x="3984" y="2256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2" name="AutoShape 18"/>
            <p:cNvSpPr>
              <a:spLocks noChangeArrowheads="1"/>
            </p:cNvSpPr>
            <p:nvPr/>
          </p:nvSpPr>
          <p:spPr bwMode="gray">
            <a:xfrm>
              <a:off x="3984" y="1920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3" name="AutoShape 19"/>
            <p:cNvSpPr>
              <a:spLocks noChangeArrowheads="1"/>
            </p:cNvSpPr>
            <p:nvPr/>
          </p:nvSpPr>
          <p:spPr bwMode="gray">
            <a:xfrm>
              <a:off x="3984" y="1584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4" name="Text Box 20"/>
            <p:cNvSpPr txBox="1">
              <a:spLocks noChangeArrowheads="1"/>
            </p:cNvSpPr>
            <p:nvPr/>
          </p:nvSpPr>
          <p:spPr bwMode="gray">
            <a:xfrm>
              <a:off x="2264" y="1876"/>
              <a:ext cx="115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sz="2400" b="1" dirty="0">
                  <a:solidFill>
                    <a:schemeClr val="bg1"/>
                  </a:solidFill>
                </a:rPr>
                <a:t>أوعية مطبوعة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2725" name="AutoShape 21"/>
            <p:cNvSpPr>
              <a:spLocks noChangeArrowheads="1"/>
            </p:cNvSpPr>
            <p:nvPr/>
          </p:nvSpPr>
          <p:spPr bwMode="auto">
            <a:xfrm>
              <a:off x="1611" y="3168"/>
              <a:ext cx="2448" cy="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ar-SA" b="1" dirty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هل هناك فرق بين الكتب والدوريات ؟؟</a:t>
              </a:r>
            </a:p>
            <a:p>
              <a:pPr algn="ctr" eaLnBrk="0" hangingPunct="0"/>
              <a:r>
                <a:rPr lang="ar-SA" b="1" dirty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أنظر صفحة 19 - 20 من الكتاب</a:t>
              </a:r>
              <a:endParaRPr lang="en-US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2726" name="Text Box 22"/>
            <p:cNvSpPr txBox="1">
              <a:spLocks noChangeArrowheads="1"/>
            </p:cNvSpPr>
            <p:nvPr/>
          </p:nvSpPr>
          <p:spPr bwMode="gray">
            <a:xfrm>
              <a:off x="836" y="1683"/>
              <a:ext cx="7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الموسوعات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7" name="Text Box 23"/>
            <p:cNvSpPr txBox="1">
              <a:spLocks noChangeArrowheads="1"/>
            </p:cNvSpPr>
            <p:nvPr/>
          </p:nvSpPr>
          <p:spPr bwMode="gray">
            <a:xfrm>
              <a:off x="836" y="2019"/>
              <a:ext cx="516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التقارير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8" name="Text Box 24"/>
            <p:cNvSpPr txBox="1">
              <a:spLocks noChangeArrowheads="1"/>
            </p:cNvSpPr>
            <p:nvPr/>
          </p:nvSpPr>
          <p:spPr bwMode="gray">
            <a:xfrm>
              <a:off x="836" y="2355"/>
              <a:ext cx="550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النشرات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9" name="Text Box 25"/>
            <p:cNvSpPr txBox="1">
              <a:spLocks noChangeArrowheads="1"/>
            </p:cNvSpPr>
            <p:nvPr/>
          </p:nvSpPr>
          <p:spPr bwMode="gray">
            <a:xfrm>
              <a:off x="4375" y="1683"/>
              <a:ext cx="406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الكتب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30" name="Text Box 26"/>
            <p:cNvSpPr txBox="1">
              <a:spLocks noChangeArrowheads="1"/>
            </p:cNvSpPr>
            <p:nvPr/>
          </p:nvSpPr>
          <p:spPr bwMode="gray">
            <a:xfrm>
              <a:off x="4375" y="2019"/>
              <a:ext cx="582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الدوريات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31" name="Text Box 27"/>
            <p:cNvSpPr txBox="1">
              <a:spLocks noChangeArrowheads="1"/>
            </p:cNvSpPr>
            <p:nvPr/>
          </p:nvSpPr>
          <p:spPr bwMode="gray">
            <a:xfrm>
              <a:off x="4375" y="2355"/>
              <a:ext cx="50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>
                  <a:solidFill>
                    <a:schemeClr val="bg1"/>
                  </a:solidFill>
                </a:rPr>
                <a:t>المعاجم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/>
              <a:t>أوعية المعلومات الإلكترونية</a:t>
            </a:r>
            <a:endParaRPr lang="en-US" sz="2000" dirty="0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55626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ar-SA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1071538" y="3071810"/>
            <a:ext cx="2286000" cy="35719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ar-SA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142976" y="3143248"/>
            <a:ext cx="22526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ar-SA" b="1" dirty="0">
                <a:solidFill>
                  <a:srgbClr val="000000"/>
                </a:solidFill>
              </a:rPr>
              <a:t> </a:t>
            </a:r>
            <a:r>
              <a:rPr lang="ar-SA" b="1" dirty="0">
                <a:solidFill>
                  <a:srgbClr val="FF0000"/>
                </a:solidFill>
              </a:rPr>
              <a:t>مميزاتها</a:t>
            </a:r>
            <a:r>
              <a:rPr lang="ar-SA" b="1" dirty="0">
                <a:solidFill>
                  <a:srgbClr val="000000"/>
                </a:solidFill>
              </a:rPr>
              <a:t> </a:t>
            </a:r>
          </a:p>
          <a:p>
            <a:pPr algn="ctr" eaLnBrk="0" hangingPunct="0"/>
            <a:r>
              <a:rPr lang="ar-SA" b="1" dirty="0">
                <a:solidFill>
                  <a:srgbClr val="000000"/>
                </a:solidFill>
              </a:rPr>
              <a:t>سرعة استرجاع المعلومة .. صغر الحجم استيعاب كمية كبيرة من المعلومات .. السرعة.</a:t>
            </a:r>
          </a:p>
          <a:p>
            <a:pPr algn="ctr" eaLnBrk="0" hangingPunct="0"/>
            <a:r>
              <a:rPr lang="ar-SA" b="1" dirty="0">
                <a:solidFill>
                  <a:srgbClr val="FF0000"/>
                </a:solidFill>
              </a:rPr>
              <a:t>عيوبها</a:t>
            </a:r>
          </a:p>
          <a:p>
            <a:pPr algn="ctr" eaLnBrk="0" hangingPunct="0"/>
            <a:r>
              <a:rPr lang="ar-SA" b="1" dirty="0">
                <a:solidFill>
                  <a:srgbClr val="000000"/>
                </a:solidFill>
              </a:rPr>
              <a:t>عدم القدرة على استخدامها بكل مكان </a:t>
            </a:r>
            <a:endParaRPr lang="en-US" b="1" dirty="0">
              <a:solidFill>
                <a:srgbClr val="000000"/>
              </a:solidFill>
            </a:endParaRPr>
          </a:p>
          <a:p>
            <a:pPr algn="ctr" eaLnBrk="0" hangingPunct="0"/>
            <a:r>
              <a:rPr lang="ar-SA" b="1" dirty="0">
                <a:solidFill>
                  <a:srgbClr val="000000"/>
                </a:solidFill>
              </a:rPr>
              <a:t>وزمان . سهولة تحريف المعلومات فيها . سريعة التلف . سهولة سرقة المعلومات منها 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pSp>
        <p:nvGrpSpPr>
          <p:cNvPr id="69642" name="Group 10"/>
          <p:cNvGrpSpPr>
            <a:grpSpLocks/>
          </p:cNvGrpSpPr>
          <p:nvPr/>
        </p:nvGrpSpPr>
        <p:grpSpPr bwMode="auto">
          <a:xfrm>
            <a:off x="3048000" y="1628775"/>
            <a:ext cx="2998788" cy="1601788"/>
            <a:chOff x="1997" y="1314"/>
            <a:chExt cx="1889" cy="1009"/>
          </a:xfrm>
        </p:grpSpPr>
        <p:grpSp>
          <p:nvGrpSpPr>
            <p:cNvPr id="6964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</p:grp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3929058" y="2000240"/>
            <a:ext cx="125730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ar-SA" sz="2800" b="1" dirty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تعريفها</a:t>
            </a:r>
            <a:endParaRPr lang="en-US" sz="16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5734050" y="3552825"/>
            <a:ext cx="203835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ar-SA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هي</a:t>
            </a:r>
            <a:r>
              <a:rPr lang="ar-SA" sz="2000" b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أوعية تستخدم لحفظ المعلومات ويتم استرجاعها بواسطة أجهزة , وتستخدم كثيراً بالمكتبات ومصادر المعلومات .</a:t>
            </a:r>
            <a:endParaRPr lang="en-US" sz="140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69635" grpId="0" animBg="1"/>
      <p:bldP spid="69637" grpId="0" animBg="1"/>
      <p:bldP spid="69638" grpId="0"/>
      <p:bldP spid="69639" grpId="0" animBg="1"/>
      <p:bldP spid="69641" grpId="0" animBg="1"/>
      <p:bldP spid="696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/>
              <a:t>أمثلة على أوعية المعلومات الإلكترونية</a:t>
            </a:r>
            <a:endParaRPr lang="en-US" sz="2000" dirty="0"/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blackWhite">
          <a:xfrm>
            <a:off x="2699792" y="2708920"/>
            <a:ext cx="4038600" cy="990600"/>
          </a:xfrm>
          <a:prstGeom prst="roundRect">
            <a:avLst>
              <a:gd name="adj" fmla="val 9106"/>
            </a:avLst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sz="3200" b="1" dirty="0"/>
              <a:t>الكتاب صفحة 21</a:t>
            </a:r>
            <a:endParaRPr lang="en-US" sz="32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C37EBA3F-F9FE-4C13-8F67-0B8977ED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54" y="2159054"/>
            <a:ext cx="2539892" cy="253989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7C34387-07D1-4B42-93BB-9F2F16412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4"/>
            <a:ext cx="9144000" cy="7590450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A8039045-D51A-4379-8453-8CEC58706564}"/>
              </a:ext>
            </a:extLst>
          </p:cNvPr>
          <p:cNvSpPr/>
          <p:nvPr/>
        </p:nvSpPr>
        <p:spPr>
          <a:xfrm>
            <a:off x="3563888" y="2348880"/>
            <a:ext cx="4680520" cy="235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سؤال 8 صفحة 26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سؤال 9 صفحة 26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4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سؤال 16 صفحة 26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0975BB2-DF7E-4643-8794-16A64D1EB24A}"/>
              </a:ext>
            </a:extLst>
          </p:cNvPr>
          <p:cNvSpPr/>
          <p:nvPr/>
        </p:nvSpPr>
        <p:spPr>
          <a:xfrm>
            <a:off x="4211960" y="548680"/>
            <a:ext cx="3672408" cy="1296144"/>
          </a:xfrm>
          <a:prstGeom prst="ellipse">
            <a:avLst/>
          </a:prstGeom>
          <a:noFill/>
          <a:ln>
            <a:solidFill>
              <a:srgbClr val="8C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الواجب</a:t>
            </a:r>
          </a:p>
        </p:txBody>
      </p:sp>
    </p:spTree>
    <p:extLst>
      <p:ext uri="{BB962C8B-B14F-4D97-AF65-F5344CB8AC3E}">
        <p14:creationId xmlns:p14="http://schemas.microsoft.com/office/powerpoint/2010/main" val="4017218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67744" y="2420888"/>
            <a:ext cx="5410200" cy="414337"/>
          </a:xfrm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ar-SA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سبحان الله وبحمده سبحان الله العظيم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6021" name="WordArt 5"/>
          <p:cNvSpPr>
            <a:spLocks noChangeArrowheads="1" noChangeShapeType="1" noTextEdit="1"/>
          </p:cNvSpPr>
          <p:nvPr/>
        </p:nvSpPr>
        <p:spPr bwMode="gray">
          <a:xfrm>
            <a:off x="2915816" y="1628800"/>
            <a:ext cx="3887787" cy="6477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ar-SA" sz="36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شكراً لكم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8" dur="2000" fill="hold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/>
      <p:bldP spid="86021" grpId="0" animBg="1"/>
      <p:bldP spid="86021" grpId="1"/>
    </p:bldLst>
  </p:timing>
</p:sld>
</file>

<file path=ppt/theme/theme1.xml><?xml version="1.0" encoding="utf-8"?>
<a:theme xmlns:a="http://schemas.openxmlformats.org/drawingml/2006/main" name="template (14)">
  <a:themeElements>
    <a:clrScheme name="سمة Offic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سمة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سمة Offic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(14)</Template>
  <TotalTime>199</TotalTime>
  <Words>498</Words>
  <Application>Microsoft Office PowerPoint</Application>
  <PresentationFormat>عرض على الشاشة (4:3)</PresentationFormat>
  <Paragraphs>115</Paragraphs>
  <Slides>24</Slides>
  <Notes>0</Notes>
  <HiddenSlides>0</HiddenSlides>
  <MMClips>0</MMClips>
  <ScaleCrop>false</ScaleCrop>
  <HeadingPairs>
    <vt:vector size="8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2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3" baseType="lpstr">
      <vt:lpstr>Arial Unicode MS</vt:lpstr>
      <vt:lpstr>Arabic Typesetting</vt:lpstr>
      <vt:lpstr>Arial</vt:lpstr>
      <vt:lpstr>Calibri</vt:lpstr>
      <vt:lpstr>Verdana</vt:lpstr>
      <vt:lpstr>Wingdings</vt:lpstr>
      <vt:lpstr>template (14)</vt:lpstr>
      <vt:lpstr>سمة Office</vt:lpstr>
      <vt:lpstr>Image</vt:lpstr>
      <vt:lpstr>المعلومات وأهم أنواعها</vt:lpstr>
      <vt:lpstr>عرض تقديمي في PowerPoint</vt:lpstr>
      <vt:lpstr>مفهوم المعلومات </vt:lpstr>
      <vt:lpstr>معلومة حصلت عليها مؤخراً زادت من معلوماتك الثقافية</vt:lpstr>
      <vt:lpstr>استراتيجية الدقيقة الواحدة:   كمجموعة تناقشوا في أنواع المعلومات</vt:lpstr>
      <vt:lpstr>أنواع المعلومات</vt:lpstr>
      <vt:lpstr>أشكال المعلومات</vt:lpstr>
      <vt:lpstr>عرض تقديمي في PowerPoint</vt:lpstr>
      <vt:lpstr>أهمية المعلومات وقيمتها</vt:lpstr>
      <vt:lpstr>العوامل المؤثرة في قيمة المعلومات</vt:lpstr>
      <vt:lpstr>عرض تقديمي في PowerPoint</vt:lpstr>
      <vt:lpstr>عرض تقديمي في PowerPoint</vt:lpstr>
      <vt:lpstr>أهمية المعلومات</vt:lpstr>
      <vt:lpstr>عرض تقديمي في PowerPoint</vt:lpstr>
      <vt:lpstr>عرض تقديمي في PowerPoint</vt:lpstr>
      <vt:lpstr>أوعية المعلومات</vt:lpstr>
      <vt:lpstr>تمهيد</vt:lpstr>
      <vt:lpstr>تعريف أوعية المعلومات </vt:lpstr>
      <vt:lpstr>أوعية المعلومات المطبوعة</vt:lpstr>
      <vt:lpstr>أمثلة على أوعية المعلومات المطبوعة</vt:lpstr>
      <vt:lpstr>أوعية المعلومات الإلكترونية</vt:lpstr>
      <vt:lpstr>أمثلة على أوعية المعلومات الإلكترونية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المعلومات وأهم أنواعها</dc:title>
  <dc:creator>win 7</dc:creator>
  <cp:lastModifiedBy>ندى عبد الله مبارك الزهراني</cp:lastModifiedBy>
  <cp:revision>19</cp:revision>
  <dcterms:created xsi:type="dcterms:W3CDTF">2015-09-01T07:32:56Z</dcterms:created>
  <dcterms:modified xsi:type="dcterms:W3CDTF">2019-09-11T10:52:40Z</dcterms:modified>
</cp:coreProperties>
</file>