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9144000" cy="6858000" type="screen4x3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1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19426B"/>
        </a:solidFill>
        <a:effectLst/>
        <a:uFillTx/>
        <a:latin typeface="Verdana"/>
        <a:ea typeface="Verdana"/>
        <a:cs typeface="Verdana"/>
        <a:sym typeface="Verdana"/>
      </a:defRPr>
    </a:lvl1pPr>
    <a:lvl2pPr marL="0" marR="0" indent="457200" algn="l" defTabSz="914400" rtl="1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19426B"/>
        </a:solidFill>
        <a:effectLst/>
        <a:uFillTx/>
        <a:latin typeface="Verdana"/>
        <a:ea typeface="Verdana"/>
        <a:cs typeface="Verdana"/>
        <a:sym typeface="Verdana"/>
      </a:defRPr>
    </a:lvl2pPr>
    <a:lvl3pPr marL="0" marR="0" indent="914400" algn="l" defTabSz="914400" rtl="1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19426B"/>
        </a:solidFill>
        <a:effectLst/>
        <a:uFillTx/>
        <a:latin typeface="Verdana"/>
        <a:ea typeface="Verdana"/>
        <a:cs typeface="Verdana"/>
        <a:sym typeface="Verdana"/>
      </a:defRPr>
    </a:lvl3pPr>
    <a:lvl4pPr marL="0" marR="0" indent="1371600" algn="l" defTabSz="914400" rtl="1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19426B"/>
        </a:solidFill>
        <a:effectLst/>
        <a:uFillTx/>
        <a:latin typeface="Verdana"/>
        <a:ea typeface="Verdana"/>
        <a:cs typeface="Verdana"/>
        <a:sym typeface="Verdana"/>
      </a:defRPr>
    </a:lvl4pPr>
    <a:lvl5pPr marL="0" marR="0" indent="1828800" algn="l" defTabSz="914400" rtl="1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19426B"/>
        </a:solidFill>
        <a:effectLst/>
        <a:uFillTx/>
        <a:latin typeface="Verdana"/>
        <a:ea typeface="Verdana"/>
        <a:cs typeface="Verdana"/>
        <a:sym typeface="Verdana"/>
      </a:defRPr>
    </a:lvl5pPr>
    <a:lvl6pPr marL="0" marR="0" indent="2286000" algn="l" defTabSz="914400" rtl="1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19426B"/>
        </a:solidFill>
        <a:effectLst/>
        <a:uFillTx/>
        <a:latin typeface="Verdana"/>
        <a:ea typeface="Verdana"/>
        <a:cs typeface="Verdana"/>
        <a:sym typeface="Verdana"/>
      </a:defRPr>
    </a:lvl6pPr>
    <a:lvl7pPr marL="0" marR="0" indent="2743200" algn="l" defTabSz="914400" rtl="1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19426B"/>
        </a:solidFill>
        <a:effectLst/>
        <a:uFillTx/>
        <a:latin typeface="Verdana"/>
        <a:ea typeface="Verdana"/>
        <a:cs typeface="Verdana"/>
        <a:sym typeface="Verdana"/>
      </a:defRPr>
    </a:lvl7pPr>
    <a:lvl8pPr marL="0" marR="0" indent="3200400" algn="l" defTabSz="914400" rtl="1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19426B"/>
        </a:solidFill>
        <a:effectLst/>
        <a:uFillTx/>
        <a:latin typeface="Verdana"/>
        <a:ea typeface="Verdana"/>
        <a:cs typeface="Verdana"/>
        <a:sym typeface="Verdana"/>
      </a:defRPr>
    </a:lvl8pPr>
    <a:lvl9pPr marL="0" marR="0" indent="3657600" algn="l" defTabSz="914400" rtl="1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19426B"/>
        </a:solidFill>
        <a:effectLst/>
        <a:uFillTx/>
        <a:latin typeface="Verdana"/>
        <a:ea typeface="Verdana"/>
        <a:cs typeface="Verdana"/>
        <a:sym typeface="Verdana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Verdana"/>
          <a:ea typeface="Verdana"/>
          <a:cs typeface="Verdana"/>
        </a:font>
        <a:srgbClr val="19426B"/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right>
          <a:top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top>
          <a:bottom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V>
        </a:tcBdr>
        <a:fill>
          <a:solidFill>
            <a:srgbClr val="CCEBE9"/>
          </a:solidFill>
        </a:fill>
      </a:tcStyle>
    </a:wholeTbl>
    <a:band2H>
      <a:tcTxStyle/>
      <a:tcStyle>
        <a:tcBdr/>
        <a:fill>
          <a:solidFill>
            <a:srgbClr val="E7F5F4"/>
          </a:solidFill>
        </a:fill>
      </a:tcStyle>
    </a:band2H>
    <a:firstCol>
      <a:tcTxStyle b="on" i="off">
        <a:font>
          <a:latin typeface="Verdana"/>
          <a:ea typeface="Verdana"/>
          <a:cs typeface="Verdana"/>
        </a:font>
        <a:schemeClr val="accent3">
          <a:lumOff val="44000"/>
        </a:schemeClr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right>
          <a:top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top>
          <a:bottom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Verdana"/>
          <a:ea typeface="Verdana"/>
          <a:cs typeface="Verdana"/>
        </a:font>
        <a:schemeClr val="accent3">
          <a:lumOff val="44000"/>
        </a:schemeClr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right>
          <a:top>
            <a:ln w="381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top>
          <a:bottom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>
          <a:latin typeface="Verdana"/>
          <a:ea typeface="Verdana"/>
          <a:cs typeface="Verdana"/>
        </a:font>
        <a:schemeClr val="accent3">
          <a:lumOff val="44000"/>
        </a:schemeClr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right>
          <a:top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top>
          <a:bottom>
            <a:ln w="381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Verdana"/>
          <a:ea typeface="Verdana"/>
          <a:cs typeface="Verdana"/>
        </a:font>
        <a:srgbClr val="19426B"/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right>
          <a:top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top>
          <a:bottom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V>
        </a:tcBdr>
        <a:fill>
          <a:solidFill>
            <a:schemeClr val="accent3">
              <a:lumOff val="44000"/>
            </a:schemeClr>
          </a:solidFill>
        </a:fill>
      </a:tcStyle>
    </a:wholeTbl>
    <a:band2H>
      <a:tcTxStyle/>
      <a:tcStyle>
        <a:tcBdr/>
        <a:fill>
          <a:solidFill>
            <a:schemeClr val="accent3">
              <a:lumOff val="44000"/>
            </a:schemeClr>
          </a:solidFill>
        </a:fill>
      </a:tcStyle>
    </a:band2H>
    <a:firstCol>
      <a:tcTxStyle b="on" i="off">
        <a:font>
          <a:latin typeface="Verdana"/>
          <a:ea typeface="Verdana"/>
          <a:cs typeface="Verdana"/>
        </a:font>
        <a:schemeClr val="accent3">
          <a:lumOff val="44000"/>
        </a:schemeClr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right>
          <a:top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top>
          <a:bottom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V>
        </a:tcBdr>
        <a:fill>
          <a:solidFill>
            <a:schemeClr val="accent3">
              <a:lumOff val="44000"/>
            </a:schemeClr>
          </a:solidFill>
        </a:fill>
      </a:tcStyle>
    </a:firstCol>
    <a:lastRow>
      <a:tcTxStyle b="on" i="off">
        <a:font>
          <a:latin typeface="Verdana"/>
          <a:ea typeface="Verdana"/>
          <a:cs typeface="Verdana"/>
        </a:font>
        <a:schemeClr val="accent3">
          <a:lumOff val="44000"/>
        </a:schemeClr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right>
          <a:top>
            <a:ln w="381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top>
          <a:bottom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V>
        </a:tcBdr>
        <a:fill>
          <a:solidFill>
            <a:schemeClr val="accent3">
              <a:lumOff val="44000"/>
            </a:schemeClr>
          </a:solidFill>
        </a:fill>
      </a:tcStyle>
    </a:lastRow>
    <a:firstRow>
      <a:tcTxStyle b="on" i="off">
        <a:font>
          <a:latin typeface="Verdana"/>
          <a:ea typeface="Verdana"/>
          <a:cs typeface="Verdana"/>
        </a:font>
        <a:schemeClr val="accent3">
          <a:lumOff val="44000"/>
        </a:schemeClr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right>
          <a:top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top>
          <a:bottom>
            <a:ln w="381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V>
        </a:tcBdr>
        <a:fill>
          <a:solidFill>
            <a:schemeClr val="accent3">
              <a:lumOff val="44000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Verdana"/>
          <a:ea typeface="Verdana"/>
          <a:cs typeface="Verdana"/>
        </a:font>
        <a:srgbClr val="19426B"/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right>
          <a:top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top>
          <a:bottom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V>
        </a:tcBdr>
        <a:fill>
          <a:solidFill>
            <a:srgbClr val="CCD6E5"/>
          </a:solidFill>
        </a:fill>
      </a:tcStyle>
    </a:wholeTbl>
    <a:band2H>
      <a:tcTxStyle/>
      <a:tcStyle>
        <a:tcBdr/>
        <a:fill>
          <a:solidFill>
            <a:srgbClr val="E7ECF2"/>
          </a:solidFill>
        </a:fill>
      </a:tcStyle>
    </a:band2H>
    <a:firstCol>
      <a:tcTxStyle b="on" i="off">
        <a:font>
          <a:latin typeface="Verdana"/>
          <a:ea typeface="Verdana"/>
          <a:cs typeface="Verdana"/>
        </a:font>
        <a:schemeClr val="accent3">
          <a:lumOff val="44000"/>
        </a:schemeClr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right>
          <a:top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top>
          <a:bottom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>
          <a:latin typeface="Verdana"/>
          <a:ea typeface="Verdana"/>
          <a:cs typeface="Verdana"/>
        </a:font>
        <a:schemeClr val="accent3">
          <a:lumOff val="44000"/>
        </a:schemeClr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right>
          <a:top>
            <a:ln w="381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top>
          <a:bottom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>
          <a:latin typeface="Verdana"/>
          <a:ea typeface="Verdana"/>
          <a:cs typeface="Verdana"/>
        </a:font>
        <a:schemeClr val="accent3">
          <a:lumOff val="44000"/>
        </a:schemeClr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right>
          <a:top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top>
          <a:bottom>
            <a:ln w="381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Verdana"/>
          <a:ea typeface="Verdana"/>
          <a:cs typeface="Verdana"/>
        </a:font>
        <a:srgbClr val="19426B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7E8EA"/>
          </a:solidFill>
        </a:fill>
      </a:tcStyle>
    </a:wholeTbl>
    <a:band2H>
      <a:tcTxStyle/>
      <a:tcStyle>
        <a:tcBdr/>
        <a:fill>
          <a:solidFill>
            <a:schemeClr val="accent3">
              <a:lumOff val="44000"/>
            </a:schemeClr>
          </a:solidFill>
        </a:fill>
      </a:tcStyle>
    </a:band2H>
    <a:firstCol>
      <a:tcTxStyle b="on" i="off">
        <a:font>
          <a:latin typeface="Verdana"/>
          <a:ea typeface="Verdana"/>
          <a:cs typeface="Verdana"/>
        </a:font>
        <a:schemeClr val="accent3">
          <a:lumOff val="44000"/>
        </a:schemeClr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Verdana"/>
          <a:ea typeface="Verdana"/>
          <a:cs typeface="Verdana"/>
        </a:font>
        <a:srgbClr val="19426B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19426B"/>
              </a:solidFill>
              <a:prstDash val="solid"/>
              <a:round/>
            </a:ln>
          </a:top>
          <a:bottom>
            <a:ln w="25400" cap="flat">
              <a:solidFill>
                <a:srgbClr val="19426B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3">
              <a:lumOff val="44000"/>
            </a:schemeClr>
          </a:solidFill>
        </a:fill>
      </a:tcStyle>
    </a:lastRow>
    <a:firstRow>
      <a:tcTxStyle b="on" i="off">
        <a:font>
          <a:latin typeface="Verdana"/>
          <a:ea typeface="Verdana"/>
          <a:cs typeface="Verdana"/>
        </a:font>
        <a:schemeClr val="accent3">
          <a:lumOff val="44000"/>
        </a:schemeClr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19426B"/>
              </a:solidFill>
              <a:prstDash val="solid"/>
              <a:round/>
            </a:ln>
          </a:top>
          <a:bottom>
            <a:ln w="25400" cap="flat">
              <a:solidFill>
                <a:srgbClr val="19426B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Verdana"/>
          <a:ea typeface="Verdana"/>
          <a:cs typeface="Verdana"/>
        </a:font>
        <a:srgbClr val="19426B"/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right>
          <a:top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top>
          <a:bottom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V>
        </a:tcBdr>
        <a:fill>
          <a:solidFill>
            <a:srgbClr val="CBCDD3"/>
          </a:solidFill>
        </a:fill>
      </a:tcStyle>
    </a:wholeTbl>
    <a:band2H>
      <a:tcTxStyle/>
      <a:tcStyle>
        <a:tcBdr/>
        <a:fill>
          <a:solidFill>
            <a:srgbClr val="E7E8EA"/>
          </a:solidFill>
        </a:fill>
      </a:tcStyle>
    </a:band2H>
    <a:firstCol>
      <a:tcTxStyle b="on" i="off">
        <a:font>
          <a:latin typeface="Verdana"/>
          <a:ea typeface="Verdana"/>
          <a:cs typeface="Verdana"/>
        </a:font>
        <a:schemeClr val="accent3">
          <a:lumOff val="44000"/>
        </a:schemeClr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right>
          <a:top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top>
          <a:bottom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V>
        </a:tcBdr>
        <a:fill>
          <a:solidFill>
            <a:srgbClr val="19426B"/>
          </a:solidFill>
        </a:fill>
      </a:tcStyle>
    </a:firstCol>
    <a:lastRow>
      <a:tcTxStyle b="on" i="off">
        <a:font>
          <a:latin typeface="Verdana"/>
          <a:ea typeface="Verdana"/>
          <a:cs typeface="Verdana"/>
        </a:font>
        <a:schemeClr val="accent3">
          <a:lumOff val="44000"/>
        </a:schemeClr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right>
          <a:top>
            <a:ln w="381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top>
          <a:bottom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V>
        </a:tcBdr>
        <a:fill>
          <a:solidFill>
            <a:srgbClr val="19426B"/>
          </a:solidFill>
        </a:fill>
      </a:tcStyle>
    </a:lastRow>
    <a:firstRow>
      <a:tcTxStyle b="on" i="off">
        <a:font>
          <a:latin typeface="Verdana"/>
          <a:ea typeface="Verdana"/>
          <a:cs typeface="Verdana"/>
        </a:font>
        <a:schemeClr val="accent3">
          <a:lumOff val="44000"/>
        </a:schemeClr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right>
          <a:top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top>
          <a:bottom>
            <a:ln w="381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V>
        </a:tcBdr>
        <a:fill>
          <a:solidFill>
            <a:srgbClr val="19426B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Verdana"/>
          <a:ea typeface="Verdana"/>
          <a:cs typeface="Verdana"/>
        </a:font>
        <a:srgbClr val="19426B"/>
      </a:tcTxStyle>
      <a:tcStyle>
        <a:tcBdr>
          <a:left>
            <a:ln w="12700" cap="flat">
              <a:solidFill>
                <a:srgbClr val="19426B"/>
              </a:solidFill>
              <a:prstDash val="solid"/>
              <a:round/>
            </a:ln>
          </a:left>
          <a:right>
            <a:ln w="12700" cap="flat">
              <a:solidFill>
                <a:srgbClr val="19426B"/>
              </a:solidFill>
              <a:prstDash val="solid"/>
              <a:round/>
            </a:ln>
          </a:right>
          <a:top>
            <a:ln w="12700" cap="flat">
              <a:solidFill>
                <a:srgbClr val="19426B"/>
              </a:solidFill>
              <a:prstDash val="solid"/>
              <a:round/>
            </a:ln>
          </a:top>
          <a:bottom>
            <a:ln w="12700" cap="flat">
              <a:solidFill>
                <a:srgbClr val="19426B"/>
              </a:solidFill>
              <a:prstDash val="solid"/>
              <a:round/>
            </a:ln>
          </a:bottom>
          <a:insideH>
            <a:ln w="12700" cap="flat">
              <a:solidFill>
                <a:srgbClr val="19426B"/>
              </a:solidFill>
              <a:prstDash val="solid"/>
              <a:round/>
            </a:ln>
          </a:insideH>
          <a:insideV>
            <a:ln w="12700" cap="flat">
              <a:solidFill>
                <a:srgbClr val="19426B"/>
              </a:solidFill>
              <a:prstDash val="solid"/>
              <a:round/>
            </a:ln>
          </a:insideV>
        </a:tcBdr>
        <a:fill>
          <a:solidFill>
            <a:srgbClr val="19426B">
              <a:alpha val="20000"/>
            </a:srgbClr>
          </a:solidFill>
        </a:fill>
      </a:tcStyle>
    </a:wholeTbl>
    <a:band2H>
      <a:tcTxStyle/>
      <a:tcStyle>
        <a:tcBdr/>
        <a:fill>
          <a:solidFill>
            <a:schemeClr val="accent3">
              <a:lumOff val="44000"/>
            </a:schemeClr>
          </a:solidFill>
        </a:fill>
      </a:tcStyle>
    </a:band2H>
    <a:firstCol>
      <a:tcTxStyle b="on" i="off">
        <a:font>
          <a:latin typeface="Verdana"/>
          <a:ea typeface="Verdana"/>
          <a:cs typeface="Verdana"/>
        </a:font>
        <a:srgbClr val="19426B"/>
      </a:tcTxStyle>
      <a:tcStyle>
        <a:tcBdr>
          <a:left>
            <a:ln w="12700" cap="flat">
              <a:solidFill>
                <a:srgbClr val="19426B"/>
              </a:solidFill>
              <a:prstDash val="solid"/>
              <a:round/>
            </a:ln>
          </a:left>
          <a:right>
            <a:ln w="12700" cap="flat">
              <a:solidFill>
                <a:srgbClr val="19426B"/>
              </a:solidFill>
              <a:prstDash val="solid"/>
              <a:round/>
            </a:ln>
          </a:right>
          <a:top>
            <a:ln w="12700" cap="flat">
              <a:solidFill>
                <a:srgbClr val="19426B"/>
              </a:solidFill>
              <a:prstDash val="solid"/>
              <a:round/>
            </a:ln>
          </a:top>
          <a:bottom>
            <a:ln w="12700" cap="flat">
              <a:solidFill>
                <a:srgbClr val="19426B"/>
              </a:solidFill>
              <a:prstDash val="solid"/>
              <a:round/>
            </a:ln>
          </a:bottom>
          <a:insideH>
            <a:ln w="12700" cap="flat">
              <a:solidFill>
                <a:srgbClr val="19426B"/>
              </a:solidFill>
              <a:prstDash val="solid"/>
              <a:round/>
            </a:ln>
          </a:insideH>
          <a:insideV>
            <a:ln w="12700" cap="flat">
              <a:solidFill>
                <a:srgbClr val="19426B"/>
              </a:solidFill>
              <a:prstDash val="solid"/>
              <a:round/>
            </a:ln>
          </a:insideV>
        </a:tcBdr>
        <a:fill>
          <a:solidFill>
            <a:srgbClr val="19426B">
              <a:alpha val="20000"/>
            </a:srgbClr>
          </a:solidFill>
        </a:fill>
      </a:tcStyle>
    </a:firstCol>
    <a:lastRow>
      <a:tcTxStyle b="on" i="off">
        <a:font>
          <a:latin typeface="Verdana"/>
          <a:ea typeface="Verdana"/>
          <a:cs typeface="Verdana"/>
        </a:font>
        <a:srgbClr val="19426B"/>
      </a:tcTxStyle>
      <a:tcStyle>
        <a:tcBdr>
          <a:left>
            <a:ln w="12700" cap="flat">
              <a:solidFill>
                <a:srgbClr val="19426B"/>
              </a:solidFill>
              <a:prstDash val="solid"/>
              <a:round/>
            </a:ln>
          </a:left>
          <a:right>
            <a:ln w="12700" cap="flat">
              <a:solidFill>
                <a:srgbClr val="19426B"/>
              </a:solidFill>
              <a:prstDash val="solid"/>
              <a:round/>
            </a:ln>
          </a:right>
          <a:top>
            <a:ln w="50800" cap="flat">
              <a:solidFill>
                <a:srgbClr val="19426B"/>
              </a:solidFill>
              <a:prstDash val="solid"/>
              <a:round/>
            </a:ln>
          </a:top>
          <a:bottom>
            <a:ln w="12700" cap="flat">
              <a:solidFill>
                <a:srgbClr val="19426B"/>
              </a:solidFill>
              <a:prstDash val="solid"/>
              <a:round/>
            </a:ln>
          </a:bottom>
          <a:insideH>
            <a:ln w="12700" cap="flat">
              <a:solidFill>
                <a:srgbClr val="19426B"/>
              </a:solidFill>
              <a:prstDash val="solid"/>
              <a:round/>
            </a:ln>
          </a:insideH>
          <a:insideV>
            <a:ln w="12700" cap="flat">
              <a:solidFill>
                <a:srgbClr val="19426B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>
          <a:latin typeface="Verdana"/>
          <a:ea typeface="Verdana"/>
          <a:cs typeface="Verdana"/>
        </a:font>
        <a:srgbClr val="19426B"/>
      </a:tcTxStyle>
      <a:tcStyle>
        <a:tcBdr>
          <a:left>
            <a:ln w="12700" cap="flat">
              <a:solidFill>
                <a:srgbClr val="19426B"/>
              </a:solidFill>
              <a:prstDash val="solid"/>
              <a:round/>
            </a:ln>
          </a:left>
          <a:right>
            <a:ln w="12700" cap="flat">
              <a:solidFill>
                <a:srgbClr val="19426B"/>
              </a:solidFill>
              <a:prstDash val="solid"/>
              <a:round/>
            </a:ln>
          </a:right>
          <a:top>
            <a:ln w="12700" cap="flat">
              <a:solidFill>
                <a:srgbClr val="19426B"/>
              </a:solidFill>
              <a:prstDash val="solid"/>
              <a:round/>
            </a:ln>
          </a:top>
          <a:bottom>
            <a:ln w="25400" cap="flat">
              <a:solidFill>
                <a:srgbClr val="19426B"/>
              </a:solidFill>
              <a:prstDash val="solid"/>
              <a:round/>
            </a:ln>
          </a:bottom>
          <a:insideH>
            <a:ln w="12700" cap="flat">
              <a:solidFill>
                <a:srgbClr val="19426B"/>
              </a:solidFill>
              <a:prstDash val="solid"/>
              <a:round/>
            </a:ln>
          </a:insideH>
          <a:insideV>
            <a:ln w="12700" cap="flat">
              <a:solidFill>
                <a:srgbClr val="19426B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4" d="100"/>
          <a:sy n="64" d="100"/>
        </p:scale>
        <p:origin x="148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Shape 127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28" name="Shape 128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rtl="1" latinLnBrk="0">
      <a:defRPr sz="1200">
        <a:solidFill>
          <a:srgbClr val="19426B"/>
        </a:solidFill>
        <a:latin typeface="+mj-lt"/>
        <a:ea typeface="+mj-ea"/>
        <a:cs typeface="+mj-cs"/>
        <a:sym typeface="Arial"/>
      </a:defRPr>
    </a:lvl1pPr>
    <a:lvl2pPr indent="228600" rtl="1" latinLnBrk="0">
      <a:defRPr sz="1200">
        <a:solidFill>
          <a:srgbClr val="19426B"/>
        </a:solidFill>
        <a:latin typeface="+mj-lt"/>
        <a:ea typeface="+mj-ea"/>
        <a:cs typeface="+mj-cs"/>
        <a:sym typeface="Arial"/>
      </a:defRPr>
    </a:lvl2pPr>
    <a:lvl3pPr indent="457200" rtl="1" latinLnBrk="0">
      <a:defRPr sz="1200">
        <a:solidFill>
          <a:srgbClr val="19426B"/>
        </a:solidFill>
        <a:latin typeface="+mj-lt"/>
        <a:ea typeface="+mj-ea"/>
        <a:cs typeface="+mj-cs"/>
        <a:sym typeface="Arial"/>
      </a:defRPr>
    </a:lvl3pPr>
    <a:lvl4pPr indent="685800" rtl="1" latinLnBrk="0">
      <a:defRPr sz="1200">
        <a:solidFill>
          <a:srgbClr val="19426B"/>
        </a:solidFill>
        <a:latin typeface="+mj-lt"/>
        <a:ea typeface="+mj-ea"/>
        <a:cs typeface="+mj-cs"/>
        <a:sym typeface="Arial"/>
      </a:defRPr>
    </a:lvl4pPr>
    <a:lvl5pPr indent="914400" rtl="1" latinLnBrk="0">
      <a:defRPr sz="1200">
        <a:solidFill>
          <a:srgbClr val="19426B"/>
        </a:solidFill>
        <a:latin typeface="+mj-lt"/>
        <a:ea typeface="+mj-ea"/>
        <a:cs typeface="+mj-cs"/>
        <a:sym typeface="Arial"/>
      </a:defRPr>
    </a:lvl5pPr>
    <a:lvl6pPr indent="1143000" rtl="1" latinLnBrk="0">
      <a:defRPr sz="1200">
        <a:solidFill>
          <a:srgbClr val="19426B"/>
        </a:solidFill>
        <a:latin typeface="+mj-lt"/>
        <a:ea typeface="+mj-ea"/>
        <a:cs typeface="+mj-cs"/>
        <a:sym typeface="Arial"/>
      </a:defRPr>
    </a:lvl6pPr>
    <a:lvl7pPr indent="1371600" rtl="1" latinLnBrk="0">
      <a:defRPr sz="1200">
        <a:solidFill>
          <a:srgbClr val="19426B"/>
        </a:solidFill>
        <a:latin typeface="+mj-lt"/>
        <a:ea typeface="+mj-ea"/>
        <a:cs typeface="+mj-cs"/>
        <a:sym typeface="Arial"/>
      </a:defRPr>
    </a:lvl7pPr>
    <a:lvl8pPr indent="1600200" rtl="1" latinLnBrk="0">
      <a:defRPr sz="1200">
        <a:solidFill>
          <a:srgbClr val="19426B"/>
        </a:solidFill>
        <a:latin typeface="+mj-lt"/>
        <a:ea typeface="+mj-ea"/>
        <a:cs typeface="+mj-cs"/>
        <a:sym typeface="Arial"/>
      </a:defRPr>
    </a:lvl8pPr>
    <a:lvl9pPr indent="1828800" rtl="1" latinLnBrk="0">
      <a:defRPr sz="1200">
        <a:solidFill>
          <a:srgbClr val="19426B"/>
        </a:solidFill>
        <a:latin typeface="+mj-lt"/>
        <a:ea typeface="+mj-ea"/>
        <a:cs typeface="+mj-cs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4"/>
          <p:cNvSpPr/>
          <p:nvPr/>
        </p:nvSpPr>
        <p:spPr>
          <a:xfrm>
            <a:off x="0" y="3527425"/>
            <a:ext cx="9144000" cy="3357563"/>
          </a:xfrm>
          <a:prstGeom prst="rect">
            <a:avLst/>
          </a:prstGeom>
          <a:solidFill>
            <a:schemeClr val="accent2"/>
          </a:solidFill>
          <a:ln w="12700">
            <a:miter lim="400000"/>
          </a:ln>
        </p:spPr>
        <p:txBody>
          <a:bodyPr lIns="45719" rIns="45719" anchor="ctr"/>
          <a:lstStyle/>
          <a:p>
            <a:pPr rtl="0">
              <a:defRPr>
                <a:latin typeface="+mj-lt"/>
                <a:ea typeface="+mj-ea"/>
                <a:cs typeface="+mj-cs"/>
                <a:sym typeface="Arial"/>
              </a:defRPr>
            </a:pPr>
            <a:endParaRPr/>
          </a:p>
        </p:txBody>
      </p:sp>
      <p:sp>
        <p:nvSpPr>
          <p:cNvPr id="22" name="Oval 25"/>
          <p:cNvSpPr/>
          <p:nvPr/>
        </p:nvSpPr>
        <p:spPr>
          <a:xfrm>
            <a:off x="1258887" y="4508500"/>
            <a:ext cx="4248151" cy="1800226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rgbClr val="1A405C"/>
              </a:gs>
            </a:gsLst>
            <a:lin ang="5400000"/>
          </a:gradFill>
          <a:ln w="12700">
            <a:miter lim="400000"/>
          </a:ln>
        </p:spPr>
        <p:txBody>
          <a:bodyPr lIns="45719" rIns="45719" anchor="ctr"/>
          <a:lstStyle/>
          <a:p>
            <a:pPr rtl="0">
              <a:defRPr>
                <a:latin typeface="+mj-lt"/>
                <a:ea typeface="+mj-ea"/>
                <a:cs typeface="+mj-cs"/>
                <a:sym typeface="Arial"/>
              </a:defRPr>
            </a:pPr>
            <a:endParaRPr/>
          </a:p>
        </p:txBody>
      </p:sp>
      <p:sp>
        <p:nvSpPr>
          <p:cNvPr id="23" name="Rectangle 17"/>
          <p:cNvSpPr/>
          <p:nvPr/>
        </p:nvSpPr>
        <p:spPr>
          <a:xfrm>
            <a:off x="0" y="3141663"/>
            <a:ext cx="9144000" cy="431801"/>
          </a:xfrm>
          <a:prstGeom prst="rect">
            <a:avLst/>
          </a:prstGeom>
          <a:solidFill>
            <a:srgbClr val="19426B"/>
          </a:solidFill>
          <a:ln>
            <a:solidFill>
              <a:srgbClr val="19426B"/>
            </a:solidFill>
            <a:miter/>
          </a:ln>
        </p:spPr>
        <p:txBody>
          <a:bodyPr lIns="45719" rIns="45719" anchor="ctr"/>
          <a:lstStyle/>
          <a:p>
            <a:pPr rtl="0">
              <a:defRPr>
                <a:latin typeface="+mj-lt"/>
                <a:ea typeface="+mj-ea"/>
                <a:cs typeface="+mj-cs"/>
                <a:sym typeface="Arial"/>
              </a:defRPr>
            </a:pPr>
            <a:endParaRPr/>
          </a:p>
        </p:txBody>
      </p:sp>
      <p:sp>
        <p:nvSpPr>
          <p:cNvPr id="24" name="Oval 18"/>
          <p:cNvSpPr/>
          <p:nvPr/>
        </p:nvSpPr>
        <p:spPr>
          <a:xfrm>
            <a:off x="276225" y="1255712"/>
            <a:ext cx="4656138" cy="4837113"/>
          </a:xfrm>
          <a:prstGeom prst="ellipse">
            <a:avLst/>
          </a:prstGeom>
          <a:solidFill>
            <a:schemeClr val="accent3">
              <a:lumOff val="44000"/>
            </a:schemeClr>
          </a:solidFill>
          <a:ln w="12700">
            <a:miter lim="400000"/>
          </a:ln>
          <a:effectLst>
            <a:outerShdw dist="172739" dir="3238358" rotWithShape="0">
              <a:srgbClr val="19426B"/>
            </a:outerShdw>
          </a:effectLst>
        </p:spPr>
        <p:txBody>
          <a:bodyPr lIns="45719" rIns="45719" anchor="ctr"/>
          <a:lstStyle/>
          <a:p>
            <a:pPr rtl="0">
              <a:defRPr>
                <a:latin typeface="+mj-lt"/>
                <a:ea typeface="+mj-ea"/>
                <a:cs typeface="+mj-cs"/>
                <a:sym typeface="Arial"/>
              </a:defRPr>
            </a:pPr>
            <a:endParaRPr/>
          </a:p>
        </p:txBody>
      </p:sp>
      <p:sp>
        <p:nvSpPr>
          <p:cNvPr id="25" name="Freeform 20"/>
          <p:cNvSpPr/>
          <p:nvPr/>
        </p:nvSpPr>
        <p:spPr>
          <a:xfrm>
            <a:off x="1130300" y="1450665"/>
            <a:ext cx="2873375" cy="21481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257" extrusionOk="0">
                <a:moveTo>
                  <a:pt x="10800" y="21257"/>
                </a:moveTo>
                <a:lnTo>
                  <a:pt x="21600" y="5862"/>
                </a:lnTo>
                <a:cubicBezTo>
                  <a:pt x="19237" y="2422"/>
                  <a:pt x="15514" y="-343"/>
                  <a:pt x="10454" y="34"/>
                </a:cubicBezTo>
                <a:cubicBezTo>
                  <a:pt x="5394" y="411"/>
                  <a:pt x="3007" y="1998"/>
                  <a:pt x="0" y="5878"/>
                </a:cubicBezTo>
                <a:lnTo>
                  <a:pt x="10800" y="21257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  <a:ln w="12700">
            <a:miter lim="400000"/>
          </a:ln>
        </p:spPr>
        <p:txBody>
          <a:bodyPr lIns="45719" rIns="45719"/>
          <a:lstStyle/>
          <a:p>
            <a:pPr rtl="0">
              <a:defRPr>
                <a:latin typeface="+mj-lt"/>
                <a:ea typeface="+mj-ea"/>
                <a:cs typeface="+mj-cs"/>
                <a:sym typeface="Arial"/>
              </a:defRPr>
            </a:pPr>
            <a:endParaRPr/>
          </a:p>
        </p:txBody>
      </p:sp>
      <p:sp>
        <p:nvSpPr>
          <p:cNvPr id="26" name="Freeform 21"/>
          <p:cNvSpPr/>
          <p:nvPr/>
        </p:nvSpPr>
        <p:spPr>
          <a:xfrm>
            <a:off x="415753" y="2147888"/>
            <a:ext cx="2063922" cy="303212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94" h="21600" extrusionOk="0">
                <a:moveTo>
                  <a:pt x="21194" y="10857"/>
                </a:moveTo>
                <a:lnTo>
                  <a:pt x="6343" y="0"/>
                </a:lnTo>
                <a:cubicBezTo>
                  <a:pt x="3474" y="1832"/>
                  <a:pt x="-406" y="6446"/>
                  <a:pt x="34" y="11467"/>
                </a:cubicBezTo>
                <a:cubicBezTo>
                  <a:pt x="458" y="16488"/>
                  <a:pt x="3392" y="19768"/>
                  <a:pt x="6147" y="21600"/>
                </a:cubicBezTo>
                <a:lnTo>
                  <a:pt x="21194" y="10857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  <a:ln w="12700">
            <a:miter lim="400000"/>
          </a:ln>
        </p:spPr>
        <p:txBody>
          <a:bodyPr lIns="45719" rIns="45719"/>
          <a:lstStyle/>
          <a:p>
            <a:pPr rtl="0">
              <a:defRPr>
                <a:latin typeface="+mj-lt"/>
                <a:ea typeface="+mj-ea"/>
                <a:cs typeface="+mj-cs"/>
                <a:sym typeface="Arial"/>
              </a:defRPr>
            </a:pPr>
            <a:endParaRPr/>
          </a:p>
        </p:txBody>
      </p:sp>
      <p:sp>
        <p:nvSpPr>
          <p:cNvPr id="27" name="Freeform 22"/>
          <p:cNvSpPr/>
          <p:nvPr/>
        </p:nvSpPr>
        <p:spPr>
          <a:xfrm>
            <a:off x="1085850" y="3730625"/>
            <a:ext cx="2962275" cy="22025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437" extrusionOk="0">
                <a:moveTo>
                  <a:pt x="10731" y="0"/>
                </a:moveTo>
                <a:lnTo>
                  <a:pt x="0" y="15064"/>
                </a:lnTo>
                <a:cubicBezTo>
                  <a:pt x="2350" y="18603"/>
                  <a:pt x="7026" y="21600"/>
                  <a:pt x="11529" y="21430"/>
                </a:cubicBezTo>
                <a:cubicBezTo>
                  <a:pt x="16032" y="21245"/>
                  <a:pt x="19759" y="17907"/>
                  <a:pt x="21600" y="15389"/>
                </a:cubicBezTo>
                <a:lnTo>
                  <a:pt x="10731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  <a:ln w="12700">
            <a:miter lim="400000"/>
          </a:ln>
        </p:spPr>
        <p:txBody>
          <a:bodyPr lIns="45719" rIns="45719"/>
          <a:lstStyle/>
          <a:p>
            <a:pPr rtl="0">
              <a:defRPr>
                <a:latin typeface="+mj-lt"/>
                <a:ea typeface="+mj-ea"/>
                <a:cs typeface="+mj-cs"/>
                <a:sym typeface="Arial"/>
              </a:defRPr>
            </a:pPr>
            <a:endParaRPr/>
          </a:p>
        </p:txBody>
      </p:sp>
      <p:sp>
        <p:nvSpPr>
          <p:cNvPr id="28" name="نص العنوان"/>
          <p:cNvSpPr txBox="1">
            <a:spLocks noGrp="1"/>
          </p:cNvSpPr>
          <p:nvPr>
            <p:ph type="title"/>
          </p:nvPr>
        </p:nvSpPr>
        <p:spPr>
          <a:xfrm>
            <a:off x="3124200" y="762000"/>
            <a:ext cx="5715000" cy="1828800"/>
          </a:xfrm>
          <a:prstGeom prst="rect">
            <a:avLst/>
          </a:prstGeom>
        </p:spPr>
        <p:txBody>
          <a:bodyPr/>
          <a:lstStyle>
            <a:lvl1pPr algn="r">
              <a:defRPr sz="4400">
                <a:solidFill>
                  <a:srgbClr val="19426B"/>
                </a:solidFill>
                <a:effectLst>
                  <a:outerShdw blurRad="38100" dist="38100" dir="2700000" rotWithShape="0">
                    <a:srgbClr val="C0C0C0"/>
                  </a:outerShdw>
                </a:effectLst>
              </a:defRPr>
            </a:lvl1pPr>
          </a:lstStyle>
          <a:p>
            <a:r>
              <a:t>نص العنوان</a:t>
            </a:r>
          </a:p>
        </p:txBody>
      </p:sp>
      <p:sp>
        <p:nvSpPr>
          <p:cNvPr id="29" name="مستوى النص الأول…"/>
          <p:cNvSpPr txBox="1">
            <a:spLocks noGrp="1"/>
          </p:cNvSpPr>
          <p:nvPr>
            <p:ph type="body" sz="quarter" idx="1"/>
          </p:nvPr>
        </p:nvSpPr>
        <p:spPr>
          <a:xfrm>
            <a:off x="4343400" y="3178175"/>
            <a:ext cx="4572000" cy="3810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300"/>
              </a:spcBef>
              <a:buClrTx/>
              <a:buSzTx/>
              <a:buNone/>
              <a:defRPr sz="1600" b="0">
                <a:solidFill>
                  <a:schemeClr val="accent3">
                    <a:lumOff val="44000"/>
                  </a:schemeClr>
                </a:solidFill>
              </a:defRPr>
            </a:lvl1pPr>
            <a:lvl2pPr marL="620485" indent="-163285">
              <a:spcBef>
                <a:spcPts val="300"/>
              </a:spcBef>
              <a:buClrTx/>
              <a:defRPr sz="1600" b="0">
                <a:solidFill>
                  <a:schemeClr val="accent3">
                    <a:lumOff val="44000"/>
                  </a:schemeClr>
                </a:solidFill>
              </a:defRPr>
            </a:lvl2pPr>
            <a:lvl3pPr marL="1066800" indent="-152400">
              <a:spcBef>
                <a:spcPts val="300"/>
              </a:spcBef>
              <a:buClrTx/>
              <a:defRPr sz="1600" b="0">
                <a:solidFill>
                  <a:schemeClr val="accent3">
                    <a:lumOff val="44000"/>
                  </a:schemeClr>
                </a:solidFill>
              </a:defRPr>
            </a:lvl3pPr>
            <a:lvl4pPr marL="1554480" indent="-182880">
              <a:spcBef>
                <a:spcPts val="300"/>
              </a:spcBef>
              <a:buClrTx/>
              <a:defRPr sz="1600" b="0">
                <a:solidFill>
                  <a:schemeClr val="accent3">
                    <a:lumOff val="44000"/>
                  </a:schemeClr>
                </a:solidFill>
              </a:defRPr>
            </a:lvl4pPr>
            <a:lvl5pPr marL="2011679" indent="-182879">
              <a:spcBef>
                <a:spcPts val="300"/>
              </a:spcBef>
              <a:buClrTx/>
              <a:defRPr sz="1600" b="0">
                <a:solidFill>
                  <a:schemeClr val="accent3">
                    <a:lumOff val="44000"/>
                  </a:schemeClr>
                </a:solidFill>
              </a:defRPr>
            </a:lvl5pPr>
          </a:lstStyle>
          <a:p>
            <a:r>
              <a:t>مستوى النص الأول</a:t>
            </a:r>
          </a:p>
          <a:p>
            <a:pPr lvl="1"/>
            <a:r>
              <a:t>مستوى النص الثاني</a:t>
            </a:r>
          </a:p>
          <a:p>
            <a:pPr lvl="2"/>
            <a:r>
              <a:t>مستوى النص الثالث</a:t>
            </a:r>
          </a:p>
          <a:p>
            <a:pPr lvl="3"/>
            <a:r>
              <a:t>مستوى النص الرابع</a:t>
            </a:r>
          </a:p>
          <a:p>
            <a:pPr lvl="4"/>
            <a:r>
              <a:t>مستوى النص الخامس</a:t>
            </a:r>
          </a:p>
        </p:txBody>
      </p:sp>
      <p:sp>
        <p:nvSpPr>
          <p:cNvPr id="30" name="Freeform 19"/>
          <p:cNvSpPr/>
          <p:nvPr/>
        </p:nvSpPr>
        <p:spPr>
          <a:xfrm>
            <a:off x="2625725" y="2119313"/>
            <a:ext cx="2125110" cy="311626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50" h="21600" extrusionOk="0">
                <a:moveTo>
                  <a:pt x="15239" y="21600"/>
                </a:moveTo>
                <a:cubicBezTo>
                  <a:pt x="19934" y="18585"/>
                  <a:pt x="21600" y="14558"/>
                  <a:pt x="21440" y="10750"/>
                </a:cubicBezTo>
                <a:cubicBezTo>
                  <a:pt x="21296" y="6921"/>
                  <a:pt x="18139" y="2487"/>
                  <a:pt x="14501" y="0"/>
                </a:cubicBezTo>
                <a:lnTo>
                  <a:pt x="0" y="10861"/>
                </a:lnTo>
                <a:lnTo>
                  <a:pt x="15239" y="2160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  <a:ln w="12700">
            <a:miter lim="400000"/>
          </a:ln>
        </p:spPr>
        <p:txBody>
          <a:bodyPr lIns="45719" rIns="45719"/>
          <a:lstStyle/>
          <a:p>
            <a:pPr rtl="0">
              <a:defRPr>
                <a:latin typeface="+mj-lt"/>
                <a:ea typeface="+mj-ea"/>
                <a:cs typeface="+mj-cs"/>
                <a:sym typeface="Arial"/>
              </a:defRPr>
            </a:pPr>
            <a:endParaRPr/>
          </a:p>
        </p:txBody>
      </p:sp>
      <p:sp>
        <p:nvSpPr>
          <p:cNvPr id="31" name="Oval 23"/>
          <p:cNvSpPr/>
          <p:nvPr/>
        </p:nvSpPr>
        <p:spPr>
          <a:xfrm>
            <a:off x="1806575" y="2954338"/>
            <a:ext cx="1655765" cy="1655763"/>
          </a:xfrm>
          <a:prstGeom prst="ellipse">
            <a:avLst/>
          </a:prstGeom>
          <a:solidFill>
            <a:schemeClr val="accent3">
              <a:lumOff val="44000"/>
            </a:schemeClr>
          </a:solidFill>
          <a:ln w="12700">
            <a:miter lim="400000"/>
          </a:ln>
        </p:spPr>
        <p:txBody>
          <a:bodyPr lIns="45719" rIns="45719" anchor="ctr"/>
          <a:lstStyle/>
          <a:p>
            <a:pPr rtl="0">
              <a:defRPr>
                <a:latin typeface="+mj-lt"/>
                <a:ea typeface="+mj-ea"/>
                <a:cs typeface="+mj-cs"/>
                <a:sym typeface="Arial"/>
              </a:defRPr>
            </a:pPr>
            <a:endParaRPr/>
          </a:p>
        </p:txBody>
      </p:sp>
      <p:sp>
        <p:nvSpPr>
          <p:cNvPr id="32" name="Text Box 14"/>
          <p:cNvSpPr txBox="1"/>
          <p:nvPr/>
        </p:nvSpPr>
        <p:spPr>
          <a:xfrm>
            <a:off x="2026920" y="3505200"/>
            <a:ext cx="1216661" cy="5232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2800" b="1"/>
            </a:lvl1pPr>
          </a:lstStyle>
          <a:p>
            <a:pPr rtl="0">
              <a:defRPr/>
            </a:pPr>
            <a:r>
              <a:t>LOGO</a:t>
            </a:r>
          </a:p>
        </p:txBody>
      </p:sp>
      <p:sp>
        <p:nvSpPr>
          <p:cNvPr id="33" name="رقم الشريحة"/>
          <p:cNvSpPr txBox="1">
            <a:spLocks noGrp="1"/>
          </p:cNvSpPr>
          <p:nvPr>
            <p:ph type="sldNum" sz="quarter" idx="2"/>
          </p:nvPr>
        </p:nvSpPr>
        <p:spPr>
          <a:xfrm>
            <a:off x="8422372" y="6486525"/>
            <a:ext cx="264429" cy="26425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accent3">
                    <a:lumOff val="44000"/>
                  </a:schemeClr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نص العنوان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نص العنوان</a:t>
            </a:r>
          </a:p>
        </p:txBody>
      </p:sp>
      <p:sp>
        <p:nvSpPr>
          <p:cNvPr id="41" name="مستوى النص الأول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مستوى النص الأول</a:t>
            </a:r>
          </a:p>
          <a:p>
            <a:pPr lvl="1"/>
            <a:r>
              <a:t>مستوى النص الثاني</a:t>
            </a:r>
          </a:p>
          <a:p>
            <a:pPr lvl="2"/>
            <a:r>
              <a:t>مستوى النص الثالث</a:t>
            </a:r>
          </a:p>
          <a:p>
            <a:pPr lvl="3"/>
            <a:r>
              <a:t>مستوى النص الرابع</a:t>
            </a:r>
          </a:p>
          <a:p>
            <a:pPr lvl="4"/>
            <a:r>
              <a:t>مستوى النص الخامس</a:t>
            </a:r>
          </a:p>
        </p:txBody>
      </p:sp>
      <p:sp>
        <p:nvSpPr>
          <p:cNvPr id="42" name="رقم الشريحة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نص العنوان"/>
          <p:cNvSpPr txBox="1">
            <a:spLocks noGrp="1"/>
          </p:cNvSpPr>
          <p:nvPr>
            <p:ph type="title"/>
          </p:nvPr>
        </p:nvSpPr>
        <p:spPr>
          <a:xfrm>
            <a:off x="722312" y="4406900"/>
            <a:ext cx="7772401" cy="1362075"/>
          </a:xfrm>
          <a:prstGeom prst="rect">
            <a:avLst/>
          </a:prstGeom>
        </p:spPr>
        <p:txBody>
          <a:bodyPr anchor="t"/>
          <a:lstStyle>
            <a:lvl1pPr algn="r">
              <a:defRPr sz="4000" cap="all"/>
            </a:lvl1pPr>
          </a:lstStyle>
          <a:p>
            <a:r>
              <a:t>نص العنوان</a:t>
            </a:r>
          </a:p>
        </p:txBody>
      </p:sp>
      <p:sp>
        <p:nvSpPr>
          <p:cNvPr id="50" name="مستوى النص الأول…"/>
          <p:cNvSpPr txBox="1">
            <a:spLocks noGrp="1"/>
          </p:cNvSpPr>
          <p:nvPr>
            <p:ph type="body" sz="quarter" idx="1"/>
          </p:nvPr>
        </p:nvSpPr>
        <p:spPr>
          <a:xfrm>
            <a:off x="722312" y="2906713"/>
            <a:ext cx="7772401" cy="1500188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400"/>
              </a:spcBef>
              <a:buClrTx/>
              <a:buSzTx/>
              <a:buNone/>
              <a:defRPr sz="2000"/>
            </a:lvl1pPr>
            <a:lvl2pPr marL="0" indent="457200">
              <a:spcBef>
                <a:spcPts val="400"/>
              </a:spcBef>
              <a:buClrTx/>
              <a:buSzTx/>
              <a:buNone/>
              <a:defRPr sz="2000"/>
            </a:lvl2pPr>
            <a:lvl3pPr marL="0" indent="914400">
              <a:spcBef>
                <a:spcPts val="400"/>
              </a:spcBef>
              <a:buClrTx/>
              <a:buSzTx/>
              <a:buNone/>
              <a:defRPr sz="2000"/>
            </a:lvl3pPr>
            <a:lvl4pPr marL="0" indent="1371600">
              <a:spcBef>
                <a:spcPts val="400"/>
              </a:spcBef>
              <a:buClrTx/>
              <a:buSzTx/>
              <a:buNone/>
              <a:defRPr sz="2000"/>
            </a:lvl4pPr>
            <a:lvl5pPr marL="0" indent="1828800">
              <a:spcBef>
                <a:spcPts val="400"/>
              </a:spcBef>
              <a:buClrTx/>
              <a:buSzTx/>
              <a:buNone/>
              <a:defRPr sz="2000"/>
            </a:lvl5pPr>
          </a:lstStyle>
          <a:p>
            <a:r>
              <a:t>مستوى النص الأول</a:t>
            </a:r>
          </a:p>
          <a:p>
            <a:pPr lvl="1"/>
            <a:r>
              <a:t>مستوى النص الثاني</a:t>
            </a:r>
          </a:p>
          <a:p>
            <a:pPr lvl="2"/>
            <a:r>
              <a:t>مستوى النص الثالث</a:t>
            </a:r>
          </a:p>
          <a:p>
            <a:pPr lvl="3"/>
            <a:r>
              <a:t>مستوى النص الرابع</a:t>
            </a:r>
          </a:p>
          <a:p>
            <a:pPr lvl="4"/>
            <a:r>
              <a:t>مستوى النص الخامس</a:t>
            </a:r>
          </a:p>
        </p:txBody>
      </p:sp>
      <p:sp>
        <p:nvSpPr>
          <p:cNvPr id="51" name="رقم الشريحة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نص العنوان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نص العنوان</a:t>
            </a:r>
          </a:p>
        </p:txBody>
      </p:sp>
      <p:sp>
        <p:nvSpPr>
          <p:cNvPr id="59" name="مستوى النص الأول…"/>
          <p:cNvSpPr txBox="1">
            <a:spLocks noGrp="1"/>
          </p:cNvSpPr>
          <p:nvPr>
            <p:ph type="body" sz="half" idx="1"/>
          </p:nvPr>
        </p:nvSpPr>
        <p:spPr>
          <a:xfrm>
            <a:off x="457200" y="1241425"/>
            <a:ext cx="4038600" cy="5248275"/>
          </a:xfrm>
          <a:prstGeom prst="rect">
            <a:avLst/>
          </a:prstGeom>
        </p:spPr>
        <p:txBody>
          <a:bodyPr/>
          <a:lstStyle>
            <a:lvl2pPr marL="790575" indent="-333375"/>
            <a:lvl3pPr marL="1234439" indent="-320039"/>
            <a:lvl4pPr marL="1727200" indent="-355600"/>
            <a:lvl5pPr marL="2184400" indent="-355600"/>
          </a:lstStyle>
          <a:p>
            <a:r>
              <a:t>مستوى النص الأول</a:t>
            </a:r>
          </a:p>
          <a:p>
            <a:pPr lvl="1"/>
            <a:r>
              <a:t>مستوى النص الثاني</a:t>
            </a:r>
          </a:p>
          <a:p>
            <a:pPr lvl="2"/>
            <a:r>
              <a:t>مستوى النص الثالث</a:t>
            </a:r>
          </a:p>
          <a:p>
            <a:pPr lvl="3"/>
            <a:r>
              <a:t>مستوى النص الرابع</a:t>
            </a:r>
          </a:p>
          <a:p>
            <a:pPr lvl="4"/>
            <a:r>
              <a:t>مستوى النص الخامس</a:t>
            </a:r>
          </a:p>
        </p:txBody>
      </p:sp>
      <p:sp>
        <p:nvSpPr>
          <p:cNvPr id="60" name="رقم الشريحة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نص العنوان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</p:spPr>
        <p:txBody>
          <a:bodyPr/>
          <a:lstStyle/>
          <a:p>
            <a:r>
              <a:t>نص العنوان</a:t>
            </a:r>
          </a:p>
        </p:txBody>
      </p:sp>
      <p:sp>
        <p:nvSpPr>
          <p:cNvPr id="68" name="مستوى النص الأول…"/>
          <p:cNvSpPr txBox="1">
            <a:spLocks noGrp="1"/>
          </p:cNvSpPr>
          <p:nvPr>
            <p:ph type="body" sz="quarter" idx="1"/>
          </p:nvPr>
        </p:nvSpPr>
        <p:spPr>
          <a:xfrm>
            <a:off x="457200" y="1535112"/>
            <a:ext cx="4040188" cy="639763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500"/>
              </a:spcBef>
              <a:buClrTx/>
              <a:buSzTx/>
              <a:buNone/>
              <a:defRPr sz="2400"/>
            </a:lvl1pPr>
            <a:lvl2pPr marL="0" indent="457200">
              <a:spcBef>
                <a:spcPts val="500"/>
              </a:spcBef>
              <a:buClrTx/>
              <a:buSzTx/>
              <a:buNone/>
              <a:defRPr sz="2400"/>
            </a:lvl2pPr>
            <a:lvl3pPr marL="0" indent="914400">
              <a:spcBef>
                <a:spcPts val="500"/>
              </a:spcBef>
              <a:buClrTx/>
              <a:buSzTx/>
              <a:buNone/>
              <a:defRPr sz="2400"/>
            </a:lvl3pPr>
            <a:lvl4pPr marL="0" indent="1371600">
              <a:spcBef>
                <a:spcPts val="500"/>
              </a:spcBef>
              <a:buClrTx/>
              <a:buSzTx/>
              <a:buNone/>
              <a:defRPr sz="2400"/>
            </a:lvl4pPr>
            <a:lvl5pPr marL="0" indent="1828800">
              <a:spcBef>
                <a:spcPts val="500"/>
              </a:spcBef>
              <a:buClrTx/>
              <a:buSzTx/>
              <a:buNone/>
              <a:defRPr sz="2400"/>
            </a:lvl5pPr>
          </a:lstStyle>
          <a:p>
            <a:r>
              <a:t>مستوى النص الأول</a:t>
            </a:r>
          </a:p>
          <a:p>
            <a:pPr lvl="1"/>
            <a:r>
              <a:t>مستوى النص الثاني</a:t>
            </a:r>
          </a:p>
          <a:p>
            <a:pPr lvl="2"/>
            <a:r>
              <a:t>مستوى النص الثالث</a:t>
            </a:r>
          </a:p>
          <a:p>
            <a:pPr lvl="3"/>
            <a:r>
              <a:t>مستوى النص الرابع</a:t>
            </a:r>
          </a:p>
          <a:p>
            <a:pPr lvl="4"/>
            <a:r>
              <a:t>مستوى النص الخامس</a:t>
            </a:r>
          </a:p>
        </p:txBody>
      </p:sp>
      <p:sp>
        <p:nvSpPr>
          <p:cNvPr id="69" name="عنصر نائب للنص 4"/>
          <p:cNvSpPr>
            <a:spLocks noGrp="1"/>
          </p:cNvSpPr>
          <p:nvPr>
            <p:ph type="body" sz="quarter" idx="21"/>
          </p:nvPr>
        </p:nvSpPr>
        <p:spPr>
          <a:xfrm>
            <a:off x="4645025" y="1535112"/>
            <a:ext cx="4041775" cy="639763"/>
          </a:xfrm>
          <a:prstGeom prst="rect">
            <a:avLst/>
          </a:prstGeom>
        </p:spPr>
        <p:txBody>
          <a:bodyPr anchor="b"/>
          <a:lstStyle/>
          <a:p>
            <a:pPr marL="0" indent="0" rtl="0">
              <a:spcBef>
                <a:spcPts val="500"/>
              </a:spcBef>
              <a:buClrTx/>
              <a:buSzTx/>
              <a:buNone/>
              <a:defRPr sz="2400"/>
            </a:pPr>
            <a:endParaRPr/>
          </a:p>
        </p:txBody>
      </p:sp>
      <p:sp>
        <p:nvSpPr>
          <p:cNvPr id="70" name="رقم الشريحة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نص العنوان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نص العنوان</a:t>
            </a:r>
          </a:p>
        </p:txBody>
      </p:sp>
      <p:sp>
        <p:nvSpPr>
          <p:cNvPr id="78" name="رقم الشريحة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رقم الشريحة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نص العنوان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4" cy="1162050"/>
          </a:xfrm>
          <a:prstGeom prst="rect">
            <a:avLst/>
          </a:prstGeom>
        </p:spPr>
        <p:txBody>
          <a:bodyPr anchor="b"/>
          <a:lstStyle>
            <a:lvl1pPr algn="r">
              <a:defRPr sz="2000"/>
            </a:lvl1pPr>
          </a:lstStyle>
          <a:p>
            <a:r>
              <a:t>نص العنوان</a:t>
            </a:r>
          </a:p>
        </p:txBody>
      </p:sp>
      <p:sp>
        <p:nvSpPr>
          <p:cNvPr id="93" name="مستوى النص الأول…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spcBef>
                <a:spcPts val="700"/>
              </a:spcBef>
              <a:defRPr sz="3200"/>
            </a:lvl1pPr>
            <a:lvl2pPr marL="783771" indent="-326571">
              <a:spcBef>
                <a:spcPts val="700"/>
              </a:spcBef>
              <a:defRPr sz="3200"/>
            </a:lvl2pPr>
            <a:lvl3pPr marL="1219200" indent="-304800">
              <a:spcBef>
                <a:spcPts val="700"/>
              </a:spcBef>
              <a:defRPr sz="3200"/>
            </a:lvl3pPr>
            <a:lvl4pPr marL="1737360" indent="-365760">
              <a:spcBef>
                <a:spcPts val="700"/>
              </a:spcBef>
              <a:defRPr sz="3200"/>
            </a:lvl4pPr>
            <a:lvl5pPr marL="2194560" indent="-365760">
              <a:spcBef>
                <a:spcPts val="700"/>
              </a:spcBef>
              <a:defRPr sz="3200"/>
            </a:lvl5pPr>
          </a:lstStyle>
          <a:p>
            <a:r>
              <a:t>مستوى النص الأول</a:t>
            </a:r>
          </a:p>
          <a:p>
            <a:pPr lvl="1"/>
            <a:r>
              <a:t>مستوى النص الثاني</a:t>
            </a:r>
          </a:p>
          <a:p>
            <a:pPr lvl="2"/>
            <a:r>
              <a:t>مستوى النص الثالث</a:t>
            </a:r>
          </a:p>
          <a:p>
            <a:pPr lvl="3"/>
            <a:r>
              <a:t>مستوى النص الرابع</a:t>
            </a:r>
          </a:p>
          <a:p>
            <a:pPr lvl="4"/>
            <a:r>
              <a:t>مستوى النص الخامس</a:t>
            </a:r>
          </a:p>
        </p:txBody>
      </p:sp>
      <p:sp>
        <p:nvSpPr>
          <p:cNvPr id="94" name="عنصر نائب للنص 3"/>
          <p:cNvSpPr>
            <a:spLocks noGrp="1"/>
          </p:cNvSpPr>
          <p:nvPr>
            <p:ph type="body" sz="half" idx="21"/>
          </p:nvPr>
        </p:nvSpPr>
        <p:spPr>
          <a:xfrm>
            <a:off x="457199" y="1435100"/>
            <a:ext cx="3008315" cy="4691063"/>
          </a:xfrm>
          <a:prstGeom prst="rect">
            <a:avLst/>
          </a:prstGeom>
        </p:spPr>
        <p:txBody>
          <a:bodyPr/>
          <a:lstStyle/>
          <a:p>
            <a:pPr marL="0" indent="0" rtl="0">
              <a:spcBef>
                <a:spcPts val="300"/>
              </a:spcBef>
              <a:buClrTx/>
              <a:buSzTx/>
              <a:buNone/>
              <a:defRPr sz="1400"/>
            </a:pPr>
            <a:endParaRPr/>
          </a:p>
        </p:txBody>
      </p:sp>
      <p:sp>
        <p:nvSpPr>
          <p:cNvPr id="95" name="رقم الشريحة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نص العنوان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1" cy="566738"/>
          </a:xfrm>
          <a:prstGeom prst="rect">
            <a:avLst/>
          </a:prstGeom>
        </p:spPr>
        <p:txBody>
          <a:bodyPr anchor="b"/>
          <a:lstStyle>
            <a:lvl1pPr algn="r">
              <a:defRPr sz="2000"/>
            </a:lvl1pPr>
          </a:lstStyle>
          <a:p>
            <a:r>
              <a:t>نص العنوان</a:t>
            </a:r>
          </a:p>
        </p:txBody>
      </p:sp>
      <p:sp>
        <p:nvSpPr>
          <p:cNvPr id="103" name="عنصر نائب للصورة 2"/>
          <p:cNvSpPr>
            <a:spLocks noGrp="1"/>
          </p:cNvSpPr>
          <p:nvPr>
            <p:ph type="pic" sz="half" idx="21"/>
          </p:nvPr>
        </p:nvSpPr>
        <p:spPr>
          <a:xfrm>
            <a:off x="1792288" y="612775"/>
            <a:ext cx="5486401" cy="4114800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104" name="مستوى النص الأول…"/>
          <p:cNvSpPr txBox="1">
            <a:spLocks noGrp="1"/>
          </p:cNvSpPr>
          <p:nvPr>
            <p:ph type="body" sz="quarter" idx="1"/>
          </p:nvPr>
        </p:nvSpPr>
        <p:spPr>
          <a:xfrm>
            <a:off x="1792288" y="5367337"/>
            <a:ext cx="5486401" cy="804863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300"/>
              </a:spcBef>
              <a:buClrTx/>
              <a:buSzTx/>
              <a:buNone/>
              <a:defRPr sz="1400"/>
            </a:lvl1pPr>
            <a:lvl2pPr marL="0" indent="457200">
              <a:spcBef>
                <a:spcPts val="300"/>
              </a:spcBef>
              <a:buClrTx/>
              <a:buSzTx/>
              <a:buNone/>
              <a:defRPr sz="1400"/>
            </a:lvl2pPr>
            <a:lvl3pPr marL="0" indent="914400">
              <a:spcBef>
                <a:spcPts val="300"/>
              </a:spcBef>
              <a:buClrTx/>
              <a:buSzTx/>
              <a:buNone/>
              <a:defRPr sz="1400"/>
            </a:lvl3pPr>
            <a:lvl4pPr marL="0" indent="1371600">
              <a:spcBef>
                <a:spcPts val="300"/>
              </a:spcBef>
              <a:buClrTx/>
              <a:buSzTx/>
              <a:buNone/>
              <a:defRPr sz="1400"/>
            </a:lvl4pPr>
            <a:lvl5pPr marL="0" indent="1828800">
              <a:spcBef>
                <a:spcPts val="300"/>
              </a:spcBef>
              <a:buClrTx/>
              <a:buSzTx/>
              <a:buNone/>
              <a:defRPr sz="1400"/>
            </a:lvl5pPr>
          </a:lstStyle>
          <a:p>
            <a:r>
              <a:t>مستوى النص الأول</a:t>
            </a:r>
          </a:p>
          <a:p>
            <a:pPr lvl="1"/>
            <a:r>
              <a:t>مستوى النص الثاني</a:t>
            </a:r>
          </a:p>
          <a:p>
            <a:pPr lvl="2"/>
            <a:r>
              <a:t>مستوى النص الثالث</a:t>
            </a:r>
          </a:p>
          <a:p>
            <a:pPr lvl="3"/>
            <a:r>
              <a:t>مستوى النص الرابع</a:t>
            </a:r>
          </a:p>
          <a:p>
            <a:pPr lvl="4"/>
            <a:r>
              <a:t>مستوى النص الخامس</a:t>
            </a:r>
          </a:p>
        </p:txBody>
      </p:sp>
      <p:sp>
        <p:nvSpPr>
          <p:cNvPr id="105" name="رقم الشريحة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عنوان وجدو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نص العنوان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نص العنوان</a:t>
            </a:r>
          </a:p>
        </p:txBody>
      </p:sp>
      <p:sp>
        <p:nvSpPr>
          <p:cNvPr id="113" name="رقم الشريحة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عنوان ومخط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نص العنوان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نص العنوان</a:t>
            </a:r>
          </a:p>
        </p:txBody>
      </p:sp>
      <p:sp>
        <p:nvSpPr>
          <p:cNvPr id="121" name="رقم الشريحة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Off val="44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5"/>
          <p:cNvSpPr/>
          <p:nvPr/>
        </p:nvSpPr>
        <p:spPr>
          <a:xfrm>
            <a:off x="0" y="798512"/>
            <a:ext cx="9144000" cy="312738"/>
          </a:xfrm>
          <a:prstGeom prst="rect">
            <a:avLst/>
          </a:prstGeom>
          <a:solidFill>
            <a:srgbClr val="19426B"/>
          </a:solidFill>
          <a:ln w="12700">
            <a:miter lim="400000"/>
          </a:ln>
        </p:spPr>
        <p:txBody>
          <a:bodyPr lIns="45719" rIns="45719" anchor="ctr"/>
          <a:lstStyle/>
          <a:p>
            <a:pPr rtl="0">
              <a:defRPr>
                <a:latin typeface="+mj-lt"/>
                <a:ea typeface="+mj-ea"/>
                <a:cs typeface="+mj-cs"/>
                <a:sym typeface="Arial"/>
              </a:defRPr>
            </a:pPr>
            <a:endParaRPr/>
          </a:p>
        </p:txBody>
      </p:sp>
      <p:sp>
        <p:nvSpPr>
          <p:cNvPr id="3" name="Rectangle 16"/>
          <p:cNvSpPr/>
          <p:nvPr/>
        </p:nvSpPr>
        <p:spPr>
          <a:xfrm>
            <a:off x="0" y="0"/>
            <a:ext cx="9144000" cy="836613"/>
          </a:xfrm>
          <a:prstGeom prst="rect">
            <a:avLst/>
          </a:prstGeom>
          <a:solidFill>
            <a:schemeClr val="accent2"/>
          </a:solidFill>
          <a:ln w="12700">
            <a:miter lim="400000"/>
          </a:ln>
        </p:spPr>
        <p:txBody>
          <a:bodyPr lIns="45719" rIns="45719" anchor="ctr"/>
          <a:lstStyle/>
          <a:p>
            <a:pPr rtl="0">
              <a:defRPr>
                <a:latin typeface="+mj-lt"/>
                <a:ea typeface="+mj-ea"/>
                <a:cs typeface="+mj-cs"/>
                <a:sym typeface="Arial"/>
              </a:defRPr>
            </a:pPr>
            <a:endParaRPr/>
          </a:p>
        </p:txBody>
      </p:sp>
      <p:grpSp>
        <p:nvGrpSpPr>
          <p:cNvPr id="11" name="Group 17"/>
          <p:cNvGrpSpPr/>
          <p:nvPr/>
        </p:nvGrpSpPr>
        <p:grpSpPr>
          <a:xfrm>
            <a:off x="7308850" y="188912"/>
            <a:ext cx="1665288" cy="1512888"/>
            <a:chOff x="0" y="0"/>
            <a:chExt cx="1665287" cy="1512886"/>
          </a:xfrm>
        </p:grpSpPr>
        <p:sp>
          <p:nvSpPr>
            <p:cNvPr id="4" name="Oval 18"/>
            <p:cNvSpPr/>
            <p:nvPr/>
          </p:nvSpPr>
          <p:spPr>
            <a:xfrm>
              <a:off x="503237" y="1152524"/>
              <a:ext cx="1162051" cy="360363"/>
            </a:xfrm>
            <a:prstGeom prst="ellipse">
              <a:avLst/>
            </a:prstGeom>
            <a:gradFill flip="none" rotWithShape="1">
              <a:gsLst>
                <a:gs pos="0">
                  <a:srgbClr val="19426B"/>
                </a:gs>
                <a:gs pos="100000">
                  <a:schemeClr val="accent3">
                    <a:lumOff val="44000"/>
                  </a:schemeClr>
                </a:gs>
              </a:gsLst>
              <a:lin ang="189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rtl="0">
                <a:defRPr>
                  <a:latin typeface="+mj-lt"/>
                  <a:ea typeface="+mj-ea"/>
                  <a:cs typeface="+mj-cs"/>
                  <a:sym typeface="Arial"/>
                </a:defRPr>
              </a:pPr>
              <a:endParaRPr/>
            </a:p>
          </p:txBody>
        </p:sp>
        <p:sp>
          <p:nvSpPr>
            <p:cNvPr id="5" name="Oval 19"/>
            <p:cNvSpPr/>
            <p:nvPr/>
          </p:nvSpPr>
          <p:spPr>
            <a:xfrm>
              <a:off x="0" y="-1"/>
              <a:ext cx="1479551" cy="1446213"/>
            </a:xfrm>
            <a:prstGeom prst="ellipse">
              <a:avLst/>
            </a:prstGeom>
            <a:solidFill>
              <a:schemeClr val="accent3">
                <a:lumOff val="44000"/>
              </a:schemeClr>
            </a:solidFill>
            <a:ln w="12700" cap="flat">
              <a:noFill/>
              <a:miter lim="400000"/>
            </a:ln>
            <a:effectLst>
              <a:outerShdw dist="63500" dir="2212194" rotWithShape="0">
                <a:srgbClr val="19426B"/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 rtl="0">
                <a:defRPr>
                  <a:latin typeface="+mj-lt"/>
                  <a:ea typeface="+mj-ea"/>
                  <a:cs typeface="+mj-cs"/>
                  <a:sym typeface="Arial"/>
                </a:defRPr>
              </a:pPr>
              <a:endParaRPr/>
            </a:p>
          </p:txBody>
        </p:sp>
        <p:sp>
          <p:nvSpPr>
            <p:cNvPr id="6" name="Freeform 20"/>
            <p:cNvSpPr/>
            <p:nvPr/>
          </p:nvSpPr>
          <p:spPr>
            <a:xfrm>
              <a:off x="750887" y="257174"/>
              <a:ext cx="671587" cy="9334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50" h="21600" extrusionOk="0">
                  <a:moveTo>
                    <a:pt x="15239" y="21600"/>
                  </a:moveTo>
                  <a:cubicBezTo>
                    <a:pt x="19934" y="18585"/>
                    <a:pt x="21600" y="14558"/>
                    <a:pt x="21440" y="10750"/>
                  </a:cubicBezTo>
                  <a:cubicBezTo>
                    <a:pt x="21296" y="6921"/>
                    <a:pt x="18139" y="2487"/>
                    <a:pt x="14501" y="0"/>
                  </a:cubicBezTo>
                  <a:lnTo>
                    <a:pt x="0" y="10861"/>
                  </a:lnTo>
                  <a:lnTo>
                    <a:pt x="15239" y="21600"/>
                  </a:lnTo>
                  <a:close/>
                </a:path>
              </a:pathLst>
            </a:custGeom>
            <a:blipFill rotWithShape="1">
              <a:blip r:embed="rId13"/>
              <a:srcRect/>
              <a:stretch>
                <a:fillRect/>
              </a:stretch>
            </a:blip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rtl="0">
                <a:defRPr>
                  <a:latin typeface="+mj-lt"/>
                  <a:ea typeface="+mj-ea"/>
                  <a:cs typeface="+mj-cs"/>
                  <a:sym typeface="Arial"/>
                </a:defRPr>
              </a:pPr>
              <a:endParaRPr/>
            </a:p>
          </p:txBody>
        </p:sp>
        <p:sp>
          <p:nvSpPr>
            <p:cNvPr id="7" name="Freeform 21"/>
            <p:cNvSpPr/>
            <p:nvPr/>
          </p:nvSpPr>
          <p:spPr>
            <a:xfrm>
              <a:off x="277812" y="56158"/>
              <a:ext cx="908051" cy="6439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061" extrusionOk="0">
                  <a:moveTo>
                    <a:pt x="10800" y="21061"/>
                  </a:moveTo>
                  <a:lnTo>
                    <a:pt x="21600" y="5810"/>
                  </a:lnTo>
                  <a:cubicBezTo>
                    <a:pt x="19237" y="2402"/>
                    <a:pt x="15180" y="-539"/>
                    <a:pt x="10430" y="83"/>
                  </a:cubicBezTo>
                  <a:cubicBezTo>
                    <a:pt x="6456" y="270"/>
                    <a:pt x="3007" y="1982"/>
                    <a:pt x="0" y="5826"/>
                  </a:cubicBezTo>
                  <a:lnTo>
                    <a:pt x="10800" y="21061"/>
                  </a:lnTo>
                  <a:close/>
                </a:path>
              </a:pathLst>
            </a:custGeom>
            <a:blipFill rotWithShape="1">
              <a:blip r:embed="rId14"/>
              <a:srcRect/>
              <a:stretch>
                <a:fillRect/>
              </a:stretch>
            </a:blip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rtl="0">
                <a:defRPr>
                  <a:latin typeface="+mj-lt"/>
                  <a:ea typeface="+mj-ea"/>
                  <a:cs typeface="+mj-cs"/>
                  <a:sym typeface="Arial"/>
                </a:defRPr>
              </a:pPr>
              <a:endParaRPr/>
            </a:p>
          </p:txBody>
        </p:sp>
        <p:sp>
          <p:nvSpPr>
            <p:cNvPr id="8" name="Freeform 22"/>
            <p:cNvSpPr/>
            <p:nvPr/>
          </p:nvSpPr>
          <p:spPr>
            <a:xfrm>
              <a:off x="52183" y="265112"/>
              <a:ext cx="652668" cy="9080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94" h="21600" extrusionOk="0">
                  <a:moveTo>
                    <a:pt x="21194" y="10857"/>
                  </a:moveTo>
                  <a:lnTo>
                    <a:pt x="6343" y="0"/>
                  </a:lnTo>
                  <a:cubicBezTo>
                    <a:pt x="3474" y="1832"/>
                    <a:pt x="-406" y="6446"/>
                    <a:pt x="34" y="11467"/>
                  </a:cubicBezTo>
                  <a:cubicBezTo>
                    <a:pt x="458" y="16488"/>
                    <a:pt x="3392" y="19768"/>
                    <a:pt x="6147" y="21600"/>
                  </a:cubicBezTo>
                  <a:lnTo>
                    <a:pt x="21194" y="10857"/>
                  </a:lnTo>
                  <a:close/>
                </a:path>
              </a:pathLst>
            </a:custGeom>
            <a:blipFill rotWithShape="1">
              <a:blip r:embed="rId15"/>
              <a:srcRect/>
              <a:stretch>
                <a:fillRect/>
              </a:stretch>
            </a:blip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rtl="0">
                <a:defRPr>
                  <a:latin typeface="+mj-lt"/>
                  <a:ea typeface="+mj-ea"/>
                  <a:cs typeface="+mj-cs"/>
                  <a:sym typeface="Arial"/>
                </a:defRPr>
              </a:pPr>
              <a:endParaRPr/>
            </a:p>
          </p:txBody>
        </p:sp>
        <p:sp>
          <p:nvSpPr>
            <p:cNvPr id="9" name="Freeform 23"/>
            <p:cNvSpPr/>
            <p:nvPr/>
          </p:nvSpPr>
          <p:spPr>
            <a:xfrm>
              <a:off x="263525" y="739774"/>
              <a:ext cx="936626" cy="6585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37" extrusionOk="0">
                  <a:moveTo>
                    <a:pt x="10731" y="0"/>
                  </a:moveTo>
                  <a:lnTo>
                    <a:pt x="0" y="15064"/>
                  </a:lnTo>
                  <a:cubicBezTo>
                    <a:pt x="2350" y="18603"/>
                    <a:pt x="7026" y="21600"/>
                    <a:pt x="11529" y="21430"/>
                  </a:cubicBezTo>
                  <a:cubicBezTo>
                    <a:pt x="16032" y="21245"/>
                    <a:pt x="19759" y="17907"/>
                    <a:pt x="21600" y="15389"/>
                  </a:cubicBezTo>
                  <a:lnTo>
                    <a:pt x="10731" y="0"/>
                  </a:lnTo>
                  <a:close/>
                </a:path>
              </a:pathLst>
            </a:custGeom>
            <a:blipFill rotWithShape="1">
              <a:blip r:embed="rId16"/>
              <a:srcRect/>
              <a:stretch>
                <a:fillRect/>
              </a:stretch>
            </a:blip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rtl="0">
                <a:defRPr>
                  <a:latin typeface="+mj-lt"/>
                  <a:ea typeface="+mj-ea"/>
                  <a:cs typeface="+mj-cs"/>
                  <a:sym typeface="Arial"/>
                </a:defRPr>
              </a:pPr>
              <a:endParaRPr/>
            </a:p>
          </p:txBody>
        </p:sp>
        <p:sp>
          <p:nvSpPr>
            <p:cNvPr id="10" name="Oval 24"/>
            <p:cNvSpPr/>
            <p:nvPr/>
          </p:nvSpPr>
          <p:spPr>
            <a:xfrm>
              <a:off x="492125" y="506412"/>
              <a:ext cx="522289" cy="496889"/>
            </a:xfrm>
            <a:prstGeom prst="ellipse">
              <a:avLst/>
            </a:prstGeom>
            <a:solidFill>
              <a:schemeClr val="accent3">
                <a:lumOff val="44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rtl="0">
                <a:defRPr>
                  <a:latin typeface="+mj-lt"/>
                  <a:ea typeface="+mj-ea"/>
                  <a:cs typeface="+mj-cs"/>
                  <a:sym typeface="Arial"/>
                </a:defRPr>
              </a:pPr>
              <a:endParaRPr/>
            </a:p>
          </p:txBody>
        </p:sp>
      </p:grpSp>
      <p:sp>
        <p:nvSpPr>
          <p:cNvPr id="12" name="نص العنوان"/>
          <p:cNvSpPr txBox="1">
            <a:spLocks noGrp="1"/>
          </p:cNvSpPr>
          <p:nvPr>
            <p:ph type="title"/>
          </p:nvPr>
        </p:nvSpPr>
        <p:spPr>
          <a:xfrm>
            <a:off x="381000" y="152400"/>
            <a:ext cx="7391400" cy="563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/>
          <a:p>
            <a:r>
              <a:t>نص العنوان</a:t>
            </a:r>
          </a:p>
        </p:txBody>
      </p:sp>
      <p:sp>
        <p:nvSpPr>
          <p:cNvPr id="13" name="مستوى النص الأول…"/>
          <p:cNvSpPr txBox="1">
            <a:spLocks noGrp="1"/>
          </p:cNvSpPr>
          <p:nvPr>
            <p:ph type="body" idx="1"/>
          </p:nvPr>
        </p:nvSpPr>
        <p:spPr>
          <a:xfrm>
            <a:off x="457200" y="1241425"/>
            <a:ext cx="8229600" cy="52482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normAutofit/>
          </a:bodyPr>
          <a:lstStyle/>
          <a:p>
            <a:r>
              <a:t>مستوى النص الأول</a:t>
            </a:r>
          </a:p>
          <a:p>
            <a:pPr lvl="1"/>
            <a:r>
              <a:t>مستوى النص الثاني</a:t>
            </a:r>
          </a:p>
          <a:p>
            <a:pPr lvl="2"/>
            <a:r>
              <a:t>مستوى النص الثالث</a:t>
            </a:r>
          </a:p>
          <a:p>
            <a:pPr lvl="3"/>
            <a:r>
              <a:t>مستوى النص الرابع</a:t>
            </a:r>
          </a:p>
          <a:p>
            <a:pPr lvl="4"/>
            <a:r>
              <a:t>مستوى النص الخامس</a:t>
            </a:r>
          </a:p>
        </p:txBody>
      </p:sp>
      <p:sp>
        <p:nvSpPr>
          <p:cNvPr id="14" name="رقم الشريحة"/>
          <p:cNvSpPr txBox="1">
            <a:spLocks noGrp="1"/>
          </p:cNvSpPr>
          <p:nvPr>
            <p:ph type="sldNum" sz="quarter" idx="2"/>
          </p:nvPr>
        </p:nvSpPr>
        <p:spPr>
          <a:xfrm>
            <a:off x="4966657" y="6553200"/>
            <a:ext cx="291143" cy="288824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>
            <a:lvl1pPr algn="r">
              <a:defRPr sz="1400">
                <a:latin typeface="+mj-lt"/>
                <a:ea typeface="+mj-ea"/>
                <a:cs typeface="+mj-cs"/>
                <a:sym typeface="Arial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/>
  <p:txStyles>
    <p:titleStyle>
      <a:lvl1pPr marL="0" marR="0" indent="0" algn="l" defTabSz="914400" rtl="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1" i="0" u="none" strike="noStrike" cap="none" spc="0" baseline="0">
          <a:solidFill>
            <a:schemeClr val="accent3">
              <a:lumOff val="44000"/>
            </a:schemeClr>
          </a:solidFill>
          <a:uFillTx/>
          <a:latin typeface="Verdana"/>
          <a:ea typeface="Verdana"/>
          <a:cs typeface="Verdana"/>
          <a:sym typeface="Verdana"/>
        </a:defRPr>
      </a:lvl1pPr>
      <a:lvl2pPr marL="0" marR="0" indent="0" algn="l" defTabSz="914400" rtl="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1" i="0" u="none" strike="noStrike" cap="none" spc="0" baseline="0">
          <a:solidFill>
            <a:schemeClr val="accent3">
              <a:lumOff val="44000"/>
            </a:schemeClr>
          </a:solidFill>
          <a:uFillTx/>
          <a:latin typeface="Verdana"/>
          <a:ea typeface="Verdana"/>
          <a:cs typeface="Verdana"/>
          <a:sym typeface="Verdana"/>
        </a:defRPr>
      </a:lvl2pPr>
      <a:lvl3pPr marL="0" marR="0" indent="0" algn="l" defTabSz="914400" rtl="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1" i="0" u="none" strike="noStrike" cap="none" spc="0" baseline="0">
          <a:solidFill>
            <a:schemeClr val="accent3">
              <a:lumOff val="44000"/>
            </a:schemeClr>
          </a:solidFill>
          <a:uFillTx/>
          <a:latin typeface="Verdana"/>
          <a:ea typeface="Verdana"/>
          <a:cs typeface="Verdana"/>
          <a:sym typeface="Verdana"/>
        </a:defRPr>
      </a:lvl3pPr>
      <a:lvl4pPr marL="0" marR="0" indent="0" algn="l" defTabSz="914400" rtl="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1" i="0" u="none" strike="noStrike" cap="none" spc="0" baseline="0">
          <a:solidFill>
            <a:schemeClr val="accent3">
              <a:lumOff val="44000"/>
            </a:schemeClr>
          </a:solidFill>
          <a:uFillTx/>
          <a:latin typeface="Verdana"/>
          <a:ea typeface="Verdana"/>
          <a:cs typeface="Verdana"/>
          <a:sym typeface="Verdana"/>
        </a:defRPr>
      </a:lvl4pPr>
      <a:lvl5pPr marL="0" marR="0" indent="0" algn="l" defTabSz="914400" rtl="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1" i="0" u="none" strike="noStrike" cap="none" spc="0" baseline="0">
          <a:solidFill>
            <a:schemeClr val="accent3">
              <a:lumOff val="44000"/>
            </a:schemeClr>
          </a:solidFill>
          <a:uFillTx/>
          <a:latin typeface="Verdana"/>
          <a:ea typeface="Verdana"/>
          <a:cs typeface="Verdana"/>
          <a:sym typeface="Verdana"/>
        </a:defRPr>
      </a:lvl5pPr>
      <a:lvl6pPr marL="0" marR="0" indent="457200" algn="l" defTabSz="914400" rtl="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1" i="0" u="none" strike="noStrike" cap="none" spc="0" baseline="0">
          <a:solidFill>
            <a:schemeClr val="accent3">
              <a:lumOff val="44000"/>
            </a:schemeClr>
          </a:solidFill>
          <a:uFillTx/>
          <a:latin typeface="Verdana"/>
          <a:ea typeface="Verdana"/>
          <a:cs typeface="Verdana"/>
          <a:sym typeface="Verdana"/>
        </a:defRPr>
      </a:lvl6pPr>
      <a:lvl7pPr marL="0" marR="0" indent="914400" algn="l" defTabSz="914400" rtl="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1" i="0" u="none" strike="noStrike" cap="none" spc="0" baseline="0">
          <a:solidFill>
            <a:schemeClr val="accent3">
              <a:lumOff val="44000"/>
            </a:schemeClr>
          </a:solidFill>
          <a:uFillTx/>
          <a:latin typeface="Verdana"/>
          <a:ea typeface="Verdana"/>
          <a:cs typeface="Verdana"/>
          <a:sym typeface="Verdana"/>
        </a:defRPr>
      </a:lvl7pPr>
      <a:lvl8pPr marL="0" marR="0" indent="1371600" algn="l" defTabSz="914400" rtl="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1" i="0" u="none" strike="noStrike" cap="none" spc="0" baseline="0">
          <a:solidFill>
            <a:schemeClr val="accent3">
              <a:lumOff val="44000"/>
            </a:schemeClr>
          </a:solidFill>
          <a:uFillTx/>
          <a:latin typeface="Verdana"/>
          <a:ea typeface="Verdana"/>
          <a:cs typeface="Verdana"/>
          <a:sym typeface="Verdana"/>
        </a:defRPr>
      </a:lvl8pPr>
      <a:lvl9pPr marL="0" marR="0" indent="1828800" algn="l" defTabSz="914400" rtl="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1" i="0" u="none" strike="noStrike" cap="none" spc="0" baseline="0">
          <a:solidFill>
            <a:schemeClr val="accent3">
              <a:lumOff val="44000"/>
            </a:schemeClr>
          </a:solidFill>
          <a:uFillTx/>
          <a:latin typeface="Verdana"/>
          <a:ea typeface="Verdana"/>
          <a:cs typeface="Verdana"/>
          <a:sym typeface="Verdana"/>
        </a:defRPr>
      </a:lvl9pPr>
    </p:titleStyle>
    <p:bodyStyle>
      <a:lvl1pPr marL="342900" marR="0" indent="-342900" algn="r" defTabSz="914400" rtl="1" latinLnBrk="0">
        <a:lnSpc>
          <a:spcPct val="100000"/>
        </a:lnSpc>
        <a:spcBef>
          <a:spcPts val="600"/>
        </a:spcBef>
        <a:spcAft>
          <a:spcPts val="0"/>
        </a:spcAft>
        <a:buClr>
          <a:srgbClr val="8BBC00"/>
        </a:buClr>
        <a:buSzPct val="100000"/>
        <a:buFontTx/>
        <a:buChar char="❖"/>
        <a:tabLst/>
        <a:defRPr sz="2800" b="1" i="0" u="none" strike="noStrike" cap="none" spc="0" baseline="0">
          <a:solidFill>
            <a:srgbClr val="008080"/>
          </a:solidFill>
          <a:uFillTx/>
          <a:latin typeface="Verdana"/>
          <a:ea typeface="Verdana"/>
          <a:cs typeface="Verdana"/>
          <a:sym typeface="Verdana"/>
        </a:defRPr>
      </a:lvl1pPr>
      <a:lvl2pPr marL="742950" marR="0" indent="-285750" algn="r" defTabSz="914400" rtl="1" latinLnBrk="0">
        <a:lnSpc>
          <a:spcPct val="100000"/>
        </a:lnSpc>
        <a:spcBef>
          <a:spcPts val="600"/>
        </a:spcBef>
        <a:spcAft>
          <a:spcPts val="0"/>
        </a:spcAft>
        <a:buClr>
          <a:srgbClr val="8BBC00"/>
        </a:buClr>
        <a:buSzPct val="100000"/>
        <a:buFontTx/>
        <a:buChar char="▪"/>
        <a:tabLst/>
        <a:defRPr sz="2800" b="1" i="0" u="none" strike="noStrike" cap="none" spc="0" baseline="0">
          <a:solidFill>
            <a:srgbClr val="008080"/>
          </a:solidFill>
          <a:uFillTx/>
          <a:latin typeface="Verdana"/>
          <a:ea typeface="Verdana"/>
          <a:cs typeface="Verdana"/>
          <a:sym typeface="Verdana"/>
        </a:defRPr>
      </a:lvl2pPr>
      <a:lvl3pPr marL="1181100" marR="0" indent="-266700" algn="r" defTabSz="914400" rtl="1" latinLnBrk="0">
        <a:lnSpc>
          <a:spcPct val="100000"/>
        </a:lnSpc>
        <a:spcBef>
          <a:spcPts val="600"/>
        </a:spcBef>
        <a:spcAft>
          <a:spcPts val="0"/>
        </a:spcAft>
        <a:buClr>
          <a:srgbClr val="8BBC00"/>
        </a:buClr>
        <a:buSzPct val="100000"/>
        <a:buFontTx/>
        <a:buChar char="•"/>
        <a:tabLst/>
        <a:defRPr sz="2800" b="1" i="0" u="none" strike="noStrike" cap="none" spc="0" baseline="0">
          <a:solidFill>
            <a:srgbClr val="008080"/>
          </a:solidFill>
          <a:uFillTx/>
          <a:latin typeface="Verdana"/>
          <a:ea typeface="Verdana"/>
          <a:cs typeface="Verdana"/>
          <a:sym typeface="Verdana"/>
        </a:defRPr>
      </a:lvl3pPr>
      <a:lvl4pPr marL="1691639" marR="0" indent="-320039" algn="r" defTabSz="914400" rtl="1" latinLnBrk="0">
        <a:lnSpc>
          <a:spcPct val="100000"/>
        </a:lnSpc>
        <a:spcBef>
          <a:spcPts val="600"/>
        </a:spcBef>
        <a:spcAft>
          <a:spcPts val="0"/>
        </a:spcAft>
        <a:buClr>
          <a:srgbClr val="8BBC00"/>
        </a:buClr>
        <a:buSzPct val="100000"/>
        <a:buFontTx/>
        <a:buChar char="–"/>
        <a:tabLst/>
        <a:defRPr sz="2800" b="1" i="0" u="none" strike="noStrike" cap="none" spc="0" baseline="0">
          <a:solidFill>
            <a:srgbClr val="008080"/>
          </a:solidFill>
          <a:uFillTx/>
          <a:latin typeface="Verdana"/>
          <a:ea typeface="Verdana"/>
          <a:cs typeface="Verdana"/>
          <a:sym typeface="Verdana"/>
        </a:defRPr>
      </a:lvl4pPr>
      <a:lvl5pPr marL="2148839" marR="0" indent="-320039" algn="r" defTabSz="914400" rtl="1" latinLnBrk="0">
        <a:lnSpc>
          <a:spcPct val="100000"/>
        </a:lnSpc>
        <a:spcBef>
          <a:spcPts val="600"/>
        </a:spcBef>
        <a:spcAft>
          <a:spcPts val="0"/>
        </a:spcAft>
        <a:buClr>
          <a:srgbClr val="8BBC00"/>
        </a:buClr>
        <a:buSzPct val="100000"/>
        <a:buFontTx/>
        <a:buChar char="»"/>
        <a:tabLst/>
        <a:defRPr sz="2800" b="1" i="0" u="none" strike="noStrike" cap="none" spc="0" baseline="0">
          <a:solidFill>
            <a:srgbClr val="008080"/>
          </a:solidFill>
          <a:uFillTx/>
          <a:latin typeface="Verdana"/>
          <a:ea typeface="Verdana"/>
          <a:cs typeface="Verdana"/>
          <a:sym typeface="Verdana"/>
        </a:defRPr>
      </a:lvl5pPr>
      <a:lvl6pPr marL="2606039" marR="0" indent="-320039" algn="r" defTabSz="914400" rtl="1" latinLnBrk="0">
        <a:lnSpc>
          <a:spcPct val="100000"/>
        </a:lnSpc>
        <a:spcBef>
          <a:spcPts val="600"/>
        </a:spcBef>
        <a:spcAft>
          <a:spcPts val="0"/>
        </a:spcAft>
        <a:buClr>
          <a:srgbClr val="8BBC00"/>
        </a:buClr>
        <a:buSzPct val="100000"/>
        <a:buFontTx/>
        <a:buChar char="»"/>
        <a:tabLst/>
        <a:defRPr sz="2800" b="1" i="0" u="none" strike="noStrike" cap="none" spc="0" baseline="0">
          <a:solidFill>
            <a:srgbClr val="008080"/>
          </a:solidFill>
          <a:uFillTx/>
          <a:latin typeface="Verdana"/>
          <a:ea typeface="Verdana"/>
          <a:cs typeface="Verdana"/>
          <a:sym typeface="Verdana"/>
        </a:defRPr>
      </a:lvl6pPr>
      <a:lvl7pPr marL="3063239" marR="0" indent="-320039" algn="r" defTabSz="914400" rtl="1" latinLnBrk="0">
        <a:lnSpc>
          <a:spcPct val="100000"/>
        </a:lnSpc>
        <a:spcBef>
          <a:spcPts val="600"/>
        </a:spcBef>
        <a:spcAft>
          <a:spcPts val="0"/>
        </a:spcAft>
        <a:buClr>
          <a:srgbClr val="8BBC00"/>
        </a:buClr>
        <a:buSzPct val="100000"/>
        <a:buFontTx/>
        <a:buChar char="»"/>
        <a:tabLst/>
        <a:defRPr sz="2800" b="1" i="0" u="none" strike="noStrike" cap="none" spc="0" baseline="0">
          <a:solidFill>
            <a:srgbClr val="008080"/>
          </a:solidFill>
          <a:uFillTx/>
          <a:latin typeface="Verdana"/>
          <a:ea typeface="Verdana"/>
          <a:cs typeface="Verdana"/>
          <a:sym typeface="Verdana"/>
        </a:defRPr>
      </a:lvl7pPr>
      <a:lvl8pPr marL="3520440" marR="0" indent="-320040" algn="r" defTabSz="914400" rtl="1" latinLnBrk="0">
        <a:lnSpc>
          <a:spcPct val="100000"/>
        </a:lnSpc>
        <a:spcBef>
          <a:spcPts val="600"/>
        </a:spcBef>
        <a:spcAft>
          <a:spcPts val="0"/>
        </a:spcAft>
        <a:buClr>
          <a:srgbClr val="8BBC00"/>
        </a:buClr>
        <a:buSzPct val="100000"/>
        <a:buFontTx/>
        <a:buChar char="»"/>
        <a:tabLst/>
        <a:defRPr sz="2800" b="1" i="0" u="none" strike="noStrike" cap="none" spc="0" baseline="0">
          <a:solidFill>
            <a:srgbClr val="008080"/>
          </a:solidFill>
          <a:uFillTx/>
          <a:latin typeface="Verdana"/>
          <a:ea typeface="Verdana"/>
          <a:cs typeface="Verdana"/>
          <a:sym typeface="Verdana"/>
        </a:defRPr>
      </a:lvl8pPr>
      <a:lvl9pPr marL="3977640" marR="0" indent="-320040" algn="r" defTabSz="914400" rtl="1" latinLnBrk="0">
        <a:lnSpc>
          <a:spcPct val="100000"/>
        </a:lnSpc>
        <a:spcBef>
          <a:spcPts val="600"/>
        </a:spcBef>
        <a:spcAft>
          <a:spcPts val="0"/>
        </a:spcAft>
        <a:buClr>
          <a:srgbClr val="8BBC00"/>
        </a:buClr>
        <a:buSzPct val="100000"/>
        <a:buFontTx/>
        <a:buChar char="»"/>
        <a:tabLst/>
        <a:defRPr sz="2800" b="1" i="0" u="none" strike="noStrike" cap="none" spc="0" baseline="0">
          <a:solidFill>
            <a:srgbClr val="008080"/>
          </a:solidFill>
          <a:uFillTx/>
          <a:latin typeface="Verdana"/>
          <a:ea typeface="Verdana"/>
          <a:cs typeface="Verdana"/>
          <a:sym typeface="Verdana"/>
        </a:defRPr>
      </a:lvl9pPr>
    </p:bodyStyle>
    <p:otherStyle>
      <a:lvl1pPr marL="0" marR="0" indent="0" algn="r" defTabSz="914400" rtl="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1pPr>
      <a:lvl2pPr marL="0" marR="0" indent="457200" algn="r" defTabSz="914400" rtl="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2pPr>
      <a:lvl3pPr marL="0" marR="0" indent="914400" algn="r" defTabSz="914400" rtl="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3pPr>
      <a:lvl4pPr marL="0" marR="0" indent="1371600" algn="r" defTabSz="914400" rtl="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4pPr>
      <a:lvl5pPr marL="0" marR="0" indent="1828800" algn="r" defTabSz="914400" rtl="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5pPr>
      <a:lvl6pPr marL="0" marR="0" indent="2286000" algn="r" defTabSz="914400" rtl="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6pPr>
      <a:lvl7pPr marL="0" marR="0" indent="2743200" algn="r" defTabSz="914400" rtl="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7pPr>
      <a:lvl8pPr marL="0" marR="0" indent="3200400" algn="r" defTabSz="914400" rtl="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8pPr>
      <a:lvl9pPr marL="0" marR="0" indent="3657600" algn="r" defTabSz="914400" rtl="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Rectangle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rtl="0">
              <a:defRPr sz="6400">
                <a:solidFill>
                  <a:srgbClr val="FF0000"/>
                </a:solidFill>
              </a:defRPr>
            </a:pPr>
            <a:r>
              <a:rPr>
                <a:latin typeface="+mn-lt"/>
                <a:ea typeface="+mn-ea"/>
                <a:cs typeface="+mn-cs"/>
                <a:sym typeface="Helvetica"/>
              </a:rPr>
              <a:t>أوعية</a:t>
            </a:r>
            <a:r>
              <a:rPr>
                <a:solidFill>
                  <a:srgbClr val="19426B"/>
                </a:solidFill>
                <a:latin typeface="+mn-lt"/>
                <a:ea typeface="+mn-ea"/>
                <a:cs typeface="+mn-cs"/>
                <a:sym typeface="Helvetica"/>
              </a:rPr>
              <a:t> المعلومات</a:t>
            </a:r>
          </a:p>
        </p:txBody>
      </p:sp>
      <p:sp>
        <p:nvSpPr>
          <p:cNvPr id="131" name="Oval 4"/>
          <p:cNvSpPr/>
          <p:nvPr/>
        </p:nvSpPr>
        <p:spPr>
          <a:xfrm>
            <a:off x="6500812" y="5949950"/>
            <a:ext cx="431801" cy="431800"/>
          </a:xfrm>
          <a:prstGeom prst="ellipse">
            <a:avLst/>
          </a:prstGeom>
          <a:gradFill>
            <a:gsLst>
              <a:gs pos="0">
                <a:schemeClr val="accent2"/>
              </a:gs>
              <a:gs pos="100000">
                <a:srgbClr val="214F72"/>
              </a:gs>
            </a:gsLst>
            <a:path path="circle">
              <a:fillToRect l="37721" t="-19636" r="62278" b="119636"/>
            </a:path>
          </a:gradFill>
          <a:ln w="12700">
            <a:miter lim="400000"/>
          </a:ln>
        </p:spPr>
        <p:txBody>
          <a:bodyPr lIns="45719" rIns="45719" anchor="ctr"/>
          <a:lstStyle/>
          <a:p>
            <a:pPr algn="ctr" rtl="0">
              <a:defRPr>
                <a:solidFill>
                  <a:schemeClr val="accent3">
                    <a:lumOff val="44000"/>
                  </a:schemeClr>
                </a:solidFill>
                <a:latin typeface="+mj-lt"/>
                <a:ea typeface="+mj-ea"/>
                <a:cs typeface="+mj-cs"/>
                <a:sym typeface="Arial"/>
              </a:defRPr>
            </a:pPr>
            <a:endParaRPr/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0" grpId="0" animBg="1" advAuto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اضغط مرتين للتحرير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34" name="اضغط مرتين للتحرير"/>
          <p:cNvSpPr txBox="1"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135" name="68D759B8-13E3-4F7A-98EC-C1E38DD570B5-L0-001.jpeg" descr="68D759B8-13E3-4F7A-98EC-C1E38DD570B5-L0-001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67" y="72226"/>
            <a:ext cx="9110666" cy="671354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عنصر نائب للتذييل 4"/>
          <p:cNvSpPr txBox="1"/>
          <p:nvPr/>
        </p:nvSpPr>
        <p:spPr>
          <a:xfrm>
            <a:off x="6370320" y="6564313"/>
            <a:ext cx="2270761" cy="243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r">
              <a:defRPr sz="1000" b="1"/>
            </a:lvl1pPr>
          </a:lstStyle>
          <a:p>
            <a:pPr rtl="0">
              <a:defRPr/>
            </a:pPr>
            <a:r>
              <a:t>Company Logo</a:t>
            </a:r>
          </a:p>
        </p:txBody>
      </p:sp>
      <p:sp>
        <p:nvSpPr>
          <p:cNvPr id="138" name="Rectangle 2"/>
          <p:cNvSpPr txBox="1">
            <a:spLocks noGrp="1"/>
          </p:cNvSpPr>
          <p:nvPr>
            <p:ph type="title"/>
          </p:nvPr>
        </p:nvSpPr>
        <p:spPr>
          <a:xfrm>
            <a:off x="381000" y="152400"/>
            <a:ext cx="7391400" cy="563563"/>
          </a:xfrm>
          <a:prstGeom prst="rect">
            <a:avLst/>
          </a:prstGeom>
        </p:spPr>
        <p:txBody>
          <a:bodyPr/>
          <a:lstStyle>
            <a:lvl1pPr algn="ctr" defTabSz="585215">
              <a:defRPr sz="3072" b="0">
                <a:ln w="18415" cap="flat">
                  <a:solidFill>
                    <a:schemeClr val="accent3">
                      <a:lumOff val="44000"/>
                    </a:schemeClr>
                  </a:solidFill>
                  <a:prstDash val="solid"/>
                  <a:round/>
                </a:ln>
                <a:effectLst>
                  <a:outerShdw blurRad="40639" dir="3600000" rotWithShape="0">
                    <a:srgbClr val="000000">
                      <a:alpha val="70000"/>
                    </a:srgbClr>
                  </a:outerShdw>
                </a:effectLst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rtl="0">
              <a:defRPr>
                <a:latin typeface="Verdana"/>
                <a:ea typeface="Verdana"/>
                <a:cs typeface="Verdana"/>
                <a:sym typeface="Verdana"/>
              </a:defRPr>
            </a:pPr>
            <a:r>
              <a:rPr>
                <a:latin typeface="+mn-lt"/>
                <a:ea typeface="+mn-ea"/>
                <a:cs typeface="+mn-cs"/>
                <a:sym typeface="Helvetica"/>
              </a:rPr>
              <a:t>تمهيد</a:t>
            </a:r>
          </a:p>
        </p:txBody>
      </p:sp>
      <p:sp>
        <p:nvSpPr>
          <p:cNvPr id="139" name="Rectangle 3"/>
          <p:cNvSpPr txBox="1">
            <a:spLocks noGrp="1"/>
          </p:cNvSpPr>
          <p:nvPr>
            <p:ph type="body" idx="1"/>
          </p:nvPr>
        </p:nvSpPr>
        <p:spPr>
          <a:xfrm>
            <a:off x="762000" y="1828800"/>
            <a:ext cx="7458075" cy="4656138"/>
          </a:xfrm>
          <a:prstGeom prst="rect">
            <a:avLst/>
          </a:prstGeom>
        </p:spPr>
        <p:txBody>
          <a:bodyPr/>
          <a:lstStyle/>
          <a:p>
            <a:pPr algn="ctr" rtl="0">
              <a:lnSpc>
                <a:spcPct val="80000"/>
              </a:lnSpc>
              <a:spcBef>
                <a:spcPts val="800"/>
              </a:spcBef>
              <a:defRPr sz="2400"/>
            </a:pPr>
            <a:br/>
            <a:r>
              <a:rPr sz="3600" b="0">
                <a:solidFill>
                  <a:srgbClr val="002060"/>
                </a:solidFill>
                <a:latin typeface="Arial Unicode MS"/>
                <a:ea typeface="Arial Unicode MS"/>
                <a:cs typeface="Arial Unicode MS"/>
                <a:sym typeface="Arial Unicode MS"/>
              </a:rPr>
              <a:t>كيف تم حفظ القرآن الكريم وأحاديث الرسول صلَى الله عليه وسلم من الضياع لوقتنا الحاضر ؟؟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13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3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8" grpId="0" animBg="1" advAuto="0"/>
      <p:bldP spid="139" grpId="0" build="p" animBg="1" advAuto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" name="0ACE59E7-4D31-48D5-B822-2093208D9207-L0-001.jpeg" descr="0ACE59E7-4D31-48D5-B822-2093208D9207-L0-001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6960" y="958592"/>
            <a:ext cx="7638233" cy="5870188"/>
          </a:xfrm>
          <a:prstGeom prst="rect">
            <a:avLst/>
          </a:prstGeom>
          <a:ln w="12700">
            <a:miter lim="400000"/>
          </a:ln>
        </p:spPr>
      </p:pic>
      <p:sp>
        <p:nvSpPr>
          <p:cNvPr id="142" name="تعريف أوعية المعلومات"/>
          <p:cNvSpPr txBox="1"/>
          <p:nvPr/>
        </p:nvSpPr>
        <p:spPr>
          <a:xfrm>
            <a:off x="1796976" y="42147"/>
            <a:ext cx="5078199" cy="7523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4000" b="1">
                <a:solidFill>
                  <a:srgbClr val="FFFF00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rtl="0">
              <a:defRPr>
                <a:latin typeface="Verdana"/>
                <a:ea typeface="Verdana"/>
                <a:cs typeface="Verdana"/>
                <a:sym typeface="Verdana"/>
              </a:defRPr>
            </a:pPr>
            <a:r>
              <a:rPr>
                <a:latin typeface="+mn-lt"/>
                <a:ea typeface="+mn-ea"/>
                <a:cs typeface="+mn-cs"/>
                <a:sym typeface="Helvetica"/>
              </a:rPr>
              <a:t>تعريف أوعية المعلومات </a:t>
            </a:r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اضغط مرتين للتحرير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5" name="اضغط مرتين للتحرير"/>
          <p:cNvSpPr txBox="1"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146" name="38CCAE68-235B-4B69-A795-EDCC9B6F4545-L0-001.jpeg" descr="38CCAE68-235B-4B69-A795-EDCC9B6F4545-L0-001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9623"/>
            <a:ext cx="9144000" cy="677875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اضغط مرتين للتحرير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9" name="اضغط مرتين للتحرير"/>
          <p:cNvSpPr txBox="1"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150" name="6FA276AC-EE8E-4588-B8F0-F58C00E1793D-L0-001.jpeg" descr="6FA276AC-EE8E-4588-B8F0-F58C00E1793D-L0-001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462" y="48352"/>
            <a:ext cx="9114357" cy="661094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اضغط مرتين للتحرير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53" name="اضغط مرتين للتحرير"/>
          <p:cNvSpPr txBox="1"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154" name="C1497A6D-B452-4882-B2F1-0B0DAE7E30AA-L0-001.jpeg" descr="C1497A6D-B452-4882-B2F1-0B0DAE7E30AA-L0-001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157" y="121171"/>
            <a:ext cx="8934712" cy="661565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اضغط مرتين للتحرير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57" name="اضغط مرتين للتحرير"/>
          <p:cNvSpPr txBox="1"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158" name="42FF18A1-50BF-447B-BBEE-599DED4D89C5-L0-001.jpeg" descr="42FF18A1-50BF-447B-BBEE-599DED4D89C5-L0-001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12" y="15240"/>
            <a:ext cx="9144001" cy="682752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اضغط مرتين للتحرير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61" name="اضغط مرتين للتحرير"/>
          <p:cNvSpPr txBox="1"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162" name="0BB7623B-7C2A-4298-9942-F233753FBE85-L0-001.jpeg" descr="0BB7623B-7C2A-4298-9942-F233753FBE85-L0-001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85201"/>
            <a:ext cx="9144001" cy="666496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Rectangle 2"/>
          <p:cNvSpPr txBox="1">
            <a:spLocks noGrp="1"/>
          </p:cNvSpPr>
          <p:nvPr>
            <p:ph type="title"/>
          </p:nvPr>
        </p:nvSpPr>
        <p:spPr>
          <a:xfrm>
            <a:off x="381000" y="152400"/>
            <a:ext cx="7391400" cy="563563"/>
          </a:xfrm>
          <a:prstGeom prst="rect">
            <a:avLst/>
          </a:prstGeom>
        </p:spPr>
        <p:txBody>
          <a:bodyPr/>
          <a:lstStyle>
            <a:lvl1pPr algn="ctr" defTabSz="804672">
              <a:defRPr sz="2816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rtl="0">
              <a:defRPr>
                <a:latin typeface="Verdana"/>
                <a:ea typeface="Verdana"/>
                <a:cs typeface="Verdana"/>
                <a:sym typeface="Verdana"/>
              </a:defRPr>
            </a:pPr>
            <a:r>
              <a:rPr>
                <a:latin typeface="+mn-lt"/>
                <a:ea typeface="+mn-ea"/>
                <a:cs typeface="+mn-cs"/>
                <a:sym typeface="Helvetica"/>
              </a:rPr>
              <a:t>أمثلة على أوعية المعلومات المطبوعة</a:t>
            </a:r>
          </a:p>
        </p:txBody>
      </p:sp>
      <p:grpSp>
        <p:nvGrpSpPr>
          <p:cNvPr id="200" name="Group 3"/>
          <p:cNvGrpSpPr/>
          <p:nvPr/>
        </p:nvGrpSpPr>
        <p:grpSpPr>
          <a:xfrm>
            <a:off x="1142998" y="2209799"/>
            <a:ext cx="7229576" cy="2915192"/>
            <a:chOff x="-1" y="0"/>
            <a:chExt cx="7229575" cy="2915190"/>
          </a:xfrm>
        </p:grpSpPr>
        <p:grpSp>
          <p:nvGrpSpPr>
            <p:cNvPr id="174" name="Group 4"/>
            <p:cNvGrpSpPr/>
            <p:nvPr/>
          </p:nvGrpSpPr>
          <p:grpSpPr>
            <a:xfrm>
              <a:off x="1865787" y="-1"/>
              <a:ext cx="2900576" cy="2706317"/>
              <a:chOff x="0" y="0"/>
              <a:chExt cx="2900575" cy="2706315"/>
            </a:xfrm>
          </p:grpSpPr>
          <p:sp>
            <p:nvSpPr>
              <p:cNvPr id="165" name="AutoShape 5"/>
              <p:cNvSpPr/>
              <p:nvPr/>
            </p:nvSpPr>
            <p:spPr>
              <a:xfrm rot="16200000" flipH="1">
                <a:off x="-81272" y="1050998"/>
                <a:ext cx="459227" cy="2966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800" y="0"/>
                    </a:lnTo>
                    <a:lnTo>
                      <a:pt x="21600" y="21600"/>
                    </a:lnTo>
                    <a:lnTo>
                      <a:pt x="5219" y="2160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B2B2B2"/>
                  </a:gs>
                  <a:gs pos="100000">
                    <a:srgbClr val="E1E1E1"/>
                  </a:gs>
                </a:gsLst>
                <a:lin ang="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rtl="0">
                  <a:defRPr>
                    <a:latin typeface="+mj-lt"/>
                    <a:ea typeface="+mj-ea"/>
                    <a:cs typeface="+mj-cs"/>
                    <a:sym typeface="Arial"/>
                  </a:defRPr>
                </a:pPr>
                <a:endParaRPr/>
              </a:p>
            </p:txBody>
          </p:sp>
          <p:sp>
            <p:nvSpPr>
              <p:cNvPr id="166" name="AutoShape 6"/>
              <p:cNvSpPr/>
              <p:nvPr/>
            </p:nvSpPr>
            <p:spPr>
              <a:xfrm rot="5400000" flipH="1">
                <a:off x="2522621" y="1000468"/>
                <a:ext cx="459227" cy="2966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800" y="0"/>
                    </a:lnTo>
                    <a:lnTo>
                      <a:pt x="21600" y="21600"/>
                    </a:lnTo>
                    <a:lnTo>
                      <a:pt x="5219" y="2160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B2B2B2"/>
                  </a:gs>
                  <a:gs pos="100000">
                    <a:srgbClr val="E1E1E1"/>
                  </a:gs>
                </a:gsLst>
                <a:lin ang="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rtl="0">
                  <a:defRPr>
                    <a:latin typeface="+mj-lt"/>
                    <a:ea typeface="+mj-ea"/>
                    <a:cs typeface="+mj-cs"/>
                    <a:sym typeface="Arial"/>
                  </a:defRPr>
                </a:pPr>
                <a:endParaRPr/>
              </a:p>
            </p:txBody>
          </p:sp>
          <p:sp>
            <p:nvSpPr>
              <p:cNvPr id="167" name="AutoShape 7"/>
              <p:cNvSpPr/>
              <p:nvPr/>
            </p:nvSpPr>
            <p:spPr>
              <a:xfrm rot="10800000" flipH="1">
                <a:off x="1229215" y="2400164"/>
                <a:ext cx="443584" cy="30615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800" y="0"/>
                    </a:lnTo>
                    <a:lnTo>
                      <a:pt x="21600" y="21600"/>
                    </a:lnTo>
                    <a:lnTo>
                      <a:pt x="5219" y="2160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B2B2B2"/>
                  </a:gs>
                  <a:gs pos="100000">
                    <a:srgbClr val="E1E1E1"/>
                  </a:gs>
                </a:gsLst>
                <a:lin ang="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rtl="0">
                  <a:defRPr>
                    <a:latin typeface="+mj-lt"/>
                    <a:ea typeface="+mj-ea"/>
                    <a:cs typeface="+mj-cs"/>
                    <a:sym typeface="Arial"/>
                  </a:defRPr>
                </a:pPr>
                <a:endParaRPr/>
              </a:p>
            </p:txBody>
          </p:sp>
          <p:sp>
            <p:nvSpPr>
              <p:cNvPr id="168" name="Oval 8"/>
              <p:cNvSpPr/>
              <p:nvPr/>
            </p:nvSpPr>
            <p:spPr>
              <a:xfrm>
                <a:off x="297402" y="0"/>
                <a:ext cx="2325935" cy="2400167"/>
              </a:xfrm>
              <a:prstGeom prst="ellipse">
                <a:avLst/>
              </a:prstGeom>
              <a:gradFill flip="none" rotWithShape="1">
                <a:gsLst>
                  <a:gs pos="0">
                    <a:srgbClr val="767676"/>
                  </a:gs>
                  <a:gs pos="50000">
                    <a:schemeClr val="accent3">
                      <a:lumOff val="44000"/>
                    </a:schemeClr>
                  </a:gs>
                  <a:gs pos="100000">
                    <a:srgbClr val="767676"/>
                  </a:gs>
                </a:gsLst>
                <a:lin ang="5400000" scaled="0"/>
              </a:gradFill>
              <a:ln w="57150" cap="flat">
                <a:solidFill>
                  <a:schemeClr val="accent3">
                    <a:lumOff val="44000"/>
                  </a:schemeClr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rtl="0">
                  <a:defRPr>
                    <a:latin typeface="+mj-lt"/>
                    <a:ea typeface="+mj-ea"/>
                    <a:cs typeface="+mj-cs"/>
                    <a:sym typeface="Arial"/>
                  </a:defRPr>
                </a:pPr>
                <a:endParaRPr/>
              </a:p>
            </p:txBody>
          </p:sp>
          <p:sp>
            <p:nvSpPr>
              <p:cNvPr id="169" name="Oval 9"/>
              <p:cNvSpPr/>
              <p:nvPr/>
            </p:nvSpPr>
            <p:spPr>
              <a:xfrm>
                <a:off x="429901" y="135241"/>
                <a:ext cx="2059495" cy="2125225"/>
              </a:xfrm>
              <a:prstGeom prst="ellipse">
                <a:avLst/>
              </a:prstGeom>
              <a:gradFill flip="none" rotWithShape="1">
                <a:gsLst>
                  <a:gs pos="0">
                    <a:srgbClr val="A2A2A2"/>
                  </a:gs>
                  <a:gs pos="50000">
                    <a:schemeClr val="accent3">
                      <a:lumOff val="44000"/>
                    </a:schemeClr>
                  </a:gs>
                  <a:gs pos="100000">
                    <a:srgbClr val="A2A2A2"/>
                  </a:gs>
                </a:gsLst>
                <a:lin ang="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rtl="0">
                  <a:defRPr>
                    <a:latin typeface="+mj-lt"/>
                    <a:ea typeface="+mj-ea"/>
                    <a:cs typeface="+mj-cs"/>
                    <a:sym typeface="Arial"/>
                  </a:defRPr>
                </a:pPr>
                <a:endParaRPr/>
              </a:p>
            </p:txBody>
          </p:sp>
          <p:sp>
            <p:nvSpPr>
              <p:cNvPr id="170" name="Oval 10"/>
              <p:cNvSpPr/>
              <p:nvPr/>
            </p:nvSpPr>
            <p:spPr>
              <a:xfrm>
                <a:off x="550878" y="261565"/>
                <a:ext cx="1817541" cy="1878521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3">
                      <a:lumOff val="44000"/>
                    </a:schemeClr>
                  </a:gs>
                  <a:gs pos="50000">
                    <a:srgbClr val="8BBC00"/>
                  </a:gs>
                  <a:gs pos="100000">
                    <a:schemeClr val="accent3">
                      <a:lumOff val="44000"/>
                    </a:schemeClr>
                  </a:gs>
                </a:gsLst>
                <a:lin ang="27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rtl="0">
                  <a:defRPr>
                    <a:latin typeface="+mj-lt"/>
                    <a:ea typeface="+mj-ea"/>
                    <a:cs typeface="+mj-cs"/>
                    <a:sym typeface="Arial"/>
                  </a:defRPr>
                </a:pPr>
                <a:endParaRPr/>
              </a:p>
            </p:txBody>
          </p:sp>
          <p:sp>
            <p:nvSpPr>
              <p:cNvPr id="171" name="Oval 11"/>
              <p:cNvSpPr/>
              <p:nvPr/>
            </p:nvSpPr>
            <p:spPr>
              <a:xfrm>
                <a:off x="550878" y="261565"/>
                <a:ext cx="1817541" cy="1878521"/>
              </a:xfrm>
              <a:prstGeom prst="ellipse">
                <a:avLst/>
              </a:prstGeom>
              <a:gradFill flip="none" rotWithShape="1">
                <a:gsLst>
                  <a:gs pos="0">
                    <a:srgbClr val="000000"/>
                  </a:gs>
                  <a:gs pos="100000">
                    <a:srgbClr val="FFCC00"/>
                  </a:gs>
                </a:gsLst>
                <a:lin ang="27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rtl="0">
                  <a:defRPr>
                    <a:latin typeface="+mj-lt"/>
                    <a:ea typeface="+mj-ea"/>
                    <a:cs typeface="+mj-cs"/>
                    <a:sym typeface="Arial"/>
                  </a:defRPr>
                </a:pPr>
                <a:endParaRPr/>
              </a:p>
            </p:txBody>
          </p:sp>
          <p:sp>
            <p:nvSpPr>
              <p:cNvPr id="172" name="Oval 12"/>
              <p:cNvSpPr/>
              <p:nvPr/>
            </p:nvSpPr>
            <p:spPr>
              <a:xfrm>
                <a:off x="670415" y="384918"/>
                <a:ext cx="1578468" cy="1631815"/>
              </a:xfrm>
              <a:prstGeom prst="ellipse">
                <a:avLst/>
              </a:prstGeom>
              <a:gradFill flip="none" rotWithShape="1">
                <a:gsLst>
                  <a:gs pos="0">
                    <a:srgbClr val="4B6600"/>
                  </a:gs>
                  <a:gs pos="50000">
                    <a:srgbClr val="8BBC00"/>
                  </a:gs>
                  <a:gs pos="100000">
                    <a:srgbClr val="4B6600"/>
                  </a:gs>
                </a:gsLst>
                <a:lin ang="189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rtl="0">
                  <a:defRPr>
                    <a:latin typeface="+mj-lt"/>
                    <a:ea typeface="+mj-ea"/>
                    <a:cs typeface="+mj-cs"/>
                    <a:sym typeface="Arial"/>
                  </a:defRPr>
                </a:pPr>
                <a:endParaRPr/>
              </a:p>
            </p:txBody>
          </p:sp>
          <p:sp>
            <p:nvSpPr>
              <p:cNvPr id="173" name="Oval 13"/>
              <p:cNvSpPr/>
              <p:nvPr/>
            </p:nvSpPr>
            <p:spPr>
              <a:xfrm>
                <a:off x="670415" y="384918"/>
                <a:ext cx="1578468" cy="1631815"/>
              </a:xfrm>
              <a:prstGeom prst="ellipse">
                <a:avLst/>
              </a:prstGeom>
              <a:gradFill flip="none" rotWithShape="1">
                <a:gsLst>
                  <a:gs pos="0">
                    <a:srgbClr val="FFCC00"/>
                  </a:gs>
                  <a:gs pos="100000">
                    <a:srgbClr val="7C6300"/>
                  </a:gs>
                </a:gsLst>
                <a:lin ang="27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rtl="0">
                  <a:defRPr>
                    <a:latin typeface="+mj-lt"/>
                    <a:ea typeface="+mj-ea"/>
                    <a:cs typeface="+mj-cs"/>
                    <a:sym typeface="Arial"/>
                  </a:defRPr>
                </a:pPr>
                <a:endParaRPr/>
              </a:p>
            </p:txBody>
          </p:sp>
        </p:grpSp>
        <p:grpSp>
          <p:nvGrpSpPr>
            <p:cNvPr id="177" name="AutoShape 14"/>
            <p:cNvGrpSpPr/>
            <p:nvPr/>
          </p:nvGrpSpPr>
          <p:grpSpPr>
            <a:xfrm>
              <a:off x="-2" y="1498059"/>
              <a:ext cx="1659121" cy="570690"/>
              <a:chOff x="-1" y="0"/>
              <a:chExt cx="1659119" cy="570689"/>
            </a:xfrm>
          </p:grpSpPr>
          <p:sp>
            <p:nvSpPr>
              <p:cNvPr id="175" name="شكل"/>
              <p:cNvSpPr/>
              <p:nvPr/>
            </p:nvSpPr>
            <p:spPr>
              <a:xfrm>
                <a:off x="-2" y="-1"/>
                <a:ext cx="1659121" cy="57069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700"/>
                    </a:moveTo>
                    <a:cubicBezTo>
                      <a:pt x="0" y="1209"/>
                      <a:pt x="4835" y="0"/>
                      <a:pt x="10800" y="0"/>
                    </a:cubicBezTo>
                    <a:cubicBezTo>
                      <a:pt x="16765" y="0"/>
                      <a:pt x="21600" y="1209"/>
                      <a:pt x="21600" y="2700"/>
                    </a:cubicBezTo>
                    <a:lnTo>
                      <a:pt x="21600" y="18900"/>
                    </a:lnTo>
                    <a:cubicBezTo>
                      <a:pt x="21600" y="20391"/>
                      <a:pt x="16765" y="21600"/>
                      <a:pt x="10800" y="21600"/>
                    </a:cubicBezTo>
                    <a:cubicBezTo>
                      <a:pt x="4835" y="21600"/>
                      <a:pt x="0" y="20391"/>
                      <a:pt x="0" y="1890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32255D"/>
                  </a:gs>
                  <a:gs pos="50000">
                    <a:srgbClr val="6D50CA"/>
                  </a:gs>
                  <a:gs pos="100000">
                    <a:srgbClr val="32255D"/>
                  </a:gs>
                </a:gsLst>
                <a:lin ang="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rtl="0">
                  <a:defRPr>
                    <a:latin typeface="+mj-lt"/>
                    <a:ea typeface="+mj-ea"/>
                    <a:cs typeface="+mj-cs"/>
                    <a:sym typeface="Arial"/>
                  </a:defRPr>
                </a:pPr>
                <a:endParaRPr/>
              </a:p>
            </p:txBody>
          </p:sp>
          <p:sp>
            <p:nvSpPr>
              <p:cNvPr id="176" name="بيضاوي"/>
              <p:cNvSpPr/>
              <p:nvPr/>
            </p:nvSpPr>
            <p:spPr>
              <a:xfrm>
                <a:off x="-1" y="-1"/>
                <a:ext cx="1659120" cy="142673"/>
              </a:xfrm>
              <a:prstGeom prst="ellipse">
                <a:avLst/>
              </a:prstGeom>
              <a:solidFill>
                <a:schemeClr val="accent3">
                  <a:lumOff val="44000"/>
                  <a:alpha val="40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rtl="0">
                  <a:defRPr>
                    <a:latin typeface="+mj-lt"/>
                    <a:ea typeface="+mj-ea"/>
                    <a:cs typeface="+mj-cs"/>
                    <a:sym typeface="Arial"/>
                  </a:defRPr>
                </a:pPr>
                <a:endParaRPr/>
              </a:p>
            </p:txBody>
          </p:sp>
        </p:grpSp>
        <p:grpSp>
          <p:nvGrpSpPr>
            <p:cNvPr id="180" name="AutoShape 15"/>
            <p:cNvGrpSpPr/>
            <p:nvPr/>
          </p:nvGrpSpPr>
          <p:grpSpPr>
            <a:xfrm>
              <a:off x="-2" y="998706"/>
              <a:ext cx="1659121" cy="570690"/>
              <a:chOff x="-1" y="0"/>
              <a:chExt cx="1659119" cy="570689"/>
            </a:xfrm>
          </p:grpSpPr>
          <p:sp>
            <p:nvSpPr>
              <p:cNvPr id="178" name="شكل"/>
              <p:cNvSpPr/>
              <p:nvPr/>
            </p:nvSpPr>
            <p:spPr>
              <a:xfrm>
                <a:off x="-2" y="-1"/>
                <a:ext cx="1659121" cy="57069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700"/>
                    </a:moveTo>
                    <a:cubicBezTo>
                      <a:pt x="0" y="1209"/>
                      <a:pt x="4835" y="0"/>
                      <a:pt x="10800" y="0"/>
                    </a:cubicBezTo>
                    <a:cubicBezTo>
                      <a:pt x="16765" y="0"/>
                      <a:pt x="21600" y="1209"/>
                      <a:pt x="21600" y="2700"/>
                    </a:cubicBezTo>
                    <a:lnTo>
                      <a:pt x="21600" y="18900"/>
                    </a:lnTo>
                    <a:cubicBezTo>
                      <a:pt x="21600" y="20391"/>
                      <a:pt x="16765" y="21600"/>
                      <a:pt x="10800" y="21600"/>
                    </a:cubicBezTo>
                    <a:cubicBezTo>
                      <a:pt x="4835" y="21600"/>
                      <a:pt x="0" y="20391"/>
                      <a:pt x="0" y="1890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32255D"/>
                  </a:gs>
                  <a:gs pos="50000">
                    <a:srgbClr val="6D50CA"/>
                  </a:gs>
                  <a:gs pos="100000">
                    <a:srgbClr val="32255D"/>
                  </a:gs>
                </a:gsLst>
                <a:lin ang="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rtl="0">
                  <a:defRPr>
                    <a:latin typeface="+mj-lt"/>
                    <a:ea typeface="+mj-ea"/>
                    <a:cs typeface="+mj-cs"/>
                    <a:sym typeface="Arial"/>
                  </a:defRPr>
                </a:pPr>
                <a:endParaRPr/>
              </a:p>
            </p:txBody>
          </p:sp>
          <p:sp>
            <p:nvSpPr>
              <p:cNvPr id="179" name="بيضاوي"/>
              <p:cNvSpPr/>
              <p:nvPr/>
            </p:nvSpPr>
            <p:spPr>
              <a:xfrm>
                <a:off x="-1" y="-1"/>
                <a:ext cx="1659120" cy="142673"/>
              </a:xfrm>
              <a:prstGeom prst="ellipse">
                <a:avLst/>
              </a:prstGeom>
              <a:solidFill>
                <a:schemeClr val="accent3">
                  <a:lumOff val="44000"/>
                  <a:alpha val="40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rtl="0">
                  <a:defRPr>
                    <a:latin typeface="+mj-lt"/>
                    <a:ea typeface="+mj-ea"/>
                    <a:cs typeface="+mj-cs"/>
                    <a:sym typeface="Arial"/>
                  </a:defRPr>
                </a:pPr>
                <a:endParaRPr/>
              </a:p>
            </p:txBody>
          </p:sp>
        </p:grpSp>
        <p:grpSp>
          <p:nvGrpSpPr>
            <p:cNvPr id="183" name="AutoShape 16"/>
            <p:cNvGrpSpPr/>
            <p:nvPr/>
          </p:nvGrpSpPr>
          <p:grpSpPr>
            <a:xfrm>
              <a:off x="-2" y="499353"/>
              <a:ext cx="1659121" cy="570690"/>
              <a:chOff x="-1" y="0"/>
              <a:chExt cx="1659119" cy="570689"/>
            </a:xfrm>
          </p:grpSpPr>
          <p:sp>
            <p:nvSpPr>
              <p:cNvPr id="181" name="شكل"/>
              <p:cNvSpPr/>
              <p:nvPr/>
            </p:nvSpPr>
            <p:spPr>
              <a:xfrm>
                <a:off x="-2" y="-1"/>
                <a:ext cx="1659121" cy="57069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700"/>
                    </a:moveTo>
                    <a:cubicBezTo>
                      <a:pt x="0" y="1209"/>
                      <a:pt x="4835" y="0"/>
                      <a:pt x="10800" y="0"/>
                    </a:cubicBezTo>
                    <a:cubicBezTo>
                      <a:pt x="16765" y="0"/>
                      <a:pt x="21600" y="1209"/>
                      <a:pt x="21600" y="2700"/>
                    </a:cubicBezTo>
                    <a:lnTo>
                      <a:pt x="21600" y="18900"/>
                    </a:lnTo>
                    <a:cubicBezTo>
                      <a:pt x="21600" y="20391"/>
                      <a:pt x="16765" y="21600"/>
                      <a:pt x="10800" y="21600"/>
                    </a:cubicBezTo>
                    <a:cubicBezTo>
                      <a:pt x="4835" y="21600"/>
                      <a:pt x="0" y="20391"/>
                      <a:pt x="0" y="1890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32255D"/>
                  </a:gs>
                  <a:gs pos="50000">
                    <a:srgbClr val="6D50CA"/>
                  </a:gs>
                  <a:gs pos="100000">
                    <a:srgbClr val="32255D"/>
                  </a:gs>
                </a:gsLst>
                <a:lin ang="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rtl="0">
                  <a:defRPr>
                    <a:latin typeface="+mj-lt"/>
                    <a:ea typeface="+mj-ea"/>
                    <a:cs typeface="+mj-cs"/>
                    <a:sym typeface="Arial"/>
                  </a:defRPr>
                </a:pPr>
                <a:endParaRPr/>
              </a:p>
            </p:txBody>
          </p:sp>
          <p:sp>
            <p:nvSpPr>
              <p:cNvPr id="182" name="بيضاوي"/>
              <p:cNvSpPr/>
              <p:nvPr/>
            </p:nvSpPr>
            <p:spPr>
              <a:xfrm>
                <a:off x="-1" y="-1"/>
                <a:ext cx="1659120" cy="142673"/>
              </a:xfrm>
              <a:prstGeom prst="ellipse">
                <a:avLst/>
              </a:prstGeom>
              <a:solidFill>
                <a:schemeClr val="accent3">
                  <a:lumOff val="44000"/>
                  <a:alpha val="40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rtl="0">
                  <a:defRPr>
                    <a:latin typeface="+mj-lt"/>
                    <a:ea typeface="+mj-ea"/>
                    <a:cs typeface="+mj-cs"/>
                    <a:sym typeface="Arial"/>
                  </a:defRPr>
                </a:pPr>
                <a:endParaRPr/>
              </a:p>
            </p:txBody>
          </p:sp>
        </p:grpSp>
        <p:grpSp>
          <p:nvGrpSpPr>
            <p:cNvPr id="186" name="AutoShape 17"/>
            <p:cNvGrpSpPr/>
            <p:nvPr/>
          </p:nvGrpSpPr>
          <p:grpSpPr>
            <a:xfrm>
              <a:off x="4977351" y="1498059"/>
              <a:ext cx="1728250" cy="570690"/>
              <a:chOff x="0" y="0"/>
              <a:chExt cx="1728248" cy="570689"/>
            </a:xfrm>
          </p:grpSpPr>
          <p:sp>
            <p:nvSpPr>
              <p:cNvPr id="184" name="شكل"/>
              <p:cNvSpPr/>
              <p:nvPr/>
            </p:nvSpPr>
            <p:spPr>
              <a:xfrm>
                <a:off x="-1" y="-1"/>
                <a:ext cx="1728249" cy="57069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700"/>
                    </a:moveTo>
                    <a:cubicBezTo>
                      <a:pt x="0" y="1209"/>
                      <a:pt x="4835" y="0"/>
                      <a:pt x="10800" y="0"/>
                    </a:cubicBezTo>
                    <a:cubicBezTo>
                      <a:pt x="16765" y="0"/>
                      <a:pt x="21600" y="1209"/>
                      <a:pt x="21600" y="2700"/>
                    </a:cubicBezTo>
                    <a:lnTo>
                      <a:pt x="21600" y="18900"/>
                    </a:lnTo>
                    <a:cubicBezTo>
                      <a:pt x="21600" y="20391"/>
                      <a:pt x="16765" y="21600"/>
                      <a:pt x="10800" y="21600"/>
                    </a:cubicBezTo>
                    <a:cubicBezTo>
                      <a:pt x="4835" y="21600"/>
                      <a:pt x="0" y="20391"/>
                      <a:pt x="0" y="1890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195D5A"/>
                  </a:gs>
                  <a:gs pos="50000">
                    <a:schemeClr val="accent1"/>
                  </a:gs>
                  <a:gs pos="100000">
                    <a:srgbClr val="195D5A"/>
                  </a:gs>
                </a:gsLst>
                <a:lin ang="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rtl="0">
                  <a:defRPr>
                    <a:latin typeface="+mj-lt"/>
                    <a:ea typeface="+mj-ea"/>
                    <a:cs typeface="+mj-cs"/>
                    <a:sym typeface="Arial"/>
                  </a:defRPr>
                </a:pPr>
                <a:endParaRPr/>
              </a:p>
            </p:txBody>
          </p:sp>
          <p:sp>
            <p:nvSpPr>
              <p:cNvPr id="185" name="بيضاوي"/>
              <p:cNvSpPr/>
              <p:nvPr/>
            </p:nvSpPr>
            <p:spPr>
              <a:xfrm>
                <a:off x="0" y="-1"/>
                <a:ext cx="1728248" cy="142673"/>
              </a:xfrm>
              <a:prstGeom prst="ellipse">
                <a:avLst/>
              </a:prstGeom>
              <a:solidFill>
                <a:schemeClr val="accent3">
                  <a:lumOff val="44000"/>
                  <a:alpha val="40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rtl="0">
                  <a:defRPr>
                    <a:latin typeface="+mj-lt"/>
                    <a:ea typeface="+mj-ea"/>
                    <a:cs typeface="+mj-cs"/>
                    <a:sym typeface="Arial"/>
                  </a:defRPr>
                </a:pPr>
                <a:endParaRPr/>
              </a:p>
            </p:txBody>
          </p:sp>
        </p:grpSp>
        <p:grpSp>
          <p:nvGrpSpPr>
            <p:cNvPr id="189" name="AutoShape 18"/>
            <p:cNvGrpSpPr/>
            <p:nvPr/>
          </p:nvGrpSpPr>
          <p:grpSpPr>
            <a:xfrm>
              <a:off x="4977351" y="998706"/>
              <a:ext cx="1728250" cy="570690"/>
              <a:chOff x="0" y="0"/>
              <a:chExt cx="1728248" cy="570689"/>
            </a:xfrm>
          </p:grpSpPr>
          <p:sp>
            <p:nvSpPr>
              <p:cNvPr id="187" name="شكل"/>
              <p:cNvSpPr/>
              <p:nvPr/>
            </p:nvSpPr>
            <p:spPr>
              <a:xfrm>
                <a:off x="-1" y="-1"/>
                <a:ext cx="1728249" cy="57069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700"/>
                    </a:moveTo>
                    <a:cubicBezTo>
                      <a:pt x="0" y="1209"/>
                      <a:pt x="4835" y="0"/>
                      <a:pt x="10800" y="0"/>
                    </a:cubicBezTo>
                    <a:cubicBezTo>
                      <a:pt x="16765" y="0"/>
                      <a:pt x="21600" y="1209"/>
                      <a:pt x="21600" y="2700"/>
                    </a:cubicBezTo>
                    <a:lnTo>
                      <a:pt x="21600" y="18900"/>
                    </a:lnTo>
                    <a:cubicBezTo>
                      <a:pt x="21600" y="20391"/>
                      <a:pt x="16765" y="21600"/>
                      <a:pt x="10800" y="21600"/>
                    </a:cubicBezTo>
                    <a:cubicBezTo>
                      <a:pt x="4835" y="21600"/>
                      <a:pt x="0" y="20391"/>
                      <a:pt x="0" y="1890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195D5A"/>
                  </a:gs>
                  <a:gs pos="50000">
                    <a:schemeClr val="accent1"/>
                  </a:gs>
                  <a:gs pos="100000">
                    <a:srgbClr val="195D5A"/>
                  </a:gs>
                </a:gsLst>
                <a:lin ang="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rtl="0">
                  <a:defRPr>
                    <a:latin typeface="+mj-lt"/>
                    <a:ea typeface="+mj-ea"/>
                    <a:cs typeface="+mj-cs"/>
                    <a:sym typeface="Arial"/>
                  </a:defRPr>
                </a:pPr>
                <a:endParaRPr/>
              </a:p>
            </p:txBody>
          </p:sp>
          <p:sp>
            <p:nvSpPr>
              <p:cNvPr id="188" name="بيضاوي"/>
              <p:cNvSpPr/>
              <p:nvPr/>
            </p:nvSpPr>
            <p:spPr>
              <a:xfrm>
                <a:off x="0" y="-1"/>
                <a:ext cx="1728248" cy="142673"/>
              </a:xfrm>
              <a:prstGeom prst="ellipse">
                <a:avLst/>
              </a:prstGeom>
              <a:solidFill>
                <a:schemeClr val="accent3">
                  <a:lumOff val="44000"/>
                  <a:alpha val="40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rtl="0">
                  <a:defRPr>
                    <a:latin typeface="+mj-lt"/>
                    <a:ea typeface="+mj-ea"/>
                    <a:cs typeface="+mj-cs"/>
                    <a:sym typeface="Arial"/>
                  </a:defRPr>
                </a:pPr>
                <a:endParaRPr/>
              </a:p>
            </p:txBody>
          </p:sp>
        </p:grpSp>
        <p:grpSp>
          <p:nvGrpSpPr>
            <p:cNvPr id="192" name="AutoShape 19"/>
            <p:cNvGrpSpPr/>
            <p:nvPr/>
          </p:nvGrpSpPr>
          <p:grpSpPr>
            <a:xfrm>
              <a:off x="4977351" y="499353"/>
              <a:ext cx="1728250" cy="570690"/>
              <a:chOff x="0" y="0"/>
              <a:chExt cx="1728248" cy="570689"/>
            </a:xfrm>
          </p:grpSpPr>
          <p:sp>
            <p:nvSpPr>
              <p:cNvPr id="190" name="شكل"/>
              <p:cNvSpPr/>
              <p:nvPr/>
            </p:nvSpPr>
            <p:spPr>
              <a:xfrm>
                <a:off x="-1" y="-1"/>
                <a:ext cx="1728249" cy="57069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700"/>
                    </a:moveTo>
                    <a:cubicBezTo>
                      <a:pt x="0" y="1209"/>
                      <a:pt x="4835" y="0"/>
                      <a:pt x="10800" y="0"/>
                    </a:cubicBezTo>
                    <a:cubicBezTo>
                      <a:pt x="16765" y="0"/>
                      <a:pt x="21600" y="1209"/>
                      <a:pt x="21600" y="2700"/>
                    </a:cubicBezTo>
                    <a:lnTo>
                      <a:pt x="21600" y="18900"/>
                    </a:lnTo>
                    <a:cubicBezTo>
                      <a:pt x="21600" y="20391"/>
                      <a:pt x="16765" y="21600"/>
                      <a:pt x="10800" y="21600"/>
                    </a:cubicBezTo>
                    <a:cubicBezTo>
                      <a:pt x="4835" y="21600"/>
                      <a:pt x="0" y="20391"/>
                      <a:pt x="0" y="1890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195D5A"/>
                  </a:gs>
                  <a:gs pos="50000">
                    <a:schemeClr val="accent1"/>
                  </a:gs>
                  <a:gs pos="100000">
                    <a:srgbClr val="195D5A"/>
                  </a:gs>
                </a:gsLst>
                <a:lin ang="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rtl="0">
                  <a:defRPr>
                    <a:latin typeface="+mj-lt"/>
                    <a:ea typeface="+mj-ea"/>
                    <a:cs typeface="+mj-cs"/>
                    <a:sym typeface="Arial"/>
                  </a:defRPr>
                </a:pPr>
                <a:endParaRPr/>
              </a:p>
            </p:txBody>
          </p:sp>
          <p:sp>
            <p:nvSpPr>
              <p:cNvPr id="191" name="بيضاوي"/>
              <p:cNvSpPr/>
              <p:nvPr/>
            </p:nvSpPr>
            <p:spPr>
              <a:xfrm>
                <a:off x="0" y="-1"/>
                <a:ext cx="1728248" cy="142673"/>
              </a:xfrm>
              <a:prstGeom prst="ellipse">
                <a:avLst/>
              </a:prstGeom>
              <a:solidFill>
                <a:schemeClr val="accent3">
                  <a:lumOff val="44000"/>
                  <a:alpha val="40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rtl="0">
                  <a:defRPr>
                    <a:latin typeface="+mj-lt"/>
                    <a:ea typeface="+mj-ea"/>
                    <a:cs typeface="+mj-cs"/>
                    <a:sym typeface="Arial"/>
                  </a:defRPr>
                </a:pPr>
                <a:endParaRPr/>
              </a:p>
            </p:txBody>
          </p:sp>
        </p:grpSp>
        <p:sp>
          <p:nvSpPr>
            <p:cNvPr id="193" name="Text Box 20"/>
            <p:cNvSpPr/>
            <p:nvPr/>
          </p:nvSpPr>
          <p:spPr>
            <a:xfrm>
              <a:off x="3331198" y="933314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>
              <a:lvl1pPr algn="ctr">
                <a:defRPr sz="2400" b="1">
                  <a:solidFill>
                    <a:schemeClr val="accent3">
                      <a:lumOff val="44000"/>
                    </a:schemeClr>
                  </a:solidFill>
                  <a:latin typeface="+mn-lt"/>
                  <a:ea typeface="+mn-ea"/>
                  <a:cs typeface="+mn-cs"/>
                  <a:sym typeface="Helvetica"/>
                </a:defRPr>
              </a:lvl1pPr>
            </a:lstStyle>
            <a:p>
              <a:pPr rtl="0">
                <a:defRPr>
                  <a:latin typeface="+mj-lt"/>
                  <a:ea typeface="+mj-ea"/>
                  <a:cs typeface="+mj-cs"/>
                  <a:sym typeface="Arial"/>
                </a:defRPr>
              </a:pPr>
              <a:r>
                <a:rPr>
                  <a:latin typeface="+mn-lt"/>
                  <a:ea typeface="+mn-ea"/>
                  <a:cs typeface="+mn-cs"/>
                  <a:sym typeface="Helvetica"/>
                </a:rPr>
                <a:t>أوعية مطبوعة</a:t>
              </a:r>
            </a:p>
          </p:txBody>
        </p:sp>
        <p:sp>
          <p:nvSpPr>
            <p:cNvPr id="194" name="Text Box 22"/>
            <p:cNvSpPr/>
            <p:nvPr/>
          </p:nvSpPr>
          <p:spPr>
            <a:xfrm>
              <a:off x="975740" y="646484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>
              <a:lvl1pPr algn="ctr">
                <a:defRPr b="1">
                  <a:solidFill>
                    <a:schemeClr val="accent3">
                      <a:lumOff val="44000"/>
                    </a:schemeClr>
                  </a:solidFill>
                  <a:latin typeface="+mn-lt"/>
                  <a:ea typeface="+mn-ea"/>
                  <a:cs typeface="+mn-cs"/>
                  <a:sym typeface="Helvetica"/>
                </a:defRPr>
              </a:lvl1pPr>
            </a:lstStyle>
            <a:p>
              <a:pPr rtl="0">
                <a:defRPr>
                  <a:latin typeface="+mj-lt"/>
                  <a:ea typeface="+mj-ea"/>
                  <a:cs typeface="+mj-cs"/>
                  <a:sym typeface="Arial"/>
                </a:defRPr>
              </a:pPr>
              <a:r>
                <a:rPr>
                  <a:latin typeface="+mn-lt"/>
                  <a:ea typeface="+mn-ea"/>
                  <a:cs typeface="+mn-cs"/>
                  <a:sym typeface="Helvetica"/>
                </a:rPr>
                <a:t>الموسوعات</a:t>
              </a:r>
            </a:p>
          </p:txBody>
        </p:sp>
        <p:sp>
          <p:nvSpPr>
            <p:cNvPr id="195" name="Text Box 23"/>
            <p:cNvSpPr/>
            <p:nvPr/>
          </p:nvSpPr>
          <p:spPr>
            <a:xfrm>
              <a:off x="815157" y="1145837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>
              <a:lvl1pPr algn="ctr">
                <a:defRPr b="1">
                  <a:solidFill>
                    <a:schemeClr val="accent3">
                      <a:lumOff val="44000"/>
                    </a:schemeClr>
                  </a:solidFill>
                  <a:latin typeface="+mn-lt"/>
                  <a:ea typeface="+mn-ea"/>
                  <a:cs typeface="+mn-cs"/>
                  <a:sym typeface="Helvetica"/>
                </a:defRPr>
              </a:lvl1pPr>
            </a:lstStyle>
            <a:p>
              <a:pPr rtl="0">
                <a:defRPr>
                  <a:latin typeface="+mj-lt"/>
                  <a:ea typeface="+mj-ea"/>
                  <a:cs typeface="+mj-cs"/>
                  <a:sym typeface="Arial"/>
                </a:defRPr>
              </a:pPr>
              <a:r>
                <a:rPr>
                  <a:latin typeface="+mn-lt"/>
                  <a:ea typeface="+mn-ea"/>
                  <a:cs typeface="+mn-cs"/>
                  <a:sym typeface="Helvetica"/>
                </a:rPr>
                <a:t>التقارير</a:t>
              </a:r>
            </a:p>
          </p:txBody>
        </p:sp>
        <p:sp>
          <p:nvSpPr>
            <p:cNvPr id="196" name="Text Box 24"/>
            <p:cNvSpPr/>
            <p:nvPr/>
          </p:nvSpPr>
          <p:spPr>
            <a:xfrm>
              <a:off x="839641" y="1645190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>
              <a:lvl1pPr algn="ctr">
                <a:defRPr b="1">
                  <a:solidFill>
                    <a:schemeClr val="accent3">
                      <a:lumOff val="44000"/>
                    </a:schemeClr>
                  </a:solidFill>
                  <a:latin typeface="+mn-lt"/>
                  <a:ea typeface="+mn-ea"/>
                  <a:cs typeface="+mn-cs"/>
                  <a:sym typeface="Helvetica"/>
                </a:defRPr>
              </a:lvl1pPr>
            </a:lstStyle>
            <a:p>
              <a:pPr rtl="0">
                <a:defRPr>
                  <a:latin typeface="+mj-lt"/>
                  <a:ea typeface="+mj-ea"/>
                  <a:cs typeface="+mj-cs"/>
                  <a:sym typeface="Arial"/>
                </a:defRPr>
              </a:pPr>
              <a:r>
                <a:rPr>
                  <a:latin typeface="+mn-lt"/>
                  <a:ea typeface="+mn-ea"/>
                  <a:cs typeface="+mn-cs"/>
                  <a:sym typeface="Helvetica"/>
                </a:rPr>
                <a:t>النشرات</a:t>
              </a:r>
            </a:p>
          </p:txBody>
        </p:sp>
        <p:sp>
          <p:nvSpPr>
            <p:cNvPr id="197" name="Text Box 25"/>
            <p:cNvSpPr/>
            <p:nvPr/>
          </p:nvSpPr>
          <p:spPr>
            <a:xfrm>
              <a:off x="5832835" y="646484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>
              <a:lvl1pPr algn="ctr">
                <a:defRPr b="1">
                  <a:solidFill>
                    <a:schemeClr val="accent3">
                      <a:lumOff val="44000"/>
                    </a:schemeClr>
                  </a:solidFill>
                  <a:latin typeface="+mn-lt"/>
                  <a:ea typeface="+mn-ea"/>
                  <a:cs typeface="+mn-cs"/>
                  <a:sym typeface="Helvetica"/>
                </a:defRPr>
              </a:lvl1pPr>
            </a:lstStyle>
            <a:p>
              <a:pPr rtl="0">
                <a:defRPr>
                  <a:latin typeface="+mj-lt"/>
                  <a:ea typeface="+mj-ea"/>
                  <a:cs typeface="+mj-cs"/>
                  <a:sym typeface="Arial"/>
                </a:defRPr>
              </a:pPr>
              <a:r>
                <a:rPr>
                  <a:latin typeface="+mn-lt"/>
                  <a:ea typeface="+mn-ea"/>
                  <a:cs typeface="+mn-cs"/>
                  <a:sym typeface="Helvetica"/>
                </a:rPr>
                <a:t>الكتب</a:t>
              </a:r>
            </a:p>
          </p:txBody>
        </p:sp>
        <p:sp>
          <p:nvSpPr>
            <p:cNvPr id="198" name="Text Box 26"/>
            <p:cNvSpPr/>
            <p:nvPr/>
          </p:nvSpPr>
          <p:spPr>
            <a:xfrm>
              <a:off x="5959574" y="1145837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>
              <a:lvl1pPr algn="ctr">
                <a:defRPr b="1">
                  <a:solidFill>
                    <a:schemeClr val="accent3">
                      <a:lumOff val="44000"/>
                    </a:schemeClr>
                  </a:solidFill>
                  <a:latin typeface="+mn-lt"/>
                  <a:ea typeface="+mn-ea"/>
                  <a:cs typeface="+mn-cs"/>
                  <a:sym typeface="Helvetica"/>
                </a:defRPr>
              </a:lvl1pPr>
            </a:lstStyle>
            <a:p>
              <a:pPr rtl="0">
                <a:defRPr>
                  <a:latin typeface="+mj-lt"/>
                  <a:ea typeface="+mj-ea"/>
                  <a:cs typeface="+mj-cs"/>
                  <a:sym typeface="Arial"/>
                </a:defRPr>
              </a:pPr>
              <a:r>
                <a:rPr>
                  <a:latin typeface="+mn-lt"/>
                  <a:ea typeface="+mn-ea"/>
                  <a:cs typeface="+mn-cs"/>
                  <a:sym typeface="Helvetica"/>
                </a:rPr>
                <a:t>الدوريات</a:t>
              </a:r>
            </a:p>
          </p:txBody>
        </p:sp>
        <p:sp>
          <p:nvSpPr>
            <p:cNvPr id="199" name="Text Box 27"/>
            <p:cNvSpPr/>
            <p:nvPr/>
          </p:nvSpPr>
          <p:spPr>
            <a:xfrm>
              <a:off x="5903405" y="1645190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>
              <a:lvl1pPr algn="ctr">
                <a:defRPr b="1">
                  <a:solidFill>
                    <a:schemeClr val="accent3">
                      <a:lumOff val="44000"/>
                    </a:schemeClr>
                  </a:solidFill>
                  <a:latin typeface="+mn-lt"/>
                  <a:ea typeface="+mn-ea"/>
                  <a:cs typeface="+mn-cs"/>
                  <a:sym typeface="Helvetica"/>
                </a:defRPr>
              </a:lvl1pPr>
            </a:lstStyle>
            <a:p>
              <a:pPr rtl="0">
                <a:defRPr>
                  <a:latin typeface="+mj-lt"/>
                  <a:ea typeface="+mj-ea"/>
                  <a:cs typeface="+mj-cs"/>
                  <a:sym typeface="Arial"/>
                </a:defRPr>
              </a:pPr>
              <a:r>
                <a:rPr>
                  <a:latin typeface="+mn-lt"/>
                  <a:ea typeface="+mn-ea"/>
                  <a:cs typeface="+mn-cs"/>
                  <a:sym typeface="Helvetica"/>
                </a:rPr>
                <a:t>المعاجم</a:t>
              </a:r>
            </a:p>
          </p:txBody>
        </p:sp>
      </p:grp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0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4" grpId="0" animBg="1" advAuto="0"/>
      <p:bldP spid="200" grpId="0" animBg="1" advAuto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اضغط مرتين للتحرير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03" name="اضغط مرتين للتحرير"/>
          <p:cNvSpPr txBox="1"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204" name="59CAABC2-4555-4C08-ACB1-254359361020-L0-001.jpeg" descr="59CAABC2-4555-4C08-ACB1-254359361020-L0-001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12" y="80264"/>
            <a:ext cx="9144001" cy="669747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اضغط مرتين للتحرير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07" name="اضغط مرتين للتحرير"/>
          <p:cNvSpPr txBox="1"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208" name="3396A583-1D83-47D0-B322-9895F2E49140-L0-001.jpeg" descr="3396A583-1D83-47D0-B322-9895F2E49140-L0-001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12" y="19512"/>
            <a:ext cx="9144001" cy="681897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اضغط مرتين للتحرير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defTabSz="795527">
              <a:defRPr sz="2784"/>
            </a:pPr>
            <a:endParaRPr/>
          </a:p>
        </p:txBody>
      </p:sp>
      <p:sp>
        <p:nvSpPr>
          <p:cNvPr id="211" name="مالفرق بين الكتاب والدورية مع أن كليهمها مطبوع؟…"/>
          <p:cNvSpPr txBox="1">
            <a:spLocks noGrp="1"/>
          </p:cNvSpPr>
          <p:nvPr>
            <p:ph type="body" sz="half" idx="1"/>
          </p:nvPr>
        </p:nvSpPr>
        <p:spPr>
          <a:xfrm>
            <a:off x="274171" y="2804793"/>
            <a:ext cx="8229601" cy="2495222"/>
          </a:xfrm>
          <a:prstGeom prst="rect">
            <a:avLst/>
          </a:prstGeom>
        </p:spPr>
        <p:txBody>
          <a:bodyPr/>
          <a:lstStyle/>
          <a:p>
            <a:r>
              <a:rPr dirty="0"/>
              <a:t> </a:t>
            </a:r>
            <a:r>
              <a:rPr dirty="0" err="1"/>
              <a:t>مالفرق</a:t>
            </a:r>
            <a:r>
              <a:rPr dirty="0"/>
              <a:t> </a:t>
            </a:r>
            <a:r>
              <a:rPr dirty="0" err="1"/>
              <a:t>بين</a:t>
            </a:r>
            <a:r>
              <a:rPr dirty="0"/>
              <a:t> </a:t>
            </a:r>
            <a:r>
              <a:rPr dirty="0" err="1"/>
              <a:t>الكتاب</a:t>
            </a:r>
            <a:r>
              <a:rPr dirty="0"/>
              <a:t> </a:t>
            </a:r>
            <a:r>
              <a:rPr dirty="0" err="1"/>
              <a:t>والدورية</a:t>
            </a:r>
            <a:r>
              <a:rPr dirty="0"/>
              <a:t> </a:t>
            </a:r>
            <a:r>
              <a:rPr dirty="0" err="1"/>
              <a:t>مع</a:t>
            </a:r>
            <a:r>
              <a:rPr dirty="0"/>
              <a:t> </a:t>
            </a:r>
            <a:r>
              <a:rPr dirty="0" err="1"/>
              <a:t>أن</a:t>
            </a:r>
            <a:r>
              <a:rPr dirty="0"/>
              <a:t> </a:t>
            </a:r>
            <a:r>
              <a:rPr dirty="0" err="1"/>
              <a:t>كليهمها</a:t>
            </a:r>
            <a:r>
              <a:rPr dirty="0"/>
              <a:t> </a:t>
            </a:r>
            <a:r>
              <a:rPr dirty="0" err="1"/>
              <a:t>مطبوع</a:t>
            </a:r>
            <a:r>
              <a:rPr dirty="0"/>
              <a:t>؟</a:t>
            </a:r>
          </a:p>
          <a:p>
            <a:endParaRPr dirty="0"/>
          </a:p>
          <a:p>
            <a:r>
              <a:rPr dirty="0" err="1"/>
              <a:t>اج</a:t>
            </a:r>
            <a:r>
              <a:rPr lang="ar-SA" dirty="0"/>
              <a:t>ب</a:t>
            </a:r>
            <a:r>
              <a:rPr dirty="0"/>
              <a:t> </a:t>
            </a:r>
            <a:r>
              <a:rPr dirty="0" err="1"/>
              <a:t>على</a:t>
            </a:r>
            <a:r>
              <a:rPr dirty="0"/>
              <a:t> </a:t>
            </a:r>
            <a:r>
              <a:rPr dirty="0" err="1"/>
              <a:t>هذا</a:t>
            </a:r>
            <a:r>
              <a:rPr dirty="0"/>
              <a:t> </a:t>
            </a:r>
            <a:r>
              <a:rPr dirty="0" err="1"/>
              <a:t>السؤال</a:t>
            </a:r>
            <a:r>
              <a:rPr dirty="0"/>
              <a:t> </a:t>
            </a:r>
            <a:r>
              <a:rPr dirty="0" err="1"/>
              <a:t>من</a:t>
            </a:r>
            <a:r>
              <a:rPr dirty="0"/>
              <a:t> </a:t>
            </a:r>
            <a:r>
              <a:rPr dirty="0" err="1"/>
              <a:t>خلال</a:t>
            </a:r>
            <a:r>
              <a:rPr dirty="0"/>
              <a:t> </a:t>
            </a:r>
            <a:r>
              <a:rPr dirty="0" err="1"/>
              <a:t>نشاط</a:t>
            </a:r>
            <a:r>
              <a:rPr dirty="0"/>
              <a:t> ١في </a:t>
            </a:r>
            <a:r>
              <a:rPr dirty="0" err="1"/>
              <a:t>الكتاب</a:t>
            </a:r>
            <a:r>
              <a:rPr dirty="0"/>
              <a:t> ص٢٠ </a:t>
            </a:r>
          </a:p>
        </p:txBody>
      </p:sp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اضغط مرتين للتحرير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14" name="اضغط مرتين للتحرير"/>
          <p:cNvSpPr txBox="1"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215" name="6BABFB84-E1BA-4429-887A-B35EB2542498-L0-001.jpeg" descr="6BABFB84-E1BA-4429-887A-B35EB2542498-L0-001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19303"/>
            <a:ext cx="9144001" cy="681939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Rectangle 2"/>
          <p:cNvSpPr txBox="1">
            <a:spLocks noGrp="1"/>
          </p:cNvSpPr>
          <p:nvPr>
            <p:ph type="title"/>
          </p:nvPr>
        </p:nvSpPr>
        <p:spPr>
          <a:xfrm>
            <a:off x="381000" y="152400"/>
            <a:ext cx="7391400" cy="563563"/>
          </a:xfrm>
          <a:prstGeom prst="rect">
            <a:avLst/>
          </a:prstGeom>
        </p:spPr>
        <p:txBody>
          <a:bodyPr/>
          <a:lstStyle>
            <a:lvl1pPr algn="ctr" defTabSz="713231">
              <a:defRPr sz="2807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rtl="0">
              <a:defRPr>
                <a:latin typeface="Verdana"/>
                <a:ea typeface="Verdana"/>
                <a:cs typeface="Verdana"/>
                <a:sym typeface="Verdana"/>
              </a:defRPr>
            </a:pPr>
            <a:r>
              <a:rPr>
                <a:latin typeface="+mn-lt"/>
                <a:ea typeface="+mn-ea"/>
                <a:cs typeface="+mn-cs"/>
                <a:sym typeface="Helvetica"/>
              </a:rPr>
              <a:t>أوعية المعلومات الإلكترونية</a:t>
            </a:r>
          </a:p>
        </p:txBody>
      </p:sp>
      <p:pic>
        <p:nvPicPr>
          <p:cNvPr id="218" name="B9A613E1-9A09-4B65-82FB-E2ED44FB9782-L0-001.jpeg" descr="B9A613E1-9A09-4B65-82FB-E2ED44FB9782-L0-001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9972" y="-7140"/>
            <a:ext cx="9203944" cy="687228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7" grpId="0" animBg="1" advAuto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Rectangle 2"/>
          <p:cNvSpPr txBox="1">
            <a:spLocks noGrp="1"/>
          </p:cNvSpPr>
          <p:nvPr>
            <p:ph type="title"/>
          </p:nvPr>
        </p:nvSpPr>
        <p:spPr>
          <a:xfrm>
            <a:off x="381000" y="152400"/>
            <a:ext cx="7391400" cy="563563"/>
          </a:xfrm>
          <a:prstGeom prst="rect">
            <a:avLst/>
          </a:prstGeom>
        </p:spPr>
        <p:txBody>
          <a:bodyPr/>
          <a:lstStyle>
            <a:lvl1pPr algn="ctr" defTabSz="713231">
              <a:defRPr sz="2807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rtl="0">
              <a:defRPr>
                <a:latin typeface="Verdana"/>
                <a:ea typeface="Verdana"/>
                <a:cs typeface="Verdana"/>
                <a:sym typeface="Verdana"/>
              </a:defRPr>
            </a:pPr>
            <a:r>
              <a:rPr>
                <a:latin typeface="+mn-lt"/>
                <a:ea typeface="+mn-ea"/>
                <a:cs typeface="+mn-cs"/>
                <a:sym typeface="Helvetica"/>
              </a:rPr>
              <a:t>أمثلة على أوعية المعلومات الإلكترونية</a:t>
            </a:r>
          </a:p>
        </p:txBody>
      </p:sp>
      <p:pic>
        <p:nvPicPr>
          <p:cNvPr id="221" name="F426EA98-F8E2-4CDD-B438-EBAE13A71A90-L0-001.jpeg" descr="F426EA98-F8E2-4CDD-B438-EBAE13A71A90-L0-001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9104" y="-423"/>
            <a:ext cx="9387326" cy="701754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0" grpId="0" animBg="1" advAuto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Rectangle 2"/>
          <p:cNvSpPr txBox="1">
            <a:spLocks noGrp="1"/>
          </p:cNvSpPr>
          <p:nvPr>
            <p:ph type="body" sz="quarter" idx="1"/>
          </p:nvPr>
        </p:nvSpPr>
        <p:spPr>
          <a:xfrm>
            <a:off x="3500430" y="6286520"/>
            <a:ext cx="5410201" cy="414338"/>
          </a:xfrm>
          <a:prstGeom prst="rect">
            <a:avLst/>
          </a:prstGeom>
        </p:spPr>
        <p:txBody>
          <a:bodyPr/>
          <a:lstStyle>
            <a:lvl1pPr algn="ctr" defTabSz="758951">
              <a:lnSpc>
                <a:spcPct val="80000"/>
              </a:lnSpc>
              <a:spcBef>
                <a:spcPts val="400"/>
              </a:spcBef>
              <a:defRPr sz="1992" b="1">
                <a:ln w="3175" cap="flat">
                  <a:solidFill>
                    <a:srgbClr val="00FEF2">
                      <a:alpha val="55000"/>
                    </a:srgbClr>
                  </a:solidFill>
                  <a:prstDash val="solid"/>
                  <a:round/>
                </a:ln>
                <a:solidFill>
                  <a:srgbClr val="FB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rtl="0">
              <a:defRPr>
                <a:latin typeface="Verdana"/>
                <a:ea typeface="Verdana"/>
                <a:cs typeface="Verdana"/>
                <a:sym typeface="Verdana"/>
              </a:defRPr>
            </a:pPr>
            <a:r>
              <a:rPr>
                <a:latin typeface="+mn-lt"/>
                <a:ea typeface="+mn-ea"/>
                <a:cs typeface="+mn-cs"/>
                <a:sym typeface="Helvetica"/>
              </a:rPr>
              <a:t>سبحان الله وبحمده سبحان الله العظيم</a:t>
            </a:r>
          </a:p>
        </p:txBody>
      </p:sp>
      <p:sp>
        <p:nvSpPr>
          <p:cNvPr id="224" name="WordArt 5"/>
          <p:cNvSpPr txBox="1"/>
          <p:nvPr/>
        </p:nvSpPr>
        <p:spPr>
          <a:xfrm>
            <a:off x="4932362" y="2349500"/>
            <a:ext cx="3887788" cy="6477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ctr">
            <a:normAutofit/>
          </a:bodyPr>
          <a:lstStyle>
            <a:lvl1pPr algn="ctr" defTabSz="813816">
              <a:defRPr sz="4539" b="1">
                <a:ln w="19050" cap="flat">
                  <a:solidFill>
                    <a:schemeClr val="accent3">
                      <a:lumOff val="44000"/>
                    </a:schemeClr>
                  </a:solidFill>
                  <a:prstDash val="solid"/>
                  <a:round/>
                </a:ln>
                <a:gradFill flip="none" rotWithShape="1">
                  <a:gsLst>
                    <a:gs pos="0">
                      <a:srgbClr val="008080"/>
                    </a:gs>
                    <a:gs pos="100000">
                      <a:srgbClr val="8BBC00"/>
                    </a:gs>
                  </a:gsLst>
                  <a:lin ang="0" scaled="0"/>
                </a:gradFill>
                <a:effectLst>
                  <a:outerShdw dist="56514" dir="2212194" rotWithShape="0">
                    <a:srgbClr val="868686">
                      <a:alpha val="50000"/>
                    </a:srgbClr>
                  </a:outerShdw>
                </a:effectLst>
                <a:latin typeface="+mj-lt"/>
                <a:ea typeface="+mj-ea"/>
                <a:cs typeface="+mj-cs"/>
                <a:sym typeface="Arial"/>
              </a:defRPr>
            </a:lvl1pPr>
          </a:lstStyle>
          <a:p>
            <a:pPr rtl="0">
              <a:defRPr/>
            </a:pPr>
            <a:r>
              <a:t>شكراً لكم</a:t>
            </a:r>
          </a:p>
        </p:txBody>
      </p:sp>
      <p:pic>
        <p:nvPicPr>
          <p:cNvPr id="225" name="C2DB4FF2-1CAD-4865-9C3A-EFB2A128816B-L0-001.jpeg" descr="C2DB4FF2-1CAD-4865-9C3A-EFB2A128816B-L0-001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2307" y="108712"/>
            <a:ext cx="9248614" cy="671654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4" grpId="0" animBg="1" advAuto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اضغط مرتين للتحرير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defTabSz="795527">
              <a:defRPr sz="2784"/>
            </a:pPr>
            <a:endParaRPr/>
          </a:p>
        </p:txBody>
      </p:sp>
      <p:pic>
        <p:nvPicPr>
          <p:cNvPr id="228" name="FB1C6430-0D3B-4E6E-8CEB-648990D8B4A8-L0-001.jpeg" descr="FB1C6430-0D3B-4E6E-8CEB-648990D8B4A8-L0-001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26" y="-106539"/>
            <a:ext cx="9119548" cy="707107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template (12)">
  <a:themeElements>
    <a:clrScheme name="template (12)">
      <a:dk1>
        <a:srgbClr val="19426B"/>
      </a:dk1>
      <a:lt1>
        <a:srgbClr val="FFFFFF"/>
      </a:lt1>
      <a:dk2>
        <a:srgbClr val="A7A7A7"/>
      </a:dk2>
      <a:lt2>
        <a:srgbClr val="535353"/>
      </a:lt2>
      <a:accent1>
        <a:srgbClr val="35C9C2"/>
      </a:accent1>
      <a:accent2>
        <a:srgbClr val="398AC7"/>
      </a:accent2>
      <a:accent3>
        <a:srgbClr val="8F8F8F"/>
      </a:accent3>
      <a:accent4>
        <a:srgbClr val="14375A"/>
      </a:accent4>
      <a:accent5>
        <a:srgbClr val="AEE1DD"/>
      </a:accent5>
      <a:accent6>
        <a:srgbClr val="337DB4"/>
      </a:accent6>
      <a:hlink>
        <a:srgbClr val="0000FF"/>
      </a:hlink>
      <a:folHlink>
        <a:srgbClr val="FF00FF"/>
      </a:folHlink>
    </a:clrScheme>
    <a:fontScheme name="template (12)">
      <a:majorFont>
        <a:latin typeface="Arial"/>
        <a:ea typeface="Arial"/>
        <a:cs typeface="Arial"/>
      </a:majorFont>
      <a:minorFont>
        <a:latin typeface="Helvetica"/>
        <a:ea typeface="Helvetica"/>
        <a:cs typeface="Helvetica"/>
      </a:minorFont>
    </a:fontScheme>
    <a:fmtScheme name="template (12)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3">
            <a:lumOff val="44000"/>
          </a:schemeClr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1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19426B"/>
            </a:solidFill>
            <a:effectLst/>
            <a:uFillTx/>
            <a:latin typeface="Verdana"/>
            <a:ea typeface="Verdana"/>
            <a:cs typeface="Verdana"/>
            <a:sym typeface="Verdan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1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19426B"/>
            </a:solidFill>
            <a:effectLst/>
            <a:uFillTx/>
            <a:latin typeface="Verdana"/>
            <a:ea typeface="Verdana"/>
            <a:cs typeface="Verdana"/>
            <a:sym typeface="Verdan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template (12)">
  <a:themeElements>
    <a:clrScheme name="template (12)">
      <a:dk1>
        <a:srgbClr val="19426B"/>
      </a:dk1>
      <a:lt1>
        <a:srgbClr val="6B5F52"/>
      </a:lt1>
      <a:dk2>
        <a:srgbClr val="A7A7A7"/>
      </a:dk2>
      <a:lt2>
        <a:srgbClr val="535353"/>
      </a:lt2>
      <a:accent1>
        <a:srgbClr val="35C9C2"/>
      </a:accent1>
      <a:accent2>
        <a:srgbClr val="398AC7"/>
      </a:accent2>
      <a:accent3>
        <a:srgbClr val="8F8F8F"/>
      </a:accent3>
      <a:accent4>
        <a:srgbClr val="14375A"/>
      </a:accent4>
      <a:accent5>
        <a:srgbClr val="AEE1DD"/>
      </a:accent5>
      <a:accent6>
        <a:srgbClr val="337DB4"/>
      </a:accent6>
      <a:hlink>
        <a:srgbClr val="0000FF"/>
      </a:hlink>
      <a:folHlink>
        <a:srgbClr val="FF00FF"/>
      </a:folHlink>
    </a:clrScheme>
    <a:fontScheme name="template (12)">
      <a:majorFont>
        <a:latin typeface="Arial"/>
        <a:ea typeface="Arial"/>
        <a:cs typeface="Arial"/>
      </a:majorFont>
      <a:minorFont>
        <a:latin typeface="Helvetica"/>
        <a:ea typeface="Helvetica"/>
        <a:cs typeface="Helvetica"/>
      </a:minorFont>
    </a:fontScheme>
    <a:fmtScheme name="template (12)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3">
            <a:lumOff val="44000"/>
          </a:schemeClr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1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19426B"/>
            </a:solidFill>
            <a:effectLst/>
            <a:uFillTx/>
            <a:latin typeface="Verdana"/>
            <a:ea typeface="Verdana"/>
            <a:cs typeface="Verdana"/>
            <a:sym typeface="Verdan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1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19426B"/>
            </a:solidFill>
            <a:effectLst/>
            <a:uFillTx/>
            <a:latin typeface="Verdana"/>
            <a:ea typeface="Verdana"/>
            <a:cs typeface="Verdana"/>
            <a:sym typeface="Verdan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75</Words>
  <Application>Microsoft Office PowerPoint</Application>
  <PresentationFormat>عرض على الشاشة (4:3)</PresentationFormat>
  <Paragraphs>20</Paragraphs>
  <Slides>18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4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18</vt:i4>
      </vt:variant>
    </vt:vector>
  </HeadingPairs>
  <TitlesOfParts>
    <vt:vector size="23" baseType="lpstr">
      <vt:lpstr>Arial</vt:lpstr>
      <vt:lpstr>Arial Unicode MS</vt:lpstr>
      <vt:lpstr>Helvetica</vt:lpstr>
      <vt:lpstr>Verdana</vt:lpstr>
      <vt:lpstr>template (12)</vt:lpstr>
      <vt:lpstr>أوعية المعلومات</vt:lpstr>
      <vt:lpstr>عرض تقديمي في PowerPoint</vt:lpstr>
      <vt:lpstr>تمهيد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أمثلة على أوعية المعلومات المطبوعة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أوعية المعلومات الإلكترونية</vt:lpstr>
      <vt:lpstr>أمثلة على أوعية المعلومات الإلكترونية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أوعية المعلومات</dc:title>
  <cp:lastModifiedBy>محمد الحريري</cp:lastModifiedBy>
  <cp:revision>2</cp:revision>
  <dcterms:modified xsi:type="dcterms:W3CDTF">2021-12-09T05:05:30Z</dcterms:modified>
</cp:coreProperties>
</file>