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5" r:id="rId7"/>
    <p:sldId id="261" r:id="rId8"/>
    <p:sldId id="263" r:id="rId9"/>
    <p:sldId id="264" r:id="rId10"/>
    <p:sldId id="266" r:id="rId11"/>
    <p:sldId id="267" r:id="rId12"/>
    <p:sldId id="262" r:id="rId13"/>
    <p:sldId id="268" r:id="rId14"/>
    <p:sldId id="269" r:id="rId15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محمد خبراني" initials="مخ" lastIdx="1" clrIdx="0">
    <p:extLst>
      <p:ext uri="{19B8F6BF-5375-455C-9EA6-DF929625EA0E}">
        <p15:presenceInfo xmlns:p15="http://schemas.microsoft.com/office/powerpoint/2012/main" userId="S::t801258@jzb.moe.gov.sa::0c277f6a-065a-427a-b7f0-ab2204f5fc8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BD97"/>
    <a:srgbClr val="B7D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380"/>
    <p:restoredTop sz="94660"/>
  </p:normalViewPr>
  <p:slideViewPr>
    <p:cSldViewPr snapToGrid="0">
      <p:cViewPr varScale="1">
        <p:scale>
          <a:sx n="69" d="100"/>
          <a:sy n="69" d="100"/>
        </p:scale>
        <p:origin x="6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935BAD-75C1-46F6-8F41-595191AF4FDD}" type="doc">
      <dgm:prSet loTypeId="urn:microsoft.com/office/officeart/2005/8/layout/hierarchy6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EE1301F2-7F7F-40B7-91B6-1C2D915C9DB7}">
      <dgm:prSet phldrT="[نص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sz="3600" dirty="0">
              <a:solidFill>
                <a:schemeClr val="bg1"/>
              </a:solidFill>
            </a:rPr>
            <a:t>طرق البحث في المكتبات</a:t>
          </a:r>
        </a:p>
      </dgm:t>
    </dgm:pt>
    <dgm:pt modelId="{318E1715-3DB4-4FD1-891E-DECAABAAD16A}" type="parTrans" cxnId="{EA1246F0-7824-4BD3-87C0-FD3CC46A2E1F}">
      <dgm:prSet/>
      <dgm:spPr/>
      <dgm:t>
        <a:bodyPr/>
        <a:lstStyle/>
        <a:p>
          <a:pPr rtl="1"/>
          <a:endParaRPr lang="ar-SA"/>
        </a:p>
      </dgm:t>
    </dgm:pt>
    <dgm:pt modelId="{7701AF21-1F50-422F-AD4C-9BB6094A0E2B}" type="sibTrans" cxnId="{EA1246F0-7824-4BD3-87C0-FD3CC46A2E1F}">
      <dgm:prSet/>
      <dgm:spPr/>
      <dgm:t>
        <a:bodyPr/>
        <a:lstStyle/>
        <a:p>
          <a:pPr rtl="1"/>
          <a:endParaRPr lang="ar-SA"/>
        </a:p>
      </dgm:t>
    </dgm:pt>
    <dgm:pt modelId="{02D32E92-7F6D-4191-8575-E384DBE95A9A}">
      <dgm:prSet phldrT="[نص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/>
            <a:t>من خلال الفهرس</a:t>
          </a:r>
        </a:p>
      </dgm:t>
    </dgm:pt>
    <dgm:pt modelId="{0FBCECE4-B6D5-426E-9FBA-B709DEA2677B}" type="parTrans" cxnId="{90E52047-AE49-43B9-B55F-7E27D9F9888A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dgm:style>
      </dgm:prSet>
      <dgm:spPr>
        <a:ln w="9525" cap="flat" cmpd="sng" algn="ctr">
          <a:solidFill>
            <a:schemeClr val="dk1"/>
          </a:solidFill>
          <a:prstDash val="solid"/>
          <a:round/>
          <a:headEnd type="arrow" w="med" len="med"/>
          <a:tailEnd type="arrow" w="med" len="med"/>
        </a:ln>
      </dgm:spPr>
      <dgm:t>
        <a:bodyPr/>
        <a:lstStyle/>
        <a:p>
          <a:pPr rtl="1"/>
          <a:endParaRPr lang="ar-SA"/>
        </a:p>
      </dgm:t>
    </dgm:pt>
    <dgm:pt modelId="{96762237-4ABA-4ADE-888D-5493E21F6ECA}" type="sibTrans" cxnId="{90E52047-AE49-43B9-B55F-7E27D9F9888A}">
      <dgm:prSet/>
      <dgm:spPr/>
      <dgm:t>
        <a:bodyPr/>
        <a:lstStyle/>
        <a:p>
          <a:pPr rtl="1"/>
          <a:endParaRPr lang="ar-SA"/>
        </a:p>
      </dgm:t>
    </dgm:pt>
    <dgm:pt modelId="{27914C9A-3639-46F0-BD40-08423D71ED6E}">
      <dgm:prSet phldrT="[نص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/>
            <a:t>الفهرس البطاقي</a:t>
          </a:r>
        </a:p>
      </dgm:t>
    </dgm:pt>
    <dgm:pt modelId="{3423A81C-52A8-46B1-A55D-DF05069D57B8}" type="parTrans" cxnId="{287D9D75-FAAE-4264-8FB9-3E4B0F20C11B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dgm:style>
      </dgm:prSet>
      <dgm:spPr>
        <a:ln w="9525" cap="flat" cmpd="sng" algn="ctr">
          <a:solidFill>
            <a:schemeClr val="dk1"/>
          </a:solidFill>
          <a:prstDash val="solid"/>
          <a:round/>
          <a:headEnd type="arrow" w="med" len="med"/>
          <a:tailEnd type="arrow" w="med" len="med"/>
        </a:ln>
      </dgm:spPr>
      <dgm:t>
        <a:bodyPr/>
        <a:lstStyle/>
        <a:p>
          <a:pPr rtl="1"/>
          <a:endParaRPr lang="ar-SA"/>
        </a:p>
      </dgm:t>
    </dgm:pt>
    <dgm:pt modelId="{B7EA4F4D-3206-4322-B9FB-7D78EBA2FF18}" type="sibTrans" cxnId="{287D9D75-FAAE-4264-8FB9-3E4B0F20C11B}">
      <dgm:prSet/>
      <dgm:spPr/>
      <dgm:t>
        <a:bodyPr/>
        <a:lstStyle/>
        <a:p>
          <a:pPr rtl="1"/>
          <a:endParaRPr lang="ar-SA"/>
        </a:p>
      </dgm:t>
    </dgm:pt>
    <dgm:pt modelId="{21EB09EF-1D49-434A-B636-F343ACFCDF07}">
      <dgm:prSet phldrT="[نص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/>
            <a:t>الفهرس الالكتروني</a:t>
          </a:r>
        </a:p>
      </dgm:t>
    </dgm:pt>
    <dgm:pt modelId="{2CF8FCAD-4E19-4EE6-B56B-0CB5DA1A0499}" type="parTrans" cxnId="{3955D1B9-E14A-45BF-88A1-CCF954293ABD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dgm:style>
      </dgm:prSet>
      <dgm:spPr>
        <a:ln w="9525" cap="flat" cmpd="sng" algn="ctr">
          <a:solidFill>
            <a:schemeClr val="dk1"/>
          </a:solidFill>
          <a:prstDash val="solid"/>
          <a:round/>
          <a:headEnd type="arrow" w="med" len="med"/>
          <a:tailEnd type="arrow" w="med" len="med"/>
        </a:ln>
      </dgm:spPr>
      <dgm:t>
        <a:bodyPr/>
        <a:lstStyle/>
        <a:p>
          <a:pPr rtl="1"/>
          <a:endParaRPr lang="ar-SA"/>
        </a:p>
      </dgm:t>
    </dgm:pt>
    <dgm:pt modelId="{7A8711DA-A366-4D57-BFB6-0BEC7A503B04}" type="sibTrans" cxnId="{3955D1B9-E14A-45BF-88A1-CCF954293ABD}">
      <dgm:prSet/>
      <dgm:spPr/>
      <dgm:t>
        <a:bodyPr/>
        <a:lstStyle/>
        <a:p>
          <a:pPr rtl="1"/>
          <a:endParaRPr lang="ar-SA"/>
        </a:p>
      </dgm:t>
    </dgm:pt>
    <dgm:pt modelId="{15DB2159-919A-451D-984B-C9139F23144C}">
      <dgm:prSet phldrT="[نص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/>
            <a:t>من خلال رقم الطلب</a:t>
          </a:r>
        </a:p>
      </dgm:t>
    </dgm:pt>
    <dgm:pt modelId="{3F7391CD-2175-451B-9757-C84191873E83}" type="parTrans" cxnId="{D56BD1E6-C97B-448C-862A-690EA22A3026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dgm:style>
      </dgm:prSet>
      <dgm:spPr>
        <a:ln w="9525" cap="flat" cmpd="sng" algn="ctr">
          <a:solidFill>
            <a:schemeClr val="dk1"/>
          </a:solidFill>
          <a:prstDash val="solid"/>
          <a:round/>
          <a:headEnd type="arrow" w="med" len="med"/>
          <a:tailEnd type="arrow" w="med" len="med"/>
        </a:ln>
      </dgm:spPr>
      <dgm:t>
        <a:bodyPr/>
        <a:lstStyle/>
        <a:p>
          <a:pPr rtl="1"/>
          <a:endParaRPr lang="ar-SA"/>
        </a:p>
      </dgm:t>
    </dgm:pt>
    <dgm:pt modelId="{3DCCD88E-8DDD-4091-AB7A-558A1A636584}" type="sibTrans" cxnId="{D56BD1E6-C97B-448C-862A-690EA22A3026}">
      <dgm:prSet/>
      <dgm:spPr/>
      <dgm:t>
        <a:bodyPr/>
        <a:lstStyle/>
        <a:p>
          <a:pPr rtl="1"/>
          <a:endParaRPr lang="ar-SA"/>
        </a:p>
      </dgm:t>
    </dgm:pt>
    <dgm:pt modelId="{5E55D60A-C3C0-41CE-A6AE-21472A78623E}">
      <dgm:prSet phldrT="[نص]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/>
            <a:t>الحرف الأول من عائلة المؤلف</a:t>
          </a:r>
        </a:p>
      </dgm:t>
    </dgm:pt>
    <dgm:pt modelId="{64218912-DDB2-49E2-9E7B-533245E516B7}" type="parTrans" cxnId="{B28D326B-5531-4FB6-AE04-1B9647BF6D63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dgm:style>
      </dgm:prSet>
      <dgm:spPr>
        <a:ln w="9525" cap="flat" cmpd="sng" algn="ctr">
          <a:solidFill>
            <a:schemeClr val="dk1"/>
          </a:solidFill>
          <a:prstDash val="solid"/>
          <a:round/>
          <a:headEnd type="arrow" w="med" len="med"/>
          <a:tailEnd type="arrow" w="med" len="med"/>
        </a:ln>
      </dgm:spPr>
      <dgm:t>
        <a:bodyPr/>
        <a:lstStyle/>
        <a:p>
          <a:pPr rtl="1"/>
          <a:endParaRPr lang="ar-SA"/>
        </a:p>
      </dgm:t>
    </dgm:pt>
    <dgm:pt modelId="{3C159695-FDE5-4B2F-8B9D-8383A980CFE0}" type="sibTrans" cxnId="{B28D326B-5531-4FB6-AE04-1B9647BF6D63}">
      <dgm:prSet/>
      <dgm:spPr/>
      <dgm:t>
        <a:bodyPr/>
        <a:lstStyle/>
        <a:p>
          <a:pPr rtl="1"/>
          <a:endParaRPr lang="ar-SA"/>
        </a:p>
      </dgm:t>
    </dgm:pt>
    <dgm:pt modelId="{98CB43B3-E2F5-4C1A-8E00-5B5DC5B24EFB}">
      <dgm:prSet phldrT="[نص]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/>
            <a:t>الحرف الأول من اسم المؤلف</a:t>
          </a:r>
        </a:p>
      </dgm:t>
    </dgm:pt>
    <dgm:pt modelId="{B8B308D4-B556-4AEF-8686-DAD5F3E210FB}" type="parTrans" cxnId="{471136EA-AC72-47E9-8AD7-F686FBCC8A81}">
      <dgm:prSet/>
      <dgm:spPr/>
      <dgm:t>
        <a:bodyPr/>
        <a:lstStyle/>
        <a:p>
          <a:pPr rtl="1"/>
          <a:endParaRPr lang="ar-SA"/>
        </a:p>
      </dgm:t>
    </dgm:pt>
    <dgm:pt modelId="{D33D56E3-A5EE-4D03-A60B-06A0720C1333}" type="sibTrans" cxnId="{471136EA-AC72-47E9-8AD7-F686FBCC8A81}">
      <dgm:prSet/>
      <dgm:spPr/>
      <dgm:t>
        <a:bodyPr/>
        <a:lstStyle/>
        <a:p>
          <a:pPr rtl="1"/>
          <a:endParaRPr lang="ar-SA"/>
        </a:p>
      </dgm:t>
    </dgm:pt>
    <dgm:pt modelId="{E8B18050-3D32-4CB7-B05D-287EDF7B1709}">
      <dgm:prSet phldrT="[نص]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ar-SA" dirty="0"/>
            <a:t>الحرف الأول من عنوان الكتاب</a:t>
          </a:r>
        </a:p>
      </dgm:t>
    </dgm:pt>
    <dgm:pt modelId="{6956DDFB-543A-43F3-9319-6D308F2C59C1}" type="parTrans" cxnId="{5C3E3538-F253-4446-B7E5-6A0603BB495C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dgm:style>
      </dgm:prSet>
      <dgm:spPr>
        <a:ln w="9525" cap="flat" cmpd="sng" algn="ctr">
          <a:solidFill>
            <a:schemeClr val="dk1"/>
          </a:solidFill>
          <a:prstDash val="solid"/>
          <a:round/>
          <a:headEnd type="arrow" w="med" len="med"/>
          <a:tailEnd type="arrow" w="med" len="med"/>
        </a:ln>
      </dgm:spPr>
      <dgm:t>
        <a:bodyPr/>
        <a:lstStyle/>
        <a:p>
          <a:pPr rtl="1"/>
          <a:endParaRPr lang="ar-SA"/>
        </a:p>
      </dgm:t>
    </dgm:pt>
    <dgm:pt modelId="{6C6BA040-FD62-4C41-B30D-59D5D5F3EF3F}" type="sibTrans" cxnId="{5C3E3538-F253-4446-B7E5-6A0603BB495C}">
      <dgm:prSet/>
      <dgm:spPr/>
      <dgm:t>
        <a:bodyPr/>
        <a:lstStyle/>
        <a:p>
          <a:pPr rtl="1"/>
          <a:endParaRPr lang="ar-SA"/>
        </a:p>
      </dgm:t>
    </dgm:pt>
    <dgm:pt modelId="{7CD49558-DFB9-4CB6-A86A-B8CB8469501B}" type="pres">
      <dgm:prSet presAssocID="{8B935BAD-75C1-46F6-8F41-595191AF4FDD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38510378-F984-4BE9-97A8-EEBB2B1109B3}" type="pres">
      <dgm:prSet presAssocID="{8B935BAD-75C1-46F6-8F41-595191AF4FDD}" presName="hierFlow" presStyleCnt="0"/>
      <dgm:spPr/>
    </dgm:pt>
    <dgm:pt modelId="{587237C7-E924-44A2-9A2C-A71201A9ECBF}" type="pres">
      <dgm:prSet presAssocID="{8B935BAD-75C1-46F6-8F41-595191AF4FD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51A19879-6515-42E7-988E-EFD1B3A000DC}" type="pres">
      <dgm:prSet presAssocID="{EE1301F2-7F7F-40B7-91B6-1C2D915C9DB7}" presName="Name14" presStyleCnt="0"/>
      <dgm:spPr/>
    </dgm:pt>
    <dgm:pt modelId="{3D0A459D-E054-4353-B582-CB95925669A7}" type="pres">
      <dgm:prSet presAssocID="{EE1301F2-7F7F-40B7-91B6-1C2D915C9DB7}" presName="level1Shape" presStyleLbl="node0" presStyleIdx="0" presStyleCnt="1" custScaleX="244441">
        <dgm:presLayoutVars>
          <dgm:chPref val="3"/>
        </dgm:presLayoutVars>
      </dgm:prSet>
      <dgm:spPr/>
    </dgm:pt>
    <dgm:pt modelId="{1E70E25B-5337-4573-A382-8B2CF78D9213}" type="pres">
      <dgm:prSet presAssocID="{EE1301F2-7F7F-40B7-91B6-1C2D915C9DB7}" presName="hierChild2" presStyleCnt="0"/>
      <dgm:spPr/>
    </dgm:pt>
    <dgm:pt modelId="{05716146-9CA4-4E4B-B262-6D22C904640C}" type="pres">
      <dgm:prSet presAssocID="{0FBCECE4-B6D5-426E-9FBA-B709DEA2677B}" presName="Name19" presStyleLbl="parChTrans1D2" presStyleIdx="0" presStyleCnt="2"/>
      <dgm:spPr/>
    </dgm:pt>
    <dgm:pt modelId="{F9B966E1-FF84-4586-826C-421477E1AAF1}" type="pres">
      <dgm:prSet presAssocID="{02D32E92-7F6D-4191-8575-E384DBE95A9A}" presName="Name21" presStyleCnt="0"/>
      <dgm:spPr/>
    </dgm:pt>
    <dgm:pt modelId="{540BE309-F1B5-4D1C-983E-295A1FBBD518}" type="pres">
      <dgm:prSet presAssocID="{02D32E92-7F6D-4191-8575-E384DBE95A9A}" presName="level2Shape" presStyleLbl="node2" presStyleIdx="0" presStyleCnt="2"/>
      <dgm:spPr/>
    </dgm:pt>
    <dgm:pt modelId="{BDEF6E8C-E2A3-4A5C-AA1A-52D374181B44}" type="pres">
      <dgm:prSet presAssocID="{02D32E92-7F6D-4191-8575-E384DBE95A9A}" presName="hierChild3" presStyleCnt="0"/>
      <dgm:spPr/>
    </dgm:pt>
    <dgm:pt modelId="{E873A34B-FCB7-49DF-9815-1D74D14AE2D2}" type="pres">
      <dgm:prSet presAssocID="{3423A81C-52A8-46B1-A55D-DF05069D57B8}" presName="Name19" presStyleLbl="parChTrans1D3" presStyleIdx="0" presStyleCnt="5"/>
      <dgm:spPr/>
    </dgm:pt>
    <dgm:pt modelId="{BCED4BC7-9340-4486-A48C-71233480F8C3}" type="pres">
      <dgm:prSet presAssocID="{27914C9A-3639-46F0-BD40-08423D71ED6E}" presName="Name21" presStyleCnt="0"/>
      <dgm:spPr/>
    </dgm:pt>
    <dgm:pt modelId="{00704942-F139-4060-9EAB-D427469E3040}" type="pres">
      <dgm:prSet presAssocID="{27914C9A-3639-46F0-BD40-08423D71ED6E}" presName="level2Shape" presStyleLbl="node3" presStyleIdx="0" presStyleCnt="5"/>
      <dgm:spPr/>
    </dgm:pt>
    <dgm:pt modelId="{B3D05A2D-2CD3-4FC4-87D1-A24D39A8805D}" type="pres">
      <dgm:prSet presAssocID="{27914C9A-3639-46F0-BD40-08423D71ED6E}" presName="hierChild3" presStyleCnt="0"/>
      <dgm:spPr/>
    </dgm:pt>
    <dgm:pt modelId="{1420DBC2-BFAD-4914-B8EB-FDA10F3A115B}" type="pres">
      <dgm:prSet presAssocID="{2CF8FCAD-4E19-4EE6-B56B-0CB5DA1A0499}" presName="Name19" presStyleLbl="parChTrans1D3" presStyleIdx="1" presStyleCnt="5"/>
      <dgm:spPr/>
    </dgm:pt>
    <dgm:pt modelId="{F7F01751-1807-456D-A60D-7734D9656952}" type="pres">
      <dgm:prSet presAssocID="{21EB09EF-1D49-434A-B636-F343ACFCDF07}" presName="Name21" presStyleCnt="0"/>
      <dgm:spPr/>
    </dgm:pt>
    <dgm:pt modelId="{B5BA8891-9653-4503-82C3-6767826A2075}" type="pres">
      <dgm:prSet presAssocID="{21EB09EF-1D49-434A-B636-F343ACFCDF07}" presName="level2Shape" presStyleLbl="node3" presStyleIdx="1" presStyleCnt="5"/>
      <dgm:spPr/>
    </dgm:pt>
    <dgm:pt modelId="{17EFA628-C92D-48CF-AE39-CC2515C037B2}" type="pres">
      <dgm:prSet presAssocID="{21EB09EF-1D49-434A-B636-F343ACFCDF07}" presName="hierChild3" presStyleCnt="0"/>
      <dgm:spPr/>
    </dgm:pt>
    <dgm:pt modelId="{7984E710-B61C-4C6A-A50D-E6F4193C3D46}" type="pres">
      <dgm:prSet presAssocID="{3F7391CD-2175-451B-9757-C84191873E83}" presName="Name19" presStyleLbl="parChTrans1D2" presStyleIdx="1" presStyleCnt="2"/>
      <dgm:spPr/>
    </dgm:pt>
    <dgm:pt modelId="{F9461D0E-61FE-4653-B2A8-9D87D5EA624E}" type="pres">
      <dgm:prSet presAssocID="{15DB2159-919A-451D-984B-C9139F23144C}" presName="Name21" presStyleCnt="0"/>
      <dgm:spPr/>
    </dgm:pt>
    <dgm:pt modelId="{A84A97F2-07E5-46A3-A8F7-BCFE745F1E4B}" type="pres">
      <dgm:prSet presAssocID="{15DB2159-919A-451D-984B-C9139F23144C}" presName="level2Shape" presStyleLbl="node2" presStyleIdx="1" presStyleCnt="2"/>
      <dgm:spPr/>
    </dgm:pt>
    <dgm:pt modelId="{01E7BC37-DDF0-4713-804E-A073EA3B2789}" type="pres">
      <dgm:prSet presAssocID="{15DB2159-919A-451D-984B-C9139F23144C}" presName="hierChild3" presStyleCnt="0"/>
      <dgm:spPr/>
    </dgm:pt>
    <dgm:pt modelId="{5885368F-D674-4614-9869-07EDC6311FDB}" type="pres">
      <dgm:prSet presAssocID="{64218912-DDB2-49E2-9E7B-533245E516B7}" presName="Name19" presStyleLbl="parChTrans1D3" presStyleIdx="2" presStyleCnt="5"/>
      <dgm:spPr/>
    </dgm:pt>
    <dgm:pt modelId="{A37801E9-B1FB-431E-81B8-6D31C5DCB6EE}" type="pres">
      <dgm:prSet presAssocID="{5E55D60A-C3C0-41CE-A6AE-21472A78623E}" presName="Name21" presStyleCnt="0"/>
      <dgm:spPr/>
    </dgm:pt>
    <dgm:pt modelId="{B2F95DFD-3BCB-4ED3-A88C-923A3FE2829C}" type="pres">
      <dgm:prSet presAssocID="{5E55D60A-C3C0-41CE-A6AE-21472A78623E}" presName="level2Shape" presStyleLbl="node3" presStyleIdx="2" presStyleCnt="5"/>
      <dgm:spPr/>
    </dgm:pt>
    <dgm:pt modelId="{EB3CDE2B-CCFB-4BE3-AF94-B6FB67FFD97A}" type="pres">
      <dgm:prSet presAssocID="{5E55D60A-C3C0-41CE-A6AE-21472A78623E}" presName="hierChild3" presStyleCnt="0"/>
      <dgm:spPr/>
    </dgm:pt>
    <dgm:pt modelId="{06773F6A-B8A5-4170-8FCF-CD2ED66D87F7}" type="pres">
      <dgm:prSet presAssocID="{B8B308D4-B556-4AEF-8686-DAD5F3E210FB}" presName="Name19" presStyleLbl="parChTrans1D3" presStyleIdx="3" presStyleCnt="5"/>
      <dgm:spPr/>
    </dgm:pt>
    <dgm:pt modelId="{872A0AEE-673F-4A74-91A3-44D615104088}" type="pres">
      <dgm:prSet presAssocID="{98CB43B3-E2F5-4C1A-8E00-5B5DC5B24EFB}" presName="Name21" presStyleCnt="0"/>
      <dgm:spPr/>
    </dgm:pt>
    <dgm:pt modelId="{FA89FE94-E646-44EB-819E-E697F47A3F84}" type="pres">
      <dgm:prSet presAssocID="{98CB43B3-E2F5-4C1A-8E00-5B5DC5B24EFB}" presName="level2Shape" presStyleLbl="node3" presStyleIdx="3" presStyleCnt="5"/>
      <dgm:spPr/>
    </dgm:pt>
    <dgm:pt modelId="{22C51B33-9DDF-4563-8702-36F13B4CDDEB}" type="pres">
      <dgm:prSet presAssocID="{98CB43B3-E2F5-4C1A-8E00-5B5DC5B24EFB}" presName="hierChild3" presStyleCnt="0"/>
      <dgm:spPr/>
    </dgm:pt>
    <dgm:pt modelId="{6F149222-5A9F-448E-8378-57CF33AFF575}" type="pres">
      <dgm:prSet presAssocID="{6956DDFB-543A-43F3-9319-6D308F2C59C1}" presName="Name19" presStyleLbl="parChTrans1D3" presStyleIdx="4" presStyleCnt="5"/>
      <dgm:spPr/>
    </dgm:pt>
    <dgm:pt modelId="{7BCCD736-2400-47BB-AB4C-EE9A20B1A4F3}" type="pres">
      <dgm:prSet presAssocID="{E8B18050-3D32-4CB7-B05D-287EDF7B1709}" presName="Name21" presStyleCnt="0"/>
      <dgm:spPr/>
    </dgm:pt>
    <dgm:pt modelId="{76DBAF8C-4C20-4363-A14C-E5FE3EB8453F}" type="pres">
      <dgm:prSet presAssocID="{E8B18050-3D32-4CB7-B05D-287EDF7B1709}" presName="level2Shape" presStyleLbl="node3" presStyleIdx="4" presStyleCnt="5"/>
      <dgm:spPr/>
    </dgm:pt>
    <dgm:pt modelId="{26A3ED93-4FA5-4C56-8E22-450C8DD810C2}" type="pres">
      <dgm:prSet presAssocID="{E8B18050-3D32-4CB7-B05D-287EDF7B1709}" presName="hierChild3" presStyleCnt="0"/>
      <dgm:spPr/>
    </dgm:pt>
    <dgm:pt modelId="{63E37BCB-D129-45AD-ACE7-DC5A14B1504B}" type="pres">
      <dgm:prSet presAssocID="{8B935BAD-75C1-46F6-8F41-595191AF4FDD}" presName="bgShapesFlow" presStyleCnt="0"/>
      <dgm:spPr/>
    </dgm:pt>
  </dgm:ptLst>
  <dgm:cxnLst>
    <dgm:cxn modelId="{72E80806-2278-4097-BE5B-F321DB29EB13}" type="presOf" srcId="{2CF8FCAD-4E19-4EE6-B56B-0CB5DA1A0499}" destId="{1420DBC2-BFAD-4914-B8EB-FDA10F3A115B}" srcOrd="0" destOrd="0" presId="urn:microsoft.com/office/officeart/2005/8/layout/hierarchy6"/>
    <dgm:cxn modelId="{6D8EF126-B3FE-46CE-B2E3-F4DE8E1B68CD}" type="presOf" srcId="{5E55D60A-C3C0-41CE-A6AE-21472A78623E}" destId="{B2F95DFD-3BCB-4ED3-A88C-923A3FE2829C}" srcOrd="0" destOrd="0" presId="urn:microsoft.com/office/officeart/2005/8/layout/hierarchy6"/>
    <dgm:cxn modelId="{5428BA35-6AF7-4DEA-A34A-FF31230DF4B0}" type="presOf" srcId="{0FBCECE4-B6D5-426E-9FBA-B709DEA2677B}" destId="{05716146-9CA4-4E4B-B262-6D22C904640C}" srcOrd="0" destOrd="0" presId="urn:microsoft.com/office/officeart/2005/8/layout/hierarchy6"/>
    <dgm:cxn modelId="{5C3E3538-F253-4446-B7E5-6A0603BB495C}" srcId="{15DB2159-919A-451D-984B-C9139F23144C}" destId="{E8B18050-3D32-4CB7-B05D-287EDF7B1709}" srcOrd="2" destOrd="0" parTransId="{6956DDFB-543A-43F3-9319-6D308F2C59C1}" sibTransId="{6C6BA040-FD62-4C41-B30D-59D5D5F3EF3F}"/>
    <dgm:cxn modelId="{FAEA1F47-A64C-42D3-A861-3B4AE62C1A05}" type="presOf" srcId="{6956DDFB-543A-43F3-9319-6D308F2C59C1}" destId="{6F149222-5A9F-448E-8378-57CF33AFF575}" srcOrd="0" destOrd="0" presId="urn:microsoft.com/office/officeart/2005/8/layout/hierarchy6"/>
    <dgm:cxn modelId="{90E52047-AE49-43B9-B55F-7E27D9F9888A}" srcId="{EE1301F2-7F7F-40B7-91B6-1C2D915C9DB7}" destId="{02D32E92-7F6D-4191-8575-E384DBE95A9A}" srcOrd="0" destOrd="0" parTransId="{0FBCECE4-B6D5-426E-9FBA-B709DEA2677B}" sibTransId="{96762237-4ABA-4ADE-888D-5493E21F6ECA}"/>
    <dgm:cxn modelId="{B28D326B-5531-4FB6-AE04-1B9647BF6D63}" srcId="{15DB2159-919A-451D-984B-C9139F23144C}" destId="{5E55D60A-C3C0-41CE-A6AE-21472A78623E}" srcOrd="0" destOrd="0" parTransId="{64218912-DDB2-49E2-9E7B-533245E516B7}" sibTransId="{3C159695-FDE5-4B2F-8B9D-8383A980CFE0}"/>
    <dgm:cxn modelId="{287D9D75-FAAE-4264-8FB9-3E4B0F20C11B}" srcId="{02D32E92-7F6D-4191-8575-E384DBE95A9A}" destId="{27914C9A-3639-46F0-BD40-08423D71ED6E}" srcOrd="0" destOrd="0" parTransId="{3423A81C-52A8-46B1-A55D-DF05069D57B8}" sibTransId="{B7EA4F4D-3206-4322-B9FB-7D78EBA2FF18}"/>
    <dgm:cxn modelId="{C0992E57-E3AD-4D44-BB74-1488515FB3B6}" type="presOf" srcId="{21EB09EF-1D49-434A-B636-F343ACFCDF07}" destId="{B5BA8891-9653-4503-82C3-6767826A2075}" srcOrd="0" destOrd="0" presId="urn:microsoft.com/office/officeart/2005/8/layout/hierarchy6"/>
    <dgm:cxn modelId="{0E563A59-941C-404E-A43F-F8CD088E6AAE}" type="presOf" srcId="{3423A81C-52A8-46B1-A55D-DF05069D57B8}" destId="{E873A34B-FCB7-49DF-9815-1D74D14AE2D2}" srcOrd="0" destOrd="0" presId="urn:microsoft.com/office/officeart/2005/8/layout/hierarchy6"/>
    <dgm:cxn modelId="{2718207D-F9A5-4D55-A8D8-1DBD7E605A2D}" type="presOf" srcId="{8B935BAD-75C1-46F6-8F41-595191AF4FDD}" destId="{7CD49558-DFB9-4CB6-A86A-B8CB8469501B}" srcOrd="0" destOrd="0" presId="urn:microsoft.com/office/officeart/2005/8/layout/hierarchy6"/>
    <dgm:cxn modelId="{8BCFC39A-D6CE-421F-A3AF-2044EFF190BF}" type="presOf" srcId="{E8B18050-3D32-4CB7-B05D-287EDF7B1709}" destId="{76DBAF8C-4C20-4363-A14C-E5FE3EB8453F}" srcOrd="0" destOrd="0" presId="urn:microsoft.com/office/officeart/2005/8/layout/hierarchy6"/>
    <dgm:cxn modelId="{3450F6B2-2DF1-445A-BF55-2D4DC8AA9446}" type="presOf" srcId="{98CB43B3-E2F5-4C1A-8E00-5B5DC5B24EFB}" destId="{FA89FE94-E646-44EB-819E-E697F47A3F84}" srcOrd="0" destOrd="0" presId="urn:microsoft.com/office/officeart/2005/8/layout/hierarchy6"/>
    <dgm:cxn modelId="{3955D1B9-E14A-45BF-88A1-CCF954293ABD}" srcId="{02D32E92-7F6D-4191-8575-E384DBE95A9A}" destId="{21EB09EF-1D49-434A-B636-F343ACFCDF07}" srcOrd="1" destOrd="0" parTransId="{2CF8FCAD-4E19-4EE6-B56B-0CB5DA1A0499}" sibTransId="{7A8711DA-A366-4D57-BFB6-0BEC7A503B04}"/>
    <dgm:cxn modelId="{0C30FFB9-BE59-438D-BA72-176710EC8A00}" type="presOf" srcId="{64218912-DDB2-49E2-9E7B-533245E516B7}" destId="{5885368F-D674-4614-9869-07EDC6311FDB}" srcOrd="0" destOrd="0" presId="urn:microsoft.com/office/officeart/2005/8/layout/hierarchy6"/>
    <dgm:cxn modelId="{6EF9AFE5-6457-42DB-8B5D-DAB81ECA9D59}" type="presOf" srcId="{02D32E92-7F6D-4191-8575-E384DBE95A9A}" destId="{540BE309-F1B5-4D1C-983E-295A1FBBD518}" srcOrd="0" destOrd="0" presId="urn:microsoft.com/office/officeart/2005/8/layout/hierarchy6"/>
    <dgm:cxn modelId="{D56BD1E6-C97B-448C-862A-690EA22A3026}" srcId="{EE1301F2-7F7F-40B7-91B6-1C2D915C9DB7}" destId="{15DB2159-919A-451D-984B-C9139F23144C}" srcOrd="1" destOrd="0" parTransId="{3F7391CD-2175-451B-9757-C84191873E83}" sibTransId="{3DCCD88E-8DDD-4091-AB7A-558A1A636584}"/>
    <dgm:cxn modelId="{C4D881E9-EB0A-482D-B576-97D2A7C01271}" type="presOf" srcId="{B8B308D4-B556-4AEF-8686-DAD5F3E210FB}" destId="{06773F6A-B8A5-4170-8FCF-CD2ED66D87F7}" srcOrd="0" destOrd="0" presId="urn:microsoft.com/office/officeart/2005/8/layout/hierarchy6"/>
    <dgm:cxn modelId="{471136EA-AC72-47E9-8AD7-F686FBCC8A81}" srcId="{15DB2159-919A-451D-984B-C9139F23144C}" destId="{98CB43B3-E2F5-4C1A-8E00-5B5DC5B24EFB}" srcOrd="1" destOrd="0" parTransId="{B8B308D4-B556-4AEF-8686-DAD5F3E210FB}" sibTransId="{D33D56E3-A5EE-4D03-A60B-06A0720C1333}"/>
    <dgm:cxn modelId="{EA1246F0-7824-4BD3-87C0-FD3CC46A2E1F}" srcId="{8B935BAD-75C1-46F6-8F41-595191AF4FDD}" destId="{EE1301F2-7F7F-40B7-91B6-1C2D915C9DB7}" srcOrd="0" destOrd="0" parTransId="{318E1715-3DB4-4FD1-891E-DECAABAAD16A}" sibTransId="{7701AF21-1F50-422F-AD4C-9BB6094A0E2B}"/>
    <dgm:cxn modelId="{887D9AF0-E407-406B-8F40-DCB8142946BA}" type="presOf" srcId="{3F7391CD-2175-451B-9757-C84191873E83}" destId="{7984E710-B61C-4C6A-A50D-E6F4193C3D46}" srcOrd="0" destOrd="0" presId="urn:microsoft.com/office/officeart/2005/8/layout/hierarchy6"/>
    <dgm:cxn modelId="{F75CB3F1-EB4B-4392-9006-C18D66D1CFE6}" type="presOf" srcId="{EE1301F2-7F7F-40B7-91B6-1C2D915C9DB7}" destId="{3D0A459D-E054-4353-B582-CB95925669A7}" srcOrd="0" destOrd="0" presId="urn:microsoft.com/office/officeart/2005/8/layout/hierarchy6"/>
    <dgm:cxn modelId="{266200F5-2165-4E09-8B01-E88B55E25724}" type="presOf" srcId="{15DB2159-919A-451D-984B-C9139F23144C}" destId="{A84A97F2-07E5-46A3-A8F7-BCFE745F1E4B}" srcOrd="0" destOrd="0" presId="urn:microsoft.com/office/officeart/2005/8/layout/hierarchy6"/>
    <dgm:cxn modelId="{3424F7FF-88A3-4D20-8F93-B2E0FA8994B8}" type="presOf" srcId="{27914C9A-3639-46F0-BD40-08423D71ED6E}" destId="{00704942-F139-4060-9EAB-D427469E3040}" srcOrd="0" destOrd="0" presId="urn:microsoft.com/office/officeart/2005/8/layout/hierarchy6"/>
    <dgm:cxn modelId="{7D94CB03-96F6-489E-B5AF-EAEC25E89042}" type="presParOf" srcId="{7CD49558-DFB9-4CB6-A86A-B8CB8469501B}" destId="{38510378-F984-4BE9-97A8-EEBB2B1109B3}" srcOrd="0" destOrd="0" presId="urn:microsoft.com/office/officeart/2005/8/layout/hierarchy6"/>
    <dgm:cxn modelId="{FA331502-F8E9-4E68-B916-F7089D794385}" type="presParOf" srcId="{38510378-F984-4BE9-97A8-EEBB2B1109B3}" destId="{587237C7-E924-44A2-9A2C-A71201A9ECBF}" srcOrd="0" destOrd="0" presId="urn:microsoft.com/office/officeart/2005/8/layout/hierarchy6"/>
    <dgm:cxn modelId="{8BF464B4-87F2-49B2-A7BF-596113FF7271}" type="presParOf" srcId="{587237C7-E924-44A2-9A2C-A71201A9ECBF}" destId="{51A19879-6515-42E7-988E-EFD1B3A000DC}" srcOrd="0" destOrd="0" presId="urn:microsoft.com/office/officeart/2005/8/layout/hierarchy6"/>
    <dgm:cxn modelId="{9BDCFCD8-F494-4170-BC89-03A9D3C2F93F}" type="presParOf" srcId="{51A19879-6515-42E7-988E-EFD1B3A000DC}" destId="{3D0A459D-E054-4353-B582-CB95925669A7}" srcOrd="0" destOrd="0" presId="urn:microsoft.com/office/officeart/2005/8/layout/hierarchy6"/>
    <dgm:cxn modelId="{AE585C59-CD45-4093-A771-4469E10648AB}" type="presParOf" srcId="{51A19879-6515-42E7-988E-EFD1B3A000DC}" destId="{1E70E25B-5337-4573-A382-8B2CF78D9213}" srcOrd="1" destOrd="0" presId="urn:microsoft.com/office/officeart/2005/8/layout/hierarchy6"/>
    <dgm:cxn modelId="{F721A998-D4AF-46E2-A89D-C0F7162F7E53}" type="presParOf" srcId="{1E70E25B-5337-4573-A382-8B2CF78D9213}" destId="{05716146-9CA4-4E4B-B262-6D22C904640C}" srcOrd="0" destOrd="0" presId="urn:microsoft.com/office/officeart/2005/8/layout/hierarchy6"/>
    <dgm:cxn modelId="{4F73D4B9-53BD-4D82-8365-3551ABBCA4EA}" type="presParOf" srcId="{1E70E25B-5337-4573-A382-8B2CF78D9213}" destId="{F9B966E1-FF84-4586-826C-421477E1AAF1}" srcOrd="1" destOrd="0" presId="urn:microsoft.com/office/officeart/2005/8/layout/hierarchy6"/>
    <dgm:cxn modelId="{7A80631C-90A7-4CE0-A78D-50E0CE91C0FE}" type="presParOf" srcId="{F9B966E1-FF84-4586-826C-421477E1AAF1}" destId="{540BE309-F1B5-4D1C-983E-295A1FBBD518}" srcOrd="0" destOrd="0" presId="urn:microsoft.com/office/officeart/2005/8/layout/hierarchy6"/>
    <dgm:cxn modelId="{1946FE13-2BB7-44AF-BFF5-E6C79C2C260F}" type="presParOf" srcId="{F9B966E1-FF84-4586-826C-421477E1AAF1}" destId="{BDEF6E8C-E2A3-4A5C-AA1A-52D374181B44}" srcOrd="1" destOrd="0" presId="urn:microsoft.com/office/officeart/2005/8/layout/hierarchy6"/>
    <dgm:cxn modelId="{EAC68434-C61A-4D79-881C-3D489C59F657}" type="presParOf" srcId="{BDEF6E8C-E2A3-4A5C-AA1A-52D374181B44}" destId="{E873A34B-FCB7-49DF-9815-1D74D14AE2D2}" srcOrd="0" destOrd="0" presId="urn:microsoft.com/office/officeart/2005/8/layout/hierarchy6"/>
    <dgm:cxn modelId="{A782ECEB-BBB5-4904-9F91-5BEFB50CFB72}" type="presParOf" srcId="{BDEF6E8C-E2A3-4A5C-AA1A-52D374181B44}" destId="{BCED4BC7-9340-4486-A48C-71233480F8C3}" srcOrd="1" destOrd="0" presId="urn:microsoft.com/office/officeart/2005/8/layout/hierarchy6"/>
    <dgm:cxn modelId="{39ADB056-C5FF-4C2F-B6CE-59BED05AF772}" type="presParOf" srcId="{BCED4BC7-9340-4486-A48C-71233480F8C3}" destId="{00704942-F139-4060-9EAB-D427469E3040}" srcOrd="0" destOrd="0" presId="urn:microsoft.com/office/officeart/2005/8/layout/hierarchy6"/>
    <dgm:cxn modelId="{0A1997A2-5472-4569-A3D7-D67C7EBA7C16}" type="presParOf" srcId="{BCED4BC7-9340-4486-A48C-71233480F8C3}" destId="{B3D05A2D-2CD3-4FC4-87D1-A24D39A8805D}" srcOrd="1" destOrd="0" presId="urn:microsoft.com/office/officeart/2005/8/layout/hierarchy6"/>
    <dgm:cxn modelId="{A455CC20-8FFE-4D5B-AB0B-C48E5751DF0D}" type="presParOf" srcId="{BDEF6E8C-E2A3-4A5C-AA1A-52D374181B44}" destId="{1420DBC2-BFAD-4914-B8EB-FDA10F3A115B}" srcOrd="2" destOrd="0" presId="urn:microsoft.com/office/officeart/2005/8/layout/hierarchy6"/>
    <dgm:cxn modelId="{D5AF8C10-D887-4529-B551-D4DD22D41466}" type="presParOf" srcId="{BDEF6E8C-E2A3-4A5C-AA1A-52D374181B44}" destId="{F7F01751-1807-456D-A60D-7734D9656952}" srcOrd="3" destOrd="0" presId="urn:microsoft.com/office/officeart/2005/8/layout/hierarchy6"/>
    <dgm:cxn modelId="{FE5D8F36-1DBF-4322-B511-1145BA1AF6EF}" type="presParOf" srcId="{F7F01751-1807-456D-A60D-7734D9656952}" destId="{B5BA8891-9653-4503-82C3-6767826A2075}" srcOrd="0" destOrd="0" presId="urn:microsoft.com/office/officeart/2005/8/layout/hierarchy6"/>
    <dgm:cxn modelId="{50AC1D61-4459-4FD6-9EEF-86855392B9D0}" type="presParOf" srcId="{F7F01751-1807-456D-A60D-7734D9656952}" destId="{17EFA628-C92D-48CF-AE39-CC2515C037B2}" srcOrd="1" destOrd="0" presId="urn:microsoft.com/office/officeart/2005/8/layout/hierarchy6"/>
    <dgm:cxn modelId="{F73374E4-0D49-4999-ADBF-0CC3BD42DAD4}" type="presParOf" srcId="{1E70E25B-5337-4573-A382-8B2CF78D9213}" destId="{7984E710-B61C-4C6A-A50D-E6F4193C3D46}" srcOrd="2" destOrd="0" presId="urn:microsoft.com/office/officeart/2005/8/layout/hierarchy6"/>
    <dgm:cxn modelId="{861E9C17-C8F7-4AC0-B0E4-770BBB81E6D8}" type="presParOf" srcId="{1E70E25B-5337-4573-A382-8B2CF78D9213}" destId="{F9461D0E-61FE-4653-B2A8-9D87D5EA624E}" srcOrd="3" destOrd="0" presId="urn:microsoft.com/office/officeart/2005/8/layout/hierarchy6"/>
    <dgm:cxn modelId="{1058AC7D-B243-4FE8-9B8F-60F5FDBEF3CF}" type="presParOf" srcId="{F9461D0E-61FE-4653-B2A8-9D87D5EA624E}" destId="{A84A97F2-07E5-46A3-A8F7-BCFE745F1E4B}" srcOrd="0" destOrd="0" presId="urn:microsoft.com/office/officeart/2005/8/layout/hierarchy6"/>
    <dgm:cxn modelId="{4A148B43-3E6D-4389-8872-E96E11BB7097}" type="presParOf" srcId="{F9461D0E-61FE-4653-B2A8-9D87D5EA624E}" destId="{01E7BC37-DDF0-4713-804E-A073EA3B2789}" srcOrd="1" destOrd="0" presId="urn:microsoft.com/office/officeart/2005/8/layout/hierarchy6"/>
    <dgm:cxn modelId="{35C3452D-2592-4D42-A59A-AEE2199DD721}" type="presParOf" srcId="{01E7BC37-DDF0-4713-804E-A073EA3B2789}" destId="{5885368F-D674-4614-9869-07EDC6311FDB}" srcOrd="0" destOrd="0" presId="urn:microsoft.com/office/officeart/2005/8/layout/hierarchy6"/>
    <dgm:cxn modelId="{DB2AC155-E138-4D0A-BD55-FB9CEA6C1094}" type="presParOf" srcId="{01E7BC37-DDF0-4713-804E-A073EA3B2789}" destId="{A37801E9-B1FB-431E-81B8-6D31C5DCB6EE}" srcOrd="1" destOrd="0" presId="urn:microsoft.com/office/officeart/2005/8/layout/hierarchy6"/>
    <dgm:cxn modelId="{EAF6A4D7-EA71-4328-977D-347347BCEAAE}" type="presParOf" srcId="{A37801E9-B1FB-431E-81B8-6D31C5DCB6EE}" destId="{B2F95DFD-3BCB-4ED3-A88C-923A3FE2829C}" srcOrd="0" destOrd="0" presId="urn:microsoft.com/office/officeart/2005/8/layout/hierarchy6"/>
    <dgm:cxn modelId="{521E454B-9729-4569-81FB-68C8064B83A7}" type="presParOf" srcId="{A37801E9-B1FB-431E-81B8-6D31C5DCB6EE}" destId="{EB3CDE2B-CCFB-4BE3-AF94-B6FB67FFD97A}" srcOrd="1" destOrd="0" presId="urn:microsoft.com/office/officeart/2005/8/layout/hierarchy6"/>
    <dgm:cxn modelId="{F0648828-B0E2-4A91-A8D6-26C9E2D3792A}" type="presParOf" srcId="{01E7BC37-DDF0-4713-804E-A073EA3B2789}" destId="{06773F6A-B8A5-4170-8FCF-CD2ED66D87F7}" srcOrd="2" destOrd="0" presId="urn:microsoft.com/office/officeart/2005/8/layout/hierarchy6"/>
    <dgm:cxn modelId="{E8955768-2D46-4423-AF9B-86B8189D4CFE}" type="presParOf" srcId="{01E7BC37-DDF0-4713-804E-A073EA3B2789}" destId="{872A0AEE-673F-4A74-91A3-44D615104088}" srcOrd="3" destOrd="0" presId="urn:microsoft.com/office/officeart/2005/8/layout/hierarchy6"/>
    <dgm:cxn modelId="{0FB11031-32F0-4D9F-85CE-A365918004C7}" type="presParOf" srcId="{872A0AEE-673F-4A74-91A3-44D615104088}" destId="{FA89FE94-E646-44EB-819E-E697F47A3F84}" srcOrd="0" destOrd="0" presId="urn:microsoft.com/office/officeart/2005/8/layout/hierarchy6"/>
    <dgm:cxn modelId="{6036B4F1-4101-4920-A8DA-CF926A6CE385}" type="presParOf" srcId="{872A0AEE-673F-4A74-91A3-44D615104088}" destId="{22C51B33-9DDF-4563-8702-36F13B4CDDEB}" srcOrd="1" destOrd="0" presId="urn:microsoft.com/office/officeart/2005/8/layout/hierarchy6"/>
    <dgm:cxn modelId="{581195CB-A351-4AA4-8AEF-B82C89F92B1F}" type="presParOf" srcId="{01E7BC37-DDF0-4713-804E-A073EA3B2789}" destId="{6F149222-5A9F-448E-8378-57CF33AFF575}" srcOrd="4" destOrd="0" presId="urn:microsoft.com/office/officeart/2005/8/layout/hierarchy6"/>
    <dgm:cxn modelId="{0B9F7EF5-952A-4EAB-8763-1FCBFDE8BB7C}" type="presParOf" srcId="{01E7BC37-DDF0-4713-804E-A073EA3B2789}" destId="{7BCCD736-2400-47BB-AB4C-EE9A20B1A4F3}" srcOrd="5" destOrd="0" presId="urn:microsoft.com/office/officeart/2005/8/layout/hierarchy6"/>
    <dgm:cxn modelId="{3007091F-B1D5-4EBB-86A3-93EEF262C9EE}" type="presParOf" srcId="{7BCCD736-2400-47BB-AB4C-EE9A20B1A4F3}" destId="{76DBAF8C-4C20-4363-A14C-E5FE3EB8453F}" srcOrd="0" destOrd="0" presId="urn:microsoft.com/office/officeart/2005/8/layout/hierarchy6"/>
    <dgm:cxn modelId="{7A7DA38B-AE3C-41B0-B302-D992A2610EAA}" type="presParOf" srcId="{7BCCD736-2400-47BB-AB4C-EE9A20B1A4F3}" destId="{26A3ED93-4FA5-4C56-8E22-450C8DD810C2}" srcOrd="1" destOrd="0" presId="urn:microsoft.com/office/officeart/2005/8/layout/hierarchy6"/>
    <dgm:cxn modelId="{341C5C6D-84C8-486F-9616-23E64BE1F55C}" type="presParOf" srcId="{7CD49558-DFB9-4CB6-A86A-B8CB8469501B}" destId="{63E37BCB-D129-45AD-ACE7-DC5A14B1504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A459D-E054-4353-B582-CB95925669A7}">
      <dsp:nvSpPr>
        <dsp:cNvPr id="0" name=""/>
        <dsp:cNvSpPr/>
      </dsp:nvSpPr>
      <dsp:spPr>
        <a:xfrm>
          <a:off x="3883074" y="874665"/>
          <a:ext cx="4303072" cy="117358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kern="1200" dirty="0">
              <a:solidFill>
                <a:schemeClr val="bg1"/>
              </a:solidFill>
            </a:rPr>
            <a:t>طرق البحث في المكتبات</a:t>
          </a:r>
        </a:p>
      </dsp:txBody>
      <dsp:txXfrm>
        <a:off x="3917447" y="909038"/>
        <a:ext cx="4234326" cy="1104835"/>
      </dsp:txXfrm>
    </dsp:sp>
    <dsp:sp modelId="{05716146-9CA4-4E4B-B262-6D22C904640C}">
      <dsp:nvSpPr>
        <dsp:cNvPr id="0" name=""/>
        <dsp:cNvSpPr/>
      </dsp:nvSpPr>
      <dsp:spPr>
        <a:xfrm>
          <a:off x="6034610" y="2048246"/>
          <a:ext cx="2860605" cy="469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716"/>
              </a:lnTo>
              <a:lnTo>
                <a:pt x="2860605" y="234716"/>
              </a:lnTo>
              <a:lnTo>
                <a:pt x="2860605" y="469432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round/>
          <a:headEnd type="arrow" w="med" len="med"/>
          <a:tailEnd type="arrow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40BE309-F1B5-4D1C-983E-295A1FBBD518}">
      <dsp:nvSpPr>
        <dsp:cNvPr id="0" name=""/>
        <dsp:cNvSpPr/>
      </dsp:nvSpPr>
      <dsp:spPr>
        <a:xfrm>
          <a:off x="8015029" y="2517679"/>
          <a:ext cx="1760372" cy="117358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من خلال الفهرس</a:t>
          </a:r>
        </a:p>
      </dsp:txBody>
      <dsp:txXfrm>
        <a:off x="8049402" y="2552052"/>
        <a:ext cx="1691626" cy="1104835"/>
      </dsp:txXfrm>
    </dsp:sp>
    <dsp:sp modelId="{E873A34B-FCB7-49DF-9815-1D74D14AE2D2}">
      <dsp:nvSpPr>
        <dsp:cNvPr id="0" name=""/>
        <dsp:cNvSpPr/>
      </dsp:nvSpPr>
      <dsp:spPr>
        <a:xfrm>
          <a:off x="8895216" y="3691261"/>
          <a:ext cx="1144242" cy="469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716"/>
              </a:lnTo>
              <a:lnTo>
                <a:pt x="1144242" y="234716"/>
              </a:lnTo>
              <a:lnTo>
                <a:pt x="1144242" y="469432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round/>
          <a:headEnd type="arrow" w="med" len="med"/>
          <a:tailEnd type="arrow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0704942-F139-4060-9EAB-D427469E3040}">
      <dsp:nvSpPr>
        <dsp:cNvPr id="0" name=""/>
        <dsp:cNvSpPr/>
      </dsp:nvSpPr>
      <dsp:spPr>
        <a:xfrm>
          <a:off x="9159271" y="4160694"/>
          <a:ext cx="1760372" cy="117358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الفهرس البطاقي</a:t>
          </a:r>
        </a:p>
      </dsp:txBody>
      <dsp:txXfrm>
        <a:off x="9193644" y="4195067"/>
        <a:ext cx="1691626" cy="1104835"/>
      </dsp:txXfrm>
    </dsp:sp>
    <dsp:sp modelId="{1420DBC2-BFAD-4914-B8EB-FDA10F3A115B}">
      <dsp:nvSpPr>
        <dsp:cNvPr id="0" name=""/>
        <dsp:cNvSpPr/>
      </dsp:nvSpPr>
      <dsp:spPr>
        <a:xfrm>
          <a:off x="7750973" y="3691261"/>
          <a:ext cx="1144242" cy="469432"/>
        </a:xfrm>
        <a:custGeom>
          <a:avLst/>
          <a:gdLst/>
          <a:ahLst/>
          <a:cxnLst/>
          <a:rect l="0" t="0" r="0" b="0"/>
          <a:pathLst>
            <a:path>
              <a:moveTo>
                <a:pt x="1144242" y="0"/>
              </a:moveTo>
              <a:lnTo>
                <a:pt x="1144242" y="234716"/>
              </a:lnTo>
              <a:lnTo>
                <a:pt x="0" y="234716"/>
              </a:lnTo>
              <a:lnTo>
                <a:pt x="0" y="469432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round/>
          <a:headEnd type="arrow" w="med" len="med"/>
          <a:tailEnd type="arrow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5BA8891-9653-4503-82C3-6767826A2075}">
      <dsp:nvSpPr>
        <dsp:cNvPr id="0" name=""/>
        <dsp:cNvSpPr/>
      </dsp:nvSpPr>
      <dsp:spPr>
        <a:xfrm>
          <a:off x="6870787" y="4160694"/>
          <a:ext cx="1760372" cy="117358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الفهرس الالكتروني</a:t>
          </a:r>
        </a:p>
      </dsp:txBody>
      <dsp:txXfrm>
        <a:off x="6905160" y="4195067"/>
        <a:ext cx="1691626" cy="1104835"/>
      </dsp:txXfrm>
    </dsp:sp>
    <dsp:sp modelId="{7984E710-B61C-4C6A-A50D-E6F4193C3D46}">
      <dsp:nvSpPr>
        <dsp:cNvPr id="0" name=""/>
        <dsp:cNvSpPr/>
      </dsp:nvSpPr>
      <dsp:spPr>
        <a:xfrm>
          <a:off x="3174005" y="2048246"/>
          <a:ext cx="2860605" cy="469432"/>
        </a:xfrm>
        <a:custGeom>
          <a:avLst/>
          <a:gdLst/>
          <a:ahLst/>
          <a:cxnLst/>
          <a:rect l="0" t="0" r="0" b="0"/>
          <a:pathLst>
            <a:path>
              <a:moveTo>
                <a:pt x="2860605" y="0"/>
              </a:moveTo>
              <a:lnTo>
                <a:pt x="2860605" y="234716"/>
              </a:lnTo>
              <a:lnTo>
                <a:pt x="0" y="234716"/>
              </a:lnTo>
              <a:lnTo>
                <a:pt x="0" y="469432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round/>
          <a:headEnd type="arrow" w="med" len="med"/>
          <a:tailEnd type="arrow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84A97F2-07E5-46A3-A8F7-BCFE745F1E4B}">
      <dsp:nvSpPr>
        <dsp:cNvPr id="0" name=""/>
        <dsp:cNvSpPr/>
      </dsp:nvSpPr>
      <dsp:spPr>
        <a:xfrm>
          <a:off x="2293818" y="2517679"/>
          <a:ext cx="1760372" cy="117358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من خلال رقم الطلب</a:t>
          </a:r>
        </a:p>
      </dsp:txBody>
      <dsp:txXfrm>
        <a:off x="2328191" y="2552052"/>
        <a:ext cx="1691626" cy="1104835"/>
      </dsp:txXfrm>
    </dsp:sp>
    <dsp:sp modelId="{5885368F-D674-4614-9869-07EDC6311FDB}">
      <dsp:nvSpPr>
        <dsp:cNvPr id="0" name=""/>
        <dsp:cNvSpPr/>
      </dsp:nvSpPr>
      <dsp:spPr>
        <a:xfrm>
          <a:off x="3174005" y="3691261"/>
          <a:ext cx="2288484" cy="469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716"/>
              </a:lnTo>
              <a:lnTo>
                <a:pt x="2288484" y="234716"/>
              </a:lnTo>
              <a:lnTo>
                <a:pt x="2288484" y="469432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round/>
          <a:headEnd type="arrow" w="med" len="med"/>
          <a:tailEnd type="arrow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2F95DFD-3BCB-4ED3-A88C-923A3FE2829C}">
      <dsp:nvSpPr>
        <dsp:cNvPr id="0" name=""/>
        <dsp:cNvSpPr/>
      </dsp:nvSpPr>
      <dsp:spPr>
        <a:xfrm>
          <a:off x="4582303" y="4160694"/>
          <a:ext cx="1760372" cy="117358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الحرف الأول من عائلة المؤلف</a:t>
          </a:r>
        </a:p>
      </dsp:txBody>
      <dsp:txXfrm>
        <a:off x="4616676" y="4195067"/>
        <a:ext cx="1691626" cy="1104835"/>
      </dsp:txXfrm>
    </dsp:sp>
    <dsp:sp modelId="{06773F6A-B8A5-4170-8FCF-CD2ED66D87F7}">
      <dsp:nvSpPr>
        <dsp:cNvPr id="0" name=""/>
        <dsp:cNvSpPr/>
      </dsp:nvSpPr>
      <dsp:spPr>
        <a:xfrm>
          <a:off x="3128285" y="3691261"/>
          <a:ext cx="91440" cy="4694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943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89FE94-E646-44EB-819E-E697F47A3F84}">
      <dsp:nvSpPr>
        <dsp:cNvPr id="0" name=""/>
        <dsp:cNvSpPr/>
      </dsp:nvSpPr>
      <dsp:spPr>
        <a:xfrm>
          <a:off x="2293818" y="4160694"/>
          <a:ext cx="1760372" cy="117358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الحرف الأول من اسم المؤلف</a:t>
          </a:r>
        </a:p>
      </dsp:txBody>
      <dsp:txXfrm>
        <a:off x="2328191" y="4195067"/>
        <a:ext cx="1691626" cy="1104835"/>
      </dsp:txXfrm>
    </dsp:sp>
    <dsp:sp modelId="{6F149222-5A9F-448E-8378-57CF33AFF575}">
      <dsp:nvSpPr>
        <dsp:cNvPr id="0" name=""/>
        <dsp:cNvSpPr/>
      </dsp:nvSpPr>
      <dsp:spPr>
        <a:xfrm>
          <a:off x="885520" y="3691261"/>
          <a:ext cx="2288484" cy="469432"/>
        </a:xfrm>
        <a:custGeom>
          <a:avLst/>
          <a:gdLst/>
          <a:ahLst/>
          <a:cxnLst/>
          <a:rect l="0" t="0" r="0" b="0"/>
          <a:pathLst>
            <a:path>
              <a:moveTo>
                <a:pt x="2288484" y="0"/>
              </a:moveTo>
              <a:lnTo>
                <a:pt x="2288484" y="234716"/>
              </a:lnTo>
              <a:lnTo>
                <a:pt x="0" y="234716"/>
              </a:lnTo>
              <a:lnTo>
                <a:pt x="0" y="469432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round/>
          <a:headEnd type="arrow" w="med" len="med"/>
          <a:tailEnd type="arrow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6DBAF8C-4C20-4363-A14C-E5FE3EB8453F}">
      <dsp:nvSpPr>
        <dsp:cNvPr id="0" name=""/>
        <dsp:cNvSpPr/>
      </dsp:nvSpPr>
      <dsp:spPr>
        <a:xfrm>
          <a:off x="5334" y="4160694"/>
          <a:ext cx="1760372" cy="117358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الحرف الأول من عنوان الكتاب</a:t>
          </a:r>
        </a:p>
      </dsp:txBody>
      <dsp:txXfrm>
        <a:off x="39707" y="4195067"/>
        <a:ext cx="1691626" cy="11048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0582911-49B6-2851-C39C-90EE97C457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005B5C97-00BB-10C6-94E3-FD55C8115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001E513-20E5-E1EE-9ED7-9E1998BF3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21/02/45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6B9AC0F-84AE-CECA-0DBA-74FF693F9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141B64D-CA41-880C-F2AA-26C60F0C2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25947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989DF3F-BF26-52D5-02EC-3C821CB3B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E8336F7-08C1-F54A-41AF-1D0AB6A57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0B5A215-85D6-7D81-B6AB-8A0C645F9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21/02/45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121EDDB-BC1D-9637-2055-8E698E981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6E7CDCB-3B6A-2583-A895-6A0489428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41544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2663CBC-B8D6-ECFF-7498-977A6F3A2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92A7414-F14A-BB2C-F08E-EB7E20737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6ABA741-0D22-0177-F736-25549404F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21/02/45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2F6B5EB-2581-7405-4BC3-74433E237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9B542C3-3735-A03E-2241-470080838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55457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5DADC50-6F64-78BE-802C-8037652C8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970AA13-31E6-017A-1E60-354D87661B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593CCEAF-607A-0B36-3D5C-C3E046621F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422EA52-D57C-ED1F-66A6-FDC28CEB4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21/02/45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3EC25FC-70F5-7E88-A00C-865886A23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785A917-A7E7-1034-F893-12AD9B06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10299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FE12F6F-51C4-1981-4857-F29EB29D7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DF3BF16-E4A6-C0D9-52EB-C7B506D0A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971B225-80E8-0F34-D5C6-D668BAEC1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0A52C33C-345E-CF73-5CE5-E9F460CBFA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617CE6E7-0EAF-EC92-CDC4-97A0566B0A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EEBEE9FB-E6CD-3723-94EE-F56F7DCD5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21/02/45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95662890-D7F6-8FC1-5CB4-C7E214FB2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C87CFED3-A5AA-33C7-1DED-3754BF17D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13507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F5F6F58-C8BB-5444-B3F2-2F9BB92F6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4ACBC0CA-F6B4-1B5D-101D-D1162E2FC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21/02/45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6B0B897-3A90-4030-3263-BF5D0CA7A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52D56756-0934-FD65-02D8-BD97CEF35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46105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4606B530-00F7-45B5-FBB6-0E5D0A5AD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21/02/45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2B0B2796-EEDC-E94B-CAD9-895B75184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5F262B4-1F1C-9659-9FF0-1BD8E66F8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27000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72DE13C-BC0D-2FC8-BB43-3D781FEF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7577D7C-64F0-481B-7642-43666F0F4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8DD16F27-4E81-6B01-BC12-3BFBE8DD8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5BD29B3-BBD0-AF41-8524-CFCB4C1C6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21/02/45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34A6007-FB35-1D59-3CD5-DEACB1B48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4203FDA-2129-DC2D-641E-9172A27BF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65903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02062B-FCB8-EBBF-2C64-8C02A6612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2A81D46E-33FC-A4A4-E754-E88E5D7C5A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2DF2C2F-1FA4-65C3-FDF6-02D5C5B5F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02FECF6-92C1-07B9-6333-1B92ECE59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21/02/45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E82B930-1A1E-1497-160F-119F5FFFE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33F5CBA-667B-D932-0DA4-93046281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33404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CBE43C4-2F9B-EC67-DC86-C946BDCCC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D7C8B9E-4603-95A6-17D0-FF5400CAC6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99D8BAB-CF21-52C5-E098-F77DC1B1E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21/02/45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BFC97AF-8721-4F9D-3DF8-7C2CFB07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BF6BD3-97C8-FF46-AFA6-E0603AA23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40187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CB374E60-A9B8-796E-FC56-A8C702CE8C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51B95E4-A381-7EFB-23A6-940668F2B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5BD459F-C15F-8DF8-BE17-53D997197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21/02/45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B0B7C2B-A85C-0B3A-4B6E-5584A96BA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65FB325-D920-F29B-016B-F158BF78E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50486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02CEAE4A-AD56-5210-A1B0-B8BD4D37B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D3CFC42-8E12-D58F-6474-1F9F7551A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3F58AA0-CDD6-64D4-5B4E-40B9491B23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E5E11-826F-443C-86E0-244F8641BA59}" type="datetimeFigureOut">
              <a:rPr lang="ar-SA" smtClean="0"/>
              <a:t>21/02/45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BA77895-4422-8633-3C9F-9EB45AA6B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F590CAE-207B-2113-3BCF-52451243BD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9901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sv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1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0.svg"/><Relationship Id="rId4" Type="http://schemas.openxmlformats.org/officeDocument/2006/relationships/diagramData" Target="../diagrams/data1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اوية مطوية 3">
            <a:extLst>
              <a:ext uri="{FF2B5EF4-FFF2-40B4-BE49-F238E27FC236}">
                <a16:creationId xmlns:a16="http://schemas.microsoft.com/office/drawing/2014/main" id="{A3A07DDA-721F-B248-200B-0B9037CE1F3A}"/>
              </a:ext>
            </a:extLst>
          </p:cNvPr>
          <p:cNvSpPr/>
          <p:nvPr/>
        </p:nvSpPr>
        <p:spPr>
          <a:xfrm flipV="1">
            <a:off x="6096001" y="0"/>
            <a:ext cx="6096000" cy="6858000"/>
          </a:xfrm>
          <a:prstGeom prst="foldedCorner">
            <a:avLst>
              <a:gd name="adj" fmla="val 20395"/>
            </a:avLst>
          </a:prstGeom>
          <a:solidFill>
            <a:schemeClr val="accent2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5" name="مثلث قائم الزاوية 4">
            <a:extLst>
              <a:ext uri="{FF2B5EF4-FFF2-40B4-BE49-F238E27FC236}">
                <a16:creationId xmlns:a16="http://schemas.microsoft.com/office/drawing/2014/main" id="{73528526-B958-476E-78EF-73F83FE7778A}"/>
              </a:ext>
            </a:extLst>
          </p:cNvPr>
          <p:cNvSpPr/>
          <p:nvPr/>
        </p:nvSpPr>
        <p:spPr>
          <a:xfrm>
            <a:off x="0" y="5574891"/>
            <a:ext cx="1342103" cy="1283109"/>
          </a:xfrm>
          <a:prstGeom prst="rtTriangl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pic>
        <p:nvPicPr>
          <p:cNvPr id="7" name="رسم 6" descr="أجزاء أحجية">
            <a:extLst>
              <a:ext uri="{FF2B5EF4-FFF2-40B4-BE49-F238E27FC236}">
                <a16:creationId xmlns:a16="http://schemas.microsoft.com/office/drawing/2014/main" id="{73B6A812-0D74-47FF-B38F-7338896C7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69510" y="909484"/>
            <a:ext cx="5039032" cy="5039032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648CF7D-4399-D326-8332-646EBD3A1E8B}"/>
              </a:ext>
            </a:extLst>
          </p:cNvPr>
          <p:cNvSpPr txBox="1"/>
          <p:nvPr/>
        </p:nvSpPr>
        <p:spPr>
          <a:xfrm>
            <a:off x="191729" y="2839677"/>
            <a:ext cx="5520813" cy="8540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طرق البحث في المكتبات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B5BAE2A8-6BA9-3C02-712C-9C722011E078}"/>
              </a:ext>
            </a:extLst>
          </p:cNvPr>
          <p:cNvSpPr txBox="1"/>
          <p:nvPr/>
        </p:nvSpPr>
        <p:spPr>
          <a:xfrm>
            <a:off x="2011150" y="6216445"/>
            <a:ext cx="1975378" cy="5155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000" dirty="0">
                <a:latin typeface="JF Flat" panose="02000500000000000000" pitchFamily="2" charset="-78"/>
                <a:cs typeface="JF Flat" panose="02000500000000000000" pitchFamily="2" charset="-78"/>
              </a:rPr>
              <a:t>1445 - 2022</a:t>
            </a:r>
          </a:p>
        </p:txBody>
      </p:sp>
      <p:pic>
        <p:nvPicPr>
          <p:cNvPr id="10" name="رسم 9" descr="أجزاء أحجية">
            <a:extLst>
              <a:ext uri="{FF2B5EF4-FFF2-40B4-BE49-F238E27FC236}">
                <a16:creationId xmlns:a16="http://schemas.microsoft.com/office/drawing/2014/main" id="{4B11BD7A-F2FE-FFCF-6768-BBCB1E142A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740802" y="323604"/>
            <a:ext cx="2516073" cy="2516073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7655C707-39EE-70BA-B9E4-53F7BE6A60B2}"/>
              </a:ext>
            </a:extLst>
          </p:cNvPr>
          <p:cNvSpPr txBox="1"/>
          <p:nvPr/>
        </p:nvSpPr>
        <p:spPr>
          <a:xfrm>
            <a:off x="191728" y="4501671"/>
            <a:ext cx="5520813" cy="11541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اعداد الأستاذ:</a:t>
            </a:r>
          </a:p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محمد خبراني</a:t>
            </a:r>
          </a:p>
        </p:txBody>
      </p:sp>
    </p:spTree>
    <p:extLst>
      <p:ext uri="{BB962C8B-B14F-4D97-AF65-F5344CB8AC3E}">
        <p14:creationId xmlns:p14="http://schemas.microsoft.com/office/powerpoint/2010/main" val="130954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10739285" y="58994"/>
            <a:ext cx="1511709" cy="1393722"/>
          </a:xfrm>
          <a:prstGeom prst="diagStripe">
            <a:avLst>
              <a:gd name="adj" fmla="val 5064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9D40AFD-67C5-190F-7CDA-F169C6F2B871}"/>
              </a:ext>
            </a:extLst>
          </p:cNvPr>
          <p:cNvSpPr/>
          <p:nvPr/>
        </p:nvSpPr>
        <p:spPr>
          <a:xfrm>
            <a:off x="0" y="0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8181537" y="755855"/>
            <a:ext cx="2992823" cy="6848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أهداف الدرس: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508819" y="450724"/>
            <a:ext cx="1017639" cy="958646"/>
          </a:xfrm>
          <a:prstGeom prst="halfFrame">
            <a:avLst>
              <a:gd name="adj1" fmla="val 13252"/>
              <a:gd name="adj2" fmla="val 12982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نصف إطار 12">
            <a:extLst>
              <a:ext uri="{FF2B5EF4-FFF2-40B4-BE49-F238E27FC236}">
                <a16:creationId xmlns:a16="http://schemas.microsoft.com/office/drawing/2014/main" id="{A77D2E36-B720-B66B-46D1-0821375FE815}"/>
              </a:ext>
            </a:extLst>
          </p:cNvPr>
          <p:cNvSpPr/>
          <p:nvPr/>
        </p:nvSpPr>
        <p:spPr>
          <a:xfrm rot="10800000">
            <a:off x="11174361" y="5899354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نصف إطار 13">
            <a:extLst>
              <a:ext uri="{FF2B5EF4-FFF2-40B4-BE49-F238E27FC236}">
                <a16:creationId xmlns:a16="http://schemas.microsoft.com/office/drawing/2014/main" id="{EF86E664-9795-37C1-52ED-9E6872D7487B}"/>
              </a:ext>
            </a:extLst>
          </p:cNvPr>
          <p:cNvSpPr/>
          <p:nvPr/>
        </p:nvSpPr>
        <p:spPr>
          <a:xfrm rot="10800000">
            <a:off x="10665541" y="5420030"/>
            <a:ext cx="1017639" cy="958646"/>
          </a:xfrm>
          <a:prstGeom prst="halfFrame">
            <a:avLst>
              <a:gd name="adj1" fmla="val 13252"/>
              <a:gd name="adj2" fmla="val 12982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CF4630CB-2458-4717-EF2D-8930272E2DBC}"/>
              </a:ext>
            </a:extLst>
          </p:cNvPr>
          <p:cNvSpPr txBox="1"/>
          <p:nvPr/>
        </p:nvSpPr>
        <p:spPr>
          <a:xfrm>
            <a:off x="5229726" y="1808586"/>
            <a:ext cx="5435815" cy="360483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200" b="1" dirty="0">
                <a:latin typeface="JF Flat" panose="02000500000000000000" pitchFamily="2" charset="-78"/>
                <a:cs typeface="JF Flat" panose="02000500000000000000" pitchFamily="2" charset="-78"/>
              </a:rPr>
              <a:t>يعرف الطالب طرق البحث في المكتبات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200" b="1" dirty="0">
                <a:latin typeface="JF Flat" panose="02000500000000000000" pitchFamily="2" charset="-78"/>
                <a:cs typeface="JF Flat" panose="02000500000000000000" pitchFamily="2" charset="-78"/>
              </a:rPr>
              <a:t>يميز الطالب بين طرق البحث في المكتبات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200" b="1" dirty="0">
                <a:latin typeface="JF Flat" panose="02000500000000000000" pitchFamily="2" charset="-78"/>
                <a:cs typeface="JF Flat" panose="02000500000000000000" pitchFamily="2" charset="-78"/>
              </a:rPr>
              <a:t>يفسر الطالب المقصود برقم الطلب (رقم التصنيف)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200" b="1" dirty="0">
                <a:latin typeface="JF Flat" panose="02000500000000000000" pitchFamily="2" charset="-78"/>
                <a:cs typeface="JF Flat" panose="02000500000000000000" pitchFamily="2" charset="-78"/>
              </a:rPr>
              <a:t>يستخدم الطالب رقم الطلب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200" b="1" dirty="0">
                <a:latin typeface="JF Flat" panose="02000500000000000000" pitchFamily="2" charset="-78"/>
                <a:cs typeface="JF Flat" panose="02000500000000000000" pitchFamily="2" charset="-78"/>
              </a:rPr>
              <a:t>يميز بين ارقام الطلب في مركز مصادر التعلم</a:t>
            </a:r>
          </a:p>
        </p:txBody>
      </p:sp>
      <p:pic>
        <p:nvPicPr>
          <p:cNvPr id="3" name="رسم 2" descr="مركز الهدف">
            <a:extLst>
              <a:ext uri="{FF2B5EF4-FFF2-40B4-BE49-F238E27FC236}">
                <a16:creationId xmlns:a16="http://schemas.microsoft.com/office/drawing/2014/main" id="{ABD5139F-FADB-2987-1125-F1155EA60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8819" y="1178446"/>
            <a:ext cx="4720907" cy="472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817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10739285" y="58994"/>
            <a:ext cx="1511709" cy="1393722"/>
          </a:xfrm>
          <a:prstGeom prst="diagStripe">
            <a:avLst>
              <a:gd name="adj" fmla="val 22222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9D40AFD-67C5-190F-7CDA-F169C6F2B871}"/>
              </a:ext>
            </a:extLst>
          </p:cNvPr>
          <p:cNvSpPr/>
          <p:nvPr/>
        </p:nvSpPr>
        <p:spPr>
          <a:xfrm>
            <a:off x="0" y="0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5243506" y="721436"/>
            <a:ext cx="6251633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400" b="1" dirty="0">
                <a:latin typeface="JF Flat" panose="02000500000000000000" pitchFamily="2" charset="-78"/>
                <a:cs typeface="JF Flat" panose="02000500000000000000" pitchFamily="2" charset="-78"/>
              </a:rPr>
              <a:t>مقدمة: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508819" y="450724"/>
            <a:ext cx="1017639" cy="958646"/>
          </a:xfrm>
          <a:prstGeom prst="halfFrame">
            <a:avLst>
              <a:gd name="adj1" fmla="val 13252"/>
              <a:gd name="adj2" fmla="val 12982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نصف إطار 12">
            <a:extLst>
              <a:ext uri="{FF2B5EF4-FFF2-40B4-BE49-F238E27FC236}">
                <a16:creationId xmlns:a16="http://schemas.microsoft.com/office/drawing/2014/main" id="{A77D2E36-B720-B66B-46D1-0821375FE815}"/>
              </a:ext>
            </a:extLst>
          </p:cNvPr>
          <p:cNvSpPr/>
          <p:nvPr/>
        </p:nvSpPr>
        <p:spPr>
          <a:xfrm rot="10800000">
            <a:off x="11174361" y="5899354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نصف إطار 13">
            <a:extLst>
              <a:ext uri="{FF2B5EF4-FFF2-40B4-BE49-F238E27FC236}">
                <a16:creationId xmlns:a16="http://schemas.microsoft.com/office/drawing/2014/main" id="{EF86E664-9795-37C1-52ED-9E6872D7487B}"/>
              </a:ext>
            </a:extLst>
          </p:cNvPr>
          <p:cNvSpPr/>
          <p:nvPr/>
        </p:nvSpPr>
        <p:spPr>
          <a:xfrm rot="10800000">
            <a:off x="10665541" y="5420030"/>
            <a:ext cx="1017639" cy="958646"/>
          </a:xfrm>
          <a:prstGeom prst="halfFrame">
            <a:avLst>
              <a:gd name="adj1" fmla="val 13252"/>
              <a:gd name="adj2" fmla="val 12982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E59AE294-B834-19E7-79C1-9DBDDA27FD09}"/>
              </a:ext>
            </a:extLst>
          </p:cNvPr>
          <p:cNvSpPr txBox="1"/>
          <p:nvPr/>
        </p:nvSpPr>
        <p:spPr>
          <a:xfrm>
            <a:off x="508820" y="1511710"/>
            <a:ext cx="10986320" cy="36933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لا تقتصر المكتبات على </a:t>
            </a:r>
            <a:r>
              <a:rPr lang="ar-S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الكتب</a:t>
            </a: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 وحسب، بل تضم </a:t>
            </a:r>
            <a:r>
              <a:rPr lang="ar-S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اوعية معلومات </a:t>
            </a: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متنوعة من </a:t>
            </a:r>
            <a:r>
              <a:rPr lang="ar-S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موسوعات واطالس وادلة ودوريات</a:t>
            </a: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، بالإضافة الى </a:t>
            </a:r>
            <a:r>
              <a:rPr lang="ar-S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أجهزة عرض الأفلام والفيديو والحاسب الآلي </a:t>
            </a: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، التي </a:t>
            </a:r>
            <a:r>
              <a:rPr lang="ar-SA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تفرد لها قاعات خاصة</a:t>
            </a: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 وللمكتبات طرق ومهارات في الاستخدام.</a:t>
            </a:r>
          </a:p>
          <a:p>
            <a:pPr algn="just">
              <a:lnSpc>
                <a:spcPct val="200000"/>
              </a:lnSpc>
            </a:pPr>
            <a:endParaRPr lang="ar-SA" sz="2400" dirty="0">
              <a:solidFill>
                <a:srgbClr val="002060"/>
              </a:solidFill>
              <a:latin typeface="JF Flat" panose="02000500000000000000" pitchFamily="2" charset="-78"/>
              <a:cs typeface="JF Flat" panose="02000500000000000000" pitchFamily="2" charset="-78"/>
            </a:endParaRPr>
          </a:p>
          <a:p>
            <a:pPr algn="just">
              <a:lnSpc>
                <a:spcPct val="20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وتتنوع طرق البحث في المكتبات؛ ومن أهم هذه الطرق هي:</a:t>
            </a:r>
          </a:p>
        </p:txBody>
      </p:sp>
    </p:spTree>
    <p:extLst>
      <p:ext uri="{BB962C8B-B14F-4D97-AF65-F5344CB8AC3E}">
        <p14:creationId xmlns:p14="http://schemas.microsoft.com/office/powerpoint/2010/main" val="2970795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10739285" y="58994"/>
            <a:ext cx="1511709" cy="1393722"/>
          </a:xfrm>
          <a:prstGeom prst="diagStripe">
            <a:avLst>
              <a:gd name="adj" fmla="val 5064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9D40AFD-67C5-190F-7CDA-F169C6F2B871}"/>
              </a:ext>
            </a:extLst>
          </p:cNvPr>
          <p:cNvSpPr/>
          <p:nvPr/>
        </p:nvSpPr>
        <p:spPr>
          <a:xfrm>
            <a:off x="0" y="0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508819" y="450724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نصف إطار 12">
            <a:extLst>
              <a:ext uri="{FF2B5EF4-FFF2-40B4-BE49-F238E27FC236}">
                <a16:creationId xmlns:a16="http://schemas.microsoft.com/office/drawing/2014/main" id="{A77D2E36-B720-B66B-46D1-0821375FE815}"/>
              </a:ext>
            </a:extLst>
          </p:cNvPr>
          <p:cNvSpPr/>
          <p:nvPr/>
        </p:nvSpPr>
        <p:spPr>
          <a:xfrm rot="10800000">
            <a:off x="11174361" y="5899354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نصف إطار 13">
            <a:extLst>
              <a:ext uri="{FF2B5EF4-FFF2-40B4-BE49-F238E27FC236}">
                <a16:creationId xmlns:a16="http://schemas.microsoft.com/office/drawing/2014/main" id="{EF86E664-9795-37C1-52ED-9E6872D7487B}"/>
              </a:ext>
            </a:extLst>
          </p:cNvPr>
          <p:cNvSpPr/>
          <p:nvPr/>
        </p:nvSpPr>
        <p:spPr>
          <a:xfrm rot="10800000">
            <a:off x="11174361" y="5899354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3" name="رسم 2" descr="عدسة مكبرة">
            <a:extLst>
              <a:ext uri="{FF2B5EF4-FFF2-40B4-BE49-F238E27FC236}">
                <a16:creationId xmlns:a16="http://schemas.microsoft.com/office/drawing/2014/main" id="{A4DE204C-195D-945C-7383-04256A80A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568937" y="-267030"/>
            <a:ext cx="4720907" cy="4720907"/>
          </a:xfrm>
          <a:prstGeom prst="rect">
            <a:avLst/>
          </a:prstGeom>
        </p:spPr>
      </p:pic>
      <p:graphicFrame>
        <p:nvGraphicFramePr>
          <p:cNvPr id="2" name="رسم تخطيطي 1">
            <a:extLst>
              <a:ext uri="{FF2B5EF4-FFF2-40B4-BE49-F238E27FC236}">
                <a16:creationId xmlns:a16="http://schemas.microsoft.com/office/drawing/2014/main" id="{00F22531-C3AA-55A4-BC9F-11C313F42D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9130554"/>
              </p:ext>
            </p:extLst>
          </p:nvPr>
        </p:nvGraphicFramePr>
        <p:xfrm>
          <a:off x="633510" y="361400"/>
          <a:ext cx="10924979" cy="6208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رسم 5" descr="ماكينة تصوير">
            <a:extLst>
              <a:ext uri="{FF2B5EF4-FFF2-40B4-BE49-F238E27FC236}">
                <a16:creationId xmlns:a16="http://schemas.microsoft.com/office/drawing/2014/main" id="{86EF4615-62C2-0B3D-7478-D96ADA1CDB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41078" y="5799771"/>
            <a:ext cx="914400" cy="914400"/>
          </a:xfrm>
          <a:prstGeom prst="rect">
            <a:avLst/>
          </a:prstGeom>
        </p:spPr>
      </p:pic>
      <p:pic>
        <p:nvPicPr>
          <p:cNvPr id="8" name="رسم 7" descr="الإنترنت">
            <a:extLst>
              <a:ext uri="{FF2B5EF4-FFF2-40B4-BE49-F238E27FC236}">
                <a16:creationId xmlns:a16="http://schemas.microsoft.com/office/drawing/2014/main" id="{0F0F4E52-7D14-ED3F-0A1E-F758F14A36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971951" y="579977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004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10739285" y="58994"/>
            <a:ext cx="1511709" cy="1393722"/>
          </a:xfrm>
          <a:prstGeom prst="diagStripe">
            <a:avLst>
              <a:gd name="adj" fmla="val 5064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9D40AFD-67C5-190F-7CDA-F169C6F2B871}"/>
              </a:ext>
            </a:extLst>
          </p:cNvPr>
          <p:cNvSpPr/>
          <p:nvPr/>
        </p:nvSpPr>
        <p:spPr>
          <a:xfrm>
            <a:off x="0" y="0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6580909" y="721436"/>
            <a:ext cx="4914231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أولاً: البحث من خلال الفهرس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508819" y="450724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نصف إطار 12">
            <a:extLst>
              <a:ext uri="{FF2B5EF4-FFF2-40B4-BE49-F238E27FC236}">
                <a16:creationId xmlns:a16="http://schemas.microsoft.com/office/drawing/2014/main" id="{A77D2E36-B720-B66B-46D1-0821375FE815}"/>
              </a:ext>
            </a:extLst>
          </p:cNvPr>
          <p:cNvSpPr/>
          <p:nvPr/>
        </p:nvSpPr>
        <p:spPr>
          <a:xfrm rot="10800000">
            <a:off x="11174361" y="5899354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نصف إطار 13">
            <a:extLst>
              <a:ext uri="{FF2B5EF4-FFF2-40B4-BE49-F238E27FC236}">
                <a16:creationId xmlns:a16="http://schemas.microsoft.com/office/drawing/2014/main" id="{EF86E664-9795-37C1-52ED-9E6872D7487B}"/>
              </a:ext>
            </a:extLst>
          </p:cNvPr>
          <p:cNvSpPr/>
          <p:nvPr/>
        </p:nvSpPr>
        <p:spPr>
          <a:xfrm rot="10800000">
            <a:off x="10665541" y="5420030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" name="رسم 1" descr="ماكينة تصوير">
            <a:extLst>
              <a:ext uri="{FF2B5EF4-FFF2-40B4-BE49-F238E27FC236}">
                <a16:creationId xmlns:a16="http://schemas.microsoft.com/office/drawing/2014/main" id="{FE9BA535-96E1-1B47-6F87-5A0BC8609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-116823" y="1409370"/>
            <a:ext cx="4720907" cy="4720907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F223AE11-96E7-BC62-01AA-E9425EA46C49}"/>
              </a:ext>
            </a:extLst>
          </p:cNvPr>
          <p:cNvSpPr txBox="1"/>
          <p:nvPr/>
        </p:nvSpPr>
        <p:spPr>
          <a:xfrm>
            <a:off x="4914901" y="1632982"/>
            <a:ext cx="6580240" cy="22621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يعد الفهرس أول الطرق التي يتم البحث باستخدامها في المكتبة، حيث يوجد لكل مكتبة فهرس خاص بها يتضمن المعلومات الكافية عن أوعية المعلومات وأماكن وجودها بالمكتبة.</a:t>
            </a:r>
          </a:p>
        </p:txBody>
      </p:sp>
    </p:spTree>
    <p:extLst>
      <p:ext uri="{BB962C8B-B14F-4D97-AF65-F5344CB8AC3E}">
        <p14:creationId xmlns:p14="http://schemas.microsoft.com/office/powerpoint/2010/main" val="3019556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F15E55B8-F57B-FE2A-2C91-67C007C4B3E4}"/>
              </a:ext>
            </a:extLst>
          </p:cNvPr>
          <p:cNvSpPr/>
          <p:nvPr/>
        </p:nvSpPr>
        <p:spPr>
          <a:xfrm>
            <a:off x="1233055" y="2549235"/>
            <a:ext cx="9432486" cy="1648691"/>
          </a:xfrm>
          <a:prstGeom prst="roundRect">
            <a:avLst>
              <a:gd name="adj" fmla="val 47576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10739285" y="58994"/>
            <a:ext cx="1511709" cy="1393722"/>
          </a:xfrm>
          <a:prstGeom prst="diagStripe">
            <a:avLst>
              <a:gd name="adj" fmla="val 5064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9D40AFD-67C5-190F-7CDA-F169C6F2B871}"/>
              </a:ext>
            </a:extLst>
          </p:cNvPr>
          <p:cNvSpPr/>
          <p:nvPr/>
        </p:nvSpPr>
        <p:spPr>
          <a:xfrm>
            <a:off x="0" y="0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6580909" y="721436"/>
            <a:ext cx="4914231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تعريف الفهرس: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508819" y="450724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نصف إطار 12">
            <a:extLst>
              <a:ext uri="{FF2B5EF4-FFF2-40B4-BE49-F238E27FC236}">
                <a16:creationId xmlns:a16="http://schemas.microsoft.com/office/drawing/2014/main" id="{A77D2E36-B720-B66B-46D1-0821375FE815}"/>
              </a:ext>
            </a:extLst>
          </p:cNvPr>
          <p:cNvSpPr/>
          <p:nvPr/>
        </p:nvSpPr>
        <p:spPr>
          <a:xfrm rot="10800000">
            <a:off x="11174361" y="5899354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نصف إطار 13">
            <a:extLst>
              <a:ext uri="{FF2B5EF4-FFF2-40B4-BE49-F238E27FC236}">
                <a16:creationId xmlns:a16="http://schemas.microsoft.com/office/drawing/2014/main" id="{EF86E664-9795-37C1-52ED-9E6872D7487B}"/>
              </a:ext>
            </a:extLst>
          </p:cNvPr>
          <p:cNvSpPr/>
          <p:nvPr/>
        </p:nvSpPr>
        <p:spPr>
          <a:xfrm rot="10800000">
            <a:off x="10665541" y="5420030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F223AE11-96E7-BC62-01AA-E9425EA46C49}"/>
              </a:ext>
            </a:extLst>
          </p:cNvPr>
          <p:cNvSpPr txBox="1"/>
          <p:nvPr/>
        </p:nvSpPr>
        <p:spPr>
          <a:xfrm>
            <a:off x="1526458" y="2793734"/>
            <a:ext cx="8698198" cy="11541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بأنه قائمة بما تحتويه المكتبة من مصادر المعلومات التي رُتبت وفق أنظمة معينة لتيسير الوصول الى تلك المصادر.</a:t>
            </a:r>
          </a:p>
        </p:txBody>
      </p:sp>
      <p:sp>
        <p:nvSpPr>
          <p:cNvPr id="6" name="نصف إطار 5">
            <a:extLst>
              <a:ext uri="{FF2B5EF4-FFF2-40B4-BE49-F238E27FC236}">
                <a16:creationId xmlns:a16="http://schemas.microsoft.com/office/drawing/2014/main" id="{74427171-3005-13C1-61D0-1F5D9AD6A7D3}"/>
              </a:ext>
            </a:extLst>
          </p:cNvPr>
          <p:cNvSpPr/>
          <p:nvPr/>
        </p:nvSpPr>
        <p:spPr>
          <a:xfrm rot="13388905">
            <a:off x="2738172" y="3713071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725DD667-78D3-97CA-863F-2C2E63CFF7DF}"/>
              </a:ext>
            </a:extLst>
          </p:cNvPr>
          <p:cNvSpPr txBox="1"/>
          <p:nvPr/>
        </p:nvSpPr>
        <p:spPr>
          <a:xfrm>
            <a:off x="789875" y="5119948"/>
            <a:ext cx="4914231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وأنواعه كالتالي:</a:t>
            </a:r>
          </a:p>
        </p:txBody>
      </p:sp>
    </p:spTree>
    <p:extLst>
      <p:ext uri="{BB962C8B-B14F-4D97-AF65-F5344CB8AC3E}">
        <p14:creationId xmlns:p14="http://schemas.microsoft.com/office/powerpoint/2010/main" val="552708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ريط جانبي 3">
            <a:extLst>
              <a:ext uri="{FF2B5EF4-FFF2-40B4-BE49-F238E27FC236}">
                <a16:creationId xmlns:a16="http://schemas.microsoft.com/office/drawing/2014/main" id="{53C4F8D1-A799-21DC-89C6-BDBD47D6C7AB}"/>
              </a:ext>
            </a:extLst>
          </p:cNvPr>
          <p:cNvSpPr/>
          <p:nvPr/>
        </p:nvSpPr>
        <p:spPr>
          <a:xfrm rot="5400000">
            <a:off x="7832298" y="2490537"/>
            <a:ext cx="6858002" cy="1876927"/>
          </a:xfrm>
          <a:prstGeom prst="diagStripe">
            <a:avLst>
              <a:gd name="adj" fmla="val 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9184105" y="1130969"/>
            <a:ext cx="4138865" cy="1876927"/>
          </a:xfrm>
          <a:prstGeom prst="diagStripe">
            <a:avLst>
              <a:gd name="adj" fmla="val 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7475621" y="852040"/>
            <a:ext cx="3313665" cy="8540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(</a:t>
            </a:r>
            <a:r>
              <a:rPr lang="ar-SA" sz="3600" dirty="0">
                <a:latin typeface="Dubai" panose="020B0503030403030204" pitchFamily="34" charset="-78"/>
                <a:cs typeface="Dubai" panose="020B0503030403030204" pitchFamily="34" charset="-78"/>
              </a:rPr>
              <a:t>1</a:t>
            </a: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) الفهرس البطاقي: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15523" y="0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مخطط انسيابي: رابط 2">
            <a:extLst>
              <a:ext uri="{FF2B5EF4-FFF2-40B4-BE49-F238E27FC236}">
                <a16:creationId xmlns:a16="http://schemas.microsoft.com/office/drawing/2014/main" id="{7DF694C6-FD3D-F7E8-F22D-EE5CF0B5A3F8}"/>
              </a:ext>
            </a:extLst>
          </p:cNvPr>
          <p:cNvSpPr/>
          <p:nvPr/>
        </p:nvSpPr>
        <p:spPr>
          <a:xfrm>
            <a:off x="167408" y="5880080"/>
            <a:ext cx="850231" cy="783957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6" name="شريط جانبي 5">
            <a:extLst>
              <a:ext uri="{FF2B5EF4-FFF2-40B4-BE49-F238E27FC236}">
                <a16:creationId xmlns:a16="http://schemas.microsoft.com/office/drawing/2014/main" id="{5419C788-BB1F-CF4A-F0C0-6ACCA41EB498}"/>
              </a:ext>
            </a:extLst>
          </p:cNvPr>
          <p:cNvSpPr/>
          <p:nvPr/>
        </p:nvSpPr>
        <p:spPr>
          <a:xfrm rot="5400000">
            <a:off x="8127396" y="2801158"/>
            <a:ext cx="6858000" cy="1255684"/>
          </a:xfrm>
          <a:prstGeom prst="diagStripe">
            <a:avLst>
              <a:gd name="adj" fmla="val 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2D4F492-C4DA-C307-8922-80D7D3AC1424}"/>
              </a:ext>
            </a:extLst>
          </p:cNvPr>
          <p:cNvSpPr/>
          <p:nvPr/>
        </p:nvSpPr>
        <p:spPr>
          <a:xfrm>
            <a:off x="-2" y="0"/>
            <a:ext cx="1017639" cy="958646"/>
          </a:xfrm>
          <a:prstGeom prst="halfFrame">
            <a:avLst>
              <a:gd name="adj1" fmla="val 13252"/>
              <a:gd name="adj2" fmla="val 19441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9FA00524-1F9E-993B-24F1-C78CC6878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23" y="759266"/>
            <a:ext cx="5519831" cy="5533574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D3AF49DE-6673-A320-783A-8F640F43663C}"/>
              </a:ext>
            </a:extLst>
          </p:cNvPr>
          <p:cNvSpPr txBox="1"/>
          <p:nvPr/>
        </p:nvSpPr>
        <p:spPr>
          <a:xfrm>
            <a:off x="6484848" y="1840976"/>
            <a:ext cx="4374072" cy="337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هو مجموعة من البطاقات الورقية مرتبة هجائياً داخل أدراج خشبية أو معدنية، وتحمل كل بطاقة بيانات وصفية لأحد مصادر المعلومات المتوفرة في المكتبة.</a:t>
            </a:r>
          </a:p>
        </p:txBody>
      </p:sp>
    </p:spTree>
    <p:extLst>
      <p:ext uri="{BB962C8B-B14F-4D97-AF65-F5344CB8AC3E}">
        <p14:creationId xmlns:p14="http://schemas.microsoft.com/office/powerpoint/2010/main" val="3244965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ريط جانبي 3">
            <a:extLst>
              <a:ext uri="{FF2B5EF4-FFF2-40B4-BE49-F238E27FC236}">
                <a16:creationId xmlns:a16="http://schemas.microsoft.com/office/drawing/2014/main" id="{53C4F8D1-A799-21DC-89C6-BDBD47D6C7AB}"/>
              </a:ext>
            </a:extLst>
          </p:cNvPr>
          <p:cNvSpPr/>
          <p:nvPr/>
        </p:nvSpPr>
        <p:spPr>
          <a:xfrm rot="5400000">
            <a:off x="7832298" y="2490537"/>
            <a:ext cx="6858002" cy="1876927"/>
          </a:xfrm>
          <a:prstGeom prst="diagStripe">
            <a:avLst>
              <a:gd name="adj" fmla="val 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9184105" y="1130969"/>
            <a:ext cx="4138865" cy="1876927"/>
          </a:xfrm>
          <a:prstGeom prst="diagStripe">
            <a:avLst>
              <a:gd name="adj" fmla="val 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1605582" y="1077364"/>
            <a:ext cx="3313665" cy="8540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(</a:t>
            </a:r>
            <a:r>
              <a:rPr lang="ar-SA" sz="3600" dirty="0">
                <a:latin typeface="Dubai" panose="020B0503030403030204" pitchFamily="34" charset="-78"/>
                <a:cs typeface="Dubai" panose="020B0503030403030204" pitchFamily="34" charset="-78"/>
              </a:rPr>
              <a:t>2</a:t>
            </a: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) الفهرس الالكتروني: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15523" y="0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مخطط انسيابي: رابط 2">
            <a:extLst>
              <a:ext uri="{FF2B5EF4-FFF2-40B4-BE49-F238E27FC236}">
                <a16:creationId xmlns:a16="http://schemas.microsoft.com/office/drawing/2014/main" id="{7DF694C6-FD3D-F7E8-F22D-EE5CF0B5A3F8}"/>
              </a:ext>
            </a:extLst>
          </p:cNvPr>
          <p:cNvSpPr/>
          <p:nvPr/>
        </p:nvSpPr>
        <p:spPr>
          <a:xfrm>
            <a:off x="167408" y="5880080"/>
            <a:ext cx="850231" cy="783957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6" name="شريط جانبي 5">
            <a:extLst>
              <a:ext uri="{FF2B5EF4-FFF2-40B4-BE49-F238E27FC236}">
                <a16:creationId xmlns:a16="http://schemas.microsoft.com/office/drawing/2014/main" id="{5419C788-BB1F-CF4A-F0C0-6ACCA41EB498}"/>
              </a:ext>
            </a:extLst>
          </p:cNvPr>
          <p:cNvSpPr/>
          <p:nvPr/>
        </p:nvSpPr>
        <p:spPr>
          <a:xfrm rot="5400000">
            <a:off x="8127396" y="2801158"/>
            <a:ext cx="6858000" cy="1255684"/>
          </a:xfrm>
          <a:prstGeom prst="diagStripe">
            <a:avLst>
              <a:gd name="adj" fmla="val 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2D4F492-C4DA-C307-8922-80D7D3AC1424}"/>
              </a:ext>
            </a:extLst>
          </p:cNvPr>
          <p:cNvSpPr/>
          <p:nvPr/>
        </p:nvSpPr>
        <p:spPr>
          <a:xfrm>
            <a:off x="-2" y="0"/>
            <a:ext cx="1017639" cy="958646"/>
          </a:xfrm>
          <a:prstGeom prst="halfFrame">
            <a:avLst>
              <a:gd name="adj1" fmla="val 13252"/>
              <a:gd name="adj2" fmla="val 19441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D3AF49DE-6673-A320-783A-8F640F43663C}"/>
              </a:ext>
            </a:extLst>
          </p:cNvPr>
          <p:cNvSpPr txBox="1"/>
          <p:nvPr/>
        </p:nvSpPr>
        <p:spPr>
          <a:xfrm>
            <a:off x="401962" y="2050161"/>
            <a:ext cx="4374072" cy="3924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هو برنامج حاسوبي خزنت فيه بيانات وصفية عن مصادر المعلومات المتوفرة في المكتبة، ويمكن استرجاع تلك البيانات آلياً عن طريق عدة مداخل مثل: المؤلف، العنوان، والموضوع، والكلمات المفتاحية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F996DBC7-FD2F-4CF5-710A-06518DCB2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588" y="1349294"/>
            <a:ext cx="6945699" cy="46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813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10739285" y="58994"/>
            <a:ext cx="1511709" cy="1393722"/>
          </a:xfrm>
          <a:prstGeom prst="diagStripe">
            <a:avLst>
              <a:gd name="adj" fmla="val 5064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9D40AFD-67C5-190F-7CDA-F169C6F2B871}"/>
              </a:ext>
            </a:extLst>
          </p:cNvPr>
          <p:cNvSpPr/>
          <p:nvPr/>
        </p:nvSpPr>
        <p:spPr>
          <a:xfrm>
            <a:off x="0" y="0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5229726" y="1244539"/>
            <a:ext cx="6382237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b="1" dirty="0">
                <a:latin typeface="JF Flat" panose="02000500000000000000" pitchFamily="2" charset="-78"/>
                <a:cs typeface="JF Flat" panose="02000500000000000000" pitchFamily="2" charset="-78"/>
              </a:rPr>
              <a:t>ثانياً: البحث من خلال رقم الطلب (رقم التصنيف)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508819" y="450724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نصف إطار 12">
            <a:extLst>
              <a:ext uri="{FF2B5EF4-FFF2-40B4-BE49-F238E27FC236}">
                <a16:creationId xmlns:a16="http://schemas.microsoft.com/office/drawing/2014/main" id="{A77D2E36-B720-B66B-46D1-0821375FE815}"/>
              </a:ext>
            </a:extLst>
          </p:cNvPr>
          <p:cNvSpPr/>
          <p:nvPr/>
        </p:nvSpPr>
        <p:spPr>
          <a:xfrm rot="10800000">
            <a:off x="11174361" y="5899354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نصف إطار 13">
            <a:extLst>
              <a:ext uri="{FF2B5EF4-FFF2-40B4-BE49-F238E27FC236}">
                <a16:creationId xmlns:a16="http://schemas.microsoft.com/office/drawing/2014/main" id="{EF86E664-9795-37C1-52ED-9E6872D7487B}"/>
              </a:ext>
            </a:extLst>
          </p:cNvPr>
          <p:cNvSpPr/>
          <p:nvPr/>
        </p:nvSpPr>
        <p:spPr>
          <a:xfrm rot="10800000">
            <a:off x="10665541" y="5420030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" name="رسم 1" descr="بطاقة ائتمان">
            <a:extLst>
              <a:ext uri="{FF2B5EF4-FFF2-40B4-BE49-F238E27FC236}">
                <a16:creationId xmlns:a16="http://schemas.microsoft.com/office/drawing/2014/main" id="{FE9BA535-96E1-1B47-6F87-5A0BC8609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-116823" y="1409370"/>
            <a:ext cx="4720907" cy="4720907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8064613D-2EB5-C9C4-E485-88580F367239}"/>
              </a:ext>
            </a:extLst>
          </p:cNvPr>
          <p:cNvSpPr txBox="1"/>
          <p:nvPr/>
        </p:nvSpPr>
        <p:spPr>
          <a:xfrm>
            <a:off x="5112902" y="2245121"/>
            <a:ext cx="6382237" cy="28161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بعد البحث في الفهرس يتم الوصول الى رقم الطلب أو (رقم التصنيف)؛ حيث تعتمد المكتبات في تصنيف مصادرها على أحد أنظمة التصنيف المعروفة ولعل أشهرها وأكثرها شيوعاً في الاستخدام " </a:t>
            </a:r>
            <a:r>
              <a:rPr lang="ar-S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تصنيف ديوي العشري</a:t>
            </a: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"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970D2141-EEF8-A15B-5F88-D106B781C9CF}"/>
              </a:ext>
            </a:extLst>
          </p:cNvPr>
          <p:cNvSpPr/>
          <p:nvPr/>
        </p:nvSpPr>
        <p:spPr>
          <a:xfrm>
            <a:off x="696861" y="4200041"/>
            <a:ext cx="1800788" cy="533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1C0E878F-A36F-0B38-0B0C-ACD17F884517}"/>
              </a:ext>
            </a:extLst>
          </p:cNvPr>
          <p:cNvSpPr txBox="1"/>
          <p:nvPr/>
        </p:nvSpPr>
        <p:spPr>
          <a:xfrm>
            <a:off x="1343236" y="2742619"/>
            <a:ext cx="1800788" cy="6848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latin typeface="JF Flat" panose="02000500000000000000" pitchFamily="2" charset="-78"/>
                <a:cs typeface="JF Flat" panose="02000500000000000000" pitchFamily="2" charset="-78"/>
              </a:rPr>
              <a:t>9 2 1</a:t>
            </a:r>
            <a:endParaRPr lang="ar-SA" sz="2800" dirty="0">
              <a:latin typeface="JF Flat" panose="02000500000000000000" pitchFamily="2" charset="-78"/>
              <a:cs typeface="JF Flat" panose="020005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FF49231-09F6-CFF9-43CD-2F00527B54BB}"/>
              </a:ext>
            </a:extLst>
          </p:cNvPr>
          <p:cNvSpPr txBox="1"/>
          <p:nvPr/>
        </p:nvSpPr>
        <p:spPr>
          <a:xfrm>
            <a:off x="1261066" y="4048804"/>
            <a:ext cx="1965128" cy="6848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800" dirty="0">
                <a:latin typeface="JF Flat" panose="02000500000000000000" pitchFamily="2" charset="-78"/>
                <a:cs typeface="JF Flat" panose="02000500000000000000" pitchFamily="2" charset="-78"/>
              </a:rPr>
              <a:t>م د س</a:t>
            </a:r>
          </a:p>
        </p:txBody>
      </p:sp>
    </p:spTree>
    <p:extLst>
      <p:ext uri="{BB962C8B-B14F-4D97-AF65-F5344CB8AC3E}">
        <p14:creationId xmlns:p14="http://schemas.microsoft.com/office/powerpoint/2010/main" val="2981078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F15E55B8-F57B-FE2A-2C91-67C007C4B3E4}"/>
              </a:ext>
            </a:extLst>
          </p:cNvPr>
          <p:cNvSpPr/>
          <p:nvPr/>
        </p:nvSpPr>
        <p:spPr>
          <a:xfrm>
            <a:off x="1233055" y="2549235"/>
            <a:ext cx="9432486" cy="1648691"/>
          </a:xfrm>
          <a:prstGeom prst="roundRect">
            <a:avLst>
              <a:gd name="adj" fmla="val 47576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10739285" y="58994"/>
            <a:ext cx="1511709" cy="1393722"/>
          </a:xfrm>
          <a:prstGeom prst="diagStripe">
            <a:avLst>
              <a:gd name="adj" fmla="val 5064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9D40AFD-67C5-190F-7CDA-F169C6F2B871}"/>
              </a:ext>
            </a:extLst>
          </p:cNvPr>
          <p:cNvSpPr/>
          <p:nvPr/>
        </p:nvSpPr>
        <p:spPr>
          <a:xfrm>
            <a:off x="0" y="0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6580909" y="721436"/>
            <a:ext cx="4914231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تعريف رقم الطلب: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508819" y="450724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نصف إطار 12">
            <a:extLst>
              <a:ext uri="{FF2B5EF4-FFF2-40B4-BE49-F238E27FC236}">
                <a16:creationId xmlns:a16="http://schemas.microsoft.com/office/drawing/2014/main" id="{A77D2E36-B720-B66B-46D1-0821375FE815}"/>
              </a:ext>
            </a:extLst>
          </p:cNvPr>
          <p:cNvSpPr/>
          <p:nvPr/>
        </p:nvSpPr>
        <p:spPr>
          <a:xfrm rot="10800000">
            <a:off x="11174361" y="5899354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نصف إطار 13">
            <a:extLst>
              <a:ext uri="{FF2B5EF4-FFF2-40B4-BE49-F238E27FC236}">
                <a16:creationId xmlns:a16="http://schemas.microsoft.com/office/drawing/2014/main" id="{EF86E664-9795-37C1-52ED-9E6872D7487B}"/>
              </a:ext>
            </a:extLst>
          </p:cNvPr>
          <p:cNvSpPr/>
          <p:nvPr/>
        </p:nvSpPr>
        <p:spPr>
          <a:xfrm rot="10800000">
            <a:off x="10665541" y="5420030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F223AE11-96E7-BC62-01AA-E9425EA46C49}"/>
              </a:ext>
            </a:extLst>
          </p:cNvPr>
          <p:cNvSpPr txBox="1"/>
          <p:nvPr/>
        </p:nvSpPr>
        <p:spPr>
          <a:xfrm>
            <a:off x="1526458" y="2793734"/>
            <a:ext cx="8698198" cy="11541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هو الرقم الذي يطلب بهِ مصدر المعلومات من المكتبة، ويرتب بمقتضاه، ويعد وسيلة للربط بين الفهارس ورفوف المكتبة.</a:t>
            </a:r>
          </a:p>
        </p:txBody>
      </p:sp>
      <p:sp>
        <p:nvSpPr>
          <p:cNvPr id="6" name="نصف إطار 5">
            <a:extLst>
              <a:ext uri="{FF2B5EF4-FFF2-40B4-BE49-F238E27FC236}">
                <a16:creationId xmlns:a16="http://schemas.microsoft.com/office/drawing/2014/main" id="{74427171-3005-13C1-61D0-1F5D9AD6A7D3}"/>
              </a:ext>
            </a:extLst>
          </p:cNvPr>
          <p:cNvSpPr/>
          <p:nvPr/>
        </p:nvSpPr>
        <p:spPr>
          <a:xfrm rot="13388905">
            <a:off x="2738172" y="3713071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725DD667-78D3-97CA-863F-2C2E63CFF7DF}"/>
              </a:ext>
            </a:extLst>
          </p:cNvPr>
          <p:cNvSpPr txBox="1"/>
          <p:nvPr/>
        </p:nvSpPr>
        <p:spPr>
          <a:xfrm>
            <a:off x="789875" y="5119948"/>
            <a:ext cx="4914231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ويتكون رقم الطلب من التالي:</a:t>
            </a:r>
          </a:p>
        </p:txBody>
      </p:sp>
    </p:spTree>
    <p:extLst>
      <p:ext uri="{BB962C8B-B14F-4D97-AF65-F5344CB8AC3E}">
        <p14:creationId xmlns:p14="http://schemas.microsoft.com/office/powerpoint/2010/main" val="629744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10739285" y="58994"/>
            <a:ext cx="1511709" cy="1393722"/>
          </a:xfrm>
          <a:prstGeom prst="diagStripe">
            <a:avLst>
              <a:gd name="adj" fmla="val 5064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9D40AFD-67C5-190F-7CDA-F169C6F2B871}"/>
              </a:ext>
            </a:extLst>
          </p:cNvPr>
          <p:cNvSpPr/>
          <p:nvPr/>
        </p:nvSpPr>
        <p:spPr>
          <a:xfrm>
            <a:off x="0" y="0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508819" y="450724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نصف إطار 12">
            <a:extLst>
              <a:ext uri="{FF2B5EF4-FFF2-40B4-BE49-F238E27FC236}">
                <a16:creationId xmlns:a16="http://schemas.microsoft.com/office/drawing/2014/main" id="{A77D2E36-B720-B66B-46D1-0821375FE815}"/>
              </a:ext>
            </a:extLst>
          </p:cNvPr>
          <p:cNvSpPr/>
          <p:nvPr/>
        </p:nvSpPr>
        <p:spPr>
          <a:xfrm rot="10800000">
            <a:off x="11174361" y="5899354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نصف إطار 13">
            <a:extLst>
              <a:ext uri="{FF2B5EF4-FFF2-40B4-BE49-F238E27FC236}">
                <a16:creationId xmlns:a16="http://schemas.microsoft.com/office/drawing/2014/main" id="{EF86E664-9795-37C1-52ED-9E6872D7487B}"/>
              </a:ext>
            </a:extLst>
          </p:cNvPr>
          <p:cNvSpPr/>
          <p:nvPr/>
        </p:nvSpPr>
        <p:spPr>
          <a:xfrm rot="10800000">
            <a:off x="10665541" y="5420030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2B12D452-0274-84A8-8CD8-626E0F490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937" y="250153"/>
            <a:ext cx="9000194" cy="635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321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9184105" y="1130969"/>
            <a:ext cx="4138865" cy="1876927"/>
          </a:xfrm>
          <a:prstGeom prst="diagStripe">
            <a:avLst>
              <a:gd name="adj" fmla="val 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8991124" y="642063"/>
            <a:ext cx="1704280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نشاط: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0" y="-16501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" name="رسم 1" descr="تعليمات من اليمين لليسار">
            <a:extLst>
              <a:ext uri="{FF2B5EF4-FFF2-40B4-BE49-F238E27FC236}">
                <a16:creationId xmlns:a16="http://schemas.microsoft.com/office/drawing/2014/main" id="{FE9BA535-96E1-1B47-6F87-5A0BC8609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2665" y="91029"/>
            <a:ext cx="2367868" cy="2373315"/>
          </a:xfrm>
          <a:prstGeom prst="rect">
            <a:avLst/>
          </a:prstGeom>
        </p:spPr>
      </p:pic>
      <p:sp>
        <p:nvSpPr>
          <p:cNvPr id="3" name="مخطط انسيابي: رابط 2">
            <a:extLst>
              <a:ext uri="{FF2B5EF4-FFF2-40B4-BE49-F238E27FC236}">
                <a16:creationId xmlns:a16="http://schemas.microsoft.com/office/drawing/2014/main" id="{7DF694C6-FD3D-F7E8-F22D-EE5CF0B5A3F8}"/>
              </a:ext>
            </a:extLst>
          </p:cNvPr>
          <p:cNvSpPr/>
          <p:nvPr/>
        </p:nvSpPr>
        <p:spPr>
          <a:xfrm>
            <a:off x="10789286" y="5788421"/>
            <a:ext cx="850231" cy="882316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4" name="شريط جانبي 3">
            <a:extLst>
              <a:ext uri="{FF2B5EF4-FFF2-40B4-BE49-F238E27FC236}">
                <a16:creationId xmlns:a16="http://schemas.microsoft.com/office/drawing/2014/main" id="{53C4F8D1-A799-21DC-89C6-BDBD47D6C7AB}"/>
              </a:ext>
            </a:extLst>
          </p:cNvPr>
          <p:cNvSpPr/>
          <p:nvPr/>
        </p:nvSpPr>
        <p:spPr>
          <a:xfrm rot="5400000">
            <a:off x="7832298" y="2490537"/>
            <a:ext cx="6858002" cy="1876927"/>
          </a:xfrm>
          <a:prstGeom prst="diagStripe">
            <a:avLst>
              <a:gd name="adj" fmla="val 55556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نصف إطار 5">
            <a:extLst>
              <a:ext uri="{FF2B5EF4-FFF2-40B4-BE49-F238E27FC236}">
                <a16:creationId xmlns:a16="http://schemas.microsoft.com/office/drawing/2014/main" id="{D74F12E8-F84A-DEAD-CB54-F59CC0EDCA4F}"/>
              </a:ext>
            </a:extLst>
          </p:cNvPr>
          <p:cNvSpPr/>
          <p:nvPr/>
        </p:nvSpPr>
        <p:spPr>
          <a:xfrm>
            <a:off x="-6094" y="0"/>
            <a:ext cx="643403" cy="6858000"/>
          </a:xfrm>
          <a:prstGeom prst="halfFrame">
            <a:avLst>
              <a:gd name="adj1" fmla="val 0"/>
              <a:gd name="adj2" fmla="val 35047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7DFEFEA6-A64A-C75D-0EC2-5DB7994BC2CF}"/>
              </a:ext>
            </a:extLst>
          </p:cNvPr>
          <p:cNvSpPr/>
          <p:nvPr/>
        </p:nvSpPr>
        <p:spPr>
          <a:xfrm>
            <a:off x="561585" y="2713415"/>
            <a:ext cx="3239146" cy="381137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/>
              <a:t>تاريخ الجزيرة العربية</a:t>
            </a:r>
          </a:p>
          <a:p>
            <a:pPr algn="ctr"/>
            <a:endParaRPr lang="ar-SA" sz="3200" b="1" dirty="0"/>
          </a:p>
          <a:p>
            <a:pPr algn="ctr"/>
            <a:endParaRPr lang="ar-SA" sz="3200" b="1" dirty="0"/>
          </a:p>
          <a:p>
            <a:pPr algn="ctr"/>
            <a:r>
              <a:rPr lang="ar-SA" sz="3200" b="1" dirty="0"/>
              <a:t>المؤلف:</a:t>
            </a:r>
          </a:p>
          <a:p>
            <a:pPr algn="ctr"/>
            <a:endParaRPr lang="ar-SA" sz="3200" b="1" dirty="0"/>
          </a:p>
          <a:p>
            <a:pPr algn="ctr"/>
            <a:r>
              <a:rPr lang="ar-SA" sz="3200" b="1" dirty="0"/>
              <a:t>محمد خبراني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9634E2FD-7331-0FCD-22D3-449127A9E2E5}"/>
              </a:ext>
            </a:extLst>
          </p:cNvPr>
          <p:cNvSpPr txBox="1"/>
          <p:nvPr/>
        </p:nvSpPr>
        <p:spPr>
          <a:xfrm>
            <a:off x="4882114" y="1526757"/>
            <a:ext cx="5724524" cy="11541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أكمل رقم الطلب (رقم التصنيف) للكتاب التالي :</a:t>
            </a:r>
          </a:p>
        </p:txBody>
      </p:sp>
      <p:pic>
        <p:nvPicPr>
          <p:cNvPr id="10" name="رسم 9" descr="بطاقة ائتمان">
            <a:extLst>
              <a:ext uri="{FF2B5EF4-FFF2-40B4-BE49-F238E27FC236}">
                <a16:creationId xmlns:a16="http://schemas.microsoft.com/office/drawing/2014/main" id="{EF53342A-099C-5AB4-39A4-50571F9607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835153" y="2069432"/>
            <a:ext cx="4720907" cy="4720907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C9F39A95-0DEB-8398-02B4-CB8246C349ED}"/>
              </a:ext>
            </a:extLst>
          </p:cNvPr>
          <p:cNvSpPr txBox="1"/>
          <p:nvPr/>
        </p:nvSpPr>
        <p:spPr>
          <a:xfrm>
            <a:off x="7263230" y="3349362"/>
            <a:ext cx="1800788" cy="6848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latin typeface="JF Flat" panose="02000500000000000000" pitchFamily="2" charset="-78"/>
                <a:cs typeface="JF Flat" panose="02000500000000000000" pitchFamily="2" charset="-78"/>
              </a:rPr>
              <a:t>9 5 1</a:t>
            </a:r>
            <a:endParaRPr lang="ar-SA" sz="2800" b="1" dirty="0">
              <a:latin typeface="JF Flat" panose="02000500000000000000" pitchFamily="2" charset="-78"/>
              <a:cs typeface="JF Flat" panose="02000500000000000000" pitchFamily="2" charset="-78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32EB2951-4689-CCE1-C6A7-F1FBDFC5E672}"/>
              </a:ext>
            </a:extLst>
          </p:cNvPr>
          <p:cNvSpPr/>
          <p:nvPr/>
        </p:nvSpPr>
        <p:spPr>
          <a:xfrm>
            <a:off x="6691185" y="4815719"/>
            <a:ext cx="2110069" cy="600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EB24ADA5-A503-F072-717C-7B74BABDA8FE}"/>
              </a:ext>
            </a:extLst>
          </p:cNvPr>
          <p:cNvSpPr txBox="1"/>
          <p:nvPr/>
        </p:nvSpPr>
        <p:spPr>
          <a:xfrm>
            <a:off x="7295212" y="4727449"/>
            <a:ext cx="1800788" cy="6848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latin typeface="JF Flat" panose="02000500000000000000" pitchFamily="2" charset="-78"/>
                <a:cs typeface="JF Flat" panose="02000500000000000000" pitchFamily="2" charset="-78"/>
              </a:rPr>
              <a:t>?  ?  ?</a:t>
            </a:r>
            <a:endParaRPr lang="ar-SA" sz="2800" b="1" dirty="0">
              <a:latin typeface="JF Flat" panose="02000500000000000000" pitchFamily="2" charset="-78"/>
              <a:cs typeface="JF Flat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4646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9184105" y="1130969"/>
            <a:ext cx="4138865" cy="1876927"/>
          </a:xfrm>
          <a:prstGeom prst="diagStripe">
            <a:avLst>
              <a:gd name="adj" fmla="val 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8991124" y="642063"/>
            <a:ext cx="1704280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الحل: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0" y="-16501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" name="رسم 1" descr="تعليمات من اليمين لليسار">
            <a:extLst>
              <a:ext uri="{FF2B5EF4-FFF2-40B4-BE49-F238E27FC236}">
                <a16:creationId xmlns:a16="http://schemas.microsoft.com/office/drawing/2014/main" id="{FE9BA535-96E1-1B47-6F87-5A0BC8609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2665" y="91029"/>
            <a:ext cx="2367868" cy="2373315"/>
          </a:xfrm>
          <a:prstGeom prst="rect">
            <a:avLst/>
          </a:prstGeom>
        </p:spPr>
      </p:pic>
      <p:sp>
        <p:nvSpPr>
          <p:cNvPr id="3" name="مخطط انسيابي: رابط 2">
            <a:extLst>
              <a:ext uri="{FF2B5EF4-FFF2-40B4-BE49-F238E27FC236}">
                <a16:creationId xmlns:a16="http://schemas.microsoft.com/office/drawing/2014/main" id="{7DF694C6-FD3D-F7E8-F22D-EE5CF0B5A3F8}"/>
              </a:ext>
            </a:extLst>
          </p:cNvPr>
          <p:cNvSpPr/>
          <p:nvPr/>
        </p:nvSpPr>
        <p:spPr>
          <a:xfrm>
            <a:off x="10789286" y="5788421"/>
            <a:ext cx="850231" cy="882316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4" name="شريط جانبي 3">
            <a:extLst>
              <a:ext uri="{FF2B5EF4-FFF2-40B4-BE49-F238E27FC236}">
                <a16:creationId xmlns:a16="http://schemas.microsoft.com/office/drawing/2014/main" id="{53C4F8D1-A799-21DC-89C6-BDBD47D6C7AB}"/>
              </a:ext>
            </a:extLst>
          </p:cNvPr>
          <p:cNvSpPr/>
          <p:nvPr/>
        </p:nvSpPr>
        <p:spPr>
          <a:xfrm rot="5400000">
            <a:off x="7832298" y="2490537"/>
            <a:ext cx="6858002" cy="1876927"/>
          </a:xfrm>
          <a:prstGeom prst="diagStripe">
            <a:avLst>
              <a:gd name="adj" fmla="val 55556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نصف إطار 5">
            <a:extLst>
              <a:ext uri="{FF2B5EF4-FFF2-40B4-BE49-F238E27FC236}">
                <a16:creationId xmlns:a16="http://schemas.microsoft.com/office/drawing/2014/main" id="{D74F12E8-F84A-DEAD-CB54-F59CC0EDCA4F}"/>
              </a:ext>
            </a:extLst>
          </p:cNvPr>
          <p:cNvSpPr/>
          <p:nvPr/>
        </p:nvSpPr>
        <p:spPr>
          <a:xfrm>
            <a:off x="-6094" y="0"/>
            <a:ext cx="643403" cy="6858000"/>
          </a:xfrm>
          <a:prstGeom prst="halfFrame">
            <a:avLst>
              <a:gd name="adj1" fmla="val 0"/>
              <a:gd name="adj2" fmla="val 35047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7DFEFEA6-A64A-C75D-0EC2-5DB7994BC2CF}"/>
              </a:ext>
            </a:extLst>
          </p:cNvPr>
          <p:cNvSpPr/>
          <p:nvPr/>
        </p:nvSpPr>
        <p:spPr>
          <a:xfrm>
            <a:off x="561585" y="2713415"/>
            <a:ext cx="3239146" cy="3811372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00B050"/>
                </a:solidFill>
              </a:rPr>
              <a:t>ت</a:t>
            </a:r>
            <a:r>
              <a:rPr lang="ar-SA" sz="3200" b="1" dirty="0"/>
              <a:t>اريخ الجزيرة العربية</a:t>
            </a:r>
          </a:p>
          <a:p>
            <a:pPr algn="ctr"/>
            <a:endParaRPr lang="ar-SA" sz="3200" b="1" dirty="0"/>
          </a:p>
          <a:p>
            <a:pPr algn="ctr"/>
            <a:endParaRPr lang="ar-SA" sz="3200" b="1" dirty="0"/>
          </a:p>
          <a:p>
            <a:pPr algn="ctr"/>
            <a:r>
              <a:rPr lang="ar-SA" sz="3200" b="1" dirty="0"/>
              <a:t>المؤلف:</a:t>
            </a:r>
          </a:p>
          <a:p>
            <a:pPr algn="ctr"/>
            <a:endParaRPr lang="ar-SA" sz="3200" b="1" dirty="0"/>
          </a:p>
          <a:p>
            <a:pPr algn="ctr"/>
            <a:r>
              <a:rPr lang="ar-SA" sz="3200" b="1" dirty="0">
                <a:solidFill>
                  <a:srgbClr val="FF0000"/>
                </a:solidFill>
              </a:rPr>
              <a:t>م</a:t>
            </a:r>
            <a:r>
              <a:rPr lang="ar-SA" sz="3200" b="1" dirty="0"/>
              <a:t>حمد </a:t>
            </a:r>
            <a:r>
              <a:rPr lang="ar-SA" sz="3200" b="1" dirty="0">
                <a:solidFill>
                  <a:srgbClr val="0070C0"/>
                </a:solidFill>
              </a:rPr>
              <a:t>خ</a:t>
            </a:r>
            <a:r>
              <a:rPr lang="ar-SA" sz="3200" b="1" dirty="0"/>
              <a:t>براني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9634E2FD-7331-0FCD-22D3-449127A9E2E5}"/>
              </a:ext>
            </a:extLst>
          </p:cNvPr>
          <p:cNvSpPr txBox="1"/>
          <p:nvPr/>
        </p:nvSpPr>
        <p:spPr>
          <a:xfrm>
            <a:off x="4684483" y="1277686"/>
            <a:ext cx="5897181" cy="17081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نأخذ الحرف الأول من </a:t>
            </a:r>
            <a:r>
              <a:rPr lang="ar-SA" sz="2400" dirty="0">
                <a:solidFill>
                  <a:schemeClr val="accent1"/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عائلة المؤلف</a:t>
            </a: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نأخذ الحرف الأول من </a:t>
            </a:r>
            <a:r>
              <a:rPr lang="ar-SA" sz="2400" dirty="0">
                <a:solidFill>
                  <a:srgbClr val="FF0000"/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اسم المؤلف.</a:t>
            </a:r>
          </a:p>
          <a:p>
            <a:pPr algn="just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نأخذ الحرف الأول من </a:t>
            </a:r>
            <a:r>
              <a:rPr lang="ar-SA" sz="2400" dirty="0">
                <a:solidFill>
                  <a:srgbClr val="00B050"/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عنوان الكتاب.</a:t>
            </a:r>
          </a:p>
        </p:txBody>
      </p:sp>
      <p:pic>
        <p:nvPicPr>
          <p:cNvPr id="10" name="رسم 9" descr="بطاقة ائتمان">
            <a:extLst>
              <a:ext uri="{FF2B5EF4-FFF2-40B4-BE49-F238E27FC236}">
                <a16:creationId xmlns:a16="http://schemas.microsoft.com/office/drawing/2014/main" id="{EF53342A-099C-5AB4-39A4-50571F9607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835153" y="2069432"/>
            <a:ext cx="4720907" cy="4720907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C9F39A95-0DEB-8398-02B4-CB8246C349ED}"/>
              </a:ext>
            </a:extLst>
          </p:cNvPr>
          <p:cNvSpPr txBox="1"/>
          <p:nvPr/>
        </p:nvSpPr>
        <p:spPr>
          <a:xfrm>
            <a:off x="7263230" y="3349362"/>
            <a:ext cx="1800788" cy="6848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latin typeface="JF Flat" panose="02000500000000000000" pitchFamily="2" charset="-78"/>
                <a:cs typeface="JF Flat" panose="02000500000000000000" pitchFamily="2" charset="-78"/>
              </a:rPr>
              <a:t>9 5 1</a:t>
            </a:r>
            <a:endParaRPr lang="ar-SA" sz="2800" b="1" dirty="0">
              <a:latin typeface="JF Flat" panose="02000500000000000000" pitchFamily="2" charset="-78"/>
              <a:cs typeface="JF Flat" panose="02000500000000000000" pitchFamily="2" charset="-78"/>
            </a:endParaRP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32EB2951-4689-CCE1-C6A7-F1FBDFC5E672}"/>
              </a:ext>
            </a:extLst>
          </p:cNvPr>
          <p:cNvSpPr/>
          <p:nvPr/>
        </p:nvSpPr>
        <p:spPr>
          <a:xfrm>
            <a:off x="6691185" y="4815719"/>
            <a:ext cx="2110069" cy="600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EB24ADA5-A503-F072-717C-7B74BABDA8FE}"/>
              </a:ext>
            </a:extLst>
          </p:cNvPr>
          <p:cNvSpPr txBox="1"/>
          <p:nvPr/>
        </p:nvSpPr>
        <p:spPr>
          <a:xfrm>
            <a:off x="7295212" y="4727449"/>
            <a:ext cx="1800788" cy="6848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800" b="1" dirty="0">
                <a:solidFill>
                  <a:schemeClr val="accent1"/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خ</a:t>
            </a:r>
            <a:r>
              <a:rPr lang="ar-SA" sz="2800" b="1" dirty="0">
                <a:latin typeface="JF Flat" panose="02000500000000000000" pitchFamily="2" charset="-78"/>
                <a:cs typeface="JF Flat" panose="02000500000000000000" pitchFamily="2" charset="-78"/>
              </a:rPr>
              <a:t> </a:t>
            </a:r>
            <a:r>
              <a:rPr lang="ar-SA" sz="2800" b="1" dirty="0">
                <a:solidFill>
                  <a:srgbClr val="FF0000"/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م</a:t>
            </a:r>
            <a:r>
              <a:rPr lang="ar-SA" sz="2800" b="1" dirty="0">
                <a:latin typeface="JF Flat" panose="02000500000000000000" pitchFamily="2" charset="-78"/>
                <a:cs typeface="JF Flat" panose="02000500000000000000" pitchFamily="2" charset="-78"/>
              </a:rPr>
              <a:t> </a:t>
            </a:r>
            <a:r>
              <a:rPr lang="ar-SA" sz="2800" b="1" dirty="0">
                <a:solidFill>
                  <a:srgbClr val="00B050"/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ت</a:t>
            </a:r>
          </a:p>
        </p:txBody>
      </p:sp>
    </p:spTree>
    <p:extLst>
      <p:ext uri="{BB962C8B-B14F-4D97-AF65-F5344CB8AC3E}">
        <p14:creationId xmlns:p14="http://schemas.microsoft.com/office/powerpoint/2010/main" val="3390894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10739285" y="58994"/>
            <a:ext cx="1511709" cy="1393722"/>
          </a:xfrm>
          <a:prstGeom prst="diagStripe">
            <a:avLst>
              <a:gd name="adj" fmla="val 5064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9D40AFD-67C5-190F-7CDA-F169C6F2B871}"/>
              </a:ext>
            </a:extLst>
          </p:cNvPr>
          <p:cNvSpPr/>
          <p:nvPr/>
        </p:nvSpPr>
        <p:spPr>
          <a:xfrm>
            <a:off x="0" y="0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508819" y="450724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نصف إطار 12">
            <a:extLst>
              <a:ext uri="{FF2B5EF4-FFF2-40B4-BE49-F238E27FC236}">
                <a16:creationId xmlns:a16="http://schemas.microsoft.com/office/drawing/2014/main" id="{A77D2E36-B720-B66B-46D1-0821375FE815}"/>
              </a:ext>
            </a:extLst>
          </p:cNvPr>
          <p:cNvSpPr/>
          <p:nvPr/>
        </p:nvSpPr>
        <p:spPr>
          <a:xfrm rot="10800000">
            <a:off x="11174361" y="5899354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نصف إطار 13">
            <a:extLst>
              <a:ext uri="{FF2B5EF4-FFF2-40B4-BE49-F238E27FC236}">
                <a16:creationId xmlns:a16="http://schemas.microsoft.com/office/drawing/2014/main" id="{EF86E664-9795-37C1-52ED-9E6872D7487B}"/>
              </a:ext>
            </a:extLst>
          </p:cNvPr>
          <p:cNvSpPr/>
          <p:nvPr/>
        </p:nvSpPr>
        <p:spPr>
          <a:xfrm rot="10800000">
            <a:off x="10665541" y="5420030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6077C877-271D-9BF5-6DF7-DE33CEDB7D61}"/>
              </a:ext>
            </a:extLst>
          </p:cNvPr>
          <p:cNvSpPr txBox="1"/>
          <p:nvPr/>
        </p:nvSpPr>
        <p:spPr>
          <a:xfrm>
            <a:off x="5010332" y="1804436"/>
            <a:ext cx="2171336" cy="276998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انتهى الدرس:</a:t>
            </a:r>
          </a:p>
          <a:p>
            <a:pPr algn="ctr">
              <a:lnSpc>
                <a:spcPct val="150000"/>
              </a:lnSpc>
            </a:pPr>
            <a:endParaRPr lang="ar-SA" sz="2400" dirty="0">
              <a:latin typeface="JF Flat" panose="02000500000000000000" pitchFamily="2" charset="-78"/>
              <a:cs typeface="JF Flat" panose="02000500000000000000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وقت الأسئلة</a:t>
            </a:r>
          </a:p>
          <a:p>
            <a:pPr algn="ctr">
              <a:lnSpc>
                <a:spcPct val="150000"/>
              </a:lnSpc>
            </a:pPr>
            <a:r>
              <a:rPr lang="ar-SA" sz="4800" dirty="0">
                <a:latin typeface="JF Flat" panose="02000500000000000000" pitchFamily="2" charset="-78"/>
                <a:cs typeface="JF Flat" panose="02000500000000000000" pitchFamily="2" charset="-78"/>
                <a:sym typeface="Wingdings" panose="05000000000000000000" pitchFamily="2" charset="2"/>
              </a:rPr>
              <a:t></a:t>
            </a:r>
            <a:endParaRPr lang="ar-SA" sz="4800" dirty="0">
              <a:latin typeface="JF Flat" panose="02000500000000000000" pitchFamily="2" charset="-78"/>
              <a:cs typeface="JF Flat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8428089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411</Words>
  <Application>Microsoft Office PowerPoint</Application>
  <PresentationFormat>شاشة عريضة</PresentationFormat>
  <Paragraphs>64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Dubai</vt:lpstr>
      <vt:lpstr>JF Flat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محمد خبراني</dc:creator>
  <cp:lastModifiedBy>محمد خبراني</cp:lastModifiedBy>
  <cp:revision>15</cp:revision>
  <dcterms:created xsi:type="dcterms:W3CDTF">2023-08-10T15:25:38Z</dcterms:created>
  <dcterms:modified xsi:type="dcterms:W3CDTF">2023-09-05T22:39:43Z</dcterms:modified>
</cp:coreProperties>
</file>