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8" r:id="rId3"/>
    <p:sldId id="257" r:id="rId4"/>
    <p:sldId id="282" r:id="rId5"/>
    <p:sldId id="284" r:id="rId6"/>
    <p:sldId id="286" r:id="rId7"/>
    <p:sldId id="287" r:id="rId8"/>
    <p:sldId id="288" r:id="rId9"/>
    <p:sldId id="285" r:id="rId10"/>
    <p:sldId id="275" r:id="rId11"/>
  </p:sldIdLst>
  <p:sldSz cx="9144000" cy="6858000" type="screen4x3"/>
  <p:notesSz cx="6858000" cy="9144000"/>
  <p:custDataLst>
    <p:tags r:id="rId13"/>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r" defTabSz="914400" rtl="1" eaLnBrk="1" latinLnBrk="0" hangingPunct="1">
      <a:defRPr kern="1200">
        <a:solidFill>
          <a:schemeClr val="tx1"/>
        </a:solidFill>
        <a:latin typeface="Arial" charset="0"/>
        <a:ea typeface="+mn-ea"/>
        <a:cs typeface="+mn-cs"/>
      </a:defRPr>
    </a:lvl6pPr>
    <a:lvl7pPr marL="2743200" algn="r" defTabSz="914400" rtl="1" eaLnBrk="1" latinLnBrk="0" hangingPunct="1">
      <a:defRPr kern="1200">
        <a:solidFill>
          <a:schemeClr val="tx1"/>
        </a:solidFill>
        <a:latin typeface="Arial" charset="0"/>
        <a:ea typeface="+mn-ea"/>
        <a:cs typeface="+mn-cs"/>
      </a:defRPr>
    </a:lvl7pPr>
    <a:lvl8pPr marL="3200400" algn="r" defTabSz="914400" rtl="1" eaLnBrk="1" latinLnBrk="0" hangingPunct="1">
      <a:defRPr kern="1200">
        <a:solidFill>
          <a:schemeClr val="tx1"/>
        </a:solidFill>
        <a:latin typeface="Arial" charset="0"/>
        <a:ea typeface="+mn-ea"/>
        <a:cs typeface="+mn-cs"/>
      </a:defRPr>
    </a:lvl8pPr>
    <a:lvl9pPr marL="3657600" algn="r" defTabSz="914400" rtl="1"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F0FE"/>
    <a:srgbClr val="E8EDFE"/>
    <a:srgbClr val="E2E9FE"/>
    <a:srgbClr val="C4D1FC"/>
    <a:srgbClr val="BDDEFF"/>
    <a:srgbClr val="99CCFF"/>
    <a:srgbClr val="FAA9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59" autoAdjust="0"/>
    <p:restoredTop sz="94660"/>
  </p:normalViewPr>
  <p:slideViewPr>
    <p:cSldViewPr>
      <p:cViewPr varScale="1">
        <p:scale>
          <a:sx n="62" d="100"/>
          <a:sy n="62" d="100"/>
        </p:scale>
        <p:origin x="1638"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ags" Target="tags/tag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notesMaster" Target="notesMasters/notesMaster1.xml" /><Relationship Id="rId17"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viewProps" Target="view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presProps" Target="presProps.xml" /></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B53C72A2-77B8-4DB6-9BDA-0C1EAB2E7490}" type="datetimeFigureOut">
              <a:rPr lang="ar-SA" smtClean="0"/>
              <a:t>08/02/1445</a:t>
            </a:fld>
            <a:endParaRPr lang="ar-SA"/>
          </a:p>
        </p:txBody>
      </p:sp>
      <p:sp>
        <p:nvSpPr>
          <p:cNvPr id="4" name="عنصر نائب لصورة الشريحة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A2FADE7A-F67C-4F0F-B6ED-B1B590FAD693}" type="slidenum">
              <a:rPr lang="ar-SA" smtClean="0"/>
              <a:t>‹#›</a:t>
            </a:fld>
            <a:endParaRPr lang="ar-SA"/>
          </a:p>
        </p:txBody>
      </p:sp>
    </p:spTree>
    <p:extLst>
      <p:ext uri="{BB962C8B-B14F-4D97-AF65-F5344CB8AC3E}">
        <p14:creationId xmlns:p14="http://schemas.microsoft.com/office/powerpoint/2010/main" val="262033649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143000" y="685800"/>
            <a:ext cx="4572000" cy="3429000"/>
          </a:xfrm>
        </p:spPr>
      </p:sp>
      <p:sp>
        <p:nvSpPr>
          <p:cNvPr id="3" name="عنصر نائب للملاحظات 2"/>
          <p:cNvSpPr>
            <a:spLocks noGrp="1"/>
          </p:cNvSpPr>
          <p:nvPr>
            <p:ph type="body" idx="1"/>
          </p:nvPr>
        </p:nvSpPr>
        <p:spPr/>
        <p:txBody>
          <a:bodyPr>
            <a:normAutofit/>
          </a:bodyPr>
          <a:lstStyle/>
          <a:p>
            <a:endParaRPr lang="ar-SA"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 /><Relationship Id="rId2" Type="http://schemas.openxmlformats.org/officeDocument/2006/relationships/image" Target="../media/image2.jpeg" /><Relationship Id="rId1" Type="http://schemas.openxmlformats.org/officeDocument/2006/relationships/slideMaster" Target="../slideMasters/slideMaster1.xml" /><Relationship Id="rId5" Type="http://schemas.openxmlformats.org/officeDocument/2006/relationships/image" Target="../media/image5.jpeg" /><Relationship Id="rId4" Type="http://schemas.openxmlformats.org/officeDocument/2006/relationships/image" Target="../media/image4.jpeg"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3103" name="Freeform 31"/>
          <p:cNvSpPr>
            <a:spLocks/>
          </p:cNvSpPr>
          <p:nvPr/>
        </p:nvSpPr>
        <p:spPr bwMode="gray">
          <a:xfrm>
            <a:off x="0" y="3481388"/>
            <a:ext cx="9155113" cy="3376612"/>
          </a:xfrm>
          <a:custGeom>
            <a:avLst/>
            <a:gdLst/>
            <a:ahLst/>
            <a:cxnLst>
              <a:cxn ang="0">
                <a:pos x="0" y="1760"/>
              </a:cxn>
              <a:cxn ang="0">
                <a:pos x="5767" y="0"/>
              </a:cxn>
              <a:cxn ang="0">
                <a:pos x="5760" y="2127"/>
              </a:cxn>
              <a:cxn ang="0">
                <a:pos x="0" y="2127"/>
              </a:cxn>
              <a:cxn ang="0">
                <a:pos x="0" y="1760"/>
              </a:cxn>
            </a:cxnLst>
            <a:rect l="0" t="0" r="r" b="b"/>
            <a:pathLst>
              <a:path w="5767" h="2127">
                <a:moveTo>
                  <a:pt x="0" y="1760"/>
                </a:moveTo>
                <a:lnTo>
                  <a:pt x="5767" y="0"/>
                </a:lnTo>
                <a:lnTo>
                  <a:pt x="5760" y="2127"/>
                </a:lnTo>
                <a:lnTo>
                  <a:pt x="0" y="2127"/>
                </a:lnTo>
                <a:lnTo>
                  <a:pt x="0" y="1760"/>
                </a:lnTo>
                <a:close/>
              </a:path>
            </a:pathLst>
          </a:custGeom>
          <a:solidFill>
            <a:schemeClr val="accent1"/>
          </a:solidFill>
          <a:ln w="9525">
            <a:noFill/>
            <a:round/>
            <a:headEnd/>
            <a:tailEnd/>
          </a:ln>
          <a:effectLst/>
        </p:spPr>
        <p:txBody>
          <a:bodyPr/>
          <a:lstStyle/>
          <a:p>
            <a:endParaRPr lang="ar-SA"/>
          </a:p>
        </p:txBody>
      </p:sp>
      <p:sp>
        <p:nvSpPr>
          <p:cNvPr id="3104" name="AutoShape 32" descr="06"/>
          <p:cNvSpPr>
            <a:spLocks noChangeArrowheads="1"/>
          </p:cNvSpPr>
          <p:nvPr/>
        </p:nvSpPr>
        <p:spPr bwMode="gray">
          <a:xfrm rot="-1015610">
            <a:off x="-141288" y="5310188"/>
            <a:ext cx="2541588" cy="573087"/>
          </a:xfrm>
          <a:prstGeom prst="parallelogram">
            <a:avLst>
              <a:gd name="adj" fmla="val 30059"/>
            </a:avLst>
          </a:prstGeom>
          <a:blipFill dpi="0" rotWithShape="1">
            <a:blip r:embed="rId2" cstate="print"/>
            <a:srcRect/>
            <a:stretch>
              <a:fillRect/>
            </a:stretch>
          </a:blipFill>
          <a:ln w="9525">
            <a:noFill/>
            <a:miter lim="800000"/>
            <a:headEnd/>
            <a:tailEnd/>
          </a:ln>
          <a:effectLst/>
        </p:spPr>
        <p:txBody>
          <a:bodyPr wrap="none" anchor="ctr"/>
          <a:lstStyle/>
          <a:p>
            <a:endParaRPr lang="ar-SA"/>
          </a:p>
        </p:txBody>
      </p:sp>
      <p:sp>
        <p:nvSpPr>
          <p:cNvPr id="3105" name="AutoShape 33" descr="05"/>
          <p:cNvSpPr>
            <a:spLocks noChangeArrowheads="1"/>
          </p:cNvSpPr>
          <p:nvPr/>
        </p:nvSpPr>
        <p:spPr bwMode="gray">
          <a:xfrm rot="-1015610">
            <a:off x="2154238" y="4610100"/>
            <a:ext cx="2546350" cy="573088"/>
          </a:xfrm>
          <a:prstGeom prst="parallelogram">
            <a:avLst>
              <a:gd name="adj" fmla="val 30115"/>
            </a:avLst>
          </a:prstGeom>
          <a:blipFill dpi="0" rotWithShape="1">
            <a:blip r:embed="rId3" cstate="print"/>
            <a:srcRect/>
            <a:stretch>
              <a:fillRect/>
            </a:stretch>
          </a:blipFill>
          <a:ln w="9525">
            <a:noFill/>
            <a:miter lim="800000"/>
            <a:headEnd/>
            <a:tailEnd/>
          </a:ln>
          <a:effectLst/>
        </p:spPr>
        <p:txBody>
          <a:bodyPr wrap="none" anchor="ctr"/>
          <a:lstStyle/>
          <a:p>
            <a:endParaRPr lang="ar-SA"/>
          </a:p>
        </p:txBody>
      </p:sp>
      <p:sp>
        <p:nvSpPr>
          <p:cNvPr id="3106" name="AutoShape 34" descr="03"/>
          <p:cNvSpPr>
            <a:spLocks noChangeArrowheads="1"/>
          </p:cNvSpPr>
          <p:nvPr/>
        </p:nvSpPr>
        <p:spPr bwMode="gray">
          <a:xfrm rot="-1015610">
            <a:off x="4448175" y="3908425"/>
            <a:ext cx="2552700" cy="573088"/>
          </a:xfrm>
          <a:prstGeom prst="parallelogram">
            <a:avLst>
              <a:gd name="adj" fmla="val 30190"/>
            </a:avLst>
          </a:prstGeom>
          <a:blipFill dpi="0" rotWithShape="1">
            <a:blip r:embed="rId4" cstate="print"/>
            <a:srcRect/>
            <a:stretch>
              <a:fillRect/>
            </a:stretch>
          </a:blipFill>
          <a:ln w="9525">
            <a:noFill/>
            <a:miter lim="800000"/>
            <a:headEnd/>
            <a:tailEnd/>
          </a:ln>
          <a:effectLst/>
        </p:spPr>
        <p:txBody>
          <a:bodyPr wrap="none" anchor="ctr"/>
          <a:lstStyle/>
          <a:p>
            <a:endParaRPr lang="ar-SA"/>
          </a:p>
        </p:txBody>
      </p:sp>
      <p:sp>
        <p:nvSpPr>
          <p:cNvPr id="3107" name="AutoShape 35" descr="02"/>
          <p:cNvSpPr>
            <a:spLocks noChangeArrowheads="1"/>
          </p:cNvSpPr>
          <p:nvPr/>
        </p:nvSpPr>
        <p:spPr bwMode="gray">
          <a:xfrm rot="-1015610">
            <a:off x="6751638" y="3206750"/>
            <a:ext cx="2533650" cy="573088"/>
          </a:xfrm>
          <a:prstGeom prst="parallelogram">
            <a:avLst>
              <a:gd name="adj" fmla="val 29965"/>
            </a:avLst>
          </a:prstGeom>
          <a:blipFill dpi="0" rotWithShape="1">
            <a:blip r:embed="rId5" cstate="print"/>
            <a:srcRect/>
            <a:stretch>
              <a:fillRect/>
            </a:stretch>
          </a:blipFill>
          <a:ln w="9525">
            <a:noFill/>
            <a:miter lim="800000"/>
            <a:headEnd/>
            <a:tailEnd/>
          </a:ln>
          <a:effectLst/>
        </p:spPr>
        <p:txBody>
          <a:bodyPr wrap="none" anchor="ctr"/>
          <a:lstStyle/>
          <a:p>
            <a:endParaRPr lang="ar-SA"/>
          </a:p>
        </p:txBody>
      </p:sp>
      <p:sp>
        <p:nvSpPr>
          <p:cNvPr id="3076" name="Rectangle 4"/>
          <p:cNvSpPr>
            <a:spLocks noGrp="1" noChangeArrowheads="1"/>
          </p:cNvSpPr>
          <p:nvPr>
            <p:ph type="dt" sz="half" idx="2"/>
          </p:nvPr>
        </p:nvSpPr>
        <p:spPr bwMode="white">
          <a:xfrm>
            <a:off x="457200" y="6477000"/>
            <a:ext cx="2133600" cy="244475"/>
          </a:xfrm>
        </p:spPr>
        <p:txBody>
          <a:bodyPr/>
          <a:lstStyle>
            <a:lvl1pPr>
              <a:defRPr sz="1200"/>
            </a:lvl1pPr>
          </a:lstStyle>
          <a:p>
            <a:endParaRPr lang="en-US"/>
          </a:p>
        </p:txBody>
      </p:sp>
      <p:sp>
        <p:nvSpPr>
          <p:cNvPr id="3077" name="Rectangle 5"/>
          <p:cNvSpPr>
            <a:spLocks noGrp="1" noChangeArrowheads="1"/>
          </p:cNvSpPr>
          <p:nvPr>
            <p:ph type="ftr" sz="quarter" idx="3"/>
          </p:nvPr>
        </p:nvSpPr>
        <p:spPr bwMode="white">
          <a:xfrm>
            <a:off x="3124200" y="6477000"/>
            <a:ext cx="2895600" cy="244475"/>
          </a:xfrm>
        </p:spPr>
        <p:txBody>
          <a:bodyPr/>
          <a:lstStyle>
            <a:lvl1pPr>
              <a:defRPr sz="1200"/>
            </a:lvl1pPr>
          </a:lstStyle>
          <a:p>
            <a:endParaRPr lang="en-US"/>
          </a:p>
        </p:txBody>
      </p:sp>
      <p:sp>
        <p:nvSpPr>
          <p:cNvPr id="3078" name="Rectangle 6"/>
          <p:cNvSpPr>
            <a:spLocks noGrp="1" noChangeArrowheads="1"/>
          </p:cNvSpPr>
          <p:nvPr>
            <p:ph type="sldNum" sz="quarter" idx="4"/>
          </p:nvPr>
        </p:nvSpPr>
        <p:spPr bwMode="white">
          <a:xfrm>
            <a:off x="6553200" y="6477000"/>
            <a:ext cx="2133600" cy="244475"/>
          </a:xfrm>
        </p:spPr>
        <p:txBody>
          <a:bodyPr/>
          <a:lstStyle>
            <a:lvl1pPr>
              <a:defRPr sz="1200"/>
            </a:lvl1pPr>
          </a:lstStyle>
          <a:p>
            <a:fld id="{798751D6-BCFA-4DDE-B2C3-5ED3AFE3822A}" type="slidenum">
              <a:rPr lang="en-US"/>
              <a:pPr/>
              <a:t>‹#›</a:t>
            </a:fld>
            <a:endParaRPr lang="en-US"/>
          </a:p>
        </p:txBody>
      </p:sp>
      <p:grpSp>
        <p:nvGrpSpPr>
          <p:cNvPr id="3088" name="Group 16"/>
          <p:cNvGrpSpPr>
            <a:grpSpLocks/>
          </p:cNvGrpSpPr>
          <p:nvPr/>
        </p:nvGrpSpPr>
        <p:grpSpPr bwMode="auto">
          <a:xfrm>
            <a:off x="4114800" y="5838825"/>
            <a:ext cx="1079500" cy="633413"/>
            <a:chOff x="2680" y="3678"/>
            <a:chExt cx="680" cy="399"/>
          </a:xfrm>
        </p:grpSpPr>
        <p:sp>
          <p:nvSpPr>
            <p:cNvPr id="3086" name="Text Box 14"/>
            <p:cNvSpPr txBox="1">
              <a:spLocks noChangeArrowheads="1"/>
            </p:cNvSpPr>
            <p:nvPr/>
          </p:nvSpPr>
          <p:spPr bwMode="white">
            <a:xfrm>
              <a:off x="2680" y="3789"/>
              <a:ext cx="680" cy="288"/>
            </a:xfrm>
            <a:prstGeom prst="rect">
              <a:avLst/>
            </a:prstGeom>
            <a:noFill/>
            <a:ln w="9525">
              <a:noFill/>
              <a:miter lim="800000"/>
              <a:headEnd/>
              <a:tailEnd/>
            </a:ln>
            <a:effectLst/>
          </p:spPr>
          <p:txBody>
            <a:bodyPr>
              <a:spAutoFit/>
            </a:bodyPr>
            <a:lstStyle/>
            <a:p>
              <a:r>
                <a:rPr lang="en-US" sz="2400" b="1"/>
                <a:t>LOGO</a:t>
              </a:r>
            </a:p>
          </p:txBody>
        </p:sp>
        <p:sp>
          <p:nvSpPr>
            <p:cNvPr id="3087" name="AutoShape 15"/>
            <p:cNvSpPr>
              <a:spLocks noChangeArrowheads="1"/>
            </p:cNvSpPr>
            <p:nvPr/>
          </p:nvSpPr>
          <p:spPr bwMode="white">
            <a:xfrm rot="5400000">
              <a:off x="2928" y="3493"/>
              <a:ext cx="172" cy="542"/>
            </a:xfrm>
            <a:prstGeom prst="moon">
              <a:avLst>
                <a:gd name="adj" fmla="val 21208"/>
              </a:avLst>
            </a:prstGeom>
            <a:solidFill>
              <a:schemeClr val="tx2"/>
            </a:solidFill>
            <a:ln w="9525">
              <a:noFill/>
              <a:miter lim="800000"/>
              <a:headEnd/>
              <a:tailEnd/>
            </a:ln>
            <a:effectLst/>
          </p:spPr>
          <p:txBody>
            <a:bodyPr rot="10800000" vert="eaVert" wrap="none" anchor="ctr"/>
            <a:lstStyle/>
            <a:p>
              <a:pPr algn="ctr"/>
              <a:endParaRPr lang="ar-SA">
                <a:solidFill>
                  <a:schemeClr val="tx2"/>
                </a:solidFill>
              </a:endParaRPr>
            </a:p>
          </p:txBody>
        </p:sp>
      </p:grpSp>
      <p:sp>
        <p:nvSpPr>
          <p:cNvPr id="3075" name="Rectangle 3"/>
          <p:cNvSpPr>
            <a:spLocks noGrp="1" noChangeArrowheads="1"/>
          </p:cNvSpPr>
          <p:nvPr>
            <p:ph type="subTitle" idx="1"/>
          </p:nvPr>
        </p:nvSpPr>
        <p:spPr bwMode="gray">
          <a:xfrm>
            <a:off x="457200" y="2133600"/>
            <a:ext cx="5475288" cy="381000"/>
          </a:xfrm>
        </p:spPr>
        <p:txBody>
          <a:bodyPr/>
          <a:lstStyle>
            <a:lvl1pPr marL="0" indent="0">
              <a:buFont typeface="Wingdings" pitchFamily="2" charset="2"/>
              <a:buNone/>
              <a:defRPr sz="2400"/>
            </a:lvl1pPr>
          </a:lstStyle>
          <a:p>
            <a:r>
              <a:rPr lang="ar-SA"/>
              <a:t>انقر لتحرير نمط العنوان الثانوي الرئيسي</a:t>
            </a:r>
            <a:endParaRPr lang="en-US"/>
          </a:p>
        </p:txBody>
      </p:sp>
      <p:sp>
        <p:nvSpPr>
          <p:cNvPr id="3074" name="Rectangle 2"/>
          <p:cNvSpPr>
            <a:spLocks noGrp="1" noChangeArrowheads="1"/>
          </p:cNvSpPr>
          <p:nvPr>
            <p:ph type="ctrTitle"/>
          </p:nvPr>
        </p:nvSpPr>
        <p:spPr>
          <a:xfrm>
            <a:off x="457200" y="1371600"/>
            <a:ext cx="8077200" cy="682625"/>
          </a:xfrm>
        </p:spPr>
        <p:txBody>
          <a:bodyPr/>
          <a:lstStyle>
            <a:lvl1pPr algn="l">
              <a:defRPr sz="4400">
                <a:solidFill>
                  <a:schemeClr val="accent1"/>
                </a:solidFill>
              </a:defRPr>
            </a:lvl1pPr>
          </a:lstStyle>
          <a:p>
            <a:r>
              <a:rPr lang="ar-SA"/>
              <a:t>انقر لتحرير نمط العنوان الرئيسي</a:t>
            </a:r>
            <a:endParaRPr lang="en-US"/>
          </a:p>
        </p:txBody>
      </p:sp>
    </p:spTree>
  </p:cSld>
  <p:clrMapOvr>
    <a:masterClrMapping/>
  </p:clrMapOvr>
  <p:transition spd="slow">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B5800A3C-C3D6-43CD-8239-3E6434CDC928}" type="slidenum">
              <a:rPr lang="en-US"/>
              <a:pPr/>
              <a:t>‹#›</a:t>
            </a:fld>
            <a:endParaRPr lang="en-US"/>
          </a:p>
        </p:txBody>
      </p:sp>
    </p:spTree>
  </p:cSld>
  <p:clrMapOvr>
    <a:masterClrMapping/>
  </p:clrMapOvr>
  <p:transition spd="slow">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31EFE811-544F-4418-846F-A476881C1F6A}" type="slidenum">
              <a:rPr lang="en-US"/>
              <a:pPr/>
              <a:t>‹#›</a:t>
            </a:fld>
            <a:endParaRPr lang="en-US"/>
          </a:p>
        </p:txBody>
      </p:sp>
    </p:spTree>
  </p:cSld>
  <p:clrMapOvr>
    <a:masterClrMapping/>
  </p:clrMapOvr>
  <p:transition spd="slow">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381000" y="1295400"/>
            <a:ext cx="40767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4610100" y="1295400"/>
            <a:ext cx="40767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6A739837-3367-4FB2-88D1-70F1D32FB76E}" type="slidenum">
              <a:rPr lang="en-US"/>
              <a:pPr/>
              <a:t>‹#›</a:t>
            </a:fld>
            <a:endParaRPr lang="en-US"/>
          </a:p>
        </p:txBody>
      </p:sp>
    </p:spTree>
  </p:cSld>
  <p:clrMapOvr>
    <a:masterClrMapping/>
  </p:clrMapOvr>
  <p:transition spd="slow">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lvl1pPr>
              <a:defRPr/>
            </a:lvl1pPr>
          </a:lstStyle>
          <a:p>
            <a:r>
              <a:rPr lang="ar-SA"/>
              <a:t>انقر لتحرير نمط العنوان الرئيسي</a:t>
            </a:r>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p:cNvSpPr>
            <a:spLocks noGrp="1"/>
          </p:cNvSpPr>
          <p:nvPr>
            <p:ph type="dt" sz="half" idx="10"/>
          </p:nvPr>
        </p:nvSpPr>
        <p:spPr/>
        <p:txBody>
          <a:bodyPr/>
          <a:lstStyle>
            <a:lvl1pPr>
              <a:defRPr/>
            </a:lvl1pPr>
          </a:lstStyle>
          <a:p>
            <a:endParaRPr lang="en-US"/>
          </a:p>
        </p:txBody>
      </p:sp>
      <p:sp>
        <p:nvSpPr>
          <p:cNvPr id="8" name="عنصر نائب للتذييل 7"/>
          <p:cNvSpPr>
            <a:spLocks noGrp="1"/>
          </p:cNvSpPr>
          <p:nvPr>
            <p:ph type="ftr" sz="quarter" idx="11"/>
          </p:nvPr>
        </p:nvSpPr>
        <p:spPr/>
        <p:txBody>
          <a:bodyPr/>
          <a:lstStyle>
            <a:lvl1pPr>
              <a:defRPr/>
            </a:lvl1pPr>
          </a:lstStyle>
          <a:p>
            <a:endParaRPr lang="en-US"/>
          </a:p>
        </p:txBody>
      </p:sp>
      <p:sp>
        <p:nvSpPr>
          <p:cNvPr id="9" name="عنصر نائب لرقم الشريحة 8"/>
          <p:cNvSpPr>
            <a:spLocks noGrp="1"/>
          </p:cNvSpPr>
          <p:nvPr>
            <p:ph type="sldNum" sz="quarter" idx="12"/>
          </p:nvPr>
        </p:nvSpPr>
        <p:spPr/>
        <p:txBody>
          <a:bodyPr/>
          <a:lstStyle>
            <a:lvl1pPr>
              <a:defRPr/>
            </a:lvl1pPr>
          </a:lstStyle>
          <a:p>
            <a:fld id="{7D307EDB-D498-4189-B470-DC362C9710CF}" type="slidenum">
              <a:rPr lang="en-US"/>
              <a:pPr/>
              <a:t>‹#›</a:t>
            </a:fld>
            <a:endParaRPr lang="en-US"/>
          </a:p>
        </p:txBody>
      </p:sp>
    </p:spTree>
  </p:cSld>
  <p:clrMapOvr>
    <a:masterClrMapping/>
  </p:clrMapOvr>
  <p:transition spd="slow">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2"/>
          <p:cNvSpPr>
            <a:spLocks noGrp="1"/>
          </p:cNvSpPr>
          <p:nvPr>
            <p:ph type="dt" sz="half" idx="10"/>
          </p:nvPr>
        </p:nvSpPr>
        <p:spPr/>
        <p:txBody>
          <a:bodyPr/>
          <a:lstStyle>
            <a:lvl1pPr>
              <a:defRPr/>
            </a:lvl1pPr>
          </a:lstStyle>
          <a:p>
            <a:endParaRPr lang="en-US"/>
          </a:p>
        </p:txBody>
      </p:sp>
      <p:sp>
        <p:nvSpPr>
          <p:cNvPr id="4" name="عنصر نائب للتذييل 3"/>
          <p:cNvSpPr>
            <a:spLocks noGrp="1"/>
          </p:cNvSpPr>
          <p:nvPr>
            <p:ph type="ftr" sz="quarter" idx="11"/>
          </p:nvPr>
        </p:nvSpPr>
        <p:spPr/>
        <p:txBody>
          <a:bodyPr/>
          <a:lstStyle>
            <a:lvl1pPr>
              <a:defRPr/>
            </a:lvl1pPr>
          </a:lstStyle>
          <a:p>
            <a:endParaRPr lang="en-US"/>
          </a:p>
        </p:txBody>
      </p:sp>
      <p:sp>
        <p:nvSpPr>
          <p:cNvPr id="5" name="عنصر نائب لرقم الشريحة 4"/>
          <p:cNvSpPr>
            <a:spLocks noGrp="1"/>
          </p:cNvSpPr>
          <p:nvPr>
            <p:ph type="sldNum" sz="quarter" idx="12"/>
          </p:nvPr>
        </p:nvSpPr>
        <p:spPr/>
        <p:txBody>
          <a:bodyPr/>
          <a:lstStyle>
            <a:lvl1pPr>
              <a:defRPr/>
            </a:lvl1pPr>
          </a:lstStyle>
          <a:p>
            <a:fld id="{B1F05282-C5A2-4ADD-BFFC-C9CC843BD83E}" type="slidenum">
              <a:rPr lang="en-US"/>
              <a:pPr/>
              <a:t>‹#›</a:t>
            </a:fld>
            <a:endParaRPr lang="en-US"/>
          </a:p>
        </p:txBody>
      </p:sp>
    </p:spTree>
  </p:cSld>
  <p:clrMapOvr>
    <a:masterClrMapping/>
  </p:clrMapOvr>
  <p:transition spd="slow">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p>
        </p:txBody>
      </p:sp>
      <p:sp>
        <p:nvSpPr>
          <p:cNvPr id="3" name="عنصر نائب للتذييل 2"/>
          <p:cNvSpPr>
            <a:spLocks noGrp="1"/>
          </p:cNvSpPr>
          <p:nvPr>
            <p:ph type="ftr" sz="quarter" idx="11"/>
          </p:nvPr>
        </p:nvSpPr>
        <p:spPr/>
        <p:txBody>
          <a:bodyPr/>
          <a:lstStyle>
            <a:lvl1pPr>
              <a:defRPr/>
            </a:lvl1pPr>
          </a:lstStyle>
          <a:p>
            <a:endParaRPr lang="en-US"/>
          </a:p>
        </p:txBody>
      </p:sp>
      <p:sp>
        <p:nvSpPr>
          <p:cNvPr id="4" name="عنصر نائب لرقم الشريحة 3"/>
          <p:cNvSpPr>
            <a:spLocks noGrp="1"/>
          </p:cNvSpPr>
          <p:nvPr>
            <p:ph type="sldNum" sz="quarter" idx="12"/>
          </p:nvPr>
        </p:nvSpPr>
        <p:spPr/>
        <p:txBody>
          <a:bodyPr/>
          <a:lstStyle>
            <a:lvl1pPr>
              <a:defRPr/>
            </a:lvl1pPr>
          </a:lstStyle>
          <a:p>
            <a:fld id="{A6CF478F-C349-4125-B897-74C7F3A7FC1D}" type="slidenum">
              <a:rPr lang="en-US"/>
              <a:pPr/>
              <a:t>‹#›</a:t>
            </a:fld>
            <a:endParaRPr lang="en-US"/>
          </a:p>
        </p:txBody>
      </p:sp>
    </p:spTree>
  </p:cSld>
  <p:clrMapOvr>
    <a:masterClrMapping/>
  </p:clrMapOvr>
  <p:transition spd="slow">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20381546-CDEC-4125-A8A2-A0628B9A03B7}" type="slidenum">
              <a:rPr lang="en-US"/>
              <a:pPr/>
              <a:t>‹#›</a:t>
            </a:fld>
            <a:endParaRPr lang="en-US"/>
          </a:p>
        </p:txBody>
      </p:sp>
    </p:spTree>
  </p:cSld>
  <p:clrMapOvr>
    <a:masterClrMapping/>
  </p:clrMapOvr>
  <p:transition spd="slow">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الرمز لإضافة صورة</a:t>
            </a:r>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6147DB8C-6082-40A0-87DF-DDF57A7600A3}" type="slidenum">
              <a:rPr lang="en-US"/>
              <a:pPr/>
              <a:t>‹#›</a:t>
            </a:fld>
            <a:endParaRPr lang="en-US"/>
          </a:p>
        </p:txBody>
      </p:sp>
    </p:spTree>
  </p:cSld>
  <p:clrMapOvr>
    <a:masterClrMapping/>
  </p:clrMapOvr>
  <p:transition spd="slow">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C23D0091-A470-408D-B8E8-FE9ECE2B7259}" type="slidenum">
              <a:rPr lang="en-US"/>
              <a:pPr/>
              <a:t>‹#›</a:t>
            </a:fld>
            <a:endParaRPr lang="en-US"/>
          </a:p>
        </p:txBody>
      </p:sp>
    </p:spTree>
  </p:cSld>
  <p:clrMapOvr>
    <a:masterClrMapping/>
  </p:clrMapOvr>
  <p:transition spd="slow">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10350" y="228600"/>
            <a:ext cx="2076450" cy="6019800"/>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381000" y="228600"/>
            <a:ext cx="6076950" cy="6019800"/>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811C1F08-CF79-4C06-8ADF-35BDDAB67342}" type="slidenum">
              <a:rPr lang="en-US"/>
              <a:pPr/>
              <a:t>‹#›</a:t>
            </a:fld>
            <a:endParaRPr lang="en-US"/>
          </a:p>
        </p:txBody>
      </p:sp>
    </p:spTree>
  </p:cSld>
  <p:clrMapOvr>
    <a:masterClrMapping/>
  </p:clrMapOvr>
  <p:transition spd="slow">
    <p:dissolv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عنوان وجدول">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8229600" cy="563563"/>
          </a:xfrm>
        </p:spPr>
        <p:txBody>
          <a:bodyPr/>
          <a:lstStyle/>
          <a:p>
            <a:r>
              <a:rPr lang="ar-SA"/>
              <a:t>انقر لتحرير نمط العنوان الرئيسي</a:t>
            </a:r>
          </a:p>
        </p:txBody>
      </p:sp>
      <p:sp>
        <p:nvSpPr>
          <p:cNvPr id="3" name="عنصر نائب للجدول 2"/>
          <p:cNvSpPr>
            <a:spLocks noGrp="1"/>
          </p:cNvSpPr>
          <p:nvPr>
            <p:ph type="tbl" idx="1"/>
          </p:nvPr>
        </p:nvSpPr>
        <p:spPr>
          <a:xfrm>
            <a:off x="381000" y="1295400"/>
            <a:ext cx="8305800" cy="4953000"/>
          </a:xfrm>
        </p:spPr>
        <p:txBody>
          <a:bodyPr/>
          <a:lstStyle/>
          <a:p>
            <a:r>
              <a:rPr lang="ar-SA"/>
              <a:t>انقر فوق الرمز لإضافة جدول</a:t>
            </a:r>
          </a:p>
        </p:txBody>
      </p:sp>
      <p:sp>
        <p:nvSpPr>
          <p:cNvPr id="4" name="عنصر نائب للتاريخ 3"/>
          <p:cNvSpPr>
            <a:spLocks noGrp="1"/>
          </p:cNvSpPr>
          <p:nvPr>
            <p:ph type="dt" sz="half" idx="10"/>
          </p:nvPr>
        </p:nvSpPr>
        <p:spPr>
          <a:xfrm>
            <a:off x="381000" y="6400800"/>
            <a:ext cx="2133600" cy="320675"/>
          </a:xfrm>
        </p:spPr>
        <p:txBody>
          <a:bodyPr/>
          <a:lstStyle>
            <a:lvl1pPr>
              <a:defRPr/>
            </a:lvl1pPr>
          </a:lstStyle>
          <a:p>
            <a:endParaRPr lang="en-US"/>
          </a:p>
        </p:txBody>
      </p:sp>
      <p:sp>
        <p:nvSpPr>
          <p:cNvPr id="5" name="عنصر نائب للتذييل 4"/>
          <p:cNvSpPr>
            <a:spLocks noGrp="1"/>
          </p:cNvSpPr>
          <p:nvPr>
            <p:ph type="ftr" sz="quarter" idx="11"/>
          </p:nvPr>
        </p:nvSpPr>
        <p:spPr>
          <a:xfrm>
            <a:off x="3124200" y="6400800"/>
            <a:ext cx="2895600" cy="320675"/>
          </a:xfrm>
        </p:spPr>
        <p:txBody>
          <a:bodyPr/>
          <a:lstStyle>
            <a:lvl1pPr>
              <a:defRPr/>
            </a:lvl1pPr>
          </a:lstStyle>
          <a:p>
            <a:endParaRPr lang="en-US"/>
          </a:p>
        </p:txBody>
      </p:sp>
      <p:sp>
        <p:nvSpPr>
          <p:cNvPr id="6" name="عنصر نائب لرقم الشريحة 5"/>
          <p:cNvSpPr>
            <a:spLocks noGrp="1"/>
          </p:cNvSpPr>
          <p:nvPr>
            <p:ph type="sldNum" sz="quarter" idx="12"/>
          </p:nvPr>
        </p:nvSpPr>
        <p:spPr>
          <a:xfrm>
            <a:off x="6553200" y="6400800"/>
            <a:ext cx="2133600" cy="320675"/>
          </a:xfrm>
        </p:spPr>
        <p:txBody>
          <a:bodyPr/>
          <a:lstStyle>
            <a:lvl1pPr>
              <a:defRPr/>
            </a:lvl1pPr>
          </a:lstStyle>
          <a:p>
            <a:fld id="{0D1A8784-DE1C-4BFC-B569-FF26D15D4104}" type="slidenum">
              <a:rPr lang="en-US"/>
              <a:pPr/>
              <a:t>‹#›</a:t>
            </a:fld>
            <a:endParaRPr lang="en-US"/>
          </a:p>
        </p:txBody>
      </p:sp>
    </p:spTree>
  </p:cSld>
  <p:clrMapOvr>
    <a:masterClrMapping/>
  </p:clrMapOvr>
  <p:transition spd="slow">
    <p:dissolv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Generic">
    <p:spTree>
      <p:nvGrpSpPr>
        <p:cNvPr id="1" name=""/>
        <p:cNvGrpSpPr/>
        <p:nvPr/>
      </p:nvGrpSpPr>
      <p:grpSpPr>
        <a:xfrm>
          <a:off x="0" y="0"/>
          <a:ext cx="0" cy="0"/>
          <a:chOff x="0" y="0"/>
          <a:chExt cx="0" cy="0"/>
        </a:xfrm>
      </p:grpSpPr>
      <p:sp>
        <p:nvSpPr>
          <p:cNvPr id="5" name="Shape 5"/>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extLst>
      <p:ext uri="{BB962C8B-B14F-4D97-AF65-F5344CB8AC3E}">
        <p14:creationId xmlns:p14="http://schemas.microsoft.com/office/powerpoint/2010/main" val="3688005790"/>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image" Target="../media/image2.jpeg" /><Relationship Id="rId3" Type="http://schemas.openxmlformats.org/officeDocument/2006/relationships/slideLayout" Target="../slideLayouts/slideLayout3.xml" /><Relationship Id="rId21" Type="http://schemas.openxmlformats.org/officeDocument/2006/relationships/image" Target="../media/image5.jpeg"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image" Target="../media/image1.png" /><Relationship Id="rId2" Type="http://schemas.openxmlformats.org/officeDocument/2006/relationships/slideLayout" Target="../slideLayouts/slideLayout2.xml" /><Relationship Id="rId16" Type="http://schemas.openxmlformats.org/officeDocument/2006/relationships/oleObject" Target="../embeddings/oleObject1.bin" /><Relationship Id="rId20" Type="http://schemas.openxmlformats.org/officeDocument/2006/relationships/image" Target="../media/image4.jpeg"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vmlDrawing" Target="../drawings/vmlDrawing1.vml" /><Relationship Id="rId10" Type="http://schemas.openxmlformats.org/officeDocument/2006/relationships/slideLayout" Target="../slideLayouts/slideLayout10.xml" /><Relationship Id="rId19" Type="http://schemas.openxmlformats.org/officeDocument/2006/relationships/image" Target="../media/image3.jpe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059" name="Object 35"/>
          <p:cNvGraphicFramePr>
            <a:graphicFrameLocks noChangeAspect="1"/>
          </p:cNvGraphicFramePr>
          <p:nvPr/>
        </p:nvGraphicFramePr>
        <p:xfrm>
          <a:off x="0" y="0"/>
          <a:ext cx="9144000" cy="1066800"/>
        </p:xfrm>
        <a:graphic>
          <a:graphicData uri="http://schemas.openxmlformats.org/presentationml/2006/ole">
            <mc:AlternateContent xmlns:mc="http://schemas.openxmlformats.org/markup-compatibility/2006">
              <mc:Choice xmlns:v="urn:schemas-microsoft-com:vml" Requires="v">
                <p:oleObj spid="_x0000_s1025" name="Image" r:id="rId16" imgW="13003175" imgH="1612698" progId="">
                  <p:embed/>
                </p:oleObj>
              </mc:Choice>
              <mc:Fallback>
                <p:oleObj name="Image" r:id="rId16" imgW="13003175" imgH="1612698" progId="">
                  <p:embed/>
                  <p:pic>
                    <p:nvPicPr>
                      <p:cNvPr id="1059" name="Object 3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9144000" cy="1066800"/>
                      </a:xfrm>
                      <a:prstGeom prst="rect">
                        <a:avLst/>
                      </a:prstGeom>
                      <a:noFill/>
                      <a:ln>
                        <a:noFill/>
                      </a:ln>
                      <a:effectLst/>
                      <a:extLst>
                        <a:ext uri="{909E8E84-426E-40DD-AFC4-6F175D3DCCD1}">
                          <a14:hiddenFill xmlns:a14="http://schemas.microsoft.com/office/drawing/2010/main">
                            <a:solidFill>
                              <a:srgbClr val="699DE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C0C0C0"/>
                              </a:outerShdw>
                            </a:effectLst>
                          </a14:hiddenEffects>
                        </a:ext>
                      </a:extLst>
                    </p:spPr>
                  </p:pic>
                </p:oleObj>
              </mc:Fallback>
            </mc:AlternateContent>
          </a:graphicData>
        </a:graphic>
      </p:graphicFrame>
      <p:sp>
        <p:nvSpPr>
          <p:cNvPr id="1060" name="Freeform 36"/>
          <p:cNvSpPr>
            <a:spLocks/>
          </p:cNvSpPr>
          <p:nvPr/>
        </p:nvSpPr>
        <p:spPr bwMode="ltGray">
          <a:xfrm>
            <a:off x="0" y="0"/>
            <a:ext cx="9144000" cy="6858000"/>
          </a:xfrm>
          <a:custGeom>
            <a:avLst/>
            <a:gdLst/>
            <a:ahLst/>
            <a:cxnLst>
              <a:cxn ang="0">
                <a:pos x="1488" y="0"/>
              </a:cxn>
              <a:cxn ang="0">
                <a:pos x="564" y="617"/>
              </a:cxn>
              <a:cxn ang="0">
                <a:pos x="0" y="1734"/>
              </a:cxn>
              <a:cxn ang="0">
                <a:pos x="0" y="4320"/>
              </a:cxn>
              <a:cxn ang="0">
                <a:pos x="5760" y="4320"/>
              </a:cxn>
              <a:cxn ang="0">
                <a:pos x="5760" y="0"/>
              </a:cxn>
              <a:cxn ang="0">
                <a:pos x="1488" y="0"/>
              </a:cxn>
            </a:cxnLst>
            <a:rect l="0" t="0" r="r" b="b"/>
            <a:pathLst>
              <a:path w="5760" h="4320">
                <a:moveTo>
                  <a:pt x="1488" y="0"/>
                </a:moveTo>
                <a:cubicBezTo>
                  <a:pt x="1093" y="94"/>
                  <a:pt x="670" y="476"/>
                  <a:pt x="564" y="617"/>
                </a:cubicBezTo>
                <a:cubicBezTo>
                  <a:pt x="458" y="758"/>
                  <a:pt x="94" y="1117"/>
                  <a:pt x="0" y="1734"/>
                </a:cubicBezTo>
                <a:lnTo>
                  <a:pt x="0" y="4320"/>
                </a:lnTo>
                <a:lnTo>
                  <a:pt x="5760" y="4320"/>
                </a:lnTo>
                <a:lnTo>
                  <a:pt x="5760" y="0"/>
                </a:lnTo>
                <a:lnTo>
                  <a:pt x="1488" y="0"/>
                </a:lnTo>
                <a:close/>
              </a:path>
            </a:pathLst>
          </a:custGeom>
          <a:gradFill rotWithShape="1">
            <a:gsLst>
              <a:gs pos="0">
                <a:schemeClr val="accent1">
                  <a:alpha val="39000"/>
                </a:schemeClr>
              </a:gs>
              <a:gs pos="100000">
                <a:schemeClr val="accent1">
                  <a:gamma/>
                  <a:tint val="0"/>
                  <a:invGamma/>
                </a:schemeClr>
              </a:gs>
            </a:gsLst>
            <a:lin ang="2700000" scaled="1"/>
          </a:gradFill>
          <a:ln w="9525">
            <a:noFill/>
            <a:round/>
            <a:headEnd/>
            <a:tailEnd/>
          </a:ln>
          <a:effectLst/>
        </p:spPr>
        <p:txBody>
          <a:bodyPr/>
          <a:lstStyle/>
          <a:p>
            <a:endParaRPr lang="ar-SA"/>
          </a:p>
        </p:txBody>
      </p:sp>
      <p:grpSp>
        <p:nvGrpSpPr>
          <p:cNvPr id="1061" name="Group 37"/>
          <p:cNvGrpSpPr>
            <a:grpSpLocks/>
          </p:cNvGrpSpPr>
          <p:nvPr/>
        </p:nvGrpSpPr>
        <p:grpSpPr bwMode="auto">
          <a:xfrm>
            <a:off x="0" y="914400"/>
            <a:ext cx="9144000" cy="350838"/>
            <a:chOff x="0" y="672"/>
            <a:chExt cx="5760" cy="221"/>
          </a:xfrm>
        </p:grpSpPr>
        <p:sp>
          <p:nvSpPr>
            <p:cNvPr id="1062" name="AutoShape 38" descr="06"/>
            <p:cNvSpPr>
              <a:spLocks noChangeArrowheads="1"/>
            </p:cNvSpPr>
            <p:nvPr userDrawn="1"/>
          </p:nvSpPr>
          <p:spPr bwMode="gray">
            <a:xfrm>
              <a:off x="0" y="674"/>
              <a:ext cx="1443" cy="219"/>
            </a:xfrm>
            <a:prstGeom prst="parallelogram">
              <a:avLst>
                <a:gd name="adj" fmla="val 0"/>
              </a:avLst>
            </a:prstGeom>
            <a:blipFill dpi="0" rotWithShape="1">
              <a:blip r:embed="rId18" cstate="print"/>
              <a:srcRect/>
              <a:stretch>
                <a:fillRect/>
              </a:stretch>
            </a:blipFill>
            <a:ln w="9525">
              <a:noFill/>
              <a:miter lim="800000"/>
              <a:headEnd/>
              <a:tailEnd/>
            </a:ln>
            <a:effectLst/>
          </p:spPr>
          <p:txBody>
            <a:bodyPr wrap="none" anchor="ctr"/>
            <a:lstStyle/>
            <a:p>
              <a:endParaRPr lang="ar-SA"/>
            </a:p>
          </p:txBody>
        </p:sp>
        <p:sp>
          <p:nvSpPr>
            <p:cNvPr id="1063" name="AutoShape 39" descr="05"/>
            <p:cNvSpPr>
              <a:spLocks noChangeArrowheads="1"/>
            </p:cNvSpPr>
            <p:nvPr userDrawn="1"/>
          </p:nvSpPr>
          <p:spPr bwMode="gray">
            <a:xfrm>
              <a:off x="1434" y="674"/>
              <a:ext cx="1446" cy="219"/>
            </a:xfrm>
            <a:prstGeom prst="parallelogram">
              <a:avLst>
                <a:gd name="adj" fmla="val 0"/>
              </a:avLst>
            </a:prstGeom>
            <a:blipFill dpi="0" rotWithShape="1">
              <a:blip r:embed="rId19" cstate="print"/>
              <a:srcRect/>
              <a:stretch>
                <a:fillRect/>
              </a:stretch>
            </a:blipFill>
            <a:ln w="9525">
              <a:noFill/>
              <a:miter lim="800000"/>
              <a:headEnd/>
              <a:tailEnd/>
            </a:ln>
            <a:effectLst/>
          </p:spPr>
          <p:txBody>
            <a:bodyPr wrap="none" anchor="ctr"/>
            <a:lstStyle/>
            <a:p>
              <a:endParaRPr lang="ar-SA"/>
            </a:p>
          </p:txBody>
        </p:sp>
        <p:sp>
          <p:nvSpPr>
            <p:cNvPr id="1064" name="AutoShape 40" descr="03"/>
            <p:cNvSpPr>
              <a:spLocks noChangeArrowheads="1"/>
            </p:cNvSpPr>
            <p:nvPr userDrawn="1"/>
          </p:nvSpPr>
          <p:spPr bwMode="gray">
            <a:xfrm>
              <a:off x="2876" y="674"/>
              <a:ext cx="1449" cy="219"/>
            </a:xfrm>
            <a:prstGeom prst="parallelogram">
              <a:avLst>
                <a:gd name="adj" fmla="val 0"/>
              </a:avLst>
            </a:prstGeom>
            <a:blipFill dpi="0" rotWithShape="1">
              <a:blip r:embed="rId20" cstate="print"/>
              <a:srcRect/>
              <a:stretch>
                <a:fillRect/>
              </a:stretch>
            </a:blipFill>
            <a:ln w="9525">
              <a:noFill/>
              <a:miter lim="800000"/>
              <a:headEnd/>
              <a:tailEnd/>
            </a:ln>
            <a:effectLst/>
          </p:spPr>
          <p:txBody>
            <a:bodyPr wrap="none" anchor="ctr"/>
            <a:lstStyle/>
            <a:p>
              <a:endParaRPr lang="ar-SA"/>
            </a:p>
          </p:txBody>
        </p:sp>
        <p:sp>
          <p:nvSpPr>
            <p:cNvPr id="1065" name="AutoShape 41" descr="02"/>
            <p:cNvSpPr>
              <a:spLocks noChangeArrowheads="1"/>
            </p:cNvSpPr>
            <p:nvPr userDrawn="1"/>
          </p:nvSpPr>
          <p:spPr bwMode="gray">
            <a:xfrm>
              <a:off x="4322" y="672"/>
              <a:ext cx="1438" cy="219"/>
            </a:xfrm>
            <a:prstGeom prst="parallelogram">
              <a:avLst>
                <a:gd name="adj" fmla="val 0"/>
              </a:avLst>
            </a:prstGeom>
            <a:blipFill dpi="0" rotWithShape="1">
              <a:blip r:embed="rId21" cstate="print"/>
              <a:srcRect/>
              <a:stretch>
                <a:fillRect/>
              </a:stretch>
            </a:blipFill>
            <a:ln w="9525">
              <a:noFill/>
              <a:miter lim="800000"/>
              <a:headEnd/>
              <a:tailEnd/>
            </a:ln>
            <a:effectLst/>
          </p:spPr>
          <p:txBody>
            <a:bodyPr wrap="none" anchor="ctr"/>
            <a:lstStyle/>
            <a:p>
              <a:endParaRPr lang="ar-SA"/>
            </a:p>
          </p:txBody>
        </p:sp>
      </p:grpSp>
      <p:sp>
        <p:nvSpPr>
          <p:cNvPr id="1027" name="Rectangle 3"/>
          <p:cNvSpPr>
            <a:spLocks noGrp="1" noChangeArrowheads="1"/>
          </p:cNvSpPr>
          <p:nvPr>
            <p:ph type="body" idx="1"/>
          </p:nvPr>
        </p:nvSpPr>
        <p:spPr bwMode="auto">
          <a:xfrm>
            <a:off x="381000" y="1295400"/>
            <a:ext cx="8305800" cy="4953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1028" name="Rectangle 4"/>
          <p:cNvSpPr>
            <a:spLocks noGrp="1" noChangeArrowheads="1"/>
          </p:cNvSpPr>
          <p:nvPr>
            <p:ph type="dt" sz="half" idx="2"/>
          </p:nvPr>
        </p:nvSpPr>
        <p:spPr bwMode="auto">
          <a:xfrm>
            <a:off x="381000" y="6400800"/>
            <a:ext cx="2133600"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400800"/>
            <a:ext cx="2895600"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400800"/>
            <a:ext cx="2133600"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9183416-43BC-4B9E-AE4B-8FA7E388865D}" type="slidenum">
              <a:rPr lang="en-US"/>
              <a:pPr/>
              <a:t>‹#›</a:t>
            </a:fld>
            <a:endParaRPr lang="en-US"/>
          </a:p>
        </p:txBody>
      </p:sp>
      <p:sp>
        <p:nvSpPr>
          <p:cNvPr id="1026" name="Rectangle 2"/>
          <p:cNvSpPr>
            <a:spLocks noGrp="1" noChangeArrowheads="1"/>
          </p:cNvSpPr>
          <p:nvPr>
            <p:ph type="title"/>
          </p:nvPr>
        </p:nvSpPr>
        <p:spPr bwMode="gray">
          <a:xfrm>
            <a:off x="457200" y="228600"/>
            <a:ext cx="8229600" cy="5635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ar-SA"/>
              <a:t>انقر لتحرير نمط العنوان الرئيسي</a:t>
            </a: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slow">
    <p:dissolve/>
  </p:transition>
  <p:txStyles>
    <p:titleStyle>
      <a:lvl1pPr algn="ctr" rtl="1" eaLnBrk="1" fontAlgn="base" hangingPunct="1">
        <a:spcBef>
          <a:spcPct val="0"/>
        </a:spcBef>
        <a:spcAft>
          <a:spcPct val="0"/>
        </a:spcAft>
        <a:defRPr sz="3200" b="1">
          <a:solidFill>
            <a:schemeClr val="tx2"/>
          </a:solidFill>
          <a:latin typeface="+mj-lt"/>
          <a:ea typeface="+mj-ea"/>
          <a:cs typeface="+mj-cs"/>
        </a:defRPr>
      </a:lvl1pPr>
      <a:lvl2pPr algn="ctr" rtl="1" eaLnBrk="1" fontAlgn="base" hangingPunct="1">
        <a:spcBef>
          <a:spcPct val="0"/>
        </a:spcBef>
        <a:spcAft>
          <a:spcPct val="0"/>
        </a:spcAft>
        <a:defRPr sz="3200" b="1">
          <a:solidFill>
            <a:schemeClr val="tx2"/>
          </a:solidFill>
          <a:latin typeface="Arial" charset="0"/>
        </a:defRPr>
      </a:lvl2pPr>
      <a:lvl3pPr algn="ctr" rtl="1" eaLnBrk="1" fontAlgn="base" hangingPunct="1">
        <a:spcBef>
          <a:spcPct val="0"/>
        </a:spcBef>
        <a:spcAft>
          <a:spcPct val="0"/>
        </a:spcAft>
        <a:defRPr sz="3200" b="1">
          <a:solidFill>
            <a:schemeClr val="tx2"/>
          </a:solidFill>
          <a:latin typeface="Arial" charset="0"/>
        </a:defRPr>
      </a:lvl3pPr>
      <a:lvl4pPr algn="ctr" rtl="1" eaLnBrk="1" fontAlgn="base" hangingPunct="1">
        <a:spcBef>
          <a:spcPct val="0"/>
        </a:spcBef>
        <a:spcAft>
          <a:spcPct val="0"/>
        </a:spcAft>
        <a:defRPr sz="3200" b="1">
          <a:solidFill>
            <a:schemeClr val="tx2"/>
          </a:solidFill>
          <a:latin typeface="Arial" charset="0"/>
        </a:defRPr>
      </a:lvl4pPr>
      <a:lvl5pPr algn="ctr" rtl="1" eaLnBrk="1" fontAlgn="base" hangingPunct="1">
        <a:spcBef>
          <a:spcPct val="0"/>
        </a:spcBef>
        <a:spcAft>
          <a:spcPct val="0"/>
        </a:spcAft>
        <a:defRPr sz="3200" b="1">
          <a:solidFill>
            <a:schemeClr val="tx2"/>
          </a:solidFill>
          <a:latin typeface="Arial" charset="0"/>
        </a:defRPr>
      </a:lvl5pPr>
      <a:lvl6pPr marL="457200" algn="ctr" rtl="1" eaLnBrk="1" fontAlgn="base" hangingPunct="1">
        <a:spcBef>
          <a:spcPct val="0"/>
        </a:spcBef>
        <a:spcAft>
          <a:spcPct val="0"/>
        </a:spcAft>
        <a:defRPr sz="3200" b="1">
          <a:solidFill>
            <a:schemeClr val="tx2"/>
          </a:solidFill>
          <a:latin typeface="Arial" charset="0"/>
        </a:defRPr>
      </a:lvl6pPr>
      <a:lvl7pPr marL="914400" algn="ctr" rtl="1" eaLnBrk="1" fontAlgn="base" hangingPunct="1">
        <a:spcBef>
          <a:spcPct val="0"/>
        </a:spcBef>
        <a:spcAft>
          <a:spcPct val="0"/>
        </a:spcAft>
        <a:defRPr sz="3200" b="1">
          <a:solidFill>
            <a:schemeClr val="tx2"/>
          </a:solidFill>
          <a:latin typeface="Arial" charset="0"/>
        </a:defRPr>
      </a:lvl7pPr>
      <a:lvl8pPr marL="1371600" algn="ctr" rtl="1" eaLnBrk="1" fontAlgn="base" hangingPunct="1">
        <a:spcBef>
          <a:spcPct val="0"/>
        </a:spcBef>
        <a:spcAft>
          <a:spcPct val="0"/>
        </a:spcAft>
        <a:defRPr sz="3200" b="1">
          <a:solidFill>
            <a:schemeClr val="tx2"/>
          </a:solidFill>
          <a:latin typeface="Arial" charset="0"/>
        </a:defRPr>
      </a:lvl8pPr>
      <a:lvl9pPr marL="1828800" algn="ctr" rtl="1" eaLnBrk="1" fontAlgn="base" hangingPunct="1">
        <a:spcBef>
          <a:spcPct val="0"/>
        </a:spcBef>
        <a:spcAft>
          <a:spcPct val="0"/>
        </a:spcAft>
        <a:defRPr sz="3200" b="1">
          <a:solidFill>
            <a:schemeClr val="tx2"/>
          </a:solidFill>
          <a:latin typeface="Arial" charset="0"/>
        </a:defRPr>
      </a:lvl9pPr>
    </p:titleStyle>
    <p:bodyStyle>
      <a:lvl1pPr marL="342900" indent="-342900" algn="r" rtl="1" eaLnBrk="1" fontAlgn="base" hangingPunct="1">
        <a:spcBef>
          <a:spcPct val="20000"/>
        </a:spcBef>
        <a:spcAft>
          <a:spcPct val="0"/>
        </a:spcAft>
        <a:buClr>
          <a:schemeClr val="tx2"/>
        </a:buClr>
        <a:buFont typeface="Wingdings" pitchFamily="2" charset="2"/>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lr>
          <a:schemeClr val="accent1"/>
        </a:buClr>
        <a:buFont typeface="Wingdings" pitchFamily="2" charset="2"/>
        <a:buChar char="§"/>
        <a:defRPr sz="2800">
          <a:solidFill>
            <a:schemeClr val="tx1"/>
          </a:solidFill>
          <a:latin typeface="+mn-lt"/>
        </a:defRPr>
      </a:lvl2pPr>
      <a:lvl3pPr marL="1143000" indent="-228600" algn="r" rtl="1" eaLnBrk="1" fontAlgn="base" hangingPunct="1">
        <a:spcBef>
          <a:spcPct val="20000"/>
        </a:spcBef>
        <a:spcAft>
          <a:spcPct val="0"/>
        </a:spcAft>
        <a:buClr>
          <a:schemeClr val="tx1"/>
        </a:buClr>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3" Type="http://schemas.openxmlformats.org/officeDocument/2006/relationships/image" Target="../media/image6.jpeg" /><Relationship Id="rId2" Type="http://schemas.openxmlformats.org/officeDocument/2006/relationships/notesSlide" Target="../notesSlides/notesSlide1.xml" /><Relationship Id="rId1" Type="http://schemas.openxmlformats.org/officeDocument/2006/relationships/slideLayout" Target="../slideLayouts/slideLayout13.xml" /><Relationship Id="rId4" Type="http://schemas.openxmlformats.org/officeDocument/2006/relationships/image" Target="../media/image7.jpeg"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8.jp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9.jp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13.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algn="ctr"/>
            <a:r>
              <a:rPr lang="ar-SA" dirty="0">
                <a:solidFill>
                  <a:schemeClr val="tx1">
                    <a:lumMod val="75000"/>
                    <a:lumOff val="25000"/>
                  </a:schemeClr>
                </a:solidFill>
              </a:rPr>
              <a:t>طرق البحث في المكتبات</a:t>
            </a:r>
            <a:endParaRPr lang="en-US" dirty="0">
              <a:solidFill>
                <a:schemeClr val="tx1">
                  <a:lumMod val="75000"/>
                  <a:lumOff val="25000"/>
                </a:schemeClr>
              </a:solidFill>
            </a:endParaRPr>
          </a:p>
        </p:txBody>
      </p:sp>
    </p:spTree>
  </p:cSld>
  <p:clrMapOvr>
    <a:masterClrMapping/>
  </p:clrMapOvr>
  <p:transition spd="slow">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type="body" idx="1"/>
          </p:nvPr>
        </p:nvSpPr>
        <p:spPr>
          <a:xfrm>
            <a:off x="800100" y="2276872"/>
            <a:ext cx="7543800" cy="2688704"/>
          </a:xfrm>
        </p:spPr>
        <p:txBody>
          <a:bodyPr/>
          <a:lstStyle/>
          <a:p>
            <a:pPr algn="just" rtl="1" fontAlgn="base">
              <a:spcBef>
                <a:spcPts val="0"/>
              </a:spcBef>
              <a:spcAft>
                <a:spcPts val="0"/>
              </a:spcAft>
              <a:buFont typeface="+mj-lt"/>
              <a:buAutoNum type="arabicPeriod"/>
            </a:pPr>
            <a:r>
              <a:rPr lang="ar-SA" b="1" i="0" u="none" strike="noStrike" dirty="0">
                <a:solidFill>
                  <a:srgbClr val="0C0C0C"/>
                </a:solidFill>
                <a:effectLst/>
                <a:latin typeface="Calibri" panose="020F0502020204030204" pitchFamily="34" charset="0"/>
              </a:rPr>
              <a:t>يعرف طرق البحث في المكتبات.</a:t>
            </a:r>
          </a:p>
          <a:p>
            <a:pPr algn="just" rtl="1" fontAlgn="base">
              <a:spcBef>
                <a:spcPts val="558"/>
              </a:spcBef>
              <a:spcAft>
                <a:spcPts val="0"/>
              </a:spcAft>
              <a:buFont typeface="+mj-lt"/>
              <a:buAutoNum type="arabicPeriod"/>
            </a:pPr>
            <a:r>
              <a:rPr lang="ar-SA" b="1" i="0" u="none" strike="noStrike" dirty="0">
                <a:solidFill>
                  <a:srgbClr val="0C0C0C"/>
                </a:solidFill>
                <a:effectLst/>
                <a:latin typeface="Calibri" panose="020F0502020204030204" pitchFamily="34" charset="0"/>
              </a:rPr>
              <a:t>يميز بين طرق البحث في المكتبات.</a:t>
            </a:r>
          </a:p>
          <a:p>
            <a:pPr algn="just" rtl="1" fontAlgn="base">
              <a:spcBef>
                <a:spcPts val="558"/>
              </a:spcBef>
              <a:spcAft>
                <a:spcPts val="0"/>
              </a:spcAft>
              <a:buFont typeface="+mj-lt"/>
              <a:buAutoNum type="arabicPeriod"/>
            </a:pPr>
            <a:r>
              <a:rPr lang="ar-SA" b="1" i="0" u="none" strike="noStrike" dirty="0">
                <a:solidFill>
                  <a:srgbClr val="0C0C0C"/>
                </a:solidFill>
                <a:effectLst/>
                <a:latin typeface="Calibri" panose="020F0502020204030204" pitchFamily="34" charset="0"/>
              </a:rPr>
              <a:t>يفسر المقصود برقم الطلب(رقم التصنيف).</a:t>
            </a:r>
          </a:p>
          <a:p>
            <a:pPr algn="just" rtl="1" fontAlgn="base">
              <a:spcBef>
                <a:spcPts val="558"/>
              </a:spcBef>
              <a:spcAft>
                <a:spcPts val="0"/>
              </a:spcAft>
              <a:buFont typeface="+mj-lt"/>
              <a:buAutoNum type="arabicPeriod"/>
            </a:pPr>
            <a:r>
              <a:rPr lang="ar-SA" b="1" i="0" u="none" strike="noStrike" dirty="0">
                <a:solidFill>
                  <a:srgbClr val="0C0C0C"/>
                </a:solidFill>
                <a:effectLst/>
                <a:latin typeface="Calibri" panose="020F0502020204030204" pitchFamily="34" charset="0"/>
              </a:rPr>
              <a:t>يستخدم رقم الطلب(رقم التصنيف).</a:t>
            </a:r>
          </a:p>
          <a:p>
            <a:pPr algn="just" rtl="1" fontAlgn="base">
              <a:spcBef>
                <a:spcPts val="558"/>
              </a:spcBef>
              <a:spcAft>
                <a:spcPts val="0"/>
              </a:spcAft>
              <a:buFont typeface="+mj-lt"/>
              <a:buAutoNum type="arabicPeriod"/>
            </a:pPr>
            <a:r>
              <a:rPr lang="ar-SA" b="1" i="0" u="none" strike="noStrike" dirty="0">
                <a:solidFill>
                  <a:srgbClr val="0C0C0C"/>
                </a:solidFill>
                <a:effectLst/>
                <a:latin typeface="Calibri" panose="020F0502020204030204" pitchFamily="34" charset="0"/>
              </a:rPr>
              <a:t>يميز بين أرقام الطلب في مركز مصادر التعلم</a:t>
            </a:r>
          </a:p>
        </p:txBody>
      </p:sp>
      <p:sp>
        <p:nvSpPr>
          <p:cNvPr id="2" name="مربع نص 1">
            <a:extLst>
              <a:ext uri="{FF2B5EF4-FFF2-40B4-BE49-F238E27FC236}">
                <a16:creationId xmlns:a16="http://schemas.microsoft.com/office/drawing/2014/main" id="{548F352B-0C3F-76E4-44D7-D176D53261B7}"/>
              </a:ext>
            </a:extLst>
          </p:cNvPr>
          <p:cNvSpPr txBox="1"/>
          <p:nvPr/>
        </p:nvSpPr>
        <p:spPr>
          <a:xfrm>
            <a:off x="5607596" y="1483043"/>
            <a:ext cx="2736304" cy="646331"/>
          </a:xfrm>
          <a:prstGeom prst="rect">
            <a:avLst/>
          </a:prstGeom>
          <a:noFill/>
        </p:spPr>
        <p:txBody>
          <a:bodyPr wrap="square" rtlCol="1">
            <a:spAutoFit/>
          </a:bodyPr>
          <a:lstStyle/>
          <a:p>
            <a:pPr algn="r"/>
            <a:r>
              <a:rPr lang="ar-SA" sz="3600" b="1" dirty="0">
                <a:solidFill>
                  <a:srgbClr val="FF0000"/>
                </a:solidFill>
              </a:rPr>
              <a:t>الأهداف</a:t>
            </a:r>
          </a:p>
        </p:txBody>
      </p:sp>
    </p:spTree>
  </p:cSld>
  <p:clrMapOvr>
    <a:masterClrMapping/>
  </p:clrMapOvr>
  <p:transition spd="slow">
    <p:dissolv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11560" y="1392310"/>
            <a:ext cx="8229600" cy="563563"/>
          </a:xfrm>
        </p:spPr>
        <p:txBody>
          <a:bodyPr/>
          <a:lstStyle/>
          <a:p>
            <a:pPr algn="r" rtl="0">
              <a:spcBef>
                <a:spcPts val="0"/>
              </a:spcBef>
              <a:spcAft>
                <a:spcPts val="0"/>
              </a:spcAft>
            </a:pPr>
            <a:r>
              <a:rPr lang="ar-SA" b="1" i="0" u="none" strike="noStrike" dirty="0">
                <a:solidFill>
                  <a:schemeClr val="tx1">
                    <a:lumMod val="75000"/>
                    <a:lumOff val="25000"/>
                  </a:schemeClr>
                </a:solidFill>
                <a:effectLst/>
                <a:latin typeface="Arial" panose="020B0604020202020204" pitchFamily="34" charset="0"/>
              </a:rPr>
              <a:t>طرق البحث في المكتبة </a:t>
            </a:r>
            <a:endParaRPr lang="en-US" b="0" dirty="0">
              <a:solidFill>
                <a:schemeClr val="tx1">
                  <a:lumMod val="75000"/>
                  <a:lumOff val="25000"/>
                </a:schemeClr>
              </a:solidFill>
              <a:cs typeface="+mn-cs"/>
            </a:endParaRPr>
          </a:p>
        </p:txBody>
      </p:sp>
      <p:sp>
        <p:nvSpPr>
          <p:cNvPr id="40972" name="Text Box 12"/>
          <p:cNvSpPr txBox="1">
            <a:spLocks noChangeArrowheads="1"/>
          </p:cNvSpPr>
          <p:nvPr/>
        </p:nvSpPr>
        <p:spPr bwMode="auto">
          <a:xfrm>
            <a:off x="1550664" y="2204864"/>
            <a:ext cx="7136136" cy="2677656"/>
          </a:xfrm>
          <a:prstGeom prst="rect">
            <a:avLst/>
          </a:prstGeom>
          <a:noFill/>
          <a:ln w="9525" algn="ctr">
            <a:noFill/>
            <a:miter lim="800000"/>
            <a:headEnd/>
            <a:tailEnd/>
          </a:ln>
          <a:effectLst/>
        </p:spPr>
        <p:txBody>
          <a:bodyPr wrap="square">
            <a:spAutoFit/>
          </a:bodyPr>
          <a:lstStyle/>
          <a:p>
            <a:pPr algn="r" eaLnBrk="0" hangingPunct="0"/>
            <a:r>
              <a:rPr lang="ar-SA" sz="2800" b="1" i="0" u="none" strike="noStrike" dirty="0">
                <a:solidFill>
                  <a:srgbClr val="0000CC"/>
                </a:solidFill>
                <a:effectLst/>
                <a:latin typeface="Calibri" panose="020F0502020204030204" pitchFamily="34" charset="0"/>
              </a:rPr>
              <a:t>لا تقتصر المكتبات على الكتب وحسب، بل تضم أوعية معلومات متنوعة من موسوعات وأطالس وأدلة ودوريات، بالإضافة إلى أجهزة عرض الأفلام والفيديو والحاسب الآلي، التي تفرد لها قاعات خاصة، وللمكتبات طرقٌ ومهاراتٌ في اسًتخدام. وتتنوع طرق البحث في المكتبات؛ ومن أهم هذه الطرق ما يأتي:</a:t>
            </a:r>
            <a:endParaRPr lang="en-US" sz="3600" dirty="0"/>
          </a:p>
        </p:txBody>
      </p:sp>
      <p:sp>
        <p:nvSpPr>
          <p:cNvPr id="40975" name="Text Box 15"/>
          <p:cNvSpPr txBox="1">
            <a:spLocks noChangeArrowheads="1"/>
          </p:cNvSpPr>
          <p:nvPr/>
        </p:nvSpPr>
        <p:spPr bwMode="auto">
          <a:xfrm>
            <a:off x="2428861" y="2500306"/>
            <a:ext cx="5500725" cy="1569660"/>
          </a:xfrm>
          <a:prstGeom prst="rect">
            <a:avLst/>
          </a:prstGeom>
          <a:noFill/>
          <a:ln w="9525" algn="ctr">
            <a:noFill/>
            <a:miter lim="800000"/>
            <a:headEnd/>
            <a:tailEnd/>
          </a:ln>
          <a:effectLst/>
        </p:spPr>
        <p:txBody>
          <a:bodyPr wrap="square">
            <a:spAutoFit/>
          </a:bodyPr>
          <a:lstStyle/>
          <a:p>
            <a:pPr algn="ctr" eaLnBrk="0" hangingPunct="0"/>
            <a:endParaRPr lang="ar-SA" sz="2400" dirty="0">
              <a:solidFill>
                <a:srgbClr val="C00000"/>
              </a:solidFill>
            </a:endParaRPr>
          </a:p>
          <a:p>
            <a:pPr algn="ctr" eaLnBrk="0" hangingPunct="0"/>
            <a:endParaRPr lang="ar-SA" sz="2400" dirty="0">
              <a:solidFill>
                <a:srgbClr val="C00000"/>
              </a:solidFill>
            </a:endParaRPr>
          </a:p>
          <a:p>
            <a:pPr algn="ctr" eaLnBrk="0" hangingPunct="0"/>
            <a:endParaRPr lang="ar-SA" sz="2400" dirty="0">
              <a:solidFill>
                <a:srgbClr val="C00000"/>
              </a:solidFill>
            </a:endParaRPr>
          </a:p>
          <a:p>
            <a:pPr algn="ctr" eaLnBrk="0" hangingPunct="0"/>
            <a:endParaRPr lang="ar-SA" sz="2400" dirty="0">
              <a:solidFill>
                <a:srgbClr val="C00000"/>
              </a:solidFill>
            </a:endParaRPr>
          </a:p>
        </p:txBody>
      </p:sp>
    </p:spTree>
  </p:cSld>
  <p:clrMapOvr>
    <a:masterClrMapping/>
  </p:clrMapOvr>
  <p:transition spd="slow">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174615E-82DB-5291-9802-7EFF75DD7E3A}"/>
              </a:ext>
            </a:extLst>
          </p:cNvPr>
          <p:cNvSpPr>
            <a:spLocks noGrp="1"/>
          </p:cNvSpPr>
          <p:nvPr>
            <p:ph type="title"/>
          </p:nvPr>
        </p:nvSpPr>
        <p:spPr/>
        <p:txBody>
          <a:bodyPr/>
          <a:lstStyle/>
          <a:p>
            <a:pPr rtl="0">
              <a:spcBef>
                <a:spcPts val="0"/>
              </a:spcBef>
              <a:spcAft>
                <a:spcPts val="0"/>
              </a:spcAft>
            </a:pPr>
            <a:r>
              <a:rPr lang="ar-SA" sz="3600" i="0" u="none" strike="noStrike" dirty="0">
                <a:solidFill>
                  <a:schemeClr val="tx1">
                    <a:lumMod val="95000"/>
                    <a:lumOff val="5000"/>
                  </a:schemeClr>
                </a:solidFill>
                <a:effectLst/>
                <a:latin typeface="Arial" panose="020B0604020202020204" pitchFamily="34" charset="0"/>
              </a:rPr>
              <a:t>البحث من خلال الفهرس:</a:t>
            </a:r>
            <a:endParaRPr lang="ar-SA" sz="3600" dirty="0">
              <a:solidFill>
                <a:schemeClr val="tx1">
                  <a:lumMod val="95000"/>
                  <a:lumOff val="5000"/>
                </a:schemeClr>
              </a:solidFill>
            </a:endParaRPr>
          </a:p>
        </p:txBody>
      </p:sp>
      <p:sp>
        <p:nvSpPr>
          <p:cNvPr id="3" name="عنصر نائب للمحتوى 2">
            <a:extLst>
              <a:ext uri="{FF2B5EF4-FFF2-40B4-BE49-F238E27FC236}">
                <a16:creationId xmlns:a16="http://schemas.microsoft.com/office/drawing/2014/main" id="{918CEECD-CC9B-99A8-D59E-902336CAB92C}"/>
              </a:ext>
            </a:extLst>
          </p:cNvPr>
          <p:cNvSpPr>
            <a:spLocks noGrp="1"/>
          </p:cNvSpPr>
          <p:nvPr>
            <p:ph idx="1"/>
          </p:nvPr>
        </p:nvSpPr>
        <p:spPr>
          <a:xfrm>
            <a:off x="457200" y="1484784"/>
            <a:ext cx="8305800" cy="4953000"/>
          </a:xfrm>
        </p:spPr>
        <p:txBody>
          <a:bodyPr/>
          <a:lstStyle/>
          <a:p>
            <a:pPr rtl="1">
              <a:spcBef>
                <a:spcPts val="0"/>
              </a:spcBef>
              <a:spcAft>
                <a:spcPts val="0"/>
              </a:spcAft>
            </a:pPr>
            <a:r>
              <a:rPr lang="ar-SA" sz="3600" b="1" i="0" u="none" strike="noStrike" dirty="0">
                <a:solidFill>
                  <a:srgbClr val="000000"/>
                </a:solidFill>
                <a:effectLst/>
                <a:latin typeface="Calibri" panose="020F0502020204030204" pitchFamily="34" charset="0"/>
              </a:rPr>
              <a:t>يعد الفهرس أول الطرق التي يتم البحث باستخدامها في المكتبة، حيث يوجد لكل مكتبة فهرس خاص بها يتضمن المعلومات الكافية عن أوعية المعلومات، وأماكن وجودها في المكتبة، ويعرف الفهرس بأنه قائمة بما تحويه المكتبة من مصادر المعلومات التي رُتبت وفق أنظمة معينة لتيسير الوصول إلى تلك المصادر .</a:t>
            </a:r>
            <a:br>
              <a:rPr lang="ar-SA" sz="3600" b="1" dirty="0"/>
            </a:br>
            <a:endParaRPr lang="ar-SA" sz="3600" b="1" dirty="0"/>
          </a:p>
        </p:txBody>
      </p:sp>
    </p:spTree>
    <p:extLst>
      <p:ext uri="{BB962C8B-B14F-4D97-AF65-F5344CB8AC3E}">
        <p14:creationId xmlns:p14="http://schemas.microsoft.com/office/powerpoint/2010/main" val="1519089498"/>
      </p:ext>
    </p:extLst>
  </p:cSld>
  <p:clrMapOvr>
    <a:masterClrMapping/>
  </p:clrMapOvr>
  <p:transition spd="slow">
    <p:dissolv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3" name="Shape 873"/>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p>
            <a:pPr lvl="0">
              <a:defRPr sz="1800">
                <a:solidFill>
                  <a:srgbClr val="000000"/>
                </a:solidFill>
              </a:defRPr>
            </a:pPr>
            <a:fld id="{86CB4B4D-7CA3-9044-876B-883B54F8677D}" type="slidenum">
              <a:rPr sz="750">
                <a:solidFill>
                  <a:srgbClr val="FFFFFF"/>
                </a:solidFill>
              </a:rPr>
              <a:pPr lvl="0">
                <a:defRPr sz="1800">
                  <a:solidFill>
                    <a:srgbClr val="000000"/>
                  </a:solidFill>
                </a:defRPr>
              </a:pPr>
              <a:t>5</a:t>
            </a:fld>
            <a:endParaRPr sz="750">
              <a:solidFill>
                <a:srgbClr val="FFFFFF"/>
              </a:solidFill>
            </a:endParaRPr>
          </a:p>
        </p:txBody>
      </p:sp>
      <p:sp>
        <p:nvSpPr>
          <p:cNvPr id="878" name="Shape 878"/>
          <p:cNvSpPr/>
          <p:nvPr/>
        </p:nvSpPr>
        <p:spPr>
          <a:xfrm>
            <a:off x="689209" y="1600837"/>
            <a:ext cx="54166" cy="313852"/>
          </a:xfrm>
          <a:prstGeom prst="rect">
            <a:avLst/>
          </a:prstGeom>
          <a:ln w="12700">
            <a:miter lim="400000"/>
          </a:ln>
          <a:extLst>
            <a:ext uri="{C572A759-6A51-4108-AA02-DFA0A04FC94B}">
              <ma14:wrappingTextBoxFlag xmlns="" xmlns:ma14="http://schemas.microsoft.com/office/mac/drawingml/2011/main" val="1"/>
            </a:ext>
          </a:extLst>
        </p:spPr>
        <p:txBody>
          <a:bodyPr wrap="none" lIns="26789" tIns="26789" rIns="26789" bIns="26789" anchor="ctr">
            <a:spAutoFit/>
          </a:bodyPr>
          <a:lstStyle>
            <a:lvl1pPr>
              <a:lnSpc>
                <a:spcPct val="150000"/>
              </a:lnSpc>
              <a:defRPr sz="4500">
                <a:solidFill>
                  <a:srgbClr val="44BE9B"/>
                </a:solidFill>
                <a:latin typeface="FontAwesome"/>
                <a:ea typeface="FontAwesome"/>
                <a:cs typeface="FontAwesome"/>
                <a:sym typeface="FontAwesome"/>
              </a:defRPr>
            </a:lvl1pPr>
          </a:lstStyle>
          <a:p>
            <a:pPr lvl="0">
              <a:lnSpc>
                <a:spcPct val="100000"/>
              </a:lnSpc>
              <a:defRPr sz="1800">
                <a:solidFill>
                  <a:srgbClr val="000000"/>
                </a:solidFill>
              </a:defRPr>
            </a:pPr>
            <a:endParaRPr sz="1688" dirty="0">
              <a:solidFill>
                <a:schemeClr val="accent4"/>
              </a:solidFill>
            </a:endParaRPr>
          </a:p>
        </p:txBody>
      </p:sp>
      <p:sp>
        <p:nvSpPr>
          <p:cNvPr id="892" name="Shape 892"/>
          <p:cNvSpPr/>
          <p:nvPr/>
        </p:nvSpPr>
        <p:spPr>
          <a:xfrm>
            <a:off x="2715255" y="991472"/>
            <a:ext cx="3696975" cy="547201"/>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rtl="1"/>
            <a:r>
              <a:rPr lang="ar-EG" sz="3300" dirty="0">
                <a:solidFill>
                  <a:schemeClr val="bg1"/>
                </a:solidFill>
              </a:rPr>
              <a:t>أهم أشكال الفهارس</a:t>
            </a:r>
            <a:endParaRPr lang="en-US" sz="3300" dirty="0">
              <a:solidFill>
                <a:schemeClr val="bg1"/>
              </a:solidFill>
            </a:endParaRPr>
          </a:p>
        </p:txBody>
      </p:sp>
      <p:sp>
        <p:nvSpPr>
          <p:cNvPr id="29" name="Shape 892"/>
          <p:cNvSpPr/>
          <p:nvPr/>
        </p:nvSpPr>
        <p:spPr>
          <a:xfrm>
            <a:off x="971600" y="3682499"/>
            <a:ext cx="2132325" cy="410369"/>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algn="ctr" rtl="1"/>
            <a:r>
              <a:rPr lang="ar-SA" sz="2475" dirty="0">
                <a:solidFill>
                  <a:schemeClr val="tx1">
                    <a:lumMod val="95000"/>
                    <a:lumOff val="5000"/>
                  </a:schemeClr>
                </a:solidFill>
              </a:rPr>
              <a:t>الفهرس الإلكتروني</a:t>
            </a:r>
            <a:endParaRPr lang="en-US" sz="2475" dirty="0">
              <a:solidFill>
                <a:schemeClr val="tx1">
                  <a:lumMod val="95000"/>
                  <a:lumOff val="5000"/>
                </a:schemeClr>
              </a:solidFill>
            </a:endParaRPr>
          </a:p>
        </p:txBody>
      </p:sp>
      <p:pic>
        <p:nvPicPr>
          <p:cNvPr id="21" name="صورة 20" descr="صناديق الفهرسة.jpg"/>
          <p:cNvPicPr>
            <a:picLocks noChangeAspect="1"/>
          </p:cNvPicPr>
          <p:nvPr/>
        </p:nvPicPr>
        <p:blipFill>
          <a:blip r:embed="rId3" cstate="print"/>
          <a:stretch>
            <a:fillRect/>
          </a:stretch>
        </p:blipFill>
        <p:spPr>
          <a:xfrm>
            <a:off x="5008839" y="991472"/>
            <a:ext cx="3456024" cy="2592019"/>
          </a:xfrm>
          <a:prstGeom prst="rect">
            <a:avLst/>
          </a:prstGeom>
        </p:spPr>
      </p:pic>
      <p:pic>
        <p:nvPicPr>
          <p:cNvPr id="22" name="صورة 21" descr="65.jpg"/>
          <p:cNvPicPr>
            <a:picLocks noChangeAspect="1"/>
          </p:cNvPicPr>
          <p:nvPr/>
        </p:nvPicPr>
        <p:blipFill>
          <a:blip r:embed="rId4" cstate="print"/>
          <a:stretch>
            <a:fillRect/>
          </a:stretch>
        </p:blipFill>
        <p:spPr>
          <a:xfrm>
            <a:off x="707062" y="1004134"/>
            <a:ext cx="3540634" cy="2655476"/>
          </a:xfrm>
          <a:prstGeom prst="rect">
            <a:avLst/>
          </a:prstGeom>
        </p:spPr>
      </p:pic>
      <p:sp>
        <p:nvSpPr>
          <p:cNvPr id="23" name="Shape 892"/>
          <p:cNvSpPr/>
          <p:nvPr/>
        </p:nvSpPr>
        <p:spPr>
          <a:xfrm>
            <a:off x="5573835" y="3658711"/>
            <a:ext cx="2326031" cy="410369"/>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algn="ctr" rtl="1"/>
            <a:r>
              <a:rPr lang="ar-SA" sz="2475" dirty="0">
                <a:solidFill>
                  <a:schemeClr val="tx1">
                    <a:lumMod val="85000"/>
                    <a:lumOff val="15000"/>
                  </a:schemeClr>
                </a:solidFill>
              </a:rPr>
              <a:t>الفهرس </a:t>
            </a:r>
            <a:r>
              <a:rPr lang="ar-SA" sz="2475" dirty="0" err="1">
                <a:solidFill>
                  <a:schemeClr val="tx1">
                    <a:lumMod val="85000"/>
                    <a:lumOff val="15000"/>
                  </a:schemeClr>
                </a:solidFill>
              </a:rPr>
              <a:t>البطاقي</a:t>
            </a:r>
            <a:endParaRPr lang="en-US" sz="2475" dirty="0">
              <a:solidFill>
                <a:schemeClr val="tx1">
                  <a:lumMod val="85000"/>
                  <a:lumOff val="15000"/>
                </a:schemeClr>
              </a:solidFill>
            </a:endParaRPr>
          </a:p>
        </p:txBody>
      </p:sp>
      <p:sp>
        <p:nvSpPr>
          <p:cNvPr id="24" name="Rectangle 8"/>
          <p:cNvSpPr>
            <a:spLocks noChangeArrowheads="1"/>
          </p:cNvSpPr>
          <p:nvPr/>
        </p:nvSpPr>
        <p:spPr bwMode="auto">
          <a:xfrm>
            <a:off x="5008839" y="4176601"/>
            <a:ext cx="3698908" cy="2462213"/>
          </a:xfrm>
          <a:prstGeom prst="rect">
            <a:avLst/>
          </a:prstGeom>
          <a:noFill/>
          <a:ln w="9525">
            <a:noFill/>
            <a:miter lim="800000"/>
            <a:headEnd/>
            <a:tailEnd/>
          </a:ln>
          <a:effectLst/>
        </p:spPr>
        <p:txBody>
          <a:bodyPr wrap="square">
            <a:spAutoFit/>
          </a:bodyPr>
          <a:lstStyle/>
          <a:p>
            <a:pPr algn="ctr" rtl="1"/>
            <a:r>
              <a:rPr lang="ar-SA" b="1" dirty="0"/>
              <a:t>هو مجموعة من البطاقات الورقية مرتبة هجائيًّا في أدراج خشبية أو معدنية، وتحمل كل بطاقة بيانات وصفية لأحد مصادر المعلومات المتوفرة بالمكتبة، ويمكن البحث فيه عن المصادر من خلال ثلاثة مداخل: مدخل باسم المؤلف، ومدخل بالعنوان، ومدخل بالموضوع،</a:t>
            </a:r>
          </a:p>
          <a:p>
            <a:pPr algn="ctr" rtl="1"/>
            <a:r>
              <a:rPr lang="ar-SA" b="1" dirty="0"/>
              <a:t>ألا أنه بدأ يقل استخدامه لظهور الفهرس الإلكتروني </a:t>
            </a:r>
            <a:endParaRPr lang="ar-SA" sz="2400" b="1" dirty="0"/>
          </a:p>
        </p:txBody>
      </p:sp>
      <p:sp>
        <p:nvSpPr>
          <p:cNvPr id="25" name="Rectangle 5"/>
          <p:cNvSpPr>
            <a:spLocks noChangeArrowheads="1"/>
          </p:cNvSpPr>
          <p:nvPr/>
        </p:nvSpPr>
        <p:spPr bwMode="auto">
          <a:xfrm>
            <a:off x="260005" y="4207433"/>
            <a:ext cx="4309110" cy="1349057"/>
          </a:xfrm>
          <a:prstGeom prst="rect">
            <a:avLst/>
          </a:prstGeom>
          <a:noFill/>
          <a:ln w="9525">
            <a:noFill/>
            <a:miter lim="800000"/>
            <a:headEnd/>
            <a:tailEnd/>
          </a:ln>
          <a:effectLst/>
        </p:spPr>
        <p:txBody>
          <a:bodyPr wrap="none" anchor="ctr"/>
          <a:lstStyle/>
          <a:p>
            <a:pPr algn="ctr" eaLnBrk="0" hangingPunct="0"/>
            <a:r>
              <a:rPr lang="ar-SA" altLang="en-US" b="1" dirty="0">
                <a:latin typeface="Times New Roman" pitchFamily="18" charset="0"/>
                <a:cs typeface="Andalus" pitchFamily="18" charset="-78"/>
              </a:rPr>
              <a:t>  </a:t>
            </a:r>
            <a:r>
              <a:rPr lang="ar-SA" altLang="en-US" b="1" dirty="0">
                <a:solidFill>
                  <a:srgbClr val="C00000"/>
                </a:solidFill>
                <a:latin typeface="Arial" pitchFamily="34" charset="0"/>
              </a:rPr>
              <a:t>هو برنامج حاسوبي خزنت فيه بيانات وصفية وموضعية عن </a:t>
            </a:r>
          </a:p>
          <a:p>
            <a:pPr algn="ctr" eaLnBrk="0" hangingPunct="0"/>
            <a:r>
              <a:rPr lang="ar-SA" altLang="en-US" b="1" dirty="0">
                <a:solidFill>
                  <a:srgbClr val="C00000"/>
                </a:solidFill>
                <a:latin typeface="Arial" pitchFamily="34" charset="0"/>
              </a:rPr>
              <a:t>مصادر المعلومات المتوفرة في المكتبة، ويمكن استرجاع</a:t>
            </a:r>
          </a:p>
          <a:p>
            <a:pPr algn="ctr" eaLnBrk="0" hangingPunct="0"/>
            <a:r>
              <a:rPr lang="ar-SA" altLang="en-US" b="1" dirty="0">
                <a:solidFill>
                  <a:srgbClr val="C00000"/>
                </a:solidFill>
                <a:latin typeface="Arial" pitchFamily="34" charset="0"/>
              </a:rPr>
              <a:t>تلك البيانات آليا عن طريق عدة مداخل مثل </a:t>
            </a:r>
            <a:r>
              <a:rPr lang="ar-SA" altLang="en-US" b="1" dirty="0" err="1">
                <a:solidFill>
                  <a:srgbClr val="C00000"/>
                </a:solidFill>
                <a:latin typeface="Arial" pitchFamily="34" charset="0"/>
              </a:rPr>
              <a:t>المؤلف،</a:t>
            </a:r>
            <a:r>
              <a:rPr lang="ar-SA" altLang="en-US" b="1" dirty="0">
                <a:solidFill>
                  <a:srgbClr val="C00000"/>
                </a:solidFill>
                <a:latin typeface="Arial" pitchFamily="34" charset="0"/>
              </a:rPr>
              <a:t> </a:t>
            </a:r>
          </a:p>
          <a:p>
            <a:pPr algn="ctr" eaLnBrk="0" hangingPunct="0"/>
            <a:r>
              <a:rPr lang="ar-SA" altLang="en-US" b="1" dirty="0">
                <a:solidFill>
                  <a:srgbClr val="C00000"/>
                </a:solidFill>
                <a:latin typeface="Arial" pitchFamily="34" charset="0"/>
              </a:rPr>
              <a:t>العنوان، الموضوع،الكلمات </a:t>
            </a:r>
            <a:r>
              <a:rPr lang="ar-SA" altLang="en-US" b="1" dirty="0" err="1">
                <a:solidFill>
                  <a:srgbClr val="C00000"/>
                </a:solidFill>
                <a:latin typeface="Arial" pitchFamily="34" charset="0"/>
              </a:rPr>
              <a:t>المفتاحية.</a:t>
            </a:r>
            <a:endParaRPr lang="en-US" altLang="en-US" b="1" dirty="0">
              <a:latin typeface="Times New Roman" pitchFamily="18" charset="0"/>
              <a:cs typeface="Andalus" pitchFamily="18" charset="-78"/>
            </a:endParaRPr>
          </a:p>
        </p:txBody>
      </p:sp>
    </p:spTree>
  </p:cSld>
  <p:clrMapOvr>
    <a:masterClrMapping/>
  </p:clrMapOvr>
  <p:transition spd="slow">
    <p:dissolve/>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92"/>
                                        </p:tgtEl>
                                        <p:attrNameLst>
                                          <p:attrName>style.visibility</p:attrName>
                                        </p:attrNameLst>
                                      </p:cBhvr>
                                      <p:to>
                                        <p:strVal val="visible"/>
                                      </p:to>
                                    </p:set>
                                    <p:animEffect transition="in" filter="box(in)">
                                      <p:cBhvr>
                                        <p:cTn id="7" dur="500"/>
                                        <p:tgtEl>
                                          <p:spTgt spid="89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ox(in)">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box(in)">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ox(in)">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ox(in)">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box(in)">
                                      <p:cBhvr>
                                        <p:cTn id="32" dur="500"/>
                                        <p:tgtEl>
                                          <p:spTgt spid="29"/>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box(in)">
                                      <p:cBhvr>
                                        <p:cTn id="3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2" grpId="0" animBg="1"/>
      <p:bldP spid="29" grpId="0" animBg="1"/>
      <p:bldP spid="23" grpId="0" animBg="1"/>
      <p:bldP spid="24"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918CEECD-CC9B-99A8-D59E-902336CAB92C}"/>
              </a:ext>
            </a:extLst>
          </p:cNvPr>
          <p:cNvSpPr>
            <a:spLocks noGrp="1"/>
          </p:cNvSpPr>
          <p:nvPr>
            <p:ph idx="1"/>
          </p:nvPr>
        </p:nvSpPr>
        <p:spPr>
          <a:xfrm>
            <a:off x="457200" y="1484784"/>
            <a:ext cx="8305800" cy="4953000"/>
          </a:xfrm>
        </p:spPr>
        <p:txBody>
          <a:bodyPr/>
          <a:lstStyle/>
          <a:p>
            <a:pPr marL="0" indent="0" algn="r" rtl="0">
              <a:spcBef>
                <a:spcPts val="0"/>
              </a:spcBef>
              <a:spcAft>
                <a:spcPts val="0"/>
              </a:spcAft>
              <a:buNone/>
            </a:pPr>
            <a:r>
              <a:rPr lang="ar-SA" sz="4000" b="1" i="0" u="none" strike="noStrike" dirty="0">
                <a:solidFill>
                  <a:srgbClr val="FF0000"/>
                </a:solidFill>
                <a:effectLst/>
                <a:latin typeface="Arial" panose="020B0604020202020204" pitchFamily="34" charset="0"/>
              </a:rPr>
              <a:t>رقم الطلب</a:t>
            </a:r>
            <a:br>
              <a:rPr lang="ar-SA" sz="4000" b="0" dirty="0">
                <a:effectLst/>
              </a:rPr>
            </a:br>
            <a:r>
              <a:rPr lang="ar-SA" sz="4000" b="0" i="0" u="none" strike="noStrike" dirty="0">
                <a:solidFill>
                  <a:srgbClr val="000000"/>
                </a:solidFill>
                <a:effectLst/>
                <a:latin typeface="Calibri" panose="020F0502020204030204" pitchFamily="34" charset="0"/>
              </a:rPr>
              <a:t>بعد البحث في الفهرس يتم الوصول لرقم الطلب أو (رقم التصنيف)؛ حيث تعتمد المكتبات في تصنيف مصادرها على أحد أنظمة التصنيف المعروفة، ولعل أشهرها وأكثرها شيوعًا في اسًتخدام </a:t>
            </a:r>
          </a:p>
          <a:p>
            <a:pPr marL="0" indent="0" algn="r" rtl="0">
              <a:spcBef>
                <a:spcPts val="0"/>
              </a:spcBef>
              <a:spcAft>
                <a:spcPts val="0"/>
              </a:spcAft>
              <a:buNone/>
            </a:pPr>
            <a:r>
              <a:rPr lang="ar-SA" sz="4000" b="0" i="0" u="none" strike="noStrike" dirty="0">
                <a:solidFill>
                  <a:srgbClr val="000000"/>
                </a:solidFill>
                <a:effectLst/>
                <a:latin typeface="Calibri" panose="020F0502020204030204" pitchFamily="34" charset="0"/>
              </a:rPr>
              <a:t>"تصنيف ديوي العشري".</a:t>
            </a:r>
            <a:endParaRPr lang="ar-SA" sz="4000" b="0" dirty="0">
              <a:effectLst/>
            </a:endParaRPr>
          </a:p>
          <a:p>
            <a:pPr marL="0" indent="0">
              <a:buNone/>
            </a:pPr>
            <a:endParaRPr lang="ar-SA" sz="4000" b="1" dirty="0"/>
          </a:p>
        </p:txBody>
      </p:sp>
    </p:spTree>
    <p:extLst>
      <p:ext uri="{BB962C8B-B14F-4D97-AF65-F5344CB8AC3E}">
        <p14:creationId xmlns:p14="http://schemas.microsoft.com/office/powerpoint/2010/main" val="2847293235"/>
      </p:ext>
    </p:extLst>
  </p:cSld>
  <p:clrMapOvr>
    <a:masterClrMapping/>
  </p:clrMapOvr>
  <p:transition spd="slow">
    <p:dissolv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918CEECD-CC9B-99A8-D59E-902336CAB92C}"/>
              </a:ext>
            </a:extLst>
          </p:cNvPr>
          <p:cNvSpPr>
            <a:spLocks noGrp="1"/>
          </p:cNvSpPr>
          <p:nvPr>
            <p:ph idx="1"/>
          </p:nvPr>
        </p:nvSpPr>
        <p:spPr>
          <a:xfrm>
            <a:off x="419100" y="2492896"/>
            <a:ext cx="8305800" cy="3888432"/>
          </a:xfrm>
        </p:spPr>
        <p:txBody>
          <a:bodyPr/>
          <a:lstStyle/>
          <a:p>
            <a:pPr marL="0" indent="0" rtl="1" fontAlgn="base">
              <a:spcBef>
                <a:spcPts val="0"/>
              </a:spcBef>
              <a:spcAft>
                <a:spcPts val="0"/>
              </a:spcAft>
              <a:buNone/>
            </a:pPr>
            <a:r>
              <a:rPr lang="ar-SA" sz="2800" b="1" i="0" u="none" strike="noStrike" dirty="0">
                <a:effectLst/>
                <a:latin typeface="Arial" panose="020B0604020202020204" pitchFamily="34" charset="0"/>
              </a:rPr>
              <a:t>هو الرقم الذي يطلب به مصدر المعلومات من المكتبة، ويرتب بمقتضاه، ويعد وسيلة للربط بين الفهارس ورفوف المكتبة، ويتكون رقم الطلب من رقم التصنيف بالإضافة إلى حروف استهلالية للمؤلف والعنوان على النحو الآتي: الحرف الأول من عائلة المؤلف، والحرف الأول من اسم المؤلف، والحرف الأول من عنوان الكتاب ويتضح ذلك في المثال الآتي</a:t>
            </a:r>
          </a:p>
        </p:txBody>
      </p:sp>
      <p:pic>
        <p:nvPicPr>
          <p:cNvPr id="4" name="صورة 3" descr="صورة تحتوي على نص, الخط, الرسومات, شعار&#10;&#10;تم إنشاء الوصف تلقائياً">
            <a:extLst>
              <a:ext uri="{FF2B5EF4-FFF2-40B4-BE49-F238E27FC236}">
                <a16:creationId xmlns:a16="http://schemas.microsoft.com/office/drawing/2014/main" id="{2D9CDF18-D21D-1D60-93DA-C82610F7C3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4088" y="1412776"/>
            <a:ext cx="3360812" cy="882794"/>
          </a:xfrm>
          <a:prstGeom prst="rect">
            <a:avLst/>
          </a:prstGeom>
        </p:spPr>
      </p:pic>
    </p:spTree>
    <p:extLst>
      <p:ext uri="{BB962C8B-B14F-4D97-AF65-F5344CB8AC3E}">
        <p14:creationId xmlns:p14="http://schemas.microsoft.com/office/powerpoint/2010/main" val="1272549412"/>
      </p:ext>
    </p:extLst>
  </p:cSld>
  <p:clrMapOvr>
    <a:masterClrMapping/>
  </p:clrMapOvr>
  <p:transition spd="slow">
    <p:dissolv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66C87E8-E7A6-2647-AEE2-127449CEB86A}"/>
              </a:ext>
            </a:extLst>
          </p:cNvPr>
          <p:cNvSpPr>
            <a:spLocks noGrp="1"/>
          </p:cNvSpPr>
          <p:nvPr>
            <p:ph type="title"/>
          </p:nvPr>
        </p:nvSpPr>
        <p:spPr>
          <a:xfrm>
            <a:off x="457200" y="228600"/>
            <a:ext cx="8229600" cy="563563"/>
          </a:xfrm>
        </p:spPr>
        <p:txBody>
          <a:bodyPr/>
          <a:lstStyle/>
          <a:p>
            <a:r>
              <a:rPr lang="ar-SA" sz="2400" dirty="0"/>
              <a:t>(الكتاب عنوانه (دليل المراجع العربية/ سعود عبدالله </a:t>
            </a:r>
            <a:r>
              <a:rPr lang="ar-SA" sz="2400" dirty="0" err="1"/>
              <a:t>الحزيمي</a:t>
            </a:r>
            <a:r>
              <a:rPr lang="ar-SA" sz="2400" dirty="0"/>
              <a:t>) ورقم الطلب يكون بهذه الصورة.</a:t>
            </a:r>
            <a:endParaRPr lang="en-US" sz="2400" dirty="0"/>
          </a:p>
        </p:txBody>
      </p:sp>
      <p:pic>
        <p:nvPicPr>
          <p:cNvPr id="5" name="صورة 4" descr="صورة تحتوي على نص, لقطة شاشة, الخط, الممتلكات المادية&#10;&#10;تم إنشاء الوصف تلقائياً">
            <a:extLst>
              <a:ext uri="{FF2B5EF4-FFF2-40B4-BE49-F238E27FC236}">
                <a16:creationId xmlns:a16="http://schemas.microsoft.com/office/drawing/2014/main" id="{4E816610-D87B-AC57-E466-5C7172237A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4329" y="1484784"/>
            <a:ext cx="6875341" cy="4221832"/>
          </a:xfrm>
          <a:prstGeom prst="rect">
            <a:avLst/>
          </a:prstGeom>
          <a:noFill/>
        </p:spPr>
      </p:pic>
      <p:sp>
        <p:nvSpPr>
          <p:cNvPr id="7" name="مربع نص 6">
            <a:extLst>
              <a:ext uri="{FF2B5EF4-FFF2-40B4-BE49-F238E27FC236}">
                <a16:creationId xmlns:a16="http://schemas.microsoft.com/office/drawing/2014/main" id="{517EDCFE-3B45-64E5-4510-9EDB0EAC42DE}"/>
              </a:ext>
            </a:extLst>
          </p:cNvPr>
          <p:cNvSpPr txBox="1"/>
          <p:nvPr/>
        </p:nvSpPr>
        <p:spPr>
          <a:xfrm>
            <a:off x="3437670" y="6199182"/>
            <a:ext cx="4572000" cy="400110"/>
          </a:xfrm>
          <a:prstGeom prst="rect">
            <a:avLst/>
          </a:prstGeom>
          <a:noFill/>
        </p:spPr>
        <p:txBody>
          <a:bodyPr wrap="square">
            <a:spAutoFit/>
          </a:bodyPr>
          <a:lstStyle/>
          <a:p>
            <a:pPr algn="r"/>
            <a:r>
              <a:rPr lang="ar-SA" sz="2000" b="1" dirty="0">
                <a:solidFill>
                  <a:srgbClr val="FF0000"/>
                </a:solidFill>
              </a:rPr>
              <a:t>من خلال الشكل السابق استنتج فائدة رقم الطلب</a:t>
            </a:r>
          </a:p>
        </p:txBody>
      </p:sp>
      <p:sp>
        <p:nvSpPr>
          <p:cNvPr id="9" name="مربع نص 8">
            <a:extLst>
              <a:ext uri="{FF2B5EF4-FFF2-40B4-BE49-F238E27FC236}">
                <a16:creationId xmlns:a16="http://schemas.microsoft.com/office/drawing/2014/main" id="{D77E7C3D-7EDC-07C5-4451-6F94EB12802C}"/>
              </a:ext>
            </a:extLst>
          </p:cNvPr>
          <p:cNvSpPr txBox="1"/>
          <p:nvPr/>
        </p:nvSpPr>
        <p:spPr>
          <a:xfrm>
            <a:off x="7164288" y="5876205"/>
            <a:ext cx="1043608" cy="461665"/>
          </a:xfrm>
          <a:prstGeom prst="rect">
            <a:avLst/>
          </a:prstGeom>
          <a:noFill/>
        </p:spPr>
        <p:txBody>
          <a:bodyPr wrap="square">
            <a:spAutoFit/>
          </a:bodyPr>
          <a:lstStyle/>
          <a:p>
            <a:pPr algn="r"/>
            <a:r>
              <a:rPr lang="ar-SA" sz="2400" b="1" dirty="0">
                <a:solidFill>
                  <a:srgbClr val="FF0000"/>
                </a:solidFill>
              </a:rPr>
              <a:t>فكر</a:t>
            </a:r>
          </a:p>
        </p:txBody>
      </p:sp>
    </p:spTree>
    <p:extLst>
      <p:ext uri="{BB962C8B-B14F-4D97-AF65-F5344CB8AC3E}">
        <p14:creationId xmlns:p14="http://schemas.microsoft.com/office/powerpoint/2010/main" val="3796275736"/>
      </p:ext>
    </p:extLst>
  </p:cSld>
  <p:clrMapOvr>
    <a:masterClrMapping/>
  </p:clrMapOvr>
  <p:transition spd="slow">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CCBDA332-6DBF-8E71-D796-5C5D295F47FD}"/>
              </a:ext>
            </a:extLst>
          </p:cNvPr>
          <p:cNvSpPr txBox="1"/>
          <p:nvPr/>
        </p:nvSpPr>
        <p:spPr>
          <a:xfrm>
            <a:off x="2286000" y="3248208"/>
            <a:ext cx="4572000" cy="369332"/>
          </a:xfrm>
          <a:prstGeom prst="rect">
            <a:avLst/>
          </a:prstGeom>
          <a:noFill/>
        </p:spPr>
        <p:txBody>
          <a:bodyPr wrap="square">
            <a:spAutoFit/>
          </a:bodyPr>
          <a:lstStyle/>
          <a:p>
            <a:r>
              <a:rPr lang="ar-SA" b="0">
                <a:effectLst/>
              </a:rPr>
              <a:t> </a:t>
            </a:r>
            <a:endParaRPr lang="ar-SA" dirty="0"/>
          </a:p>
        </p:txBody>
      </p:sp>
      <p:sp>
        <p:nvSpPr>
          <p:cNvPr id="6" name="Rectangle 1">
            <a:extLst>
              <a:ext uri="{FF2B5EF4-FFF2-40B4-BE49-F238E27FC236}">
                <a16:creationId xmlns:a16="http://schemas.microsoft.com/office/drawing/2014/main" id="{DD40981E-F122-9730-A059-10ECA8F4C9D5}"/>
              </a:ext>
            </a:extLst>
          </p:cNvPr>
          <p:cNvSpPr>
            <a:spLocks noChangeArrowheads="1"/>
          </p:cNvSpPr>
          <p:nvPr/>
        </p:nvSpPr>
        <p:spPr bwMode="auto">
          <a:xfrm>
            <a:off x="247707" y="1178740"/>
            <a:ext cx="8648586" cy="4231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ar-SA" altLang="ar-SA" sz="6500" b="0" i="0" u="none" strike="noStrike" cap="none" normalizeH="0" baseline="0" dirty="0">
                <a:ln>
                  <a:noFill/>
                </a:ln>
                <a:solidFill>
                  <a:schemeClr val="tx1"/>
                </a:solidFill>
                <a:effectLst/>
                <a:latin typeface="Arial" panose="020B0604020202020204" pitchFamily="34" charset="0"/>
              </a:rPr>
              <a:t>  </a:t>
            </a:r>
            <a:br>
              <a:rPr kumimoji="0" lang="ar-SA" altLang="ar-SA" sz="1800" b="0" i="0" u="none" strike="noStrike" cap="none" normalizeH="0" baseline="0" dirty="0">
                <a:ln>
                  <a:noFill/>
                </a:ln>
                <a:solidFill>
                  <a:schemeClr val="tx1"/>
                </a:solidFill>
                <a:effectLst/>
                <a:latin typeface="Arial" panose="020B0604020202020204" pitchFamily="34" charset="0"/>
              </a:rPr>
            </a:br>
            <a:endParaRPr kumimoji="0" lang="ar-SA" altLang="ar-SA" sz="1800" b="0" i="0" u="none" strike="noStrike" cap="none" normalizeH="0" baseline="0" dirty="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ar-SA" altLang="ar-SA" sz="2400" b="1" i="0" u="none" strike="noStrike" cap="none" normalizeH="0" baseline="0" dirty="0">
                <a:ln>
                  <a:noFill/>
                </a:ln>
                <a:solidFill>
                  <a:srgbClr val="FF0000"/>
                </a:solidFill>
                <a:effectLst/>
                <a:latin typeface="Arial" panose="020B0604020202020204" pitchFamily="34" charset="0"/>
                <a:cs typeface="Arial" panose="020B0604020202020204" pitchFamily="34" charset="0"/>
              </a:rPr>
              <a:t>اختر كتابًا من مركز مصادر التعلم في مدرستك وسجل البيانات الآتية مكونًا رقم الطلب.</a:t>
            </a:r>
            <a:endParaRPr kumimoji="0" lang="ar-SA" altLang="ar-SA" sz="800" b="0" i="0" u="none" strike="noStrike" cap="none" normalizeH="0" baseline="0" dirty="0">
              <a:ln>
                <a:noFill/>
              </a:ln>
              <a:solidFill>
                <a:schemeClr val="tx1"/>
              </a:solidFill>
              <a:effectLs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ar-SA" altLang="ar-SA" sz="2700" b="1" i="0" u="none" strike="noStrike" cap="none" normalizeH="0" baseline="0" dirty="0">
                <a:ln>
                  <a:noFill/>
                </a:ln>
                <a:solidFill>
                  <a:srgbClr val="0000CC"/>
                </a:solidFill>
                <a:effectLst/>
                <a:latin typeface="Arial" panose="020B0604020202020204" pitchFamily="34" charset="0"/>
                <a:cs typeface="Arial" panose="020B0604020202020204" pitchFamily="34" charset="0"/>
              </a:rPr>
              <a:t>اسم الكتاب (                                  )</a:t>
            </a:r>
            <a:endParaRPr kumimoji="0" lang="ar-SA" altLang="ar-SA" sz="800" b="0" i="0" u="none" strike="noStrike" cap="none" normalizeH="0" baseline="0" dirty="0">
              <a:ln>
                <a:noFill/>
              </a:ln>
              <a:solidFill>
                <a:schemeClr val="tx1"/>
              </a:solidFill>
              <a:effectLs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ar-SA" altLang="ar-SA" sz="2700" b="1" i="0" u="none" strike="noStrike" cap="none" normalizeH="0" baseline="0" dirty="0">
                <a:ln>
                  <a:noFill/>
                </a:ln>
                <a:solidFill>
                  <a:srgbClr val="0000CC"/>
                </a:solidFill>
                <a:effectLst/>
                <a:latin typeface="Arial" panose="020B0604020202020204" pitchFamily="34" charset="0"/>
                <a:cs typeface="Arial" panose="020B0604020202020204" pitchFamily="34" charset="0"/>
              </a:rPr>
              <a:t>رقم تصنيف الكتاب بشكل عام .................................</a:t>
            </a:r>
            <a:endParaRPr kumimoji="0" lang="ar-SA" altLang="ar-SA" sz="800" b="0" i="0" u="none" strike="noStrike" cap="none" normalizeH="0" baseline="0" dirty="0">
              <a:ln>
                <a:noFill/>
              </a:ln>
              <a:solidFill>
                <a:schemeClr val="tx1"/>
              </a:solidFill>
              <a:effectLs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ar-SA" altLang="ar-SA" sz="2700" b="1" i="0" u="none" strike="noStrike" cap="none" normalizeH="0" baseline="0" dirty="0">
                <a:ln>
                  <a:noFill/>
                </a:ln>
                <a:solidFill>
                  <a:srgbClr val="0000CC"/>
                </a:solidFill>
                <a:effectLst/>
                <a:latin typeface="Arial" panose="020B0604020202020204" pitchFamily="34" charset="0"/>
                <a:cs typeface="Arial" panose="020B0604020202020204" pitchFamily="34" charset="0"/>
              </a:rPr>
              <a:t>الحرف الأول من عائلة المؤلف ...............................</a:t>
            </a:r>
            <a:endParaRPr kumimoji="0" lang="ar-SA" altLang="ar-SA" sz="800" b="0" i="0" u="none" strike="noStrike" cap="none" normalizeH="0" baseline="0" dirty="0">
              <a:ln>
                <a:noFill/>
              </a:ln>
              <a:solidFill>
                <a:schemeClr val="tx1"/>
              </a:solidFill>
              <a:effectLs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ar-SA" altLang="ar-SA" sz="2700" b="1" i="0" u="none" strike="noStrike" cap="none" normalizeH="0" baseline="0" dirty="0">
                <a:ln>
                  <a:noFill/>
                </a:ln>
                <a:solidFill>
                  <a:srgbClr val="0000CC"/>
                </a:solidFill>
                <a:effectLst/>
                <a:latin typeface="Arial" panose="020B0604020202020204" pitchFamily="34" charset="0"/>
                <a:cs typeface="Arial" panose="020B0604020202020204" pitchFamily="34" charset="0"/>
              </a:rPr>
              <a:t>الحرف الأول من اسم المؤلف .................................</a:t>
            </a:r>
            <a:endParaRPr kumimoji="0" lang="ar-SA" altLang="ar-SA" sz="800" b="0" i="0" u="none" strike="noStrike" cap="none" normalizeH="0" baseline="0" dirty="0">
              <a:ln>
                <a:noFill/>
              </a:ln>
              <a:solidFill>
                <a:schemeClr val="tx1"/>
              </a:solidFill>
              <a:effectLs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ar-SA" altLang="ar-SA" sz="2700" b="1" i="0" u="none" strike="noStrike" cap="none" normalizeH="0" baseline="0" dirty="0">
                <a:ln>
                  <a:noFill/>
                </a:ln>
                <a:solidFill>
                  <a:srgbClr val="0000CC"/>
                </a:solidFill>
                <a:effectLst/>
                <a:latin typeface="Arial" panose="020B0604020202020204" pitchFamily="34" charset="0"/>
                <a:cs typeface="Arial" panose="020B0604020202020204" pitchFamily="34" charset="0"/>
              </a:rPr>
              <a:t>الحرف الأول من عنوان الكتاب ..............................</a:t>
            </a:r>
            <a:endParaRPr kumimoji="0" lang="ar-SA" altLang="ar-SA" sz="800" b="0" i="0" u="none" strike="noStrike" cap="none" normalizeH="0" baseline="0" dirty="0">
              <a:ln>
                <a:noFill/>
              </a:ln>
              <a:solidFill>
                <a:schemeClr val="tx1"/>
              </a:solidFill>
              <a:effectLs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ar-SA" altLang="ar-SA" sz="2700" b="1" i="0" u="none" strike="noStrike" cap="none" normalizeH="0" baseline="0" dirty="0">
                <a:ln>
                  <a:noFill/>
                </a:ln>
                <a:solidFill>
                  <a:srgbClr val="0000CC"/>
                </a:solidFill>
                <a:effectLst/>
                <a:latin typeface="Arial" panose="020B0604020202020204" pitchFamily="34" charset="0"/>
                <a:cs typeface="Arial" panose="020B0604020202020204" pitchFamily="34" charset="0"/>
              </a:rPr>
              <a:t>رقم الطلب هو:..................</a:t>
            </a:r>
            <a:endParaRPr kumimoji="0" lang="ar-SA" altLang="ar-SA" sz="800" b="0" i="0" u="none" strike="noStrike" cap="none" normalizeH="0" baseline="0" dirty="0">
              <a:ln>
                <a:noFill/>
              </a:ln>
              <a:solidFill>
                <a:schemeClr val="tx1"/>
              </a:solidFill>
              <a:effectLst/>
            </a:endParaRPr>
          </a:p>
        </p:txBody>
      </p:sp>
      <p:pic>
        <p:nvPicPr>
          <p:cNvPr id="2050" name="Picture 2" descr="البحث ومصادر المعلومات.pdf - Adobe Reader">
            <a:extLst>
              <a:ext uri="{FF2B5EF4-FFF2-40B4-BE49-F238E27FC236}">
                <a16:creationId xmlns:a16="http://schemas.microsoft.com/office/drawing/2014/main" id="{659BB584-22B3-164B-E1D7-D9317062DF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5418" y="928219"/>
            <a:ext cx="3190875" cy="1038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5986749"/>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WordArt 3"/>
          <p:cNvSpPr>
            <a:spLocks noChangeArrowheads="1" noChangeShapeType="1" noTextEdit="1"/>
          </p:cNvSpPr>
          <p:nvPr/>
        </p:nvSpPr>
        <p:spPr bwMode="gray">
          <a:xfrm>
            <a:off x="762000" y="1371600"/>
            <a:ext cx="5105400" cy="762000"/>
          </a:xfrm>
          <a:prstGeom prst="rect">
            <a:avLst/>
          </a:prstGeom>
        </p:spPr>
        <p:txBody>
          <a:bodyPr wrap="none" fromWordArt="1">
            <a:prstTxWarp prst="textDeflate">
              <a:avLst>
                <a:gd name="adj" fmla="val 0"/>
              </a:avLst>
            </a:prstTxWarp>
          </a:bodyPr>
          <a:lstStyle/>
          <a:p>
            <a:pPr algn="ctr"/>
            <a:r>
              <a:rPr lang="ar-SA" sz="5400" b="1" kern="10" dirty="0">
                <a:ln w="19050">
                  <a:solidFill>
                    <a:schemeClr val="bg1"/>
                  </a:solidFill>
                  <a:round/>
                  <a:headEnd/>
                  <a:tailEnd/>
                </a:ln>
                <a:gradFill rotWithShape="1">
                  <a:gsLst>
                    <a:gs pos="0">
                      <a:schemeClr val="tx2"/>
                    </a:gs>
                    <a:gs pos="100000">
                      <a:schemeClr val="accent1"/>
                    </a:gs>
                  </a:gsLst>
                  <a:lin ang="5400000" scaled="1"/>
                </a:gradFill>
                <a:effectLst>
                  <a:outerShdw dist="71842" dir="2700000" algn="ctr" rotWithShape="0">
                    <a:schemeClr val="bg2">
                      <a:alpha val="50000"/>
                    </a:schemeClr>
                  </a:outerShdw>
                </a:effectLst>
                <a:latin typeface="Verdana"/>
                <a:ea typeface="Verdana"/>
                <a:cs typeface="Verdana"/>
              </a:rPr>
              <a:t>شكرا لكم</a:t>
            </a:r>
            <a:r>
              <a:rPr lang="en-US" sz="5400" b="1" kern="10" dirty="0">
                <a:ln w="19050">
                  <a:solidFill>
                    <a:schemeClr val="bg1"/>
                  </a:solidFill>
                  <a:round/>
                  <a:headEnd/>
                  <a:tailEnd/>
                </a:ln>
                <a:gradFill rotWithShape="1">
                  <a:gsLst>
                    <a:gs pos="0">
                      <a:schemeClr val="tx2"/>
                    </a:gs>
                    <a:gs pos="100000">
                      <a:schemeClr val="accent1"/>
                    </a:gs>
                  </a:gsLst>
                  <a:lin ang="5400000" scaled="1"/>
                </a:gradFill>
                <a:effectLst>
                  <a:outerShdw dist="71842" dir="2700000" algn="ctr" rotWithShape="0">
                    <a:schemeClr val="bg2">
                      <a:alpha val="50000"/>
                    </a:schemeClr>
                  </a:outerShdw>
                </a:effectLst>
                <a:latin typeface="Verdana"/>
                <a:ea typeface="Verdana"/>
                <a:cs typeface="Verdana"/>
              </a:rPr>
              <a:t>!</a:t>
            </a:r>
            <a:endParaRPr lang="ar-SA" sz="5400" b="1" kern="10" dirty="0">
              <a:ln w="19050">
                <a:solidFill>
                  <a:schemeClr val="bg1"/>
                </a:solidFill>
                <a:round/>
                <a:headEnd/>
                <a:tailEnd/>
              </a:ln>
              <a:gradFill rotWithShape="1">
                <a:gsLst>
                  <a:gs pos="0">
                    <a:schemeClr val="tx2"/>
                  </a:gs>
                  <a:gs pos="100000">
                    <a:schemeClr val="accent1"/>
                  </a:gs>
                </a:gsLst>
                <a:lin ang="5400000" scaled="1"/>
              </a:gradFill>
              <a:effectLst>
                <a:outerShdw dist="71842" dir="2700000" algn="ctr" rotWithShape="0">
                  <a:schemeClr val="bg2">
                    <a:alpha val="50000"/>
                  </a:schemeClr>
                </a:outerShdw>
              </a:effectLst>
              <a:latin typeface="Verdana"/>
              <a:ea typeface="Verdana"/>
            </a:endParaRPr>
          </a:p>
        </p:txBody>
      </p:sp>
      <p:sp>
        <p:nvSpPr>
          <p:cNvPr id="59396" name="Rectangle 4"/>
          <p:cNvSpPr>
            <a:spLocks noChangeArrowheads="1"/>
          </p:cNvSpPr>
          <p:nvPr/>
        </p:nvSpPr>
        <p:spPr bwMode="black">
          <a:xfrm>
            <a:off x="3786182" y="5286388"/>
            <a:ext cx="7086600" cy="381000"/>
          </a:xfrm>
          <a:prstGeom prst="rect">
            <a:avLst/>
          </a:prstGeom>
          <a:noFill/>
          <a:ln w="9525">
            <a:noFill/>
            <a:miter lim="800000"/>
            <a:headEnd/>
            <a:tailEnd/>
          </a:ln>
          <a:effectLst/>
        </p:spPr>
        <p:txBody>
          <a:bodyPr/>
          <a:lstStyle/>
          <a:p>
            <a:pPr>
              <a:lnSpc>
                <a:spcPct val="90000"/>
              </a:lnSpc>
              <a:spcBef>
                <a:spcPct val="20000"/>
              </a:spcBef>
              <a:buClr>
                <a:schemeClr val="tx2"/>
              </a:buClr>
              <a:buFont typeface="Wingdings" pitchFamily="2" charset="2"/>
              <a:buNone/>
            </a:pPr>
            <a:r>
              <a:rPr lang="ar-SA" sz="2400" dirty="0"/>
              <a:t>سبحان الله والحمد لله ولا إله إلا الله والله اكبر</a:t>
            </a:r>
            <a:endParaRPr lang="en-US" sz="2400" dirty="0"/>
          </a:p>
        </p:txBody>
      </p:sp>
    </p:spTree>
  </p:cSld>
  <p:clrMapOvr>
    <a:masterClrMapping/>
  </p:clrMapOvr>
  <p:transition spd="slow">
    <p:dissolve/>
  </p:transition>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9f5f662f5858fdda68b0d32ffbed982b24aa3d"/>
</p:tagLst>
</file>

<file path=ppt/theme/theme1.xml><?xml version="1.0" encoding="utf-8"?>
<a:theme xmlns:a="http://schemas.openxmlformats.org/drawingml/2006/main" name="template (14)">
  <a:themeElements>
    <a:clrScheme name="سمة Office 3">
      <a:dk1>
        <a:srgbClr val="000000"/>
      </a:dk1>
      <a:lt1>
        <a:srgbClr val="FFFFFF"/>
      </a:lt1>
      <a:dk2>
        <a:srgbClr val="37399B"/>
      </a:dk2>
      <a:lt2>
        <a:srgbClr val="C0C0C0"/>
      </a:lt2>
      <a:accent1>
        <a:srgbClr val="699DE9"/>
      </a:accent1>
      <a:accent2>
        <a:srgbClr val="EFB049"/>
      </a:accent2>
      <a:accent3>
        <a:srgbClr val="FFFFFF"/>
      </a:accent3>
      <a:accent4>
        <a:srgbClr val="000000"/>
      </a:accent4>
      <a:accent5>
        <a:srgbClr val="B9CCF2"/>
      </a:accent5>
      <a:accent6>
        <a:srgbClr val="D99F41"/>
      </a:accent6>
      <a:hlink>
        <a:srgbClr val="7476DC"/>
      </a:hlink>
      <a:folHlink>
        <a:srgbClr val="9AC664"/>
      </a:folHlink>
    </a:clrScheme>
    <a:fontScheme name="سمة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سمة Office 1">
        <a:dk1>
          <a:srgbClr val="000000"/>
        </a:dk1>
        <a:lt1>
          <a:srgbClr val="FFFFFF"/>
        </a:lt1>
        <a:dk2>
          <a:srgbClr val="000066"/>
        </a:dk2>
        <a:lt2>
          <a:srgbClr val="969696"/>
        </a:lt2>
        <a:accent1>
          <a:srgbClr val="6F4EE6"/>
        </a:accent1>
        <a:accent2>
          <a:srgbClr val="69BFF9"/>
        </a:accent2>
        <a:accent3>
          <a:srgbClr val="FFFFFF"/>
        </a:accent3>
        <a:accent4>
          <a:srgbClr val="000000"/>
        </a:accent4>
        <a:accent5>
          <a:srgbClr val="BBB2F0"/>
        </a:accent5>
        <a:accent6>
          <a:srgbClr val="5EADE2"/>
        </a:accent6>
        <a:hlink>
          <a:srgbClr val="D17FB6"/>
        </a:hlink>
        <a:folHlink>
          <a:srgbClr val="76B749"/>
        </a:folHlink>
      </a:clrScheme>
      <a:clrMap bg1="lt1" tx1="dk1" bg2="lt2" tx2="dk2" accent1="accent1" accent2="accent2" accent3="accent3" accent4="accent4" accent5="accent5" accent6="accent6" hlink="hlink" folHlink="folHlink"/>
    </a:extraClrScheme>
    <a:extraClrScheme>
      <a:clrScheme name="سمة Office 2">
        <a:dk1>
          <a:srgbClr val="000000"/>
        </a:dk1>
        <a:lt1>
          <a:srgbClr val="FFFFFF"/>
        </a:lt1>
        <a:dk2>
          <a:srgbClr val="165E86"/>
        </a:dk2>
        <a:lt2>
          <a:srgbClr val="969696"/>
        </a:lt2>
        <a:accent1>
          <a:srgbClr val="33C5A9"/>
        </a:accent1>
        <a:accent2>
          <a:srgbClr val="90DE88"/>
        </a:accent2>
        <a:accent3>
          <a:srgbClr val="FFFFFF"/>
        </a:accent3>
        <a:accent4>
          <a:srgbClr val="000000"/>
        </a:accent4>
        <a:accent5>
          <a:srgbClr val="ADDFD1"/>
        </a:accent5>
        <a:accent6>
          <a:srgbClr val="82C97B"/>
        </a:accent6>
        <a:hlink>
          <a:srgbClr val="7D96D3"/>
        </a:hlink>
        <a:folHlink>
          <a:srgbClr val="DEDB70"/>
        </a:folHlink>
      </a:clrScheme>
      <a:clrMap bg1="lt1" tx1="dk1" bg2="lt2" tx2="dk2" accent1="accent1" accent2="accent2" accent3="accent3" accent4="accent4" accent5="accent5" accent6="accent6" hlink="hlink" folHlink="folHlink"/>
    </a:extraClrScheme>
    <a:extraClrScheme>
      <a:clrScheme name="سمة Office 3">
        <a:dk1>
          <a:srgbClr val="000000"/>
        </a:dk1>
        <a:lt1>
          <a:srgbClr val="FFFFFF"/>
        </a:lt1>
        <a:dk2>
          <a:srgbClr val="37399B"/>
        </a:dk2>
        <a:lt2>
          <a:srgbClr val="C0C0C0"/>
        </a:lt2>
        <a:accent1>
          <a:srgbClr val="699DE9"/>
        </a:accent1>
        <a:accent2>
          <a:srgbClr val="EFB049"/>
        </a:accent2>
        <a:accent3>
          <a:srgbClr val="FFFFFF"/>
        </a:accent3>
        <a:accent4>
          <a:srgbClr val="000000"/>
        </a:accent4>
        <a:accent5>
          <a:srgbClr val="B9CCF2"/>
        </a:accent5>
        <a:accent6>
          <a:srgbClr val="D99F41"/>
        </a:accent6>
        <a:hlink>
          <a:srgbClr val="7476DC"/>
        </a:hlink>
        <a:folHlink>
          <a:srgbClr val="9AC66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 (14)</Template>
  <TotalTime>92</TotalTime>
  <Words>437</Words>
  <Application>Microsoft Office PowerPoint</Application>
  <PresentationFormat>عرض على الشاشة (4:3)</PresentationFormat>
  <Paragraphs>40</Paragraphs>
  <Slides>10</Slides>
  <Notes>1</Notes>
  <HiddenSlides>0</HiddenSlides>
  <MMClips>0</MMClips>
  <ScaleCrop>false</ScaleCrop>
  <HeadingPairs>
    <vt:vector size="4" baseType="variant">
      <vt:variant>
        <vt:lpstr>نسق</vt:lpstr>
      </vt:variant>
      <vt:variant>
        <vt:i4>1</vt:i4>
      </vt:variant>
      <vt:variant>
        <vt:lpstr>عناوين الشرائح</vt:lpstr>
      </vt:variant>
      <vt:variant>
        <vt:i4>10</vt:i4>
      </vt:variant>
    </vt:vector>
  </HeadingPairs>
  <TitlesOfParts>
    <vt:vector size="11" baseType="lpstr">
      <vt:lpstr>template (14)</vt:lpstr>
      <vt:lpstr>طرق البحث في المكتبات</vt:lpstr>
      <vt:lpstr>عرض تقديمي في PowerPoint</vt:lpstr>
      <vt:lpstr>طرق البحث في المكتبة </vt:lpstr>
      <vt:lpstr>البحث من خلال الفهرس:</vt:lpstr>
      <vt:lpstr>عرض تقديمي في PowerPoint</vt:lpstr>
      <vt:lpstr>عرض تقديمي في PowerPoint</vt:lpstr>
      <vt:lpstr>عرض تقديمي في PowerPoint</vt:lpstr>
      <vt:lpstr>(الكتاب عنوانه (دليل المراجع العربية/ سعود عبدالله الحزيمي) ورقم الطلب يكون بهذه الصورة.</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المعلومات وأهم أنواعها</dc:title>
  <dc:creator>win 7</dc:creator>
  <cp:lastModifiedBy>محمد الحريري</cp:lastModifiedBy>
  <cp:revision>12</cp:revision>
  <dcterms:created xsi:type="dcterms:W3CDTF">2015-09-01T07:32:56Z</dcterms:created>
  <dcterms:modified xsi:type="dcterms:W3CDTF">2023-08-24T17:00:21Z</dcterms:modified>
</cp:coreProperties>
</file>