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5" r:id="rId1"/>
  </p:sldMasterIdLst>
  <p:sldIdLst>
    <p:sldId id="256" r:id="rId2"/>
    <p:sldId id="257" r:id="rId3"/>
    <p:sldId id="258" r:id="rId4"/>
    <p:sldId id="259" r:id="rId5"/>
    <p:sldId id="260" r:id="rId6"/>
    <p:sldId id="261" r:id="rId7"/>
    <p:sldId id="262" r:id="rId8"/>
    <p:sldId id="263" r:id="rId9"/>
    <p:sldId id="265"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5" d="100"/>
          <a:sy n="65" d="100"/>
        </p:scale>
        <p:origin x="83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image" Target="../media/image5.jpg"/><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jpg"/></Relationships>
</file>

<file path=ppt/diagrams/_rels/drawing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image" Target="../media/image5.jpg"/><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E4AE01-BFD0-4E87-94F8-7996CC52C25D}" type="doc">
      <dgm:prSet loTypeId="urn:microsoft.com/office/officeart/2005/8/layout/lProcess3" loCatId="process" qsTypeId="urn:microsoft.com/office/officeart/2005/8/quickstyle/simple1" qsCatId="simple" csTypeId="urn:microsoft.com/office/officeart/2005/8/colors/accent1_2" csCatId="accent1" phldr="1"/>
      <dgm:spPr/>
      <dgm:t>
        <a:bodyPr/>
        <a:lstStyle/>
        <a:p>
          <a:pPr rtl="1"/>
          <a:endParaRPr lang="ar-SA"/>
        </a:p>
      </dgm:t>
    </dgm:pt>
    <dgm:pt modelId="{F80FF6C4-D408-4E73-BE75-0E4F0C6E7EBA}">
      <dgm:prSet phldrT="[نص]"/>
      <dgm:spPr/>
      <dgm:t>
        <a:bodyPr/>
        <a:lstStyle/>
        <a:p>
          <a:pPr rtl="1"/>
          <a:r>
            <a:rPr lang="ar-SA" dirty="0"/>
            <a:t>هي كافة أنواع</a:t>
          </a:r>
        </a:p>
      </dgm:t>
    </dgm:pt>
    <dgm:pt modelId="{202CE5D7-89D3-4774-863A-6819406B2F4F}" type="parTrans" cxnId="{01437E7A-7CF2-472B-B088-5A506C2AFB88}">
      <dgm:prSet/>
      <dgm:spPr/>
      <dgm:t>
        <a:bodyPr/>
        <a:lstStyle/>
        <a:p>
          <a:pPr rtl="1"/>
          <a:endParaRPr lang="ar-SA"/>
        </a:p>
      </dgm:t>
    </dgm:pt>
    <dgm:pt modelId="{D74ABD6B-B820-46DD-9513-586FA08C68E7}" type="sibTrans" cxnId="{01437E7A-7CF2-472B-B088-5A506C2AFB88}">
      <dgm:prSet/>
      <dgm:spPr/>
      <dgm:t>
        <a:bodyPr/>
        <a:lstStyle/>
        <a:p>
          <a:pPr rtl="1"/>
          <a:endParaRPr lang="ar-SA"/>
        </a:p>
      </dgm:t>
    </dgm:pt>
    <dgm:pt modelId="{D86E0969-8D24-4579-BD3E-E0C94F7F4847}">
      <dgm:prSet phldrT="[نص]"/>
      <dgm:spPr/>
      <dgm:t>
        <a:bodyPr/>
        <a:lstStyle/>
        <a:p>
          <a:pPr rtl="1"/>
          <a:r>
            <a:rPr lang="ar-SA" dirty="0"/>
            <a:t>الأجهزة</a:t>
          </a:r>
        </a:p>
      </dgm:t>
    </dgm:pt>
    <dgm:pt modelId="{58843EC6-A74A-439C-A33F-703E5539847C}" type="parTrans" cxnId="{D87A7D96-CA82-4AFC-9050-E628117C22AD}">
      <dgm:prSet/>
      <dgm:spPr/>
      <dgm:t>
        <a:bodyPr/>
        <a:lstStyle/>
        <a:p>
          <a:pPr rtl="1"/>
          <a:endParaRPr lang="ar-SA"/>
        </a:p>
      </dgm:t>
    </dgm:pt>
    <dgm:pt modelId="{FB217D70-86B2-4180-99F6-74996C8073B0}" type="sibTrans" cxnId="{D87A7D96-CA82-4AFC-9050-E628117C22AD}">
      <dgm:prSet/>
      <dgm:spPr/>
      <dgm:t>
        <a:bodyPr/>
        <a:lstStyle/>
        <a:p>
          <a:pPr rtl="1"/>
          <a:endParaRPr lang="ar-SA"/>
        </a:p>
      </dgm:t>
    </dgm:pt>
    <dgm:pt modelId="{68DE5C76-515B-44DB-96CD-C5F974D24ABD}">
      <dgm:prSet phldrT="[نص]"/>
      <dgm:spPr/>
      <dgm:t>
        <a:bodyPr/>
        <a:lstStyle/>
        <a:p>
          <a:pPr rtl="1"/>
          <a:r>
            <a:rPr lang="ar-SA" dirty="0"/>
            <a:t>والبرامج</a:t>
          </a:r>
        </a:p>
      </dgm:t>
    </dgm:pt>
    <dgm:pt modelId="{27AF8B1C-92EA-43D9-A235-031A57DCACF9}" type="parTrans" cxnId="{83C011A0-DF90-4401-BAAE-BC179E7DCB3A}">
      <dgm:prSet/>
      <dgm:spPr/>
      <dgm:t>
        <a:bodyPr/>
        <a:lstStyle/>
        <a:p>
          <a:pPr rtl="1"/>
          <a:endParaRPr lang="ar-SA"/>
        </a:p>
      </dgm:t>
    </dgm:pt>
    <dgm:pt modelId="{86836119-AC8D-4EDC-A76E-483322C2776F}" type="sibTrans" cxnId="{83C011A0-DF90-4401-BAAE-BC179E7DCB3A}">
      <dgm:prSet/>
      <dgm:spPr/>
      <dgm:t>
        <a:bodyPr/>
        <a:lstStyle/>
        <a:p>
          <a:pPr rtl="1"/>
          <a:endParaRPr lang="ar-SA"/>
        </a:p>
      </dgm:t>
    </dgm:pt>
    <dgm:pt modelId="{53CE69EE-06FD-44FA-8D4C-EDAE90EE57FC}">
      <dgm:prSet phldrT="[نص]"/>
      <dgm:spPr/>
      <dgm:t>
        <a:bodyPr/>
        <a:lstStyle/>
        <a:p>
          <a:pPr rtl="1"/>
          <a:r>
            <a:rPr lang="ar-SA" dirty="0"/>
            <a:t>المستخدمة في </a:t>
          </a:r>
        </a:p>
      </dgm:t>
    </dgm:pt>
    <dgm:pt modelId="{ABD7D6AA-D877-450E-AE31-A60D6F19EF07}" type="parTrans" cxnId="{C112EBC1-FFF5-49FB-8E68-E48F5391B870}">
      <dgm:prSet/>
      <dgm:spPr/>
      <dgm:t>
        <a:bodyPr/>
        <a:lstStyle/>
        <a:p>
          <a:pPr rtl="1"/>
          <a:endParaRPr lang="ar-SA"/>
        </a:p>
      </dgm:t>
    </dgm:pt>
    <dgm:pt modelId="{8843D592-D202-4B86-AD2A-7B1F1D854DA0}" type="sibTrans" cxnId="{C112EBC1-FFF5-49FB-8E68-E48F5391B870}">
      <dgm:prSet/>
      <dgm:spPr/>
      <dgm:t>
        <a:bodyPr/>
        <a:lstStyle/>
        <a:p>
          <a:pPr rtl="1"/>
          <a:endParaRPr lang="ar-SA"/>
        </a:p>
      </dgm:t>
    </dgm:pt>
    <dgm:pt modelId="{3F73A777-57DD-42ED-AD95-74DCCF70F496}">
      <dgm:prSet phldrT="[نص]"/>
      <dgm:spPr/>
      <dgm:t>
        <a:bodyPr/>
        <a:lstStyle/>
        <a:p>
          <a:pPr rtl="1"/>
          <a:r>
            <a:rPr lang="ar-SA" dirty="0"/>
            <a:t>تسجيل</a:t>
          </a:r>
        </a:p>
      </dgm:t>
    </dgm:pt>
    <dgm:pt modelId="{87AC02E8-D479-49E0-936E-907A30CFC72C}" type="parTrans" cxnId="{BAEABFB9-C1B3-468C-881E-B34370960096}">
      <dgm:prSet/>
      <dgm:spPr/>
      <dgm:t>
        <a:bodyPr/>
        <a:lstStyle/>
        <a:p>
          <a:pPr rtl="1"/>
          <a:endParaRPr lang="ar-SA"/>
        </a:p>
      </dgm:t>
    </dgm:pt>
    <dgm:pt modelId="{2C53DE22-D6A5-46D3-8B7E-56543D25D28C}" type="sibTrans" cxnId="{BAEABFB9-C1B3-468C-881E-B34370960096}">
      <dgm:prSet/>
      <dgm:spPr/>
      <dgm:t>
        <a:bodyPr/>
        <a:lstStyle/>
        <a:p>
          <a:pPr rtl="1"/>
          <a:endParaRPr lang="ar-SA"/>
        </a:p>
      </dgm:t>
    </dgm:pt>
    <dgm:pt modelId="{7297311C-E590-4A2E-A69A-AE070A0805E6}">
      <dgm:prSet phldrT="[نص]"/>
      <dgm:spPr/>
      <dgm:t>
        <a:bodyPr/>
        <a:lstStyle/>
        <a:p>
          <a:pPr rtl="1"/>
          <a:r>
            <a:rPr lang="ar-SA" dirty="0"/>
            <a:t>وتنظيم</a:t>
          </a:r>
        </a:p>
      </dgm:t>
    </dgm:pt>
    <dgm:pt modelId="{9C8A9B85-7EE6-4658-A8AC-ABD030A8F087}" type="parTrans" cxnId="{205DA50B-1C37-4E9A-B6F1-8C2BC0394CB2}">
      <dgm:prSet/>
      <dgm:spPr/>
      <dgm:t>
        <a:bodyPr/>
        <a:lstStyle/>
        <a:p>
          <a:pPr rtl="1"/>
          <a:endParaRPr lang="ar-SA"/>
        </a:p>
      </dgm:t>
    </dgm:pt>
    <dgm:pt modelId="{A05C80A6-393C-48E8-859A-DFB95A46E330}" type="sibTrans" cxnId="{205DA50B-1C37-4E9A-B6F1-8C2BC0394CB2}">
      <dgm:prSet/>
      <dgm:spPr/>
      <dgm:t>
        <a:bodyPr/>
        <a:lstStyle/>
        <a:p>
          <a:pPr rtl="1"/>
          <a:endParaRPr lang="ar-SA"/>
        </a:p>
      </dgm:t>
    </dgm:pt>
    <dgm:pt modelId="{CD7BFF68-15D1-4998-851D-BA8E4DFDAE17}">
      <dgm:prSet phldrT="[نص]"/>
      <dgm:spPr/>
      <dgm:t>
        <a:bodyPr/>
        <a:lstStyle/>
        <a:p>
          <a:pPr rtl="1"/>
          <a:r>
            <a:rPr lang="ar-SA" dirty="0"/>
            <a:t>وتجهيز</a:t>
          </a:r>
        </a:p>
      </dgm:t>
    </dgm:pt>
    <dgm:pt modelId="{7CA06E2F-87A7-42BB-9E6F-D8A435EB8C25}" type="parTrans" cxnId="{0234ECC6-F66C-4F0B-AE8A-21B5060ADE78}">
      <dgm:prSet/>
      <dgm:spPr/>
      <dgm:t>
        <a:bodyPr/>
        <a:lstStyle/>
        <a:p>
          <a:pPr rtl="1"/>
          <a:endParaRPr lang="ar-SA"/>
        </a:p>
      </dgm:t>
    </dgm:pt>
    <dgm:pt modelId="{0364A6E7-CDCD-4777-BBE9-EC68CCFA412D}" type="sibTrans" cxnId="{0234ECC6-F66C-4F0B-AE8A-21B5060ADE78}">
      <dgm:prSet/>
      <dgm:spPr/>
      <dgm:t>
        <a:bodyPr/>
        <a:lstStyle/>
        <a:p>
          <a:pPr rtl="1"/>
          <a:endParaRPr lang="ar-SA"/>
        </a:p>
      </dgm:t>
    </dgm:pt>
    <dgm:pt modelId="{8B5A018D-B1FB-44FF-9CBB-CB2281C23F32}">
      <dgm:prSet phldrT="[نص]"/>
      <dgm:spPr/>
      <dgm:t>
        <a:bodyPr/>
        <a:lstStyle/>
        <a:p>
          <a:pPr rtl="1"/>
          <a:r>
            <a:rPr lang="ar-SA" dirty="0"/>
            <a:t>وتخزين</a:t>
          </a:r>
        </a:p>
      </dgm:t>
    </dgm:pt>
    <dgm:pt modelId="{E69D57A8-5DD9-495E-B4EE-29B563FCA0CF}" type="parTrans" cxnId="{61AEE8D1-5E87-4079-A217-37292A3C1C8C}">
      <dgm:prSet/>
      <dgm:spPr/>
      <dgm:t>
        <a:bodyPr/>
        <a:lstStyle/>
        <a:p>
          <a:pPr rtl="1"/>
          <a:endParaRPr lang="ar-SA"/>
        </a:p>
      </dgm:t>
    </dgm:pt>
    <dgm:pt modelId="{B65AF3B6-FDDC-4566-A5C7-9EC02E13516E}" type="sibTrans" cxnId="{61AEE8D1-5E87-4079-A217-37292A3C1C8C}">
      <dgm:prSet/>
      <dgm:spPr/>
      <dgm:t>
        <a:bodyPr/>
        <a:lstStyle/>
        <a:p>
          <a:pPr rtl="1"/>
          <a:endParaRPr lang="ar-SA"/>
        </a:p>
      </dgm:t>
    </dgm:pt>
    <dgm:pt modelId="{DB1F7CCA-4507-42B7-B6F4-20054E170902}">
      <dgm:prSet phldrT="[نص]"/>
      <dgm:spPr/>
      <dgm:t>
        <a:bodyPr/>
        <a:lstStyle/>
        <a:p>
          <a:pPr rtl="1"/>
          <a:r>
            <a:rPr lang="ar-SA" dirty="0"/>
            <a:t>واسترجاع</a:t>
          </a:r>
        </a:p>
      </dgm:t>
    </dgm:pt>
    <dgm:pt modelId="{B45C94B2-D0F2-4D46-98D5-C971366D6EC9}" type="parTrans" cxnId="{3D0C6F48-92BB-4F84-A396-044B6D25667D}">
      <dgm:prSet/>
      <dgm:spPr/>
      <dgm:t>
        <a:bodyPr/>
        <a:lstStyle/>
        <a:p>
          <a:pPr rtl="1"/>
          <a:endParaRPr lang="ar-SA"/>
        </a:p>
      </dgm:t>
    </dgm:pt>
    <dgm:pt modelId="{ABEF82BF-1D77-4885-AA6A-6D7D8EEB845D}" type="sibTrans" cxnId="{3D0C6F48-92BB-4F84-A396-044B6D25667D}">
      <dgm:prSet/>
      <dgm:spPr/>
      <dgm:t>
        <a:bodyPr/>
        <a:lstStyle/>
        <a:p>
          <a:pPr rtl="1"/>
          <a:endParaRPr lang="ar-SA"/>
        </a:p>
      </dgm:t>
    </dgm:pt>
    <dgm:pt modelId="{1B94F966-E6A5-4B47-AA44-49F35229E334}">
      <dgm:prSet phldrT="[نص]"/>
      <dgm:spPr/>
      <dgm:t>
        <a:bodyPr/>
        <a:lstStyle/>
        <a:p>
          <a:pPr rtl="1"/>
          <a:r>
            <a:rPr lang="ar-SA" dirty="0"/>
            <a:t>وبث</a:t>
          </a:r>
        </a:p>
      </dgm:t>
    </dgm:pt>
    <dgm:pt modelId="{33C02D13-DF1A-46A6-90AF-15793A7B5114}" type="parTrans" cxnId="{3F42EF9B-4640-47DF-BBDD-BA552E9F5196}">
      <dgm:prSet/>
      <dgm:spPr/>
      <dgm:t>
        <a:bodyPr/>
        <a:lstStyle/>
        <a:p>
          <a:pPr rtl="1"/>
          <a:endParaRPr lang="ar-SA"/>
        </a:p>
      </dgm:t>
    </dgm:pt>
    <dgm:pt modelId="{3A7B3530-D637-4FBE-91C6-0AF03C400A1B}" type="sibTrans" cxnId="{3F42EF9B-4640-47DF-BBDD-BA552E9F5196}">
      <dgm:prSet/>
      <dgm:spPr/>
      <dgm:t>
        <a:bodyPr/>
        <a:lstStyle/>
        <a:p>
          <a:pPr rtl="1"/>
          <a:endParaRPr lang="ar-SA"/>
        </a:p>
      </dgm:t>
    </dgm:pt>
    <dgm:pt modelId="{4FA9266D-46BD-4957-8BDF-96FF4F9CC2BB}" type="pres">
      <dgm:prSet presAssocID="{5AE4AE01-BFD0-4E87-94F8-7996CC52C25D}" presName="Name0" presStyleCnt="0">
        <dgm:presLayoutVars>
          <dgm:chPref val="3"/>
          <dgm:dir val="rev"/>
          <dgm:animLvl val="lvl"/>
          <dgm:resizeHandles/>
        </dgm:presLayoutVars>
      </dgm:prSet>
      <dgm:spPr/>
    </dgm:pt>
    <dgm:pt modelId="{F7BC606D-F9C8-4881-B3A9-FB3340C034B5}" type="pres">
      <dgm:prSet presAssocID="{F80FF6C4-D408-4E73-BE75-0E4F0C6E7EBA}" presName="horFlow" presStyleCnt="0"/>
      <dgm:spPr/>
    </dgm:pt>
    <dgm:pt modelId="{88C45840-B874-4301-BC38-39704B8515FA}" type="pres">
      <dgm:prSet presAssocID="{F80FF6C4-D408-4E73-BE75-0E4F0C6E7EBA}" presName="bigChev" presStyleLbl="node1" presStyleIdx="0" presStyleCnt="2"/>
      <dgm:spPr/>
    </dgm:pt>
    <dgm:pt modelId="{5A8FE508-FB6A-43C2-9DB4-36748BADDBA1}" type="pres">
      <dgm:prSet presAssocID="{58843EC6-A74A-439C-A33F-703E5539847C}" presName="parTrans" presStyleCnt="0"/>
      <dgm:spPr/>
    </dgm:pt>
    <dgm:pt modelId="{73C06698-4501-4280-A5E3-0367AC8D7631}" type="pres">
      <dgm:prSet presAssocID="{D86E0969-8D24-4579-BD3E-E0C94F7F4847}" presName="node" presStyleLbl="alignAccFollowNode1" presStyleIdx="0" presStyleCnt="8">
        <dgm:presLayoutVars>
          <dgm:bulletEnabled val="1"/>
        </dgm:presLayoutVars>
      </dgm:prSet>
      <dgm:spPr/>
    </dgm:pt>
    <dgm:pt modelId="{17F8C59B-089D-4648-B4CC-3DFCF265B31B}" type="pres">
      <dgm:prSet presAssocID="{FB217D70-86B2-4180-99F6-74996C8073B0}" presName="sibTrans" presStyleCnt="0"/>
      <dgm:spPr/>
    </dgm:pt>
    <dgm:pt modelId="{110AF31C-6D45-4C36-9723-28100F6F60F0}" type="pres">
      <dgm:prSet presAssocID="{68DE5C76-515B-44DB-96CD-C5F974D24ABD}" presName="node" presStyleLbl="alignAccFollowNode1" presStyleIdx="1" presStyleCnt="8">
        <dgm:presLayoutVars>
          <dgm:bulletEnabled val="1"/>
        </dgm:presLayoutVars>
      </dgm:prSet>
      <dgm:spPr/>
    </dgm:pt>
    <dgm:pt modelId="{ED8AC440-2DC8-4CFC-B1BC-78D2D0792D23}" type="pres">
      <dgm:prSet presAssocID="{F80FF6C4-D408-4E73-BE75-0E4F0C6E7EBA}" presName="vSp" presStyleCnt="0"/>
      <dgm:spPr/>
    </dgm:pt>
    <dgm:pt modelId="{61A762C7-07E3-42AD-9B76-01415061BABC}" type="pres">
      <dgm:prSet presAssocID="{53CE69EE-06FD-44FA-8D4C-EDAE90EE57FC}" presName="horFlow" presStyleCnt="0"/>
      <dgm:spPr/>
    </dgm:pt>
    <dgm:pt modelId="{EC58E972-01F1-4857-9B3E-49340BD849A9}" type="pres">
      <dgm:prSet presAssocID="{53CE69EE-06FD-44FA-8D4C-EDAE90EE57FC}" presName="bigChev" presStyleLbl="node1" presStyleIdx="1" presStyleCnt="2"/>
      <dgm:spPr/>
    </dgm:pt>
    <dgm:pt modelId="{15BF982D-8C29-4614-AA84-0388F776194F}" type="pres">
      <dgm:prSet presAssocID="{87AC02E8-D479-49E0-936E-907A30CFC72C}" presName="parTrans" presStyleCnt="0"/>
      <dgm:spPr/>
    </dgm:pt>
    <dgm:pt modelId="{4D362D0A-CF10-4C23-BEB4-A87E4D8BAC30}" type="pres">
      <dgm:prSet presAssocID="{3F73A777-57DD-42ED-AD95-74DCCF70F496}" presName="node" presStyleLbl="alignAccFollowNode1" presStyleIdx="2" presStyleCnt="8">
        <dgm:presLayoutVars>
          <dgm:bulletEnabled val="1"/>
        </dgm:presLayoutVars>
      </dgm:prSet>
      <dgm:spPr/>
    </dgm:pt>
    <dgm:pt modelId="{D98D2267-0A65-4289-867F-786B588F3F1F}" type="pres">
      <dgm:prSet presAssocID="{2C53DE22-D6A5-46D3-8B7E-56543D25D28C}" presName="sibTrans" presStyleCnt="0"/>
      <dgm:spPr/>
    </dgm:pt>
    <dgm:pt modelId="{6ADD1AF9-44FB-40D8-B714-9EF86F1BDB1E}" type="pres">
      <dgm:prSet presAssocID="{7297311C-E590-4A2E-A69A-AE070A0805E6}" presName="node" presStyleLbl="alignAccFollowNode1" presStyleIdx="3" presStyleCnt="8">
        <dgm:presLayoutVars>
          <dgm:bulletEnabled val="1"/>
        </dgm:presLayoutVars>
      </dgm:prSet>
      <dgm:spPr/>
    </dgm:pt>
    <dgm:pt modelId="{7006FF43-B91E-41BA-9A62-B36AFCBBDB1F}" type="pres">
      <dgm:prSet presAssocID="{A05C80A6-393C-48E8-859A-DFB95A46E330}" presName="sibTrans" presStyleCnt="0"/>
      <dgm:spPr/>
    </dgm:pt>
    <dgm:pt modelId="{9109F71F-3A2D-4C6F-BA19-20A803FFC06A}" type="pres">
      <dgm:prSet presAssocID="{CD7BFF68-15D1-4998-851D-BA8E4DFDAE17}" presName="node" presStyleLbl="alignAccFollowNode1" presStyleIdx="4" presStyleCnt="8">
        <dgm:presLayoutVars>
          <dgm:bulletEnabled val="1"/>
        </dgm:presLayoutVars>
      </dgm:prSet>
      <dgm:spPr/>
    </dgm:pt>
    <dgm:pt modelId="{29BFA464-F5DD-4276-9E29-E5A30981670C}" type="pres">
      <dgm:prSet presAssocID="{0364A6E7-CDCD-4777-BBE9-EC68CCFA412D}" presName="sibTrans" presStyleCnt="0"/>
      <dgm:spPr/>
    </dgm:pt>
    <dgm:pt modelId="{C5D51E25-65F4-426F-9D7B-6DE746BF4750}" type="pres">
      <dgm:prSet presAssocID="{8B5A018D-B1FB-44FF-9CBB-CB2281C23F32}" presName="node" presStyleLbl="alignAccFollowNode1" presStyleIdx="5" presStyleCnt="8">
        <dgm:presLayoutVars>
          <dgm:bulletEnabled val="1"/>
        </dgm:presLayoutVars>
      </dgm:prSet>
      <dgm:spPr/>
    </dgm:pt>
    <dgm:pt modelId="{76050C62-B6B9-411A-A34D-B1E06A90502D}" type="pres">
      <dgm:prSet presAssocID="{B65AF3B6-FDDC-4566-A5C7-9EC02E13516E}" presName="sibTrans" presStyleCnt="0"/>
      <dgm:spPr/>
    </dgm:pt>
    <dgm:pt modelId="{316C0E56-1DBF-4C64-8B7E-60F5C3D6D34D}" type="pres">
      <dgm:prSet presAssocID="{DB1F7CCA-4507-42B7-B6F4-20054E170902}" presName="node" presStyleLbl="alignAccFollowNode1" presStyleIdx="6" presStyleCnt="8">
        <dgm:presLayoutVars>
          <dgm:bulletEnabled val="1"/>
        </dgm:presLayoutVars>
      </dgm:prSet>
      <dgm:spPr/>
    </dgm:pt>
    <dgm:pt modelId="{1E78B897-CA10-4026-9C6F-392AC8E1E21B}" type="pres">
      <dgm:prSet presAssocID="{ABEF82BF-1D77-4885-AA6A-6D7D8EEB845D}" presName="sibTrans" presStyleCnt="0"/>
      <dgm:spPr/>
    </dgm:pt>
    <dgm:pt modelId="{3658A1AD-791B-499E-8BF8-669D6B0F0CD7}" type="pres">
      <dgm:prSet presAssocID="{1B94F966-E6A5-4B47-AA44-49F35229E334}" presName="node" presStyleLbl="alignAccFollowNode1" presStyleIdx="7" presStyleCnt="8">
        <dgm:presLayoutVars>
          <dgm:bulletEnabled val="1"/>
        </dgm:presLayoutVars>
      </dgm:prSet>
      <dgm:spPr/>
    </dgm:pt>
  </dgm:ptLst>
  <dgm:cxnLst>
    <dgm:cxn modelId="{205DA50B-1C37-4E9A-B6F1-8C2BC0394CB2}" srcId="{53CE69EE-06FD-44FA-8D4C-EDAE90EE57FC}" destId="{7297311C-E590-4A2E-A69A-AE070A0805E6}" srcOrd="1" destOrd="0" parTransId="{9C8A9B85-7EE6-4658-A8AC-ABD030A8F087}" sibTransId="{A05C80A6-393C-48E8-859A-DFB95A46E330}"/>
    <dgm:cxn modelId="{6F166E10-CAC1-4606-802C-A18552216C76}" type="presOf" srcId="{DB1F7CCA-4507-42B7-B6F4-20054E170902}" destId="{316C0E56-1DBF-4C64-8B7E-60F5C3D6D34D}" srcOrd="0" destOrd="0" presId="urn:microsoft.com/office/officeart/2005/8/layout/lProcess3"/>
    <dgm:cxn modelId="{81354341-3B07-4AD5-BA5A-F1CC8DE0CF7B}" type="presOf" srcId="{68DE5C76-515B-44DB-96CD-C5F974D24ABD}" destId="{110AF31C-6D45-4C36-9723-28100F6F60F0}" srcOrd="0" destOrd="0" presId="urn:microsoft.com/office/officeart/2005/8/layout/lProcess3"/>
    <dgm:cxn modelId="{50906643-A26B-4D58-A5EB-855087510E43}" type="presOf" srcId="{7297311C-E590-4A2E-A69A-AE070A0805E6}" destId="{6ADD1AF9-44FB-40D8-B714-9EF86F1BDB1E}" srcOrd="0" destOrd="0" presId="urn:microsoft.com/office/officeart/2005/8/layout/lProcess3"/>
    <dgm:cxn modelId="{3D0C6F48-92BB-4F84-A396-044B6D25667D}" srcId="{53CE69EE-06FD-44FA-8D4C-EDAE90EE57FC}" destId="{DB1F7CCA-4507-42B7-B6F4-20054E170902}" srcOrd="4" destOrd="0" parTransId="{B45C94B2-D0F2-4D46-98D5-C971366D6EC9}" sibTransId="{ABEF82BF-1D77-4885-AA6A-6D7D8EEB845D}"/>
    <dgm:cxn modelId="{9C99EE49-B2F7-4A94-ADA1-8B40F68F7081}" type="presOf" srcId="{D86E0969-8D24-4579-BD3E-E0C94F7F4847}" destId="{73C06698-4501-4280-A5E3-0367AC8D7631}" srcOrd="0" destOrd="0" presId="urn:microsoft.com/office/officeart/2005/8/layout/lProcess3"/>
    <dgm:cxn modelId="{091A4770-5B35-437A-8C7A-F77BBD026AE2}" type="presOf" srcId="{F80FF6C4-D408-4E73-BE75-0E4F0C6E7EBA}" destId="{88C45840-B874-4301-BC38-39704B8515FA}" srcOrd="0" destOrd="0" presId="urn:microsoft.com/office/officeart/2005/8/layout/lProcess3"/>
    <dgm:cxn modelId="{DEECC355-47E4-4FAA-967E-2A6E584A4DE4}" type="presOf" srcId="{5AE4AE01-BFD0-4E87-94F8-7996CC52C25D}" destId="{4FA9266D-46BD-4957-8BDF-96FF4F9CC2BB}" srcOrd="0" destOrd="0" presId="urn:microsoft.com/office/officeart/2005/8/layout/lProcess3"/>
    <dgm:cxn modelId="{97FD6A78-489F-479B-BF7E-35AA803E4F04}" type="presOf" srcId="{1B94F966-E6A5-4B47-AA44-49F35229E334}" destId="{3658A1AD-791B-499E-8BF8-669D6B0F0CD7}" srcOrd="0" destOrd="0" presId="urn:microsoft.com/office/officeart/2005/8/layout/lProcess3"/>
    <dgm:cxn modelId="{01437E7A-7CF2-472B-B088-5A506C2AFB88}" srcId="{5AE4AE01-BFD0-4E87-94F8-7996CC52C25D}" destId="{F80FF6C4-D408-4E73-BE75-0E4F0C6E7EBA}" srcOrd="0" destOrd="0" parTransId="{202CE5D7-89D3-4774-863A-6819406B2F4F}" sibTransId="{D74ABD6B-B820-46DD-9513-586FA08C68E7}"/>
    <dgm:cxn modelId="{22EF3188-75D0-423F-913C-67F07B27C984}" type="presOf" srcId="{CD7BFF68-15D1-4998-851D-BA8E4DFDAE17}" destId="{9109F71F-3A2D-4C6F-BA19-20A803FFC06A}" srcOrd="0" destOrd="0" presId="urn:microsoft.com/office/officeart/2005/8/layout/lProcess3"/>
    <dgm:cxn modelId="{D87A7D96-CA82-4AFC-9050-E628117C22AD}" srcId="{F80FF6C4-D408-4E73-BE75-0E4F0C6E7EBA}" destId="{D86E0969-8D24-4579-BD3E-E0C94F7F4847}" srcOrd="0" destOrd="0" parTransId="{58843EC6-A74A-439C-A33F-703E5539847C}" sibTransId="{FB217D70-86B2-4180-99F6-74996C8073B0}"/>
    <dgm:cxn modelId="{3F42EF9B-4640-47DF-BBDD-BA552E9F5196}" srcId="{53CE69EE-06FD-44FA-8D4C-EDAE90EE57FC}" destId="{1B94F966-E6A5-4B47-AA44-49F35229E334}" srcOrd="5" destOrd="0" parTransId="{33C02D13-DF1A-46A6-90AF-15793A7B5114}" sibTransId="{3A7B3530-D637-4FBE-91C6-0AF03C400A1B}"/>
    <dgm:cxn modelId="{83C011A0-DF90-4401-BAAE-BC179E7DCB3A}" srcId="{F80FF6C4-D408-4E73-BE75-0E4F0C6E7EBA}" destId="{68DE5C76-515B-44DB-96CD-C5F974D24ABD}" srcOrd="1" destOrd="0" parTransId="{27AF8B1C-92EA-43D9-A235-031A57DCACF9}" sibTransId="{86836119-AC8D-4EDC-A76E-483322C2776F}"/>
    <dgm:cxn modelId="{6BCE18A0-09F2-4DF0-BCC2-7B7A027233AD}" type="presOf" srcId="{3F73A777-57DD-42ED-AD95-74DCCF70F496}" destId="{4D362D0A-CF10-4C23-BEB4-A87E4D8BAC30}" srcOrd="0" destOrd="0" presId="urn:microsoft.com/office/officeart/2005/8/layout/lProcess3"/>
    <dgm:cxn modelId="{D41E72A3-99A8-4CBE-81DA-46E20A9A4FDD}" type="presOf" srcId="{8B5A018D-B1FB-44FF-9CBB-CB2281C23F32}" destId="{C5D51E25-65F4-426F-9D7B-6DE746BF4750}" srcOrd="0" destOrd="0" presId="urn:microsoft.com/office/officeart/2005/8/layout/lProcess3"/>
    <dgm:cxn modelId="{BAEABFB9-C1B3-468C-881E-B34370960096}" srcId="{53CE69EE-06FD-44FA-8D4C-EDAE90EE57FC}" destId="{3F73A777-57DD-42ED-AD95-74DCCF70F496}" srcOrd="0" destOrd="0" parTransId="{87AC02E8-D479-49E0-936E-907A30CFC72C}" sibTransId="{2C53DE22-D6A5-46D3-8B7E-56543D25D28C}"/>
    <dgm:cxn modelId="{C112EBC1-FFF5-49FB-8E68-E48F5391B870}" srcId="{5AE4AE01-BFD0-4E87-94F8-7996CC52C25D}" destId="{53CE69EE-06FD-44FA-8D4C-EDAE90EE57FC}" srcOrd="1" destOrd="0" parTransId="{ABD7D6AA-D877-450E-AE31-A60D6F19EF07}" sibTransId="{8843D592-D202-4B86-AD2A-7B1F1D854DA0}"/>
    <dgm:cxn modelId="{0234ECC6-F66C-4F0B-AE8A-21B5060ADE78}" srcId="{53CE69EE-06FD-44FA-8D4C-EDAE90EE57FC}" destId="{CD7BFF68-15D1-4998-851D-BA8E4DFDAE17}" srcOrd="2" destOrd="0" parTransId="{7CA06E2F-87A7-42BB-9E6F-D8A435EB8C25}" sibTransId="{0364A6E7-CDCD-4777-BBE9-EC68CCFA412D}"/>
    <dgm:cxn modelId="{61AEE8D1-5E87-4079-A217-37292A3C1C8C}" srcId="{53CE69EE-06FD-44FA-8D4C-EDAE90EE57FC}" destId="{8B5A018D-B1FB-44FF-9CBB-CB2281C23F32}" srcOrd="3" destOrd="0" parTransId="{E69D57A8-5DD9-495E-B4EE-29B563FCA0CF}" sibTransId="{B65AF3B6-FDDC-4566-A5C7-9EC02E13516E}"/>
    <dgm:cxn modelId="{626360EF-CAAE-4553-B371-F1E7DBC8D28C}" type="presOf" srcId="{53CE69EE-06FD-44FA-8D4C-EDAE90EE57FC}" destId="{EC58E972-01F1-4857-9B3E-49340BD849A9}" srcOrd="0" destOrd="0" presId="urn:microsoft.com/office/officeart/2005/8/layout/lProcess3"/>
    <dgm:cxn modelId="{8AE4BFBF-0D5E-4227-9592-72FA4AFD0703}" type="presParOf" srcId="{4FA9266D-46BD-4957-8BDF-96FF4F9CC2BB}" destId="{F7BC606D-F9C8-4881-B3A9-FB3340C034B5}" srcOrd="0" destOrd="0" presId="urn:microsoft.com/office/officeart/2005/8/layout/lProcess3"/>
    <dgm:cxn modelId="{CDE7DC36-110C-41F8-A97B-0125FC12A8A1}" type="presParOf" srcId="{F7BC606D-F9C8-4881-B3A9-FB3340C034B5}" destId="{88C45840-B874-4301-BC38-39704B8515FA}" srcOrd="0" destOrd="0" presId="urn:microsoft.com/office/officeart/2005/8/layout/lProcess3"/>
    <dgm:cxn modelId="{D6A946CE-D9BF-4C13-9AB2-058A5C612053}" type="presParOf" srcId="{F7BC606D-F9C8-4881-B3A9-FB3340C034B5}" destId="{5A8FE508-FB6A-43C2-9DB4-36748BADDBA1}" srcOrd="1" destOrd="0" presId="urn:microsoft.com/office/officeart/2005/8/layout/lProcess3"/>
    <dgm:cxn modelId="{094EBE57-00D5-4432-9C89-86153EC7C1AB}" type="presParOf" srcId="{F7BC606D-F9C8-4881-B3A9-FB3340C034B5}" destId="{73C06698-4501-4280-A5E3-0367AC8D7631}" srcOrd="2" destOrd="0" presId="urn:microsoft.com/office/officeart/2005/8/layout/lProcess3"/>
    <dgm:cxn modelId="{93CB0694-7AEB-4CC4-93CF-E9B9F62C5FA8}" type="presParOf" srcId="{F7BC606D-F9C8-4881-B3A9-FB3340C034B5}" destId="{17F8C59B-089D-4648-B4CC-3DFCF265B31B}" srcOrd="3" destOrd="0" presId="urn:microsoft.com/office/officeart/2005/8/layout/lProcess3"/>
    <dgm:cxn modelId="{C3134A60-662F-4F2F-A6C4-C2A276242E72}" type="presParOf" srcId="{F7BC606D-F9C8-4881-B3A9-FB3340C034B5}" destId="{110AF31C-6D45-4C36-9723-28100F6F60F0}" srcOrd="4" destOrd="0" presId="urn:microsoft.com/office/officeart/2005/8/layout/lProcess3"/>
    <dgm:cxn modelId="{75787375-6B82-4445-B3D8-6C813E6049C2}" type="presParOf" srcId="{4FA9266D-46BD-4957-8BDF-96FF4F9CC2BB}" destId="{ED8AC440-2DC8-4CFC-B1BC-78D2D0792D23}" srcOrd="1" destOrd="0" presId="urn:microsoft.com/office/officeart/2005/8/layout/lProcess3"/>
    <dgm:cxn modelId="{BC40694F-CEA3-4BEC-B5E2-BDBD9A161F18}" type="presParOf" srcId="{4FA9266D-46BD-4957-8BDF-96FF4F9CC2BB}" destId="{61A762C7-07E3-42AD-9B76-01415061BABC}" srcOrd="2" destOrd="0" presId="urn:microsoft.com/office/officeart/2005/8/layout/lProcess3"/>
    <dgm:cxn modelId="{481354B1-7281-440E-9CDC-3BF7379AE015}" type="presParOf" srcId="{61A762C7-07E3-42AD-9B76-01415061BABC}" destId="{EC58E972-01F1-4857-9B3E-49340BD849A9}" srcOrd="0" destOrd="0" presId="urn:microsoft.com/office/officeart/2005/8/layout/lProcess3"/>
    <dgm:cxn modelId="{545663AC-39EA-4C72-B8A0-E25DF7F4733B}" type="presParOf" srcId="{61A762C7-07E3-42AD-9B76-01415061BABC}" destId="{15BF982D-8C29-4614-AA84-0388F776194F}" srcOrd="1" destOrd="0" presId="urn:microsoft.com/office/officeart/2005/8/layout/lProcess3"/>
    <dgm:cxn modelId="{835BCAEF-B9F3-417C-9F63-BA7B40AAA8EE}" type="presParOf" srcId="{61A762C7-07E3-42AD-9B76-01415061BABC}" destId="{4D362D0A-CF10-4C23-BEB4-A87E4D8BAC30}" srcOrd="2" destOrd="0" presId="urn:microsoft.com/office/officeart/2005/8/layout/lProcess3"/>
    <dgm:cxn modelId="{CC1CB43F-B2E9-4056-883B-359BE8E60102}" type="presParOf" srcId="{61A762C7-07E3-42AD-9B76-01415061BABC}" destId="{D98D2267-0A65-4289-867F-786B588F3F1F}" srcOrd="3" destOrd="0" presId="urn:microsoft.com/office/officeart/2005/8/layout/lProcess3"/>
    <dgm:cxn modelId="{67702C2F-3FD7-4D09-8575-7205E73AF1D9}" type="presParOf" srcId="{61A762C7-07E3-42AD-9B76-01415061BABC}" destId="{6ADD1AF9-44FB-40D8-B714-9EF86F1BDB1E}" srcOrd="4" destOrd="0" presId="urn:microsoft.com/office/officeart/2005/8/layout/lProcess3"/>
    <dgm:cxn modelId="{A0D17D4A-1D73-4902-B5C8-CE70984D5E5E}" type="presParOf" srcId="{61A762C7-07E3-42AD-9B76-01415061BABC}" destId="{7006FF43-B91E-41BA-9A62-B36AFCBBDB1F}" srcOrd="5" destOrd="0" presId="urn:microsoft.com/office/officeart/2005/8/layout/lProcess3"/>
    <dgm:cxn modelId="{FA4BEA5B-983A-4777-87FF-1810F755FE27}" type="presParOf" srcId="{61A762C7-07E3-42AD-9B76-01415061BABC}" destId="{9109F71F-3A2D-4C6F-BA19-20A803FFC06A}" srcOrd="6" destOrd="0" presId="urn:microsoft.com/office/officeart/2005/8/layout/lProcess3"/>
    <dgm:cxn modelId="{134F2676-7408-4435-A922-921F4856792A}" type="presParOf" srcId="{61A762C7-07E3-42AD-9B76-01415061BABC}" destId="{29BFA464-F5DD-4276-9E29-E5A30981670C}" srcOrd="7" destOrd="0" presId="urn:microsoft.com/office/officeart/2005/8/layout/lProcess3"/>
    <dgm:cxn modelId="{E17DCDA5-CDA8-43A9-88AB-2068B4666A77}" type="presParOf" srcId="{61A762C7-07E3-42AD-9B76-01415061BABC}" destId="{C5D51E25-65F4-426F-9D7B-6DE746BF4750}" srcOrd="8" destOrd="0" presId="urn:microsoft.com/office/officeart/2005/8/layout/lProcess3"/>
    <dgm:cxn modelId="{FA9698EC-047B-4F2F-A251-578F24D9CDA0}" type="presParOf" srcId="{61A762C7-07E3-42AD-9B76-01415061BABC}" destId="{76050C62-B6B9-411A-A34D-B1E06A90502D}" srcOrd="9" destOrd="0" presId="urn:microsoft.com/office/officeart/2005/8/layout/lProcess3"/>
    <dgm:cxn modelId="{9DB87482-B15D-4C3C-B376-2411E694D578}" type="presParOf" srcId="{61A762C7-07E3-42AD-9B76-01415061BABC}" destId="{316C0E56-1DBF-4C64-8B7E-60F5C3D6D34D}" srcOrd="10" destOrd="0" presId="urn:microsoft.com/office/officeart/2005/8/layout/lProcess3"/>
    <dgm:cxn modelId="{FE234A81-3BD1-460E-AC30-B76727CC1F56}" type="presParOf" srcId="{61A762C7-07E3-42AD-9B76-01415061BABC}" destId="{1E78B897-CA10-4026-9C6F-392AC8E1E21B}" srcOrd="11" destOrd="0" presId="urn:microsoft.com/office/officeart/2005/8/layout/lProcess3"/>
    <dgm:cxn modelId="{425E296D-39FE-421A-89D4-F2C1F0E86968}" type="presParOf" srcId="{61A762C7-07E3-42AD-9B76-01415061BABC}" destId="{3658A1AD-791B-499E-8BF8-669D6B0F0CD7}" srcOrd="1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490B80-35B3-49BD-8C44-A4AFA7BE2AE9}"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pPr rtl="1"/>
          <a:endParaRPr lang="ar-SA"/>
        </a:p>
      </dgm:t>
    </dgm:pt>
    <dgm:pt modelId="{681DEE76-3887-42A3-9CD4-21B1E0C4D8DB}">
      <dgm:prSet phldrT="[نص]"/>
      <dgm:spPr/>
      <dgm:t>
        <a:bodyPr/>
        <a:lstStyle/>
        <a:p>
          <a:pPr rtl="1"/>
          <a:r>
            <a:rPr lang="ar-SA" dirty="0"/>
            <a:t>اهم التقنيات</a:t>
          </a:r>
        </a:p>
      </dgm:t>
    </dgm:pt>
    <dgm:pt modelId="{1259182F-AF2C-469B-B660-9F51C774430E}" type="parTrans" cxnId="{23ECFAE7-B549-42B4-89F1-7842BDFB0AB6}">
      <dgm:prSet/>
      <dgm:spPr/>
      <dgm:t>
        <a:bodyPr/>
        <a:lstStyle/>
        <a:p>
          <a:pPr rtl="1"/>
          <a:endParaRPr lang="ar-SA"/>
        </a:p>
      </dgm:t>
    </dgm:pt>
    <dgm:pt modelId="{2E9BB822-515D-47B4-9946-3B473E0E10D3}" type="sibTrans" cxnId="{23ECFAE7-B549-42B4-89F1-7842BDFB0AB6}">
      <dgm:prSet/>
      <dgm:spPr/>
      <dgm:t>
        <a:bodyPr/>
        <a:lstStyle/>
        <a:p>
          <a:pPr rtl="1"/>
          <a:endParaRPr lang="ar-SA"/>
        </a:p>
      </dgm:t>
    </dgm:pt>
    <dgm:pt modelId="{6DC5C95A-C057-47F0-8427-E5ACEF08DB1D}">
      <dgm:prSet phldrT="[نص]"/>
      <dgm:spPr/>
      <dgm:t>
        <a:bodyPr/>
        <a:lstStyle/>
        <a:p>
          <a:pPr rtl="1"/>
          <a:r>
            <a:rPr lang="ar-SA" dirty="0"/>
            <a:t>الأجهزة </a:t>
          </a:r>
        </a:p>
      </dgm:t>
    </dgm:pt>
    <dgm:pt modelId="{C9A1D8FC-533E-42A6-9B79-F7E68F1041AA}" type="parTrans" cxnId="{470D2C34-640D-40AA-9387-9BDC95226D64}">
      <dgm:prSet/>
      <dgm:spPr/>
      <dgm:t>
        <a:bodyPr/>
        <a:lstStyle/>
        <a:p>
          <a:pPr rtl="1"/>
          <a:endParaRPr lang="ar-SA"/>
        </a:p>
      </dgm:t>
    </dgm:pt>
    <dgm:pt modelId="{176E0450-1D4E-4F27-A172-3B9E3552258C}" type="sibTrans" cxnId="{470D2C34-640D-40AA-9387-9BDC95226D64}">
      <dgm:prSet/>
      <dgm:spPr/>
      <dgm:t>
        <a:bodyPr/>
        <a:lstStyle/>
        <a:p>
          <a:pPr rtl="1"/>
          <a:endParaRPr lang="ar-SA"/>
        </a:p>
      </dgm:t>
    </dgm:pt>
    <dgm:pt modelId="{988E32C2-99A9-4AEC-BA95-19B36C823380}">
      <dgm:prSet phldrT="[نص]"/>
      <dgm:spPr/>
      <dgm:t>
        <a:bodyPr/>
        <a:lstStyle/>
        <a:p>
          <a:pPr rtl="1"/>
          <a:r>
            <a:rPr lang="ar-SA" dirty="0"/>
            <a:t>البرامج</a:t>
          </a:r>
        </a:p>
      </dgm:t>
    </dgm:pt>
    <dgm:pt modelId="{73050EDA-2168-490D-BE0B-895341C77C62}" type="parTrans" cxnId="{75EF4C04-B4DB-4151-A430-86EF87FAC7B3}">
      <dgm:prSet/>
      <dgm:spPr/>
      <dgm:t>
        <a:bodyPr/>
        <a:lstStyle/>
        <a:p>
          <a:pPr rtl="1"/>
          <a:endParaRPr lang="ar-SA"/>
        </a:p>
      </dgm:t>
    </dgm:pt>
    <dgm:pt modelId="{E5B30A0E-4B06-490F-8462-9C73566A7482}" type="sibTrans" cxnId="{75EF4C04-B4DB-4151-A430-86EF87FAC7B3}">
      <dgm:prSet/>
      <dgm:spPr/>
      <dgm:t>
        <a:bodyPr/>
        <a:lstStyle/>
        <a:p>
          <a:pPr rtl="1"/>
          <a:endParaRPr lang="ar-SA"/>
        </a:p>
      </dgm:t>
    </dgm:pt>
    <dgm:pt modelId="{B057E238-895C-4521-B654-734CD4AA5B51}">
      <dgm:prSet phldrT="[نص]"/>
      <dgm:spPr/>
      <dgm:t>
        <a:bodyPr/>
        <a:lstStyle/>
        <a:p>
          <a:pPr rtl="1"/>
          <a:r>
            <a:rPr lang="ar-SA" dirty="0"/>
            <a:t>الحاسب الآلي</a:t>
          </a:r>
        </a:p>
      </dgm:t>
    </dgm:pt>
    <dgm:pt modelId="{69419E08-D9C3-4D2A-A2BA-99E5EC036A7E}" type="parTrans" cxnId="{592034ED-69A9-44DE-B5C7-B689EB6DA0AF}">
      <dgm:prSet/>
      <dgm:spPr/>
      <dgm:t>
        <a:bodyPr/>
        <a:lstStyle/>
        <a:p>
          <a:pPr rtl="1"/>
          <a:endParaRPr lang="ar-SA"/>
        </a:p>
      </dgm:t>
    </dgm:pt>
    <dgm:pt modelId="{22471C91-E3AC-40EA-AF53-358DA4B3F9B4}" type="sibTrans" cxnId="{592034ED-69A9-44DE-B5C7-B689EB6DA0AF}">
      <dgm:prSet/>
      <dgm:spPr/>
      <dgm:t>
        <a:bodyPr/>
        <a:lstStyle/>
        <a:p>
          <a:pPr rtl="1"/>
          <a:endParaRPr lang="ar-SA"/>
        </a:p>
      </dgm:t>
    </dgm:pt>
    <dgm:pt modelId="{8291A31E-C40E-4C38-90B5-9F300F1F58A5}">
      <dgm:prSet phldrT="[نص]"/>
      <dgm:spPr/>
      <dgm:t>
        <a:bodyPr/>
        <a:lstStyle/>
        <a:p>
          <a:pPr rtl="1"/>
          <a:r>
            <a:rPr lang="ar-SA" dirty="0"/>
            <a:t>برامج إدارة وتنظيم المكتبات</a:t>
          </a:r>
        </a:p>
      </dgm:t>
    </dgm:pt>
    <dgm:pt modelId="{CE65BE04-21A1-4CD3-91B2-76F3671ABAA3}" type="parTrans" cxnId="{9DC6E6FF-142B-46BA-9022-8CAE850A4519}">
      <dgm:prSet/>
      <dgm:spPr/>
      <dgm:t>
        <a:bodyPr/>
        <a:lstStyle/>
        <a:p>
          <a:pPr rtl="1"/>
          <a:endParaRPr lang="ar-SA"/>
        </a:p>
      </dgm:t>
    </dgm:pt>
    <dgm:pt modelId="{294609EF-9ECE-4DD4-8076-A837824B4730}" type="sibTrans" cxnId="{9DC6E6FF-142B-46BA-9022-8CAE850A4519}">
      <dgm:prSet/>
      <dgm:spPr/>
      <dgm:t>
        <a:bodyPr/>
        <a:lstStyle/>
        <a:p>
          <a:pPr rtl="1"/>
          <a:endParaRPr lang="ar-SA"/>
        </a:p>
      </dgm:t>
    </dgm:pt>
    <dgm:pt modelId="{42AB8F14-E794-4D67-9383-9248CEAD71F6}">
      <dgm:prSet phldrT="[نص]"/>
      <dgm:spPr/>
      <dgm:t>
        <a:bodyPr/>
        <a:lstStyle/>
        <a:p>
          <a:pPr rtl="1"/>
          <a:r>
            <a:rPr lang="ar-SA" dirty="0"/>
            <a:t>الفيديو</a:t>
          </a:r>
        </a:p>
      </dgm:t>
    </dgm:pt>
    <dgm:pt modelId="{73755DC5-0DBE-43A3-9DB4-478929006039}" type="parTrans" cxnId="{D47FECD1-2EA3-48FB-A5F7-0C2D3EBBCCCC}">
      <dgm:prSet/>
      <dgm:spPr/>
      <dgm:t>
        <a:bodyPr/>
        <a:lstStyle/>
        <a:p>
          <a:pPr rtl="1"/>
          <a:endParaRPr lang="ar-SA"/>
        </a:p>
      </dgm:t>
    </dgm:pt>
    <dgm:pt modelId="{4E981BD8-E7C8-433B-BEF6-B43EBAD588F0}" type="sibTrans" cxnId="{D47FECD1-2EA3-48FB-A5F7-0C2D3EBBCCCC}">
      <dgm:prSet/>
      <dgm:spPr/>
      <dgm:t>
        <a:bodyPr/>
        <a:lstStyle/>
        <a:p>
          <a:pPr rtl="1"/>
          <a:endParaRPr lang="ar-SA"/>
        </a:p>
      </dgm:t>
    </dgm:pt>
    <dgm:pt modelId="{60FCD02C-41EC-4446-85AB-B391AF5BD5ED}">
      <dgm:prSet phldrT="[نص]"/>
      <dgm:spPr/>
      <dgm:t>
        <a:bodyPr/>
        <a:lstStyle/>
        <a:p>
          <a:pPr rtl="1"/>
          <a:r>
            <a:rPr lang="ar-SA" dirty="0"/>
            <a:t>المسجل الصوتي</a:t>
          </a:r>
        </a:p>
      </dgm:t>
    </dgm:pt>
    <dgm:pt modelId="{46997BEF-EDEE-4E72-B5AD-8EA333F680C8}" type="parTrans" cxnId="{50680EAC-3F53-43DE-B2BA-50169E1908D7}">
      <dgm:prSet/>
      <dgm:spPr/>
      <dgm:t>
        <a:bodyPr/>
        <a:lstStyle/>
        <a:p>
          <a:pPr rtl="1"/>
          <a:endParaRPr lang="ar-SA"/>
        </a:p>
      </dgm:t>
    </dgm:pt>
    <dgm:pt modelId="{BB48F08E-8731-4F48-87EE-6264A683E4D3}" type="sibTrans" cxnId="{50680EAC-3F53-43DE-B2BA-50169E1908D7}">
      <dgm:prSet/>
      <dgm:spPr/>
      <dgm:t>
        <a:bodyPr/>
        <a:lstStyle/>
        <a:p>
          <a:pPr rtl="1"/>
          <a:endParaRPr lang="ar-SA"/>
        </a:p>
      </dgm:t>
    </dgm:pt>
    <dgm:pt modelId="{A69D55B5-1F75-4629-95FD-F936636A2FDD}">
      <dgm:prSet phldrT="[نص]"/>
      <dgm:spPr/>
      <dgm:t>
        <a:bodyPr/>
        <a:lstStyle/>
        <a:p>
          <a:pPr rtl="1"/>
          <a:r>
            <a:rPr lang="ar-SA" dirty="0"/>
            <a:t>المصغرات الفيلمية</a:t>
          </a:r>
        </a:p>
      </dgm:t>
    </dgm:pt>
    <dgm:pt modelId="{9006D9D9-C867-49AB-AC1F-CF04133CCD37}" type="parTrans" cxnId="{5A40343C-34D9-4552-8D84-17A86CBF6538}">
      <dgm:prSet/>
      <dgm:spPr/>
      <dgm:t>
        <a:bodyPr/>
        <a:lstStyle/>
        <a:p>
          <a:pPr rtl="1"/>
          <a:endParaRPr lang="ar-SA"/>
        </a:p>
      </dgm:t>
    </dgm:pt>
    <dgm:pt modelId="{4D244DCF-5BE2-4628-A753-6DA47E6C96BC}" type="sibTrans" cxnId="{5A40343C-34D9-4552-8D84-17A86CBF6538}">
      <dgm:prSet/>
      <dgm:spPr/>
      <dgm:t>
        <a:bodyPr/>
        <a:lstStyle/>
        <a:p>
          <a:pPr rtl="1"/>
          <a:endParaRPr lang="ar-SA"/>
        </a:p>
      </dgm:t>
    </dgm:pt>
    <dgm:pt modelId="{9D22A9E7-D8A1-454D-8832-16404E645527}" type="pres">
      <dgm:prSet presAssocID="{55490B80-35B3-49BD-8C44-A4AFA7BE2AE9}" presName="hierChild1" presStyleCnt="0">
        <dgm:presLayoutVars>
          <dgm:chPref val="1"/>
          <dgm:dir/>
          <dgm:animOne val="branch"/>
          <dgm:animLvl val="lvl"/>
          <dgm:resizeHandles/>
        </dgm:presLayoutVars>
      </dgm:prSet>
      <dgm:spPr/>
    </dgm:pt>
    <dgm:pt modelId="{9B016E9C-F30F-4F8A-9786-58D5AF4CF3F2}" type="pres">
      <dgm:prSet presAssocID="{681DEE76-3887-42A3-9CD4-21B1E0C4D8DB}" presName="hierRoot1" presStyleCnt="0"/>
      <dgm:spPr/>
    </dgm:pt>
    <dgm:pt modelId="{E15B1F28-B622-4F65-A3ED-91609D783667}" type="pres">
      <dgm:prSet presAssocID="{681DEE76-3887-42A3-9CD4-21B1E0C4D8DB}" presName="composite" presStyleCnt="0"/>
      <dgm:spPr/>
    </dgm:pt>
    <dgm:pt modelId="{8FB38A6D-CC5D-4C2D-BAF0-6F047B65F732}" type="pres">
      <dgm:prSet presAssocID="{681DEE76-3887-42A3-9CD4-21B1E0C4D8DB}" presName="image" presStyleLbl="node0" presStyleIdx="0" presStyleCnt="1"/>
      <dgm:spPr>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dgm:spPr>
    </dgm:pt>
    <dgm:pt modelId="{A34B264C-BD7E-4AEA-8488-B92457ABB06D}" type="pres">
      <dgm:prSet presAssocID="{681DEE76-3887-42A3-9CD4-21B1E0C4D8DB}" presName="text" presStyleLbl="revTx" presStyleIdx="0" presStyleCnt="8">
        <dgm:presLayoutVars>
          <dgm:chPref val="3"/>
        </dgm:presLayoutVars>
      </dgm:prSet>
      <dgm:spPr/>
    </dgm:pt>
    <dgm:pt modelId="{F4D27F44-5A3E-4611-8603-7BA1CA0914F3}" type="pres">
      <dgm:prSet presAssocID="{681DEE76-3887-42A3-9CD4-21B1E0C4D8DB}" presName="hierChild2" presStyleCnt="0"/>
      <dgm:spPr/>
    </dgm:pt>
    <dgm:pt modelId="{D0A3124A-93AD-48CF-8EBF-B68681B9DC7A}" type="pres">
      <dgm:prSet presAssocID="{C9A1D8FC-533E-42A6-9B79-F7E68F1041AA}" presName="Name10" presStyleLbl="parChTrans1D2" presStyleIdx="0" presStyleCnt="2"/>
      <dgm:spPr/>
    </dgm:pt>
    <dgm:pt modelId="{E2679353-F441-400A-A5C4-924EE30E4557}" type="pres">
      <dgm:prSet presAssocID="{6DC5C95A-C057-47F0-8427-E5ACEF08DB1D}" presName="hierRoot2" presStyleCnt="0"/>
      <dgm:spPr/>
    </dgm:pt>
    <dgm:pt modelId="{60F498C5-9454-4176-888B-D11D5DBCDD74}" type="pres">
      <dgm:prSet presAssocID="{6DC5C95A-C057-47F0-8427-E5ACEF08DB1D}" presName="composite2" presStyleCnt="0"/>
      <dgm:spPr/>
    </dgm:pt>
    <dgm:pt modelId="{6FF166B4-AF5C-4CFE-B42E-AADD7AF7821F}" type="pres">
      <dgm:prSet presAssocID="{6DC5C95A-C057-47F0-8427-E5ACEF08DB1D}" presName="image2" presStyleLbl="node2" presStyleIdx="0"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30000" r="-30000"/>
          </a:stretch>
        </a:blipFill>
      </dgm:spPr>
    </dgm:pt>
    <dgm:pt modelId="{599CA33A-3C0E-41D9-8321-CAADBADA9951}" type="pres">
      <dgm:prSet presAssocID="{6DC5C95A-C057-47F0-8427-E5ACEF08DB1D}" presName="text2" presStyleLbl="revTx" presStyleIdx="1" presStyleCnt="8">
        <dgm:presLayoutVars>
          <dgm:chPref val="3"/>
        </dgm:presLayoutVars>
      </dgm:prSet>
      <dgm:spPr/>
    </dgm:pt>
    <dgm:pt modelId="{1092FFD8-BD40-4577-9A55-178FF183F48E}" type="pres">
      <dgm:prSet presAssocID="{6DC5C95A-C057-47F0-8427-E5ACEF08DB1D}" presName="hierChild3" presStyleCnt="0"/>
      <dgm:spPr/>
    </dgm:pt>
    <dgm:pt modelId="{9CC73F14-58EC-415A-88A6-1491D87590AC}" type="pres">
      <dgm:prSet presAssocID="{69419E08-D9C3-4D2A-A2BA-99E5EC036A7E}" presName="Name17" presStyleLbl="parChTrans1D3" presStyleIdx="0" presStyleCnt="5"/>
      <dgm:spPr/>
    </dgm:pt>
    <dgm:pt modelId="{B84A74C3-6E80-4983-A895-9CD19CAD986A}" type="pres">
      <dgm:prSet presAssocID="{B057E238-895C-4521-B654-734CD4AA5B51}" presName="hierRoot3" presStyleCnt="0"/>
      <dgm:spPr/>
    </dgm:pt>
    <dgm:pt modelId="{EC31D8EE-CCC4-4A04-AA46-167E937DB630}" type="pres">
      <dgm:prSet presAssocID="{B057E238-895C-4521-B654-734CD4AA5B51}" presName="composite3" presStyleCnt="0"/>
      <dgm:spPr/>
    </dgm:pt>
    <dgm:pt modelId="{FD40B0FE-8C39-4770-BE10-E8778C142291}" type="pres">
      <dgm:prSet presAssocID="{B057E238-895C-4521-B654-734CD4AA5B51}" presName="image3" presStyleLbl="node3" presStyleIdx="0"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0000" r="-20000"/>
          </a:stretch>
        </a:blipFill>
      </dgm:spPr>
    </dgm:pt>
    <dgm:pt modelId="{D414933D-1569-4615-A642-4EAE1CE8A5FE}" type="pres">
      <dgm:prSet presAssocID="{B057E238-895C-4521-B654-734CD4AA5B51}" presName="text3" presStyleLbl="revTx" presStyleIdx="2" presStyleCnt="8">
        <dgm:presLayoutVars>
          <dgm:chPref val="3"/>
        </dgm:presLayoutVars>
      </dgm:prSet>
      <dgm:spPr/>
    </dgm:pt>
    <dgm:pt modelId="{A12860A8-7784-422C-8D83-7AB680C13FA4}" type="pres">
      <dgm:prSet presAssocID="{B057E238-895C-4521-B654-734CD4AA5B51}" presName="hierChild4" presStyleCnt="0"/>
      <dgm:spPr/>
    </dgm:pt>
    <dgm:pt modelId="{43E5486E-0334-49E8-BE40-13CDCA3BD3BC}" type="pres">
      <dgm:prSet presAssocID="{73755DC5-0DBE-43A3-9DB4-478929006039}" presName="Name17" presStyleLbl="parChTrans1D3" presStyleIdx="1" presStyleCnt="5"/>
      <dgm:spPr/>
    </dgm:pt>
    <dgm:pt modelId="{4A9A950C-BE77-4DC6-BDD7-9AA6EEE534EF}" type="pres">
      <dgm:prSet presAssocID="{42AB8F14-E794-4D67-9383-9248CEAD71F6}" presName="hierRoot3" presStyleCnt="0"/>
      <dgm:spPr/>
    </dgm:pt>
    <dgm:pt modelId="{CFA93533-A411-425B-8058-A8311FB91445}" type="pres">
      <dgm:prSet presAssocID="{42AB8F14-E794-4D67-9383-9248CEAD71F6}" presName="composite3" presStyleCnt="0"/>
      <dgm:spPr/>
    </dgm:pt>
    <dgm:pt modelId="{C21F961E-AC7C-4B07-8F28-880621432850}" type="pres">
      <dgm:prSet presAssocID="{42AB8F14-E794-4D67-9383-9248CEAD71F6}" presName="image3" presStyleLbl="node3" presStyleIdx="1" presStyleCnt="5"/>
      <dgm:spPr>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dgm:spPr>
    </dgm:pt>
    <dgm:pt modelId="{7F22B7C3-3349-47D2-82F9-0AC9EC27D2B9}" type="pres">
      <dgm:prSet presAssocID="{42AB8F14-E794-4D67-9383-9248CEAD71F6}" presName="text3" presStyleLbl="revTx" presStyleIdx="3" presStyleCnt="8">
        <dgm:presLayoutVars>
          <dgm:chPref val="3"/>
        </dgm:presLayoutVars>
      </dgm:prSet>
      <dgm:spPr/>
    </dgm:pt>
    <dgm:pt modelId="{DE5CFE09-2BB0-4CB9-BAF2-259F95EE8849}" type="pres">
      <dgm:prSet presAssocID="{42AB8F14-E794-4D67-9383-9248CEAD71F6}" presName="hierChild4" presStyleCnt="0"/>
      <dgm:spPr/>
    </dgm:pt>
    <dgm:pt modelId="{97C84996-6716-43E0-A10E-38DF00239873}" type="pres">
      <dgm:prSet presAssocID="{46997BEF-EDEE-4E72-B5AD-8EA333F680C8}" presName="Name17" presStyleLbl="parChTrans1D3" presStyleIdx="2" presStyleCnt="5"/>
      <dgm:spPr/>
    </dgm:pt>
    <dgm:pt modelId="{6BF4FBCF-978A-4396-B60F-87FA18438957}" type="pres">
      <dgm:prSet presAssocID="{60FCD02C-41EC-4446-85AB-B391AF5BD5ED}" presName="hierRoot3" presStyleCnt="0"/>
      <dgm:spPr/>
    </dgm:pt>
    <dgm:pt modelId="{810E66BB-3475-48A2-9C63-5B3C1F73BD61}" type="pres">
      <dgm:prSet presAssocID="{60FCD02C-41EC-4446-85AB-B391AF5BD5ED}" presName="composite3" presStyleCnt="0"/>
      <dgm:spPr/>
    </dgm:pt>
    <dgm:pt modelId="{483543CA-82A7-4515-ABD0-2B9B23E738A8}" type="pres">
      <dgm:prSet presAssocID="{60FCD02C-41EC-4446-85AB-B391AF5BD5ED}" presName="image3" presStyleLbl="node3" presStyleIdx="2" presStyleCnt="5"/>
      <dgm:spPr>
        <a:blipFill>
          <a:blip xmlns:r="http://schemas.openxmlformats.org/officeDocument/2006/relationships" r:embed="rId6">
            <a:extLst>
              <a:ext uri="{28A0092B-C50C-407E-A947-70E740481C1C}">
                <a14:useLocalDpi xmlns:a14="http://schemas.microsoft.com/office/drawing/2010/main" val="0"/>
              </a:ext>
            </a:extLst>
          </a:blip>
          <a:srcRect/>
          <a:stretch>
            <a:fillRect l="-35000" r="-35000"/>
          </a:stretch>
        </a:blipFill>
      </dgm:spPr>
    </dgm:pt>
    <dgm:pt modelId="{70E79B79-5393-4D65-B5AB-59744C0371B1}" type="pres">
      <dgm:prSet presAssocID="{60FCD02C-41EC-4446-85AB-B391AF5BD5ED}" presName="text3" presStyleLbl="revTx" presStyleIdx="4" presStyleCnt="8">
        <dgm:presLayoutVars>
          <dgm:chPref val="3"/>
        </dgm:presLayoutVars>
      </dgm:prSet>
      <dgm:spPr/>
    </dgm:pt>
    <dgm:pt modelId="{94599074-FAA8-4229-8F37-A9B51017FAD0}" type="pres">
      <dgm:prSet presAssocID="{60FCD02C-41EC-4446-85AB-B391AF5BD5ED}" presName="hierChild4" presStyleCnt="0"/>
      <dgm:spPr/>
    </dgm:pt>
    <dgm:pt modelId="{292A78FC-DCA7-4AB0-B627-E69F6A757E57}" type="pres">
      <dgm:prSet presAssocID="{9006D9D9-C867-49AB-AC1F-CF04133CCD37}" presName="Name17" presStyleLbl="parChTrans1D3" presStyleIdx="3" presStyleCnt="5"/>
      <dgm:spPr/>
    </dgm:pt>
    <dgm:pt modelId="{EC10F269-0ABE-475F-A10D-A0520E58D8EB}" type="pres">
      <dgm:prSet presAssocID="{A69D55B5-1F75-4629-95FD-F936636A2FDD}" presName="hierRoot3" presStyleCnt="0"/>
      <dgm:spPr/>
    </dgm:pt>
    <dgm:pt modelId="{6142A14C-AEE0-4D2B-A127-A51386CFD727}" type="pres">
      <dgm:prSet presAssocID="{A69D55B5-1F75-4629-95FD-F936636A2FDD}" presName="composite3" presStyleCnt="0"/>
      <dgm:spPr/>
    </dgm:pt>
    <dgm:pt modelId="{F46343FF-3D55-4694-A9B2-FA5695A98485}" type="pres">
      <dgm:prSet presAssocID="{A69D55B5-1F75-4629-95FD-F936636A2FDD}" presName="image3" presStyleLbl="node3" presStyleIdx="3" presStyleCnt="5"/>
      <dgm:spPr>
        <a:blipFill>
          <a:blip xmlns:r="http://schemas.openxmlformats.org/officeDocument/2006/relationships" r:embed="rId7">
            <a:extLst>
              <a:ext uri="{28A0092B-C50C-407E-A947-70E740481C1C}">
                <a14:useLocalDpi xmlns:a14="http://schemas.microsoft.com/office/drawing/2010/main" val="0"/>
              </a:ext>
            </a:extLst>
          </a:blip>
          <a:srcRect/>
          <a:stretch>
            <a:fillRect l="-10000" r="-10000"/>
          </a:stretch>
        </a:blipFill>
      </dgm:spPr>
    </dgm:pt>
    <dgm:pt modelId="{1392044A-5564-4FA6-B373-A3108B16437D}" type="pres">
      <dgm:prSet presAssocID="{A69D55B5-1F75-4629-95FD-F936636A2FDD}" presName="text3" presStyleLbl="revTx" presStyleIdx="5" presStyleCnt="8">
        <dgm:presLayoutVars>
          <dgm:chPref val="3"/>
        </dgm:presLayoutVars>
      </dgm:prSet>
      <dgm:spPr/>
    </dgm:pt>
    <dgm:pt modelId="{B7FC0EA9-31D0-4FEE-A6D1-4A3ECD291415}" type="pres">
      <dgm:prSet presAssocID="{A69D55B5-1F75-4629-95FD-F936636A2FDD}" presName="hierChild4" presStyleCnt="0"/>
      <dgm:spPr/>
    </dgm:pt>
    <dgm:pt modelId="{01230ABF-2B96-4AA0-AE82-7CE5A930CA69}" type="pres">
      <dgm:prSet presAssocID="{73050EDA-2168-490D-BE0B-895341C77C62}" presName="Name10" presStyleLbl="parChTrans1D2" presStyleIdx="1" presStyleCnt="2"/>
      <dgm:spPr/>
    </dgm:pt>
    <dgm:pt modelId="{C026D785-4139-4A3F-860A-5724997E5712}" type="pres">
      <dgm:prSet presAssocID="{988E32C2-99A9-4AEC-BA95-19B36C823380}" presName="hierRoot2" presStyleCnt="0"/>
      <dgm:spPr/>
    </dgm:pt>
    <dgm:pt modelId="{C665913A-BB14-4B9D-A96B-BAE2B108B931}" type="pres">
      <dgm:prSet presAssocID="{988E32C2-99A9-4AEC-BA95-19B36C823380}" presName="composite2" presStyleCnt="0"/>
      <dgm:spPr/>
    </dgm:pt>
    <dgm:pt modelId="{8ADAAE73-A4DD-4AA2-BFBB-1E4CA753AE29}" type="pres">
      <dgm:prSet presAssocID="{988E32C2-99A9-4AEC-BA95-19B36C823380}" presName="image2" presStyleLbl="node2" presStyleIdx="1" presStyleCnt="2"/>
      <dgm:spPr>
        <a:blipFill>
          <a:blip xmlns:r="http://schemas.openxmlformats.org/officeDocument/2006/relationships" r:embed="rId8">
            <a:extLst>
              <a:ext uri="{28A0092B-C50C-407E-A947-70E740481C1C}">
                <a14:useLocalDpi xmlns:a14="http://schemas.microsoft.com/office/drawing/2010/main" val="0"/>
              </a:ext>
            </a:extLst>
          </a:blip>
          <a:srcRect/>
          <a:stretch>
            <a:fillRect l="-39000" r="-39000"/>
          </a:stretch>
        </a:blipFill>
      </dgm:spPr>
    </dgm:pt>
    <dgm:pt modelId="{C91C3032-01E6-48CB-BB16-9701348BC0D1}" type="pres">
      <dgm:prSet presAssocID="{988E32C2-99A9-4AEC-BA95-19B36C823380}" presName="text2" presStyleLbl="revTx" presStyleIdx="6" presStyleCnt="8">
        <dgm:presLayoutVars>
          <dgm:chPref val="3"/>
        </dgm:presLayoutVars>
      </dgm:prSet>
      <dgm:spPr/>
    </dgm:pt>
    <dgm:pt modelId="{F65D8F3D-4D45-4369-B634-67E6F99BB61D}" type="pres">
      <dgm:prSet presAssocID="{988E32C2-99A9-4AEC-BA95-19B36C823380}" presName="hierChild3" presStyleCnt="0"/>
      <dgm:spPr/>
    </dgm:pt>
    <dgm:pt modelId="{7DA56D00-1690-4C2A-AC8A-F87D0135AD46}" type="pres">
      <dgm:prSet presAssocID="{CE65BE04-21A1-4CD3-91B2-76F3671ABAA3}" presName="Name17" presStyleLbl="parChTrans1D3" presStyleIdx="4" presStyleCnt="5"/>
      <dgm:spPr/>
    </dgm:pt>
    <dgm:pt modelId="{9189125B-6708-4482-950C-30A35405CFE3}" type="pres">
      <dgm:prSet presAssocID="{8291A31E-C40E-4C38-90B5-9F300F1F58A5}" presName="hierRoot3" presStyleCnt="0"/>
      <dgm:spPr/>
    </dgm:pt>
    <dgm:pt modelId="{43AD21F2-5AFB-4F20-A3F9-4B6FB7E1FB7E}" type="pres">
      <dgm:prSet presAssocID="{8291A31E-C40E-4C38-90B5-9F300F1F58A5}" presName="composite3" presStyleCnt="0"/>
      <dgm:spPr/>
    </dgm:pt>
    <dgm:pt modelId="{0039AB6E-3B03-4102-833B-7A8ECE8F165C}" type="pres">
      <dgm:prSet presAssocID="{8291A31E-C40E-4C38-90B5-9F300F1F58A5}" presName="image3" presStyleLbl="node3" presStyleIdx="4" presStyleCnt="5"/>
      <dgm:spPr>
        <a:blipFill>
          <a:blip xmlns:r="http://schemas.openxmlformats.org/officeDocument/2006/relationships" r:embed="rId9">
            <a:extLst>
              <a:ext uri="{28A0092B-C50C-407E-A947-70E740481C1C}">
                <a14:useLocalDpi xmlns:a14="http://schemas.microsoft.com/office/drawing/2010/main" val="0"/>
              </a:ext>
            </a:extLst>
          </a:blip>
          <a:srcRect/>
          <a:stretch>
            <a:fillRect l="-59000" r="-59000"/>
          </a:stretch>
        </a:blipFill>
      </dgm:spPr>
    </dgm:pt>
    <dgm:pt modelId="{FF3CE303-5BF9-4EB2-BB3E-0964422B5C6E}" type="pres">
      <dgm:prSet presAssocID="{8291A31E-C40E-4C38-90B5-9F300F1F58A5}" presName="text3" presStyleLbl="revTx" presStyleIdx="7" presStyleCnt="8">
        <dgm:presLayoutVars>
          <dgm:chPref val="3"/>
        </dgm:presLayoutVars>
      </dgm:prSet>
      <dgm:spPr/>
    </dgm:pt>
    <dgm:pt modelId="{B2769895-2FB6-42FC-9515-9424B5427B99}" type="pres">
      <dgm:prSet presAssocID="{8291A31E-C40E-4C38-90B5-9F300F1F58A5}" presName="hierChild4" presStyleCnt="0"/>
      <dgm:spPr/>
    </dgm:pt>
  </dgm:ptLst>
  <dgm:cxnLst>
    <dgm:cxn modelId="{75EF4C04-B4DB-4151-A430-86EF87FAC7B3}" srcId="{681DEE76-3887-42A3-9CD4-21B1E0C4D8DB}" destId="{988E32C2-99A9-4AEC-BA95-19B36C823380}" srcOrd="1" destOrd="0" parTransId="{73050EDA-2168-490D-BE0B-895341C77C62}" sibTransId="{E5B30A0E-4B06-490F-8462-9C73566A7482}"/>
    <dgm:cxn modelId="{B77E522C-FDF7-4A83-996A-A12DA452CD45}" type="presOf" srcId="{988E32C2-99A9-4AEC-BA95-19B36C823380}" destId="{C91C3032-01E6-48CB-BB16-9701348BC0D1}" srcOrd="0" destOrd="0" presId="urn:microsoft.com/office/officeart/2009/layout/CirclePictureHierarchy"/>
    <dgm:cxn modelId="{470D2C34-640D-40AA-9387-9BDC95226D64}" srcId="{681DEE76-3887-42A3-9CD4-21B1E0C4D8DB}" destId="{6DC5C95A-C057-47F0-8427-E5ACEF08DB1D}" srcOrd="0" destOrd="0" parTransId="{C9A1D8FC-533E-42A6-9B79-F7E68F1041AA}" sibTransId="{176E0450-1D4E-4F27-A172-3B9E3552258C}"/>
    <dgm:cxn modelId="{7C4D5E36-509F-4952-913E-50B4BF0DA342}" type="presOf" srcId="{42AB8F14-E794-4D67-9383-9248CEAD71F6}" destId="{7F22B7C3-3349-47D2-82F9-0AC9EC27D2B9}" srcOrd="0" destOrd="0" presId="urn:microsoft.com/office/officeart/2009/layout/CirclePictureHierarchy"/>
    <dgm:cxn modelId="{522C0039-AE58-4028-8D61-10D19030A45D}" type="presOf" srcId="{46997BEF-EDEE-4E72-B5AD-8EA333F680C8}" destId="{97C84996-6716-43E0-A10E-38DF00239873}" srcOrd="0" destOrd="0" presId="urn:microsoft.com/office/officeart/2009/layout/CirclePictureHierarchy"/>
    <dgm:cxn modelId="{5A40343C-34D9-4552-8D84-17A86CBF6538}" srcId="{6DC5C95A-C057-47F0-8427-E5ACEF08DB1D}" destId="{A69D55B5-1F75-4629-95FD-F936636A2FDD}" srcOrd="3" destOrd="0" parTransId="{9006D9D9-C867-49AB-AC1F-CF04133CCD37}" sibTransId="{4D244DCF-5BE2-4628-A753-6DA47E6C96BC}"/>
    <dgm:cxn modelId="{443E9640-C4C7-4ED8-96C2-5C12DACB9E22}" type="presOf" srcId="{B057E238-895C-4521-B654-734CD4AA5B51}" destId="{D414933D-1569-4615-A642-4EAE1CE8A5FE}" srcOrd="0" destOrd="0" presId="urn:microsoft.com/office/officeart/2009/layout/CirclePictureHierarchy"/>
    <dgm:cxn modelId="{9314605F-F736-4E01-BEF3-2F9B9883323A}" type="presOf" srcId="{73050EDA-2168-490D-BE0B-895341C77C62}" destId="{01230ABF-2B96-4AA0-AE82-7CE5A930CA69}" srcOrd="0" destOrd="0" presId="urn:microsoft.com/office/officeart/2009/layout/CirclePictureHierarchy"/>
    <dgm:cxn modelId="{65959B5F-9E7A-409B-B61E-FAAF6BC4C77F}" type="presOf" srcId="{6DC5C95A-C057-47F0-8427-E5ACEF08DB1D}" destId="{599CA33A-3C0E-41D9-8321-CAADBADA9951}" srcOrd="0" destOrd="0" presId="urn:microsoft.com/office/officeart/2009/layout/CirclePictureHierarchy"/>
    <dgm:cxn modelId="{3FAF9960-C9D9-4912-9D82-C80D97F47FE0}" type="presOf" srcId="{CE65BE04-21A1-4CD3-91B2-76F3671ABAA3}" destId="{7DA56D00-1690-4C2A-AC8A-F87D0135AD46}" srcOrd="0" destOrd="0" presId="urn:microsoft.com/office/officeart/2009/layout/CirclePictureHierarchy"/>
    <dgm:cxn modelId="{E05A5444-449B-4A66-A9C5-99C96EE7574E}" type="presOf" srcId="{73755DC5-0DBE-43A3-9DB4-478929006039}" destId="{43E5486E-0334-49E8-BE40-13CDCA3BD3BC}" srcOrd="0" destOrd="0" presId="urn:microsoft.com/office/officeart/2009/layout/CirclePictureHierarchy"/>
    <dgm:cxn modelId="{85819647-5AD8-4476-BAAA-291960F083D4}" type="presOf" srcId="{A69D55B5-1F75-4629-95FD-F936636A2FDD}" destId="{1392044A-5564-4FA6-B373-A3108B16437D}" srcOrd="0" destOrd="0" presId="urn:microsoft.com/office/officeart/2009/layout/CirclePictureHierarchy"/>
    <dgm:cxn modelId="{45E5CC48-0A50-49CA-A76B-150B9111A360}" type="presOf" srcId="{681DEE76-3887-42A3-9CD4-21B1E0C4D8DB}" destId="{A34B264C-BD7E-4AEA-8488-B92457ABB06D}" srcOrd="0" destOrd="0" presId="urn:microsoft.com/office/officeart/2009/layout/CirclePictureHierarchy"/>
    <dgm:cxn modelId="{1BCE3572-A0F9-4D75-9C12-2F0C8CFE43E9}" type="presOf" srcId="{9006D9D9-C867-49AB-AC1F-CF04133CCD37}" destId="{292A78FC-DCA7-4AB0-B627-E69F6A757E57}" srcOrd="0" destOrd="0" presId="urn:microsoft.com/office/officeart/2009/layout/CirclePictureHierarchy"/>
    <dgm:cxn modelId="{50680EAC-3F53-43DE-B2BA-50169E1908D7}" srcId="{6DC5C95A-C057-47F0-8427-E5ACEF08DB1D}" destId="{60FCD02C-41EC-4446-85AB-B391AF5BD5ED}" srcOrd="2" destOrd="0" parTransId="{46997BEF-EDEE-4E72-B5AD-8EA333F680C8}" sibTransId="{BB48F08E-8731-4F48-87EE-6264A683E4D3}"/>
    <dgm:cxn modelId="{3E8397C6-ED82-4F19-8629-5F941F08E9A3}" type="presOf" srcId="{C9A1D8FC-533E-42A6-9B79-F7E68F1041AA}" destId="{D0A3124A-93AD-48CF-8EBF-B68681B9DC7A}" srcOrd="0" destOrd="0" presId="urn:microsoft.com/office/officeart/2009/layout/CirclePictureHierarchy"/>
    <dgm:cxn modelId="{2635CCC9-2674-4FC7-94AE-A417B84F2622}" type="presOf" srcId="{60FCD02C-41EC-4446-85AB-B391AF5BD5ED}" destId="{70E79B79-5393-4D65-B5AB-59744C0371B1}" srcOrd="0" destOrd="0" presId="urn:microsoft.com/office/officeart/2009/layout/CirclePictureHierarchy"/>
    <dgm:cxn modelId="{D47FECD1-2EA3-48FB-A5F7-0C2D3EBBCCCC}" srcId="{6DC5C95A-C057-47F0-8427-E5ACEF08DB1D}" destId="{42AB8F14-E794-4D67-9383-9248CEAD71F6}" srcOrd="1" destOrd="0" parTransId="{73755DC5-0DBE-43A3-9DB4-478929006039}" sibTransId="{4E981BD8-E7C8-433B-BEF6-B43EBAD588F0}"/>
    <dgm:cxn modelId="{03CA2AD4-EAFB-45CC-B83E-532F316177DA}" type="presOf" srcId="{69419E08-D9C3-4D2A-A2BA-99E5EC036A7E}" destId="{9CC73F14-58EC-415A-88A6-1491D87590AC}" srcOrd="0" destOrd="0" presId="urn:microsoft.com/office/officeart/2009/layout/CirclePictureHierarchy"/>
    <dgm:cxn modelId="{116C89D5-CE32-4EFC-B28D-A8FC83794A4A}" type="presOf" srcId="{8291A31E-C40E-4C38-90B5-9F300F1F58A5}" destId="{FF3CE303-5BF9-4EB2-BB3E-0964422B5C6E}" srcOrd="0" destOrd="0" presId="urn:microsoft.com/office/officeart/2009/layout/CirclePictureHierarchy"/>
    <dgm:cxn modelId="{1A7F54D6-33C5-435D-98C7-B5B4A0E6A139}" type="presOf" srcId="{55490B80-35B3-49BD-8C44-A4AFA7BE2AE9}" destId="{9D22A9E7-D8A1-454D-8832-16404E645527}" srcOrd="0" destOrd="0" presId="urn:microsoft.com/office/officeart/2009/layout/CirclePictureHierarchy"/>
    <dgm:cxn modelId="{23ECFAE7-B549-42B4-89F1-7842BDFB0AB6}" srcId="{55490B80-35B3-49BD-8C44-A4AFA7BE2AE9}" destId="{681DEE76-3887-42A3-9CD4-21B1E0C4D8DB}" srcOrd="0" destOrd="0" parTransId="{1259182F-AF2C-469B-B660-9F51C774430E}" sibTransId="{2E9BB822-515D-47B4-9946-3B473E0E10D3}"/>
    <dgm:cxn modelId="{592034ED-69A9-44DE-B5C7-B689EB6DA0AF}" srcId="{6DC5C95A-C057-47F0-8427-E5ACEF08DB1D}" destId="{B057E238-895C-4521-B654-734CD4AA5B51}" srcOrd="0" destOrd="0" parTransId="{69419E08-D9C3-4D2A-A2BA-99E5EC036A7E}" sibTransId="{22471C91-E3AC-40EA-AF53-358DA4B3F9B4}"/>
    <dgm:cxn modelId="{9DC6E6FF-142B-46BA-9022-8CAE850A4519}" srcId="{988E32C2-99A9-4AEC-BA95-19B36C823380}" destId="{8291A31E-C40E-4C38-90B5-9F300F1F58A5}" srcOrd="0" destOrd="0" parTransId="{CE65BE04-21A1-4CD3-91B2-76F3671ABAA3}" sibTransId="{294609EF-9ECE-4DD4-8076-A837824B4730}"/>
    <dgm:cxn modelId="{DA2AFC45-6FDE-49C5-9B60-4978E35165F1}" type="presParOf" srcId="{9D22A9E7-D8A1-454D-8832-16404E645527}" destId="{9B016E9C-F30F-4F8A-9786-58D5AF4CF3F2}" srcOrd="0" destOrd="0" presId="urn:microsoft.com/office/officeart/2009/layout/CirclePictureHierarchy"/>
    <dgm:cxn modelId="{4B4B706E-7492-4077-B201-436DF44F208E}" type="presParOf" srcId="{9B016E9C-F30F-4F8A-9786-58D5AF4CF3F2}" destId="{E15B1F28-B622-4F65-A3ED-91609D783667}" srcOrd="0" destOrd="0" presId="urn:microsoft.com/office/officeart/2009/layout/CirclePictureHierarchy"/>
    <dgm:cxn modelId="{A3022133-A7B8-4110-8DBC-ADF2091A4011}" type="presParOf" srcId="{E15B1F28-B622-4F65-A3ED-91609D783667}" destId="{8FB38A6D-CC5D-4C2D-BAF0-6F047B65F732}" srcOrd="0" destOrd="0" presId="urn:microsoft.com/office/officeart/2009/layout/CirclePictureHierarchy"/>
    <dgm:cxn modelId="{B478793E-72CD-45FC-985A-23F8A6D10BAC}" type="presParOf" srcId="{E15B1F28-B622-4F65-A3ED-91609D783667}" destId="{A34B264C-BD7E-4AEA-8488-B92457ABB06D}" srcOrd="1" destOrd="0" presId="urn:microsoft.com/office/officeart/2009/layout/CirclePictureHierarchy"/>
    <dgm:cxn modelId="{E3E9F678-CB57-434A-AF65-30F2366180CD}" type="presParOf" srcId="{9B016E9C-F30F-4F8A-9786-58D5AF4CF3F2}" destId="{F4D27F44-5A3E-4611-8603-7BA1CA0914F3}" srcOrd="1" destOrd="0" presId="urn:microsoft.com/office/officeart/2009/layout/CirclePictureHierarchy"/>
    <dgm:cxn modelId="{0AAB9504-A7DD-4300-8E83-2086770C2F93}" type="presParOf" srcId="{F4D27F44-5A3E-4611-8603-7BA1CA0914F3}" destId="{D0A3124A-93AD-48CF-8EBF-B68681B9DC7A}" srcOrd="0" destOrd="0" presId="urn:microsoft.com/office/officeart/2009/layout/CirclePictureHierarchy"/>
    <dgm:cxn modelId="{4D05A8D4-2F02-474A-B1CC-8CAC78A36D4D}" type="presParOf" srcId="{F4D27F44-5A3E-4611-8603-7BA1CA0914F3}" destId="{E2679353-F441-400A-A5C4-924EE30E4557}" srcOrd="1" destOrd="0" presId="urn:microsoft.com/office/officeart/2009/layout/CirclePictureHierarchy"/>
    <dgm:cxn modelId="{FF8170AA-8BED-4A5A-8E58-494A1E78096D}" type="presParOf" srcId="{E2679353-F441-400A-A5C4-924EE30E4557}" destId="{60F498C5-9454-4176-888B-D11D5DBCDD74}" srcOrd="0" destOrd="0" presId="urn:microsoft.com/office/officeart/2009/layout/CirclePictureHierarchy"/>
    <dgm:cxn modelId="{CF79C532-A796-4636-BC5A-2ECB50A3125F}" type="presParOf" srcId="{60F498C5-9454-4176-888B-D11D5DBCDD74}" destId="{6FF166B4-AF5C-4CFE-B42E-AADD7AF7821F}" srcOrd="0" destOrd="0" presId="urn:microsoft.com/office/officeart/2009/layout/CirclePictureHierarchy"/>
    <dgm:cxn modelId="{B9020E41-D956-473A-9AAA-C546166324B2}" type="presParOf" srcId="{60F498C5-9454-4176-888B-D11D5DBCDD74}" destId="{599CA33A-3C0E-41D9-8321-CAADBADA9951}" srcOrd="1" destOrd="0" presId="urn:microsoft.com/office/officeart/2009/layout/CirclePictureHierarchy"/>
    <dgm:cxn modelId="{2D2B16AF-2052-4B30-AB8E-253A9427131A}" type="presParOf" srcId="{E2679353-F441-400A-A5C4-924EE30E4557}" destId="{1092FFD8-BD40-4577-9A55-178FF183F48E}" srcOrd="1" destOrd="0" presId="urn:microsoft.com/office/officeart/2009/layout/CirclePictureHierarchy"/>
    <dgm:cxn modelId="{C73E60CA-E927-43E6-8385-C4FD3DA5F8F0}" type="presParOf" srcId="{1092FFD8-BD40-4577-9A55-178FF183F48E}" destId="{9CC73F14-58EC-415A-88A6-1491D87590AC}" srcOrd="0" destOrd="0" presId="urn:microsoft.com/office/officeart/2009/layout/CirclePictureHierarchy"/>
    <dgm:cxn modelId="{BDB3F1BE-9476-4265-9064-9A04C27A98A0}" type="presParOf" srcId="{1092FFD8-BD40-4577-9A55-178FF183F48E}" destId="{B84A74C3-6E80-4983-A895-9CD19CAD986A}" srcOrd="1" destOrd="0" presId="urn:microsoft.com/office/officeart/2009/layout/CirclePictureHierarchy"/>
    <dgm:cxn modelId="{BBCF6F82-DD92-42ED-8C85-9E2419AD7E46}" type="presParOf" srcId="{B84A74C3-6E80-4983-A895-9CD19CAD986A}" destId="{EC31D8EE-CCC4-4A04-AA46-167E937DB630}" srcOrd="0" destOrd="0" presId="urn:microsoft.com/office/officeart/2009/layout/CirclePictureHierarchy"/>
    <dgm:cxn modelId="{9B62AF02-8AEF-4D21-ABDF-028C575D43FA}" type="presParOf" srcId="{EC31D8EE-CCC4-4A04-AA46-167E937DB630}" destId="{FD40B0FE-8C39-4770-BE10-E8778C142291}" srcOrd="0" destOrd="0" presId="urn:microsoft.com/office/officeart/2009/layout/CirclePictureHierarchy"/>
    <dgm:cxn modelId="{A9021804-4059-4A77-9ABE-FA4F98017348}" type="presParOf" srcId="{EC31D8EE-CCC4-4A04-AA46-167E937DB630}" destId="{D414933D-1569-4615-A642-4EAE1CE8A5FE}" srcOrd="1" destOrd="0" presId="urn:microsoft.com/office/officeart/2009/layout/CirclePictureHierarchy"/>
    <dgm:cxn modelId="{68A9F958-0E16-41BC-B8ED-A9E31E6F4AD5}" type="presParOf" srcId="{B84A74C3-6E80-4983-A895-9CD19CAD986A}" destId="{A12860A8-7784-422C-8D83-7AB680C13FA4}" srcOrd="1" destOrd="0" presId="urn:microsoft.com/office/officeart/2009/layout/CirclePictureHierarchy"/>
    <dgm:cxn modelId="{1033EDF4-9BC6-45F4-94FC-5E359AA82FD0}" type="presParOf" srcId="{1092FFD8-BD40-4577-9A55-178FF183F48E}" destId="{43E5486E-0334-49E8-BE40-13CDCA3BD3BC}" srcOrd="2" destOrd="0" presId="urn:microsoft.com/office/officeart/2009/layout/CirclePictureHierarchy"/>
    <dgm:cxn modelId="{6DCC17B1-E47D-4056-8631-5658829DB84C}" type="presParOf" srcId="{1092FFD8-BD40-4577-9A55-178FF183F48E}" destId="{4A9A950C-BE77-4DC6-BDD7-9AA6EEE534EF}" srcOrd="3" destOrd="0" presId="urn:microsoft.com/office/officeart/2009/layout/CirclePictureHierarchy"/>
    <dgm:cxn modelId="{630048D8-BE77-4487-9DE2-BBB3C8080CC4}" type="presParOf" srcId="{4A9A950C-BE77-4DC6-BDD7-9AA6EEE534EF}" destId="{CFA93533-A411-425B-8058-A8311FB91445}" srcOrd="0" destOrd="0" presId="urn:microsoft.com/office/officeart/2009/layout/CirclePictureHierarchy"/>
    <dgm:cxn modelId="{0CA63B2D-02BE-45FB-BB05-4CA67AE7B6F6}" type="presParOf" srcId="{CFA93533-A411-425B-8058-A8311FB91445}" destId="{C21F961E-AC7C-4B07-8F28-880621432850}" srcOrd="0" destOrd="0" presId="urn:microsoft.com/office/officeart/2009/layout/CirclePictureHierarchy"/>
    <dgm:cxn modelId="{AF9CB2BA-A4ED-4CAE-B334-F97AA2CDE6E9}" type="presParOf" srcId="{CFA93533-A411-425B-8058-A8311FB91445}" destId="{7F22B7C3-3349-47D2-82F9-0AC9EC27D2B9}" srcOrd="1" destOrd="0" presId="urn:microsoft.com/office/officeart/2009/layout/CirclePictureHierarchy"/>
    <dgm:cxn modelId="{00E3A98C-5902-4D09-A80D-B038E8898D15}" type="presParOf" srcId="{4A9A950C-BE77-4DC6-BDD7-9AA6EEE534EF}" destId="{DE5CFE09-2BB0-4CB9-BAF2-259F95EE8849}" srcOrd="1" destOrd="0" presId="urn:microsoft.com/office/officeart/2009/layout/CirclePictureHierarchy"/>
    <dgm:cxn modelId="{673DB164-DF4B-4139-B144-75D5E6714B17}" type="presParOf" srcId="{1092FFD8-BD40-4577-9A55-178FF183F48E}" destId="{97C84996-6716-43E0-A10E-38DF00239873}" srcOrd="4" destOrd="0" presId="urn:microsoft.com/office/officeart/2009/layout/CirclePictureHierarchy"/>
    <dgm:cxn modelId="{FD15D0A0-7A87-4422-8C0C-D8C01FB507EE}" type="presParOf" srcId="{1092FFD8-BD40-4577-9A55-178FF183F48E}" destId="{6BF4FBCF-978A-4396-B60F-87FA18438957}" srcOrd="5" destOrd="0" presId="urn:microsoft.com/office/officeart/2009/layout/CirclePictureHierarchy"/>
    <dgm:cxn modelId="{A94D0ECF-08EA-41FB-9B1B-DADA6833B86E}" type="presParOf" srcId="{6BF4FBCF-978A-4396-B60F-87FA18438957}" destId="{810E66BB-3475-48A2-9C63-5B3C1F73BD61}" srcOrd="0" destOrd="0" presId="urn:microsoft.com/office/officeart/2009/layout/CirclePictureHierarchy"/>
    <dgm:cxn modelId="{78A25F3A-C05A-4441-9376-395A1366F24D}" type="presParOf" srcId="{810E66BB-3475-48A2-9C63-5B3C1F73BD61}" destId="{483543CA-82A7-4515-ABD0-2B9B23E738A8}" srcOrd="0" destOrd="0" presId="urn:microsoft.com/office/officeart/2009/layout/CirclePictureHierarchy"/>
    <dgm:cxn modelId="{90A22B09-C944-4344-AE79-0F221DDFD880}" type="presParOf" srcId="{810E66BB-3475-48A2-9C63-5B3C1F73BD61}" destId="{70E79B79-5393-4D65-B5AB-59744C0371B1}" srcOrd="1" destOrd="0" presId="urn:microsoft.com/office/officeart/2009/layout/CirclePictureHierarchy"/>
    <dgm:cxn modelId="{89FE720A-B284-4885-9AA1-53EC948642D2}" type="presParOf" srcId="{6BF4FBCF-978A-4396-B60F-87FA18438957}" destId="{94599074-FAA8-4229-8F37-A9B51017FAD0}" srcOrd="1" destOrd="0" presId="urn:microsoft.com/office/officeart/2009/layout/CirclePictureHierarchy"/>
    <dgm:cxn modelId="{82CB43A3-310C-4399-BAB1-C5C5655A3424}" type="presParOf" srcId="{1092FFD8-BD40-4577-9A55-178FF183F48E}" destId="{292A78FC-DCA7-4AB0-B627-E69F6A757E57}" srcOrd="6" destOrd="0" presId="urn:microsoft.com/office/officeart/2009/layout/CirclePictureHierarchy"/>
    <dgm:cxn modelId="{C503F729-5271-4557-B167-C212E0C74712}" type="presParOf" srcId="{1092FFD8-BD40-4577-9A55-178FF183F48E}" destId="{EC10F269-0ABE-475F-A10D-A0520E58D8EB}" srcOrd="7" destOrd="0" presId="urn:microsoft.com/office/officeart/2009/layout/CirclePictureHierarchy"/>
    <dgm:cxn modelId="{F822CFC0-315D-455B-8B81-268A6F2A303E}" type="presParOf" srcId="{EC10F269-0ABE-475F-A10D-A0520E58D8EB}" destId="{6142A14C-AEE0-4D2B-A127-A51386CFD727}" srcOrd="0" destOrd="0" presId="urn:microsoft.com/office/officeart/2009/layout/CirclePictureHierarchy"/>
    <dgm:cxn modelId="{7E9F284F-4514-4E56-89B6-4AF662973731}" type="presParOf" srcId="{6142A14C-AEE0-4D2B-A127-A51386CFD727}" destId="{F46343FF-3D55-4694-A9B2-FA5695A98485}" srcOrd="0" destOrd="0" presId="urn:microsoft.com/office/officeart/2009/layout/CirclePictureHierarchy"/>
    <dgm:cxn modelId="{6D2011D3-3B4F-48DC-B6B3-A52A6B9681DB}" type="presParOf" srcId="{6142A14C-AEE0-4D2B-A127-A51386CFD727}" destId="{1392044A-5564-4FA6-B373-A3108B16437D}" srcOrd="1" destOrd="0" presId="urn:microsoft.com/office/officeart/2009/layout/CirclePictureHierarchy"/>
    <dgm:cxn modelId="{F898D531-FF39-4B10-9F69-E08EAFB850D1}" type="presParOf" srcId="{EC10F269-0ABE-475F-A10D-A0520E58D8EB}" destId="{B7FC0EA9-31D0-4FEE-A6D1-4A3ECD291415}" srcOrd="1" destOrd="0" presId="urn:microsoft.com/office/officeart/2009/layout/CirclePictureHierarchy"/>
    <dgm:cxn modelId="{9F6B0EC3-0C59-4F82-AD8B-583AAC00D569}" type="presParOf" srcId="{F4D27F44-5A3E-4611-8603-7BA1CA0914F3}" destId="{01230ABF-2B96-4AA0-AE82-7CE5A930CA69}" srcOrd="2" destOrd="0" presId="urn:microsoft.com/office/officeart/2009/layout/CirclePictureHierarchy"/>
    <dgm:cxn modelId="{45E6AA36-70CA-442A-B3BE-ADC2968CA5F7}" type="presParOf" srcId="{F4D27F44-5A3E-4611-8603-7BA1CA0914F3}" destId="{C026D785-4139-4A3F-860A-5724997E5712}" srcOrd="3" destOrd="0" presId="urn:microsoft.com/office/officeart/2009/layout/CirclePictureHierarchy"/>
    <dgm:cxn modelId="{8F64061D-74A8-460B-98A5-D587E58EB5B5}" type="presParOf" srcId="{C026D785-4139-4A3F-860A-5724997E5712}" destId="{C665913A-BB14-4B9D-A96B-BAE2B108B931}" srcOrd="0" destOrd="0" presId="urn:microsoft.com/office/officeart/2009/layout/CirclePictureHierarchy"/>
    <dgm:cxn modelId="{933265AC-9E56-49EF-8E85-7AF356CC484B}" type="presParOf" srcId="{C665913A-BB14-4B9D-A96B-BAE2B108B931}" destId="{8ADAAE73-A4DD-4AA2-BFBB-1E4CA753AE29}" srcOrd="0" destOrd="0" presId="urn:microsoft.com/office/officeart/2009/layout/CirclePictureHierarchy"/>
    <dgm:cxn modelId="{7D36D139-F767-4B63-AE2D-2BE368868CC5}" type="presParOf" srcId="{C665913A-BB14-4B9D-A96B-BAE2B108B931}" destId="{C91C3032-01E6-48CB-BB16-9701348BC0D1}" srcOrd="1" destOrd="0" presId="urn:microsoft.com/office/officeart/2009/layout/CirclePictureHierarchy"/>
    <dgm:cxn modelId="{3A99313E-510A-4766-A8D6-FD8C2F16ABF4}" type="presParOf" srcId="{C026D785-4139-4A3F-860A-5724997E5712}" destId="{F65D8F3D-4D45-4369-B634-67E6F99BB61D}" srcOrd="1" destOrd="0" presId="urn:microsoft.com/office/officeart/2009/layout/CirclePictureHierarchy"/>
    <dgm:cxn modelId="{F92B70A4-4FD3-46F6-A962-057DD6C97BC5}" type="presParOf" srcId="{F65D8F3D-4D45-4369-B634-67E6F99BB61D}" destId="{7DA56D00-1690-4C2A-AC8A-F87D0135AD46}" srcOrd="0" destOrd="0" presId="urn:microsoft.com/office/officeart/2009/layout/CirclePictureHierarchy"/>
    <dgm:cxn modelId="{988FDA74-A8B6-49F6-AE0A-2C3EAF351F87}" type="presParOf" srcId="{F65D8F3D-4D45-4369-B634-67E6F99BB61D}" destId="{9189125B-6708-4482-950C-30A35405CFE3}" srcOrd="1" destOrd="0" presId="urn:microsoft.com/office/officeart/2009/layout/CirclePictureHierarchy"/>
    <dgm:cxn modelId="{DD180968-8068-45DA-B3E3-00DE519A1E10}" type="presParOf" srcId="{9189125B-6708-4482-950C-30A35405CFE3}" destId="{43AD21F2-5AFB-4F20-A3F9-4B6FB7E1FB7E}" srcOrd="0" destOrd="0" presId="urn:microsoft.com/office/officeart/2009/layout/CirclePictureHierarchy"/>
    <dgm:cxn modelId="{D17D4680-F706-455E-B39E-5600FB3BDA44}" type="presParOf" srcId="{43AD21F2-5AFB-4F20-A3F9-4B6FB7E1FB7E}" destId="{0039AB6E-3B03-4102-833B-7A8ECE8F165C}" srcOrd="0" destOrd="0" presId="urn:microsoft.com/office/officeart/2009/layout/CirclePictureHierarchy"/>
    <dgm:cxn modelId="{FE6EF61D-BD0F-4AEB-B0AF-2B253628ED45}" type="presParOf" srcId="{43AD21F2-5AFB-4F20-A3F9-4B6FB7E1FB7E}" destId="{FF3CE303-5BF9-4EB2-BB3E-0964422B5C6E}" srcOrd="1" destOrd="0" presId="urn:microsoft.com/office/officeart/2009/layout/CirclePictureHierarchy"/>
    <dgm:cxn modelId="{2592D3F4-68A3-4E8A-B83E-DDD57E961E09}" type="presParOf" srcId="{9189125B-6708-4482-950C-30A35405CFE3}" destId="{B2769895-2FB6-42FC-9515-9424B5427B99}" srcOrd="1" destOrd="0" presId="urn:microsoft.com/office/officeart/2009/layout/CirclePicture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F7342F-E7CD-41AA-80CA-D5B40C91736F}" type="doc">
      <dgm:prSet loTypeId="urn:microsoft.com/office/officeart/2005/8/layout/hList6" loCatId="list" qsTypeId="urn:microsoft.com/office/officeart/2005/8/quickstyle/simple4" qsCatId="simple" csTypeId="urn:microsoft.com/office/officeart/2005/8/colors/accent1_2" csCatId="accent1" phldr="1"/>
      <dgm:spPr/>
      <dgm:t>
        <a:bodyPr/>
        <a:lstStyle/>
        <a:p>
          <a:pPr rtl="1"/>
          <a:endParaRPr lang="ar-SA"/>
        </a:p>
      </dgm:t>
    </dgm:pt>
    <dgm:pt modelId="{595FE800-09E5-454E-A238-864887097550}">
      <dgm:prSet phldrT="[نص]"/>
      <dgm:spPr/>
      <dgm:t>
        <a:bodyPr/>
        <a:lstStyle/>
        <a:p>
          <a:pPr rtl="1"/>
          <a:r>
            <a:rPr lang="ar-SA" dirty="0"/>
            <a:t>لمواجهة الطلب المتزايد على المعلومات</a:t>
          </a:r>
        </a:p>
      </dgm:t>
    </dgm:pt>
    <dgm:pt modelId="{059FBBEB-5A8E-448F-91C6-3612788CD35D}" type="parTrans" cxnId="{2743463C-228C-48E4-8F7B-680628EFD65E}">
      <dgm:prSet/>
      <dgm:spPr/>
      <dgm:t>
        <a:bodyPr/>
        <a:lstStyle/>
        <a:p>
          <a:pPr rtl="1"/>
          <a:endParaRPr lang="ar-SA"/>
        </a:p>
      </dgm:t>
    </dgm:pt>
    <dgm:pt modelId="{11008C01-D071-4A22-B5AB-74A54EF9BE01}" type="sibTrans" cxnId="{2743463C-228C-48E4-8F7B-680628EFD65E}">
      <dgm:prSet/>
      <dgm:spPr/>
      <dgm:t>
        <a:bodyPr/>
        <a:lstStyle/>
        <a:p>
          <a:pPr rtl="1"/>
          <a:endParaRPr lang="ar-SA"/>
        </a:p>
      </dgm:t>
    </dgm:pt>
    <dgm:pt modelId="{BAC1A55E-8083-4750-8FD6-C0BCBE8788D3}">
      <dgm:prSet phldrT="[نص]"/>
      <dgm:spPr/>
      <dgm:t>
        <a:bodyPr/>
        <a:lstStyle/>
        <a:p>
          <a:pPr rtl="1"/>
          <a:r>
            <a:rPr lang="ar-SA" dirty="0"/>
            <a:t>تقديم خدمات جديدة</a:t>
          </a:r>
        </a:p>
      </dgm:t>
    </dgm:pt>
    <dgm:pt modelId="{517B4A21-AF30-4CAF-A563-CD8718AEBBCF}" type="parTrans" cxnId="{9F979542-D592-4C4A-B682-09E039BF383A}">
      <dgm:prSet/>
      <dgm:spPr/>
      <dgm:t>
        <a:bodyPr/>
        <a:lstStyle/>
        <a:p>
          <a:pPr rtl="1"/>
          <a:endParaRPr lang="ar-SA"/>
        </a:p>
      </dgm:t>
    </dgm:pt>
    <dgm:pt modelId="{DA62A36E-DCCD-4719-9E82-16300CEA0362}" type="sibTrans" cxnId="{9F979542-D592-4C4A-B682-09E039BF383A}">
      <dgm:prSet/>
      <dgm:spPr/>
      <dgm:t>
        <a:bodyPr/>
        <a:lstStyle/>
        <a:p>
          <a:pPr rtl="1"/>
          <a:endParaRPr lang="ar-SA"/>
        </a:p>
      </dgm:t>
    </dgm:pt>
    <dgm:pt modelId="{4BF9E6A7-7C82-40D5-AAC0-414ACFE5E98E}">
      <dgm:prSet phldrT="[نص]"/>
      <dgm:spPr/>
      <dgm:t>
        <a:bodyPr/>
        <a:lstStyle/>
        <a:p>
          <a:pPr rtl="1"/>
          <a:r>
            <a:rPr lang="ar-SA" dirty="0"/>
            <a:t>الارتقاء بمستوى الخدمات المتوافرة</a:t>
          </a:r>
        </a:p>
      </dgm:t>
    </dgm:pt>
    <dgm:pt modelId="{ADC987F5-B0AC-40E9-AC61-45C4A93EF908}" type="parTrans" cxnId="{63894CE5-1518-440A-B060-1EEC62D81272}">
      <dgm:prSet/>
      <dgm:spPr/>
      <dgm:t>
        <a:bodyPr/>
        <a:lstStyle/>
        <a:p>
          <a:pPr rtl="1"/>
          <a:endParaRPr lang="ar-SA"/>
        </a:p>
      </dgm:t>
    </dgm:pt>
    <dgm:pt modelId="{91B8A4E8-6651-4348-90BA-BA21236463A8}" type="sibTrans" cxnId="{63894CE5-1518-440A-B060-1EEC62D81272}">
      <dgm:prSet/>
      <dgm:spPr/>
      <dgm:t>
        <a:bodyPr/>
        <a:lstStyle/>
        <a:p>
          <a:pPr rtl="1"/>
          <a:endParaRPr lang="ar-SA"/>
        </a:p>
      </dgm:t>
    </dgm:pt>
    <dgm:pt modelId="{CA27DF2D-6964-41EF-8EB4-3EB897F13B54}" type="pres">
      <dgm:prSet presAssocID="{D6F7342F-E7CD-41AA-80CA-D5B40C91736F}" presName="Name0" presStyleCnt="0">
        <dgm:presLayoutVars>
          <dgm:dir val="rev"/>
          <dgm:resizeHandles val="exact"/>
        </dgm:presLayoutVars>
      </dgm:prSet>
      <dgm:spPr/>
    </dgm:pt>
    <dgm:pt modelId="{DE2B81FB-A43A-4359-904D-6D98B16DBDAB}" type="pres">
      <dgm:prSet presAssocID="{595FE800-09E5-454E-A238-864887097550}" presName="node" presStyleLbl="node1" presStyleIdx="0" presStyleCnt="3">
        <dgm:presLayoutVars>
          <dgm:bulletEnabled val="1"/>
        </dgm:presLayoutVars>
      </dgm:prSet>
      <dgm:spPr/>
    </dgm:pt>
    <dgm:pt modelId="{C6CFCA5F-D84D-4DA2-B33D-2764B967FB49}" type="pres">
      <dgm:prSet presAssocID="{11008C01-D071-4A22-B5AB-74A54EF9BE01}" presName="sibTrans" presStyleCnt="0"/>
      <dgm:spPr/>
    </dgm:pt>
    <dgm:pt modelId="{9E598E8A-17CB-463E-A91D-9918F1C58A7B}" type="pres">
      <dgm:prSet presAssocID="{BAC1A55E-8083-4750-8FD6-C0BCBE8788D3}" presName="node" presStyleLbl="node1" presStyleIdx="1" presStyleCnt="3">
        <dgm:presLayoutVars>
          <dgm:bulletEnabled val="1"/>
        </dgm:presLayoutVars>
      </dgm:prSet>
      <dgm:spPr/>
    </dgm:pt>
    <dgm:pt modelId="{A3D0A618-783E-4C69-8B68-9DF3D8D4FDC1}" type="pres">
      <dgm:prSet presAssocID="{DA62A36E-DCCD-4719-9E82-16300CEA0362}" presName="sibTrans" presStyleCnt="0"/>
      <dgm:spPr/>
    </dgm:pt>
    <dgm:pt modelId="{CB1F78BA-A3B8-49F4-8555-E7B7A557FAF6}" type="pres">
      <dgm:prSet presAssocID="{4BF9E6A7-7C82-40D5-AAC0-414ACFE5E98E}" presName="node" presStyleLbl="node1" presStyleIdx="2" presStyleCnt="3">
        <dgm:presLayoutVars>
          <dgm:bulletEnabled val="1"/>
        </dgm:presLayoutVars>
      </dgm:prSet>
      <dgm:spPr/>
    </dgm:pt>
  </dgm:ptLst>
  <dgm:cxnLst>
    <dgm:cxn modelId="{39E6AB09-7607-45A8-9EC6-9121D021FD76}" type="presOf" srcId="{D6F7342F-E7CD-41AA-80CA-D5B40C91736F}" destId="{CA27DF2D-6964-41EF-8EB4-3EB897F13B54}" srcOrd="0" destOrd="0" presId="urn:microsoft.com/office/officeart/2005/8/layout/hList6"/>
    <dgm:cxn modelId="{42C4310C-E218-4E21-8B18-9664A4131CE7}" type="presOf" srcId="{595FE800-09E5-454E-A238-864887097550}" destId="{DE2B81FB-A43A-4359-904D-6D98B16DBDAB}" srcOrd="0" destOrd="0" presId="urn:microsoft.com/office/officeart/2005/8/layout/hList6"/>
    <dgm:cxn modelId="{38614511-B807-4CAB-8F20-F0B79512AC40}" type="presOf" srcId="{4BF9E6A7-7C82-40D5-AAC0-414ACFE5E98E}" destId="{CB1F78BA-A3B8-49F4-8555-E7B7A557FAF6}" srcOrd="0" destOrd="0" presId="urn:microsoft.com/office/officeart/2005/8/layout/hList6"/>
    <dgm:cxn modelId="{2743463C-228C-48E4-8F7B-680628EFD65E}" srcId="{D6F7342F-E7CD-41AA-80CA-D5B40C91736F}" destId="{595FE800-09E5-454E-A238-864887097550}" srcOrd="0" destOrd="0" parTransId="{059FBBEB-5A8E-448F-91C6-3612788CD35D}" sibTransId="{11008C01-D071-4A22-B5AB-74A54EF9BE01}"/>
    <dgm:cxn modelId="{9F979542-D592-4C4A-B682-09E039BF383A}" srcId="{D6F7342F-E7CD-41AA-80CA-D5B40C91736F}" destId="{BAC1A55E-8083-4750-8FD6-C0BCBE8788D3}" srcOrd="1" destOrd="0" parTransId="{517B4A21-AF30-4CAF-A563-CD8718AEBBCF}" sibTransId="{DA62A36E-DCCD-4719-9E82-16300CEA0362}"/>
    <dgm:cxn modelId="{18EE5EDF-14B8-4D53-86B7-993599C88494}" type="presOf" srcId="{BAC1A55E-8083-4750-8FD6-C0BCBE8788D3}" destId="{9E598E8A-17CB-463E-A91D-9918F1C58A7B}" srcOrd="0" destOrd="0" presId="urn:microsoft.com/office/officeart/2005/8/layout/hList6"/>
    <dgm:cxn modelId="{63894CE5-1518-440A-B060-1EEC62D81272}" srcId="{D6F7342F-E7CD-41AA-80CA-D5B40C91736F}" destId="{4BF9E6A7-7C82-40D5-AAC0-414ACFE5E98E}" srcOrd="2" destOrd="0" parTransId="{ADC987F5-B0AC-40E9-AC61-45C4A93EF908}" sibTransId="{91B8A4E8-6651-4348-90BA-BA21236463A8}"/>
    <dgm:cxn modelId="{A78FE4FC-3A90-4A94-921A-FFF22AC56F9C}" type="presParOf" srcId="{CA27DF2D-6964-41EF-8EB4-3EB897F13B54}" destId="{DE2B81FB-A43A-4359-904D-6D98B16DBDAB}" srcOrd="0" destOrd="0" presId="urn:microsoft.com/office/officeart/2005/8/layout/hList6"/>
    <dgm:cxn modelId="{971F1660-B46F-4B6D-87F6-AD6D8C487EC5}" type="presParOf" srcId="{CA27DF2D-6964-41EF-8EB4-3EB897F13B54}" destId="{C6CFCA5F-D84D-4DA2-B33D-2764B967FB49}" srcOrd="1" destOrd="0" presId="urn:microsoft.com/office/officeart/2005/8/layout/hList6"/>
    <dgm:cxn modelId="{2F0B24E5-3209-4525-AE3D-0272C5C66D51}" type="presParOf" srcId="{CA27DF2D-6964-41EF-8EB4-3EB897F13B54}" destId="{9E598E8A-17CB-463E-A91D-9918F1C58A7B}" srcOrd="2" destOrd="0" presId="urn:microsoft.com/office/officeart/2005/8/layout/hList6"/>
    <dgm:cxn modelId="{285AFB45-4D82-4A23-90C1-EACC2568F313}" type="presParOf" srcId="{CA27DF2D-6964-41EF-8EB4-3EB897F13B54}" destId="{A3D0A618-783E-4C69-8B68-9DF3D8D4FDC1}" srcOrd="3" destOrd="0" presId="urn:microsoft.com/office/officeart/2005/8/layout/hList6"/>
    <dgm:cxn modelId="{9619E675-D6E8-4CA7-8682-5226E8EEBD73}" type="presParOf" srcId="{CA27DF2D-6964-41EF-8EB4-3EB897F13B54}" destId="{CB1F78BA-A3B8-49F4-8555-E7B7A557FAF6}"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F7342F-E7CD-41AA-80CA-D5B40C91736F}" type="doc">
      <dgm:prSet loTypeId="urn:microsoft.com/office/officeart/2005/8/layout/process4" loCatId="list" qsTypeId="urn:microsoft.com/office/officeart/2005/8/quickstyle/simple4" qsCatId="simple" csTypeId="urn:microsoft.com/office/officeart/2005/8/colors/accent1_2" csCatId="accent1" phldr="1"/>
      <dgm:spPr/>
      <dgm:t>
        <a:bodyPr/>
        <a:lstStyle/>
        <a:p>
          <a:pPr rtl="1"/>
          <a:endParaRPr lang="ar-SA"/>
        </a:p>
      </dgm:t>
    </dgm:pt>
    <dgm:pt modelId="{595FE800-09E5-454E-A238-864887097550}">
      <dgm:prSet phldrT="[نص]"/>
      <dgm:spPr/>
      <dgm:t>
        <a:bodyPr/>
        <a:lstStyle/>
        <a:p>
          <a:pPr rtl="1"/>
          <a:r>
            <a:rPr lang="ar-SA" dirty="0"/>
            <a:t>الفهرسة</a:t>
          </a:r>
        </a:p>
      </dgm:t>
    </dgm:pt>
    <dgm:pt modelId="{059FBBEB-5A8E-448F-91C6-3612788CD35D}" type="parTrans" cxnId="{2743463C-228C-48E4-8F7B-680628EFD65E}">
      <dgm:prSet/>
      <dgm:spPr/>
      <dgm:t>
        <a:bodyPr/>
        <a:lstStyle/>
        <a:p>
          <a:pPr rtl="1"/>
          <a:endParaRPr lang="ar-SA"/>
        </a:p>
      </dgm:t>
    </dgm:pt>
    <dgm:pt modelId="{11008C01-D071-4A22-B5AB-74A54EF9BE01}" type="sibTrans" cxnId="{2743463C-228C-48E4-8F7B-680628EFD65E}">
      <dgm:prSet/>
      <dgm:spPr/>
      <dgm:t>
        <a:bodyPr/>
        <a:lstStyle/>
        <a:p>
          <a:pPr rtl="1"/>
          <a:endParaRPr lang="ar-SA"/>
        </a:p>
      </dgm:t>
    </dgm:pt>
    <dgm:pt modelId="{BAC1A55E-8083-4750-8FD6-C0BCBE8788D3}">
      <dgm:prSet phldrT="[نص]"/>
      <dgm:spPr/>
      <dgm:t>
        <a:bodyPr/>
        <a:lstStyle/>
        <a:p>
          <a:pPr rtl="1"/>
          <a:r>
            <a:rPr lang="ar-SA" dirty="0"/>
            <a:t>البحث</a:t>
          </a:r>
        </a:p>
      </dgm:t>
    </dgm:pt>
    <dgm:pt modelId="{517B4A21-AF30-4CAF-A563-CD8718AEBBCF}" type="parTrans" cxnId="{9F979542-D592-4C4A-B682-09E039BF383A}">
      <dgm:prSet/>
      <dgm:spPr/>
      <dgm:t>
        <a:bodyPr/>
        <a:lstStyle/>
        <a:p>
          <a:pPr rtl="1"/>
          <a:endParaRPr lang="ar-SA"/>
        </a:p>
      </dgm:t>
    </dgm:pt>
    <dgm:pt modelId="{DA62A36E-DCCD-4719-9E82-16300CEA0362}" type="sibTrans" cxnId="{9F979542-D592-4C4A-B682-09E039BF383A}">
      <dgm:prSet/>
      <dgm:spPr/>
      <dgm:t>
        <a:bodyPr/>
        <a:lstStyle/>
        <a:p>
          <a:pPr rtl="1"/>
          <a:endParaRPr lang="ar-SA"/>
        </a:p>
      </dgm:t>
    </dgm:pt>
    <dgm:pt modelId="{4BF9E6A7-7C82-40D5-AAC0-414ACFE5E98E}">
      <dgm:prSet phldrT="[نص]"/>
      <dgm:spPr/>
      <dgm:t>
        <a:bodyPr/>
        <a:lstStyle/>
        <a:p>
          <a:pPr rtl="1"/>
          <a:r>
            <a:rPr lang="ar-SA" dirty="0"/>
            <a:t>الاعارة</a:t>
          </a:r>
        </a:p>
      </dgm:t>
    </dgm:pt>
    <dgm:pt modelId="{ADC987F5-B0AC-40E9-AC61-45C4A93EF908}" type="parTrans" cxnId="{63894CE5-1518-440A-B060-1EEC62D81272}">
      <dgm:prSet/>
      <dgm:spPr/>
      <dgm:t>
        <a:bodyPr/>
        <a:lstStyle/>
        <a:p>
          <a:pPr rtl="1"/>
          <a:endParaRPr lang="ar-SA"/>
        </a:p>
      </dgm:t>
    </dgm:pt>
    <dgm:pt modelId="{91B8A4E8-6651-4348-90BA-BA21236463A8}" type="sibTrans" cxnId="{63894CE5-1518-440A-B060-1EEC62D81272}">
      <dgm:prSet/>
      <dgm:spPr/>
      <dgm:t>
        <a:bodyPr/>
        <a:lstStyle/>
        <a:p>
          <a:pPr rtl="1"/>
          <a:endParaRPr lang="ar-SA"/>
        </a:p>
      </dgm:t>
    </dgm:pt>
    <dgm:pt modelId="{8A441295-B323-460B-ABCF-D6504CC3239E}" type="pres">
      <dgm:prSet presAssocID="{D6F7342F-E7CD-41AA-80CA-D5B40C91736F}" presName="Name0" presStyleCnt="0">
        <dgm:presLayoutVars>
          <dgm:dir/>
          <dgm:animLvl val="lvl"/>
          <dgm:resizeHandles val="exact"/>
        </dgm:presLayoutVars>
      </dgm:prSet>
      <dgm:spPr/>
    </dgm:pt>
    <dgm:pt modelId="{B6A9366A-1DB7-43AE-9861-06465EF4CE48}" type="pres">
      <dgm:prSet presAssocID="{4BF9E6A7-7C82-40D5-AAC0-414ACFE5E98E}" presName="boxAndChildren" presStyleCnt="0"/>
      <dgm:spPr/>
    </dgm:pt>
    <dgm:pt modelId="{F92BF3DC-DDE3-4385-ABBD-BA718E3D19D2}" type="pres">
      <dgm:prSet presAssocID="{4BF9E6A7-7C82-40D5-AAC0-414ACFE5E98E}" presName="parentTextBox" presStyleLbl="node1" presStyleIdx="0" presStyleCnt="3"/>
      <dgm:spPr/>
    </dgm:pt>
    <dgm:pt modelId="{F671EA2E-0E3C-4240-B22A-4057047BA836}" type="pres">
      <dgm:prSet presAssocID="{DA62A36E-DCCD-4719-9E82-16300CEA0362}" presName="sp" presStyleCnt="0"/>
      <dgm:spPr/>
    </dgm:pt>
    <dgm:pt modelId="{7D591B42-9A06-4C89-B48D-8B2DAACF6513}" type="pres">
      <dgm:prSet presAssocID="{BAC1A55E-8083-4750-8FD6-C0BCBE8788D3}" presName="arrowAndChildren" presStyleCnt="0"/>
      <dgm:spPr/>
    </dgm:pt>
    <dgm:pt modelId="{7564ED05-3E48-445E-8219-C85DBC992A9A}" type="pres">
      <dgm:prSet presAssocID="{BAC1A55E-8083-4750-8FD6-C0BCBE8788D3}" presName="parentTextArrow" presStyleLbl="node1" presStyleIdx="1" presStyleCnt="3"/>
      <dgm:spPr/>
    </dgm:pt>
    <dgm:pt modelId="{D70881DF-3694-4767-AA6F-35071EDD489A}" type="pres">
      <dgm:prSet presAssocID="{11008C01-D071-4A22-B5AB-74A54EF9BE01}" presName="sp" presStyleCnt="0"/>
      <dgm:spPr/>
    </dgm:pt>
    <dgm:pt modelId="{6EEBE84B-ACB3-47A3-96A5-70EA019619A8}" type="pres">
      <dgm:prSet presAssocID="{595FE800-09E5-454E-A238-864887097550}" presName="arrowAndChildren" presStyleCnt="0"/>
      <dgm:spPr/>
    </dgm:pt>
    <dgm:pt modelId="{94ED369E-5D25-48B5-8759-1608AAC090C6}" type="pres">
      <dgm:prSet presAssocID="{595FE800-09E5-454E-A238-864887097550}" presName="parentTextArrow" presStyleLbl="node1" presStyleIdx="2" presStyleCnt="3"/>
      <dgm:spPr/>
    </dgm:pt>
  </dgm:ptLst>
  <dgm:cxnLst>
    <dgm:cxn modelId="{BEDBDE1E-350B-4921-B541-BB69C9A1E06D}" type="presOf" srcId="{D6F7342F-E7CD-41AA-80CA-D5B40C91736F}" destId="{8A441295-B323-460B-ABCF-D6504CC3239E}" srcOrd="0" destOrd="0" presId="urn:microsoft.com/office/officeart/2005/8/layout/process4"/>
    <dgm:cxn modelId="{2743463C-228C-48E4-8F7B-680628EFD65E}" srcId="{D6F7342F-E7CD-41AA-80CA-D5B40C91736F}" destId="{595FE800-09E5-454E-A238-864887097550}" srcOrd="0" destOrd="0" parTransId="{059FBBEB-5A8E-448F-91C6-3612788CD35D}" sibTransId="{11008C01-D071-4A22-B5AB-74A54EF9BE01}"/>
    <dgm:cxn modelId="{9F979542-D592-4C4A-B682-09E039BF383A}" srcId="{D6F7342F-E7CD-41AA-80CA-D5B40C91736F}" destId="{BAC1A55E-8083-4750-8FD6-C0BCBE8788D3}" srcOrd="1" destOrd="0" parTransId="{517B4A21-AF30-4CAF-A563-CD8718AEBBCF}" sibTransId="{DA62A36E-DCCD-4719-9E82-16300CEA0362}"/>
    <dgm:cxn modelId="{13AC6871-2651-4F59-A7C9-EF02B9A8554C}" type="presOf" srcId="{4BF9E6A7-7C82-40D5-AAC0-414ACFE5E98E}" destId="{F92BF3DC-DDE3-4385-ABBD-BA718E3D19D2}" srcOrd="0" destOrd="0" presId="urn:microsoft.com/office/officeart/2005/8/layout/process4"/>
    <dgm:cxn modelId="{48FFFCC9-7829-4C26-8A25-0288A412C232}" type="presOf" srcId="{BAC1A55E-8083-4750-8FD6-C0BCBE8788D3}" destId="{7564ED05-3E48-445E-8219-C85DBC992A9A}" srcOrd="0" destOrd="0" presId="urn:microsoft.com/office/officeart/2005/8/layout/process4"/>
    <dgm:cxn modelId="{63894CE5-1518-440A-B060-1EEC62D81272}" srcId="{D6F7342F-E7CD-41AA-80CA-D5B40C91736F}" destId="{4BF9E6A7-7C82-40D5-AAC0-414ACFE5E98E}" srcOrd="2" destOrd="0" parTransId="{ADC987F5-B0AC-40E9-AC61-45C4A93EF908}" sibTransId="{91B8A4E8-6651-4348-90BA-BA21236463A8}"/>
    <dgm:cxn modelId="{F29154F4-6E7E-4A07-AA07-19CB3D238791}" type="presOf" srcId="{595FE800-09E5-454E-A238-864887097550}" destId="{94ED369E-5D25-48B5-8759-1608AAC090C6}" srcOrd="0" destOrd="0" presId="urn:microsoft.com/office/officeart/2005/8/layout/process4"/>
    <dgm:cxn modelId="{E016A616-2BC6-4F31-B3D4-D3CD50A175A5}" type="presParOf" srcId="{8A441295-B323-460B-ABCF-D6504CC3239E}" destId="{B6A9366A-1DB7-43AE-9861-06465EF4CE48}" srcOrd="0" destOrd="0" presId="urn:microsoft.com/office/officeart/2005/8/layout/process4"/>
    <dgm:cxn modelId="{A00490C6-AF06-44FD-8C4F-EA6F68824DD5}" type="presParOf" srcId="{B6A9366A-1DB7-43AE-9861-06465EF4CE48}" destId="{F92BF3DC-DDE3-4385-ABBD-BA718E3D19D2}" srcOrd="0" destOrd="0" presId="urn:microsoft.com/office/officeart/2005/8/layout/process4"/>
    <dgm:cxn modelId="{BE41B5CC-2DCA-430B-BEF0-F3E1AF902448}" type="presParOf" srcId="{8A441295-B323-460B-ABCF-D6504CC3239E}" destId="{F671EA2E-0E3C-4240-B22A-4057047BA836}" srcOrd="1" destOrd="0" presId="urn:microsoft.com/office/officeart/2005/8/layout/process4"/>
    <dgm:cxn modelId="{4F790C2B-8291-436E-B79B-CEAB222E2E78}" type="presParOf" srcId="{8A441295-B323-460B-ABCF-D6504CC3239E}" destId="{7D591B42-9A06-4C89-B48D-8B2DAACF6513}" srcOrd="2" destOrd="0" presId="urn:microsoft.com/office/officeart/2005/8/layout/process4"/>
    <dgm:cxn modelId="{83022502-06B9-4B4A-9A93-85C476B46E4D}" type="presParOf" srcId="{7D591B42-9A06-4C89-B48D-8B2DAACF6513}" destId="{7564ED05-3E48-445E-8219-C85DBC992A9A}" srcOrd="0" destOrd="0" presId="urn:microsoft.com/office/officeart/2005/8/layout/process4"/>
    <dgm:cxn modelId="{5BD3BA30-D265-48CC-B0E2-DDDF61827F88}" type="presParOf" srcId="{8A441295-B323-460B-ABCF-D6504CC3239E}" destId="{D70881DF-3694-4767-AA6F-35071EDD489A}" srcOrd="3" destOrd="0" presId="urn:microsoft.com/office/officeart/2005/8/layout/process4"/>
    <dgm:cxn modelId="{5D269D8F-837B-42DF-B6F9-AE97DD0480A3}" type="presParOf" srcId="{8A441295-B323-460B-ABCF-D6504CC3239E}" destId="{6EEBE84B-ACB3-47A3-96A5-70EA019619A8}" srcOrd="4" destOrd="0" presId="urn:microsoft.com/office/officeart/2005/8/layout/process4"/>
    <dgm:cxn modelId="{AAB1C3E3-14F1-4E41-BD1D-71BB5D04FE59}" type="presParOf" srcId="{6EEBE84B-ACB3-47A3-96A5-70EA019619A8}" destId="{94ED369E-5D25-48B5-8759-1608AAC090C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C45840-B874-4301-BC38-39704B8515FA}">
      <dsp:nvSpPr>
        <dsp:cNvPr id="0" name=""/>
        <dsp:cNvSpPr/>
      </dsp:nvSpPr>
      <dsp:spPr>
        <a:xfrm rot="10800000">
          <a:off x="6963817" y="2104226"/>
          <a:ext cx="1630764" cy="652305"/>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هي كافة أنواع</a:t>
          </a:r>
        </a:p>
      </dsp:txBody>
      <dsp:txXfrm rot="10800000">
        <a:off x="7289969" y="2104226"/>
        <a:ext cx="978459" cy="652305"/>
      </dsp:txXfrm>
    </dsp:sp>
    <dsp:sp modelId="{73C06698-4501-4280-A5E3-0367AC8D7631}">
      <dsp:nvSpPr>
        <dsp:cNvPr id="0" name=""/>
        <dsp:cNvSpPr/>
      </dsp:nvSpPr>
      <dsp:spPr>
        <a:xfrm rot="10800000">
          <a:off x="5822282" y="2159672"/>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الأجهزة</a:t>
          </a:r>
        </a:p>
      </dsp:txBody>
      <dsp:txXfrm rot="10800000">
        <a:off x="6092988" y="2159672"/>
        <a:ext cx="812121" cy="541413"/>
      </dsp:txXfrm>
    </dsp:sp>
    <dsp:sp modelId="{110AF31C-6D45-4C36-9723-28100F6F60F0}">
      <dsp:nvSpPr>
        <dsp:cNvPr id="0" name=""/>
        <dsp:cNvSpPr/>
      </dsp:nvSpPr>
      <dsp:spPr>
        <a:xfrm rot="10800000">
          <a:off x="4658243" y="2159672"/>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والبرامج</a:t>
          </a:r>
        </a:p>
      </dsp:txBody>
      <dsp:txXfrm rot="10800000">
        <a:off x="4928949" y="2159672"/>
        <a:ext cx="812121" cy="541413"/>
      </dsp:txXfrm>
    </dsp:sp>
    <dsp:sp modelId="{EC58E972-01F1-4857-9B3E-49340BD849A9}">
      <dsp:nvSpPr>
        <dsp:cNvPr id="0" name=""/>
        <dsp:cNvSpPr/>
      </dsp:nvSpPr>
      <dsp:spPr>
        <a:xfrm rot="10800000">
          <a:off x="6963817" y="2847854"/>
          <a:ext cx="1630764" cy="652305"/>
        </a:xfrm>
        <a:prstGeom prst="chevron">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المستخدمة في </a:t>
          </a:r>
        </a:p>
      </dsp:txBody>
      <dsp:txXfrm rot="10800000">
        <a:off x="7289969" y="2847854"/>
        <a:ext cx="978459" cy="652305"/>
      </dsp:txXfrm>
    </dsp:sp>
    <dsp:sp modelId="{4D362D0A-CF10-4C23-BEB4-A87E4D8BAC30}">
      <dsp:nvSpPr>
        <dsp:cNvPr id="0" name=""/>
        <dsp:cNvSpPr/>
      </dsp:nvSpPr>
      <dsp:spPr>
        <a:xfrm rot="10800000">
          <a:off x="5822282" y="2903300"/>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تسجيل</a:t>
          </a:r>
        </a:p>
      </dsp:txBody>
      <dsp:txXfrm rot="10800000">
        <a:off x="6092988" y="2903300"/>
        <a:ext cx="812121" cy="541413"/>
      </dsp:txXfrm>
    </dsp:sp>
    <dsp:sp modelId="{6ADD1AF9-44FB-40D8-B714-9EF86F1BDB1E}">
      <dsp:nvSpPr>
        <dsp:cNvPr id="0" name=""/>
        <dsp:cNvSpPr/>
      </dsp:nvSpPr>
      <dsp:spPr>
        <a:xfrm rot="10800000">
          <a:off x="4658243" y="2903300"/>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وتنظيم</a:t>
          </a:r>
        </a:p>
      </dsp:txBody>
      <dsp:txXfrm rot="10800000">
        <a:off x="4928949" y="2903300"/>
        <a:ext cx="812121" cy="541413"/>
      </dsp:txXfrm>
    </dsp:sp>
    <dsp:sp modelId="{9109F71F-3A2D-4C6F-BA19-20A803FFC06A}">
      <dsp:nvSpPr>
        <dsp:cNvPr id="0" name=""/>
        <dsp:cNvSpPr/>
      </dsp:nvSpPr>
      <dsp:spPr>
        <a:xfrm rot="10800000">
          <a:off x="3494203" y="2903300"/>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وتجهيز</a:t>
          </a:r>
        </a:p>
      </dsp:txBody>
      <dsp:txXfrm rot="10800000">
        <a:off x="3764909" y="2903300"/>
        <a:ext cx="812121" cy="541413"/>
      </dsp:txXfrm>
    </dsp:sp>
    <dsp:sp modelId="{C5D51E25-65F4-426F-9D7B-6DE746BF4750}">
      <dsp:nvSpPr>
        <dsp:cNvPr id="0" name=""/>
        <dsp:cNvSpPr/>
      </dsp:nvSpPr>
      <dsp:spPr>
        <a:xfrm rot="10800000">
          <a:off x="2330164" y="2903300"/>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وتخزين</a:t>
          </a:r>
        </a:p>
      </dsp:txBody>
      <dsp:txXfrm rot="10800000">
        <a:off x="2600870" y="2903300"/>
        <a:ext cx="812121" cy="541413"/>
      </dsp:txXfrm>
    </dsp:sp>
    <dsp:sp modelId="{316C0E56-1DBF-4C64-8B7E-60F5C3D6D34D}">
      <dsp:nvSpPr>
        <dsp:cNvPr id="0" name=""/>
        <dsp:cNvSpPr/>
      </dsp:nvSpPr>
      <dsp:spPr>
        <a:xfrm rot="10800000">
          <a:off x="1166124" y="2903300"/>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واسترجاع</a:t>
          </a:r>
        </a:p>
      </dsp:txBody>
      <dsp:txXfrm rot="10800000">
        <a:off x="1436830" y="2903300"/>
        <a:ext cx="812121" cy="541413"/>
      </dsp:txXfrm>
    </dsp:sp>
    <dsp:sp modelId="{3658A1AD-791B-499E-8BF8-669D6B0F0CD7}">
      <dsp:nvSpPr>
        <dsp:cNvPr id="0" name=""/>
        <dsp:cNvSpPr/>
      </dsp:nvSpPr>
      <dsp:spPr>
        <a:xfrm rot="10800000">
          <a:off x="2085" y="2903300"/>
          <a:ext cx="1353534" cy="541413"/>
        </a:xfrm>
        <a:prstGeom prst="chevron">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9525" rIns="19050" bIns="9525" numCol="1" spcCol="1270" anchor="ctr" anchorCtr="0">
          <a:noAutofit/>
        </a:bodyPr>
        <a:lstStyle/>
        <a:p>
          <a:pPr marL="0" lvl="0" indent="0" algn="ctr" defTabSz="666750" rtl="1">
            <a:lnSpc>
              <a:spcPct val="90000"/>
            </a:lnSpc>
            <a:spcBef>
              <a:spcPct val="0"/>
            </a:spcBef>
            <a:spcAft>
              <a:spcPct val="35000"/>
            </a:spcAft>
            <a:buNone/>
          </a:pPr>
          <a:r>
            <a:rPr lang="ar-SA" sz="1500" kern="1200" dirty="0"/>
            <a:t>وبث</a:t>
          </a:r>
        </a:p>
      </dsp:txBody>
      <dsp:txXfrm rot="10800000">
        <a:off x="272791" y="2903300"/>
        <a:ext cx="812121" cy="5414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A56D00-1690-4C2A-AC8A-F87D0135AD46}">
      <dsp:nvSpPr>
        <dsp:cNvPr id="0" name=""/>
        <dsp:cNvSpPr/>
      </dsp:nvSpPr>
      <dsp:spPr>
        <a:xfrm>
          <a:off x="8181009" y="3035266"/>
          <a:ext cx="91440" cy="225250"/>
        </a:xfrm>
        <a:custGeom>
          <a:avLst/>
          <a:gdLst/>
          <a:ahLst/>
          <a:cxnLst/>
          <a:rect l="0" t="0" r="0" b="0"/>
          <a:pathLst>
            <a:path>
              <a:moveTo>
                <a:pt x="45720" y="0"/>
              </a:moveTo>
              <a:lnTo>
                <a:pt x="45720" y="22525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230ABF-2B96-4AA0-AE82-7CE5A930CA69}">
      <dsp:nvSpPr>
        <dsp:cNvPr id="0" name=""/>
        <dsp:cNvSpPr/>
      </dsp:nvSpPr>
      <dsp:spPr>
        <a:xfrm>
          <a:off x="5768639" y="2094935"/>
          <a:ext cx="2458089" cy="225250"/>
        </a:xfrm>
        <a:custGeom>
          <a:avLst/>
          <a:gdLst/>
          <a:ahLst/>
          <a:cxnLst/>
          <a:rect l="0" t="0" r="0" b="0"/>
          <a:pathLst>
            <a:path>
              <a:moveTo>
                <a:pt x="0" y="0"/>
              </a:moveTo>
              <a:lnTo>
                <a:pt x="0" y="113519"/>
              </a:lnTo>
              <a:lnTo>
                <a:pt x="2458089" y="113519"/>
              </a:lnTo>
              <a:lnTo>
                <a:pt x="2458089" y="22525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2A78FC-DCA7-4AB0-B627-E69F6A757E57}">
      <dsp:nvSpPr>
        <dsp:cNvPr id="0" name=""/>
        <dsp:cNvSpPr/>
      </dsp:nvSpPr>
      <dsp:spPr>
        <a:xfrm>
          <a:off x="3310550" y="3035266"/>
          <a:ext cx="2949707" cy="225250"/>
        </a:xfrm>
        <a:custGeom>
          <a:avLst/>
          <a:gdLst/>
          <a:ahLst/>
          <a:cxnLst/>
          <a:rect l="0" t="0" r="0" b="0"/>
          <a:pathLst>
            <a:path>
              <a:moveTo>
                <a:pt x="0" y="0"/>
              </a:moveTo>
              <a:lnTo>
                <a:pt x="0" y="113519"/>
              </a:lnTo>
              <a:lnTo>
                <a:pt x="2949707" y="113519"/>
              </a:lnTo>
              <a:lnTo>
                <a:pt x="2949707" y="22525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C84996-6716-43E0-A10E-38DF00239873}">
      <dsp:nvSpPr>
        <dsp:cNvPr id="0" name=""/>
        <dsp:cNvSpPr/>
      </dsp:nvSpPr>
      <dsp:spPr>
        <a:xfrm>
          <a:off x="3310550" y="3035266"/>
          <a:ext cx="983235" cy="225250"/>
        </a:xfrm>
        <a:custGeom>
          <a:avLst/>
          <a:gdLst/>
          <a:ahLst/>
          <a:cxnLst/>
          <a:rect l="0" t="0" r="0" b="0"/>
          <a:pathLst>
            <a:path>
              <a:moveTo>
                <a:pt x="0" y="0"/>
              </a:moveTo>
              <a:lnTo>
                <a:pt x="0" y="113519"/>
              </a:lnTo>
              <a:lnTo>
                <a:pt x="983235" y="113519"/>
              </a:lnTo>
              <a:lnTo>
                <a:pt x="983235" y="22525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3E5486E-0334-49E8-BE40-13CDCA3BD3BC}">
      <dsp:nvSpPr>
        <dsp:cNvPr id="0" name=""/>
        <dsp:cNvSpPr/>
      </dsp:nvSpPr>
      <dsp:spPr>
        <a:xfrm>
          <a:off x="2327314" y="3035266"/>
          <a:ext cx="983235" cy="225250"/>
        </a:xfrm>
        <a:custGeom>
          <a:avLst/>
          <a:gdLst/>
          <a:ahLst/>
          <a:cxnLst/>
          <a:rect l="0" t="0" r="0" b="0"/>
          <a:pathLst>
            <a:path>
              <a:moveTo>
                <a:pt x="983235" y="0"/>
              </a:moveTo>
              <a:lnTo>
                <a:pt x="983235" y="113519"/>
              </a:lnTo>
              <a:lnTo>
                <a:pt x="0" y="113519"/>
              </a:lnTo>
              <a:lnTo>
                <a:pt x="0" y="22525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CC73F14-58EC-415A-88A6-1491D87590AC}">
      <dsp:nvSpPr>
        <dsp:cNvPr id="0" name=""/>
        <dsp:cNvSpPr/>
      </dsp:nvSpPr>
      <dsp:spPr>
        <a:xfrm>
          <a:off x="360842" y="3035266"/>
          <a:ext cx="2949707" cy="225250"/>
        </a:xfrm>
        <a:custGeom>
          <a:avLst/>
          <a:gdLst/>
          <a:ahLst/>
          <a:cxnLst/>
          <a:rect l="0" t="0" r="0" b="0"/>
          <a:pathLst>
            <a:path>
              <a:moveTo>
                <a:pt x="2949707" y="0"/>
              </a:moveTo>
              <a:lnTo>
                <a:pt x="2949707" y="113519"/>
              </a:lnTo>
              <a:lnTo>
                <a:pt x="0" y="113519"/>
              </a:lnTo>
              <a:lnTo>
                <a:pt x="0" y="225250"/>
              </a:lnTo>
            </a:path>
          </a:pathLst>
        </a:custGeom>
        <a:noFill/>
        <a:ln w="19050"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A3124A-93AD-48CF-8EBF-B68681B9DC7A}">
      <dsp:nvSpPr>
        <dsp:cNvPr id="0" name=""/>
        <dsp:cNvSpPr/>
      </dsp:nvSpPr>
      <dsp:spPr>
        <a:xfrm>
          <a:off x="3310550" y="2094935"/>
          <a:ext cx="2458089" cy="225250"/>
        </a:xfrm>
        <a:custGeom>
          <a:avLst/>
          <a:gdLst/>
          <a:ahLst/>
          <a:cxnLst/>
          <a:rect l="0" t="0" r="0" b="0"/>
          <a:pathLst>
            <a:path>
              <a:moveTo>
                <a:pt x="2458089" y="0"/>
              </a:moveTo>
              <a:lnTo>
                <a:pt x="2458089" y="113519"/>
              </a:lnTo>
              <a:lnTo>
                <a:pt x="0" y="113519"/>
              </a:lnTo>
              <a:lnTo>
                <a:pt x="0" y="225250"/>
              </a:lnTo>
            </a:path>
          </a:pathLst>
        </a:custGeom>
        <a:noFill/>
        <a:ln w="19050"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B38A6D-CC5D-4C2D-BAF0-6F047B65F732}">
      <dsp:nvSpPr>
        <dsp:cNvPr id="0" name=""/>
        <dsp:cNvSpPr/>
      </dsp:nvSpPr>
      <dsp:spPr>
        <a:xfrm>
          <a:off x="5411099" y="1379854"/>
          <a:ext cx="715080" cy="71508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4B264C-BD7E-4AEA-8488-B92457ABB06D}">
      <dsp:nvSpPr>
        <dsp:cNvPr id="0" name=""/>
        <dsp:cNvSpPr/>
      </dsp:nvSpPr>
      <dsp:spPr>
        <a:xfrm>
          <a:off x="6126180" y="1378067"/>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اهم التقنيات</a:t>
          </a:r>
        </a:p>
      </dsp:txBody>
      <dsp:txXfrm>
        <a:off x="6126180" y="1378067"/>
        <a:ext cx="1072621" cy="715080"/>
      </dsp:txXfrm>
    </dsp:sp>
    <dsp:sp modelId="{6FF166B4-AF5C-4CFE-B42E-AADD7AF7821F}">
      <dsp:nvSpPr>
        <dsp:cNvPr id="0" name=""/>
        <dsp:cNvSpPr/>
      </dsp:nvSpPr>
      <dsp:spPr>
        <a:xfrm>
          <a:off x="2953009" y="2320186"/>
          <a:ext cx="715080" cy="71508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0" r="-30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99CA33A-3C0E-41D9-8321-CAADBADA9951}">
      <dsp:nvSpPr>
        <dsp:cNvPr id="0" name=""/>
        <dsp:cNvSpPr/>
      </dsp:nvSpPr>
      <dsp:spPr>
        <a:xfrm>
          <a:off x="3668090" y="2318398"/>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الأجهزة </a:t>
          </a:r>
        </a:p>
      </dsp:txBody>
      <dsp:txXfrm>
        <a:off x="3668090" y="2318398"/>
        <a:ext cx="1072621" cy="715080"/>
      </dsp:txXfrm>
    </dsp:sp>
    <dsp:sp modelId="{FD40B0FE-8C39-4770-BE10-E8778C142291}">
      <dsp:nvSpPr>
        <dsp:cNvPr id="0" name=""/>
        <dsp:cNvSpPr/>
      </dsp:nvSpPr>
      <dsp:spPr>
        <a:xfrm>
          <a:off x="3301" y="3260517"/>
          <a:ext cx="715080" cy="71508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0000" r="-20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14933D-1569-4615-A642-4EAE1CE8A5FE}">
      <dsp:nvSpPr>
        <dsp:cNvPr id="0" name=""/>
        <dsp:cNvSpPr/>
      </dsp:nvSpPr>
      <dsp:spPr>
        <a:xfrm>
          <a:off x="718382" y="3258729"/>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الحاسب الآلي</a:t>
          </a:r>
        </a:p>
      </dsp:txBody>
      <dsp:txXfrm>
        <a:off x="718382" y="3258729"/>
        <a:ext cx="1072621" cy="715080"/>
      </dsp:txXfrm>
    </dsp:sp>
    <dsp:sp modelId="{C21F961E-AC7C-4B07-8F28-880621432850}">
      <dsp:nvSpPr>
        <dsp:cNvPr id="0" name=""/>
        <dsp:cNvSpPr/>
      </dsp:nvSpPr>
      <dsp:spPr>
        <a:xfrm>
          <a:off x="1969773" y="3260517"/>
          <a:ext cx="715080" cy="715080"/>
        </a:xfrm>
        <a:prstGeom prst="ellipse">
          <a:avLst/>
        </a:prstGeom>
        <a:blipFill>
          <a:blip xmlns:r="http://schemas.openxmlformats.org/officeDocument/2006/relationships" r:embed="rId4">
            <a:extLst>
              <a:ext uri="{96DAC541-7B7A-43D3-8B79-37D633B846F1}">
                <asvg:svgBlip xmlns:asvg="http://schemas.microsoft.com/office/drawing/2016/SVG/main" r:embed="rId5"/>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22B7C3-3349-47D2-82F9-0AC9EC27D2B9}">
      <dsp:nvSpPr>
        <dsp:cNvPr id="0" name=""/>
        <dsp:cNvSpPr/>
      </dsp:nvSpPr>
      <dsp:spPr>
        <a:xfrm>
          <a:off x="2684854" y="3258729"/>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الفيديو</a:t>
          </a:r>
        </a:p>
      </dsp:txBody>
      <dsp:txXfrm>
        <a:off x="2684854" y="3258729"/>
        <a:ext cx="1072621" cy="715080"/>
      </dsp:txXfrm>
    </dsp:sp>
    <dsp:sp modelId="{483543CA-82A7-4515-ABD0-2B9B23E738A8}">
      <dsp:nvSpPr>
        <dsp:cNvPr id="0" name=""/>
        <dsp:cNvSpPr/>
      </dsp:nvSpPr>
      <dsp:spPr>
        <a:xfrm>
          <a:off x="3936245" y="3260517"/>
          <a:ext cx="715080" cy="715080"/>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35000" r="-3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E79B79-5393-4D65-B5AB-59744C0371B1}">
      <dsp:nvSpPr>
        <dsp:cNvPr id="0" name=""/>
        <dsp:cNvSpPr/>
      </dsp:nvSpPr>
      <dsp:spPr>
        <a:xfrm>
          <a:off x="4651326" y="3258729"/>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المسجل الصوتي</a:t>
          </a:r>
        </a:p>
      </dsp:txBody>
      <dsp:txXfrm>
        <a:off x="4651326" y="3258729"/>
        <a:ext cx="1072621" cy="715080"/>
      </dsp:txXfrm>
    </dsp:sp>
    <dsp:sp modelId="{F46343FF-3D55-4694-A9B2-FA5695A98485}">
      <dsp:nvSpPr>
        <dsp:cNvPr id="0" name=""/>
        <dsp:cNvSpPr/>
      </dsp:nvSpPr>
      <dsp:spPr>
        <a:xfrm>
          <a:off x="5902717" y="3260517"/>
          <a:ext cx="715080" cy="715080"/>
        </a:xfrm>
        <a:prstGeom prst="ellipse">
          <a:avLst/>
        </a:prstGeom>
        <a:blipFill>
          <a:blip xmlns:r="http://schemas.openxmlformats.org/officeDocument/2006/relationships" r:embed="rId7">
            <a:extLst>
              <a:ext uri="{28A0092B-C50C-407E-A947-70E740481C1C}">
                <a14:useLocalDpi xmlns:a14="http://schemas.microsoft.com/office/drawing/2010/main" val="0"/>
              </a:ext>
            </a:extLst>
          </a:blip>
          <a:srcRect/>
          <a:stretch>
            <a:fillRect l="-10000" r="-10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92044A-5564-4FA6-B373-A3108B16437D}">
      <dsp:nvSpPr>
        <dsp:cNvPr id="0" name=""/>
        <dsp:cNvSpPr/>
      </dsp:nvSpPr>
      <dsp:spPr>
        <a:xfrm>
          <a:off x="6617798" y="3258729"/>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المصغرات الفيلمية</a:t>
          </a:r>
        </a:p>
      </dsp:txBody>
      <dsp:txXfrm>
        <a:off x="6617798" y="3258729"/>
        <a:ext cx="1072621" cy="715080"/>
      </dsp:txXfrm>
    </dsp:sp>
    <dsp:sp modelId="{8ADAAE73-A4DD-4AA2-BFBB-1E4CA753AE29}">
      <dsp:nvSpPr>
        <dsp:cNvPr id="0" name=""/>
        <dsp:cNvSpPr/>
      </dsp:nvSpPr>
      <dsp:spPr>
        <a:xfrm>
          <a:off x="7869189" y="2320186"/>
          <a:ext cx="715080" cy="715080"/>
        </a:xfrm>
        <a:prstGeom prst="ellipse">
          <a:avLst/>
        </a:prstGeom>
        <a:blipFill>
          <a:blip xmlns:r="http://schemas.openxmlformats.org/officeDocument/2006/relationships" r:embed="rId8">
            <a:extLst>
              <a:ext uri="{28A0092B-C50C-407E-A947-70E740481C1C}">
                <a14:useLocalDpi xmlns:a14="http://schemas.microsoft.com/office/drawing/2010/main" val="0"/>
              </a:ext>
            </a:extLst>
          </a:blip>
          <a:srcRect/>
          <a:stretch>
            <a:fillRect l="-39000" r="-39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1C3032-01E6-48CB-BB16-9701348BC0D1}">
      <dsp:nvSpPr>
        <dsp:cNvPr id="0" name=""/>
        <dsp:cNvSpPr/>
      </dsp:nvSpPr>
      <dsp:spPr>
        <a:xfrm>
          <a:off x="8584270" y="2318398"/>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البرامج</a:t>
          </a:r>
        </a:p>
      </dsp:txBody>
      <dsp:txXfrm>
        <a:off x="8584270" y="2318398"/>
        <a:ext cx="1072621" cy="715080"/>
      </dsp:txXfrm>
    </dsp:sp>
    <dsp:sp modelId="{0039AB6E-3B03-4102-833B-7A8ECE8F165C}">
      <dsp:nvSpPr>
        <dsp:cNvPr id="0" name=""/>
        <dsp:cNvSpPr/>
      </dsp:nvSpPr>
      <dsp:spPr>
        <a:xfrm>
          <a:off x="7869189" y="3260517"/>
          <a:ext cx="715080" cy="715080"/>
        </a:xfrm>
        <a:prstGeom prst="ellipse">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59000" r="-59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3CE303-5BF9-4EB2-BB3E-0964422B5C6E}">
      <dsp:nvSpPr>
        <dsp:cNvPr id="0" name=""/>
        <dsp:cNvSpPr/>
      </dsp:nvSpPr>
      <dsp:spPr>
        <a:xfrm>
          <a:off x="8584270" y="3258729"/>
          <a:ext cx="1072621" cy="71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rtl="1">
            <a:lnSpc>
              <a:spcPct val="90000"/>
            </a:lnSpc>
            <a:spcBef>
              <a:spcPct val="0"/>
            </a:spcBef>
            <a:spcAft>
              <a:spcPct val="35000"/>
            </a:spcAft>
            <a:buNone/>
          </a:pPr>
          <a:r>
            <a:rPr lang="ar-SA" sz="1400" kern="1200" dirty="0"/>
            <a:t>برامج إدارة وتنظيم المكتبات</a:t>
          </a:r>
        </a:p>
      </dsp:txBody>
      <dsp:txXfrm>
        <a:off x="8584270" y="3258729"/>
        <a:ext cx="1072621" cy="7150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2B81FB-A43A-4359-904D-6D98B16DBDAB}">
      <dsp:nvSpPr>
        <dsp:cNvPr id="0" name=""/>
        <dsp:cNvSpPr/>
      </dsp:nvSpPr>
      <dsp:spPr>
        <a:xfrm rot="5400000">
          <a:off x="5054644" y="228102"/>
          <a:ext cx="2912856" cy="2456651"/>
        </a:xfrm>
        <a:prstGeom prst="flowChartManualOperation">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6850" tIns="0" rIns="196112" bIns="0" numCol="1" spcCol="1270" anchor="ctr" anchorCtr="0">
          <a:noAutofit/>
        </a:bodyPr>
        <a:lstStyle/>
        <a:p>
          <a:pPr marL="0" lvl="0" indent="0" algn="ctr" defTabSz="1377950" rtl="1">
            <a:lnSpc>
              <a:spcPct val="90000"/>
            </a:lnSpc>
            <a:spcBef>
              <a:spcPct val="0"/>
            </a:spcBef>
            <a:spcAft>
              <a:spcPct val="35000"/>
            </a:spcAft>
            <a:buNone/>
          </a:pPr>
          <a:r>
            <a:rPr lang="ar-SA" sz="3100" kern="1200" dirty="0"/>
            <a:t>لمواجهة الطلب المتزايد على المعلومات</a:t>
          </a:r>
        </a:p>
      </dsp:txBody>
      <dsp:txXfrm rot="-5400000">
        <a:off x="5282747" y="582570"/>
        <a:ext cx="2456651" cy="1747714"/>
      </dsp:txXfrm>
    </dsp:sp>
    <dsp:sp modelId="{9E598E8A-17CB-463E-A91D-9918F1C58A7B}">
      <dsp:nvSpPr>
        <dsp:cNvPr id="0" name=""/>
        <dsp:cNvSpPr/>
      </dsp:nvSpPr>
      <dsp:spPr>
        <a:xfrm rot="5400000">
          <a:off x="2413743" y="228102"/>
          <a:ext cx="2912856" cy="2456651"/>
        </a:xfrm>
        <a:prstGeom prst="flowChartManualOperation">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6850" tIns="0" rIns="196112" bIns="0" numCol="1" spcCol="1270" anchor="ctr" anchorCtr="0">
          <a:noAutofit/>
        </a:bodyPr>
        <a:lstStyle/>
        <a:p>
          <a:pPr marL="0" lvl="0" indent="0" algn="ctr" defTabSz="1377950" rtl="1">
            <a:lnSpc>
              <a:spcPct val="90000"/>
            </a:lnSpc>
            <a:spcBef>
              <a:spcPct val="0"/>
            </a:spcBef>
            <a:spcAft>
              <a:spcPct val="35000"/>
            </a:spcAft>
            <a:buNone/>
          </a:pPr>
          <a:r>
            <a:rPr lang="ar-SA" sz="3100" kern="1200" dirty="0"/>
            <a:t>تقديم خدمات جديدة</a:t>
          </a:r>
        </a:p>
      </dsp:txBody>
      <dsp:txXfrm rot="-5400000">
        <a:off x="2641846" y="582570"/>
        <a:ext cx="2456651" cy="1747714"/>
      </dsp:txXfrm>
    </dsp:sp>
    <dsp:sp modelId="{CB1F78BA-A3B8-49F4-8555-E7B7A557FAF6}">
      <dsp:nvSpPr>
        <dsp:cNvPr id="0" name=""/>
        <dsp:cNvSpPr/>
      </dsp:nvSpPr>
      <dsp:spPr>
        <a:xfrm rot="5400000">
          <a:off x="-227157" y="228102"/>
          <a:ext cx="2912856" cy="2456651"/>
        </a:xfrm>
        <a:prstGeom prst="flowChartManualOperation">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6850" tIns="0" rIns="196112" bIns="0" numCol="1" spcCol="1270" anchor="ctr" anchorCtr="0">
          <a:noAutofit/>
        </a:bodyPr>
        <a:lstStyle/>
        <a:p>
          <a:pPr marL="0" lvl="0" indent="0" algn="ctr" defTabSz="1377950" rtl="1">
            <a:lnSpc>
              <a:spcPct val="90000"/>
            </a:lnSpc>
            <a:spcBef>
              <a:spcPct val="0"/>
            </a:spcBef>
            <a:spcAft>
              <a:spcPct val="35000"/>
            </a:spcAft>
            <a:buNone/>
          </a:pPr>
          <a:r>
            <a:rPr lang="ar-SA" sz="3100" kern="1200" dirty="0"/>
            <a:t>الارتقاء بمستوى الخدمات المتوافرة</a:t>
          </a:r>
        </a:p>
      </dsp:txBody>
      <dsp:txXfrm rot="-5400000">
        <a:off x="946" y="582570"/>
        <a:ext cx="2456651" cy="17477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2BF3DC-DDE3-4385-ABBD-BA718E3D19D2}">
      <dsp:nvSpPr>
        <dsp:cNvPr id="0" name=""/>
        <dsp:cNvSpPr/>
      </dsp:nvSpPr>
      <dsp:spPr>
        <a:xfrm>
          <a:off x="0" y="2192660"/>
          <a:ext cx="7740343" cy="719680"/>
        </a:xfrm>
        <a:prstGeom prst="rec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rtl="1">
            <a:lnSpc>
              <a:spcPct val="90000"/>
            </a:lnSpc>
            <a:spcBef>
              <a:spcPct val="0"/>
            </a:spcBef>
            <a:spcAft>
              <a:spcPct val="35000"/>
            </a:spcAft>
            <a:buNone/>
          </a:pPr>
          <a:r>
            <a:rPr lang="ar-SA" sz="2500" kern="1200" dirty="0"/>
            <a:t>الاعارة</a:t>
          </a:r>
        </a:p>
      </dsp:txBody>
      <dsp:txXfrm>
        <a:off x="0" y="2192660"/>
        <a:ext cx="7740343" cy="719680"/>
      </dsp:txXfrm>
    </dsp:sp>
    <dsp:sp modelId="{7564ED05-3E48-445E-8219-C85DBC992A9A}">
      <dsp:nvSpPr>
        <dsp:cNvPr id="0" name=""/>
        <dsp:cNvSpPr/>
      </dsp:nvSpPr>
      <dsp:spPr>
        <a:xfrm rot="10800000">
          <a:off x="0" y="1096587"/>
          <a:ext cx="7740343" cy="1106868"/>
        </a:xfrm>
        <a:prstGeom prst="upArrowCallou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rtl="1">
            <a:lnSpc>
              <a:spcPct val="90000"/>
            </a:lnSpc>
            <a:spcBef>
              <a:spcPct val="0"/>
            </a:spcBef>
            <a:spcAft>
              <a:spcPct val="35000"/>
            </a:spcAft>
            <a:buNone/>
          </a:pPr>
          <a:r>
            <a:rPr lang="ar-SA" sz="2500" kern="1200" dirty="0"/>
            <a:t>البحث</a:t>
          </a:r>
        </a:p>
      </dsp:txBody>
      <dsp:txXfrm rot="10800000">
        <a:off x="0" y="1096587"/>
        <a:ext cx="7740343" cy="719210"/>
      </dsp:txXfrm>
    </dsp:sp>
    <dsp:sp modelId="{94ED369E-5D25-48B5-8759-1608AAC090C6}">
      <dsp:nvSpPr>
        <dsp:cNvPr id="0" name=""/>
        <dsp:cNvSpPr/>
      </dsp:nvSpPr>
      <dsp:spPr>
        <a:xfrm rot="10800000">
          <a:off x="0" y="514"/>
          <a:ext cx="7740343" cy="1106868"/>
        </a:xfrm>
        <a:prstGeom prst="upArrowCallout">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rtl="1">
            <a:lnSpc>
              <a:spcPct val="90000"/>
            </a:lnSpc>
            <a:spcBef>
              <a:spcPct val="0"/>
            </a:spcBef>
            <a:spcAft>
              <a:spcPct val="35000"/>
            </a:spcAft>
            <a:buNone/>
          </a:pPr>
          <a:r>
            <a:rPr lang="ar-SA" sz="2500" kern="1200" dirty="0"/>
            <a:t>الفهرسة</a:t>
          </a:r>
        </a:p>
      </dsp:txBody>
      <dsp:txXfrm rot="10800000">
        <a:off x="0" y="514"/>
        <a:ext cx="7740343" cy="71921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244311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3317655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84510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11FD4A5D-284F-4BC7-ABE2-D6302D158225}" type="datetimeFigureOut">
              <a:rPr lang="ar-SA" smtClean="0"/>
              <a:t>23/02/45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4291758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11FD4A5D-284F-4BC7-ABE2-D6302D158225}" type="datetimeFigureOut">
              <a:rPr lang="ar-SA" smtClean="0"/>
              <a:t>23/02/45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2623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11FD4A5D-284F-4BC7-ABE2-D6302D158225}" type="datetimeFigureOut">
              <a:rPr lang="ar-SA" smtClean="0"/>
              <a:t>23/02/45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1197395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FD4A5D-284F-4BC7-ABE2-D6302D158225}" type="datetimeFigureOut">
              <a:rPr lang="ar-SA" smtClean="0"/>
              <a:t>23/02/45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1512961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11FD4A5D-284F-4BC7-ABE2-D6302D158225}" type="datetimeFigureOut">
              <a:rPr lang="ar-SA" smtClean="0"/>
              <a:t>23/02/45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209051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نص الشكل الرئيسي</a:t>
            </a:r>
          </a:p>
        </p:txBody>
      </p:sp>
      <p:sp>
        <p:nvSpPr>
          <p:cNvPr id="5" name="Date Placeholder 4"/>
          <p:cNvSpPr>
            <a:spLocks noGrp="1"/>
          </p:cNvSpPr>
          <p:nvPr>
            <p:ph type="dt" sz="half" idx="10"/>
          </p:nvPr>
        </p:nvSpPr>
        <p:spPr/>
        <p:txBody>
          <a:bodyPr/>
          <a:lstStyle/>
          <a:p>
            <a:fld id="{11FD4A5D-284F-4BC7-ABE2-D6302D158225}" type="datetimeFigureOut">
              <a:rPr lang="ar-SA" smtClean="0"/>
              <a:t>23/02/45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1690479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1532613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8362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6435018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60957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ar-SA"/>
              <a:t>انقر لتحرير نمط عنوان الشكل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انقر لتحرير أنماط نص الشكل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نص الشكل الرئيسي</a:t>
            </a:r>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3541904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3090465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11FD4A5D-284F-4BC7-ABE2-D6302D158225}" type="datetimeFigureOut">
              <a:rPr lang="ar-SA" smtClean="0"/>
              <a:t>23/02/45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DD74101F-34BC-4B05-9072-EC2ECBE89A91}" type="slidenum">
              <a:rPr lang="ar-SA" smtClean="0"/>
              <a:t>‹#›</a:t>
            </a:fld>
            <a:endParaRPr lang="ar-SA"/>
          </a:p>
        </p:txBody>
      </p:sp>
    </p:spTree>
    <p:extLst>
      <p:ext uri="{BB962C8B-B14F-4D97-AF65-F5344CB8AC3E}">
        <p14:creationId xmlns:p14="http://schemas.microsoft.com/office/powerpoint/2010/main" val="2921297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1FD4A5D-284F-4BC7-ABE2-D6302D158225}" type="datetimeFigureOut">
              <a:rPr lang="ar-SA" smtClean="0"/>
              <a:t>23/02/45</a:t>
            </a:fld>
            <a:endParaRPr lang="ar-S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D74101F-34BC-4B05-9072-EC2ECBE89A91}" type="slidenum">
              <a:rPr lang="ar-SA" smtClean="0"/>
              <a:t>‹#›</a:t>
            </a:fld>
            <a:endParaRPr lang="ar-SA"/>
          </a:p>
        </p:txBody>
      </p:sp>
    </p:spTree>
    <p:extLst>
      <p:ext uri="{BB962C8B-B14F-4D97-AF65-F5344CB8AC3E}">
        <p14:creationId xmlns:p14="http://schemas.microsoft.com/office/powerpoint/2010/main" val="576439422"/>
      </p:ext>
    </p:extLst>
  </p:cSld>
  <p:clrMap bg1="dk1" tx1="lt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diagramLayout" Target="../diagrams/layout1.xml"/><Relationship Id="rId7" Type="http://schemas.openxmlformats.org/officeDocument/2006/relationships/image" Target="../media/image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F61396C-505E-32C1-C2A4-2807B0144819}"/>
              </a:ext>
            </a:extLst>
          </p:cNvPr>
          <p:cNvSpPr>
            <a:spLocks noGrp="1"/>
          </p:cNvSpPr>
          <p:nvPr>
            <p:ph type="ctrTitle"/>
          </p:nvPr>
        </p:nvSpPr>
        <p:spPr/>
        <p:txBody>
          <a:bodyPr/>
          <a:lstStyle/>
          <a:p>
            <a:pPr algn="ctr"/>
            <a:r>
              <a:rPr lang="ar-SA" sz="4800" dirty="0"/>
              <a:t>تقنية المعلومات في المكتبات ومراكز المعلومات</a:t>
            </a:r>
          </a:p>
        </p:txBody>
      </p:sp>
      <p:sp>
        <p:nvSpPr>
          <p:cNvPr id="3" name="عنوان فرعي 2">
            <a:extLst>
              <a:ext uri="{FF2B5EF4-FFF2-40B4-BE49-F238E27FC236}">
                <a16:creationId xmlns:a16="http://schemas.microsoft.com/office/drawing/2014/main" id="{E981F7EB-4480-C607-D27E-AF80A4D71628}"/>
              </a:ext>
            </a:extLst>
          </p:cNvPr>
          <p:cNvSpPr>
            <a:spLocks noGrp="1"/>
          </p:cNvSpPr>
          <p:nvPr>
            <p:ph type="subTitle" idx="1"/>
          </p:nvPr>
        </p:nvSpPr>
        <p:spPr>
          <a:xfrm>
            <a:off x="1438241" y="5692877"/>
            <a:ext cx="7766936" cy="767461"/>
          </a:xfrm>
        </p:spPr>
        <p:txBody>
          <a:bodyPr/>
          <a:lstStyle/>
          <a:p>
            <a:pPr algn="ctr"/>
            <a:r>
              <a:rPr lang="ar-SA" dirty="0"/>
              <a:t>اعداد الأستاذ:</a:t>
            </a:r>
          </a:p>
          <a:p>
            <a:pPr algn="ctr"/>
            <a:r>
              <a:rPr lang="ar-SA" dirty="0"/>
              <a:t>محمد خبراني</a:t>
            </a:r>
          </a:p>
        </p:txBody>
      </p:sp>
    </p:spTree>
    <p:extLst>
      <p:ext uri="{BB962C8B-B14F-4D97-AF65-F5344CB8AC3E}">
        <p14:creationId xmlns:p14="http://schemas.microsoft.com/office/powerpoint/2010/main" val="9635280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996F4E-8ED1-A723-F72F-C1209ED3AAFF}"/>
              </a:ext>
            </a:extLst>
          </p:cNvPr>
          <p:cNvSpPr>
            <a:spLocks noGrp="1"/>
          </p:cNvSpPr>
          <p:nvPr>
            <p:ph type="title"/>
          </p:nvPr>
        </p:nvSpPr>
        <p:spPr/>
        <p:txBody>
          <a:bodyPr/>
          <a:lstStyle/>
          <a:p>
            <a:pPr algn="r"/>
            <a:r>
              <a:rPr lang="ar-SA" dirty="0"/>
              <a:t>الأهداف:</a:t>
            </a:r>
          </a:p>
        </p:txBody>
      </p:sp>
      <p:sp>
        <p:nvSpPr>
          <p:cNvPr id="3" name="عنصر نائب للمحتوى 2">
            <a:extLst>
              <a:ext uri="{FF2B5EF4-FFF2-40B4-BE49-F238E27FC236}">
                <a16:creationId xmlns:a16="http://schemas.microsoft.com/office/drawing/2014/main" id="{B451FADA-5BC3-0DCD-86E6-D40349A58AB5}"/>
              </a:ext>
            </a:extLst>
          </p:cNvPr>
          <p:cNvSpPr>
            <a:spLocks noGrp="1"/>
          </p:cNvSpPr>
          <p:nvPr>
            <p:ph idx="1"/>
          </p:nvPr>
        </p:nvSpPr>
        <p:spPr/>
        <p:txBody>
          <a:bodyPr>
            <a:normAutofit/>
          </a:bodyPr>
          <a:lstStyle/>
          <a:p>
            <a:pPr>
              <a:lnSpc>
                <a:spcPct val="200000"/>
              </a:lnSpc>
            </a:pPr>
            <a:r>
              <a:rPr lang="ar-SA" sz="2000" dirty="0"/>
              <a:t>نوضح مفهوم تقنية المعلومات</a:t>
            </a:r>
          </a:p>
          <a:p>
            <a:pPr>
              <a:lnSpc>
                <a:spcPct val="200000"/>
              </a:lnSpc>
            </a:pPr>
            <a:r>
              <a:rPr lang="ar-SA" sz="2000" dirty="0"/>
              <a:t>نبين أهمية تقنية المعلومات</a:t>
            </a:r>
          </a:p>
          <a:p>
            <a:pPr>
              <a:lnSpc>
                <a:spcPct val="200000"/>
              </a:lnSpc>
            </a:pPr>
            <a:r>
              <a:rPr lang="ar-SA" sz="2000" dirty="0"/>
              <a:t>نعدد اهم التقنيات المستخدمة في المكتبات ومراكز المعلومات</a:t>
            </a:r>
          </a:p>
          <a:p>
            <a:pPr>
              <a:lnSpc>
                <a:spcPct val="200000"/>
              </a:lnSpc>
            </a:pPr>
            <a:r>
              <a:rPr lang="ar-SA" sz="2000" dirty="0"/>
              <a:t>نستنتج اهم استخدامات الحاسب الآلي في المكتبات ومراكز المعلومات</a:t>
            </a:r>
          </a:p>
        </p:txBody>
      </p:sp>
    </p:spTree>
    <p:extLst>
      <p:ext uri="{BB962C8B-B14F-4D97-AF65-F5344CB8AC3E}">
        <p14:creationId xmlns:p14="http://schemas.microsoft.com/office/powerpoint/2010/main" val="1397992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9996F4E-8ED1-A723-F72F-C1209ED3AAFF}"/>
              </a:ext>
            </a:extLst>
          </p:cNvPr>
          <p:cNvSpPr>
            <a:spLocks noGrp="1"/>
          </p:cNvSpPr>
          <p:nvPr>
            <p:ph type="title"/>
          </p:nvPr>
        </p:nvSpPr>
        <p:spPr/>
        <p:txBody>
          <a:bodyPr/>
          <a:lstStyle/>
          <a:p>
            <a:pPr algn="r"/>
            <a:r>
              <a:rPr lang="ar-SA" dirty="0"/>
              <a:t>مقدمة:</a:t>
            </a:r>
          </a:p>
        </p:txBody>
      </p:sp>
      <p:sp>
        <p:nvSpPr>
          <p:cNvPr id="3" name="عنصر نائب للمحتوى 2">
            <a:extLst>
              <a:ext uri="{FF2B5EF4-FFF2-40B4-BE49-F238E27FC236}">
                <a16:creationId xmlns:a16="http://schemas.microsoft.com/office/drawing/2014/main" id="{B451FADA-5BC3-0DCD-86E6-D40349A58AB5}"/>
              </a:ext>
            </a:extLst>
          </p:cNvPr>
          <p:cNvSpPr>
            <a:spLocks noGrp="1"/>
          </p:cNvSpPr>
          <p:nvPr>
            <p:ph idx="1"/>
          </p:nvPr>
        </p:nvSpPr>
        <p:spPr/>
        <p:txBody>
          <a:bodyPr>
            <a:normAutofit/>
          </a:bodyPr>
          <a:lstStyle/>
          <a:p>
            <a:pPr marL="0" indent="0" algn="just">
              <a:lnSpc>
                <a:spcPct val="200000"/>
              </a:lnSpc>
              <a:buNone/>
            </a:pPr>
            <a:r>
              <a:rPr lang="ar-SA" sz="2000" dirty="0"/>
              <a:t>نظراً للتزايد في حجم المعلومات أصبح الإنسان غير قادر على الإلمام بما يستجد من معلومات، وبالتالي الوسائل التقليدية لا تستطيع التحكم في تدفق المعلومات؛ ولذا لابد من وسيلة تساعد في السيطرة على تزايد المعلومات والاستفادة منها وذلك عن طريق ........................................................................................</a:t>
            </a:r>
          </a:p>
        </p:txBody>
      </p:sp>
      <p:pic>
        <p:nvPicPr>
          <p:cNvPr id="4" name="رسم 3" descr="تعليمات من اليمين لليسار">
            <a:extLst>
              <a:ext uri="{FF2B5EF4-FFF2-40B4-BE49-F238E27FC236}">
                <a16:creationId xmlns:a16="http://schemas.microsoft.com/office/drawing/2014/main" id="{11C81D87-0F6D-0395-3BCC-28CD157DA1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51786" y="3913238"/>
            <a:ext cx="1177413" cy="1177413"/>
          </a:xfrm>
          <a:prstGeom prst="rect">
            <a:avLst/>
          </a:prstGeom>
        </p:spPr>
      </p:pic>
    </p:spTree>
    <p:extLst>
      <p:ext uri="{BB962C8B-B14F-4D97-AF65-F5344CB8AC3E}">
        <p14:creationId xmlns:p14="http://schemas.microsoft.com/office/powerpoint/2010/main" val="187293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B33129A-0E51-1468-B49B-0B4494AD3F48}"/>
              </a:ext>
            </a:extLst>
          </p:cNvPr>
          <p:cNvSpPr>
            <a:spLocks noGrp="1"/>
          </p:cNvSpPr>
          <p:nvPr>
            <p:ph type="title"/>
          </p:nvPr>
        </p:nvSpPr>
        <p:spPr/>
        <p:txBody>
          <a:bodyPr/>
          <a:lstStyle/>
          <a:p>
            <a:pPr algn="r"/>
            <a:r>
              <a:rPr lang="ar-SA" dirty="0"/>
              <a:t>ماهي تقنية المعلومات ؟</a:t>
            </a:r>
          </a:p>
        </p:txBody>
      </p:sp>
      <p:graphicFrame>
        <p:nvGraphicFramePr>
          <p:cNvPr id="4" name="رسم تخطيطي 3">
            <a:extLst>
              <a:ext uri="{FF2B5EF4-FFF2-40B4-BE49-F238E27FC236}">
                <a16:creationId xmlns:a16="http://schemas.microsoft.com/office/drawing/2014/main" id="{0256C310-604F-FA78-2062-03A6E7E26B50}"/>
              </a:ext>
            </a:extLst>
          </p:cNvPr>
          <p:cNvGraphicFramePr/>
          <p:nvPr>
            <p:extLst>
              <p:ext uri="{D42A27DB-BD31-4B8C-83A1-F6EECF244321}">
                <p14:modId xmlns:p14="http://schemas.microsoft.com/office/powerpoint/2010/main" val="2095224416"/>
              </p:ext>
            </p:extLst>
          </p:nvPr>
        </p:nvGraphicFramePr>
        <p:xfrm>
          <a:off x="1987756" y="1017639"/>
          <a:ext cx="8596667" cy="5604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مستطيل: زاوية مطوية 4">
            <a:extLst>
              <a:ext uri="{FF2B5EF4-FFF2-40B4-BE49-F238E27FC236}">
                <a16:creationId xmlns:a16="http://schemas.microsoft.com/office/drawing/2014/main" id="{A89EEC3D-3C1E-33DC-A084-736767B80DA7}"/>
              </a:ext>
            </a:extLst>
          </p:cNvPr>
          <p:cNvSpPr/>
          <p:nvPr/>
        </p:nvSpPr>
        <p:spPr>
          <a:xfrm>
            <a:off x="677334" y="3980631"/>
            <a:ext cx="1150374" cy="586250"/>
          </a:xfrm>
          <a:prstGeom prst="foldedCorner">
            <a:avLst>
              <a:gd name="adj" fmla="val 23186"/>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ar-SA" dirty="0">
                <a:solidFill>
                  <a:schemeClr val="bg1"/>
                </a:solidFill>
              </a:rPr>
              <a:t>المعلومات</a:t>
            </a:r>
          </a:p>
        </p:txBody>
      </p:sp>
      <p:pic>
        <p:nvPicPr>
          <p:cNvPr id="9" name="عنصر نائب للمحتوى 8" descr="حوسبة السحابة">
            <a:extLst>
              <a:ext uri="{FF2B5EF4-FFF2-40B4-BE49-F238E27FC236}">
                <a16:creationId xmlns:a16="http://schemas.microsoft.com/office/drawing/2014/main" id="{9B66B267-81B0-93A7-A52D-305E58260297}"/>
              </a:ext>
            </a:extLst>
          </p:cNvPr>
          <p:cNvPicPr>
            <a:picLocks noGrp="1" noChangeAspect="1"/>
          </p:cNvPicPr>
          <p:nvPr>
            <p:ph idx="1"/>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5666" y="829636"/>
            <a:ext cx="3224084" cy="3224084"/>
          </a:xfrm>
        </p:spPr>
      </p:pic>
    </p:spTree>
    <p:extLst>
      <p:ext uri="{BB962C8B-B14F-4D97-AF65-F5344CB8AC3E}">
        <p14:creationId xmlns:p14="http://schemas.microsoft.com/office/powerpoint/2010/main" val="86347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44C111E-9B3A-EC8D-5D8C-D7BB4C47CAEA}"/>
              </a:ext>
            </a:extLst>
          </p:cNvPr>
          <p:cNvSpPr>
            <a:spLocks noGrp="1"/>
          </p:cNvSpPr>
          <p:nvPr>
            <p:ph type="title"/>
          </p:nvPr>
        </p:nvSpPr>
        <p:spPr/>
        <p:txBody>
          <a:bodyPr>
            <a:normAutofit/>
          </a:bodyPr>
          <a:lstStyle/>
          <a:p>
            <a:pPr algn="r"/>
            <a:r>
              <a:rPr lang="ar-SA" sz="2800" dirty="0"/>
              <a:t>أهم التقنيات المستخدمة في المكتبات ومراكز المعلومات:</a:t>
            </a:r>
          </a:p>
        </p:txBody>
      </p:sp>
      <p:graphicFrame>
        <p:nvGraphicFramePr>
          <p:cNvPr id="4" name="عنصر نائب للمحتوى 3">
            <a:extLst>
              <a:ext uri="{FF2B5EF4-FFF2-40B4-BE49-F238E27FC236}">
                <a16:creationId xmlns:a16="http://schemas.microsoft.com/office/drawing/2014/main" id="{9282D159-FD62-908D-B370-0A08FA8F86BB}"/>
              </a:ext>
            </a:extLst>
          </p:cNvPr>
          <p:cNvGraphicFramePr>
            <a:graphicFrameLocks noGrp="1"/>
          </p:cNvGraphicFramePr>
          <p:nvPr>
            <p:ph idx="1"/>
            <p:extLst>
              <p:ext uri="{D42A27DB-BD31-4B8C-83A1-F6EECF244321}">
                <p14:modId xmlns:p14="http://schemas.microsoft.com/office/powerpoint/2010/main" val="606834187"/>
              </p:ext>
            </p:extLst>
          </p:nvPr>
        </p:nvGraphicFramePr>
        <p:xfrm>
          <a:off x="162232" y="894735"/>
          <a:ext cx="9660193" cy="53536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574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رسم 4" descr="تعليمات من اليمين لليسار">
            <a:extLst>
              <a:ext uri="{FF2B5EF4-FFF2-40B4-BE49-F238E27FC236}">
                <a16:creationId xmlns:a16="http://schemas.microsoft.com/office/drawing/2014/main" id="{9AED00B9-39CF-19ED-9098-2F040BE350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94587" y="727587"/>
            <a:ext cx="5402826" cy="5402826"/>
          </a:xfrm>
          <a:prstGeom prst="rect">
            <a:avLst/>
          </a:prstGeom>
        </p:spPr>
      </p:pic>
      <p:sp>
        <p:nvSpPr>
          <p:cNvPr id="2" name="عنوان 1">
            <a:extLst>
              <a:ext uri="{FF2B5EF4-FFF2-40B4-BE49-F238E27FC236}">
                <a16:creationId xmlns:a16="http://schemas.microsoft.com/office/drawing/2014/main" id="{E4762A0A-4031-3FDF-5339-8FA5F73E9F41}"/>
              </a:ext>
            </a:extLst>
          </p:cNvPr>
          <p:cNvSpPr>
            <a:spLocks noGrp="1"/>
          </p:cNvSpPr>
          <p:nvPr>
            <p:ph type="title"/>
          </p:nvPr>
        </p:nvSpPr>
        <p:spPr/>
        <p:txBody>
          <a:bodyPr/>
          <a:lstStyle/>
          <a:p>
            <a:pPr algn="r"/>
            <a:r>
              <a:rPr lang="ar-SA" dirty="0"/>
              <a:t>سؤال للنقاش</a:t>
            </a:r>
          </a:p>
        </p:txBody>
      </p:sp>
      <p:sp>
        <p:nvSpPr>
          <p:cNvPr id="3" name="عنصر نائب للمحتوى 2">
            <a:extLst>
              <a:ext uri="{FF2B5EF4-FFF2-40B4-BE49-F238E27FC236}">
                <a16:creationId xmlns:a16="http://schemas.microsoft.com/office/drawing/2014/main" id="{04801914-504D-4AC5-7AB4-FECAAC9CC119}"/>
              </a:ext>
            </a:extLst>
          </p:cNvPr>
          <p:cNvSpPr>
            <a:spLocks noGrp="1"/>
          </p:cNvSpPr>
          <p:nvPr>
            <p:ph idx="1"/>
          </p:nvPr>
        </p:nvSpPr>
        <p:spPr>
          <a:xfrm>
            <a:off x="677334" y="3244645"/>
            <a:ext cx="8596668" cy="2796717"/>
          </a:xfrm>
        </p:spPr>
        <p:txBody>
          <a:bodyPr/>
          <a:lstStyle/>
          <a:p>
            <a:pPr marL="0" indent="0">
              <a:buNone/>
            </a:pPr>
            <a:r>
              <a:rPr lang="ar-SA" b="1" dirty="0"/>
              <a:t>لماذا تستخدم المكتبات ومراكز المعلومات تقنية المعلومات في أعمالها ؟</a:t>
            </a:r>
          </a:p>
        </p:txBody>
      </p:sp>
    </p:spTree>
    <p:extLst>
      <p:ext uri="{BB962C8B-B14F-4D97-AF65-F5344CB8AC3E}">
        <p14:creationId xmlns:p14="http://schemas.microsoft.com/office/powerpoint/2010/main" val="4270932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B33129A-0E51-1468-B49B-0B4494AD3F48}"/>
              </a:ext>
            </a:extLst>
          </p:cNvPr>
          <p:cNvSpPr>
            <a:spLocks noGrp="1"/>
          </p:cNvSpPr>
          <p:nvPr>
            <p:ph type="title"/>
          </p:nvPr>
        </p:nvSpPr>
        <p:spPr/>
        <p:txBody>
          <a:bodyPr/>
          <a:lstStyle/>
          <a:p>
            <a:pPr algn="r"/>
            <a:r>
              <a:rPr lang="ar-SA" dirty="0"/>
              <a:t>الأسباب:</a:t>
            </a:r>
          </a:p>
        </p:txBody>
      </p:sp>
      <p:graphicFrame>
        <p:nvGraphicFramePr>
          <p:cNvPr id="7" name="عنصر نائب للمحتوى 6">
            <a:extLst>
              <a:ext uri="{FF2B5EF4-FFF2-40B4-BE49-F238E27FC236}">
                <a16:creationId xmlns:a16="http://schemas.microsoft.com/office/drawing/2014/main" id="{B53D08B1-5A40-35C1-90B3-6D92D13301AE}"/>
              </a:ext>
            </a:extLst>
          </p:cNvPr>
          <p:cNvGraphicFramePr>
            <a:graphicFrameLocks noGrp="1"/>
          </p:cNvGraphicFramePr>
          <p:nvPr>
            <p:ph idx="1"/>
            <p:extLst>
              <p:ext uri="{D42A27DB-BD31-4B8C-83A1-F6EECF244321}">
                <p14:modId xmlns:p14="http://schemas.microsoft.com/office/powerpoint/2010/main" val="1064100859"/>
              </p:ext>
            </p:extLst>
          </p:nvPr>
        </p:nvGraphicFramePr>
        <p:xfrm>
          <a:off x="1356851" y="2296217"/>
          <a:ext cx="7740343" cy="2912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8277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B33129A-0E51-1468-B49B-0B4494AD3F48}"/>
              </a:ext>
            </a:extLst>
          </p:cNvPr>
          <p:cNvSpPr>
            <a:spLocks noGrp="1"/>
          </p:cNvSpPr>
          <p:nvPr>
            <p:ph type="title"/>
          </p:nvPr>
        </p:nvSpPr>
        <p:spPr>
          <a:xfrm>
            <a:off x="647837" y="830826"/>
            <a:ext cx="8596668" cy="1039327"/>
          </a:xfrm>
        </p:spPr>
        <p:txBody>
          <a:bodyPr>
            <a:normAutofit/>
          </a:bodyPr>
          <a:lstStyle/>
          <a:p>
            <a:pPr algn="r"/>
            <a:r>
              <a:rPr lang="ar-SA" sz="2400" dirty="0"/>
              <a:t>أهم استخدامات الحاسب الآلي في المكتبات ومراكز المعلومات:</a:t>
            </a:r>
          </a:p>
        </p:txBody>
      </p:sp>
      <p:graphicFrame>
        <p:nvGraphicFramePr>
          <p:cNvPr id="7" name="عنصر نائب للمحتوى 6">
            <a:extLst>
              <a:ext uri="{FF2B5EF4-FFF2-40B4-BE49-F238E27FC236}">
                <a16:creationId xmlns:a16="http://schemas.microsoft.com/office/drawing/2014/main" id="{B53D08B1-5A40-35C1-90B3-6D92D13301AE}"/>
              </a:ext>
            </a:extLst>
          </p:cNvPr>
          <p:cNvGraphicFramePr>
            <a:graphicFrameLocks noGrp="1"/>
          </p:cNvGraphicFramePr>
          <p:nvPr>
            <p:ph idx="1"/>
            <p:extLst>
              <p:ext uri="{D42A27DB-BD31-4B8C-83A1-F6EECF244321}">
                <p14:modId xmlns:p14="http://schemas.microsoft.com/office/powerpoint/2010/main" val="735626913"/>
              </p:ext>
            </p:extLst>
          </p:nvPr>
        </p:nvGraphicFramePr>
        <p:xfrm>
          <a:off x="1356851" y="2296217"/>
          <a:ext cx="7740343" cy="2912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1982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رسم 4" descr="تعليمات من اليمين لليسار">
            <a:extLst>
              <a:ext uri="{FF2B5EF4-FFF2-40B4-BE49-F238E27FC236}">
                <a16:creationId xmlns:a16="http://schemas.microsoft.com/office/drawing/2014/main" id="{9AED00B9-39CF-19ED-9098-2F040BE350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394587" y="727587"/>
            <a:ext cx="5402826" cy="5402826"/>
          </a:xfrm>
          <a:prstGeom prst="rect">
            <a:avLst/>
          </a:prstGeom>
        </p:spPr>
      </p:pic>
      <p:sp>
        <p:nvSpPr>
          <p:cNvPr id="2" name="عنوان 1">
            <a:extLst>
              <a:ext uri="{FF2B5EF4-FFF2-40B4-BE49-F238E27FC236}">
                <a16:creationId xmlns:a16="http://schemas.microsoft.com/office/drawing/2014/main" id="{E4762A0A-4031-3FDF-5339-8FA5F73E9F41}"/>
              </a:ext>
            </a:extLst>
          </p:cNvPr>
          <p:cNvSpPr>
            <a:spLocks noGrp="1"/>
          </p:cNvSpPr>
          <p:nvPr>
            <p:ph type="title"/>
          </p:nvPr>
        </p:nvSpPr>
        <p:spPr/>
        <p:txBody>
          <a:bodyPr/>
          <a:lstStyle/>
          <a:p>
            <a:pPr algn="r"/>
            <a:r>
              <a:rPr lang="ar-SA" dirty="0"/>
              <a:t>فكِّر:</a:t>
            </a:r>
          </a:p>
        </p:txBody>
      </p:sp>
      <p:sp>
        <p:nvSpPr>
          <p:cNvPr id="3" name="عنصر نائب للمحتوى 2">
            <a:extLst>
              <a:ext uri="{FF2B5EF4-FFF2-40B4-BE49-F238E27FC236}">
                <a16:creationId xmlns:a16="http://schemas.microsoft.com/office/drawing/2014/main" id="{04801914-504D-4AC5-7AB4-FECAAC9CC119}"/>
              </a:ext>
            </a:extLst>
          </p:cNvPr>
          <p:cNvSpPr>
            <a:spLocks noGrp="1"/>
          </p:cNvSpPr>
          <p:nvPr>
            <p:ph idx="1"/>
          </p:nvPr>
        </p:nvSpPr>
        <p:spPr>
          <a:xfrm>
            <a:off x="677334" y="2507225"/>
            <a:ext cx="9024371" cy="2241755"/>
          </a:xfrm>
        </p:spPr>
        <p:txBody>
          <a:bodyPr>
            <a:normAutofit/>
          </a:bodyPr>
          <a:lstStyle/>
          <a:p>
            <a:pPr marL="0" indent="0">
              <a:lnSpc>
                <a:spcPct val="250000"/>
              </a:lnSpc>
              <a:buNone/>
            </a:pPr>
            <a:r>
              <a:rPr lang="ar-SA" sz="2400" b="1" dirty="0"/>
              <a:t>لو لم تستخدم المكتبات الكبيرة برامج الحاسب الآلي، فكيف ستكون عملية استرجاع المعلومات ؟</a:t>
            </a:r>
          </a:p>
        </p:txBody>
      </p:sp>
    </p:spTree>
    <p:extLst>
      <p:ext uri="{BB962C8B-B14F-4D97-AF65-F5344CB8AC3E}">
        <p14:creationId xmlns:p14="http://schemas.microsoft.com/office/powerpoint/2010/main" val="1410333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D2238ED-B7A0-25B7-68BC-092DE510FE3A}"/>
              </a:ext>
            </a:extLst>
          </p:cNvPr>
          <p:cNvSpPr>
            <a:spLocks noGrp="1"/>
          </p:cNvSpPr>
          <p:nvPr>
            <p:ph type="ctrTitle"/>
          </p:nvPr>
        </p:nvSpPr>
        <p:spPr>
          <a:xfrm>
            <a:off x="1507067" y="2404534"/>
            <a:ext cx="7766936" cy="1317580"/>
          </a:xfrm>
        </p:spPr>
        <p:txBody>
          <a:bodyPr/>
          <a:lstStyle/>
          <a:p>
            <a:pPr algn="ctr"/>
            <a:r>
              <a:rPr lang="ar-SA" dirty="0"/>
              <a:t>انتهى الدرس</a:t>
            </a:r>
          </a:p>
        </p:txBody>
      </p:sp>
      <p:sp>
        <p:nvSpPr>
          <p:cNvPr id="4" name="عنوان فرعي 3">
            <a:extLst>
              <a:ext uri="{FF2B5EF4-FFF2-40B4-BE49-F238E27FC236}">
                <a16:creationId xmlns:a16="http://schemas.microsoft.com/office/drawing/2014/main" id="{C93E67F8-FAB5-1ED5-6835-5DED6801AB2D}"/>
              </a:ext>
            </a:extLst>
          </p:cNvPr>
          <p:cNvSpPr>
            <a:spLocks noGrp="1"/>
          </p:cNvSpPr>
          <p:nvPr>
            <p:ph type="subTitle" idx="1"/>
          </p:nvPr>
        </p:nvSpPr>
        <p:spPr>
          <a:xfrm>
            <a:off x="1507067" y="3849329"/>
            <a:ext cx="7766936" cy="1519084"/>
          </a:xfrm>
        </p:spPr>
        <p:txBody>
          <a:bodyPr>
            <a:normAutofit/>
          </a:bodyPr>
          <a:lstStyle/>
          <a:p>
            <a:pPr algn="ctr"/>
            <a:r>
              <a:rPr lang="ar-SA" sz="7200" dirty="0">
                <a:sym typeface="Wingdings" panose="05000000000000000000" pitchFamily="2" charset="2"/>
              </a:rPr>
              <a:t></a:t>
            </a:r>
            <a:endParaRPr lang="ar-SA" sz="7200" dirty="0"/>
          </a:p>
        </p:txBody>
      </p:sp>
    </p:spTree>
    <p:extLst>
      <p:ext uri="{BB962C8B-B14F-4D97-AF65-F5344CB8AC3E}">
        <p14:creationId xmlns:p14="http://schemas.microsoft.com/office/powerpoint/2010/main" val="2439371226"/>
      </p:ext>
    </p:extLst>
  </p:cSld>
  <p:clrMapOvr>
    <a:masterClrMapping/>
  </p:clrMapOvr>
</p:sld>
</file>

<file path=ppt/theme/theme1.xml><?xml version="1.0" encoding="utf-8"?>
<a:theme xmlns:a="http://schemas.openxmlformats.org/drawingml/2006/main" name="واجهة">
  <a:themeElements>
    <a:clrScheme name="واجهة">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واجهة">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جهة">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48</TotalTime>
  <Words>181</Words>
  <Application>Microsoft Office PowerPoint</Application>
  <PresentationFormat>شاشة عريضة</PresentationFormat>
  <Paragraphs>45</Paragraphs>
  <Slides>10</Slides>
  <Notes>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10</vt:i4>
      </vt:variant>
    </vt:vector>
  </HeadingPairs>
  <TitlesOfParts>
    <vt:vector size="14" baseType="lpstr">
      <vt:lpstr>Arial</vt:lpstr>
      <vt:lpstr>Trebuchet MS</vt:lpstr>
      <vt:lpstr>Wingdings 3</vt:lpstr>
      <vt:lpstr>واجهة</vt:lpstr>
      <vt:lpstr>تقنية المعلومات في المكتبات ومراكز المعلومات</vt:lpstr>
      <vt:lpstr>الأهداف:</vt:lpstr>
      <vt:lpstr>مقدمة:</vt:lpstr>
      <vt:lpstr>ماهي تقنية المعلومات ؟</vt:lpstr>
      <vt:lpstr>أهم التقنيات المستخدمة في المكتبات ومراكز المعلومات:</vt:lpstr>
      <vt:lpstr>سؤال للنقاش</vt:lpstr>
      <vt:lpstr>الأسباب:</vt:lpstr>
      <vt:lpstr>أهم استخدامات الحاسب الآلي في المكتبات ومراكز المعلومات:</vt:lpstr>
      <vt:lpstr>فكِّر:</vt:lpstr>
      <vt:lpstr>انتهى الدرس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تقنية المعلومات</dc:title>
  <dc:creator>محمد خبراني</dc:creator>
  <cp:lastModifiedBy>محمد خبراني</cp:lastModifiedBy>
  <cp:revision>9</cp:revision>
  <dcterms:created xsi:type="dcterms:W3CDTF">2023-04-02T02:04:46Z</dcterms:created>
  <dcterms:modified xsi:type="dcterms:W3CDTF">2023-09-08T18:36:53Z</dcterms:modified>
</cp:coreProperties>
</file>