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4144" r:id="rId2"/>
    <p:sldId id="373" r:id="rId3"/>
    <p:sldId id="344" r:id="rId4"/>
    <p:sldId id="4201" r:id="rId5"/>
    <p:sldId id="4092" r:id="rId6"/>
    <p:sldId id="399" r:id="rId7"/>
    <p:sldId id="4129" r:id="rId8"/>
    <p:sldId id="4147" r:id="rId9"/>
    <p:sldId id="651" r:id="rId10"/>
    <p:sldId id="4133" r:id="rId11"/>
    <p:sldId id="4290" r:id="rId12"/>
    <p:sldId id="4123" r:id="rId13"/>
    <p:sldId id="4150" r:id="rId14"/>
    <p:sldId id="4291" r:id="rId15"/>
    <p:sldId id="4292" r:id="rId16"/>
    <p:sldId id="4293" r:id="rId17"/>
    <p:sldId id="4151" r:id="rId18"/>
    <p:sldId id="4152" r:id="rId19"/>
    <p:sldId id="4153" r:id="rId20"/>
    <p:sldId id="4154" r:id="rId21"/>
    <p:sldId id="4155" r:id="rId22"/>
    <p:sldId id="4156" r:id="rId23"/>
    <p:sldId id="4131" r:id="rId24"/>
    <p:sldId id="4157" r:id="rId25"/>
    <p:sldId id="4158" r:id="rId26"/>
    <p:sldId id="4159" r:id="rId27"/>
    <p:sldId id="553" r:id="rId28"/>
    <p:sldId id="4142" r:id="rId29"/>
    <p:sldId id="622" r:id="rId30"/>
    <p:sldId id="4145" r:id="rId31"/>
    <p:sldId id="4141" r:id="rId32"/>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ca López" initials="JL" lastIdx="1" clrIdx="0">
    <p:extLst>
      <p:ext uri="{19B8F6BF-5375-455C-9EA6-DF929625EA0E}">
        <p15:presenceInfo xmlns:p15="http://schemas.microsoft.com/office/powerpoint/2012/main" userId="0737615f8372f32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DA46"/>
    <a:srgbClr val="041A2C"/>
    <a:srgbClr val="27D6F9"/>
    <a:srgbClr val="01A8BF"/>
    <a:srgbClr val="9FFF9F"/>
    <a:srgbClr val="FFFFCC"/>
    <a:srgbClr val="FFD1BC"/>
    <a:srgbClr val="AEAAAE"/>
    <a:srgbClr val="2BD3FB"/>
    <a:srgbClr val="00E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89F82D-41DD-B642-9BD0-D20D53D4633E}" v="600" dt="2023-09-13T20:31:45.348"/>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04" autoAdjust="0"/>
    <p:restoredTop sz="95256" autoAdjust="0"/>
  </p:normalViewPr>
  <p:slideViewPr>
    <p:cSldViewPr snapToGrid="0" snapToObjects="1">
      <p:cViewPr varScale="1">
        <p:scale>
          <a:sx n="35" d="100"/>
          <a:sy n="35" d="100"/>
        </p:scale>
        <p:origin x="894" y="60"/>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82" d="100"/>
        <a:sy n="182"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0" i="0">
                <a:latin typeface="Livvic Light" pitchFamily="2"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b="0" i="0">
                <a:latin typeface="Livvic Light" pitchFamily="2" charset="0"/>
              </a:defRPr>
            </a:lvl1pPr>
          </a:lstStyle>
          <a:p>
            <a:fld id="{EFC10EE1-B198-C942-8235-326C972CBB30}" type="datetimeFigureOut">
              <a:rPr lang="en-US" smtClean="0"/>
              <a:pPr/>
              <a:t>9/28/2023</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b="0" i="0">
                <a:latin typeface="Livvic Light" pitchFamily="2"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b="0" i="0">
                <a:latin typeface="Livvic Light" pitchFamily="2" charset="0"/>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b="0" i="0" kern="1200">
        <a:solidFill>
          <a:schemeClr val="tx1"/>
        </a:solidFill>
        <a:latin typeface="Livvic Light" pitchFamily="2" charset="0"/>
        <a:ea typeface="+mn-ea"/>
        <a:cs typeface="+mn-cs"/>
      </a:defRPr>
    </a:lvl1pPr>
    <a:lvl2pPr marL="914217" algn="l" defTabSz="914217" rtl="0" eaLnBrk="1" latinLnBrk="0" hangingPunct="1">
      <a:defRPr sz="2400" b="0" i="0" kern="1200">
        <a:solidFill>
          <a:schemeClr val="tx1"/>
        </a:solidFill>
        <a:latin typeface="Livvic Light" pitchFamily="2" charset="0"/>
        <a:ea typeface="+mn-ea"/>
        <a:cs typeface="+mn-cs"/>
      </a:defRPr>
    </a:lvl2pPr>
    <a:lvl3pPr marL="1828434" algn="l" defTabSz="914217" rtl="0" eaLnBrk="1" latinLnBrk="0" hangingPunct="1">
      <a:defRPr sz="2400" b="0" i="0" kern="1200">
        <a:solidFill>
          <a:schemeClr val="tx1"/>
        </a:solidFill>
        <a:latin typeface="Livvic Light" pitchFamily="2" charset="0"/>
        <a:ea typeface="+mn-ea"/>
        <a:cs typeface="+mn-cs"/>
      </a:defRPr>
    </a:lvl3pPr>
    <a:lvl4pPr marL="2742651" algn="l" defTabSz="914217" rtl="0" eaLnBrk="1" latinLnBrk="0" hangingPunct="1">
      <a:defRPr sz="2400" b="0" i="0" kern="1200">
        <a:solidFill>
          <a:schemeClr val="tx1"/>
        </a:solidFill>
        <a:latin typeface="Livvic Light" pitchFamily="2" charset="0"/>
        <a:ea typeface="+mn-ea"/>
        <a:cs typeface="+mn-cs"/>
      </a:defRPr>
    </a:lvl4pPr>
    <a:lvl5pPr marL="3656868" algn="l" defTabSz="914217" rtl="0" eaLnBrk="1" latinLnBrk="0" hangingPunct="1">
      <a:defRPr sz="2400" b="0" i="0" kern="1200">
        <a:solidFill>
          <a:schemeClr val="tx1"/>
        </a:solidFill>
        <a:latin typeface="Livvic Light" pitchFamily="2" charset="0"/>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1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0" name="Google Shape;40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9"/>
        <p:cNvGrpSpPr/>
        <p:nvPr/>
      </p:nvGrpSpPr>
      <p:grpSpPr>
        <a:xfrm>
          <a:off x="0" y="0"/>
          <a:ext cx="0" cy="0"/>
          <a:chOff x="0" y="0"/>
          <a:chExt cx="0" cy="0"/>
        </a:xfrm>
      </p:grpSpPr>
      <p:sp>
        <p:nvSpPr>
          <p:cNvPr id="6220" name="Google Shape;6220;g86865d4646_0_232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1" name="Google Shape;6221;g86865d4646_0_23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0919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256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3" name="Picture Placeholder 53">
            <a:extLst>
              <a:ext uri="{FF2B5EF4-FFF2-40B4-BE49-F238E27FC236}">
                <a16:creationId xmlns:a16="http://schemas.microsoft.com/office/drawing/2014/main" id="{C03A3776-5A67-B954-ABA4-81031FA52D56}"/>
              </a:ext>
            </a:extLst>
          </p:cNvPr>
          <p:cNvSpPr>
            <a:spLocks noGrp="1"/>
          </p:cNvSpPr>
          <p:nvPr>
            <p:ph type="pic" sz="quarter" idx="20"/>
          </p:nvPr>
        </p:nvSpPr>
        <p:spPr>
          <a:xfrm>
            <a:off x="2154487" y="1573661"/>
            <a:ext cx="20095913" cy="10600916"/>
          </a:xfrm>
          <a:custGeom>
            <a:avLst/>
            <a:gdLst>
              <a:gd name="connsiteX0" fmla="*/ 610597 w 4570756"/>
              <a:gd name="connsiteY0" fmla="*/ 0 h 2411147"/>
              <a:gd name="connsiteX1" fmla="*/ 3958913 w 4570756"/>
              <a:gd name="connsiteY1" fmla="*/ 0 h 2411147"/>
              <a:gd name="connsiteX2" fmla="*/ 4570756 w 4570756"/>
              <a:gd name="connsiteY2" fmla="*/ 611189 h 2411147"/>
              <a:gd name="connsiteX3" fmla="*/ 4570756 w 4570756"/>
              <a:gd name="connsiteY3" fmla="*/ 2411147 h 2411147"/>
              <a:gd name="connsiteX4" fmla="*/ 0 w 4570756"/>
              <a:gd name="connsiteY4" fmla="*/ 2411147 h 2411147"/>
              <a:gd name="connsiteX5" fmla="*/ 0 w 4570756"/>
              <a:gd name="connsiteY5" fmla="*/ 611189 h 2411147"/>
              <a:gd name="connsiteX6" fmla="*/ 610597 w 4570756"/>
              <a:gd name="connsiteY6" fmla="*/ 0 h 2411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70756" h="2411147">
                <a:moveTo>
                  <a:pt x="610597" y="0"/>
                </a:moveTo>
                <a:lnTo>
                  <a:pt x="3958913" y="0"/>
                </a:lnTo>
                <a:cubicBezTo>
                  <a:pt x="4296610" y="0"/>
                  <a:pt x="4570756" y="273853"/>
                  <a:pt x="4570756" y="611189"/>
                </a:cubicBezTo>
                <a:lnTo>
                  <a:pt x="4570756" y="2411147"/>
                </a:lnTo>
                <a:lnTo>
                  <a:pt x="0" y="2411147"/>
                </a:lnTo>
                <a:lnTo>
                  <a:pt x="0" y="611189"/>
                </a:lnTo>
                <a:cubicBezTo>
                  <a:pt x="0" y="273853"/>
                  <a:pt x="272900" y="0"/>
                  <a:pt x="610597" y="0"/>
                </a:cubicBezTo>
                <a:close/>
              </a:path>
            </a:pathLst>
          </a:custGeom>
          <a:solidFill>
            <a:schemeClr val="bg2">
              <a:lumMod val="95000"/>
            </a:schemeClr>
          </a:solidFill>
        </p:spPr>
        <p:txBody>
          <a:bodyPr wrap="square" anchor="ctr">
            <a:noAutofit/>
          </a:bodyPr>
          <a:lstStyle>
            <a:lvl1pPr marL="0" indent="0" algn="ctr">
              <a:buNone/>
              <a:defRPr sz="2400"/>
            </a:lvl1pPr>
          </a:lstStyle>
          <a:p>
            <a:endParaRPr lang="en-US" dirty="0"/>
          </a:p>
        </p:txBody>
      </p:sp>
    </p:spTree>
    <p:extLst>
      <p:ext uri="{BB962C8B-B14F-4D97-AF65-F5344CB8AC3E}">
        <p14:creationId xmlns:p14="http://schemas.microsoft.com/office/powerpoint/2010/main" val="793066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mage Right - Text Lef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1525822-136E-F64A-BEC5-DC3048CEA188}"/>
              </a:ext>
            </a:extLst>
          </p:cNvPr>
          <p:cNvSpPr/>
          <p:nvPr userDrawn="1"/>
        </p:nvSpPr>
        <p:spPr>
          <a:xfrm>
            <a:off x="21701760" y="467360"/>
            <a:ext cx="2675890" cy="101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Livvic Light" pitchFamily="2" charset="0"/>
            </a:endParaRPr>
          </a:p>
        </p:txBody>
      </p:sp>
      <p:sp>
        <p:nvSpPr>
          <p:cNvPr id="4" name="Picture Placeholder 35">
            <a:extLst>
              <a:ext uri="{FF2B5EF4-FFF2-40B4-BE49-F238E27FC236}">
                <a16:creationId xmlns:a16="http://schemas.microsoft.com/office/drawing/2014/main" id="{0D15EADE-2CD6-315C-5B0D-141E1A638441}"/>
              </a:ext>
            </a:extLst>
          </p:cNvPr>
          <p:cNvSpPr>
            <a:spLocks noGrp="1"/>
          </p:cNvSpPr>
          <p:nvPr>
            <p:ph type="pic" sz="quarter" idx="28"/>
          </p:nvPr>
        </p:nvSpPr>
        <p:spPr>
          <a:xfrm>
            <a:off x="14657798" y="-101832"/>
            <a:ext cx="10988820" cy="13919664"/>
          </a:xfrm>
          <a:custGeom>
            <a:avLst/>
            <a:gdLst>
              <a:gd name="connsiteX0" fmla="*/ 260290 w 2211476"/>
              <a:gd name="connsiteY0" fmla="*/ 0 h 2801302"/>
              <a:gd name="connsiteX1" fmla="*/ 1991014 w 2211476"/>
              <a:gd name="connsiteY1" fmla="*/ 0 h 2801302"/>
              <a:gd name="connsiteX2" fmla="*/ 2211402 w 2211476"/>
              <a:gd name="connsiteY2" fmla="*/ 1373847 h 2801302"/>
              <a:gd name="connsiteX3" fmla="*/ 1991014 w 2211476"/>
              <a:gd name="connsiteY3" fmla="*/ 2801302 h 2801302"/>
              <a:gd name="connsiteX4" fmla="*/ 260290 w 2211476"/>
              <a:gd name="connsiteY4" fmla="*/ 2801302 h 2801302"/>
              <a:gd name="connsiteX5" fmla="*/ 59 w 2211476"/>
              <a:gd name="connsiteY5" fmla="*/ 1423715 h 2801302"/>
              <a:gd name="connsiteX6" fmla="*/ 260290 w 2211476"/>
              <a:gd name="connsiteY6" fmla="*/ 0 h 2801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1476" h="2801302">
                <a:moveTo>
                  <a:pt x="260290" y="0"/>
                </a:moveTo>
                <a:lnTo>
                  <a:pt x="1991014" y="0"/>
                </a:lnTo>
                <a:cubicBezTo>
                  <a:pt x="2075683" y="256817"/>
                  <a:pt x="2207666" y="739284"/>
                  <a:pt x="2211402" y="1373847"/>
                </a:cubicBezTo>
                <a:cubicBezTo>
                  <a:pt x="2215137" y="2037084"/>
                  <a:pt x="2076928" y="2543238"/>
                  <a:pt x="1991014" y="2801302"/>
                </a:cubicBezTo>
                <a:lnTo>
                  <a:pt x="260290" y="2801302"/>
                </a:lnTo>
                <a:cubicBezTo>
                  <a:pt x="171887" y="2581886"/>
                  <a:pt x="3795" y="2091938"/>
                  <a:pt x="59" y="1423715"/>
                </a:cubicBezTo>
                <a:cubicBezTo>
                  <a:pt x="-3676" y="730558"/>
                  <a:pt x="171887" y="220664"/>
                  <a:pt x="260290" y="0"/>
                </a:cubicBezTo>
                <a:close/>
              </a:path>
            </a:pathLst>
          </a:custGeom>
          <a:solidFill>
            <a:schemeClr val="bg2">
              <a:lumMod val="95000"/>
            </a:schemeClr>
          </a:solidFill>
        </p:spPr>
        <p:txBody>
          <a:bodyPr wrap="square" anchor="ctr">
            <a:noAutofit/>
          </a:bodyPr>
          <a:lstStyle>
            <a:lvl1pPr marL="0" indent="0" algn="ctr">
              <a:buNone/>
              <a:defRPr sz="2400"/>
            </a:lvl1pPr>
          </a:lstStyle>
          <a:p>
            <a:endParaRPr lang="en-US" dirty="0"/>
          </a:p>
        </p:txBody>
      </p:sp>
    </p:spTree>
    <p:extLst>
      <p:ext uri="{BB962C8B-B14F-4D97-AF65-F5344CB8AC3E}">
        <p14:creationId xmlns:p14="http://schemas.microsoft.com/office/powerpoint/2010/main" val="2771269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Left - Text Right">
    <p:spTree>
      <p:nvGrpSpPr>
        <p:cNvPr id="1" name=""/>
        <p:cNvGrpSpPr/>
        <p:nvPr/>
      </p:nvGrpSpPr>
      <p:grpSpPr>
        <a:xfrm>
          <a:off x="0" y="0"/>
          <a:ext cx="0" cy="0"/>
          <a:chOff x="0" y="0"/>
          <a:chExt cx="0" cy="0"/>
        </a:xfrm>
      </p:grpSpPr>
      <p:sp>
        <p:nvSpPr>
          <p:cNvPr id="5" name="Picture Placeholder 63">
            <a:extLst>
              <a:ext uri="{FF2B5EF4-FFF2-40B4-BE49-F238E27FC236}">
                <a16:creationId xmlns:a16="http://schemas.microsoft.com/office/drawing/2014/main" id="{489D185C-AE0B-C5B6-4394-9B3187B57A3A}"/>
              </a:ext>
            </a:extLst>
          </p:cNvPr>
          <p:cNvSpPr>
            <a:spLocks noGrp="1"/>
          </p:cNvSpPr>
          <p:nvPr>
            <p:ph type="pic" sz="quarter" idx="42"/>
          </p:nvPr>
        </p:nvSpPr>
        <p:spPr>
          <a:xfrm>
            <a:off x="-435425" y="-3097405"/>
            <a:ext cx="16813434" cy="16813405"/>
          </a:xfrm>
          <a:custGeom>
            <a:avLst/>
            <a:gdLst>
              <a:gd name="connsiteX0" fmla="*/ 758460 w 2850762"/>
              <a:gd name="connsiteY0" fmla="*/ 0 h 2850757"/>
              <a:gd name="connsiteX1" fmla="*/ 2850762 w 2850762"/>
              <a:gd name="connsiteY1" fmla="*/ 0 h 2850757"/>
              <a:gd name="connsiteX2" fmla="*/ 2850762 w 2850762"/>
              <a:gd name="connsiteY2" fmla="*/ 2092299 h 2850757"/>
              <a:gd name="connsiteX3" fmla="*/ 2091056 w 2850762"/>
              <a:gd name="connsiteY3" fmla="*/ 2850757 h 2850757"/>
              <a:gd name="connsiteX4" fmla="*/ 0 w 2850762"/>
              <a:gd name="connsiteY4" fmla="*/ 2850757 h 2850757"/>
              <a:gd name="connsiteX5" fmla="*/ 0 w 2850762"/>
              <a:gd name="connsiteY5" fmla="*/ 758458 h 2850757"/>
              <a:gd name="connsiteX6" fmla="*/ 758460 w 2850762"/>
              <a:gd name="connsiteY6" fmla="*/ 0 h 285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0762" h="2850757">
                <a:moveTo>
                  <a:pt x="758460" y="0"/>
                </a:moveTo>
                <a:lnTo>
                  <a:pt x="2850762" y="0"/>
                </a:lnTo>
                <a:lnTo>
                  <a:pt x="2850762" y="2092299"/>
                </a:lnTo>
                <a:cubicBezTo>
                  <a:pt x="2850762" y="2510759"/>
                  <a:pt x="2510762" y="2850757"/>
                  <a:pt x="2091056" y="2850757"/>
                </a:cubicBezTo>
                <a:lnTo>
                  <a:pt x="0" y="2850757"/>
                </a:lnTo>
                <a:lnTo>
                  <a:pt x="0" y="758458"/>
                </a:lnTo>
                <a:cubicBezTo>
                  <a:pt x="0" y="339999"/>
                  <a:pt x="338754" y="0"/>
                  <a:pt x="758460" y="0"/>
                </a:cubicBezTo>
                <a:close/>
              </a:path>
            </a:pathLst>
          </a:custGeom>
          <a:solidFill>
            <a:schemeClr val="bg2">
              <a:lumMod val="95000"/>
            </a:schemeClr>
          </a:solidFill>
        </p:spPr>
        <p:txBody>
          <a:bodyPr wrap="square" anchor="ctr">
            <a:noAutofit/>
          </a:bodyPr>
          <a:lstStyle>
            <a:lvl1pPr marL="0" indent="0" algn="ctr">
              <a:buNone/>
              <a:defRPr sz="2400"/>
            </a:lvl1pPr>
          </a:lstStyle>
          <a:p>
            <a:endParaRPr lang="en-US" dirty="0"/>
          </a:p>
        </p:txBody>
      </p:sp>
    </p:spTree>
    <p:extLst>
      <p:ext uri="{BB962C8B-B14F-4D97-AF65-F5344CB8AC3E}">
        <p14:creationId xmlns:p14="http://schemas.microsoft.com/office/powerpoint/2010/main" val="2877191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Meet the CEO">
    <p:spTree>
      <p:nvGrpSpPr>
        <p:cNvPr id="1" name=""/>
        <p:cNvGrpSpPr/>
        <p:nvPr/>
      </p:nvGrpSpPr>
      <p:grpSpPr>
        <a:xfrm>
          <a:off x="0" y="0"/>
          <a:ext cx="0" cy="0"/>
          <a:chOff x="0" y="0"/>
          <a:chExt cx="0" cy="0"/>
        </a:xfrm>
      </p:grpSpPr>
      <p:sp>
        <p:nvSpPr>
          <p:cNvPr id="3" name="Picture Placeholder 63">
            <a:extLst>
              <a:ext uri="{FF2B5EF4-FFF2-40B4-BE49-F238E27FC236}">
                <a16:creationId xmlns:a16="http://schemas.microsoft.com/office/drawing/2014/main" id="{F25C4A7C-C14D-C2AC-DB2C-0EC54C33E1BD}"/>
              </a:ext>
            </a:extLst>
          </p:cNvPr>
          <p:cNvSpPr>
            <a:spLocks noGrp="1"/>
          </p:cNvSpPr>
          <p:nvPr>
            <p:ph type="pic" sz="quarter" idx="42"/>
          </p:nvPr>
        </p:nvSpPr>
        <p:spPr>
          <a:xfrm>
            <a:off x="1807029" y="1765428"/>
            <a:ext cx="10187106" cy="10187089"/>
          </a:xfrm>
          <a:custGeom>
            <a:avLst/>
            <a:gdLst>
              <a:gd name="connsiteX0" fmla="*/ 758460 w 2850762"/>
              <a:gd name="connsiteY0" fmla="*/ 0 h 2850757"/>
              <a:gd name="connsiteX1" fmla="*/ 2850762 w 2850762"/>
              <a:gd name="connsiteY1" fmla="*/ 0 h 2850757"/>
              <a:gd name="connsiteX2" fmla="*/ 2850762 w 2850762"/>
              <a:gd name="connsiteY2" fmla="*/ 2092299 h 2850757"/>
              <a:gd name="connsiteX3" fmla="*/ 2091056 w 2850762"/>
              <a:gd name="connsiteY3" fmla="*/ 2850757 h 2850757"/>
              <a:gd name="connsiteX4" fmla="*/ 0 w 2850762"/>
              <a:gd name="connsiteY4" fmla="*/ 2850757 h 2850757"/>
              <a:gd name="connsiteX5" fmla="*/ 0 w 2850762"/>
              <a:gd name="connsiteY5" fmla="*/ 758458 h 2850757"/>
              <a:gd name="connsiteX6" fmla="*/ 758460 w 2850762"/>
              <a:gd name="connsiteY6" fmla="*/ 0 h 285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0762" h="2850757">
                <a:moveTo>
                  <a:pt x="758460" y="0"/>
                </a:moveTo>
                <a:lnTo>
                  <a:pt x="2850762" y="0"/>
                </a:lnTo>
                <a:lnTo>
                  <a:pt x="2850762" y="2092299"/>
                </a:lnTo>
                <a:cubicBezTo>
                  <a:pt x="2850762" y="2510759"/>
                  <a:pt x="2510762" y="2850757"/>
                  <a:pt x="2091056" y="2850757"/>
                </a:cubicBezTo>
                <a:lnTo>
                  <a:pt x="0" y="2850757"/>
                </a:lnTo>
                <a:lnTo>
                  <a:pt x="0" y="758458"/>
                </a:lnTo>
                <a:cubicBezTo>
                  <a:pt x="0" y="339999"/>
                  <a:pt x="338754" y="0"/>
                  <a:pt x="758460" y="0"/>
                </a:cubicBezTo>
                <a:close/>
              </a:path>
            </a:pathLst>
          </a:custGeom>
          <a:solidFill>
            <a:schemeClr val="bg2">
              <a:lumMod val="95000"/>
            </a:schemeClr>
          </a:solidFill>
        </p:spPr>
        <p:txBody>
          <a:bodyPr wrap="square" anchor="ctr">
            <a:noAutofit/>
          </a:bodyPr>
          <a:lstStyle>
            <a:lvl1pPr marL="0" indent="0" algn="ctr">
              <a:buNone/>
              <a:defRPr sz="2400"/>
            </a:lvl1pPr>
          </a:lstStyle>
          <a:p>
            <a:endParaRPr lang="en-US" dirty="0"/>
          </a:p>
        </p:txBody>
      </p:sp>
      <p:sp>
        <p:nvSpPr>
          <p:cNvPr id="4" name="Picture Placeholder 41">
            <a:extLst>
              <a:ext uri="{FF2B5EF4-FFF2-40B4-BE49-F238E27FC236}">
                <a16:creationId xmlns:a16="http://schemas.microsoft.com/office/drawing/2014/main" id="{5BF4768B-0D1C-89E8-2D10-FB153F745AC0}"/>
              </a:ext>
            </a:extLst>
          </p:cNvPr>
          <p:cNvSpPr>
            <a:spLocks noGrp="1"/>
          </p:cNvSpPr>
          <p:nvPr>
            <p:ph type="pic" sz="quarter" idx="31"/>
          </p:nvPr>
        </p:nvSpPr>
        <p:spPr>
          <a:xfrm>
            <a:off x="9900632" y="2670989"/>
            <a:ext cx="4187005" cy="4187011"/>
          </a:xfrm>
          <a:custGeom>
            <a:avLst/>
            <a:gdLst>
              <a:gd name="connsiteX0" fmla="*/ 1424758 w 2850758"/>
              <a:gd name="connsiteY0" fmla="*/ 0 h 2850762"/>
              <a:gd name="connsiteX1" fmla="*/ 2850758 w 2850758"/>
              <a:gd name="connsiteY1" fmla="*/ 0 h 2850762"/>
              <a:gd name="connsiteX2" fmla="*/ 2850758 w 2850758"/>
              <a:gd name="connsiteY2" fmla="*/ 1426004 h 2850762"/>
              <a:gd name="connsiteX3" fmla="*/ 1424758 w 2850758"/>
              <a:gd name="connsiteY3" fmla="*/ 2850762 h 2850762"/>
              <a:gd name="connsiteX4" fmla="*/ 0 w 2850758"/>
              <a:gd name="connsiteY4" fmla="*/ 1426004 h 2850762"/>
              <a:gd name="connsiteX5" fmla="*/ 1424758 w 2850758"/>
              <a:gd name="connsiteY5" fmla="*/ 0 h 2850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50758" h="2850762">
                <a:moveTo>
                  <a:pt x="1424758" y="0"/>
                </a:moveTo>
                <a:lnTo>
                  <a:pt x="2850758" y="0"/>
                </a:lnTo>
                <a:lnTo>
                  <a:pt x="2850758" y="1426004"/>
                </a:lnTo>
                <a:cubicBezTo>
                  <a:pt x="2850758" y="2213108"/>
                  <a:pt x="2213106" y="2850762"/>
                  <a:pt x="1424758" y="2850762"/>
                </a:cubicBezTo>
                <a:cubicBezTo>
                  <a:pt x="637654" y="2850762"/>
                  <a:pt x="0" y="2213108"/>
                  <a:pt x="0" y="1426004"/>
                </a:cubicBezTo>
                <a:cubicBezTo>
                  <a:pt x="0" y="637654"/>
                  <a:pt x="637654" y="0"/>
                  <a:pt x="1424758" y="0"/>
                </a:cubicBezTo>
                <a:close/>
              </a:path>
            </a:pathLst>
          </a:custGeom>
          <a:solidFill>
            <a:schemeClr val="bg2">
              <a:lumMod val="95000"/>
            </a:schemeClr>
          </a:solidFill>
        </p:spPr>
        <p:txBody>
          <a:bodyPr wrap="square" anchor="ctr">
            <a:noAutofit/>
          </a:bodyPr>
          <a:lstStyle>
            <a:lvl1pPr marL="0" indent="0" algn="ctr">
              <a:buNone/>
              <a:defRPr sz="2400"/>
            </a:lvl1pPr>
          </a:lstStyle>
          <a:p>
            <a:endParaRPr lang="en-US" dirty="0"/>
          </a:p>
        </p:txBody>
      </p:sp>
    </p:spTree>
    <p:extLst>
      <p:ext uri="{BB962C8B-B14F-4D97-AF65-F5344CB8AC3E}">
        <p14:creationId xmlns:p14="http://schemas.microsoft.com/office/powerpoint/2010/main" val="1584728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sp>
        <p:nvSpPr>
          <p:cNvPr id="3" name="Picture Placeholder 63">
            <a:extLst>
              <a:ext uri="{FF2B5EF4-FFF2-40B4-BE49-F238E27FC236}">
                <a16:creationId xmlns:a16="http://schemas.microsoft.com/office/drawing/2014/main" id="{C84D283C-3325-EFB7-E4ED-DFD65525C497}"/>
              </a:ext>
            </a:extLst>
          </p:cNvPr>
          <p:cNvSpPr>
            <a:spLocks noGrp="1"/>
          </p:cNvSpPr>
          <p:nvPr>
            <p:ph type="pic" sz="quarter" idx="42"/>
          </p:nvPr>
        </p:nvSpPr>
        <p:spPr>
          <a:xfrm>
            <a:off x="3350592" y="2070226"/>
            <a:ext cx="4178181" cy="4178174"/>
          </a:xfrm>
          <a:custGeom>
            <a:avLst/>
            <a:gdLst>
              <a:gd name="connsiteX0" fmla="*/ 758460 w 2850762"/>
              <a:gd name="connsiteY0" fmla="*/ 0 h 2850757"/>
              <a:gd name="connsiteX1" fmla="*/ 2850762 w 2850762"/>
              <a:gd name="connsiteY1" fmla="*/ 0 h 2850757"/>
              <a:gd name="connsiteX2" fmla="*/ 2850762 w 2850762"/>
              <a:gd name="connsiteY2" fmla="*/ 2092299 h 2850757"/>
              <a:gd name="connsiteX3" fmla="*/ 2091056 w 2850762"/>
              <a:gd name="connsiteY3" fmla="*/ 2850757 h 2850757"/>
              <a:gd name="connsiteX4" fmla="*/ 0 w 2850762"/>
              <a:gd name="connsiteY4" fmla="*/ 2850757 h 2850757"/>
              <a:gd name="connsiteX5" fmla="*/ 0 w 2850762"/>
              <a:gd name="connsiteY5" fmla="*/ 758458 h 2850757"/>
              <a:gd name="connsiteX6" fmla="*/ 758460 w 2850762"/>
              <a:gd name="connsiteY6" fmla="*/ 0 h 285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0762" h="2850757">
                <a:moveTo>
                  <a:pt x="758460" y="0"/>
                </a:moveTo>
                <a:lnTo>
                  <a:pt x="2850762" y="0"/>
                </a:lnTo>
                <a:lnTo>
                  <a:pt x="2850762" y="2092299"/>
                </a:lnTo>
                <a:cubicBezTo>
                  <a:pt x="2850762" y="2510759"/>
                  <a:pt x="2510762" y="2850757"/>
                  <a:pt x="2091056" y="2850757"/>
                </a:cubicBezTo>
                <a:lnTo>
                  <a:pt x="0" y="2850757"/>
                </a:lnTo>
                <a:lnTo>
                  <a:pt x="0" y="758458"/>
                </a:lnTo>
                <a:cubicBezTo>
                  <a:pt x="0" y="339999"/>
                  <a:pt x="338754" y="0"/>
                  <a:pt x="758460" y="0"/>
                </a:cubicBezTo>
                <a:close/>
              </a:path>
            </a:pathLst>
          </a:custGeom>
          <a:solidFill>
            <a:schemeClr val="bg2">
              <a:lumMod val="95000"/>
            </a:schemeClr>
          </a:solidFill>
        </p:spPr>
        <p:txBody>
          <a:bodyPr wrap="square" anchor="ctr">
            <a:noAutofit/>
          </a:bodyPr>
          <a:lstStyle>
            <a:lvl1pPr marL="0" indent="0" algn="ctr">
              <a:buNone/>
              <a:defRPr sz="2400"/>
            </a:lvl1pPr>
          </a:lstStyle>
          <a:p>
            <a:endParaRPr lang="en-US" dirty="0"/>
          </a:p>
        </p:txBody>
      </p:sp>
      <p:sp>
        <p:nvSpPr>
          <p:cNvPr id="4" name="Picture Placeholder 63">
            <a:extLst>
              <a:ext uri="{FF2B5EF4-FFF2-40B4-BE49-F238E27FC236}">
                <a16:creationId xmlns:a16="http://schemas.microsoft.com/office/drawing/2014/main" id="{B2778D92-83B3-1274-9781-1AEA494F363A}"/>
              </a:ext>
            </a:extLst>
          </p:cNvPr>
          <p:cNvSpPr>
            <a:spLocks noGrp="1"/>
          </p:cNvSpPr>
          <p:nvPr>
            <p:ph type="pic" sz="quarter" idx="43"/>
          </p:nvPr>
        </p:nvSpPr>
        <p:spPr>
          <a:xfrm>
            <a:off x="10099735" y="2070226"/>
            <a:ext cx="4178181" cy="4178174"/>
          </a:xfrm>
          <a:custGeom>
            <a:avLst/>
            <a:gdLst>
              <a:gd name="connsiteX0" fmla="*/ 758460 w 2850762"/>
              <a:gd name="connsiteY0" fmla="*/ 0 h 2850757"/>
              <a:gd name="connsiteX1" fmla="*/ 2850762 w 2850762"/>
              <a:gd name="connsiteY1" fmla="*/ 0 h 2850757"/>
              <a:gd name="connsiteX2" fmla="*/ 2850762 w 2850762"/>
              <a:gd name="connsiteY2" fmla="*/ 2092299 h 2850757"/>
              <a:gd name="connsiteX3" fmla="*/ 2091056 w 2850762"/>
              <a:gd name="connsiteY3" fmla="*/ 2850757 h 2850757"/>
              <a:gd name="connsiteX4" fmla="*/ 0 w 2850762"/>
              <a:gd name="connsiteY4" fmla="*/ 2850757 h 2850757"/>
              <a:gd name="connsiteX5" fmla="*/ 0 w 2850762"/>
              <a:gd name="connsiteY5" fmla="*/ 758458 h 2850757"/>
              <a:gd name="connsiteX6" fmla="*/ 758460 w 2850762"/>
              <a:gd name="connsiteY6" fmla="*/ 0 h 285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0762" h="2850757">
                <a:moveTo>
                  <a:pt x="758460" y="0"/>
                </a:moveTo>
                <a:lnTo>
                  <a:pt x="2850762" y="0"/>
                </a:lnTo>
                <a:lnTo>
                  <a:pt x="2850762" y="2092299"/>
                </a:lnTo>
                <a:cubicBezTo>
                  <a:pt x="2850762" y="2510759"/>
                  <a:pt x="2510762" y="2850757"/>
                  <a:pt x="2091056" y="2850757"/>
                </a:cubicBezTo>
                <a:lnTo>
                  <a:pt x="0" y="2850757"/>
                </a:lnTo>
                <a:lnTo>
                  <a:pt x="0" y="758458"/>
                </a:lnTo>
                <a:cubicBezTo>
                  <a:pt x="0" y="339999"/>
                  <a:pt x="338754" y="0"/>
                  <a:pt x="758460" y="0"/>
                </a:cubicBezTo>
                <a:close/>
              </a:path>
            </a:pathLst>
          </a:custGeom>
          <a:solidFill>
            <a:schemeClr val="bg2">
              <a:lumMod val="95000"/>
            </a:schemeClr>
          </a:solidFill>
        </p:spPr>
        <p:txBody>
          <a:bodyPr wrap="square" anchor="ctr">
            <a:noAutofit/>
          </a:bodyPr>
          <a:lstStyle>
            <a:lvl1pPr marL="0" indent="0" algn="ctr">
              <a:buNone/>
              <a:defRPr sz="2400"/>
            </a:lvl1pPr>
          </a:lstStyle>
          <a:p>
            <a:endParaRPr lang="en-US" dirty="0"/>
          </a:p>
        </p:txBody>
      </p:sp>
      <p:sp>
        <p:nvSpPr>
          <p:cNvPr id="5" name="Picture Placeholder 63">
            <a:extLst>
              <a:ext uri="{FF2B5EF4-FFF2-40B4-BE49-F238E27FC236}">
                <a16:creationId xmlns:a16="http://schemas.microsoft.com/office/drawing/2014/main" id="{56452628-931B-8CF3-AA3B-97F38C0CA124}"/>
              </a:ext>
            </a:extLst>
          </p:cNvPr>
          <p:cNvSpPr>
            <a:spLocks noGrp="1"/>
          </p:cNvSpPr>
          <p:nvPr>
            <p:ph type="pic" sz="quarter" idx="44"/>
          </p:nvPr>
        </p:nvSpPr>
        <p:spPr>
          <a:xfrm>
            <a:off x="16848879" y="2070226"/>
            <a:ext cx="4178181" cy="4178174"/>
          </a:xfrm>
          <a:custGeom>
            <a:avLst/>
            <a:gdLst>
              <a:gd name="connsiteX0" fmla="*/ 758460 w 2850762"/>
              <a:gd name="connsiteY0" fmla="*/ 0 h 2850757"/>
              <a:gd name="connsiteX1" fmla="*/ 2850762 w 2850762"/>
              <a:gd name="connsiteY1" fmla="*/ 0 h 2850757"/>
              <a:gd name="connsiteX2" fmla="*/ 2850762 w 2850762"/>
              <a:gd name="connsiteY2" fmla="*/ 2092299 h 2850757"/>
              <a:gd name="connsiteX3" fmla="*/ 2091056 w 2850762"/>
              <a:gd name="connsiteY3" fmla="*/ 2850757 h 2850757"/>
              <a:gd name="connsiteX4" fmla="*/ 0 w 2850762"/>
              <a:gd name="connsiteY4" fmla="*/ 2850757 h 2850757"/>
              <a:gd name="connsiteX5" fmla="*/ 0 w 2850762"/>
              <a:gd name="connsiteY5" fmla="*/ 758458 h 2850757"/>
              <a:gd name="connsiteX6" fmla="*/ 758460 w 2850762"/>
              <a:gd name="connsiteY6" fmla="*/ 0 h 285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0762" h="2850757">
                <a:moveTo>
                  <a:pt x="758460" y="0"/>
                </a:moveTo>
                <a:lnTo>
                  <a:pt x="2850762" y="0"/>
                </a:lnTo>
                <a:lnTo>
                  <a:pt x="2850762" y="2092299"/>
                </a:lnTo>
                <a:cubicBezTo>
                  <a:pt x="2850762" y="2510759"/>
                  <a:pt x="2510762" y="2850757"/>
                  <a:pt x="2091056" y="2850757"/>
                </a:cubicBezTo>
                <a:lnTo>
                  <a:pt x="0" y="2850757"/>
                </a:lnTo>
                <a:lnTo>
                  <a:pt x="0" y="758458"/>
                </a:lnTo>
                <a:cubicBezTo>
                  <a:pt x="0" y="339999"/>
                  <a:pt x="338754" y="0"/>
                  <a:pt x="758460" y="0"/>
                </a:cubicBezTo>
                <a:close/>
              </a:path>
            </a:pathLst>
          </a:custGeom>
          <a:solidFill>
            <a:schemeClr val="bg2">
              <a:lumMod val="95000"/>
            </a:schemeClr>
          </a:solidFill>
        </p:spPr>
        <p:txBody>
          <a:bodyPr wrap="square" anchor="ctr">
            <a:noAutofit/>
          </a:bodyPr>
          <a:lstStyle>
            <a:lvl1pPr marL="0" indent="0" algn="ctr">
              <a:buNone/>
              <a:defRPr sz="2400"/>
            </a:lvl1pPr>
          </a:lstStyle>
          <a:p>
            <a:endParaRPr lang="en-US" dirty="0"/>
          </a:p>
        </p:txBody>
      </p:sp>
    </p:spTree>
    <p:extLst>
      <p:ext uri="{BB962C8B-B14F-4D97-AF65-F5344CB8AC3E}">
        <p14:creationId xmlns:p14="http://schemas.microsoft.com/office/powerpoint/2010/main" val="4145494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obile Device Mockup">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795C865-C173-5B5D-FDB2-510E12966E0C}"/>
              </a:ext>
            </a:extLst>
          </p:cNvPr>
          <p:cNvGrpSpPr/>
          <p:nvPr userDrawn="1"/>
        </p:nvGrpSpPr>
        <p:grpSpPr>
          <a:xfrm>
            <a:off x="7546011" y="2198914"/>
            <a:ext cx="4398539" cy="9329534"/>
            <a:chOff x="3039330" y="2192587"/>
            <a:chExt cx="2088173" cy="4429125"/>
          </a:xfrm>
        </p:grpSpPr>
        <p:sp>
          <p:nvSpPr>
            <p:cNvPr id="15" name="Freeform 22">
              <a:extLst>
                <a:ext uri="{FF2B5EF4-FFF2-40B4-BE49-F238E27FC236}">
                  <a16:creationId xmlns:a16="http://schemas.microsoft.com/office/drawing/2014/main" id="{7F737584-2A88-128B-FB78-70E35793886F}"/>
                </a:ext>
              </a:extLst>
            </p:cNvPr>
            <p:cNvSpPr>
              <a:spLocks noChangeArrowheads="1"/>
            </p:cNvSpPr>
            <p:nvPr/>
          </p:nvSpPr>
          <p:spPr bwMode="auto">
            <a:xfrm>
              <a:off x="3072301" y="2192587"/>
              <a:ext cx="2055202" cy="4429125"/>
            </a:xfrm>
            <a:custGeom>
              <a:avLst/>
              <a:gdLst>
                <a:gd name="T0" fmla="*/ 1572 w 1649"/>
                <a:gd name="T1" fmla="*/ 76 h 3553"/>
                <a:gd name="T2" fmla="*/ 1572 w 1649"/>
                <a:gd name="T3" fmla="*/ 76 h 3553"/>
                <a:gd name="T4" fmla="*/ 1386 w 1649"/>
                <a:gd name="T5" fmla="*/ 0 h 3553"/>
                <a:gd name="T6" fmla="*/ 847 w 1649"/>
                <a:gd name="T7" fmla="*/ 0 h 3553"/>
                <a:gd name="T8" fmla="*/ 309 w 1649"/>
                <a:gd name="T9" fmla="*/ 0 h 3553"/>
                <a:gd name="T10" fmla="*/ 309 w 1649"/>
                <a:gd name="T11" fmla="*/ 0 h 3553"/>
                <a:gd name="T12" fmla="*/ 90 w 1649"/>
                <a:gd name="T13" fmla="*/ 89 h 3553"/>
                <a:gd name="T14" fmla="*/ 90 w 1649"/>
                <a:gd name="T15" fmla="*/ 89 h 3553"/>
                <a:gd name="T16" fmla="*/ 0 w 1649"/>
                <a:gd name="T17" fmla="*/ 308 h 3553"/>
                <a:gd name="T18" fmla="*/ 0 w 1649"/>
                <a:gd name="T19" fmla="*/ 1791 h 3553"/>
                <a:gd name="T20" fmla="*/ 0 w 1649"/>
                <a:gd name="T21" fmla="*/ 3275 h 3553"/>
                <a:gd name="T22" fmla="*/ 0 w 1649"/>
                <a:gd name="T23" fmla="*/ 3275 h 3553"/>
                <a:gd name="T24" fmla="*/ 81 w 1649"/>
                <a:gd name="T25" fmla="*/ 3471 h 3553"/>
                <a:gd name="T26" fmla="*/ 81 w 1649"/>
                <a:gd name="T27" fmla="*/ 3471 h 3553"/>
                <a:gd name="T28" fmla="*/ 277 w 1649"/>
                <a:gd name="T29" fmla="*/ 3552 h 3553"/>
                <a:gd name="T30" fmla="*/ 830 w 1649"/>
                <a:gd name="T31" fmla="*/ 3552 h 3553"/>
                <a:gd name="T32" fmla="*/ 1384 w 1649"/>
                <a:gd name="T33" fmla="*/ 3552 h 3553"/>
                <a:gd name="T34" fmla="*/ 1384 w 1649"/>
                <a:gd name="T35" fmla="*/ 3552 h 3553"/>
                <a:gd name="T36" fmla="*/ 1571 w 1649"/>
                <a:gd name="T37" fmla="*/ 3474 h 3553"/>
                <a:gd name="T38" fmla="*/ 1571 w 1649"/>
                <a:gd name="T39" fmla="*/ 3474 h 3553"/>
                <a:gd name="T40" fmla="*/ 1648 w 1649"/>
                <a:gd name="T41" fmla="*/ 3287 h 3553"/>
                <a:gd name="T42" fmla="*/ 1648 w 1649"/>
                <a:gd name="T43" fmla="*/ 1774 h 3553"/>
                <a:gd name="T44" fmla="*/ 1648 w 1649"/>
                <a:gd name="T45" fmla="*/ 261 h 3553"/>
                <a:gd name="T46" fmla="*/ 1648 w 1649"/>
                <a:gd name="T47" fmla="*/ 261 h 3553"/>
                <a:gd name="T48" fmla="*/ 1572 w 1649"/>
                <a:gd name="T49" fmla="*/ 76 h 3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9" h="3553">
                  <a:moveTo>
                    <a:pt x="1572" y="76"/>
                  </a:moveTo>
                  <a:lnTo>
                    <a:pt x="1572" y="76"/>
                  </a:lnTo>
                  <a:cubicBezTo>
                    <a:pt x="1524" y="29"/>
                    <a:pt x="1458" y="0"/>
                    <a:pt x="1386" y="0"/>
                  </a:cubicBezTo>
                  <a:lnTo>
                    <a:pt x="847" y="0"/>
                  </a:lnTo>
                  <a:lnTo>
                    <a:pt x="309" y="0"/>
                  </a:lnTo>
                  <a:lnTo>
                    <a:pt x="309" y="0"/>
                  </a:lnTo>
                  <a:cubicBezTo>
                    <a:pt x="224" y="0"/>
                    <a:pt x="146" y="34"/>
                    <a:pt x="90" y="89"/>
                  </a:cubicBezTo>
                  <a:lnTo>
                    <a:pt x="90" y="89"/>
                  </a:lnTo>
                  <a:cubicBezTo>
                    <a:pt x="35" y="146"/>
                    <a:pt x="0" y="223"/>
                    <a:pt x="0" y="308"/>
                  </a:cubicBezTo>
                  <a:lnTo>
                    <a:pt x="0" y="1791"/>
                  </a:lnTo>
                  <a:lnTo>
                    <a:pt x="0" y="3275"/>
                  </a:lnTo>
                  <a:lnTo>
                    <a:pt x="0" y="3275"/>
                  </a:lnTo>
                  <a:cubicBezTo>
                    <a:pt x="0" y="3352"/>
                    <a:pt x="31" y="3421"/>
                    <a:pt x="81" y="3471"/>
                  </a:cubicBezTo>
                  <a:lnTo>
                    <a:pt x="81" y="3471"/>
                  </a:lnTo>
                  <a:cubicBezTo>
                    <a:pt x="131" y="3520"/>
                    <a:pt x="200" y="3552"/>
                    <a:pt x="277" y="3552"/>
                  </a:cubicBezTo>
                  <a:lnTo>
                    <a:pt x="830" y="3552"/>
                  </a:lnTo>
                  <a:lnTo>
                    <a:pt x="1384" y="3552"/>
                  </a:lnTo>
                  <a:lnTo>
                    <a:pt x="1384" y="3552"/>
                  </a:lnTo>
                  <a:cubicBezTo>
                    <a:pt x="1457" y="3552"/>
                    <a:pt x="1523" y="3522"/>
                    <a:pt x="1571" y="3474"/>
                  </a:cubicBezTo>
                  <a:lnTo>
                    <a:pt x="1571" y="3474"/>
                  </a:lnTo>
                  <a:cubicBezTo>
                    <a:pt x="1619" y="3427"/>
                    <a:pt x="1648" y="3361"/>
                    <a:pt x="1648" y="3287"/>
                  </a:cubicBezTo>
                  <a:lnTo>
                    <a:pt x="1648" y="1774"/>
                  </a:lnTo>
                  <a:lnTo>
                    <a:pt x="1648" y="261"/>
                  </a:lnTo>
                  <a:lnTo>
                    <a:pt x="1648" y="261"/>
                  </a:lnTo>
                  <a:cubicBezTo>
                    <a:pt x="1648" y="189"/>
                    <a:pt x="1619" y="124"/>
                    <a:pt x="1572" y="76"/>
                  </a:cubicBezTo>
                </a:path>
              </a:pathLst>
            </a:custGeom>
            <a:solidFill>
              <a:srgbClr val="3D3D3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16" name="Freeform 23">
              <a:extLst>
                <a:ext uri="{FF2B5EF4-FFF2-40B4-BE49-F238E27FC236}">
                  <a16:creationId xmlns:a16="http://schemas.microsoft.com/office/drawing/2014/main" id="{AF86FC03-53B8-C6E1-0913-9D6283B92BC0}"/>
                </a:ext>
              </a:extLst>
            </p:cNvPr>
            <p:cNvSpPr>
              <a:spLocks noChangeArrowheads="1"/>
            </p:cNvSpPr>
            <p:nvPr/>
          </p:nvSpPr>
          <p:spPr bwMode="auto">
            <a:xfrm>
              <a:off x="4000985" y="2307984"/>
              <a:ext cx="291247" cy="38468"/>
            </a:xfrm>
            <a:custGeom>
              <a:avLst/>
              <a:gdLst>
                <a:gd name="T0" fmla="*/ 228 w 234"/>
                <a:gd name="T1" fmla="*/ 4 h 33"/>
                <a:gd name="T2" fmla="*/ 228 w 234"/>
                <a:gd name="T3" fmla="*/ 4 h 33"/>
                <a:gd name="T4" fmla="*/ 217 w 234"/>
                <a:gd name="T5" fmla="*/ 0 h 33"/>
                <a:gd name="T6" fmla="*/ 117 w 234"/>
                <a:gd name="T7" fmla="*/ 0 h 33"/>
                <a:gd name="T8" fmla="*/ 16 w 234"/>
                <a:gd name="T9" fmla="*/ 0 h 33"/>
                <a:gd name="T10" fmla="*/ 16 w 234"/>
                <a:gd name="T11" fmla="*/ 0 h 33"/>
                <a:gd name="T12" fmla="*/ 5 w 234"/>
                <a:gd name="T13" fmla="*/ 4 h 33"/>
                <a:gd name="T14" fmla="*/ 5 w 234"/>
                <a:gd name="T15" fmla="*/ 4 h 33"/>
                <a:gd name="T16" fmla="*/ 0 w 234"/>
                <a:gd name="T17" fmla="*/ 16 h 33"/>
                <a:gd name="T18" fmla="*/ 0 w 234"/>
                <a:gd name="T19" fmla="*/ 16 h 33"/>
                <a:gd name="T20" fmla="*/ 5 w 234"/>
                <a:gd name="T21" fmla="*/ 28 h 33"/>
                <a:gd name="T22" fmla="*/ 5 w 234"/>
                <a:gd name="T23" fmla="*/ 28 h 33"/>
                <a:gd name="T24" fmla="*/ 16 w 234"/>
                <a:gd name="T25" fmla="*/ 32 h 33"/>
                <a:gd name="T26" fmla="*/ 117 w 234"/>
                <a:gd name="T27" fmla="*/ 32 h 33"/>
                <a:gd name="T28" fmla="*/ 217 w 234"/>
                <a:gd name="T29" fmla="*/ 32 h 33"/>
                <a:gd name="T30" fmla="*/ 217 w 234"/>
                <a:gd name="T31" fmla="*/ 32 h 33"/>
                <a:gd name="T32" fmla="*/ 228 w 234"/>
                <a:gd name="T33" fmla="*/ 28 h 33"/>
                <a:gd name="T34" fmla="*/ 228 w 234"/>
                <a:gd name="T35" fmla="*/ 28 h 33"/>
                <a:gd name="T36" fmla="*/ 233 w 234"/>
                <a:gd name="T37" fmla="*/ 16 h 33"/>
                <a:gd name="T38" fmla="*/ 233 w 234"/>
                <a:gd name="T39" fmla="*/ 16 h 33"/>
                <a:gd name="T40" fmla="*/ 228 w 234"/>
                <a:gd name="T41"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4" h="33">
                  <a:moveTo>
                    <a:pt x="228" y="4"/>
                  </a:moveTo>
                  <a:lnTo>
                    <a:pt x="228" y="4"/>
                  </a:lnTo>
                  <a:cubicBezTo>
                    <a:pt x="226" y="1"/>
                    <a:pt x="222" y="0"/>
                    <a:pt x="217" y="0"/>
                  </a:cubicBezTo>
                  <a:lnTo>
                    <a:pt x="117" y="0"/>
                  </a:lnTo>
                  <a:lnTo>
                    <a:pt x="16" y="0"/>
                  </a:lnTo>
                  <a:lnTo>
                    <a:pt x="16" y="0"/>
                  </a:lnTo>
                  <a:cubicBezTo>
                    <a:pt x="11" y="0"/>
                    <a:pt x="8" y="1"/>
                    <a:pt x="5" y="4"/>
                  </a:cubicBezTo>
                  <a:lnTo>
                    <a:pt x="5" y="4"/>
                  </a:lnTo>
                  <a:cubicBezTo>
                    <a:pt x="2" y="8"/>
                    <a:pt x="0" y="11"/>
                    <a:pt x="0" y="16"/>
                  </a:cubicBezTo>
                  <a:lnTo>
                    <a:pt x="0" y="16"/>
                  </a:lnTo>
                  <a:cubicBezTo>
                    <a:pt x="0" y="20"/>
                    <a:pt x="2" y="25"/>
                    <a:pt x="5" y="28"/>
                  </a:cubicBezTo>
                  <a:lnTo>
                    <a:pt x="5" y="28"/>
                  </a:lnTo>
                  <a:cubicBezTo>
                    <a:pt x="8" y="30"/>
                    <a:pt x="11" y="32"/>
                    <a:pt x="16" y="32"/>
                  </a:cubicBezTo>
                  <a:lnTo>
                    <a:pt x="117" y="32"/>
                  </a:lnTo>
                  <a:lnTo>
                    <a:pt x="217" y="32"/>
                  </a:lnTo>
                  <a:lnTo>
                    <a:pt x="217" y="32"/>
                  </a:lnTo>
                  <a:cubicBezTo>
                    <a:pt x="222" y="32"/>
                    <a:pt x="226" y="30"/>
                    <a:pt x="228" y="28"/>
                  </a:cubicBezTo>
                  <a:lnTo>
                    <a:pt x="228" y="28"/>
                  </a:lnTo>
                  <a:cubicBezTo>
                    <a:pt x="232" y="25"/>
                    <a:pt x="233" y="20"/>
                    <a:pt x="233" y="16"/>
                  </a:cubicBezTo>
                  <a:lnTo>
                    <a:pt x="233" y="16"/>
                  </a:lnTo>
                  <a:cubicBezTo>
                    <a:pt x="233" y="11"/>
                    <a:pt x="232" y="8"/>
                    <a:pt x="228" y="4"/>
                  </a:cubicBezTo>
                </a:path>
              </a:pathLst>
            </a:custGeom>
            <a:solidFill>
              <a:srgbClr val="8383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17" name="Freeform 24">
              <a:extLst>
                <a:ext uri="{FF2B5EF4-FFF2-40B4-BE49-F238E27FC236}">
                  <a16:creationId xmlns:a16="http://schemas.microsoft.com/office/drawing/2014/main" id="{4FF2376A-5F58-DA4D-1E3C-1F2F6FAB83CA}"/>
                </a:ext>
              </a:extLst>
            </p:cNvPr>
            <p:cNvSpPr>
              <a:spLocks noChangeArrowheads="1"/>
            </p:cNvSpPr>
            <p:nvPr/>
          </p:nvSpPr>
          <p:spPr bwMode="auto">
            <a:xfrm>
              <a:off x="3039330" y="2961915"/>
              <a:ext cx="32972" cy="225300"/>
            </a:xfrm>
            <a:custGeom>
              <a:avLst/>
              <a:gdLst>
                <a:gd name="T0" fmla="*/ 22 w 28"/>
                <a:gd name="T1" fmla="*/ 0 h 181"/>
                <a:gd name="T2" fmla="*/ 17 w 28"/>
                <a:gd name="T3" fmla="*/ 0 h 181"/>
                <a:gd name="T4" fmla="*/ 17 w 28"/>
                <a:gd name="T5" fmla="*/ 0 h 181"/>
                <a:gd name="T6" fmla="*/ 5 w 28"/>
                <a:gd name="T7" fmla="*/ 5 h 181"/>
                <a:gd name="T8" fmla="*/ 5 w 28"/>
                <a:gd name="T9" fmla="*/ 5 h 181"/>
                <a:gd name="T10" fmla="*/ 0 w 28"/>
                <a:gd name="T11" fmla="*/ 17 h 181"/>
                <a:gd name="T12" fmla="*/ 0 w 28"/>
                <a:gd name="T13" fmla="*/ 90 h 181"/>
                <a:gd name="T14" fmla="*/ 0 w 28"/>
                <a:gd name="T15" fmla="*/ 162 h 181"/>
                <a:gd name="T16" fmla="*/ 0 w 28"/>
                <a:gd name="T17" fmla="*/ 162 h 181"/>
                <a:gd name="T18" fmla="*/ 5 w 28"/>
                <a:gd name="T19" fmla="*/ 175 h 181"/>
                <a:gd name="T20" fmla="*/ 5 w 28"/>
                <a:gd name="T21" fmla="*/ 175 h 181"/>
                <a:gd name="T22" fmla="*/ 17 w 28"/>
                <a:gd name="T23" fmla="*/ 180 h 181"/>
                <a:gd name="T24" fmla="*/ 22 w 28"/>
                <a:gd name="T25" fmla="*/ 180 h 181"/>
                <a:gd name="T26" fmla="*/ 27 w 28"/>
                <a:gd name="T27" fmla="*/ 180 h 181"/>
                <a:gd name="T28" fmla="*/ 27 w 28"/>
                <a:gd name="T29" fmla="*/ 90 h 181"/>
                <a:gd name="T30" fmla="*/ 27 w 28"/>
                <a:gd name="T31" fmla="*/ 0 h 181"/>
                <a:gd name="T32" fmla="*/ 22 w 28"/>
                <a:gd name="T33"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 h="181">
                  <a:moveTo>
                    <a:pt x="22" y="0"/>
                  </a:moveTo>
                  <a:lnTo>
                    <a:pt x="17" y="0"/>
                  </a:lnTo>
                  <a:lnTo>
                    <a:pt x="17" y="0"/>
                  </a:lnTo>
                  <a:cubicBezTo>
                    <a:pt x="12" y="0"/>
                    <a:pt x="8" y="2"/>
                    <a:pt x="5" y="5"/>
                  </a:cubicBezTo>
                  <a:lnTo>
                    <a:pt x="5" y="5"/>
                  </a:lnTo>
                  <a:cubicBezTo>
                    <a:pt x="2" y="8"/>
                    <a:pt x="0" y="13"/>
                    <a:pt x="0" y="17"/>
                  </a:cubicBezTo>
                  <a:lnTo>
                    <a:pt x="0" y="90"/>
                  </a:lnTo>
                  <a:lnTo>
                    <a:pt x="0" y="162"/>
                  </a:lnTo>
                  <a:lnTo>
                    <a:pt x="0" y="162"/>
                  </a:lnTo>
                  <a:cubicBezTo>
                    <a:pt x="0" y="167"/>
                    <a:pt x="2" y="172"/>
                    <a:pt x="5" y="175"/>
                  </a:cubicBezTo>
                  <a:lnTo>
                    <a:pt x="5" y="175"/>
                  </a:lnTo>
                  <a:cubicBezTo>
                    <a:pt x="8" y="178"/>
                    <a:pt x="12" y="180"/>
                    <a:pt x="17" y="180"/>
                  </a:cubicBezTo>
                  <a:lnTo>
                    <a:pt x="22" y="180"/>
                  </a:lnTo>
                  <a:lnTo>
                    <a:pt x="27" y="180"/>
                  </a:lnTo>
                  <a:lnTo>
                    <a:pt x="27" y="90"/>
                  </a:lnTo>
                  <a:lnTo>
                    <a:pt x="27" y="0"/>
                  </a:lnTo>
                  <a:lnTo>
                    <a:pt x="22" y="0"/>
                  </a:lnTo>
                </a:path>
              </a:pathLst>
            </a:custGeom>
            <a:solidFill>
              <a:srgbClr val="8383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18" name="Freeform 25">
              <a:extLst>
                <a:ext uri="{FF2B5EF4-FFF2-40B4-BE49-F238E27FC236}">
                  <a16:creationId xmlns:a16="http://schemas.microsoft.com/office/drawing/2014/main" id="{BC1D40E0-BC1F-C106-5628-E78D5B10F025}"/>
                </a:ext>
              </a:extLst>
            </p:cNvPr>
            <p:cNvSpPr>
              <a:spLocks noChangeArrowheads="1"/>
            </p:cNvSpPr>
            <p:nvPr/>
          </p:nvSpPr>
          <p:spPr bwMode="auto">
            <a:xfrm>
              <a:off x="3039330" y="3280635"/>
              <a:ext cx="32972" cy="225300"/>
            </a:xfrm>
            <a:custGeom>
              <a:avLst/>
              <a:gdLst>
                <a:gd name="T0" fmla="*/ 22 w 28"/>
                <a:gd name="T1" fmla="*/ 0 h 181"/>
                <a:gd name="T2" fmla="*/ 17 w 28"/>
                <a:gd name="T3" fmla="*/ 0 h 181"/>
                <a:gd name="T4" fmla="*/ 17 w 28"/>
                <a:gd name="T5" fmla="*/ 0 h 181"/>
                <a:gd name="T6" fmla="*/ 5 w 28"/>
                <a:gd name="T7" fmla="*/ 5 h 181"/>
                <a:gd name="T8" fmla="*/ 5 w 28"/>
                <a:gd name="T9" fmla="*/ 5 h 181"/>
                <a:gd name="T10" fmla="*/ 0 w 28"/>
                <a:gd name="T11" fmla="*/ 17 h 181"/>
                <a:gd name="T12" fmla="*/ 0 w 28"/>
                <a:gd name="T13" fmla="*/ 90 h 181"/>
                <a:gd name="T14" fmla="*/ 0 w 28"/>
                <a:gd name="T15" fmla="*/ 163 h 181"/>
                <a:gd name="T16" fmla="*/ 0 w 28"/>
                <a:gd name="T17" fmla="*/ 163 h 181"/>
                <a:gd name="T18" fmla="*/ 5 w 28"/>
                <a:gd name="T19" fmla="*/ 175 h 181"/>
                <a:gd name="T20" fmla="*/ 5 w 28"/>
                <a:gd name="T21" fmla="*/ 175 h 181"/>
                <a:gd name="T22" fmla="*/ 17 w 28"/>
                <a:gd name="T23" fmla="*/ 180 h 181"/>
                <a:gd name="T24" fmla="*/ 22 w 28"/>
                <a:gd name="T25" fmla="*/ 180 h 181"/>
                <a:gd name="T26" fmla="*/ 27 w 28"/>
                <a:gd name="T27" fmla="*/ 180 h 181"/>
                <a:gd name="T28" fmla="*/ 27 w 28"/>
                <a:gd name="T29" fmla="*/ 90 h 181"/>
                <a:gd name="T30" fmla="*/ 27 w 28"/>
                <a:gd name="T31" fmla="*/ 0 h 181"/>
                <a:gd name="T32" fmla="*/ 22 w 28"/>
                <a:gd name="T33"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 h="181">
                  <a:moveTo>
                    <a:pt x="22" y="0"/>
                  </a:moveTo>
                  <a:lnTo>
                    <a:pt x="17" y="0"/>
                  </a:lnTo>
                  <a:lnTo>
                    <a:pt x="17" y="0"/>
                  </a:lnTo>
                  <a:cubicBezTo>
                    <a:pt x="12" y="0"/>
                    <a:pt x="8" y="2"/>
                    <a:pt x="5" y="5"/>
                  </a:cubicBezTo>
                  <a:lnTo>
                    <a:pt x="5" y="5"/>
                  </a:lnTo>
                  <a:cubicBezTo>
                    <a:pt x="2" y="8"/>
                    <a:pt x="0" y="13"/>
                    <a:pt x="0" y="17"/>
                  </a:cubicBezTo>
                  <a:lnTo>
                    <a:pt x="0" y="90"/>
                  </a:lnTo>
                  <a:lnTo>
                    <a:pt x="0" y="163"/>
                  </a:lnTo>
                  <a:lnTo>
                    <a:pt x="0" y="163"/>
                  </a:lnTo>
                  <a:cubicBezTo>
                    <a:pt x="0" y="168"/>
                    <a:pt x="2" y="172"/>
                    <a:pt x="5" y="175"/>
                  </a:cubicBezTo>
                  <a:lnTo>
                    <a:pt x="5" y="175"/>
                  </a:lnTo>
                  <a:cubicBezTo>
                    <a:pt x="8" y="178"/>
                    <a:pt x="12" y="180"/>
                    <a:pt x="17" y="180"/>
                  </a:cubicBezTo>
                  <a:lnTo>
                    <a:pt x="22" y="180"/>
                  </a:lnTo>
                  <a:lnTo>
                    <a:pt x="27" y="180"/>
                  </a:lnTo>
                  <a:lnTo>
                    <a:pt x="27" y="90"/>
                  </a:lnTo>
                  <a:lnTo>
                    <a:pt x="27" y="0"/>
                  </a:lnTo>
                  <a:lnTo>
                    <a:pt x="22" y="0"/>
                  </a:lnTo>
                </a:path>
              </a:pathLst>
            </a:custGeom>
            <a:solidFill>
              <a:srgbClr val="8383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19" name="Freeform 26">
              <a:extLst>
                <a:ext uri="{FF2B5EF4-FFF2-40B4-BE49-F238E27FC236}">
                  <a16:creationId xmlns:a16="http://schemas.microsoft.com/office/drawing/2014/main" id="{28DAF5CD-1868-6FB2-0CE2-37BA4F90E8EE}"/>
                </a:ext>
              </a:extLst>
            </p:cNvPr>
            <p:cNvSpPr>
              <a:spLocks noChangeArrowheads="1"/>
            </p:cNvSpPr>
            <p:nvPr/>
          </p:nvSpPr>
          <p:spPr bwMode="auto">
            <a:xfrm>
              <a:off x="3671274" y="2291498"/>
              <a:ext cx="65943" cy="65943"/>
            </a:xfrm>
            <a:custGeom>
              <a:avLst/>
              <a:gdLst>
                <a:gd name="T0" fmla="*/ 46 w 55"/>
                <a:gd name="T1" fmla="*/ 8 h 54"/>
                <a:gd name="T2" fmla="*/ 46 w 55"/>
                <a:gd name="T3" fmla="*/ 8 h 54"/>
                <a:gd name="T4" fmla="*/ 27 w 55"/>
                <a:gd name="T5" fmla="*/ 0 h 54"/>
                <a:gd name="T6" fmla="*/ 27 w 55"/>
                <a:gd name="T7" fmla="*/ 0 h 54"/>
                <a:gd name="T8" fmla="*/ 8 w 55"/>
                <a:gd name="T9" fmla="*/ 8 h 54"/>
                <a:gd name="T10" fmla="*/ 8 w 55"/>
                <a:gd name="T11" fmla="*/ 8 h 54"/>
                <a:gd name="T12" fmla="*/ 0 w 55"/>
                <a:gd name="T13" fmla="*/ 26 h 54"/>
                <a:gd name="T14" fmla="*/ 0 w 55"/>
                <a:gd name="T15" fmla="*/ 26 h 54"/>
                <a:gd name="T16" fmla="*/ 8 w 55"/>
                <a:gd name="T17" fmla="*/ 45 h 54"/>
                <a:gd name="T18" fmla="*/ 8 w 55"/>
                <a:gd name="T19" fmla="*/ 45 h 54"/>
                <a:gd name="T20" fmla="*/ 27 w 55"/>
                <a:gd name="T21" fmla="*/ 53 h 54"/>
                <a:gd name="T22" fmla="*/ 27 w 55"/>
                <a:gd name="T23" fmla="*/ 53 h 54"/>
                <a:gd name="T24" fmla="*/ 46 w 55"/>
                <a:gd name="T25" fmla="*/ 45 h 54"/>
                <a:gd name="T26" fmla="*/ 46 w 55"/>
                <a:gd name="T27" fmla="*/ 45 h 54"/>
                <a:gd name="T28" fmla="*/ 54 w 55"/>
                <a:gd name="T29" fmla="*/ 26 h 54"/>
                <a:gd name="T30" fmla="*/ 54 w 55"/>
                <a:gd name="T31" fmla="*/ 26 h 54"/>
                <a:gd name="T32" fmla="*/ 46 w 55"/>
                <a:gd name="T33"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54">
                  <a:moveTo>
                    <a:pt x="46" y="8"/>
                  </a:moveTo>
                  <a:lnTo>
                    <a:pt x="46" y="8"/>
                  </a:lnTo>
                  <a:cubicBezTo>
                    <a:pt x="41" y="3"/>
                    <a:pt x="34" y="0"/>
                    <a:pt x="27" y="0"/>
                  </a:cubicBezTo>
                  <a:lnTo>
                    <a:pt x="27" y="0"/>
                  </a:lnTo>
                  <a:cubicBezTo>
                    <a:pt x="20" y="0"/>
                    <a:pt x="12" y="3"/>
                    <a:pt x="8" y="8"/>
                  </a:cubicBezTo>
                  <a:lnTo>
                    <a:pt x="8" y="8"/>
                  </a:lnTo>
                  <a:cubicBezTo>
                    <a:pt x="3" y="12"/>
                    <a:pt x="0" y="19"/>
                    <a:pt x="0" y="26"/>
                  </a:cubicBezTo>
                  <a:lnTo>
                    <a:pt x="0" y="26"/>
                  </a:lnTo>
                  <a:cubicBezTo>
                    <a:pt x="0" y="34"/>
                    <a:pt x="3" y="40"/>
                    <a:pt x="8" y="45"/>
                  </a:cubicBezTo>
                  <a:lnTo>
                    <a:pt x="8" y="45"/>
                  </a:lnTo>
                  <a:cubicBezTo>
                    <a:pt x="12" y="49"/>
                    <a:pt x="20" y="53"/>
                    <a:pt x="27" y="53"/>
                  </a:cubicBezTo>
                  <a:lnTo>
                    <a:pt x="27" y="53"/>
                  </a:lnTo>
                  <a:cubicBezTo>
                    <a:pt x="34" y="53"/>
                    <a:pt x="41" y="49"/>
                    <a:pt x="46" y="45"/>
                  </a:cubicBezTo>
                  <a:lnTo>
                    <a:pt x="46" y="45"/>
                  </a:lnTo>
                  <a:cubicBezTo>
                    <a:pt x="51" y="40"/>
                    <a:pt x="54" y="34"/>
                    <a:pt x="54" y="26"/>
                  </a:cubicBezTo>
                  <a:lnTo>
                    <a:pt x="54" y="26"/>
                  </a:lnTo>
                  <a:cubicBezTo>
                    <a:pt x="54" y="19"/>
                    <a:pt x="51" y="12"/>
                    <a:pt x="46" y="8"/>
                  </a:cubicBezTo>
                </a:path>
              </a:pathLst>
            </a:custGeom>
            <a:solidFill>
              <a:srgbClr val="8383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20" name="Freeform 27">
              <a:extLst>
                <a:ext uri="{FF2B5EF4-FFF2-40B4-BE49-F238E27FC236}">
                  <a16:creationId xmlns:a16="http://schemas.microsoft.com/office/drawing/2014/main" id="{93FE672D-A998-D52B-ADC6-891AC7AE44E7}"/>
                </a:ext>
              </a:extLst>
            </p:cNvPr>
            <p:cNvSpPr>
              <a:spLocks noChangeArrowheads="1"/>
            </p:cNvSpPr>
            <p:nvPr/>
          </p:nvSpPr>
          <p:spPr bwMode="auto">
            <a:xfrm>
              <a:off x="3682265" y="2302489"/>
              <a:ext cx="43961" cy="43961"/>
            </a:xfrm>
            <a:custGeom>
              <a:avLst/>
              <a:gdLst>
                <a:gd name="T0" fmla="*/ 30 w 37"/>
                <a:gd name="T1" fmla="*/ 5 h 35"/>
                <a:gd name="T2" fmla="*/ 30 w 37"/>
                <a:gd name="T3" fmla="*/ 5 h 35"/>
                <a:gd name="T4" fmla="*/ 18 w 37"/>
                <a:gd name="T5" fmla="*/ 0 h 35"/>
                <a:gd name="T6" fmla="*/ 18 w 37"/>
                <a:gd name="T7" fmla="*/ 0 h 35"/>
                <a:gd name="T8" fmla="*/ 5 w 37"/>
                <a:gd name="T9" fmla="*/ 5 h 35"/>
                <a:gd name="T10" fmla="*/ 5 w 37"/>
                <a:gd name="T11" fmla="*/ 5 h 35"/>
                <a:gd name="T12" fmla="*/ 0 w 37"/>
                <a:gd name="T13" fmla="*/ 17 h 35"/>
                <a:gd name="T14" fmla="*/ 0 w 37"/>
                <a:gd name="T15" fmla="*/ 17 h 35"/>
                <a:gd name="T16" fmla="*/ 5 w 37"/>
                <a:gd name="T17" fmla="*/ 29 h 35"/>
                <a:gd name="T18" fmla="*/ 5 w 37"/>
                <a:gd name="T19" fmla="*/ 29 h 35"/>
                <a:gd name="T20" fmla="*/ 18 w 37"/>
                <a:gd name="T21" fmla="*/ 34 h 35"/>
                <a:gd name="T22" fmla="*/ 18 w 37"/>
                <a:gd name="T23" fmla="*/ 34 h 35"/>
                <a:gd name="T24" fmla="*/ 30 w 37"/>
                <a:gd name="T25" fmla="*/ 29 h 35"/>
                <a:gd name="T26" fmla="*/ 30 w 37"/>
                <a:gd name="T27" fmla="*/ 29 h 35"/>
                <a:gd name="T28" fmla="*/ 36 w 37"/>
                <a:gd name="T29" fmla="*/ 17 h 35"/>
                <a:gd name="T30" fmla="*/ 36 w 37"/>
                <a:gd name="T31" fmla="*/ 17 h 35"/>
                <a:gd name="T32" fmla="*/ 30 w 37"/>
                <a:gd name="T33" fmla="*/ 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5">
                  <a:moveTo>
                    <a:pt x="30" y="5"/>
                  </a:moveTo>
                  <a:lnTo>
                    <a:pt x="30" y="5"/>
                  </a:lnTo>
                  <a:cubicBezTo>
                    <a:pt x="27" y="2"/>
                    <a:pt x="23" y="0"/>
                    <a:pt x="18" y="0"/>
                  </a:cubicBezTo>
                  <a:lnTo>
                    <a:pt x="18" y="0"/>
                  </a:lnTo>
                  <a:cubicBezTo>
                    <a:pt x="13" y="0"/>
                    <a:pt x="8" y="2"/>
                    <a:pt x="5" y="5"/>
                  </a:cubicBezTo>
                  <a:lnTo>
                    <a:pt x="5" y="5"/>
                  </a:lnTo>
                  <a:cubicBezTo>
                    <a:pt x="2" y="8"/>
                    <a:pt x="0" y="12"/>
                    <a:pt x="0" y="17"/>
                  </a:cubicBezTo>
                  <a:lnTo>
                    <a:pt x="0" y="17"/>
                  </a:lnTo>
                  <a:cubicBezTo>
                    <a:pt x="0" y="22"/>
                    <a:pt x="2" y="27"/>
                    <a:pt x="5" y="29"/>
                  </a:cubicBezTo>
                  <a:lnTo>
                    <a:pt x="5" y="29"/>
                  </a:lnTo>
                  <a:cubicBezTo>
                    <a:pt x="8" y="33"/>
                    <a:pt x="13" y="34"/>
                    <a:pt x="18" y="34"/>
                  </a:cubicBezTo>
                  <a:lnTo>
                    <a:pt x="18" y="34"/>
                  </a:lnTo>
                  <a:cubicBezTo>
                    <a:pt x="23" y="34"/>
                    <a:pt x="27" y="33"/>
                    <a:pt x="30" y="29"/>
                  </a:cubicBezTo>
                  <a:lnTo>
                    <a:pt x="30" y="29"/>
                  </a:lnTo>
                  <a:cubicBezTo>
                    <a:pt x="34" y="27"/>
                    <a:pt x="36" y="22"/>
                    <a:pt x="36" y="17"/>
                  </a:cubicBezTo>
                  <a:lnTo>
                    <a:pt x="36" y="17"/>
                  </a:lnTo>
                  <a:cubicBezTo>
                    <a:pt x="36" y="12"/>
                    <a:pt x="34" y="8"/>
                    <a:pt x="30" y="5"/>
                  </a:cubicBezTo>
                </a:path>
              </a:pathLst>
            </a:custGeom>
            <a:solidFill>
              <a:srgbClr val="A3A3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21" name="Freeform 28">
              <a:extLst>
                <a:ext uri="{FF2B5EF4-FFF2-40B4-BE49-F238E27FC236}">
                  <a16:creationId xmlns:a16="http://schemas.microsoft.com/office/drawing/2014/main" id="{154565C8-0EA3-56C7-0336-D4775E2D6F54}"/>
                </a:ext>
              </a:extLst>
            </p:cNvPr>
            <p:cNvSpPr>
              <a:spLocks noChangeArrowheads="1"/>
            </p:cNvSpPr>
            <p:nvPr/>
          </p:nvSpPr>
          <p:spPr bwMode="auto">
            <a:xfrm>
              <a:off x="3797665" y="2296994"/>
              <a:ext cx="60445" cy="60448"/>
            </a:xfrm>
            <a:custGeom>
              <a:avLst/>
              <a:gdLst>
                <a:gd name="T0" fmla="*/ 42 w 50"/>
                <a:gd name="T1" fmla="*/ 6 h 48"/>
                <a:gd name="T2" fmla="*/ 42 w 50"/>
                <a:gd name="T3" fmla="*/ 6 h 48"/>
                <a:gd name="T4" fmla="*/ 24 w 50"/>
                <a:gd name="T5" fmla="*/ 0 h 48"/>
                <a:gd name="T6" fmla="*/ 24 w 50"/>
                <a:gd name="T7" fmla="*/ 0 h 48"/>
                <a:gd name="T8" fmla="*/ 7 w 50"/>
                <a:gd name="T9" fmla="*/ 6 h 48"/>
                <a:gd name="T10" fmla="*/ 7 w 50"/>
                <a:gd name="T11" fmla="*/ 6 h 48"/>
                <a:gd name="T12" fmla="*/ 0 w 50"/>
                <a:gd name="T13" fmla="*/ 23 h 48"/>
                <a:gd name="T14" fmla="*/ 0 w 50"/>
                <a:gd name="T15" fmla="*/ 23 h 48"/>
                <a:gd name="T16" fmla="*/ 7 w 50"/>
                <a:gd name="T17" fmla="*/ 40 h 48"/>
                <a:gd name="T18" fmla="*/ 7 w 50"/>
                <a:gd name="T19" fmla="*/ 40 h 48"/>
                <a:gd name="T20" fmla="*/ 24 w 50"/>
                <a:gd name="T21" fmla="*/ 47 h 48"/>
                <a:gd name="T22" fmla="*/ 24 w 50"/>
                <a:gd name="T23" fmla="*/ 47 h 48"/>
                <a:gd name="T24" fmla="*/ 42 w 50"/>
                <a:gd name="T25" fmla="*/ 40 h 48"/>
                <a:gd name="T26" fmla="*/ 42 w 50"/>
                <a:gd name="T27" fmla="*/ 40 h 48"/>
                <a:gd name="T28" fmla="*/ 49 w 50"/>
                <a:gd name="T29" fmla="*/ 23 h 48"/>
                <a:gd name="T30" fmla="*/ 49 w 50"/>
                <a:gd name="T31" fmla="*/ 23 h 48"/>
                <a:gd name="T32" fmla="*/ 42 w 50"/>
                <a:gd name="T33"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8">
                  <a:moveTo>
                    <a:pt x="42" y="6"/>
                  </a:moveTo>
                  <a:lnTo>
                    <a:pt x="42" y="6"/>
                  </a:lnTo>
                  <a:cubicBezTo>
                    <a:pt x="37" y="2"/>
                    <a:pt x="31" y="0"/>
                    <a:pt x="24" y="0"/>
                  </a:cubicBezTo>
                  <a:lnTo>
                    <a:pt x="24" y="0"/>
                  </a:lnTo>
                  <a:cubicBezTo>
                    <a:pt x="18" y="0"/>
                    <a:pt x="11" y="2"/>
                    <a:pt x="7" y="6"/>
                  </a:cubicBezTo>
                  <a:lnTo>
                    <a:pt x="7" y="6"/>
                  </a:lnTo>
                  <a:cubicBezTo>
                    <a:pt x="3" y="11"/>
                    <a:pt x="0" y="17"/>
                    <a:pt x="0" y="23"/>
                  </a:cubicBezTo>
                  <a:lnTo>
                    <a:pt x="0" y="23"/>
                  </a:lnTo>
                  <a:cubicBezTo>
                    <a:pt x="0" y="30"/>
                    <a:pt x="3" y="36"/>
                    <a:pt x="7" y="40"/>
                  </a:cubicBezTo>
                  <a:lnTo>
                    <a:pt x="7" y="40"/>
                  </a:lnTo>
                  <a:cubicBezTo>
                    <a:pt x="11" y="45"/>
                    <a:pt x="18" y="47"/>
                    <a:pt x="24" y="47"/>
                  </a:cubicBezTo>
                  <a:lnTo>
                    <a:pt x="24" y="47"/>
                  </a:lnTo>
                  <a:cubicBezTo>
                    <a:pt x="31" y="47"/>
                    <a:pt x="37" y="45"/>
                    <a:pt x="42" y="40"/>
                  </a:cubicBezTo>
                  <a:lnTo>
                    <a:pt x="42" y="40"/>
                  </a:lnTo>
                  <a:cubicBezTo>
                    <a:pt x="46" y="36"/>
                    <a:pt x="49" y="30"/>
                    <a:pt x="49" y="23"/>
                  </a:cubicBezTo>
                  <a:lnTo>
                    <a:pt x="49" y="23"/>
                  </a:lnTo>
                  <a:cubicBezTo>
                    <a:pt x="49" y="17"/>
                    <a:pt x="46" y="11"/>
                    <a:pt x="42" y="6"/>
                  </a:cubicBezTo>
                </a:path>
              </a:pathLst>
            </a:custGeom>
            <a:solidFill>
              <a:srgbClr val="8383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22" name="Freeform 29">
              <a:extLst>
                <a:ext uri="{FF2B5EF4-FFF2-40B4-BE49-F238E27FC236}">
                  <a16:creationId xmlns:a16="http://schemas.microsoft.com/office/drawing/2014/main" id="{C6D0E4BE-29F3-FEFD-88E1-E67055DF7833}"/>
                </a:ext>
              </a:extLst>
            </p:cNvPr>
            <p:cNvSpPr>
              <a:spLocks noChangeArrowheads="1"/>
            </p:cNvSpPr>
            <p:nvPr/>
          </p:nvSpPr>
          <p:spPr bwMode="auto">
            <a:xfrm>
              <a:off x="3814151" y="2307984"/>
              <a:ext cx="38468" cy="38468"/>
            </a:xfrm>
            <a:custGeom>
              <a:avLst/>
              <a:gdLst>
                <a:gd name="T0" fmla="*/ 24 w 29"/>
                <a:gd name="T1" fmla="*/ 5 h 30"/>
                <a:gd name="T2" fmla="*/ 24 w 29"/>
                <a:gd name="T3" fmla="*/ 5 h 30"/>
                <a:gd name="T4" fmla="*/ 14 w 29"/>
                <a:gd name="T5" fmla="*/ 0 h 30"/>
                <a:gd name="T6" fmla="*/ 14 w 29"/>
                <a:gd name="T7" fmla="*/ 0 h 30"/>
                <a:gd name="T8" fmla="*/ 4 w 29"/>
                <a:gd name="T9" fmla="*/ 5 h 30"/>
                <a:gd name="T10" fmla="*/ 4 w 29"/>
                <a:gd name="T11" fmla="*/ 5 h 30"/>
                <a:gd name="T12" fmla="*/ 0 w 29"/>
                <a:gd name="T13" fmla="*/ 14 h 30"/>
                <a:gd name="T14" fmla="*/ 0 w 29"/>
                <a:gd name="T15" fmla="*/ 14 h 30"/>
                <a:gd name="T16" fmla="*/ 4 w 29"/>
                <a:gd name="T17" fmla="*/ 24 h 30"/>
                <a:gd name="T18" fmla="*/ 4 w 29"/>
                <a:gd name="T19" fmla="*/ 24 h 30"/>
                <a:gd name="T20" fmla="*/ 14 w 29"/>
                <a:gd name="T21" fmla="*/ 29 h 30"/>
                <a:gd name="T22" fmla="*/ 14 w 29"/>
                <a:gd name="T23" fmla="*/ 29 h 30"/>
                <a:gd name="T24" fmla="*/ 24 w 29"/>
                <a:gd name="T25" fmla="*/ 24 h 30"/>
                <a:gd name="T26" fmla="*/ 24 w 29"/>
                <a:gd name="T27" fmla="*/ 24 h 30"/>
                <a:gd name="T28" fmla="*/ 28 w 29"/>
                <a:gd name="T29" fmla="*/ 14 h 30"/>
                <a:gd name="T30" fmla="*/ 28 w 29"/>
                <a:gd name="T31" fmla="*/ 14 h 30"/>
                <a:gd name="T32" fmla="*/ 24 w 29"/>
                <a:gd name="T33"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30">
                  <a:moveTo>
                    <a:pt x="24" y="5"/>
                  </a:moveTo>
                  <a:lnTo>
                    <a:pt x="24" y="5"/>
                  </a:lnTo>
                  <a:cubicBezTo>
                    <a:pt x="22" y="2"/>
                    <a:pt x="18" y="0"/>
                    <a:pt x="14" y="0"/>
                  </a:cubicBezTo>
                  <a:lnTo>
                    <a:pt x="14" y="0"/>
                  </a:lnTo>
                  <a:cubicBezTo>
                    <a:pt x="10" y="0"/>
                    <a:pt x="7" y="2"/>
                    <a:pt x="4" y="5"/>
                  </a:cubicBezTo>
                  <a:lnTo>
                    <a:pt x="4" y="5"/>
                  </a:lnTo>
                  <a:cubicBezTo>
                    <a:pt x="1" y="7"/>
                    <a:pt x="0" y="11"/>
                    <a:pt x="0" y="14"/>
                  </a:cubicBezTo>
                  <a:lnTo>
                    <a:pt x="0" y="14"/>
                  </a:lnTo>
                  <a:cubicBezTo>
                    <a:pt x="0" y="18"/>
                    <a:pt x="1" y="22"/>
                    <a:pt x="4" y="24"/>
                  </a:cubicBezTo>
                  <a:lnTo>
                    <a:pt x="4" y="24"/>
                  </a:lnTo>
                  <a:cubicBezTo>
                    <a:pt x="7" y="27"/>
                    <a:pt x="10" y="29"/>
                    <a:pt x="14" y="29"/>
                  </a:cubicBezTo>
                  <a:lnTo>
                    <a:pt x="14" y="29"/>
                  </a:lnTo>
                  <a:cubicBezTo>
                    <a:pt x="18" y="29"/>
                    <a:pt x="22" y="27"/>
                    <a:pt x="24" y="24"/>
                  </a:cubicBezTo>
                  <a:lnTo>
                    <a:pt x="24" y="24"/>
                  </a:lnTo>
                  <a:cubicBezTo>
                    <a:pt x="27" y="22"/>
                    <a:pt x="28" y="18"/>
                    <a:pt x="28" y="14"/>
                  </a:cubicBezTo>
                  <a:lnTo>
                    <a:pt x="28" y="14"/>
                  </a:lnTo>
                  <a:cubicBezTo>
                    <a:pt x="28" y="11"/>
                    <a:pt x="27" y="7"/>
                    <a:pt x="24" y="5"/>
                  </a:cubicBezTo>
                </a:path>
              </a:pathLst>
            </a:custGeom>
            <a:solidFill>
              <a:srgbClr val="A3A3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23" name="Freeform 30">
              <a:extLst>
                <a:ext uri="{FF2B5EF4-FFF2-40B4-BE49-F238E27FC236}">
                  <a16:creationId xmlns:a16="http://schemas.microsoft.com/office/drawing/2014/main" id="{E4D3DC36-035E-57C2-20EA-EF561D8507B5}"/>
                </a:ext>
              </a:extLst>
            </p:cNvPr>
            <p:cNvSpPr>
              <a:spLocks noChangeArrowheads="1"/>
            </p:cNvSpPr>
            <p:nvPr/>
          </p:nvSpPr>
          <p:spPr bwMode="auto">
            <a:xfrm>
              <a:off x="3143737" y="2445364"/>
              <a:ext cx="1928814" cy="3951042"/>
            </a:xfrm>
            <a:custGeom>
              <a:avLst/>
              <a:gdLst>
                <a:gd name="T0" fmla="*/ 1458 w 1549"/>
                <a:gd name="T1" fmla="*/ 0 h 3170"/>
                <a:gd name="T2" fmla="*/ 90 w 1549"/>
                <a:gd name="T3" fmla="*/ 0 h 3170"/>
                <a:gd name="T4" fmla="*/ 90 w 1549"/>
                <a:gd name="T5" fmla="*/ 0 h 3170"/>
                <a:gd name="T6" fmla="*/ 0 w 1549"/>
                <a:gd name="T7" fmla="*/ 89 h 3170"/>
                <a:gd name="T8" fmla="*/ 0 w 1549"/>
                <a:gd name="T9" fmla="*/ 3079 h 3170"/>
                <a:gd name="T10" fmla="*/ 0 w 1549"/>
                <a:gd name="T11" fmla="*/ 3079 h 3170"/>
                <a:gd name="T12" fmla="*/ 90 w 1549"/>
                <a:gd name="T13" fmla="*/ 3169 h 3170"/>
                <a:gd name="T14" fmla="*/ 1458 w 1549"/>
                <a:gd name="T15" fmla="*/ 3169 h 3170"/>
                <a:gd name="T16" fmla="*/ 1458 w 1549"/>
                <a:gd name="T17" fmla="*/ 3169 h 3170"/>
                <a:gd name="T18" fmla="*/ 1548 w 1549"/>
                <a:gd name="T19" fmla="*/ 3079 h 3170"/>
                <a:gd name="T20" fmla="*/ 1548 w 1549"/>
                <a:gd name="T21" fmla="*/ 89 h 3170"/>
                <a:gd name="T22" fmla="*/ 1548 w 1549"/>
                <a:gd name="T23" fmla="*/ 89 h 3170"/>
                <a:gd name="T24" fmla="*/ 1458 w 1549"/>
                <a:gd name="T25" fmla="*/ 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9" h="3170">
                  <a:moveTo>
                    <a:pt x="1458" y="0"/>
                  </a:moveTo>
                  <a:lnTo>
                    <a:pt x="90" y="0"/>
                  </a:lnTo>
                  <a:lnTo>
                    <a:pt x="90" y="0"/>
                  </a:lnTo>
                  <a:cubicBezTo>
                    <a:pt x="41" y="0"/>
                    <a:pt x="0" y="40"/>
                    <a:pt x="0" y="89"/>
                  </a:cubicBezTo>
                  <a:lnTo>
                    <a:pt x="0" y="3079"/>
                  </a:lnTo>
                  <a:lnTo>
                    <a:pt x="0" y="3079"/>
                  </a:lnTo>
                  <a:cubicBezTo>
                    <a:pt x="0" y="3128"/>
                    <a:pt x="41" y="3169"/>
                    <a:pt x="90" y="3169"/>
                  </a:cubicBezTo>
                  <a:lnTo>
                    <a:pt x="1458" y="3169"/>
                  </a:lnTo>
                  <a:lnTo>
                    <a:pt x="1458" y="3169"/>
                  </a:lnTo>
                  <a:cubicBezTo>
                    <a:pt x="1508" y="3169"/>
                    <a:pt x="1548" y="3128"/>
                    <a:pt x="1548" y="3079"/>
                  </a:cubicBezTo>
                  <a:lnTo>
                    <a:pt x="1548" y="89"/>
                  </a:lnTo>
                  <a:lnTo>
                    <a:pt x="1548" y="89"/>
                  </a:lnTo>
                  <a:cubicBezTo>
                    <a:pt x="1548" y="40"/>
                    <a:pt x="1508" y="0"/>
                    <a:pt x="1458" y="0"/>
                  </a:cubicBezTo>
                </a:path>
              </a:pathLst>
            </a:custGeom>
            <a:solidFill>
              <a:srgbClr val="EBDD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grpSp>
      <p:sp>
        <p:nvSpPr>
          <p:cNvPr id="24" name="Picture Placeholder 127">
            <a:extLst>
              <a:ext uri="{FF2B5EF4-FFF2-40B4-BE49-F238E27FC236}">
                <a16:creationId xmlns:a16="http://schemas.microsoft.com/office/drawing/2014/main" id="{34F64247-CFF6-A1B4-E39D-862A34DF2655}"/>
              </a:ext>
            </a:extLst>
          </p:cNvPr>
          <p:cNvSpPr>
            <a:spLocks noGrp="1"/>
          </p:cNvSpPr>
          <p:nvPr>
            <p:ph type="pic" sz="quarter" idx="30"/>
          </p:nvPr>
        </p:nvSpPr>
        <p:spPr>
          <a:xfrm>
            <a:off x="7765934" y="2731361"/>
            <a:ext cx="4060245" cy="8319873"/>
          </a:xfrm>
          <a:custGeom>
            <a:avLst/>
            <a:gdLst>
              <a:gd name="connsiteX0" fmla="*/ 112068 w 1927570"/>
              <a:gd name="connsiteY0" fmla="*/ 0 h 3949796"/>
              <a:gd name="connsiteX1" fmla="*/ 1815502 w 1927570"/>
              <a:gd name="connsiteY1" fmla="*/ 0 h 3949796"/>
              <a:gd name="connsiteX2" fmla="*/ 1927570 w 1927570"/>
              <a:gd name="connsiteY2" fmla="*/ 110929 h 3949796"/>
              <a:gd name="connsiteX3" fmla="*/ 1927570 w 1927570"/>
              <a:gd name="connsiteY3" fmla="*/ 3837621 h 3949796"/>
              <a:gd name="connsiteX4" fmla="*/ 1815502 w 1927570"/>
              <a:gd name="connsiteY4" fmla="*/ 3949796 h 3949796"/>
              <a:gd name="connsiteX5" fmla="*/ 112068 w 1927570"/>
              <a:gd name="connsiteY5" fmla="*/ 3949796 h 3949796"/>
              <a:gd name="connsiteX6" fmla="*/ 0 w 1927570"/>
              <a:gd name="connsiteY6" fmla="*/ 3837621 h 3949796"/>
              <a:gd name="connsiteX7" fmla="*/ 0 w 1927570"/>
              <a:gd name="connsiteY7" fmla="*/ 110929 h 3949796"/>
              <a:gd name="connsiteX8" fmla="*/ 112068 w 1927570"/>
              <a:gd name="connsiteY8" fmla="*/ 0 h 3949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570" h="3949796">
                <a:moveTo>
                  <a:pt x="112068" y="0"/>
                </a:moveTo>
                <a:lnTo>
                  <a:pt x="1815502" y="0"/>
                </a:lnTo>
                <a:cubicBezTo>
                  <a:pt x="1877762" y="0"/>
                  <a:pt x="1927570" y="49856"/>
                  <a:pt x="1927570" y="110929"/>
                </a:cubicBezTo>
                <a:lnTo>
                  <a:pt x="1927570" y="3837621"/>
                </a:lnTo>
                <a:cubicBezTo>
                  <a:pt x="1927570" y="3898694"/>
                  <a:pt x="1877762" y="3949796"/>
                  <a:pt x="1815502" y="3949796"/>
                </a:cubicBezTo>
                <a:lnTo>
                  <a:pt x="112068" y="3949796"/>
                </a:lnTo>
                <a:cubicBezTo>
                  <a:pt x="51054" y="3949796"/>
                  <a:pt x="0" y="3898694"/>
                  <a:pt x="0" y="3837621"/>
                </a:cubicBezTo>
                <a:lnTo>
                  <a:pt x="0" y="110929"/>
                </a:lnTo>
                <a:cubicBezTo>
                  <a:pt x="0" y="49856"/>
                  <a:pt x="51054" y="0"/>
                  <a:pt x="112068" y="0"/>
                </a:cubicBezTo>
                <a:close/>
              </a:path>
            </a:pathLst>
          </a:custGeom>
          <a:solidFill>
            <a:schemeClr val="bg2">
              <a:lumMod val="95000"/>
            </a:schemeClr>
          </a:solidFill>
        </p:spPr>
        <p:txBody>
          <a:bodyPr wrap="square" anchor="ctr">
            <a:noAutofit/>
          </a:bodyPr>
          <a:lstStyle>
            <a:lvl1pPr marL="0" indent="0" algn="ctr">
              <a:buNone/>
              <a:defRPr sz="2400">
                <a:latin typeface="Livvic Light" pitchFamily="2" charset="0"/>
              </a:defRPr>
            </a:lvl1pPr>
          </a:lstStyle>
          <a:p>
            <a:endParaRPr lang="en-US" dirty="0"/>
          </a:p>
        </p:txBody>
      </p:sp>
      <p:grpSp>
        <p:nvGrpSpPr>
          <p:cNvPr id="25" name="Group 24">
            <a:extLst>
              <a:ext uri="{FF2B5EF4-FFF2-40B4-BE49-F238E27FC236}">
                <a16:creationId xmlns:a16="http://schemas.microsoft.com/office/drawing/2014/main" id="{DDE5F659-009B-C86F-07AA-C35A6F08E0C7}"/>
              </a:ext>
            </a:extLst>
          </p:cNvPr>
          <p:cNvGrpSpPr/>
          <p:nvPr userDrawn="1"/>
        </p:nvGrpSpPr>
        <p:grpSpPr>
          <a:xfrm>
            <a:off x="13091071" y="2198914"/>
            <a:ext cx="4398539" cy="9329534"/>
            <a:chOff x="3039330" y="2192587"/>
            <a:chExt cx="2088173" cy="4429125"/>
          </a:xfrm>
        </p:grpSpPr>
        <p:sp>
          <p:nvSpPr>
            <p:cNvPr id="26" name="Freeform 22">
              <a:extLst>
                <a:ext uri="{FF2B5EF4-FFF2-40B4-BE49-F238E27FC236}">
                  <a16:creationId xmlns:a16="http://schemas.microsoft.com/office/drawing/2014/main" id="{41A73438-42AF-DF7D-E29B-4A08E0E7A4ED}"/>
                </a:ext>
              </a:extLst>
            </p:cNvPr>
            <p:cNvSpPr>
              <a:spLocks noChangeArrowheads="1"/>
            </p:cNvSpPr>
            <p:nvPr/>
          </p:nvSpPr>
          <p:spPr bwMode="auto">
            <a:xfrm>
              <a:off x="3072301" y="2192587"/>
              <a:ext cx="2055202" cy="4429125"/>
            </a:xfrm>
            <a:custGeom>
              <a:avLst/>
              <a:gdLst>
                <a:gd name="T0" fmla="*/ 1572 w 1649"/>
                <a:gd name="T1" fmla="*/ 76 h 3553"/>
                <a:gd name="T2" fmla="*/ 1572 w 1649"/>
                <a:gd name="T3" fmla="*/ 76 h 3553"/>
                <a:gd name="T4" fmla="*/ 1386 w 1649"/>
                <a:gd name="T5" fmla="*/ 0 h 3553"/>
                <a:gd name="T6" fmla="*/ 847 w 1649"/>
                <a:gd name="T7" fmla="*/ 0 h 3553"/>
                <a:gd name="T8" fmla="*/ 309 w 1649"/>
                <a:gd name="T9" fmla="*/ 0 h 3553"/>
                <a:gd name="T10" fmla="*/ 309 w 1649"/>
                <a:gd name="T11" fmla="*/ 0 h 3553"/>
                <a:gd name="T12" fmla="*/ 90 w 1649"/>
                <a:gd name="T13" fmla="*/ 89 h 3553"/>
                <a:gd name="T14" fmla="*/ 90 w 1649"/>
                <a:gd name="T15" fmla="*/ 89 h 3553"/>
                <a:gd name="T16" fmla="*/ 0 w 1649"/>
                <a:gd name="T17" fmla="*/ 308 h 3553"/>
                <a:gd name="T18" fmla="*/ 0 w 1649"/>
                <a:gd name="T19" fmla="*/ 1791 h 3553"/>
                <a:gd name="T20" fmla="*/ 0 w 1649"/>
                <a:gd name="T21" fmla="*/ 3275 h 3553"/>
                <a:gd name="T22" fmla="*/ 0 w 1649"/>
                <a:gd name="T23" fmla="*/ 3275 h 3553"/>
                <a:gd name="T24" fmla="*/ 81 w 1649"/>
                <a:gd name="T25" fmla="*/ 3471 h 3553"/>
                <a:gd name="T26" fmla="*/ 81 w 1649"/>
                <a:gd name="T27" fmla="*/ 3471 h 3553"/>
                <a:gd name="T28" fmla="*/ 277 w 1649"/>
                <a:gd name="T29" fmla="*/ 3552 h 3553"/>
                <a:gd name="T30" fmla="*/ 830 w 1649"/>
                <a:gd name="T31" fmla="*/ 3552 h 3553"/>
                <a:gd name="T32" fmla="*/ 1384 w 1649"/>
                <a:gd name="T33" fmla="*/ 3552 h 3553"/>
                <a:gd name="T34" fmla="*/ 1384 w 1649"/>
                <a:gd name="T35" fmla="*/ 3552 h 3553"/>
                <a:gd name="T36" fmla="*/ 1571 w 1649"/>
                <a:gd name="T37" fmla="*/ 3474 h 3553"/>
                <a:gd name="T38" fmla="*/ 1571 w 1649"/>
                <a:gd name="T39" fmla="*/ 3474 h 3553"/>
                <a:gd name="T40" fmla="*/ 1648 w 1649"/>
                <a:gd name="T41" fmla="*/ 3287 h 3553"/>
                <a:gd name="T42" fmla="*/ 1648 w 1649"/>
                <a:gd name="T43" fmla="*/ 1774 h 3553"/>
                <a:gd name="T44" fmla="*/ 1648 w 1649"/>
                <a:gd name="T45" fmla="*/ 261 h 3553"/>
                <a:gd name="T46" fmla="*/ 1648 w 1649"/>
                <a:gd name="T47" fmla="*/ 261 h 3553"/>
                <a:gd name="T48" fmla="*/ 1572 w 1649"/>
                <a:gd name="T49" fmla="*/ 76 h 3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9" h="3553">
                  <a:moveTo>
                    <a:pt x="1572" y="76"/>
                  </a:moveTo>
                  <a:lnTo>
                    <a:pt x="1572" y="76"/>
                  </a:lnTo>
                  <a:cubicBezTo>
                    <a:pt x="1524" y="29"/>
                    <a:pt x="1458" y="0"/>
                    <a:pt x="1386" y="0"/>
                  </a:cubicBezTo>
                  <a:lnTo>
                    <a:pt x="847" y="0"/>
                  </a:lnTo>
                  <a:lnTo>
                    <a:pt x="309" y="0"/>
                  </a:lnTo>
                  <a:lnTo>
                    <a:pt x="309" y="0"/>
                  </a:lnTo>
                  <a:cubicBezTo>
                    <a:pt x="224" y="0"/>
                    <a:pt x="146" y="34"/>
                    <a:pt x="90" y="89"/>
                  </a:cubicBezTo>
                  <a:lnTo>
                    <a:pt x="90" y="89"/>
                  </a:lnTo>
                  <a:cubicBezTo>
                    <a:pt x="35" y="146"/>
                    <a:pt x="0" y="223"/>
                    <a:pt x="0" y="308"/>
                  </a:cubicBezTo>
                  <a:lnTo>
                    <a:pt x="0" y="1791"/>
                  </a:lnTo>
                  <a:lnTo>
                    <a:pt x="0" y="3275"/>
                  </a:lnTo>
                  <a:lnTo>
                    <a:pt x="0" y="3275"/>
                  </a:lnTo>
                  <a:cubicBezTo>
                    <a:pt x="0" y="3352"/>
                    <a:pt x="31" y="3421"/>
                    <a:pt x="81" y="3471"/>
                  </a:cubicBezTo>
                  <a:lnTo>
                    <a:pt x="81" y="3471"/>
                  </a:lnTo>
                  <a:cubicBezTo>
                    <a:pt x="131" y="3520"/>
                    <a:pt x="200" y="3552"/>
                    <a:pt x="277" y="3552"/>
                  </a:cubicBezTo>
                  <a:lnTo>
                    <a:pt x="830" y="3552"/>
                  </a:lnTo>
                  <a:lnTo>
                    <a:pt x="1384" y="3552"/>
                  </a:lnTo>
                  <a:lnTo>
                    <a:pt x="1384" y="3552"/>
                  </a:lnTo>
                  <a:cubicBezTo>
                    <a:pt x="1457" y="3552"/>
                    <a:pt x="1523" y="3522"/>
                    <a:pt x="1571" y="3474"/>
                  </a:cubicBezTo>
                  <a:lnTo>
                    <a:pt x="1571" y="3474"/>
                  </a:lnTo>
                  <a:cubicBezTo>
                    <a:pt x="1619" y="3427"/>
                    <a:pt x="1648" y="3361"/>
                    <a:pt x="1648" y="3287"/>
                  </a:cubicBezTo>
                  <a:lnTo>
                    <a:pt x="1648" y="1774"/>
                  </a:lnTo>
                  <a:lnTo>
                    <a:pt x="1648" y="261"/>
                  </a:lnTo>
                  <a:lnTo>
                    <a:pt x="1648" y="261"/>
                  </a:lnTo>
                  <a:cubicBezTo>
                    <a:pt x="1648" y="189"/>
                    <a:pt x="1619" y="124"/>
                    <a:pt x="1572" y="76"/>
                  </a:cubicBezTo>
                </a:path>
              </a:pathLst>
            </a:custGeom>
            <a:solidFill>
              <a:srgbClr val="3D3D3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27" name="Freeform 23">
              <a:extLst>
                <a:ext uri="{FF2B5EF4-FFF2-40B4-BE49-F238E27FC236}">
                  <a16:creationId xmlns:a16="http://schemas.microsoft.com/office/drawing/2014/main" id="{A152DDF0-BA46-70A6-8840-250CE5D284C5}"/>
                </a:ext>
              </a:extLst>
            </p:cNvPr>
            <p:cNvSpPr>
              <a:spLocks noChangeArrowheads="1"/>
            </p:cNvSpPr>
            <p:nvPr/>
          </p:nvSpPr>
          <p:spPr bwMode="auto">
            <a:xfrm>
              <a:off x="4000985" y="2307984"/>
              <a:ext cx="291247" cy="38468"/>
            </a:xfrm>
            <a:custGeom>
              <a:avLst/>
              <a:gdLst>
                <a:gd name="T0" fmla="*/ 228 w 234"/>
                <a:gd name="T1" fmla="*/ 4 h 33"/>
                <a:gd name="T2" fmla="*/ 228 w 234"/>
                <a:gd name="T3" fmla="*/ 4 h 33"/>
                <a:gd name="T4" fmla="*/ 217 w 234"/>
                <a:gd name="T5" fmla="*/ 0 h 33"/>
                <a:gd name="T6" fmla="*/ 117 w 234"/>
                <a:gd name="T7" fmla="*/ 0 h 33"/>
                <a:gd name="T8" fmla="*/ 16 w 234"/>
                <a:gd name="T9" fmla="*/ 0 h 33"/>
                <a:gd name="T10" fmla="*/ 16 w 234"/>
                <a:gd name="T11" fmla="*/ 0 h 33"/>
                <a:gd name="T12" fmla="*/ 5 w 234"/>
                <a:gd name="T13" fmla="*/ 4 h 33"/>
                <a:gd name="T14" fmla="*/ 5 w 234"/>
                <a:gd name="T15" fmla="*/ 4 h 33"/>
                <a:gd name="T16" fmla="*/ 0 w 234"/>
                <a:gd name="T17" fmla="*/ 16 h 33"/>
                <a:gd name="T18" fmla="*/ 0 w 234"/>
                <a:gd name="T19" fmla="*/ 16 h 33"/>
                <a:gd name="T20" fmla="*/ 5 w 234"/>
                <a:gd name="T21" fmla="*/ 28 h 33"/>
                <a:gd name="T22" fmla="*/ 5 w 234"/>
                <a:gd name="T23" fmla="*/ 28 h 33"/>
                <a:gd name="T24" fmla="*/ 16 w 234"/>
                <a:gd name="T25" fmla="*/ 32 h 33"/>
                <a:gd name="T26" fmla="*/ 117 w 234"/>
                <a:gd name="T27" fmla="*/ 32 h 33"/>
                <a:gd name="T28" fmla="*/ 217 w 234"/>
                <a:gd name="T29" fmla="*/ 32 h 33"/>
                <a:gd name="T30" fmla="*/ 217 w 234"/>
                <a:gd name="T31" fmla="*/ 32 h 33"/>
                <a:gd name="T32" fmla="*/ 228 w 234"/>
                <a:gd name="T33" fmla="*/ 28 h 33"/>
                <a:gd name="T34" fmla="*/ 228 w 234"/>
                <a:gd name="T35" fmla="*/ 28 h 33"/>
                <a:gd name="T36" fmla="*/ 233 w 234"/>
                <a:gd name="T37" fmla="*/ 16 h 33"/>
                <a:gd name="T38" fmla="*/ 233 w 234"/>
                <a:gd name="T39" fmla="*/ 16 h 33"/>
                <a:gd name="T40" fmla="*/ 228 w 234"/>
                <a:gd name="T41"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4" h="33">
                  <a:moveTo>
                    <a:pt x="228" y="4"/>
                  </a:moveTo>
                  <a:lnTo>
                    <a:pt x="228" y="4"/>
                  </a:lnTo>
                  <a:cubicBezTo>
                    <a:pt x="226" y="1"/>
                    <a:pt x="222" y="0"/>
                    <a:pt x="217" y="0"/>
                  </a:cubicBezTo>
                  <a:lnTo>
                    <a:pt x="117" y="0"/>
                  </a:lnTo>
                  <a:lnTo>
                    <a:pt x="16" y="0"/>
                  </a:lnTo>
                  <a:lnTo>
                    <a:pt x="16" y="0"/>
                  </a:lnTo>
                  <a:cubicBezTo>
                    <a:pt x="11" y="0"/>
                    <a:pt x="8" y="1"/>
                    <a:pt x="5" y="4"/>
                  </a:cubicBezTo>
                  <a:lnTo>
                    <a:pt x="5" y="4"/>
                  </a:lnTo>
                  <a:cubicBezTo>
                    <a:pt x="2" y="8"/>
                    <a:pt x="0" y="11"/>
                    <a:pt x="0" y="16"/>
                  </a:cubicBezTo>
                  <a:lnTo>
                    <a:pt x="0" y="16"/>
                  </a:lnTo>
                  <a:cubicBezTo>
                    <a:pt x="0" y="20"/>
                    <a:pt x="2" y="25"/>
                    <a:pt x="5" y="28"/>
                  </a:cubicBezTo>
                  <a:lnTo>
                    <a:pt x="5" y="28"/>
                  </a:lnTo>
                  <a:cubicBezTo>
                    <a:pt x="8" y="30"/>
                    <a:pt x="11" y="32"/>
                    <a:pt x="16" y="32"/>
                  </a:cubicBezTo>
                  <a:lnTo>
                    <a:pt x="117" y="32"/>
                  </a:lnTo>
                  <a:lnTo>
                    <a:pt x="217" y="32"/>
                  </a:lnTo>
                  <a:lnTo>
                    <a:pt x="217" y="32"/>
                  </a:lnTo>
                  <a:cubicBezTo>
                    <a:pt x="222" y="32"/>
                    <a:pt x="226" y="30"/>
                    <a:pt x="228" y="28"/>
                  </a:cubicBezTo>
                  <a:lnTo>
                    <a:pt x="228" y="28"/>
                  </a:lnTo>
                  <a:cubicBezTo>
                    <a:pt x="232" y="25"/>
                    <a:pt x="233" y="20"/>
                    <a:pt x="233" y="16"/>
                  </a:cubicBezTo>
                  <a:lnTo>
                    <a:pt x="233" y="16"/>
                  </a:lnTo>
                  <a:cubicBezTo>
                    <a:pt x="233" y="11"/>
                    <a:pt x="232" y="8"/>
                    <a:pt x="228" y="4"/>
                  </a:cubicBezTo>
                </a:path>
              </a:pathLst>
            </a:custGeom>
            <a:solidFill>
              <a:srgbClr val="8383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28" name="Freeform 24">
              <a:extLst>
                <a:ext uri="{FF2B5EF4-FFF2-40B4-BE49-F238E27FC236}">
                  <a16:creationId xmlns:a16="http://schemas.microsoft.com/office/drawing/2014/main" id="{729F2775-2018-DAAF-857C-7CF3FDAB7BBD}"/>
                </a:ext>
              </a:extLst>
            </p:cNvPr>
            <p:cNvSpPr>
              <a:spLocks noChangeArrowheads="1"/>
            </p:cNvSpPr>
            <p:nvPr/>
          </p:nvSpPr>
          <p:spPr bwMode="auto">
            <a:xfrm>
              <a:off x="3039330" y="2961915"/>
              <a:ext cx="32972" cy="225300"/>
            </a:xfrm>
            <a:custGeom>
              <a:avLst/>
              <a:gdLst>
                <a:gd name="T0" fmla="*/ 22 w 28"/>
                <a:gd name="T1" fmla="*/ 0 h 181"/>
                <a:gd name="T2" fmla="*/ 17 w 28"/>
                <a:gd name="T3" fmla="*/ 0 h 181"/>
                <a:gd name="T4" fmla="*/ 17 w 28"/>
                <a:gd name="T5" fmla="*/ 0 h 181"/>
                <a:gd name="T6" fmla="*/ 5 w 28"/>
                <a:gd name="T7" fmla="*/ 5 h 181"/>
                <a:gd name="T8" fmla="*/ 5 w 28"/>
                <a:gd name="T9" fmla="*/ 5 h 181"/>
                <a:gd name="T10" fmla="*/ 0 w 28"/>
                <a:gd name="T11" fmla="*/ 17 h 181"/>
                <a:gd name="T12" fmla="*/ 0 w 28"/>
                <a:gd name="T13" fmla="*/ 90 h 181"/>
                <a:gd name="T14" fmla="*/ 0 w 28"/>
                <a:gd name="T15" fmla="*/ 162 h 181"/>
                <a:gd name="T16" fmla="*/ 0 w 28"/>
                <a:gd name="T17" fmla="*/ 162 h 181"/>
                <a:gd name="T18" fmla="*/ 5 w 28"/>
                <a:gd name="T19" fmla="*/ 175 h 181"/>
                <a:gd name="T20" fmla="*/ 5 w 28"/>
                <a:gd name="T21" fmla="*/ 175 h 181"/>
                <a:gd name="T22" fmla="*/ 17 w 28"/>
                <a:gd name="T23" fmla="*/ 180 h 181"/>
                <a:gd name="T24" fmla="*/ 22 w 28"/>
                <a:gd name="T25" fmla="*/ 180 h 181"/>
                <a:gd name="T26" fmla="*/ 27 w 28"/>
                <a:gd name="T27" fmla="*/ 180 h 181"/>
                <a:gd name="T28" fmla="*/ 27 w 28"/>
                <a:gd name="T29" fmla="*/ 90 h 181"/>
                <a:gd name="T30" fmla="*/ 27 w 28"/>
                <a:gd name="T31" fmla="*/ 0 h 181"/>
                <a:gd name="T32" fmla="*/ 22 w 28"/>
                <a:gd name="T33"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 h="181">
                  <a:moveTo>
                    <a:pt x="22" y="0"/>
                  </a:moveTo>
                  <a:lnTo>
                    <a:pt x="17" y="0"/>
                  </a:lnTo>
                  <a:lnTo>
                    <a:pt x="17" y="0"/>
                  </a:lnTo>
                  <a:cubicBezTo>
                    <a:pt x="12" y="0"/>
                    <a:pt x="8" y="2"/>
                    <a:pt x="5" y="5"/>
                  </a:cubicBezTo>
                  <a:lnTo>
                    <a:pt x="5" y="5"/>
                  </a:lnTo>
                  <a:cubicBezTo>
                    <a:pt x="2" y="8"/>
                    <a:pt x="0" y="13"/>
                    <a:pt x="0" y="17"/>
                  </a:cubicBezTo>
                  <a:lnTo>
                    <a:pt x="0" y="90"/>
                  </a:lnTo>
                  <a:lnTo>
                    <a:pt x="0" y="162"/>
                  </a:lnTo>
                  <a:lnTo>
                    <a:pt x="0" y="162"/>
                  </a:lnTo>
                  <a:cubicBezTo>
                    <a:pt x="0" y="167"/>
                    <a:pt x="2" y="172"/>
                    <a:pt x="5" y="175"/>
                  </a:cubicBezTo>
                  <a:lnTo>
                    <a:pt x="5" y="175"/>
                  </a:lnTo>
                  <a:cubicBezTo>
                    <a:pt x="8" y="178"/>
                    <a:pt x="12" y="180"/>
                    <a:pt x="17" y="180"/>
                  </a:cubicBezTo>
                  <a:lnTo>
                    <a:pt x="22" y="180"/>
                  </a:lnTo>
                  <a:lnTo>
                    <a:pt x="27" y="180"/>
                  </a:lnTo>
                  <a:lnTo>
                    <a:pt x="27" y="90"/>
                  </a:lnTo>
                  <a:lnTo>
                    <a:pt x="27" y="0"/>
                  </a:lnTo>
                  <a:lnTo>
                    <a:pt x="22" y="0"/>
                  </a:lnTo>
                </a:path>
              </a:pathLst>
            </a:custGeom>
            <a:solidFill>
              <a:srgbClr val="8383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29" name="Freeform 25">
              <a:extLst>
                <a:ext uri="{FF2B5EF4-FFF2-40B4-BE49-F238E27FC236}">
                  <a16:creationId xmlns:a16="http://schemas.microsoft.com/office/drawing/2014/main" id="{0C1C356E-8975-36F4-6A71-0AF3461C3D06}"/>
                </a:ext>
              </a:extLst>
            </p:cNvPr>
            <p:cNvSpPr>
              <a:spLocks noChangeArrowheads="1"/>
            </p:cNvSpPr>
            <p:nvPr/>
          </p:nvSpPr>
          <p:spPr bwMode="auto">
            <a:xfrm>
              <a:off x="3039330" y="3280635"/>
              <a:ext cx="32972" cy="225300"/>
            </a:xfrm>
            <a:custGeom>
              <a:avLst/>
              <a:gdLst>
                <a:gd name="T0" fmla="*/ 22 w 28"/>
                <a:gd name="T1" fmla="*/ 0 h 181"/>
                <a:gd name="T2" fmla="*/ 17 w 28"/>
                <a:gd name="T3" fmla="*/ 0 h 181"/>
                <a:gd name="T4" fmla="*/ 17 w 28"/>
                <a:gd name="T5" fmla="*/ 0 h 181"/>
                <a:gd name="T6" fmla="*/ 5 w 28"/>
                <a:gd name="T7" fmla="*/ 5 h 181"/>
                <a:gd name="T8" fmla="*/ 5 w 28"/>
                <a:gd name="T9" fmla="*/ 5 h 181"/>
                <a:gd name="T10" fmla="*/ 0 w 28"/>
                <a:gd name="T11" fmla="*/ 17 h 181"/>
                <a:gd name="T12" fmla="*/ 0 w 28"/>
                <a:gd name="T13" fmla="*/ 90 h 181"/>
                <a:gd name="T14" fmla="*/ 0 w 28"/>
                <a:gd name="T15" fmla="*/ 163 h 181"/>
                <a:gd name="T16" fmla="*/ 0 w 28"/>
                <a:gd name="T17" fmla="*/ 163 h 181"/>
                <a:gd name="T18" fmla="*/ 5 w 28"/>
                <a:gd name="T19" fmla="*/ 175 h 181"/>
                <a:gd name="T20" fmla="*/ 5 w 28"/>
                <a:gd name="T21" fmla="*/ 175 h 181"/>
                <a:gd name="T22" fmla="*/ 17 w 28"/>
                <a:gd name="T23" fmla="*/ 180 h 181"/>
                <a:gd name="T24" fmla="*/ 22 w 28"/>
                <a:gd name="T25" fmla="*/ 180 h 181"/>
                <a:gd name="T26" fmla="*/ 27 w 28"/>
                <a:gd name="T27" fmla="*/ 180 h 181"/>
                <a:gd name="T28" fmla="*/ 27 w 28"/>
                <a:gd name="T29" fmla="*/ 90 h 181"/>
                <a:gd name="T30" fmla="*/ 27 w 28"/>
                <a:gd name="T31" fmla="*/ 0 h 181"/>
                <a:gd name="T32" fmla="*/ 22 w 28"/>
                <a:gd name="T33"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 h="181">
                  <a:moveTo>
                    <a:pt x="22" y="0"/>
                  </a:moveTo>
                  <a:lnTo>
                    <a:pt x="17" y="0"/>
                  </a:lnTo>
                  <a:lnTo>
                    <a:pt x="17" y="0"/>
                  </a:lnTo>
                  <a:cubicBezTo>
                    <a:pt x="12" y="0"/>
                    <a:pt x="8" y="2"/>
                    <a:pt x="5" y="5"/>
                  </a:cubicBezTo>
                  <a:lnTo>
                    <a:pt x="5" y="5"/>
                  </a:lnTo>
                  <a:cubicBezTo>
                    <a:pt x="2" y="8"/>
                    <a:pt x="0" y="13"/>
                    <a:pt x="0" y="17"/>
                  </a:cubicBezTo>
                  <a:lnTo>
                    <a:pt x="0" y="90"/>
                  </a:lnTo>
                  <a:lnTo>
                    <a:pt x="0" y="163"/>
                  </a:lnTo>
                  <a:lnTo>
                    <a:pt x="0" y="163"/>
                  </a:lnTo>
                  <a:cubicBezTo>
                    <a:pt x="0" y="168"/>
                    <a:pt x="2" y="172"/>
                    <a:pt x="5" y="175"/>
                  </a:cubicBezTo>
                  <a:lnTo>
                    <a:pt x="5" y="175"/>
                  </a:lnTo>
                  <a:cubicBezTo>
                    <a:pt x="8" y="178"/>
                    <a:pt x="12" y="180"/>
                    <a:pt x="17" y="180"/>
                  </a:cubicBezTo>
                  <a:lnTo>
                    <a:pt x="22" y="180"/>
                  </a:lnTo>
                  <a:lnTo>
                    <a:pt x="27" y="180"/>
                  </a:lnTo>
                  <a:lnTo>
                    <a:pt x="27" y="90"/>
                  </a:lnTo>
                  <a:lnTo>
                    <a:pt x="27" y="0"/>
                  </a:lnTo>
                  <a:lnTo>
                    <a:pt x="22" y="0"/>
                  </a:lnTo>
                </a:path>
              </a:pathLst>
            </a:custGeom>
            <a:solidFill>
              <a:srgbClr val="8383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30" name="Freeform 26">
              <a:extLst>
                <a:ext uri="{FF2B5EF4-FFF2-40B4-BE49-F238E27FC236}">
                  <a16:creationId xmlns:a16="http://schemas.microsoft.com/office/drawing/2014/main" id="{0202F0F8-769E-7157-4689-ACE7ACD7BDB5}"/>
                </a:ext>
              </a:extLst>
            </p:cNvPr>
            <p:cNvSpPr>
              <a:spLocks noChangeArrowheads="1"/>
            </p:cNvSpPr>
            <p:nvPr/>
          </p:nvSpPr>
          <p:spPr bwMode="auto">
            <a:xfrm>
              <a:off x="3671274" y="2291498"/>
              <a:ext cx="65943" cy="65943"/>
            </a:xfrm>
            <a:custGeom>
              <a:avLst/>
              <a:gdLst>
                <a:gd name="T0" fmla="*/ 46 w 55"/>
                <a:gd name="T1" fmla="*/ 8 h 54"/>
                <a:gd name="T2" fmla="*/ 46 w 55"/>
                <a:gd name="T3" fmla="*/ 8 h 54"/>
                <a:gd name="T4" fmla="*/ 27 w 55"/>
                <a:gd name="T5" fmla="*/ 0 h 54"/>
                <a:gd name="T6" fmla="*/ 27 w 55"/>
                <a:gd name="T7" fmla="*/ 0 h 54"/>
                <a:gd name="T8" fmla="*/ 8 w 55"/>
                <a:gd name="T9" fmla="*/ 8 h 54"/>
                <a:gd name="T10" fmla="*/ 8 w 55"/>
                <a:gd name="T11" fmla="*/ 8 h 54"/>
                <a:gd name="T12" fmla="*/ 0 w 55"/>
                <a:gd name="T13" fmla="*/ 26 h 54"/>
                <a:gd name="T14" fmla="*/ 0 w 55"/>
                <a:gd name="T15" fmla="*/ 26 h 54"/>
                <a:gd name="T16" fmla="*/ 8 w 55"/>
                <a:gd name="T17" fmla="*/ 45 h 54"/>
                <a:gd name="T18" fmla="*/ 8 w 55"/>
                <a:gd name="T19" fmla="*/ 45 h 54"/>
                <a:gd name="T20" fmla="*/ 27 w 55"/>
                <a:gd name="T21" fmla="*/ 53 h 54"/>
                <a:gd name="T22" fmla="*/ 27 w 55"/>
                <a:gd name="T23" fmla="*/ 53 h 54"/>
                <a:gd name="T24" fmla="*/ 46 w 55"/>
                <a:gd name="T25" fmla="*/ 45 h 54"/>
                <a:gd name="T26" fmla="*/ 46 w 55"/>
                <a:gd name="T27" fmla="*/ 45 h 54"/>
                <a:gd name="T28" fmla="*/ 54 w 55"/>
                <a:gd name="T29" fmla="*/ 26 h 54"/>
                <a:gd name="T30" fmla="*/ 54 w 55"/>
                <a:gd name="T31" fmla="*/ 26 h 54"/>
                <a:gd name="T32" fmla="*/ 46 w 55"/>
                <a:gd name="T33"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54">
                  <a:moveTo>
                    <a:pt x="46" y="8"/>
                  </a:moveTo>
                  <a:lnTo>
                    <a:pt x="46" y="8"/>
                  </a:lnTo>
                  <a:cubicBezTo>
                    <a:pt x="41" y="3"/>
                    <a:pt x="34" y="0"/>
                    <a:pt x="27" y="0"/>
                  </a:cubicBezTo>
                  <a:lnTo>
                    <a:pt x="27" y="0"/>
                  </a:lnTo>
                  <a:cubicBezTo>
                    <a:pt x="20" y="0"/>
                    <a:pt x="12" y="3"/>
                    <a:pt x="8" y="8"/>
                  </a:cubicBezTo>
                  <a:lnTo>
                    <a:pt x="8" y="8"/>
                  </a:lnTo>
                  <a:cubicBezTo>
                    <a:pt x="3" y="12"/>
                    <a:pt x="0" y="19"/>
                    <a:pt x="0" y="26"/>
                  </a:cubicBezTo>
                  <a:lnTo>
                    <a:pt x="0" y="26"/>
                  </a:lnTo>
                  <a:cubicBezTo>
                    <a:pt x="0" y="34"/>
                    <a:pt x="3" y="40"/>
                    <a:pt x="8" y="45"/>
                  </a:cubicBezTo>
                  <a:lnTo>
                    <a:pt x="8" y="45"/>
                  </a:lnTo>
                  <a:cubicBezTo>
                    <a:pt x="12" y="49"/>
                    <a:pt x="20" y="53"/>
                    <a:pt x="27" y="53"/>
                  </a:cubicBezTo>
                  <a:lnTo>
                    <a:pt x="27" y="53"/>
                  </a:lnTo>
                  <a:cubicBezTo>
                    <a:pt x="34" y="53"/>
                    <a:pt x="41" y="49"/>
                    <a:pt x="46" y="45"/>
                  </a:cubicBezTo>
                  <a:lnTo>
                    <a:pt x="46" y="45"/>
                  </a:lnTo>
                  <a:cubicBezTo>
                    <a:pt x="51" y="40"/>
                    <a:pt x="54" y="34"/>
                    <a:pt x="54" y="26"/>
                  </a:cubicBezTo>
                  <a:lnTo>
                    <a:pt x="54" y="26"/>
                  </a:lnTo>
                  <a:cubicBezTo>
                    <a:pt x="54" y="19"/>
                    <a:pt x="51" y="12"/>
                    <a:pt x="46" y="8"/>
                  </a:cubicBezTo>
                </a:path>
              </a:pathLst>
            </a:custGeom>
            <a:solidFill>
              <a:srgbClr val="8383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31" name="Freeform 27">
              <a:extLst>
                <a:ext uri="{FF2B5EF4-FFF2-40B4-BE49-F238E27FC236}">
                  <a16:creationId xmlns:a16="http://schemas.microsoft.com/office/drawing/2014/main" id="{42A16C7B-B1A9-0484-7D10-5F35BB1B68E3}"/>
                </a:ext>
              </a:extLst>
            </p:cNvPr>
            <p:cNvSpPr>
              <a:spLocks noChangeArrowheads="1"/>
            </p:cNvSpPr>
            <p:nvPr/>
          </p:nvSpPr>
          <p:spPr bwMode="auto">
            <a:xfrm>
              <a:off x="3682265" y="2302489"/>
              <a:ext cx="43961" cy="43961"/>
            </a:xfrm>
            <a:custGeom>
              <a:avLst/>
              <a:gdLst>
                <a:gd name="T0" fmla="*/ 30 w 37"/>
                <a:gd name="T1" fmla="*/ 5 h 35"/>
                <a:gd name="T2" fmla="*/ 30 w 37"/>
                <a:gd name="T3" fmla="*/ 5 h 35"/>
                <a:gd name="T4" fmla="*/ 18 w 37"/>
                <a:gd name="T5" fmla="*/ 0 h 35"/>
                <a:gd name="T6" fmla="*/ 18 w 37"/>
                <a:gd name="T7" fmla="*/ 0 h 35"/>
                <a:gd name="T8" fmla="*/ 5 w 37"/>
                <a:gd name="T9" fmla="*/ 5 h 35"/>
                <a:gd name="T10" fmla="*/ 5 w 37"/>
                <a:gd name="T11" fmla="*/ 5 h 35"/>
                <a:gd name="T12" fmla="*/ 0 w 37"/>
                <a:gd name="T13" fmla="*/ 17 h 35"/>
                <a:gd name="T14" fmla="*/ 0 w 37"/>
                <a:gd name="T15" fmla="*/ 17 h 35"/>
                <a:gd name="T16" fmla="*/ 5 w 37"/>
                <a:gd name="T17" fmla="*/ 29 h 35"/>
                <a:gd name="T18" fmla="*/ 5 w 37"/>
                <a:gd name="T19" fmla="*/ 29 h 35"/>
                <a:gd name="T20" fmla="*/ 18 w 37"/>
                <a:gd name="T21" fmla="*/ 34 h 35"/>
                <a:gd name="T22" fmla="*/ 18 w 37"/>
                <a:gd name="T23" fmla="*/ 34 h 35"/>
                <a:gd name="T24" fmla="*/ 30 w 37"/>
                <a:gd name="T25" fmla="*/ 29 h 35"/>
                <a:gd name="T26" fmla="*/ 30 w 37"/>
                <a:gd name="T27" fmla="*/ 29 h 35"/>
                <a:gd name="T28" fmla="*/ 36 w 37"/>
                <a:gd name="T29" fmla="*/ 17 h 35"/>
                <a:gd name="T30" fmla="*/ 36 w 37"/>
                <a:gd name="T31" fmla="*/ 17 h 35"/>
                <a:gd name="T32" fmla="*/ 30 w 37"/>
                <a:gd name="T33" fmla="*/ 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5">
                  <a:moveTo>
                    <a:pt x="30" y="5"/>
                  </a:moveTo>
                  <a:lnTo>
                    <a:pt x="30" y="5"/>
                  </a:lnTo>
                  <a:cubicBezTo>
                    <a:pt x="27" y="2"/>
                    <a:pt x="23" y="0"/>
                    <a:pt x="18" y="0"/>
                  </a:cubicBezTo>
                  <a:lnTo>
                    <a:pt x="18" y="0"/>
                  </a:lnTo>
                  <a:cubicBezTo>
                    <a:pt x="13" y="0"/>
                    <a:pt x="8" y="2"/>
                    <a:pt x="5" y="5"/>
                  </a:cubicBezTo>
                  <a:lnTo>
                    <a:pt x="5" y="5"/>
                  </a:lnTo>
                  <a:cubicBezTo>
                    <a:pt x="2" y="8"/>
                    <a:pt x="0" y="12"/>
                    <a:pt x="0" y="17"/>
                  </a:cubicBezTo>
                  <a:lnTo>
                    <a:pt x="0" y="17"/>
                  </a:lnTo>
                  <a:cubicBezTo>
                    <a:pt x="0" y="22"/>
                    <a:pt x="2" y="27"/>
                    <a:pt x="5" y="29"/>
                  </a:cubicBezTo>
                  <a:lnTo>
                    <a:pt x="5" y="29"/>
                  </a:lnTo>
                  <a:cubicBezTo>
                    <a:pt x="8" y="33"/>
                    <a:pt x="13" y="34"/>
                    <a:pt x="18" y="34"/>
                  </a:cubicBezTo>
                  <a:lnTo>
                    <a:pt x="18" y="34"/>
                  </a:lnTo>
                  <a:cubicBezTo>
                    <a:pt x="23" y="34"/>
                    <a:pt x="27" y="33"/>
                    <a:pt x="30" y="29"/>
                  </a:cubicBezTo>
                  <a:lnTo>
                    <a:pt x="30" y="29"/>
                  </a:lnTo>
                  <a:cubicBezTo>
                    <a:pt x="34" y="27"/>
                    <a:pt x="36" y="22"/>
                    <a:pt x="36" y="17"/>
                  </a:cubicBezTo>
                  <a:lnTo>
                    <a:pt x="36" y="17"/>
                  </a:lnTo>
                  <a:cubicBezTo>
                    <a:pt x="36" y="12"/>
                    <a:pt x="34" y="8"/>
                    <a:pt x="30" y="5"/>
                  </a:cubicBezTo>
                </a:path>
              </a:pathLst>
            </a:custGeom>
            <a:solidFill>
              <a:srgbClr val="A3A3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32" name="Freeform 28">
              <a:extLst>
                <a:ext uri="{FF2B5EF4-FFF2-40B4-BE49-F238E27FC236}">
                  <a16:creationId xmlns:a16="http://schemas.microsoft.com/office/drawing/2014/main" id="{26F87434-4830-AB0B-FBDE-445A14181D57}"/>
                </a:ext>
              </a:extLst>
            </p:cNvPr>
            <p:cNvSpPr>
              <a:spLocks noChangeArrowheads="1"/>
            </p:cNvSpPr>
            <p:nvPr/>
          </p:nvSpPr>
          <p:spPr bwMode="auto">
            <a:xfrm>
              <a:off x="3797665" y="2296994"/>
              <a:ext cx="60445" cy="60448"/>
            </a:xfrm>
            <a:custGeom>
              <a:avLst/>
              <a:gdLst>
                <a:gd name="T0" fmla="*/ 42 w 50"/>
                <a:gd name="T1" fmla="*/ 6 h 48"/>
                <a:gd name="T2" fmla="*/ 42 w 50"/>
                <a:gd name="T3" fmla="*/ 6 h 48"/>
                <a:gd name="T4" fmla="*/ 24 w 50"/>
                <a:gd name="T5" fmla="*/ 0 h 48"/>
                <a:gd name="T6" fmla="*/ 24 w 50"/>
                <a:gd name="T7" fmla="*/ 0 h 48"/>
                <a:gd name="T8" fmla="*/ 7 w 50"/>
                <a:gd name="T9" fmla="*/ 6 h 48"/>
                <a:gd name="T10" fmla="*/ 7 w 50"/>
                <a:gd name="T11" fmla="*/ 6 h 48"/>
                <a:gd name="T12" fmla="*/ 0 w 50"/>
                <a:gd name="T13" fmla="*/ 23 h 48"/>
                <a:gd name="T14" fmla="*/ 0 w 50"/>
                <a:gd name="T15" fmla="*/ 23 h 48"/>
                <a:gd name="T16" fmla="*/ 7 w 50"/>
                <a:gd name="T17" fmla="*/ 40 h 48"/>
                <a:gd name="T18" fmla="*/ 7 w 50"/>
                <a:gd name="T19" fmla="*/ 40 h 48"/>
                <a:gd name="T20" fmla="*/ 24 w 50"/>
                <a:gd name="T21" fmla="*/ 47 h 48"/>
                <a:gd name="T22" fmla="*/ 24 w 50"/>
                <a:gd name="T23" fmla="*/ 47 h 48"/>
                <a:gd name="T24" fmla="*/ 42 w 50"/>
                <a:gd name="T25" fmla="*/ 40 h 48"/>
                <a:gd name="T26" fmla="*/ 42 w 50"/>
                <a:gd name="T27" fmla="*/ 40 h 48"/>
                <a:gd name="T28" fmla="*/ 49 w 50"/>
                <a:gd name="T29" fmla="*/ 23 h 48"/>
                <a:gd name="T30" fmla="*/ 49 w 50"/>
                <a:gd name="T31" fmla="*/ 23 h 48"/>
                <a:gd name="T32" fmla="*/ 42 w 50"/>
                <a:gd name="T33"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8">
                  <a:moveTo>
                    <a:pt x="42" y="6"/>
                  </a:moveTo>
                  <a:lnTo>
                    <a:pt x="42" y="6"/>
                  </a:lnTo>
                  <a:cubicBezTo>
                    <a:pt x="37" y="2"/>
                    <a:pt x="31" y="0"/>
                    <a:pt x="24" y="0"/>
                  </a:cubicBezTo>
                  <a:lnTo>
                    <a:pt x="24" y="0"/>
                  </a:lnTo>
                  <a:cubicBezTo>
                    <a:pt x="18" y="0"/>
                    <a:pt x="11" y="2"/>
                    <a:pt x="7" y="6"/>
                  </a:cubicBezTo>
                  <a:lnTo>
                    <a:pt x="7" y="6"/>
                  </a:lnTo>
                  <a:cubicBezTo>
                    <a:pt x="3" y="11"/>
                    <a:pt x="0" y="17"/>
                    <a:pt x="0" y="23"/>
                  </a:cubicBezTo>
                  <a:lnTo>
                    <a:pt x="0" y="23"/>
                  </a:lnTo>
                  <a:cubicBezTo>
                    <a:pt x="0" y="30"/>
                    <a:pt x="3" y="36"/>
                    <a:pt x="7" y="40"/>
                  </a:cubicBezTo>
                  <a:lnTo>
                    <a:pt x="7" y="40"/>
                  </a:lnTo>
                  <a:cubicBezTo>
                    <a:pt x="11" y="45"/>
                    <a:pt x="18" y="47"/>
                    <a:pt x="24" y="47"/>
                  </a:cubicBezTo>
                  <a:lnTo>
                    <a:pt x="24" y="47"/>
                  </a:lnTo>
                  <a:cubicBezTo>
                    <a:pt x="31" y="47"/>
                    <a:pt x="37" y="45"/>
                    <a:pt x="42" y="40"/>
                  </a:cubicBezTo>
                  <a:lnTo>
                    <a:pt x="42" y="40"/>
                  </a:lnTo>
                  <a:cubicBezTo>
                    <a:pt x="46" y="36"/>
                    <a:pt x="49" y="30"/>
                    <a:pt x="49" y="23"/>
                  </a:cubicBezTo>
                  <a:lnTo>
                    <a:pt x="49" y="23"/>
                  </a:lnTo>
                  <a:cubicBezTo>
                    <a:pt x="49" y="17"/>
                    <a:pt x="46" y="11"/>
                    <a:pt x="42" y="6"/>
                  </a:cubicBezTo>
                </a:path>
              </a:pathLst>
            </a:custGeom>
            <a:solidFill>
              <a:srgbClr val="8383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33" name="Freeform 29">
              <a:extLst>
                <a:ext uri="{FF2B5EF4-FFF2-40B4-BE49-F238E27FC236}">
                  <a16:creationId xmlns:a16="http://schemas.microsoft.com/office/drawing/2014/main" id="{B1119236-753A-055F-AE2A-45A4C5FCD561}"/>
                </a:ext>
              </a:extLst>
            </p:cNvPr>
            <p:cNvSpPr>
              <a:spLocks noChangeArrowheads="1"/>
            </p:cNvSpPr>
            <p:nvPr/>
          </p:nvSpPr>
          <p:spPr bwMode="auto">
            <a:xfrm>
              <a:off x="3814151" y="2307984"/>
              <a:ext cx="38468" cy="38468"/>
            </a:xfrm>
            <a:custGeom>
              <a:avLst/>
              <a:gdLst>
                <a:gd name="T0" fmla="*/ 24 w 29"/>
                <a:gd name="T1" fmla="*/ 5 h 30"/>
                <a:gd name="T2" fmla="*/ 24 w 29"/>
                <a:gd name="T3" fmla="*/ 5 h 30"/>
                <a:gd name="T4" fmla="*/ 14 w 29"/>
                <a:gd name="T5" fmla="*/ 0 h 30"/>
                <a:gd name="T6" fmla="*/ 14 w 29"/>
                <a:gd name="T7" fmla="*/ 0 h 30"/>
                <a:gd name="T8" fmla="*/ 4 w 29"/>
                <a:gd name="T9" fmla="*/ 5 h 30"/>
                <a:gd name="T10" fmla="*/ 4 w 29"/>
                <a:gd name="T11" fmla="*/ 5 h 30"/>
                <a:gd name="T12" fmla="*/ 0 w 29"/>
                <a:gd name="T13" fmla="*/ 14 h 30"/>
                <a:gd name="T14" fmla="*/ 0 w 29"/>
                <a:gd name="T15" fmla="*/ 14 h 30"/>
                <a:gd name="T16" fmla="*/ 4 w 29"/>
                <a:gd name="T17" fmla="*/ 24 h 30"/>
                <a:gd name="T18" fmla="*/ 4 w 29"/>
                <a:gd name="T19" fmla="*/ 24 h 30"/>
                <a:gd name="T20" fmla="*/ 14 w 29"/>
                <a:gd name="T21" fmla="*/ 29 h 30"/>
                <a:gd name="T22" fmla="*/ 14 w 29"/>
                <a:gd name="T23" fmla="*/ 29 h 30"/>
                <a:gd name="T24" fmla="*/ 24 w 29"/>
                <a:gd name="T25" fmla="*/ 24 h 30"/>
                <a:gd name="T26" fmla="*/ 24 w 29"/>
                <a:gd name="T27" fmla="*/ 24 h 30"/>
                <a:gd name="T28" fmla="*/ 28 w 29"/>
                <a:gd name="T29" fmla="*/ 14 h 30"/>
                <a:gd name="T30" fmla="*/ 28 w 29"/>
                <a:gd name="T31" fmla="*/ 14 h 30"/>
                <a:gd name="T32" fmla="*/ 24 w 29"/>
                <a:gd name="T33"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30">
                  <a:moveTo>
                    <a:pt x="24" y="5"/>
                  </a:moveTo>
                  <a:lnTo>
                    <a:pt x="24" y="5"/>
                  </a:lnTo>
                  <a:cubicBezTo>
                    <a:pt x="22" y="2"/>
                    <a:pt x="18" y="0"/>
                    <a:pt x="14" y="0"/>
                  </a:cubicBezTo>
                  <a:lnTo>
                    <a:pt x="14" y="0"/>
                  </a:lnTo>
                  <a:cubicBezTo>
                    <a:pt x="10" y="0"/>
                    <a:pt x="7" y="2"/>
                    <a:pt x="4" y="5"/>
                  </a:cubicBezTo>
                  <a:lnTo>
                    <a:pt x="4" y="5"/>
                  </a:lnTo>
                  <a:cubicBezTo>
                    <a:pt x="1" y="7"/>
                    <a:pt x="0" y="11"/>
                    <a:pt x="0" y="14"/>
                  </a:cubicBezTo>
                  <a:lnTo>
                    <a:pt x="0" y="14"/>
                  </a:lnTo>
                  <a:cubicBezTo>
                    <a:pt x="0" y="18"/>
                    <a:pt x="1" y="22"/>
                    <a:pt x="4" y="24"/>
                  </a:cubicBezTo>
                  <a:lnTo>
                    <a:pt x="4" y="24"/>
                  </a:lnTo>
                  <a:cubicBezTo>
                    <a:pt x="7" y="27"/>
                    <a:pt x="10" y="29"/>
                    <a:pt x="14" y="29"/>
                  </a:cubicBezTo>
                  <a:lnTo>
                    <a:pt x="14" y="29"/>
                  </a:lnTo>
                  <a:cubicBezTo>
                    <a:pt x="18" y="29"/>
                    <a:pt x="22" y="27"/>
                    <a:pt x="24" y="24"/>
                  </a:cubicBezTo>
                  <a:lnTo>
                    <a:pt x="24" y="24"/>
                  </a:lnTo>
                  <a:cubicBezTo>
                    <a:pt x="27" y="22"/>
                    <a:pt x="28" y="18"/>
                    <a:pt x="28" y="14"/>
                  </a:cubicBezTo>
                  <a:lnTo>
                    <a:pt x="28" y="14"/>
                  </a:lnTo>
                  <a:cubicBezTo>
                    <a:pt x="28" y="11"/>
                    <a:pt x="27" y="7"/>
                    <a:pt x="24" y="5"/>
                  </a:cubicBezTo>
                </a:path>
              </a:pathLst>
            </a:custGeom>
            <a:solidFill>
              <a:srgbClr val="A3A3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34" name="Freeform 30">
              <a:extLst>
                <a:ext uri="{FF2B5EF4-FFF2-40B4-BE49-F238E27FC236}">
                  <a16:creationId xmlns:a16="http://schemas.microsoft.com/office/drawing/2014/main" id="{198EF1BF-CE0A-2B30-66C2-539FF93BA055}"/>
                </a:ext>
              </a:extLst>
            </p:cNvPr>
            <p:cNvSpPr>
              <a:spLocks noChangeArrowheads="1"/>
            </p:cNvSpPr>
            <p:nvPr/>
          </p:nvSpPr>
          <p:spPr bwMode="auto">
            <a:xfrm>
              <a:off x="3143737" y="2445364"/>
              <a:ext cx="1928814" cy="3951042"/>
            </a:xfrm>
            <a:custGeom>
              <a:avLst/>
              <a:gdLst>
                <a:gd name="T0" fmla="*/ 1458 w 1549"/>
                <a:gd name="T1" fmla="*/ 0 h 3170"/>
                <a:gd name="T2" fmla="*/ 90 w 1549"/>
                <a:gd name="T3" fmla="*/ 0 h 3170"/>
                <a:gd name="T4" fmla="*/ 90 w 1549"/>
                <a:gd name="T5" fmla="*/ 0 h 3170"/>
                <a:gd name="T6" fmla="*/ 0 w 1549"/>
                <a:gd name="T7" fmla="*/ 89 h 3170"/>
                <a:gd name="T8" fmla="*/ 0 w 1549"/>
                <a:gd name="T9" fmla="*/ 3079 h 3170"/>
                <a:gd name="T10" fmla="*/ 0 w 1549"/>
                <a:gd name="T11" fmla="*/ 3079 h 3170"/>
                <a:gd name="T12" fmla="*/ 90 w 1549"/>
                <a:gd name="T13" fmla="*/ 3169 h 3170"/>
                <a:gd name="T14" fmla="*/ 1458 w 1549"/>
                <a:gd name="T15" fmla="*/ 3169 h 3170"/>
                <a:gd name="T16" fmla="*/ 1458 w 1549"/>
                <a:gd name="T17" fmla="*/ 3169 h 3170"/>
                <a:gd name="T18" fmla="*/ 1548 w 1549"/>
                <a:gd name="T19" fmla="*/ 3079 h 3170"/>
                <a:gd name="T20" fmla="*/ 1548 w 1549"/>
                <a:gd name="T21" fmla="*/ 89 h 3170"/>
                <a:gd name="T22" fmla="*/ 1548 w 1549"/>
                <a:gd name="T23" fmla="*/ 89 h 3170"/>
                <a:gd name="T24" fmla="*/ 1458 w 1549"/>
                <a:gd name="T25" fmla="*/ 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9" h="3170">
                  <a:moveTo>
                    <a:pt x="1458" y="0"/>
                  </a:moveTo>
                  <a:lnTo>
                    <a:pt x="90" y="0"/>
                  </a:lnTo>
                  <a:lnTo>
                    <a:pt x="90" y="0"/>
                  </a:lnTo>
                  <a:cubicBezTo>
                    <a:pt x="41" y="0"/>
                    <a:pt x="0" y="40"/>
                    <a:pt x="0" y="89"/>
                  </a:cubicBezTo>
                  <a:lnTo>
                    <a:pt x="0" y="3079"/>
                  </a:lnTo>
                  <a:lnTo>
                    <a:pt x="0" y="3079"/>
                  </a:lnTo>
                  <a:cubicBezTo>
                    <a:pt x="0" y="3128"/>
                    <a:pt x="41" y="3169"/>
                    <a:pt x="90" y="3169"/>
                  </a:cubicBezTo>
                  <a:lnTo>
                    <a:pt x="1458" y="3169"/>
                  </a:lnTo>
                  <a:lnTo>
                    <a:pt x="1458" y="3169"/>
                  </a:lnTo>
                  <a:cubicBezTo>
                    <a:pt x="1508" y="3169"/>
                    <a:pt x="1548" y="3128"/>
                    <a:pt x="1548" y="3079"/>
                  </a:cubicBezTo>
                  <a:lnTo>
                    <a:pt x="1548" y="89"/>
                  </a:lnTo>
                  <a:lnTo>
                    <a:pt x="1548" y="89"/>
                  </a:lnTo>
                  <a:cubicBezTo>
                    <a:pt x="1548" y="40"/>
                    <a:pt x="1508" y="0"/>
                    <a:pt x="1458" y="0"/>
                  </a:cubicBezTo>
                </a:path>
              </a:pathLst>
            </a:custGeom>
            <a:solidFill>
              <a:srgbClr val="EBDD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grpSp>
      <p:sp>
        <p:nvSpPr>
          <p:cNvPr id="35" name="Picture Placeholder 127">
            <a:extLst>
              <a:ext uri="{FF2B5EF4-FFF2-40B4-BE49-F238E27FC236}">
                <a16:creationId xmlns:a16="http://schemas.microsoft.com/office/drawing/2014/main" id="{32D965C4-12B1-C35F-4670-627A1DA78F42}"/>
              </a:ext>
            </a:extLst>
          </p:cNvPr>
          <p:cNvSpPr>
            <a:spLocks noGrp="1"/>
          </p:cNvSpPr>
          <p:nvPr>
            <p:ph type="pic" sz="quarter" idx="31"/>
          </p:nvPr>
        </p:nvSpPr>
        <p:spPr>
          <a:xfrm>
            <a:off x="13310994" y="2731361"/>
            <a:ext cx="4060245" cy="8319873"/>
          </a:xfrm>
          <a:custGeom>
            <a:avLst/>
            <a:gdLst>
              <a:gd name="connsiteX0" fmla="*/ 112068 w 1927570"/>
              <a:gd name="connsiteY0" fmla="*/ 0 h 3949796"/>
              <a:gd name="connsiteX1" fmla="*/ 1815502 w 1927570"/>
              <a:gd name="connsiteY1" fmla="*/ 0 h 3949796"/>
              <a:gd name="connsiteX2" fmla="*/ 1927570 w 1927570"/>
              <a:gd name="connsiteY2" fmla="*/ 110929 h 3949796"/>
              <a:gd name="connsiteX3" fmla="*/ 1927570 w 1927570"/>
              <a:gd name="connsiteY3" fmla="*/ 3837621 h 3949796"/>
              <a:gd name="connsiteX4" fmla="*/ 1815502 w 1927570"/>
              <a:gd name="connsiteY4" fmla="*/ 3949796 h 3949796"/>
              <a:gd name="connsiteX5" fmla="*/ 112068 w 1927570"/>
              <a:gd name="connsiteY5" fmla="*/ 3949796 h 3949796"/>
              <a:gd name="connsiteX6" fmla="*/ 0 w 1927570"/>
              <a:gd name="connsiteY6" fmla="*/ 3837621 h 3949796"/>
              <a:gd name="connsiteX7" fmla="*/ 0 w 1927570"/>
              <a:gd name="connsiteY7" fmla="*/ 110929 h 3949796"/>
              <a:gd name="connsiteX8" fmla="*/ 112068 w 1927570"/>
              <a:gd name="connsiteY8" fmla="*/ 0 h 3949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570" h="3949796">
                <a:moveTo>
                  <a:pt x="112068" y="0"/>
                </a:moveTo>
                <a:lnTo>
                  <a:pt x="1815502" y="0"/>
                </a:lnTo>
                <a:cubicBezTo>
                  <a:pt x="1877762" y="0"/>
                  <a:pt x="1927570" y="49856"/>
                  <a:pt x="1927570" y="110929"/>
                </a:cubicBezTo>
                <a:lnTo>
                  <a:pt x="1927570" y="3837621"/>
                </a:lnTo>
                <a:cubicBezTo>
                  <a:pt x="1927570" y="3898694"/>
                  <a:pt x="1877762" y="3949796"/>
                  <a:pt x="1815502" y="3949796"/>
                </a:cubicBezTo>
                <a:lnTo>
                  <a:pt x="112068" y="3949796"/>
                </a:lnTo>
                <a:cubicBezTo>
                  <a:pt x="51054" y="3949796"/>
                  <a:pt x="0" y="3898694"/>
                  <a:pt x="0" y="3837621"/>
                </a:cubicBezTo>
                <a:lnTo>
                  <a:pt x="0" y="110929"/>
                </a:lnTo>
                <a:cubicBezTo>
                  <a:pt x="0" y="49856"/>
                  <a:pt x="51054" y="0"/>
                  <a:pt x="112068" y="0"/>
                </a:cubicBezTo>
                <a:close/>
              </a:path>
            </a:pathLst>
          </a:custGeom>
          <a:solidFill>
            <a:schemeClr val="bg2">
              <a:lumMod val="95000"/>
            </a:schemeClr>
          </a:solidFill>
        </p:spPr>
        <p:txBody>
          <a:bodyPr wrap="square" anchor="ctr">
            <a:noAutofit/>
          </a:bodyPr>
          <a:lstStyle>
            <a:lvl1pPr marL="0" indent="0" algn="ctr">
              <a:buNone/>
              <a:defRPr sz="2400">
                <a:latin typeface="Livvic Light" pitchFamily="2" charset="0"/>
              </a:defRPr>
            </a:lvl1pPr>
          </a:lstStyle>
          <a:p>
            <a:endParaRPr lang="en-US" dirty="0"/>
          </a:p>
        </p:txBody>
      </p:sp>
      <p:grpSp>
        <p:nvGrpSpPr>
          <p:cNvPr id="36" name="Group 35">
            <a:extLst>
              <a:ext uri="{FF2B5EF4-FFF2-40B4-BE49-F238E27FC236}">
                <a16:creationId xmlns:a16="http://schemas.microsoft.com/office/drawing/2014/main" id="{E9B63F4F-0A75-21F3-0FB3-EE274340012A}"/>
              </a:ext>
            </a:extLst>
          </p:cNvPr>
          <p:cNvGrpSpPr/>
          <p:nvPr userDrawn="1"/>
        </p:nvGrpSpPr>
        <p:grpSpPr>
          <a:xfrm>
            <a:off x="18599245" y="2198914"/>
            <a:ext cx="4398539" cy="9329534"/>
            <a:chOff x="3039330" y="2192587"/>
            <a:chExt cx="2088173" cy="4429125"/>
          </a:xfrm>
        </p:grpSpPr>
        <p:sp>
          <p:nvSpPr>
            <p:cNvPr id="37" name="Freeform 22">
              <a:extLst>
                <a:ext uri="{FF2B5EF4-FFF2-40B4-BE49-F238E27FC236}">
                  <a16:creationId xmlns:a16="http://schemas.microsoft.com/office/drawing/2014/main" id="{CC8FE9A0-A1A6-E210-0122-BDDEB84A2514}"/>
                </a:ext>
              </a:extLst>
            </p:cNvPr>
            <p:cNvSpPr>
              <a:spLocks noChangeArrowheads="1"/>
            </p:cNvSpPr>
            <p:nvPr/>
          </p:nvSpPr>
          <p:spPr bwMode="auto">
            <a:xfrm>
              <a:off x="3072301" y="2192587"/>
              <a:ext cx="2055202" cy="4429125"/>
            </a:xfrm>
            <a:custGeom>
              <a:avLst/>
              <a:gdLst>
                <a:gd name="T0" fmla="*/ 1572 w 1649"/>
                <a:gd name="T1" fmla="*/ 76 h 3553"/>
                <a:gd name="T2" fmla="*/ 1572 w 1649"/>
                <a:gd name="T3" fmla="*/ 76 h 3553"/>
                <a:gd name="T4" fmla="*/ 1386 w 1649"/>
                <a:gd name="T5" fmla="*/ 0 h 3553"/>
                <a:gd name="T6" fmla="*/ 847 w 1649"/>
                <a:gd name="T7" fmla="*/ 0 h 3553"/>
                <a:gd name="T8" fmla="*/ 309 w 1649"/>
                <a:gd name="T9" fmla="*/ 0 h 3553"/>
                <a:gd name="T10" fmla="*/ 309 w 1649"/>
                <a:gd name="T11" fmla="*/ 0 h 3553"/>
                <a:gd name="T12" fmla="*/ 90 w 1649"/>
                <a:gd name="T13" fmla="*/ 89 h 3553"/>
                <a:gd name="T14" fmla="*/ 90 w 1649"/>
                <a:gd name="T15" fmla="*/ 89 h 3553"/>
                <a:gd name="T16" fmla="*/ 0 w 1649"/>
                <a:gd name="T17" fmla="*/ 308 h 3553"/>
                <a:gd name="T18" fmla="*/ 0 w 1649"/>
                <a:gd name="T19" fmla="*/ 1791 h 3553"/>
                <a:gd name="T20" fmla="*/ 0 w 1649"/>
                <a:gd name="T21" fmla="*/ 3275 h 3553"/>
                <a:gd name="T22" fmla="*/ 0 w 1649"/>
                <a:gd name="T23" fmla="*/ 3275 h 3553"/>
                <a:gd name="T24" fmla="*/ 81 w 1649"/>
                <a:gd name="T25" fmla="*/ 3471 h 3553"/>
                <a:gd name="T26" fmla="*/ 81 w 1649"/>
                <a:gd name="T27" fmla="*/ 3471 h 3553"/>
                <a:gd name="T28" fmla="*/ 277 w 1649"/>
                <a:gd name="T29" fmla="*/ 3552 h 3553"/>
                <a:gd name="T30" fmla="*/ 830 w 1649"/>
                <a:gd name="T31" fmla="*/ 3552 h 3553"/>
                <a:gd name="T32" fmla="*/ 1384 w 1649"/>
                <a:gd name="T33" fmla="*/ 3552 h 3553"/>
                <a:gd name="T34" fmla="*/ 1384 w 1649"/>
                <a:gd name="T35" fmla="*/ 3552 h 3553"/>
                <a:gd name="T36" fmla="*/ 1571 w 1649"/>
                <a:gd name="T37" fmla="*/ 3474 h 3553"/>
                <a:gd name="T38" fmla="*/ 1571 w 1649"/>
                <a:gd name="T39" fmla="*/ 3474 h 3553"/>
                <a:gd name="T40" fmla="*/ 1648 w 1649"/>
                <a:gd name="T41" fmla="*/ 3287 h 3553"/>
                <a:gd name="T42" fmla="*/ 1648 w 1649"/>
                <a:gd name="T43" fmla="*/ 1774 h 3553"/>
                <a:gd name="T44" fmla="*/ 1648 w 1649"/>
                <a:gd name="T45" fmla="*/ 261 h 3553"/>
                <a:gd name="T46" fmla="*/ 1648 w 1649"/>
                <a:gd name="T47" fmla="*/ 261 h 3553"/>
                <a:gd name="T48" fmla="*/ 1572 w 1649"/>
                <a:gd name="T49" fmla="*/ 76 h 3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9" h="3553">
                  <a:moveTo>
                    <a:pt x="1572" y="76"/>
                  </a:moveTo>
                  <a:lnTo>
                    <a:pt x="1572" y="76"/>
                  </a:lnTo>
                  <a:cubicBezTo>
                    <a:pt x="1524" y="29"/>
                    <a:pt x="1458" y="0"/>
                    <a:pt x="1386" y="0"/>
                  </a:cubicBezTo>
                  <a:lnTo>
                    <a:pt x="847" y="0"/>
                  </a:lnTo>
                  <a:lnTo>
                    <a:pt x="309" y="0"/>
                  </a:lnTo>
                  <a:lnTo>
                    <a:pt x="309" y="0"/>
                  </a:lnTo>
                  <a:cubicBezTo>
                    <a:pt x="224" y="0"/>
                    <a:pt x="146" y="34"/>
                    <a:pt x="90" y="89"/>
                  </a:cubicBezTo>
                  <a:lnTo>
                    <a:pt x="90" y="89"/>
                  </a:lnTo>
                  <a:cubicBezTo>
                    <a:pt x="35" y="146"/>
                    <a:pt x="0" y="223"/>
                    <a:pt x="0" y="308"/>
                  </a:cubicBezTo>
                  <a:lnTo>
                    <a:pt x="0" y="1791"/>
                  </a:lnTo>
                  <a:lnTo>
                    <a:pt x="0" y="3275"/>
                  </a:lnTo>
                  <a:lnTo>
                    <a:pt x="0" y="3275"/>
                  </a:lnTo>
                  <a:cubicBezTo>
                    <a:pt x="0" y="3352"/>
                    <a:pt x="31" y="3421"/>
                    <a:pt x="81" y="3471"/>
                  </a:cubicBezTo>
                  <a:lnTo>
                    <a:pt x="81" y="3471"/>
                  </a:lnTo>
                  <a:cubicBezTo>
                    <a:pt x="131" y="3520"/>
                    <a:pt x="200" y="3552"/>
                    <a:pt x="277" y="3552"/>
                  </a:cubicBezTo>
                  <a:lnTo>
                    <a:pt x="830" y="3552"/>
                  </a:lnTo>
                  <a:lnTo>
                    <a:pt x="1384" y="3552"/>
                  </a:lnTo>
                  <a:lnTo>
                    <a:pt x="1384" y="3552"/>
                  </a:lnTo>
                  <a:cubicBezTo>
                    <a:pt x="1457" y="3552"/>
                    <a:pt x="1523" y="3522"/>
                    <a:pt x="1571" y="3474"/>
                  </a:cubicBezTo>
                  <a:lnTo>
                    <a:pt x="1571" y="3474"/>
                  </a:lnTo>
                  <a:cubicBezTo>
                    <a:pt x="1619" y="3427"/>
                    <a:pt x="1648" y="3361"/>
                    <a:pt x="1648" y="3287"/>
                  </a:cubicBezTo>
                  <a:lnTo>
                    <a:pt x="1648" y="1774"/>
                  </a:lnTo>
                  <a:lnTo>
                    <a:pt x="1648" y="261"/>
                  </a:lnTo>
                  <a:lnTo>
                    <a:pt x="1648" y="261"/>
                  </a:lnTo>
                  <a:cubicBezTo>
                    <a:pt x="1648" y="189"/>
                    <a:pt x="1619" y="124"/>
                    <a:pt x="1572" y="76"/>
                  </a:cubicBezTo>
                </a:path>
              </a:pathLst>
            </a:custGeom>
            <a:solidFill>
              <a:srgbClr val="3D3D3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38" name="Freeform 23">
              <a:extLst>
                <a:ext uri="{FF2B5EF4-FFF2-40B4-BE49-F238E27FC236}">
                  <a16:creationId xmlns:a16="http://schemas.microsoft.com/office/drawing/2014/main" id="{F9FF7FED-62C4-CE3A-840E-95D3766A493A}"/>
                </a:ext>
              </a:extLst>
            </p:cNvPr>
            <p:cNvSpPr>
              <a:spLocks noChangeArrowheads="1"/>
            </p:cNvSpPr>
            <p:nvPr/>
          </p:nvSpPr>
          <p:spPr bwMode="auto">
            <a:xfrm>
              <a:off x="4000985" y="2307984"/>
              <a:ext cx="291247" cy="38468"/>
            </a:xfrm>
            <a:custGeom>
              <a:avLst/>
              <a:gdLst>
                <a:gd name="T0" fmla="*/ 228 w 234"/>
                <a:gd name="T1" fmla="*/ 4 h 33"/>
                <a:gd name="T2" fmla="*/ 228 w 234"/>
                <a:gd name="T3" fmla="*/ 4 h 33"/>
                <a:gd name="T4" fmla="*/ 217 w 234"/>
                <a:gd name="T5" fmla="*/ 0 h 33"/>
                <a:gd name="T6" fmla="*/ 117 w 234"/>
                <a:gd name="T7" fmla="*/ 0 h 33"/>
                <a:gd name="T8" fmla="*/ 16 w 234"/>
                <a:gd name="T9" fmla="*/ 0 h 33"/>
                <a:gd name="T10" fmla="*/ 16 w 234"/>
                <a:gd name="T11" fmla="*/ 0 h 33"/>
                <a:gd name="T12" fmla="*/ 5 w 234"/>
                <a:gd name="T13" fmla="*/ 4 h 33"/>
                <a:gd name="T14" fmla="*/ 5 w 234"/>
                <a:gd name="T15" fmla="*/ 4 h 33"/>
                <a:gd name="T16" fmla="*/ 0 w 234"/>
                <a:gd name="T17" fmla="*/ 16 h 33"/>
                <a:gd name="T18" fmla="*/ 0 w 234"/>
                <a:gd name="T19" fmla="*/ 16 h 33"/>
                <a:gd name="T20" fmla="*/ 5 w 234"/>
                <a:gd name="T21" fmla="*/ 28 h 33"/>
                <a:gd name="T22" fmla="*/ 5 w 234"/>
                <a:gd name="T23" fmla="*/ 28 h 33"/>
                <a:gd name="T24" fmla="*/ 16 w 234"/>
                <a:gd name="T25" fmla="*/ 32 h 33"/>
                <a:gd name="T26" fmla="*/ 117 w 234"/>
                <a:gd name="T27" fmla="*/ 32 h 33"/>
                <a:gd name="T28" fmla="*/ 217 w 234"/>
                <a:gd name="T29" fmla="*/ 32 h 33"/>
                <a:gd name="T30" fmla="*/ 217 w 234"/>
                <a:gd name="T31" fmla="*/ 32 h 33"/>
                <a:gd name="T32" fmla="*/ 228 w 234"/>
                <a:gd name="T33" fmla="*/ 28 h 33"/>
                <a:gd name="T34" fmla="*/ 228 w 234"/>
                <a:gd name="T35" fmla="*/ 28 h 33"/>
                <a:gd name="T36" fmla="*/ 233 w 234"/>
                <a:gd name="T37" fmla="*/ 16 h 33"/>
                <a:gd name="T38" fmla="*/ 233 w 234"/>
                <a:gd name="T39" fmla="*/ 16 h 33"/>
                <a:gd name="T40" fmla="*/ 228 w 234"/>
                <a:gd name="T41"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4" h="33">
                  <a:moveTo>
                    <a:pt x="228" y="4"/>
                  </a:moveTo>
                  <a:lnTo>
                    <a:pt x="228" y="4"/>
                  </a:lnTo>
                  <a:cubicBezTo>
                    <a:pt x="226" y="1"/>
                    <a:pt x="222" y="0"/>
                    <a:pt x="217" y="0"/>
                  </a:cubicBezTo>
                  <a:lnTo>
                    <a:pt x="117" y="0"/>
                  </a:lnTo>
                  <a:lnTo>
                    <a:pt x="16" y="0"/>
                  </a:lnTo>
                  <a:lnTo>
                    <a:pt x="16" y="0"/>
                  </a:lnTo>
                  <a:cubicBezTo>
                    <a:pt x="11" y="0"/>
                    <a:pt x="8" y="1"/>
                    <a:pt x="5" y="4"/>
                  </a:cubicBezTo>
                  <a:lnTo>
                    <a:pt x="5" y="4"/>
                  </a:lnTo>
                  <a:cubicBezTo>
                    <a:pt x="2" y="8"/>
                    <a:pt x="0" y="11"/>
                    <a:pt x="0" y="16"/>
                  </a:cubicBezTo>
                  <a:lnTo>
                    <a:pt x="0" y="16"/>
                  </a:lnTo>
                  <a:cubicBezTo>
                    <a:pt x="0" y="20"/>
                    <a:pt x="2" y="25"/>
                    <a:pt x="5" y="28"/>
                  </a:cubicBezTo>
                  <a:lnTo>
                    <a:pt x="5" y="28"/>
                  </a:lnTo>
                  <a:cubicBezTo>
                    <a:pt x="8" y="30"/>
                    <a:pt x="11" y="32"/>
                    <a:pt x="16" y="32"/>
                  </a:cubicBezTo>
                  <a:lnTo>
                    <a:pt x="117" y="32"/>
                  </a:lnTo>
                  <a:lnTo>
                    <a:pt x="217" y="32"/>
                  </a:lnTo>
                  <a:lnTo>
                    <a:pt x="217" y="32"/>
                  </a:lnTo>
                  <a:cubicBezTo>
                    <a:pt x="222" y="32"/>
                    <a:pt x="226" y="30"/>
                    <a:pt x="228" y="28"/>
                  </a:cubicBezTo>
                  <a:lnTo>
                    <a:pt x="228" y="28"/>
                  </a:lnTo>
                  <a:cubicBezTo>
                    <a:pt x="232" y="25"/>
                    <a:pt x="233" y="20"/>
                    <a:pt x="233" y="16"/>
                  </a:cubicBezTo>
                  <a:lnTo>
                    <a:pt x="233" y="16"/>
                  </a:lnTo>
                  <a:cubicBezTo>
                    <a:pt x="233" y="11"/>
                    <a:pt x="232" y="8"/>
                    <a:pt x="228" y="4"/>
                  </a:cubicBezTo>
                </a:path>
              </a:pathLst>
            </a:custGeom>
            <a:solidFill>
              <a:srgbClr val="8383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39" name="Freeform 24">
              <a:extLst>
                <a:ext uri="{FF2B5EF4-FFF2-40B4-BE49-F238E27FC236}">
                  <a16:creationId xmlns:a16="http://schemas.microsoft.com/office/drawing/2014/main" id="{E1EFE3A9-4EDC-2CA1-E609-7989A328FF4C}"/>
                </a:ext>
              </a:extLst>
            </p:cNvPr>
            <p:cNvSpPr>
              <a:spLocks noChangeArrowheads="1"/>
            </p:cNvSpPr>
            <p:nvPr/>
          </p:nvSpPr>
          <p:spPr bwMode="auto">
            <a:xfrm>
              <a:off x="3039330" y="2961915"/>
              <a:ext cx="32972" cy="225300"/>
            </a:xfrm>
            <a:custGeom>
              <a:avLst/>
              <a:gdLst>
                <a:gd name="T0" fmla="*/ 22 w 28"/>
                <a:gd name="T1" fmla="*/ 0 h 181"/>
                <a:gd name="T2" fmla="*/ 17 w 28"/>
                <a:gd name="T3" fmla="*/ 0 h 181"/>
                <a:gd name="T4" fmla="*/ 17 w 28"/>
                <a:gd name="T5" fmla="*/ 0 h 181"/>
                <a:gd name="T6" fmla="*/ 5 w 28"/>
                <a:gd name="T7" fmla="*/ 5 h 181"/>
                <a:gd name="T8" fmla="*/ 5 w 28"/>
                <a:gd name="T9" fmla="*/ 5 h 181"/>
                <a:gd name="T10" fmla="*/ 0 w 28"/>
                <a:gd name="T11" fmla="*/ 17 h 181"/>
                <a:gd name="T12" fmla="*/ 0 w 28"/>
                <a:gd name="T13" fmla="*/ 90 h 181"/>
                <a:gd name="T14" fmla="*/ 0 w 28"/>
                <a:gd name="T15" fmla="*/ 162 h 181"/>
                <a:gd name="T16" fmla="*/ 0 w 28"/>
                <a:gd name="T17" fmla="*/ 162 h 181"/>
                <a:gd name="T18" fmla="*/ 5 w 28"/>
                <a:gd name="T19" fmla="*/ 175 h 181"/>
                <a:gd name="T20" fmla="*/ 5 w 28"/>
                <a:gd name="T21" fmla="*/ 175 h 181"/>
                <a:gd name="T22" fmla="*/ 17 w 28"/>
                <a:gd name="T23" fmla="*/ 180 h 181"/>
                <a:gd name="T24" fmla="*/ 22 w 28"/>
                <a:gd name="T25" fmla="*/ 180 h 181"/>
                <a:gd name="T26" fmla="*/ 27 w 28"/>
                <a:gd name="T27" fmla="*/ 180 h 181"/>
                <a:gd name="T28" fmla="*/ 27 w 28"/>
                <a:gd name="T29" fmla="*/ 90 h 181"/>
                <a:gd name="T30" fmla="*/ 27 w 28"/>
                <a:gd name="T31" fmla="*/ 0 h 181"/>
                <a:gd name="T32" fmla="*/ 22 w 28"/>
                <a:gd name="T33"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 h="181">
                  <a:moveTo>
                    <a:pt x="22" y="0"/>
                  </a:moveTo>
                  <a:lnTo>
                    <a:pt x="17" y="0"/>
                  </a:lnTo>
                  <a:lnTo>
                    <a:pt x="17" y="0"/>
                  </a:lnTo>
                  <a:cubicBezTo>
                    <a:pt x="12" y="0"/>
                    <a:pt x="8" y="2"/>
                    <a:pt x="5" y="5"/>
                  </a:cubicBezTo>
                  <a:lnTo>
                    <a:pt x="5" y="5"/>
                  </a:lnTo>
                  <a:cubicBezTo>
                    <a:pt x="2" y="8"/>
                    <a:pt x="0" y="13"/>
                    <a:pt x="0" y="17"/>
                  </a:cubicBezTo>
                  <a:lnTo>
                    <a:pt x="0" y="90"/>
                  </a:lnTo>
                  <a:lnTo>
                    <a:pt x="0" y="162"/>
                  </a:lnTo>
                  <a:lnTo>
                    <a:pt x="0" y="162"/>
                  </a:lnTo>
                  <a:cubicBezTo>
                    <a:pt x="0" y="167"/>
                    <a:pt x="2" y="172"/>
                    <a:pt x="5" y="175"/>
                  </a:cubicBezTo>
                  <a:lnTo>
                    <a:pt x="5" y="175"/>
                  </a:lnTo>
                  <a:cubicBezTo>
                    <a:pt x="8" y="178"/>
                    <a:pt x="12" y="180"/>
                    <a:pt x="17" y="180"/>
                  </a:cubicBezTo>
                  <a:lnTo>
                    <a:pt x="22" y="180"/>
                  </a:lnTo>
                  <a:lnTo>
                    <a:pt x="27" y="180"/>
                  </a:lnTo>
                  <a:lnTo>
                    <a:pt x="27" y="90"/>
                  </a:lnTo>
                  <a:lnTo>
                    <a:pt x="27" y="0"/>
                  </a:lnTo>
                  <a:lnTo>
                    <a:pt x="22" y="0"/>
                  </a:lnTo>
                </a:path>
              </a:pathLst>
            </a:custGeom>
            <a:solidFill>
              <a:srgbClr val="8383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40" name="Freeform 25">
              <a:extLst>
                <a:ext uri="{FF2B5EF4-FFF2-40B4-BE49-F238E27FC236}">
                  <a16:creationId xmlns:a16="http://schemas.microsoft.com/office/drawing/2014/main" id="{C60A93A7-9ED6-61B5-6E6A-A4BF8FACE024}"/>
                </a:ext>
              </a:extLst>
            </p:cNvPr>
            <p:cNvSpPr>
              <a:spLocks noChangeArrowheads="1"/>
            </p:cNvSpPr>
            <p:nvPr/>
          </p:nvSpPr>
          <p:spPr bwMode="auto">
            <a:xfrm>
              <a:off x="3039330" y="3280635"/>
              <a:ext cx="32972" cy="225300"/>
            </a:xfrm>
            <a:custGeom>
              <a:avLst/>
              <a:gdLst>
                <a:gd name="T0" fmla="*/ 22 w 28"/>
                <a:gd name="T1" fmla="*/ 0 h 181"/>
                <a:gd name="T2" fmla="*/ 17 w 28"/>
                <a:gd name="T3" fmla="*/ 0 h 181"/>
                <a:gd name="T4" fmla="*/ 17 w 28"/>
                <a:gd name="T5" fmla="*/ 0 h 181"/>
                <a:gd name="T6" fmla="*/ 5 w 28"/>
                <a:gd name="T7" fmla="*/ 5 h 181"/>
                <a:gd name="T8" fmla="*/ 5 w 28"/>
                <a:gd name="T9" fmla="*/ 5 h 181"/>
                <a:gd name="T10" fmla="*/ 0 w 28"/>
                <a:gd name="T11" fmla="*/ 17 h 181"/>
                <a:gd name="T12" fmla="*/ 0 w 28"/>
                <a:gd name="T13" fmla="*/ 90 h 181"/>
                <a:gd name="T14" fmla="*/ 0 w 28"/>
                <a:gd name="T15" fmla="*/ 163 h 181"/>
                <a:gd name="T16" fmla="*/ 0 w 28"/>
                <a:gd name="T17" fmla="*/ 163 h 181"/>
                <a:gd name="T18" fmla="*/ 5 w 28"/>
                <a:gd name="T19" fmla="*/ 175 h 181"/>
                <a:gd name="T20" fmla="*/ 5 w 28"/>
                <a:gd name="T21" fmla="*/ 175 h 181"/>
                <a:gd name="T22" fmla="*/ 17 w 28"/>
                <a:gd name="T23" fmla="*/ 180 h 181"/>
                <a:gd name="T24" fmla="*/ 22 w 28"/>
                <a:gd name="T25" fmla="*/ 180 h 181"/>
                <a:gd name="T26" fmla="*/ 27 w 28"/>
                <a:gd name="T27" fmla="*/ 180 h 181"/>
                <a:gd name="T28" fmla="*/ 27 w 28"/>
                <a:gd name="T29" fmla="*/ 90 h 181"/>
                <a:gd name="T30" fmla="*/ 27 w 28"/>
                <a:gd name="T31" fmla="*/ 0 h 181"/>
                <a:gd name="T32" fmla="*/ 22 w 28"/>
                <a:gd name="T33"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 h="181">
                  <a:moveTo>
                    <a:pt x="22" y="0"/>
                  </a:moveTo>
                  <a:lnTo>
                    <a:pt x="17" y="0"/>
                  </a:lnTo>
                  <a:lnTo>
                    <a:pt x="17" y="0"/>
                  </a:lnTo>
                  <a:cubicBezTo>
                    <a:pt x="12" y="0"/>
                    <a:pt x="8" y="2"/>
                    <a:pt x="5" y="5"/>
                  </a:cubicBezTo>
                  <a:lnTo>
                    <a:pt x="5" y="5"/>
                  </a:lnTo>
                  <a:cubicBezTo>
                    <a:pt x="2" y="8"/>
                    <a:pt x="0" y="13"/>
                    <a:pt x="0" y="17"/>
                  </a:cubicBezTo>
                  <a:lnTo>
                    <a:pt x="0" y="90"/>
                  </a:lnTo>
                  <a:lnTo>
                    <a:pt x="0" y="163"/>
                  </a:lnTo>
                  <a:lnTo>
                    <a:pt x="0" y="163"/>
                  </a:lnTo>
                  <a:cubicBezTo>
                    <a:pt x="0" y="168"/>
                    <a:pt x="2" y="172"/>
                    <a:pt x="5" y="175"/>
                  </a:cubicBezTo>
                  <a:lnTo>
                    <a:pt x="5" y="175"/>
                  </a:lnTo>
                  <a:cubicBezTo>
                    <a:pt x="8" y="178"/>
                    <a:pt x="12" y="180"/>
                    <a:pt x="17" y="180"/>
                  </a:cubicBezTo>
                  <a:lnTo>
                    <a:pt x="22" y="180"/>
                  </a:lnTo>
                  <a:lnTo>
                    <a:pt x="27" y="180"/>
                  </a:lnTo>
                  <a:lnTo>
                    <a:pt x="27" y="90"/>
                  </a:lnTo>
                  <a:lnTo>
                    <a:pt x="27" y="0"/>
                  </a:lnTo>
                  <a:lnTo>
                    <a:pt x="22" y="0"/>
                  </a:lnTo>
                </a:path>
              </a:pathLst>
            </a:custGeom>
            <a:solidFill>
              <a:srgbClr val="8383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41" name="Freeform 26">
              <a:extLst>
                <a:ext uri="{FF2B5EF4-FFF2-40B4-BE49-F238E27FC236}">
                  <a16:creationId xmlns:a16="http://schemas.microsoft.com/office/drawing/2014/main" id="{F7837E91-B60A-F179-34FE-514231034B1A}"/>
                </a:ext>
              </a:extLst>
            </p:cNvPr>
            <p:cNvSpPr>
              <a:spLocks noChangeArrowheads="1"/>
            </p:cNvSpPr>
            <p:nvPr/>
          </p:nvSpPr>
          <p:spPr bwMode="auto">
            <a:xfrm>
              <a:off x="3671274" y="2291498"/>
              <a:ext cx="65943" cy="65943"/>
            </a:xfrm>
            <a:custGeom>
              <a:avLst/>
              <a:gdLst>
                <a:gd name="T0" fmla="*/ 46 w 55"/>
                <a:gd name="T1" fmla="*/ 8 h 54"/>
                <a:gd name="T2" fmla="*/ 46 w 55"/>
                <a:gd name="T3" fmla="*/ 8 h 54"/>
                <a:gd name="T4" fmla="*/ 27 w 55"/>
                <a:gd name="T5" fmla="*/ 0 h 54"/>
                <a:gd name="T6" fmla="*/ 27 w 55"/>
                <a:gd name="T7" fmla="*/ 0 h 54"/>
                <a:gd name="T8" fmla="*/ 8 w 55"/>
                <a:gd name="T9" fmla="*/ 8 h 54"/>
                <a:gd name="T10" fmla="*/ 8 w 55"/>
                <a:gd name="T11" fmla="*/ 8 h 54"/>
                <a:gd name="T12" fmla="*/ 0 w 55"/>
                <a:gd name="T13" fmla="*/ 26 h 54"/>
                <a:gd name="T14" fmla="*/ 0 w 55"/>
                <a:gd name="T15" fmla="*/ 26 h 54"/>
                <a:gd name="T16" fmla="*/ 8 w 55"/>
                <a:gd name="T17" fmla="*/ 45 h 54"/>
                <a:gd name="T18" fmla="*/ 8 w 55"/>
                <a:gd name="T19" fmla="*/ 45 h 54"/>
                <a:gd name="T20" fmla="*/ 27 w 55"/>
                <a:gd name="T21" fmla="*/ 53 h 54"/>
                <a:gd name="T22" fmla="*/ 27 w 55"/>
                <a:gd name="T23" fmla="*/ 53 h 54"/>
                <a:gd name="T24" fmla="*/ 46 w 55"/>
                <a:gd name="T25" fmla="*/ 45 h 54"/>
                <a:gd name="T26" fmla="*/ 46 w 55"/>
                <a:gd name="T27" fmla="*/ 45 h 54"/>
                <a:gd name="T28" fmla="*/ 54 w 55"/>
                <a:gd name="T29" fmla="*/ 26 h 54"/>
                <a:gd name="T30" fmla="*/ 54 w 55"/>
                <a:gd name="T31" fmla="*/ 26 h 54"/>
                <a:gd name="T32" fmla="*/ 46 w 55"/>
                <a:gd name="T33"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54">
                  <a:moveTo>
                    <a:pt x="46" y="8"/>
                  </a:moveTo>
                  <a:lnTo>
                    <a:pt x="46" y="8"/>
                  </a:lnTo>
                  <a:cubicBezTo>
                    <a:pt x="41" y="3"/>
                    <a:pt x="34" y="0"/>
                    <a:pt x="27" y="0"/>
                  </a:cubicBezTo>
                  <a:lnTo>
                    <a:pt x="27" y="0"/>
                  </a:lnTo>
                  <a:cubicBezTo>
                    <a:pt x="20" y="0"/>
                    <a:pt x="12" y="3"/>
                    <a:pt x="8" y="8"/>
                  </a:cubicBezTo>
                  <a:lnTo>
                    <a:pt x="8" y="8"/>
                  </a:lnTo>
                  <a:cubicBezTo>
                    <a:pt x="3" y="12"/>
                    <a:pt x="0" y="19"/>
                    <a:pt x="0" y="26"/>
                  </a:cubicBezTo>
                  <a:lnTo>
                    <a:pt x="0" y="26"/>
                  </a:lnTo>
                  <a:cubicBezTo>
                    <a:pt x="0" y="34"/>
                    <a:pt x="3" y="40"/>
                    <a:pt x="8" y="45"/>
                  </a:cubicBezTo>
                  <a:lnTo>
                    <a:pt x="8" y="45"/>
                  </a:lnTo>
                  <a:cubicBezTo>
                    <a:pt x="12" y="49"/>
                    <a:pt x="20" y="53"/>
                    <a:pt x="27" y="53"/>
                  </a:cubicBezTo>
                  <a:lnTo>
                    <a:pt x="27" y="53"/>
                  </a:lnTo>
                  <a:cubicBezTo>
                    <a:pt x="34" y="53"/>
                    <a:pt x="41" y="49"/>
                    <a:pt x="46" y="45"/>
                  </a:cubicBezTo>
                  <a:lnTo>
                    <a:pt x="46" y="45"/>
                  </a:lnTo>
                  <a:cubicBezTo>
                    <a:pt x="51" y="40"/>
                    <a:pt x="54" y="34"/>
                    <a:pt x="54" y="26"/>
                  </a:cubicBezTo>
                  <a:lnTo>
                    <a:pt x="54" y="26"/>
                  </a:lnTo>
                  <a:cubicBezTo>
                    <a:pt x="54" y="19"/>
                    <a:pt x="51" y="12"/>
                    <a:pt x="46" y="8"/>
                  </a:cubicBezTo>
                </a:path>
              </a:pathLst>
            </a:custGeom>
            <a:solidFill>
              <a:srgbClr val="8383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42" name="Freeform 27">
              <a:extLst>
                <a:ext uri="{FF2B5EF4-FFF2-40B4-BE49-F238E27FC236}">
                  <a16:creationId xmlns:a16="http://schemas.microsoft.com/office/drawing/2014/main" id="{D1300E82-0A52-284E-FD62-CE34E4B65E70}"/>
                </a:ext>
              </a:extLst>
            </p:cNvPr>
            <p:cNvSpPr>
              <a:spLocks noChangeArrowheads="1"/>
            </p:cNvSpPr>
            <p:nvPr/>
          </p:nvSpPr>
          <p:spPr bwMode="auto">
            <a:xfrm>
              <a:off x="3682265" y="2302489"/>
              <a:ext cx="43961" cy="43961"/>
            </a:xfrm>
            <a:custGeom>
              <a:avLst/>
              <a:gdLst>
                <a:gd name="T0" fmla="*/ 30 w 37"/>
                <a:gd name="T1" fmla="*/ 5 h 35"/>
                <a:gd name="T2" fmla="*/ 30 w 37"/>
                <a:gd name="T3" fmla="*/ 5 h 35"/>
                <a:gd name="T4" fmla="*/ 18 w 37"/>
                <a:gd name="T5" fmla="*/ 0 h 35"/>
                <a:gd name="T6" fmla="*/ 18 w 37"/>
                <a:gd name="T7" fmla="*/ 0 h 35"/>
                <a:gd name="T8" fmla="*/ 5 w 37"/>
                <a:gd name="T9" fmla="*/ 5 h 35"/>
                <a:gd name="T10" fmla="*/ 5 w 37"/>
                <a:gd name="T11" fmla="*/ 5 h 35"/>
                <a:gd name="T12" fmla="*/ 0 w 37"/>
                <a:gd name="T13" fmla="*/ 17 h 35"/>
                <a:gd name="T14" fmla="*/ 0 w 37"/>
                <a:gd name="T15" fmla="*/ 17 h 35"/>
                <a:gd name="T16" fmla="*/ 5 w 37"/>
                <a:gd name="T17" fmla="*/ 29 h 35"/>
                <a:gd name="T18" fmla="*/ 5 w 37"/>
                <a:gd name="T19" fmla="*/ 29 h 35"/>
                <a:gd name="T20" fmla="*/ 18 w 37"/>
                <a:gd name="T21" fmla="*/ 34 h 35"/>
                <a:gd name="T22" fmla="*/ 18 w 37"/>
                <a:gd name="T23" fmla="*/ 34 h 35"/>
                <a:gd name="T24" fmla="*/ 30 w 37"/>
                <a:gd name="T25" fmla="*/ 29 h 35"/>
                <a:gd name="T26" fmla="*/ 30 w 37"/>
                <a:gd name="T27" fmla="*/ 29 h 35"/>
                <a:gd name="T28" fmla="*/ 36 w 37"/>
                <a:gd name="T29" fmla="*/ 17 h 35"/>
                <a:gd name="T30" fmla="*/ 36 w 37"/>
                <a:gd name="T31" fmla="*/ 17 h 35"/>
                <a:gd name="T32" fmla="*/ 30 w 37"/>
                <a:gd name="T33" fmla="*/ 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5">
                  <a:moveTo>
                    <a:pt x="30" y="5"/>
                  </a:moveTo>
                  <a:lnTo>
                    <a:pt x="30" y="5"/>
                  </a:lnTo>
                  <a:cubicBezTo>
                    <a:pt x="27" y="2"/>
                    <a:pt x="23" y="0"/>
                    <a:pt x="18" y="0"/>
                  </a:cubicBezTo>
                  <a:lnTo>
                    <a:pt x="18" y="0"/>
                  </a:lnTo>
                  <a:cubicBezTo>
                    <a:pt x="13" y="0"/>
                    <a:pt x="8" y="2"/>
                    <a:pt x="5" y="5"/>
                  </a:cubicBezTo>
                  <a:lnTo>
                    <a:pt x="5" y="5"/>
                  </a:lnTo>
                  <a:cubicBezTo>
                    <a:pt x="2" y="8"/>
                    <a:pt x="0" y="12"/>
                    <a:pt x="0" y="17"/>
                  </a:cubicBezTo>
                  <a:lnTo>
                    <a:pt x="0" y="17"/>
                  </a:lnTo>
                  <a:cubicBezTo>
                    <a:pt x="0" y="22"/>
                    <a:pt x="2" y="27"/>
                    <a:pt x="5" y="29"/>
                  </a:cubicBezTo>
                  <a:lnTo>
                    <a:pt x="5" y="29"/>
                  </a:lnTo>
                  <a:cubicBezTo>
                    <a:pt x="8" y="33"/>
                    <a:pt x="13" y="34"/>
                    <a:pt x="18" y="34"/>
                  </a:cubicBezTo>
                  <a:lnTo>
                    <a:pt x="18" y="34"/>
                  </a:lnTo>
                  <a:cubicBezTo>
                    <a:pt x="23" y="34"/>
                    <a:pt x="27" y="33"/>
                    <a:pt x="30" y="29"/>
                  </a:cubicBezTo>
                  <a:lnTo>
                    <a:pt x="30" y="29"/>
                  </a:lnTo>
                  <a:cubicBezTo>
                    <a:pt x="34" y="27"/>
                    <a:pt x="36" y="22"/>
                    <a:pt x="36" y="17"/>
                  </a:cubicBezTo>
                  <a:lnTo>
                    <a:pt x="36" y="17"/>
                  </a:lnTo>
                  <a:cubicBezTo>
                    <a:pt x="36" y="12"/>
                    <a:pt x="34" y="8"/>
                    <a:pt x="30" y="5"/>
                  </a:cubicBezTo>
                </a:path>
              </a:pathLst>
            </a:custGeom>
            <a:solidFill>
              <a:srgbClr val="A3A3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43" name="Freeform 28">
              <a:extLst>
                <a:ext uri="{FF2B5EF4-FFF2-40B4-BE49-F238E27FC236}">
                  <a16:creationId xmlns:a16="http://schemas.microsoft.com/office/drawing/2014/main" id="{8984B8A4-E6E0-11AC-2AEF-C621636BB690}"/>
                </a:ext>
              </a:extLst>
            </p:cNvPr>
            <p:cNvSpPr>
              <a:spLocks noChangeArrowheads="1"/>
            </p:cNvSpPr>
            <p:nvPr/>
          </p:nvSpPr>
          <p:spPr bwMode="auto">
            <a:xfrm>
              <a:off x="3797665" y="2296994"/>
              <a:ext cx="60445" cy="60448"/>
            </a:xfrm>
            <a:custGeom>
              <a:avLst/>
              <a:gdLst>
                <a:gd name="T0" fmla="*/ 42 w 50"/>
                <a:gd name="T1" fmla="*/ 6 h 48"/>
                <a:gd name="T2" fmla="*/ 42 w 50"/>
                <a:gd name="T3" fmla="*/ 6 h 48"/>
                <a:gd name="T4" fmla="*/ 24 w 50"/>
                <a:gd name="T5" fmla="*/ 0 h 48"/>
                <a:gd name="T6" fmla="*/ 24 w 50"/>
                <a:gd name="T7" fmla="*/ 0 h 48"/>
                <a:gd name="T8" fmla="*/ 7 w 50"/>
                <a:gd name="T9" fmla="*/ 6 h 48"/>
                <a:gd name="T10" fmla="*/ 7 w 50"/>
                <a:gd name="T11" fmla="*/ 6 h 48"/>
                <a:gd name="T12" fmla="*/ 0 w 50"/>
                <a:gd name="T13" fmla="*/ 23 h 48"/>
                <a:gd name="T14" fmla="*/ 0 w 50"/>
                <a:gd name="T15" fmla="*/ 23 h 48"/>
                <a:gd name="T16" fmla="*/ 7 w 50"/>
                <a:gd name="T17" fmla="*/ 40 h 48"/>
                <a:gd name="T18" fmla="*/ 7 w 50"/>
                <a:gd name="T19" fmla="*/ 40 h 48"/>
                <a:gd name="T20" fmla="*/ 24 w 50"/>
                <a:gd name="T21" fmla="*/ 47 h 48"/>
                <a:gd name="T22" fmla="*/ 24 w 50"/>
                <a:gd name="T23" fmla="*/ 47 h 48"/>
                <a:gd name="T24" fmla="*/ 42 w 50"/>
                <a:gd name="T25" fmla="*/ 40 h 48"/>
                <a:gd name="T26" fmla="*/ 42 w 50"/>
                <a:gd name="T27" fmla="*/ 40 h 48"/>
                <a:gd name="T28" fmla="*/ 49 w 50"/>
                <a:gd name="T29" fmla="*/ 23 h 48"/>
                <a:gd name="T30" fmla="*/ 49 w 50"/>
                <a:gd name="T31" fmla="*/ 23 h 48"/>
                <a:gd name="T32" fmla="*/ 42 w 50"/>
                <a:gd name="T33"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 h="48">
                  <a:moveTo>
                    <a:pt x="42" y="6"/>
                  </a:moveTo>
                  <a:lnTo>
                    <a:pt x="42" y="6"/>
                  </a:lnTo>
                  <a:cubicBezTo>
                    <a:pt x="37" y="2"/>
                    <a:pt x="31" y="0"/>
                    <a:pt x="24" y="0"/>
                  </a:cubicBezTo>
                  <a:lnTo>
                    <a:pt x="24" y="0"/>
                  </a:lnTo>
                  <a:cubicBezTo>
                    <a:pt x="18" y="0"/>
                    <a:pt x="11" y="2"/>
                    <a:pt x="7" y="6"/>
                  </a:cubicBezTo>
                  <a:lnTo>
                    <a:pt x="7" y="6"/>
                  </a:lnTo>
                  <a:cubicBezTo>
                    <a:pt x="3" y="11"/>
                    <a:pt x="0" y="17"/>
                    <a:pt x="0" y="23"/>
                  </a:cubicBezTo>
                  <a:lnTo>
                    <a:pt x="0" y="23"/>
                  </a:lnTo>
                  <a:cubicBezTo>
                    <a:pt x="0" y="30"/>
                    <a:pt x="3" y="36"/>
                    <a:pt x="7" y="40"/>
                  </a:cubicBezTo>
                  <a:lnTo>
                    <a:pt x="7" y="40"/>
                  </a:lnTo>
                  <a:cubicBezTo>
                    <a:pt x="11" y="45"/>
                    <a:pt x="18" y="47"/>
                    <a:pt x="24" y="47"/>
                  </a:cubicBezTo>
                  <a:lnTo>
                    <a:pt x="24" y="47"/>
                  </a:lnTo>
                  <a:cubicBezTo>
                    <a:pt x="31" y="47"/>
                    <a:pt x="37" y="45"/>
                    <a:pt x="42" y="40"/>
                  </a:cubicBezTo>
                  <a:lnTo>
                    <a:pt x="42" y="40"/>
                  </a:lnTo>
                  <a:cubicBezTo>
                    <a:pt x="46" y="36"/>
                    <a:pt x="49" y="30"/>
                    <a:pt x="49" y="23"/>
                  </a:cubicBezTo>
                  <a:lnTo>
                    <a:pt x="49" y="23"/>
                  </a:lnTo>
                  <a:cubicBezTo>
                    <a:pt x="49" y="17"/>
                    <a:pt x="46" y="11"/>
                    <a:pt x="42" y="6"/>
                  </a:cubicBezTo>
                </a:path>
              </a:pathLst>
            </a:custGeom>
            <a:solidFill>
              <a:srgbClr val="8383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44" name="Freeform 29">
              <a:extLst>
                <a:ext uri="{FF2B5EF4-FFF2-40B4-BE49-F238E27FC236}">
                  <a16:creationId xmlns:a16="http://schemas.microsoft.com/office/drawing/2014/main" id="{BE2FF60F-023A-F949-5963-6CA3446B187B}"/>
                </a:ext>
              </a:extLst>
            </p:cNvPr>
            <p:cNvSpPr>
              <a:spLocks noChangeArrowheads="1"/>
            </p:cNvSpPr>
            <p:nvPr/>
          </p:nvSpPr>
          <p:spPr bwMode="auto">
            <a:xfrm>
              <a:off x="3814151" y="2307984"/>
              <a:ext cx="38468" cy="38468"/>
            </a:xfrm>
            <a:custGeom>
              <a:avLst/>
              <a:gdLst>
                <a:gd name="T0" fmla="*/ 24 w 29"/>
                <a:gd name="T1" fmla="*/ 5 h 30"/>
                <a:gd name="T2" fmla="*/ 24 w 29"/>
                <a:gd name="T3" fmla="*/ 5 h 30"/>
                <a:gd name="T4" fmla="*/ 14 w 29"/>
                <a:gd name="T5" fmla="*/ 0 h 30"/>
                <a:gd name="T6" fmla="*/ 14 w 29"/>
                <a:gd name="T7" fmla="*/ 0 h 30"/>
                <a:gd name="T8" fmla="*/ 4 w 29"/>
                <a:gd name="T9" fmla="*/ 5 h 30"/>
                <a:gd name="T10" fmla="*/ 4 w 29"/>
                <a:gd name="T11" fmla="*/ 5 h 30"/>
                <a:gd name="T12" fmla="*/ 0 w 29"/>
                <a:gd name="T13" fmla="*/ 14 h 30"/>
                <a:gd name="T14" fmla="*/ 0 w 29"/>
                <a:gd name="T15" fmla="*/ 14 h 30"/>
                <a:gd name="T16" fmla="*/ 4 w 29"/>
                <a:gd name="T17" fmla="*/ 24 h 30"/>
                <a:gd name="T18" fmla="*/ 4 w 29"/>
                <a:gd name="T19" fmla="*/ 24 h 30"/>
                <a:gd name="T20" fmla="*/ 14 w 29"/>
                <a:gd name="T21" fmla="*/ 29 h 30"/>
                <a:gd name="T22" fmla="*/ 14 w 29"/>
                <a:gd name="T23" fmla="*/ 29 h 30"/>
                <a:gd name="T24" fmla="*/ 24 w 29"/>
                <a:gd name="T25" fmla="*/ 24 h 30"/>
                <a:gd name="T26" fmla="*/ 24 w 29"/>
                <a:gd name="T27" fmla="*/ 24 h 30"/>
                <a:gd name="T28" fmla="*/ 28 w 29"/>
                <a:gd name="T29" fmla="*/ 14 h 30"/>
                <a:gd name="T30" fmla="*/ 28 w 29"/>
                <a:gd name="T31" fmla="*/ 14 h 30"/>
                <a:gd name="T32" fmla="*/ 24 w 29"/>
                <a:gd name="T33"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30">
                  <a:moveTo>
                    <a:pt x="24" y="5"/>
                  </a:moveTo>
                  <a:lnTo>
                    <a:pt x="24" y="5"/>
                  </a:lnTo>
                  <a:cubicBezTo>
                    <a:pt x="22" y="2"/>
                    <a:pt x="18" y="0"/>
                    <a:pt x="14" y="0"/>
                  </a:cubicBezTo>
                  <a:lnTo>
                    <a:pt x="14" y="0"/>
                  </a:lnTo>
                  <a:cubicBezTo>
                    <a:pt x="10" y="0"/>
                    <a:pt x="7" y="2"/>
                    <a:pt x="4" y="5"/>
                  </a:cubicBezTo>
                  <a:lnTo>
                    <a:pt x="4" y="5"/>
                  </a:lnTo>
                  <a:cubicBezTo>
                    <a:pt x="1" y="7"/>
                    <a:pt x="0" y="11"/>
                    <a:pt x="0" y="14"/>
                  </a:cubicBezTo>
                  <a:lnTo>
                    <a:pt x="0" y="14"/>
                  </a:lnTo>
                  <a:cubicBezTo>
                    <a:pt x="0" y="18"/>
                    <a:pt x="1" y="22"/>
                    <a:pt x="4" y="24"/>
                  </a:cubicBezTo>
                  <a:lnTo>
                    <a:pt x="4" y="24"/>
                  </a:lnTo>
                  <a:cubicBezTo>
                    <a:pt x="7" y="27"/>
                    <a:pt x="10" y="29"/>
                    <a:pt x="14" y="29"/>
                  </a:cubicBezTo>
                  <a:lnTo>
                    <a:pt x="14" y="29"/>
                  </a:lnTo>
                  <a:cubicBezTo>
                    <a:pt x="18" y="29"/>
                    <a:pt x="22" y="27"/>
                    <a:pt x="24" y="24"/>
                  </a:cubicBezTo>
                  <a:lnTo>
                    <a:pt x="24" y="24"/>
                  </a:lnTo>
                  <a:cubicBezTo>
                    <a:pt x="27" y="22"/>
                    <a:pt x="28" y="18"/>
                    <a:pt x="28" y="14"/>
                  </a:cubicBezTo>
                  <a:lnTo>
                    <a:pt x="28" y="14"/>
                  </a:lnTo>
                  <a:cubicBezTo>
                    <a:pt x="28" y="11"/>
                    <a:pt x="27" y="7"/>
                    <a:pt x="24" y="5"/>
                  </a:cubicBezTo>
                </a:path>
              </a:pathLst>
            </a:custGeom>
            <a:solidFill>
              <a:srgbClr val="A3A3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45" name="Freeform 30">
              <a:extLst>
                <a:ext uri="{FF2B5EF4-FFF2-40B4-BE49-F238E27FC236}">
                  <a16:creationId xmlns:a16="http://schemas.microsoft.com/office/drawing/2014/main" id="{1BA5CDB3-4445-565E-1216-57B1C0B8C96A}"/>
                </a:ext>
              </a:extLst>
            </p:cNvPr>
            <p:cNvSpPr>
              <a:spLocks noChangeArrowheads="1"/>
            </p:cNvSpPr>
            <p:nvPr/>
          </p:nvSpPr>
          <p:spPr bwMode="auto">
            <a:xfrm>
              <a:off x="3143737" y="2445364"/>
              <a:ext cx="1928814" cy="3951042"/>
            </a:xfrm>
            <a:custGeom>
              <a:avLst/>
              <a:gdLst>
                <a:gd name="T0" fmla="*/ 1458 w 1549"/>
                <a:gd name="T1" fmla="*/ 0 h 3170"/>
                <a:gd name="T2" fmla="*/ 90 w 1549"/>
                <a:gd name="T3" fmla="*/ 0 h 3170"/>
                <a:gd name="T4" fmla="*/ 90 w 1549"/>
                <a:gd name="T5" fmla="*/ 0 h 3170"/>
                <a:gd name="T6" fmla="*/ 0 w 1549"/>
                <a:gd name="T7" fmla="*/ 89 h 3170"/>
                <a:gd name="T8" fmla="*/ 0 w 1549"/>
                <a:gd name="T9" fmla="*/ 3079 h 3170"/>
                <a:gd name="T10" fmla="*/ 0 w 1549"/>
                <a:gd name="T11" fmla="*/ 3079 h 3170"/>
                <a:gd name="T12" fmla="*/ 90 w 1549"/>
                <a:gd name="T13" fmla="*/ 3169 h 3170"/>
                <a:gd name="T14" fmla="*/ 1458 w 1549"/>
                <a:gd name="T15" fmla="*/ 3169 h 3170"/>
                <a:gd name="T16" fmla="*/ 1458 w 1549"/>
                <a:gd name="T17" fmla="*/ 3169 h 3170"/>
                <a:gd name="T18" fmla="*/ 1548 w 1549"/>
                <a:gd name="T19" fmla="*/ 3079 h 3170"/>
                <a:gd name="T20" fmla="*/ 1548 w 1549"/>
                <a:gd name="T21" fmla="*/ 89 h 3170"/>
                <a:gd name="T22" fmla="*/ 1548 w 1549"/>
                <a:gd name="T23" fmla="*/ 89 h 3170"/>
                <a:gd name="T24" fmla="*/ 1458 w 1549"/>
                <a:gd name="T25" fmla="*/ 0 h 3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9" h="3170">
                  <a:moveTo>
                    <a:pt x="1458" y="0"/>
                  </a:moveTo>
                  <a:lnTo>
                    <a:pt x="90" y="0"/>
                  </a:lnTo>
                  <a:lnTo>
                    <a:pt x="90" y="0"/>
                  </a:lnTo>
                  <a:cubicBezTo>
                    <a:pt x="41" y="0"/>
                    <a:pt x="0" y="40"/>
                    <a:pt x="0" y="89"/>
                  </a:cubicBezTo>
                  <a:lnTo>
                    <a:pt x="0" y="3079"/>
                  </a:lnTo>
                  <a:lnTo>
                    <a:pt x="0" y="3079"/>
                  </a:lnTo>
                  <a:cubicBezTo>
                    <a:pt x="0" y="3128"/>
                    <a:pt x="41" y="3169"/>
                    <a:pt x="90" y="3169"/>
                  </a:cubicBezTo>
                  <a:lnTo>
                    <a:pt x="1458" y="3169"/>
                  </a:lnTo>
                  <a:lnTo>
                    <a:pt x="1458" y="3169"/>
                  </a:lnTo>
                  <a:cubicBezTo>
                    <a:pt x="1508" y="3169"/>
                    <a:pt x="1548" y="3128"/>
                    <a:pt x="1548" y="3079"/>
                  </a:cubicBezTo>
                  <a:lnTo>
                    <a:pt x="1548" y="89"/>
                  </a:lnTo>
                  <a:lnTo>
                    <a:pt x="1548" y="89"/>
                  </a:lnTo>
                  <a:cubicBezTo>
                    <a:pt x="1548" y="40"/>
                    <a:pt x="1508" y="0"/>
                    <a:pt x="1458" y="0"/>
                  </a:cubicBezTo>
                </a:path>
              </a:pathLst>
            </a:custGeom>
            <a:solidFill>
              <a:srgbClr val="EBDD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grpSp>
      <p:sp>
        <p:nvSpPr>
          <p:cNvPr id="46" name="Picture Placeholder 127">
            <a:extLst>
              <a:ext uri="{FF2B5EF4-FFF2-40B4-BE49-F238E27FC236}">
                <a16:creationId xmlns:a16="http://schemas.microsoft.com/office/drawing/2014/main" id="{8E266F63-FCF3-4ABD-4D91-307166E2AFD8}"/>
              </a:ext>
            </a:extLst>
          </p:cNvPr>
          <p:cNvSpPr>
            <a:spLocks noGrp="1"/>
          </p:cNvSpPr>
          <p:nvPr>
            <p:ph type="pic" sz="quarter" idx="32"/>
          </p:nvPr>
        </p:nvSpPr>
        <p:spPr>
          <a:xfrm>
            <a:off x="18819168" y="2731361"/>
            <a:ext cx="4060245" cy="8319873"/>
          </a:xfrm>
          <a:custGeom>
            <a:avLst/>
            <a:gdLst>
              <a:gd name="connsiteX0" fmla="*/ 112068 w 1927570"/>
              <a:gd name="connsiteY0" fmla="*/ 0 h 3949796"/>
              <a:gd name="connsiteX1" fmla="*/ 1815502 w 1927570"/>
              <a:gd name="connsiteY1" fmla="*/ 0 h 3949796"/>
              <a:gd name="connsiteX2" fmla="*/ 1927570 w 1927570"/>
              <a:gd name="connsiteY2" fmla="*/ 110929 h 3949796"/>
              <a:gd name="connsiteX3" fmla="*/ 1927570 w 1927570"/>
              <a:gd name="connsiteY3" fmla="*/ 3837621 h 3949796"/>
              <a:gd name="connsiteX4" fmla="*/ 1815502 w 1927570"/>
              <a:gd name="connsiteY4" fmla="*/ 3949796 h 3949796"/>
              <a:gd name="connsiteX5" fmla="*/ 112068 w 1927570"/>
              <a:gd name="connsiteY5" fmla="*/ 3949796 h 3949796"/>
              <a:gd name="connsiteX6" fmla="*/ 0 w 1927570"/>
              <a:gd name="connsiteY6" fmla="*/ 3837621 h 3949796"/>
              <a:gd name="connsiteX7" fmla="*/ 0 w 1927570"/>
              <a:gd name="connsiteY7" fmla="*/ 110929 h 3949796"/>
              <a:gd name="connsiteX8" fmla="*/ 112068 w 1927570"/>
              <a:gd name="connsiteY8" fmla="*/ 0 h 3949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7570" h="3949796">
                <a:moveTo>
                  <a:pt x="112068" y="0"/>
                </a:moveTo>
                <a:lnTo>
                  <a:pt x="1815502" y="0"/>
                </a:lnTo>
                <a:cubicBezTo>
                  <a:pt x="1877762" y="0"/>
                  <a:pt x="1927570" y="49856"/>
                  <a:pt x="1927570" y="110929"/>
                </a:cubicBezTo>
                <a:lnTo>
                  <a:pt x="1927570" y="3837621"/>
                </a:lnTo>
                <a:cubicBezTo>
                  <a:pt x="1927570" y="3898694"/>
                  <a:pt x="1877762" y="3949796"/>
                  <a:pt x="1815502" y="3949796"/>
                </a:cubicBezTo>
                <a:lnTo>
                  <a:pt x="112068" y="3949796"/>
                </a:lnTo>
                <a:cubicBezTo>
                  <a:pt x="51054" y="3949796"/>
                  <a:pt x="0" y="3898694"/>
                  <a:pt x="0" y="3837621"/>
                </a:cubicBezTo>
                <a:lnTo>
                  <a:pt x="0" y="110929"/>
                </a:lnTo>
                <a:cubicBezTo>
                  <a:pt x="0" y="49856"/>
                  <a:pt x="51054" y="0"/>
                  <a:pt x="112068" y="0"/>
                </a:cubicBezTo>
                <a:close/>
              </a:path>
            </a:pathLst>
          </a:custGeom>
          <a:solidFill>
            <a:schemeClr val="bg2">
              <a:lumMod val="95000"/>
            </a:schemeClr>
          </a:solidFill>
        </p:spPr>
        <p:txBody>
          <a:bodyPr wrap="square" anchor="ctr">
            <a:noAutofit/>
          </a:bodyPr>
          <a:lstStyle>
            <a:lvl1pPr marL="0" indent="0" algn="ctr">
              <a:buNone/>
              <a:defRPr sz="2400">
                <a:latin typeface="Livvic Light" pitchFamily="2" charset="0"/>
              </a:defRPr>
            </a:lvl1pPr>
          </a:lstStyle>
          <a:p>
            <a:endParaRPr lang="en-US" dirty="0"/>
          </a:p>
        </p:txBody>
      </p:sp>
    </p:spTree>
    <p:extLst>
      <p:ext uri="{BB962C8B-B14F-4D97-AF65-F5344CB8AC3E}">
        <p14:creationId xmlns:p14="http://schemas.microsoft.com/office/powerpoint/2010/main" val="1003720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esktop Device Mockup">
    <p:spTree>
      <p:nvGrpSpPr>
        <p:cNvPr id="1" name=""/>
        <p:cNvGrpSpPr/>
        <p:nvPr/>
      </p:nvGrpSpPr>
      <p:grpSpPr>
        <a:xfrm>
          <a:off x="0" y="0"/>
          <a:ext cx="0" cy="0"/>
          <a:chOff x="0" y="0"/>
          <a:chExt cx="0" cy="0"/>
        </a:xfrm>
      </p:grpSpPr>
      <p:sp>
        <p:nvSpPr>
          <p:cNvPr id="11" name="Freeform 14">
            <a:extLst>
              <a:ext uri="{FF2B5EF4-FFF2-40B4-BE49-F238E27FC236}">
                <a16:creationId xmlns:a16="http://schemas.microsoft.com/office/drawing/2014/main" id="{7E16B592-D450-A441-9597-A3F3CE6B3CB6}"/>
              </a:ext>
            </a:extLst>
          </p:cNvPr>
          <p:cNvSpPr>
            <a:spLocks noChangeAspect="1" noChangeArrowheads="1"/>
          </p:cNvSpPr>
          <p:nvPr userDrawn="1"/>
        </p:nvSpPr>
        <p:spPr bwMode="auto">
          <a:xfrm rot="16200000">
            <a:off x="-523403" y="7303904"/>
            <a:ext cx="9536804" cy="9536802"/>
          </a:xfrm>
          <a:custGeom>
            <a:avLst/>
            <a:gdLst>
              <a:gd name="T0" fmla="*/ 694 w 2610"/>
              <a:gd name="T1" fmla="*/ 0 h 2611"/>
              <a:gd name="T2" fmla="*/ 694 w 2610"/>
              <a:gd name="T3" fmla="*/ 0 h 2611"/>
              <a:gd name="T4" fmla="*/ 0 w 2610"/>
              <a:gd name="T5" fmla="*/ 694 h 2611"/>
              <a:gd name="T6" fmla="*/ 0 w 2610"/>
              <a:gd name="T7" fmla="*/ 2610 h 2611"/>
              <a:gd name="T8" fmla="*/ 1915 w 2610"/>
              <a:gd name="T9" fmla="*/ 2610 h 2611"/>
              <a:gd name="T10" fmla="*/ 1915 w 2610"/>
              <a:gd name="T11" fmla="*/ 2610 h 2611"/>
              <a:gd name="T12" fmla="*/ 2609 w 2610"/>
              <a:gd name="T13" fmla="*/ 1916 h 2611"/>
              <a:gd name="T14" fmla="*/ 2609 w 2610"/>
              <a:gd name="T15" fmla="*/ 0 h 2611"/>
              <a:gd name="T16" fmla="*/ 694 w 2610"/>
              <a:gd name="T17" fmla="*/ 0 h 2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10" h="2611">
                <a:moveTo>
                  <a:pt x="694" y="0"/>
                </a:moveTo>
                <a:lnTo>
                  <a:pt x="694" y="0"/>
                </a:lnTo>
                <a:cubicBezTo>
                  <a:pt x="311" y="0"/>
                  <a:pt x="0" y="311"/>
                  <a:pt x="0" y="694"/>
                </a:cubicBezTo>
                <a:lnTo>
                  <a:pt x="0" y="2610"/>
                </a:lnTo>
                <a:lnTo>
                  <a:pt x="1915" y="2610"/>
                </a:lnTo>
                <a:lnTo>
                  <a:pt x="1915" y="2610"/>
                </a:lnTo>
                <a:cubicBezTo>
                  <a:pt x="2297" y="2610"/>
                  <a:pt x="2609" y="2298"/>
                  <a:pt x="2609" y="1916"/>
                </a:cubicBezTo>
                <a:lnTo>
                  <a:pt x="2609" y="0"/>
                </a:lnTo>
                <a:lnTo>
                  <a:pt x="694" y="0"/>
                </a:lnTo>
              </a:path>
            </a:pathLst>
          </a:custGeom>
          <a:solidFill>
            <a:schemeClr val="accent4"/>
          </a:solidFill>
          <a:ln>
            <a:noFill/>
          </a:ln>
          <a:effectLst/>
        </p:spPr>
        <p:txBody>
          <a:bodyPr wrap="none" anchor="ctr"/>
          <a:lstStyle/>
          <a:p>
            <a:endParaRPr lang="en-US" sz="6532">
              <a:latin typeface="Livvic Light" pitchFamily="2" charset="0"/>
            </a:endParaRPr>
          </a:p>
        </p:txBody>
      </p:sp>
      <p:grpSp>
        <p:nvGrpSpPr>
          <p:cNvPr id="13" name="Group 12">
            <a:extLst>
              <a:ext uri="{FF2B5EF4-FFF2-40B4-BE49-F238E27FC236}">
                <a16:creationId xmlns:a16="http://schemas.microsoft.com/office/drawing/2014/main" id="{97CEE79B-3F58-AFCC-D694-1C5A9F8BFA6D}"/>
              </a:ext>
            </a:extLst>
          </p:cNvPr>
          <p:cNvGrpSpPr/>
          <p:nvPr userDrawn="1"/>
        </p:nvGrpSpPr>
        <p:grpSpPr>
          <a:xfrm>
            <a:off x="7127663" y="3657600"/>
            <a:ext cx="14759571" cy="8752943"/>
            <a:chOff x="12848246" y="3401528"/>
            <a:chExt cx="5934809" cy="3407018"/>
          </a:xfrm>
        </p:grpSpPr>
        <p:sp>
          <p:nvSpPr>
            <p:cNvPr id="14" name="Freeform 2">
              <a:extLst>
                <a:ext uri="{FF2B5EF4-FFF2-40B4-BE49-F238E27FC236}">
                  <a16:creationId xmlns:a16="http://schemas.microsoft.com/office/drawing/2014/main" id="{60968B94-51C5-FE06-60A6-27BD61A1EBF2}"/>
                </a:ext>
              </a:extLst>
            </p:cNvPr>
            <p:cNvSpPr>
              <a:spLocks noChangeArrowheads="1"/>
            </p:cNvSpPr>
            <p:nvPr/>
          </p:nvSpPr>
          <p:spPr bwMode="auto">
            <a:xfrm>
              <a:off x="13392272" y="3412520"/>
              <a:ext cx="4846761" cy="3264145"/>
            </a:xfrm>
            <a:custGeom>
              <a:avLst/>
              <a:gdLst>
                <a:gd name="T0" fmla="*/ 3883 w 3890"/>
                <a:gd name="T1" fmla="*/ 121 h 2620"/>
                <a:gd name="T2" fmla="*/ 3883 w 3890"/>
                <a:gd name="T3" fmla="*/ 121 h 2620"/>
                <a:gd name="T4" fmla="*/ 3763 w 3890"/>
                <a:gd name="T5" fmla="*/ 0 h 2620"/>
                <a:gd name="T6" fmla="*/ 126 w 3890"/>
                <a:gd name="T7" fmla="*/ 0 h 2620"/>
                <a:gd name="T8" fmla="*/ 126 w 3890"/>
                <a:gd name="T9" fmla="*/ 0 h 2620"/>
                <a:gd name="T10" fmla="*/ 4 w 3890"/>
                <a:gd name="T11" fmla="*/ 121 h 2620"/>
                <a:gd name="T12" fmla="*/ 4 w 3890"/>
                <a:gd name="T13" fmla="*/ 2619 h 2620"/>
                <a:gd name="T14" fmla="*/ 0 w 3890"/>
                <a:gd name="T15" fmla="*/ 2619 h 2620"/>
                <a:gd name="T16" fmla="*/ 0 w 3890"/>
                <a:gd name="T17" fmla="*/ 2619 h 2620"/>
                <a:gd name="T18" fmla="*/ 3889 w 3890"/>
                <a:gd name="T19" fmla="*/ 2619 h 2620"/>
                <a:gd name="T20" fmla="*/ 3889 w 3890"/>
                <a:gd name="T21" fmla="*/ 2619 h 2620"/>
                <a:gd name="T22" fmla="*/ 3883 w 3890"/>
                <a:gd name="T23" fmla="*/ 2619 h 2620"/>
                <a:gd name="T24" fmla="*/ 3883 w 3890"/>
                <a:gd name="T25" fmla="*/ 121 h 2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90" h="2620">
                  <a:moveTo>
                    <a:pt x="3883" y="121"/>
                  </a:moveTo>
                  <a:lnTo>
                    <a:pt x="3883" y="121"/>
                  </a:lnTo>
                  <a:cubicBezTo>
                    <a:pt x="3883" y="54"/>
                    <a:pt x="3829" y="0"/>
                    <a:pt x="3763" y="0"/>
                  </a:cubicBezTo>
                  <a:lnTo>
                    <a:pt x="126" y="0"/>
                  </a:lnTo>
                  <a:lnTo>
                    <a:pt x="126" y="0"/>
                  </a:lnTo>
                  <a:cubicBezTo>
                    <a:pt x="59" y="0"/>
                    <a:pt x="4" y="54"/>
                    <a:pt x="4" y="121"/>
                  </a:cubicBezTo>
                  <a:lnTo>
                    <a:pt x="4" y="2619"/>
                  </a:lnTo>
                  <a:lnTo>
                    <a:pt x="0" y="2619"/>
                  </a:lnTo>
                  <a:lnTo>
                    <a:pt x="0" y="2619"/>
                  </a:lnTo>
                  <a:lnTo>
                    <a:pt x="3889" y="2619"/>
                  </a:lnTo>
                  <a:lnTo>
                    <a:pt x="3889" y="2619"/>
                  </a:lnTo>
                  <a:lnTo>
                    <a:pt x="3883" y="2619"/>
                  </a:lnTo>
                  <a:lnTo>
                    <a:pt x="3883" y="121"/>
                  </a:lnTo>
                </a:path>
              </a:pathLst>
            </a:custGeom>
            <a:solidFill>
              <a:srgbClr val="02020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15" name="Freeform 3">
              <a:extLst>
                <a:ext uri="{FF2B5EF4-FFF2-40B4-BE49-F238E27FC236}">
                  <a16:creationId xmlns:a16="http://schemas.microsoft.com/office/drawing/2014/main" id="{D1CD8854-3DFA-E4F9-EE8E-026CB5E69E94}"/>
                </a:ext>
              </a:extLst>
            </p:cNvPr>
            <p:cNvSpPr>
              <a:spLocks noChangeArrowheads="1"/>
            </p:cNvSpPr>
            <p:nvPr/>
          </p:nvSpPr>
          <p:spPr bwMode="auto">
            <a:xfrm>
              <a:off x="13386775" y="3401528"/>
              <a:ext cx="4857750" cy="3275134"/>
            </a:xfrm>
            <a:custGeom>
              <a:avLst/>
              <a:gdLst>
                <a:gd name="T0" fmla="*/ 3768 w 3900"/>
                <a:gd name="T1" fmla="*/ 0 h 2630"/>
                <a:gd name="T2" fmla="*/ 131 w 3900"/>
                <a:gd name="T3" fmla="*/ 0 h 2630"/>
                <a:gd name="T4" fmla="*/ 131 w 3900"/>
                <a:gd name="T5" fmla="*/ 0 h 2630"/>
                <a:gd name="T6" fmla="*/ 0 w 3900"/>
                <a:gd name="T7" fmla="*/ 131 h 2630"/>
                <a:gd name="T8" fmla="*/ 0 w 3900"/>
                <a:gd name="T9" fmla="*/ 2629 h 2630"/>
                <a:gd name="T10" fmla="*/ 5 w 3900"/>
                <a:gd name="T11" fmla="*/ 2629 h 2630"/>
                <a:gd name="T12" fmla="*/ 9 w 3900"/>
                <a:gd name="T13" fmla="*/ 2629 h 2630"/>
                <a:gd name="T14" fmla="*/ 9 w 3900"/>
                <a:gd name="T15" fmla="*/ 131 h 2630"/>
                <a:gd name="T16" fmla="*/ 9 w 3900"/>
                <a:gd name="T17" fmla="*/ 131 h 2630"/>
                <a:gd name="T18" fmla="*/ 131 w 3900"/>
                <a:gd name="T19" fmla="*/ 10 h 2630"/>
                <a:gd name="T20" fmla="*/ 3768 w 3900"/>
                <a:gd name="T21" fmla="*/ 10 h 2630"/>
                <a:gd name="T22" fmla="*/ 3768 w 3900"/>
                <a:gd name="T23" fmla="*/ 10 h 2630"/>
                <a:gd name="T24" fmla="*/ 3888 w 3900"/>
                <a:gd name="T25" fmla="*/ 131 h 2630"/>
                <a:gd name="T26" fmla="*/ 3888 w 3900"/>
                <a:gd name="T27" fmla="*/ 2629 h 2630"/>
                <a:gd name="T28" fmla="*/ 3894 w 3900"/>
                <a:gd name="T29" fmla="*/ 2629 h 2630"/>
                <a:gd name="T30" fmla="*/ 3899 w 3900"/>
                <a:gd name="T31" fmla="*/ 2629 h 2630"/>
                <a:gd name="T32" fmla="*/ 3899 w 3900"/>
                <a:gd name="T33" fmla="*/ 131 h 2630"/>
                <a:gd name="T34" fmla="*/ 3899 w 3900"/>
                <a:gd name="T35" fmla="*/ 131 h 2630"/>
                <a:gd name="T36" fmla="*/ 3768 w 3900"/>
                <a:gd name="T37" fmla="*/ 0 h 2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00" h="2630">
                  <a:moveTo>
                    <a:pt x="3768" y="0"/>
                  </a:moveTo>
                  <a:lnTo>
                    <a:pt x="131" y="0"/>
                  </a:lnTo>
                  <a:lnTo>
                    <a:pt x="131" y="0"/>
                  </a:lnTo>
                  <a:cubicBezTo>
                    <a:pt x="58" y="0"/>
                    <a:pt x="0" y="59"/>
                    <a:pt x="0" y="131"/>
                  </a:cubicBezTo>
                  <a:lnTo>
                    <a:pt x="0" y="2629"/>
                  </a:lnTo>
                  <a:lnTo>
                    <a:pt x="5" y="2629"/>
                  </a:lnTo>
                  <a:lnTo>
                    <a:pt x="9" y="2629"/>
                  </a:lnTo>
                  <a:lnTo>
                    <a:pt x="9" y="131"/>
                  </a:lnTo>
                  <a:lnTo>
                    <a:pt x="9" y="131"/>
                  </a:lnTo>
                  <a:cubicBezTo>
                    <a:pt x="9" y="64"/>
                    <a:pt x="64" y="10"/>
                    <a:pt x="131" y="10"/>
                  </a:cubicBezTo>
                  <a:lnTo>
                    <a:pt x="3768" y="10"/>
                  </a:lnTo>
                  <a:lnTo>
                    <a:pt x="3768" y="10"/>
                  </a:lnTo>
                  <a:cubicBezTo>
                    <a:pt x="3834" y="10"/>
                    <a:pt x="3888" y="64"/>
                    <a:pt x="3888" y="131"/>
                  </a:cubicBezTo>
                  <a:lnTo>
                    <a:pt x="3888" y="2629"/>
                  </a:lnTo>
                  <a:lnTo>
                    <a:pt x="3894" y="2629"/>
                  </a:lnTo>
                  <a:lnTo>
                    <a:pt x="3899" y="2629"/>
                  </a:lnTo>
                  <a:lnTo>
                    <a:pt x="3899" y="131"/>
                  </a:lnTo>
                  <a:lnTo>
                    <a:pt x="3899" y="131"/>
                  </a:lnTo>
                  <a:cubicBezTo>
                    <a:pt x="3899" y="59"/>
                    <a:pt x="3840" y="0"/>
                    <a:pt x="3768" y="0"/>
                  </a:cubicBezTo>
                </a:path>
              </a:pathLst>
            </a:custGeom>
            <a:solidFill>
              <a:srgbClr val="7F7F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16" name="Freeform 4">
              <a:extLst>
                <a:ext uri="{FF2B5EF4-FFF2-40B4-BE49-F238E27FC236}">
                  <a16:creationId xmlns:a16="http://schemas.microsoft.com/office/drawing/2014/main" id="{B165ED91-924F-76B6-9061-685F991236B4}"/>
                </a:ext>
              </a:extLst>
            </p:cNvPr>
            <p:cNvSpPr>
              <a:spLocks noChangeArrowheads="1"/>
            </p:cNvSpPr>
            <p:nvPr/>
          </p:nvSpPr>
          <p:spPr bwMode="auto">
            <a:xfrm>
              <a:off x="12848246" y="6676662"/>
              <a:ext cx="5934809" cy="131884"/>
            </a:xfrm>
            <a:custGeom>
              <a:avLst/>
              <a:gdLst>
                <a:gd name="T0" fmla="*/ 0 w 4762"/>
                <a:gd name="T1" fmla="*/ 0 h 105"/>
                <a:gd name="T2" fmla="*/ 0 w 4762"/>
                <a:gd name="T3" fmla="*/ 0 h 105"/>
                <a:gd name="T4" fmla="*/ 104 w 4762"/>
                <a:gd name="T5" fmla="*/ 104 h 105"/>
                <a:gd name="T6" fmla="*/ 4656 w 4762"/>
                <a:gd name="T7" fmla="*/ 104 h 105"/>
                <a:gd name="T8" fmla="*/ 4656 w 4762"/>
                <a:gd name="T9" fmla="*/ 104 h 105"/>
                <a:gd name="T10" fmla="*/ 4761 w 4762"/>
                <a:gd name="T11" fmla="*/ 0 h 105"/>
                <a:gd name="T12" fmla="*/ 0 w 4762"/>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762" h="105">
                  <a:moveTo>
                    <a:pt x="0" y="0"/>
                  </a:moveTo>
                  <a:lnTo>
                    <a:pt x="0" y="0"/>
                  </a:lnTo>
                  <a:cubicBezTo>
                    <a:pt x="0" y="58"/>
                    <a:pt x="46" y="104"/>
                    <a:pt x="104" y="104"/>
                  </a:cubicBezTo>
                  <a:lnTo>
                    <a:pt x="4656" y="104"/>
                  </a:lnTo>
                  <a:lnTo>
                    <a:pt x="4656" y="104"/>
                  </a:lnTo>
                  <a:cubicBezTo>
                    <a:pt x="4714" y="104"/>
                    <a:pt x="4761" y="58"/>
                    <a:pt x="4761" y="0"/>
                  </a:cubicBezTo>
                  <a:lnTo>
                    <a:pt x="0" y="0"/>
                  </a:lnTo>
                </a:path>
              </a:pathLst>
            </a:custGeom>
            <a:solidFill>
              <a:srgbClr val="ACAFB5"/>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17" name="Freeform 5">
              <a:extLst>
                <a:ext uri="{FF2B5EF4-FFF2-40B4-BE49-F238E27FC236}">
                  <a16:creationId xmlns:a16="http://schemas.microsoft.com/office/drawing/2014/main" id="{3C979AF8-7395-F40A-4EA8-39BF84BB24F2}"/>
                </a:ext>
              </a:extLst>
            </p:cNvPr>
            <p:cNvSpPr>
              <a:spLocks noChangeArrowheads="1"/>
            </p:cNvSpPr>
            <p:nvPr/>
          </p:nvSpPr>
          <p:spPr bwMode="auto">
            <a:xfrm>
              <a:off x="15310091" y="6676662"/>
              <a:ext cx="1016613" cy="60445"/>
            </a:xfrm>
            <a:custGeom>
              <a:avLst/>
              <a:gdLst>
                <a:gd name="T0" fmla="*/ 0 w 817"/>
                <a:gd name="T1" fmla="*/ 0 h 50"/>
                <a:gd name="T2" fmla="*/ 0 w 817"/>
                <a:gd name="T3" fmla="*/ 0 h 50"/>
                <a:gd name="T4" fmla="*/ 50 w 817"/>
                <a:gd name="T5" fmla="*/ 49 h 50"/>
                <a:gd name="T6" fmla="*/ 767 w 817"/>
                <a:gd name="T7" fmla="*/ 49 h 50"/>
                <a:gd name="T8" fmla="*/ 767 w 817"/>
                <a:gd name="T9" fmla="*/ 49 h 50"/>
                <a:gd name="T10" fmla="*/ 816 w 817"/>
                <a:gd name="T11" fmla="*/ 0 h 50"/>
                <a:gd name="T12" fmla="*/ 0 w 817"/>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817" h="50">
                  <a:moveTo>
                    <a:pt x="0" y="0"/>
                  </a:moveTo>
                  <a:lnTo>
                    <a:pt x="0" y="0"/>
                  </a:lnTo>
                  <a:cubicBezTo>
                    <a:pt x="0" y="28"/>
                    <a:pt x="22" y="49"/>
                    <a:pt x="50" y="49"/>
                  </a:cubicBezTo>
                  <a:lnTo>
                    <a:pt x="767" y="49"/>
                  </a:lnTo>
                  <a:lnTo>
                    <a:pt x="767" y="49"/>
                  </a:lnTo>
                  <a:cubicBezTo>
                    <a:pt x="794" y="49"/>
                    <a:pt x="816" y="28"/>
                    <a:pt x="816" y="0"/>
                  </a:cubicBezTo>
                  <a:lnTo>
                    <a:pt x="0" y="0"/>
                  </a:ln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18" name="Freeform 6">
              <a:extLst>
                <a:ext uri="{FF2B5EF4-FFF2-40B4-BE49-F238E27FC236}">
                  <a16:creationId xmlns:a16="http://schemas.microsoft.com/office/drawing/2014/main" id="{3EA90D0A-F9FF-E854-2D15-C8DA47E67A32}"/>
                </a:ext>
              </a:extLst>
            </p:cNvPr>
            <p:cNvSpPr>
              <a:spLocks noChangeArrowheads="1"/>
            </p:cNvSpPr>
            <p:nvPr/>
          </p:nvSpPr>
          <p:spPr bwMode="auto">
            <a:xfrm>
              <a:off x="15782678" y="3467470"/>
              <a:ext cx="65943" cy="65943"/>
            </a:xfrm>
            <a:custGeom>
              <a:avLst/>
              <a:gdLst>
                <a:gd name="T0" fmla="*/ 26 w 54"/>
                <a:gd name="T1" fmla="*/ 0 h 54"/>
                <a:gd name="T2" fmla="*/ 26 w 54"/>
                <a:gd name="T3" fmla="*/ 0 h 54"/>
                <a:gd name="T4" fmla="*/ 0 w 54"/>
                <a:gd name="T5" fmla="*/ 27 h 54"/>
                <a:gd name="T6" fmla="*/ 0 w 54"/>
                <a:gd name="T7" fmla="*/ 27 h 54"/>
                <a:gd name="T8" fmla="*/ 26 w 54"/>
                <a:gd name="T9" fmla="*/ 53 h 54"/>
                <a:gd name="T10" fmla="*/ 26 w 54"/>
                <a:gd name="T11" fmla="*/ 53 h 54"/>
                <a:gd name="T12" fmla="*/ 53 w 54"/>
                <a:gd name="T13" fmla="*/ 27 h 54"/>
                <a:gd name="T14" fmla="*/ 53 w 54"/>
                <a:gd name="T15" fmla="*/ 27 h 54"/>
                <a:gd name="T16" fmla="*/ 26 w 54"/>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26" y="0"/>
                  </a:moveTo>
                  <a:lnTo>
                    <a:pt x="26" y="0"/>
                  </a:lnTo>
                  <a:cubicBezTo>
                    <a:pt x="12" y="0"/>
                    <a:pt x="0" y="12"/>
                    <a:pt x="0" y="27"/>
                  </a:cubicBezTo>
                  <a:lnTo>
                    <a:pt x="0" y="27"/>
                  </a:lnTo>
                  <a:cubicBezTo>
                    <a:pt x="0" y="41"/>
                    <a:pt x="12" y="53"/>
                    <a:pt x="26" y="53"/>
                  </a:cubicBezTo>
                  <a:lnTo>
                    <a:pt x="26" y="53"/>
                  </a:lnTo>
                  <a:cubicBezTo>
                    <a:pt x="41" y="53"/>
                    <a:pt x="53" y="41"/>
                    <a:pt x="53" y="27"/>
                  </a:cubicBezTo>
                  <a:lnTo>
                    <a:pt x="53" y="27"/>
                  </a:lnTo>
                  <a:cubicBezTo>
                    <a:pt x="53" y="12"/>
                    <a:pt x="41" y="0"/>
                    <a:pt x="26" y="0"/>
                  </a:cubicBezTo>
                </a:path>
              </a:pathLst>
            </a:custGeom>
            <a:solidFill>
              <a:srgbClr val="5C5B62"/>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19" name="Freeform 7">
              <a:extLst>
                <a:ext uri="{FF2B5EF4-FFF2-40B4-BE49-F238E27FC236}">
                  <a16:creationId xmlns:a16="http://schemas.microsoft.com/office/drawing/2014/main" id="{1D2D6FD9-63D5-B259-61C1-5281CC1CE13A}"/>
                </a:ext>
              </a:extLst>
            </p:cNvPr>
            <p:cNvSpPr>
              <a:spLocks noChangeArrowheads="1"/>
            </p:cNvSpPr>
            <p:nvPr/>
          </p:nvSpPr>
          <p:spPr bwMode="auto">
            <a:xfrm>
              <a:off x="15799167" y="3483955"/>
              <a:ext cx="32972" cy="32972"/>
            </a:xfrm>
            <a:custGeom>
              <a:avLst/>
              <a:gdLst>
                <a:gd name="T0" fmla="*/ 12 w 27"/>
                <a:gd name="T1" fmla="*/ 0 h 28"/>
                <a:gd name="T2" fmla="*/ 12 w 27"/>
                <a:gd name="T3" fmla="*/ 0 h 28"/>
                <a:gd name="T4" fmla="*/ 0 w 27"/>
                <a:gd name="T5" fmla="*/ 14 h 28"/>
                <a:gd name="T6" fmla="*/ 0 w 27"/>
                <a:gd name="T7" fmla="*/ 14 h 28"/>
                <a:gd name="T8" fmla="*/ 12 w 27"/>
                <a:gd name="T9" fmla="*/ 27 h 28"/>
                <a:gd name="T10" fmla="*/ 12 w 27"/>
                <a:gd name="T11" fmla="*/ 27 h 28"/>
                <a:gd name="T12" fmla="*/ 26 w 27"/>
                <a:gd name="T13" fmla="*/ 14 h 28"/>
                <a:gd name="T14" fmla="*/ 26 w 27"/>
                <a:gd name="T15" fmla="*/ 14 h 28"/>
                <a:gd name="T16" fmla="*/ 12 w 2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8">
                  <a:moveTo>
                    <a:pt x="12" y="0"/>
                  </a:moveTo>
                  <a:lnTo>
                    <a:pt x="12" y="0"/>
                  </a:lnTo>
                  <a:cubicBezTo>
                    <a:pt x="5" y="0"/>
                    <a:pt x="0" y="6"/>
                    <a:pt x="0" y="14"/>
                  </a:cubicBezTo>
                  <a:lnTo>
                    <a:pt x="0" y="14"/>
                  </a:lnTo>
                  <a:cubicBezTo>
                    <a:pt x="0" y="21"/>
                    <a:pt x="5" y="27"/>
                    <a:pt x="12" y="27"/>
                  </a:cubicBezTo>
                  <a:lnTo>
                    <a:pt x="12" y="27"/>
                  </a:lnTo>
                  <a:cubicBezTo>
                    <a:pt x="20" y="27"/>
                    <a:pt x="26" y="21"/>
                    <a:pt x="26" y="14"/>
                  </a:cubicBezTo>
                  <a:lnTo>
                    <a:pt x="26" y="14"/>
                  </a:lnTo>
                  <a:cubicBezTo>
                    <a:pt x="26" y="6"/>
                    <a:pt x="20" y="0"/>
                    <a:pt x="12" y="0"/>
                  </a:cubicBezTo>
                </a:path>
              </a:pathLst>
            </a:custGeom>
            <a:solidFill>
              <a:srgbClr val="ADACB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sp>
          <p:nvSpPr>
            <p:cNvPr id="20" name="Freeform 8">
              <a:extLst>
                <a:ext uri="{FF2B5EF4-FFF2-40B4-BE49-F238E27FC236}">
                  <a16:creationId xmlns:a16="http://schemas.microsoft.com/office/drawing/2014/main" id="{29247587-95E1-8EE3-AFF8-7080B9A9E3F7}"/>
                </a:ext>
              </a:extLst>
            </p:cNvPr>
            <p:cNvSpPr>
              <a:spLocks noChangeArrowheads="1"/>
            </p:cNvSpPr>
            <p:nvPr/>
          </p:nvSpPr>
          <p:spPr bwMode="auto">
            <a:xfrm>
              <a:off x="13524156" y="3610347"/>
              <a:ext cx="4588485" cy="2890471"/>
            </a:xfrm>
            <a:custGeom>
              <a:avLst/>
              <a:gdLst>
                <a:gd name="T0" fmla="*/ 0 w 3682"/>
                <a:gd name="T1" fmla="*/ 2317 h 2318"/>
                <a:gd name="T2" fmla="*/ 3681 w 3682"/>
                <a:gd name="T3" fmla="*/ 2317 h 2318"/>
                <a:gd name="T4" fmla="*/ 3681 w 3682"/>
                <a:gd name="T5" fmla="*/ 0 h 2318"/>
                <a:gd name="T6" fmla="*/ 0 w 3682"/>
                <a:gd name="T7" fmla="*/ 0 h 2318"/>
                <a:gd name="T8" fmla="*/ 0 w 3682"/>
                <a:gd name="T9" fmla="*/ 2317 h 2318"/>
              </a:gdLst>
              <a:ahLst/>
              <a:cxnLst>
                <a:cxn ang="0">
                  <a:pos x="T0" y="T1"/>
                </a:cxn>
                <a:cxn ang="0">
                  <a:pos x="T2" y="T3"/>
                </a:cxn>
                <a:cxn ang="0">
                  <a:pos x="T4" y="T5"/>
                </a:cxn>
                <a:cxn ang="0">
                  <a:pos x="T6" y="T7"/>
                </a:cxn>
                <a:cxn ang="0">
                  <a:pos x="T8" y="T9"/>
                </a:cxn>
              </a:cxnLst>
              <a:rect l="0" t="0" r="r" b="b"/>
              <a:pathLst>
                <a:path w="3682" h="2318">
                  <a:moveTo>
                    <a:pt x="0" y="2317"/>
                  </a:moveTo>
                  <a:lnTo>
                    <a:pt x="3681" y="2317"/>
                  </a:lnTo>
                  <a:lnTo>
                    <a:pt x="3681" y="0"/>
                  </a:lnTo>
                  <a:lnTo>
                    <a:pt x="0" y="0"/>
                  </a:lnTo>
                  <a:lnTo>
                    <a:pt x="0" y="2317"/>
                  </a:lnTo>
                </a:path>
              </a:pathLst>
            </a:custGeom>
            <a:solidFill>
              <a:srgbClr val="EBDDF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6532">
                <a:latin typeface="Livvic Light" pitchFamily="2" charset="0"/>
              </a:endParaRPr>
            </a:p>
          </p:txBody>
        </p:sp>
      </p:grpSp>
      <p:sp>
        <p:nvSpPr>
          <p:cNvPr id="21" name="Picture Placeholder 129">
            <a:extLst>
              <a:ext uri="{FF2B5EF4-FFF2-40B4-BE49-F238E27FC236}">
                <a16:creationId xmlns:a16="http://schemas.microsoft.com/office/drawing/2014/main" id="{07FA4B50-BDC8-B5E7-3D76-81CC3523C13A}"/>
              </a:ext>
            </a:extLst>
          </p:cNvPr>
          <p:cNvSpPr>
            <a:spLocks noGrp="1"/>
          </p:cNvSpPr>
          <p:nvPr>
            <p:ph type="pic" sz="quarter" idx="28"/>
          </p:nvPr>
        </p:nvSpPr>
        <p:spPr>
          <a:xfrm>
            <a:off x="8814647" y="4195414"/>
            <a:ext cx="11408235" cy="7422682"/>
          </a:xfrm>
          <a:custGeom>
            <a:avLst/>
            <a:gdLst>
              <a:gd name="connsiteX0" fmla="*/ 0 w 4587240"/>
              <a:gd name="connsiteY0" fmla="*/ 0 h 2889224"/>
              <a:gd name="connsiteX1" fmla="*/ 4587240 w 4587240"/>
              <a:gd name="connsiteY1" fmla="*/ 0 h 2889224"/>
              <a:gd name="connsiteX2" fmla="*/ 4587240 w 4587240"/>
              <a:gd name="connsiteY2" fmla="*/ 2889224 h 2889224"/>
              <a:gd name="connsiteX3" fmla="*/ 0 w 4587240"/>
              <a:gd name="connsiteY3" fmla="*/ 2889224 h 2889224"/>
            </a:gdLst>
            <a:ahLst/>
            <a:cxnLst>
              <a:cxn ang="0">
                <a:pos x="connsiteX0" y="connsiteY0"/>
              </a:cxn>
              <a:cxn ang="0">
                <a:pos x="connsiteX1" y="connsiteY1"/>
              </a:cxn>
              <a:cxn ang="0">
                <a:pos x="connsiteX2" y="connsiteY2"/>
              </a:cxn>
              <a:cxn ang="0">
                <a:pos x="connsiteX3" y="connsiteY3"/>
              </a:cxn>
            </a:cxnLst>
            <a:rect l="l" t="t" r="r" b="b"/>
            <a:pathLst>
              <a:path w="4587240" h="2889224">
                <a:moveTo>
                  <a:pt x="0" y="0"/>
                </a:moveTo>
                <a:lnTo>
                  <a:pt x="4587240" y="0"/>
                </a:lnTo>
                <a:lnTo>
                  <a:pt x="4587240" y="2889224"/>
                </a:lnTo>
                <a:lnTo>
                  <a:pt x="0" y="2889224"/>
                </a:lnTo>
                <a:close/>
              </a:path>
            </a:pathLst>
          </a:custGeom>
          <a:solidFill>
            <a:schemeClr val="bg2">
              <a:lumMod val="95000"/>
            </a:schemeClr>
          </a:solidFill>
        </p:spPr>
        <p:txBody>
          <a:bodyPr wrap="square" anchor="ctr">
            <a:noAutofit/>
          </a:bodyPr>
          <a:lstStyle>
            <a:lvl1pPr marL="0" indent="0" algn="ctr">
              <a:buNone/>
              <a:defRPr sz="2400">
                <a:latin typeface="Livvic Light" pitchFamily="2" charset="0"/>
              </a:defRPr>
            </a:lvl1pPr>
          </a:lstStyle>
          <a:p>
            <a:endParaRPr lang="en-US" dirty="0"/>
          </a:p>
        </p:txBody>
      </p:sp>
    </p:spTree>
    <p:extLst>
      <p:ext uri="{BB962C8B-B14F-4D97-AF65-F5344CB8AC3E}">
        <p14:creationId xmlns:p14="http://schemas.microsoft.com/office/powerpoint/2010/main" val="2971510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84F89ED-1871-4F43-A45A-8B0D5D5325AA}"/>
              </a:ext>
            </a:extLst>
          </p:cNvPr>
          <p:cNvSpPr/>
          <p:nvPr userDrawn="1"/>
        </p:nvSpPr>
        <p:spPr>
          <a:xfrm>
            <a:off x="22128480" y="548640"/>
            <a:ext cx="2249170" cy="81686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Livvic Light" pitchFamily="2" charset="0"/>
            </a:endParaRPr>
          </a:p>
        </p:txBody>
      </p:sp>
      <p:sp>
        <p:nvSpPr>
          <p:cNvPr id="4" name="Picture Placeholder 35">
            <a:extLst>
              <a:ext uri="{FF2B5EF4-FFF2-40B4-BE49-F238E27FC236}">
                <a16:creationId xmlns:a16="http://schemas.microsoft.com/office/drawing/2014/main" id="{E247A436-89BB-403C-C807-DCBEE0F36828}"/>
              </a:ext>
            </a:extLst>
          </p:cNvPr>
          <p:cNvSpPr>
            <a:spLocks noGrp="1"/>
          </p:cNvSpPr>
          <p:nvPr>
            <p:ph type="pic" sz="quarter" idx="12"/>
          </p:nvPr>
        </p:nvSpPr>
        <p:spPr>
          <a:xfrm>
            <a:off x="14664438" y="486357"/>
            <a:ext cx="13007046" cy="13229643"/>
          </a:xfrm>
          <a:custGeom>
            <a:avLst/>
            <a:gdLst>
              <a:gd name="connsiteX0" fmla="*/ 702943 w 3532162"/>
              <a:gd name="connsiteY0" fmla="*/ 0 h 3592610"/>
              <a:gd name="connsiteX1" fmla="*/ 2829219 w 3532162"/>
              <a:gd name="connsiteY1" fmla="*/ 0 h 3592610"/>
              <a:gd name="connsiteX2" fmla="*/ 3532162 w 3532162"/>
              <a:gd name="connsiteY2" fmla="*/ 703065 h 3592610"/>
              <a:gd name="connsiteX3" fmla="*/ 3532162 w 3532162"/>
              <a:gd name="connsiteY3" fmla="*/ 3592610 h 3592610"/>
              <a:gd name="connsiteX4" fmla="*/ 0 w 3532162"/>
              <a:gd name="connsiteY4" fmla="*/ 3592610 h 3592610"/>
              <a:gd name="connsiteX5" fmla="*/ 0 w 3532162"/>
              <a:gd name="connsiteY5" fmla="*/ 703065 h 3592610"/>
              <a:gd name="connsiteX6" fmla="*/ 702943 w 3532162"/>
              <a:gd name="connsiteY6" fmla="*/ 0 h 3592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32162" h="3592610">
                <a:moveTo>
                  <a:pt x="702943" y="0"/>
                </a:moveTo>
                <a:lnTo>
                  <a:pt x="2829219" y="0"/>
                </a:lnTo>
                <a:cubicBezTo>
                  <a:pt x="3218081" y="0"/>
                  <a:pt x="3532162" y="315382"/>
                  <a:pt x="3532162" y="703065"/>
                </a:cubicBezTo>
                <a:lnTo>
                  <a:pt x="3532162" y="3592610"/>
                </a:lnTo>
                <a:lnTo>
                  <a:pt x="0" y="3592610"/>
                </a:lnTo>
                <a:lnTo>
                  <a:pt x="0" y="703065"/>
                </a:lnTo>
                <a:cubicBezTo>
                  <a:pt x="0" y="315382"/>
                  <a:pt x="315327" y="0"/>
                  <a:pt x="702943" y="0"/>
                </a:cubicBezTo>
                <a:close/>
              </a:path>
            </a:pathLst>
          </a:custGeom>
          <a:solidFill>
            <a:schemeClr val="bg2">
              <a:lumMod val="95000"/>
            </a:schemeClr>
          </a:solidFill>
        </p:spPr>
        <p:txBody>
          <a:bodyPr wrap="square" anchor="ctr">
            <a:noAutofit/>
          </a:bodyPr>
          <a:lstStyle>
            <a:lvl1pPr marL="0" indent="0" algn="ctr">
              <a:buNone/>
              <a:defRPr sz="2400"/>
            </a:lvl1pPr>
          </a:lstStyle>
          <a:p>
            <a:endParaRPr lang="en-US" dirty="0"/>
          </a:p>
        </p:txBody>
      </p:sp>
    </p:spTree>
    <p:extLst>
      <p:ext uri="{BB962C8B-B14F-4D97-AF65-F5344CB8AC3E}">
        <p14:creationId xmlns:p14="http://schemas.microsoft.com/office/powerpoint/2010/main" val="25047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D32B8C7F-D448-47B2-8A35-D28462D16A49}"/>
              </a:ext>
            </a:extLst>
          </p:cNvPr>
          <p:cNvSpPr>
            <a:spLocks noGrp="1"/>
          </p:cNvSpPr>
          <p:nvPr>
            <p:ph type="dt" sz="half" idx="10"/>
          </p:nvPr>
        </p:nvSpPr>
        <p:spPr/>
        <p:txBody>
          <a:bodyPr/>
          <a:lstStyle/>
          <a:p>
            <a:fld id="{A47A474A-E287-45FB-A92F-3F07FD3E970E}" type="datetimeFigureOut">
              <a:rPr lang="ar-SA" smtClean="0"/>
              <a:t>14/03/45</a:t>
            </a:fld>
            <a:endParaRPr lang="ar-SA"/>
          </a:p>
        </p:txBody>
      </p:sp>
      <p:sp>
        <p:nvSpPr>
          <p:cNvPr id="3" name="عنصر نائب للتذييل 2">
            <a:extLst>
              <a:ext uri="{FF2B5EF4-FFF2-40B4-BE49-F238E27FC236}">
                <a16:creationId xmlns:a16="http://schemas.microsoft.com/office/drawing/2014/main" id="{89B3A0BD-1A0D-418D-9A96-040803CAFBBC}"/>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DB07D16F-6754-4C86-BE2C-256955E1BD3C}"/>
              </a:ext>
            </a:extLst>
          </p:cNvPr>
          <p:cNvSpPr>
            <a:spLocks noGrp="1"/>
          </p:cNvSpPr>
          <p:nvPr>
            <p:ph type="sldNum" sz="quarter" idx="12"/>
          </p:nvPr>
        </p:nvSpPr>
        <p:spPr/>
        <p:txBody>
          <a:bodyPr/>
          <a:lstStyle/>
          <a:p>
            <a:fld id="{ECA30EC4-2DC3-4E28-9E50-C8DD3A5ED547}" type="slidenum">
              <a:rPr lang="ar-SA" smtClean="0"/>
              <a:t>‹#›</a:t>
            </a:fld>
            <a:endParaRPr lang="ar-SA"/>
          </a:p>
        </p:txBody>
      </p:sp>
    </p:spTree>
    <p:extLst>
      <p:ext uri="{BB962C8B-B14F-4D97-AF65-F5344CB8AC3E}">
        <p14:creationId xmlns:p14="http://schemas.microsoft.com/office/powerpoint/2010/main" val="247195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1919500" y="6170800"/>
            <a:ext cx="13510081" cy="2244800"/>
          </a:xfrm>
          <a:prstGeom prst="rect">
            <a:avLst/>
          </a:prstGeom>
        </p:spPr>
        <p:txBody>
          <a:bodyPr spcFirstLastPara="1" wrap="square" lIns="91425" tIns="91425" rIns="91425" bIns="91425" anchor="ctr" anchorCtr="0">
            <a:noAutofit/>
          </a:bodyPr>
          <a:lstStyle>
            <a:lvl1pPr lvl="0">
              <a:spcBef>
                <a:spcPts val="0"/>
              </a:spcBef>
              <a:spcAft>
                <a:spcPts val="0"/>
              </a:spcAft>
              <a:buSzPts val="3600"/>
              <a:buNone/>
              <a:defRPr sz="13331"/>
            </a:lvl1pPr>
            <a:lvl2pPr lvl="1" algn="ctr">
              <a:spcBef>
                <a:spcPts val="0"/>
              </a:spcBef>
              <a:spcAft>
                <a:spcPts val="0"/>
              </a:spcAft>
              <a:buSzPts val="3600"/>
              <a:buNone/>
              <a:defRPr sz="9598"/>
            </a:lvl2pPr>
            <a:lvl3pPr lvl="2" algn="ctr">
              <a:spcBef>
                <a:spcPts val="0"/>
              </a:spcBef>
              <a:spcAft>
                <a:spcPts val="0"/>
              </a:spcAft>
              <a:buSzPts val="3600"/>
              <a:buNone/>
              <a:defRPr sz="9598"/>
            </a:lvl3pPr>
            <a:lvl4pPr lvl="3" algn="ctr">
              <a:spcBef>
                <a:spcPts val="0"/>
              </a:spcBef>
              <a:spcAft>
                <a:spcPts val="0"/>
              </a:spcAft>
              <a:buSzPts val="3600"/>
              <a:buNone/>
              <a:defRPr sz="9598"/>
            </a:lvl4pPr>
            <a:lvl5pPr lvl="4" algn="ctr">
              <a:spcBef>
                <a:spcPts val="0"/>
              </a:spcBef>
              <a:spcAft>
                <a:spcPts val="0"/>
              </a:spcAft>
              <a:buSzPts val="3600"/>
              <a:buNone/>
              <a:defRPr sz="9598"/>
            </a:lvl5pPr>
            <a:lvl6pPr lvl="5" algn="ctr">
              <a:spcBef>
                <a:spcPts val="0"/>
              </a:spcBef>
              <a:spcAft>
                <a:spcPts val="0"/>
              </a:spcAft>
              <a:buSzPts val="3600"/>
              <a:buNone/>
              <a:defRPr sz="9598"/>
            </a:lvl6pPr>
            <a:lvl7pPr lvl="6" algn="ctr">
              <a:spcBef>
                <a:spcPts val="0"/>
              </a:spcBef>
              <a:spcAft>
                <a:spcPts val="0"/>
              </a:spcAft>
              <a:buSzPts val="3600"/>
              <a:buNone/>
              <a:defRPr sz="9598"/>
            </a:lvl7pPr>
            <a:lvl8pPr lvl="7" algn="ctr">
              <a:spcBef>
                <a:spcPts val="0"/>
              </a:spcBef>
              <a:spcAft>
                <a:spcPts val="0"/>
              </a:spcAft>
              <a:buSzPts val="3600"/>
              <a:buNone/>
              <a:defRPr sz="9598"/>
            </a:lvl8pPr>
            <a:lvl9pPr lvl="8" algn="ctr">
              <a:spcBef>
                <a:spcPts val="0"/>
              </a:spcBef>
              <a:spcAft>
                <a:spcPts val="0"/>
              </a:spcAft>
              <a:buSzPts val="3600"/>
              <a:buNone/>
              <a:defRPr sz="9598"/>
            </a:lvl9pPr>
          </a:lstStyle>
          <a:p>
            <a:endParaRPr/>
          </a:p>
        </p:txBody>
      </p:sp>
      <p:sp>
        <p:nvSpPr>
          <p:cNvPr id="13" name="Google Shape;13;p3"/>
          <p:cNvSpPr txBox="1">
            <a:spLocks noGrp="1"/>
          </p:cNvSpPr>
          <p:nvPr>
            <p:ph type="title" idx="2" hasCustomPrompt="1"/>
          </p:nvPr>
        </p:nvSpPr>
        <p:spPr>
          <a:xfrm>
            <a:off x="1919500" y="3926000"/>
            <a:ext cx="2437765" cy="2244800"/>
          </a:xfrm>
          <a:prstGeom prst="rect">
            <a:avLst/>
          </a:prstGeom>
        </p:spPr>
        <p:txBody>
          <a:bodyPr spcFirstLastPara="1" wrap="square" lIns="91425" tIns="91425" rIns="91425" bIns="91425" anchor="b" anchorCtr="0">
            <a:noAutofit/>
          </a:bodyPr>
          <a:lstStyle>
            <a:lvl1pPr lvl="0" rtl="0">
              <a:spcBef>
                <a:spcPts val="0"/>
              </a:spcBef>
              <a:spcAft>
                <a:spcPts val="0"/>
              </a:spcAft>
              <a:buSzPts val="6000"/>
              <a:buNone/>
              <a:defRPr sz="15996"/>
            </a:lvl1pPr>
            <a:lvl2pPr lvl="1" algn="ctr" rtl="0">
              <a:spcBef>
                <a:spcPts val="0"/>
              </a:spcBef>
              <a:spcAft>
                <a:spcPts val="0"/>
              </a:spcAft>
              <a:buSzPts val="6000"/>
              <a:buNone/>
              <a:defRPr sz="15996"/>
            </a:lvl2pPr>
            <a:lvl3pPr lvl="2" algn="ctr" rtl="0">
              <a:spcBef>
                <a:spcPts val="0"/>
              </a:spcBef>
              <a:spcAft>
                <a:spcPts val="0"/>
              </a:spcAft>
              <a:buSzPts val="6000"/>
              <a:buNone/>
              <a:defRPr sz="15996"/>
            </a:lvl3pPr>
            <a:lvl4pPr lvl="3" algn="ctr" rtl="0">
              <a:spcBef>
                <a:spcPts val="0"/>
              </a:spcBef>
              <a:spcAft>
                <a:spcPts val="0"/>
              </a:spcAft>
              <a:buSzPts val="6000"/>
              <a:buNone/>
              <a:defRPr sz="15996"/>
            </a:lvl4pPr>
            <a:lvl5pPr lvl="4" algn="ctr" rtl="0">
              <a:spcBef>
                <a:spcPts val="0"/>
              </a:spcBef>
              <a:spcAft>
                <a:spcPts val="0"/>
              </a:spcAft>
              <a:buSzPts val="6000"/>
              <a:buNone/>
              <a:defRPr sz="15996"/>
            </a:lvl5pPr>
            <a:lvl6pPr lvl="5" algn="ctr" rtl="0">
              <a:spcBef>
                <a:spcPts val="0"/>
              </a:spcBef>
              <a:spcAft>
                <a:spcPts val="0"/>
              </a:spcAft>
              <a:buSzPts val="6000"/>
              <a:buNone/>
              <a:defRPr sz="15996"/>
            </a:lvl6pPr>
            <a:lvl7pPr lvl="6" algn="ctr" rtl="0">
              <a:spcBef>
                <a:spcPts val="0"/>
              </a:spcBef>
              <a:spcAft>
                <a:spcPts val="0"/>
              </a:spcAft>
              <a:buSzPts val="6000"/>
              <a:buNone/>
              <a:defRPr sz="15996"/>
            </a:lvl7pPr>
            <a:lvl8pPr lvl="7" algn="ctr" rtl="0">
              <a:spcBef>
                <a:spcPts val="0"/>
              </a:spcBef>
              <a:spcAft>
                <a:spcPts val="0"/>
              </a:spcAft>
              <a:buSzPts val="6000"/>
              <a:buNone/>
              <a:defRPr sz="15996"/>
            </a:lvl8pPr>
            <a:lvl9pPr lvl="8" algn="ctr" rtl="0">
              <a:spcBef>
                <a:spcPts val="0"/>
              </a:spcBef>
              <a:spcAft>
                <a:spcPts val="0"/>
              </a:spcAft>
              <a:buSzPts val="6000"/>
              <a:buNone/>
              <a:defRPr sz="15996"/>
            </a:lvl9pPr>
          </a:lstStyle>
          <a:p>
            <a:r>
              <a:t>xx%</a:t>
            </a:r>
          </a:p>
        </p:txBody>
      </p:sp>
      <p:sp>
        <p:nvSpPr>
          <p:cNvPr id="14" name="Google Shape;14;p3"/>
          <p:cNvSpPr txBox="1">
            <a:spLocks noGrp="1"/>
          </p:cNvSpPr>
          <p:nvPr>
            <p:ph type="subTitle" idx="1"/>
          </p:nvPr>
        </p:nvSpPr>
        <p:spPr>
          <a:xfrm>
            <a:off x="1919500" y="8415600"/>
            <a:ext cx="13510081" cy="1374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600"/>
              <a:buNone/>
              <a:defRPr/>
            </a:lvl1pPr>
            <a:lvl2pPr lvl="1" algn="ctr" rtl="0">
              <a:lnSpc>
                <a:spcPct val="100000"/>
              </a:lnSpc>
              <a:spcBef>
                <a:spcPts val="0"/>
              </a:spcBef>
              <a:spcAft>
                <a:spcPts val="0"/>
              </a:spcAft>
              <a:buSzPts val="1600"/>
              <a:buNone/>
              <a:defRPr/>
            </a:lvl2pPr>
            <a:lvl3pPr lvl="2" algn="ctr" rtl="0">
              <a:lnSpc>
                <a:spcPct val="100000"/>
              </a:lnSpc>
              <a:spcBef>
                <a:spcPts val="4265"/>
              </a:spcBef>
              <a:spcAft>
                <a:spcPts val="0"/>
              </a:spcAft>
              <a:buSzPts val="1600"/>
              <a:buNone/>
              <a:defRPr/>
            </a:lvl3pPr>
            <a:lvl4pPr lvl="3" algn="ctr" rtl="0">
              <a:lnSpc>
                <a:spcPct val="100000"/>
              </a:lnSpc>
              <a:spcBef>
                <a:spcPts val="4265"/>
              </a:spcBef>
              <a:spcAft>
                <a:spcPts val="0"/>
              </a:spcAft>
              <a:buSzPts val="1600"/>
              <a:buNone/>
              <a:defRPr/>
            </a:lvl4pPr>
            <a:lvl5pPr lvl="4" algn="ctr" rtl="0">
              <a:lnSpc>
                <a:spcPct val="100000"/>
              </a:lnSpc>
              <a:spcBef>
                <a:spcPts val="4265"/>
              </a:spcBef>
              <a:spcAft>
                <a:spcPts val="0"/>
              </a:spcAft>
              <a:buSzPts val="1600"/>
              <a:buNone/>
              <a:defRPr/>
            </a:lvl5pPr>
            <a:lvl6pPr lvl="5" algn="ctr" rtl="0">
              <a:lnSpc>
                <a:spcPct val="100000"/>
              </a:lnSpc>
              <a:spcBef>
                <a:spcPts val="4265"/>
              </a:spcBef>
              <a:spcAft>
                <a:spcPts val="0"/>
              </a:spcAft>
              <a:buSzPts val="1600"/>
              <a:buNone/>
              <a:defRPr/>
            </a:lvl6pPr>
            <a:lvl7pPr lvl="6" algn="ctr" rtl="0">
              <a:lnSpc>
                <a:spcPct val="100000"/>
              </a:lnSpc>
              <a:spcBef>
                <a:spcPts val="4265"/>
              </a:spcBef>
              <a:spcAft>
                <a:spcPts val="0"/>
              </a:spcAft>
              <a:buSzPts val="1600"/>
              <a:buNone/>
              <a:defRPr/>
            </a:lvl7pPr>
            <a:lvl8pPr lvl="7" algn="ctr" rtl="0">
              <a:lnSpc>
                <a:spcPct val="100000"/>
              </a:lnSpc>
              <a:spcBef>
                <a:spcPts val="4265"/>
              </a:spcBef>
              <a:spcAft>
                <a:spcPts val="0"/>
              </a:spcAft>
              <a:buSzPts val="1600"/>
              <a:buNone/>
              <a:defRPr/>
            </a:lvl8pPr>
            <a:lvl9pPr lvl="8" algn="ctr" rtl="0">
              <a:lnSpc>
                <a:spcPct val="100000"/>
              </a:lnSpc>
              <a:spcBef>
                <a:spcPts val="4265"/>
              </a:spcBef>
              <a:spcAft>
                <a:spcPts val="4265"/>
              </a:spcAft>
              <a:buSzPts val="1600"/>
              <a:buNone/>
              <a:defRPr/>
            </a:lvl9pPr>
          </a:lstStyle>
          <a:p>
            <a:endParaRPr/>
          </a:p>
        </p:txBody>
      </p:sp>
    </p:spTree>
    <p:extLst>
      <p:ext uri="{BB962C8B-B14F-4D97-AF65-F5344CB8AC3E}">
        <p14:creationId xmlns:p14="http://schemas.microsoft.com/office/powerpoint/2010/main" val="3970632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3">
  <p:cSld name="Title and body 3">
    <p:spTree>
      <p:nvGrpSpPr>
        <p:cNvPr id="1" name="Shape 1139"/>
        <p:cNvGrpSpPr/>
        <p:nvPr/>
      </p:nvGrpSpPr>
      <p:grpSpPr>
        <a:xfrm>
          <a:off x="0" y="0"/>
          <a:ext cx="0" cy="0"/>
          <a:chOff x="0" y="0"/>
          <a:chExt cx="0" cy="0"/>
        </a:xfrm>
      </p:grpSpPr>
      <p:sp>
        <p:nvSpPr>
          <p:cNvPr id="1140" name="Google Shape;1140;p23"/>
          <p:cNvSpPr txBox="1">
            <a:spLocks noGrp="1"/>
          </p:cNvSpPr>
          <p:nvPr>
            <p:ph type="title"/>
          </p:nvPr>
        </p:nvSpPr>
        <p:spPr>
          <a:xfrm>
            <a:off x="6752609" y="902208"/>
            <a:ext cx="10897161" cy="1536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141" name="Google Shape;1141;p23"/>
          <p:cNvSpPr txBox="1">
            <a:spLocks noGrp="1"/>
          </p:cNvSpPr>
          <p:nvPr>
            <p:ph type="body" idx="1"/>
          </p:nvPr>
        </p:nvSpPr>
        <p:spPr>
          <a:xfrm>
            <a:off x="1905237" y="3072400"/>
            <a:ext cx="20542649" cy="9412000"/>
          </a:xfrm>
          <a:prstGeom prst="rect">
            <a:avLst/>
          </a:prstGeom>
          <a:noFill/>
          <a:ln>
            <a:noFill/>
          </a:ln>
        </p:spPr>
        <p:txBody>
          <a:bodyPr spcFirstLastPara="1" wrap="square" lIns="91425" tIns="91425" rIns="91425" bIns="91425" anchor="ctr" anchorCtr="0">
            <a:noAutofit/>
          </a:bodyPr>
          <a:lstStyle>
            <a:lvl1pPr marL="1218895" lvl="0" indent="-812597" rtl="0">
              <a:spcBef>
                <a:spcPts val="0"/>
              </a:spcBef>
              <a:spcAft>
                <a:spcPts val="0"/>
              </a:spcAft>
              <a:buClr>
                <a:srgbClr val="434343"/>
              </a:buClr>
              <a:buSzPts val="1200"/>
              <a:buFont typeface="Barlow Semi Condensed Medium"/>
              <a:buAutoNum type="arabicPeriod"/>
              <a:defRPr sz="3199">
                <a:solidFill>
                  <a:schemeClr val="dk2"/>
                </a:solidFill>
                <a:latin typeface="Barlow Semi Condensed"/>
                <a:ea typeface="Barlow Semi Condensed"/>
                <a:cs typeface="Barlow Semi Condensed"/>
                <a:sym typeface="Barlow Semi Condensed"/>
              </a:defRPr>
            </a:lvl1pPr>
            <a:lvl2pPr marL="2437790" lvl="1" indent="-812597"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2pPr>
            <a:lvl3pPr marL="3656686" lvl="2" indent="-812597"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3pPr>
            <a:lvl4pPr marL="4875581" lvl="3" indent="-812597"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4pPr>
            <a:lvl5pPr marL="6094476" lvl="4" indent="-812597"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5pPr>
            <a:lvl6pPr marL="7313371" lvl="5" indent="-812597"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6pPr>
            <a:lvl7pPr marL="8532266" lvl="6" indent="-812597" rtl="0">
              <a:spcBef>
                <a:spcPts val="0"/>
              </a:spcBef>
              <a:spcAft>
                <a:spcPts val="0"/>
              </a:spcAft>
              <a:buClr>
                <a:srgbClr val="434343"/>
              </a:buClr>
              <a:buSzPts val="1200"/>
              <a:buFont typeface="Roboto Condensed Light"/>
              <a:buAutoNum type="arabicPeriod"/>
              <a:defRPr>
                <a:solidFill>
                  <a:schemeClr val="dk2"/>
                </a:solidFill>
                <a:latin typeface="Barlow Semi Condensed"/>
                <a:ea typeface="Barlow Semi Condensed"/>
                <a:cs typeface="Barlow Semi Condensed"/>
                <a:sym typeface="Barlow Semi Condensed"/>
              </a:defRPr>
            </a:lvl7pPr>
            <a:lvl8pPr marL="9751162" lvl="7" indent="-812597" rtl="0">
              <a:spcBef>
                <a:spcPts val="0"/>
              </a:spcBef>
              <a:spcAft>
                <a:spcPts val="0"/>
              </a:spcAft>
              <a:buClr>
                <a:srgbClr val="434343"/>
              </a:buClr>
              <a:buSzPts val="1200"/>
              <a:buFont typeface="Roboto Condensed Light"/>
              <a:buAutoNum type="alphaLcPeriod"/>
              <a:defRPr>
                <a:solidFill>
                  <a:schemeClr val="dk2"/>
                </a:solidFill>
                <a:latin typeface="Barlow Semi Condensed"/>
                <a:ea typeface="Barlow Semi Condensed"/>
                <a:cs typeface="Barlow Semi Condensed"/>
                <a:sym typeface="Barlow Semi Condensed"/>
              </a:defRPr>
            </a:lvl8pPr>
            <a:lvl9pPr marL="10970057" lvl="8" indent="-812597" rtl="0">
              <a:spcBef>
                <a:spcPts val="0"/>
              </a:spcBef>
              <a:spcAft>
                <a:spcPts val="0"/>
              </a:spcAft>
              <a:buClr>
                <a:srgbClr val="434343"/>
              </a:buClr>
              <a:buSzPts val="1200"/>
              <a:buFont typeface="Roboto Condensed Light"/>
              <a:buAutoNum type="romanLcPeriod"/>
              <a:defRPr>
                <a:solidFill>
                  <a:schemeClr val="dk2"/>
                </a:solidFill>
                <a:latin typeface="Barlow Semi Condensed"/>
                <a:ea typeface="Barlow Semi Condensed"/>
                <a:cs typeface="Barlow Semi Condensed"/>
                <a:sym typeface="Barlow Semi Condensed"/>
              </a:defRPr>
            </a:lvl9pPr>
          </a:lstStyle>
          <a:p>
            <a:endParaRPr/>
          </a:p>
        </p:txBody>
      </p:sp>
      <p:cxnSp>
        <p:nvCxnSpPr>
          <p:cNvPr id="1142" name="Google Shape;1142;p23"/>
          <p:cNvCxnSpPr/>
          <p:nvPr/>
        </p:nvCxnSpPr>
        <p:spPr>
          <a:xfrm rot="10800000">
            <a:off x="807789" y="8958333"/>
            <a:ext cx="404695" cy="2552800"/>
          </a:xfrm>
          <a:prstGeom prst="straightConnector1">
            <a:avLst/>
          </a:prstGeom>
          <a:noFill/>
          <a:ln w="9525" cap="flat" cmpd="sng">
            <a:solidFill>
              <a:schemeClr val="dk1"/>
            </a:solidFill>
            <a:prstDash val="solid"/>
            <a:round/>
            <a:headEnd type="none" w="med" len="med"/>
            <a:tailEnd type="none" w="med" len="med"/>
          </a:ln>
        </p:spPr>
      </p:cxnSp>
      <p:cxnSp>
        <p:nvCxnSpPr>
          <p:cNvPr id="1143" name="Google Shape;1143;p23"/>
          <p:cNvCxnSpPr/>
          <p:nvPr/>
        </p:nvCxnSpPr>
        <p:spPr>
          <a:xfrm rot="10800000" flipH="1">
            <a:off x="0" y="11553467"/>
            <a:ext cx="1190890" cy="1770400"/>
          </a:xfrm>
          <a:prstGeom prst="straightConnector1">
            <a:avLst/>
          </a:prstGeom>
          <a:noFill/>
          <a:ln w="9525" cap="flat" cmpd="sng">
            <a:solidFill>
              <a:schemeClr val="dk1"/>
            </a:solidFill>
            <a:prstDash val="solid"/>
            <a:round/>
            <a:headEnd type="none" w="med" len="med"/>
            <a:tailEnd type="none" w="med" len="med"/>
          </a:ln>
        </p:spPr>
      </p:cxnSp>
      <p:grpSp>
        <p:nvGrpSpPr>
          <p:cNvPr id="1144" name="Google Shape;1144;p23"/>
          <p:cNvGrpSpPr/>
          <p:nvPr/>
        </p:nvGrpSpPr>
        <p:grpSpPr>
          <a:xfrm flipH="1">
            <a:off x="801760" y="11114135"/>
            <a:ext cx="778531" cy="780200"/>
            <a:chOff x="7353050" y="316275"/>
            <a:chExt cx="292025" cy="292575"/>
          </a:xfrm>
        </p:grpSpPr>
        <p:sp>
          <p:nvSpPr>
            <p:cNvPr id="1145" name="Google Shape;1145;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46" name="Google Shape;1146;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47" name="Google Shape;1147;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48" name="Google Shape;1148;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grpSp>
      <p:grpSp>
        <p:nvGrpSpPr>
          <p:cNvPr id="1149" name="Google Shape;1149;p23"/>
          <p:cNvGrpSpPr/>
          <p:nvPr/>
        </p:nvGrpSpPr>
        <p:grpSpPr>
          <a:xfrm>
            <a:off x="396669" y="8598133"/>
            <a:ext cx="781426" cy="782368"/>
            <a:chOff x="3164039" y="430875"/>
            <a:chExt cx="293111" cy="293388"/>
          </a:xfrm>
        </p:grpSpPr>
        <p:sp>
          <p:nvSpPr>
            <p:cNvPr id="1150" name="Google Shape;1150;p23"/>
            <p:cNvSpPr/>
            <p:nvPr/>
          </p:nvSpPr>
          <p:spPr>
            <a:xfrm flipH="1">
              <a:off x="3166281" y="433407"/>
              <a:ext cx="288614" cy="288337"/>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51" name="Google Shape;1151;p23"/>
            <p:cNvSpPr/>
            <p:nvPr/>
          </p:nvSpPr>
          <p:spPr>
            <a:xfrm flipH="1">
              <a:off x="3164039" y="430875"/>
              <a:ext cx="293111" cy="293388"/>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52" name="Google Shape;1152;p23"/>
            <p:cNvSpPr/>
            <p:nvPr/>
          </p:nvSpPr>
          <p:spPr>
            <a:xfrm flipH="1">
              <a:off x="3202780" y="469909"/>
              <a:ext cx="215626" cy="215337"/>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53" name="Google Shape;1153;p23"/>
            <p:cNvSpPr/>
            <p:nvPr/>
          </p:nvSpPr>
          <p:spPr>
            <a:xfrm flipH="1">
              <a:off x="3200525" y="467377"/>
              <a:ext cx="220123" cy="220400"/>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54" name="Google Shape;1154;p23"/>
            <p:cNvSpPr/>
            <p:nvPr/>
          </p:nvSpPr>
          <p:spPr>
            <a:xfrm flipH="1">
              <a:off x="3242641" y="509484"/>
              <a:ext cx="136177" cy="136177"/>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55" name="Google Shape;1155;p23"/>
            <p:cNvSpPr/>
            <p:nvPr/>
          </p:nvSpPr>
          <p:spPr>
            <a:xfrm flipH="1">
              <a:off x="3240109" y="507242"/>
              <a:ext cx="140951" cy="140674"/>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grpSp>
      <p:cxnSp>
        <p:nvCxnSpPr>
          <p:cNvPr id="1156" name="Google Shape;1156;p23"/>
          <p:cNvCxnSpPr/>
          <p:nvPr/>
        </p:nvCxnSpPr>
        <p:spPr>
          <a:xfrm rot="10800000">
            <a:off x="19186936" y="786933"/>
            <a:ext cx="3084796" cy="1447200"/>
          </a:xfrm>
          <a:prstGeom prst="straightConnector1">
            <a:avLst/>
          </a:prstGeom>
          <a:noFill/>
          <a:ln w="9525" cap="flat" cmpd="sng">
            <a:solidFill>
              <a:schemeClr val="dk1"/>
            </a:solidFill>
            <a:prstDash val="solid"/>
            <a:round/>
            <a:headEnd type="none" w="med" len="med"/>
            <a:tailEnd type="none" w="med" len="med"/>
          </a:ln>
        </p:spPr>
      </p:cxnSp>
      <p:cxnSp>
        <p:nvCxnSpPr>
          <p:cNvPr id="1157" name="Google Shape;1157;p23"/>
          <p:cNvCxnSpPr/>
          <p:nvPr/>
        </p:nvCxnSpPr>
        <p:spPr>
          <a:xfrm flipH="1">
            <a:off x="22271732" y="-17667"/>
            <a:ext cx="2109850" cy="2230400"/>
          </a:xfrm>
          <a:prstGeom prst="straightConnector1">
            <a:avLst/>
          </a:prstGeom>
          <a:noFill/>
          <a:ln w="9525" cap="flat" cmpd="sng">
            <a:solidFill>
              <a:schemeClr val="dk1"/>
            </a:solidFill>
            <a:prstDash val="solid"/>
            <a:round/>
            <a:headEnd type="none" w="med" len="med"/>
            <a:tailEnd type="none" w="med" len="med"/>
          </a:ln>
        </p:spPr>
      </p:cxnSp>
      <p:grpSp>
        <p:nvGrpSpPr>
          <p:cNvPr id="1158" name="Google Shape;1158;p23"/>
          <p:cNvGrpSpPr/>
          <p:nvPr/>
        </p:nvGrpSpPr>
        <p:grpSpPr>
          <a:xfrm>
            <a:off x="21499133" y="1405134"/>
            <a:ext cx="1551063" cy="1552933"/>
            <a:chOff x="8064275" y="887850"/>
            <a:chExt cx="581800" cy="582350"/>
          </a:xfrm>
        </p:grpSpPr>
        <p:sp>
          <p:nvSpPr>
            <p:cNvPr id="1159" name="Google Shape;1159;p23"/>
            <p:cNvSpPr/>
            <p:nvPr/>
          </p:nvSpPr>
          <p:spPr>
            <a:xfrm>
              <a:off x="8068750" y="892875"/>
              <a:ext cx="572875" cy="572325"/>
            </a:xfrm>
            <a:custGeom>
              <a:avLst/>
              <a:gdLst/>
              <a:ahLst/>
              <a:cxnLst/>
              <a:rect l="l" t="t" r="r" b="b"/>
              <a:pathLst>
                <a:path w="22915" h="22893" extrusionOk="0">
                  <a:moveTo>
                    <a:pt x="11457" y="0"/>
                  </a:moveTo>
                  <a:cubicBezTo>
                    <a:pt x="5127" y="0"/>
                    <a:pt x="0" y="5127"/>
                    <a:pt x="0" y="11435"/>
                  </a:cubicBezTo>
                  <a:cubicBezTo>
                    <a:pt x="0" y="17766"/>
                    <a:pt x="5127" y="22892"/>
                    <a:pt x="11457" y="22892"/>
                  </a:cubicBezTo>
                  <a:cubicBezTo>
                    <a:pt x="17788" y="22892"/>
                    <a:pt x="22914" y="17766"/>
                    <a:pt x="22914" y="11435"/>
                  </a:cubicBezTo>
                  <a:cubicBezTo>
                    <a:pt x="22914" y="5127"/>
                    <a:pt x="17788" y="0"/>
                    <a:pt x="1145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60" name="Google Shape;1160;p23"/>
            <p:cNvSpPr/>
            <p:nvPr/>
          </p:nvSpPr>
          <p:spPr>
            <a:xfrm>
              <a:off x="8064275" y="887850"/>
              <a:ext cx="581800" cy="582350"/>
            </a:xfrm>
            <a:custGeom>
              <a:avLst/>
              <a:gdLst/>
              <a:ahLst/>
              <a:cxnLst/>
              <a:rect l="l" t="t" r="r" b="b"/>
              <a:pathLst>
                <a:path w="23272" h="23294" extrusionOk="0">
                  <a:moveTo>
                    <a:pt x="11636" y="380"/>
                  </a:moveTo>
                  <a:cubicBezTo>
                    <a:pt x="14757" y="380"/>
                    <a:pt x="17566" y="1628"/>
                    <a:pt x="19594" y="3679"/>
                  </a:cubicBezTo>
                  <a:cubicBezTo>
                    <a:pt x="21645" y="5707"/>
                    <a:pt x="22893" y="8538"/>
                    <a:pt x="22893" y="11636"/>
                  </a:cubicBezTo>
                  <a:cubicBezTo>
                    <a:pt x="22893" y="14757"/>
                    <a:pt x="21645" y="17565"/>
                    <a:pt x="19594" y="19616"/>
                  </a:cubicBezTo>
                  <a:cubicBezTo>
                    <a:pt x="17566" y="21644"/>
                    <a:pt x="14757" y="22915"/>
                    <a:pt x="11636" y="22915"/>
                  </a:cubicBezTo>
                  <a:cubicBezTo>
                    <a:pt x="8516" y="22915"/>
                    <a:pt x="5707" y="21644"/>
                    <a:pt x="3657" y="19616"/>
                  </a:cubicBezTo>
                  <a:cubicBezTo>
                    <a:pt x="1628" y="17565"/>
                    <a:pt x="358" y="14757"/>
                    <a:pt x="358" y="11636"/>
                  </a:cubicBezTo>
                  <a:cubicBezTo>
                    <a:pt x="358" y="8538"/>
                    <a:pt x="1628" y="5707"/>
                    <a:pt x="3657" y="3679"/>
                  </a:cubicBezTo>
                  <a:cubicBezTo>
                    <a:pt x="5707" y="1628"/>
                    <a:pt x="8516" y="380"/>
                    <a:pt x="11636" y="380"/>
                  </a:cubicBezTo>
                  <a:close/>
                  <a:moveTo>
                    <a:pt x="11636" y="1"/>
                  </a:moveTo>
                  <a:cubicBezTo>
                    <a:pt x="5217" y="1"/>
                    <a:pt x="1" y="5217"/>
                    <a:pt x="1" y="11636"/>
                  </a:cubicBezTo>
                  <a:cubicBezTo>
                    <a:pt x="1" y="18078"/>
                    <a:pt x="5217" y="23294"/>
                    <a:pt x="11636" y="23294"/>
                  </a:cubicBezTo>
                  <a:cubicBezTo>
                    <a:pt x="18056" y="23294"/>
                    <a:pt x="23272" y="18078"/>
                    <a:pt x="23272" y="11636"/>
                  </a:cubicBezTo>
                  <a:cubicBezTo>
                    <a:pt x="23272" y="5217"/>
                    <a:pt x="18056" y="1"/>
                    <a:pt x="116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61" name="Google Shape;1161;p23"/>
            <p:cNvSpPr/>
            <p:nvPr/>
          </p:nvSpPr>
          <p:spPr>
            <a:xfrm>
              <a:off x="8141175" y="965325"/>
              <a:ext cx="428000" cy="427425"/>
            </a:xfrm>
            <a:custGeom>
              <a:avLst/>
              <a:gdLst/>
              <a:ahLst/>
              <a:cxnLst/>
              <a:rect l="l" t="t" r="r" b="b"/>
              <a:pathLst>
                <a:path w="17120" h="17097" extrusionOk="0">
                  <a:moveTo>
                    <a:pt x="8560" y="0"/>
                  </a:moveTo>
                  <a:cubicBezTo>
                    <a:pt x="3835" y="0"/>
                    <a:pt x="1" y="3812"/>
                    <a:pt x="1" y="8537"/>
                  </a:cubicBezTo>
                  <a:cubicBezTo>
                    <a:pt x="1" y="13263"/>
                    <a:pt x="3835" y="17097"/>
                    <a:pt x="8560" y="17097"/>
                  </a:cubicBezTo>
                  <a:cubicBezTo>
                    <a:pt x="13286" y="17097"/>
                    <a:pt x="17120" y="13263"/>
                    <a:pt x="17120" y="8537"/>
                  </a:cubicBezTo>
                  <a:cubicBezTo>
                    <a:pt x="17120" y="3812"/>
                    <a:pt x="13286" y="0"/>
                    <a:pt x="856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62" name="Google Shape;1162;p23"/>
            <p:cNvSpPr/>
            <p:nvPr/>
          </p:nvSpPr>
          <p:spPr>
            <a:xfrm>
              <a:off x="8136725" y="960300"/>
              <a:ext cx="436925" cy="437475"/>
            </a:xfrm>
            <a:custGeom>
              <a:avLst/>
              <a:gdLst/>
              <a:ahLst/>
              <a:cxnLst/>
              <a:rect l="l" t="t" r="r" b="b"/>
              <a:pathLst>
                <a:path w="17477" h="17499" extrusionOk="0">
                  <a:moveTo>
                    <a:pt x="8738" y="379"/>
                  </a:moveTo>
                  <a:cubicBezTo>
                    <a:pt x="11057" y="379"/>
                    <a:pt x="13130" y="1316"/>
                    <a:pt x="14645" y="2831"/>
                  </a:cubicBezTo>
                  <a:cubicBezTo>
                    <a:pt x="16161" y="4347"/>
                    <a:pt x="17097" y="6442"/>
                    <a:pt x="17097" y="8738"/>
                  </a:cubicBezTo>
                  <a:cubicBezTo>
                    <a:pt x="17097" y="11056"/>
                    <a:pt x="16161" y="13152"/>
                    <a:pt x="14645" y="14667"/>
                  </a:cubicBezTo>
                  <a:cubicBezTo>
                    <a:pt x="13130" y="16183"/>
                    <a:pt x="11057" y="17119"/>
                    <a:pt x="8738" y="17119"/>
                  </a:cubicBezTo>
                  <a:cubicBezTo>
                    <a:pt x="6420" y="17119"/>
                    <a:pt x="4325" y="16183"/>
                    <a:pt x="2809" y="14667"/>
                  </a:cubicBezTo>
                  <a:cubicBezTo>
                    <a:pt x="1293" y="13152"/>
                    <a:pt x="357" y="11056"/>
                    <a:pt x="357" y="8738"/>
                  </a:cubicBezTo>
                  <a:cubicBezTo>
                    <a:pt x="357" y="6442"/>
                    <a:pt x="1293" y="4347"/>
                    <a:pt x="2809" y="2831"/>
                  </a:cubicBezTo>
                  <a:cubicBezTo>
                    <a:pt x="4325" y="1316"/>
                    <a:pt x="6420" y="379"/>
                    <a:pt x="8738" y="379"/>
                  </a:cubicBezTo>
                  <a:close/>
                  <a:moveTo>
                    <a:pt x="8738" y="0"/>
                  </a:moveTo>
                  <a:cubicBezTo>
                    <a:pt x="3901" y="0"/>
                    <a:pt x="1" y="3924"/>
                    <a:pt x="1" y="8738"/>
                  </a:cubicBezTo>
                  <a:cubicBezTo>
                    <a:pt x="1" y="13575"/>
                    <a:pt x="3901" y="17498"/>
                    <a:pt x="8738" y="17498"/>
                  </a:cubicBezTo>
                  <a:cubicBezTo>
                    <a:pt x="13553" y="17498"/>
                    <a:pt x="17476" y="13575"/>
                    <a:pt x="17476" y="8738"/>
                  </a:cubicBezTo>
                  <a:cubicBezTo>
                    <a:pt x="17476" y="3924"/>
                    <a:pt x="13553" y="0"/>
                    <a:pt x="87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63" name="Google Shape;1163;p23"/>
            <p:cNvSpPr/>
            <p:nvPr/>
          </p:nvSpPr>
          <p:spPr>
            <a:xfrm>
              <a:off x="8219750" y="1043875"/>
              <a:ext cx="270300" cy="270300"/>
            </a:xfrm>
            <a:custGeom>
              <a:avLst/>
              <a:gdLst/>
              <a:ahLst/>
              <a:cxnLst/>
              <a:rect l="l" t="t" r="r" b="b"/>
              <a:pathLst>
                <a:path w="10812" h="10812" extrusionOk="0">
                  <a:moveTo>
                    <a:pt x="5417" y="1"/>
                  </a:moveTo>
                  <a:cubicBezTo>
                    <a:pt x="2430" y="1"/>
                    <a:pt x="1" y="2431"/>
                    <a:pt x="1" y="5395"/>
                  </a:cubicBezTo>
                  <a:cubicBezTo>
                    <a:pt x="1" y="8382"/>
                    <a:pt x="2430" y="10812"/>
                    <a:pt x="5417" y="10812"/>
                  </a:cubicBezTo>
                  <a:cubicBezTo>
                    <a:pt x="8404" y="10812"/>
                    <a:pt x="10812" y="8382"/>
                    <a:pt x="10812" y="5395"/>
                  </a:cubicBezTo>
                  <a:cubicBezTo>
                    <a:pt x="10812" y="2431"/>
                    <a:pt x="8404" y="1"/>
                    <a:pt x="54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64" name="Google Shape;1164;p23"/>
            <p:cNvSpPr/>
            <p:nvPr/>
          </p:nvSpPr>
          <p:spPr>
            <a:xfrm>
              <a:off x="8215300" y="1039425"/>
              <a:ext cx="279775" cy="279225"/>
            </a:xfrm>
            <a:custGeom>
              <a:avLst/>
              <a:gdLst/>
              <a:ahLst/>
              <a:cxnLst/>
              <a:rect l="l" t="t" r="r" b="b"/>
              <a:pathLst>
                <a:path w="11191" h="11169" extrusionOk="0">
                  <a:moveTo>
                    <a:pt x="5595" y="357"/>
                  </a:moveTo>
                  <a:cubicBezTo>
                    <a:pt x="7044" y="357"/>
                    <a:pt x="8337" y="937"/>
                    <a:pt x="9273" y="1895"/>
                  </a:cubicBezTo>
                  <a:cubicBezTo>
                    <a:pt x="10232" y="2832"/>
                    <a:pt x="10811" y="4147"/>
                    <a:pt x="10811" y="5573"/>
                  </a:cubicBezTo>
                  <a:cubicBezTo>
                    <a:pt x="10811" y="7022"/>
                    <a:pt x="10232" y="8337"/>
                    <a:pt x="9273" y="9273"/>
                  </a:cubicBezTo>
                  <a:cubicBezTo>
                    <a:pt x="8337" y="10210"/>
                    <a:pt x="7044" y="10789"/>
                    <a:pt x="5595" y="10789"/>
                  </a:cubicBezTo>
                  <a:cubicBezTo>
                    <a:pt x="4147" y="10789"/>
                    <a:pt x="2854" y="10210"/>
                    <a:pt x="1895" y="9273"/>
                  </a:cubicBezTo>
                  <a:cubicBezTo>
                    <a:pt x="959" y="8337"/>
                    <a:pt x="379" y="7022"/>
                    <a:pt x="379" y="5573"/>
                  </a:cubicBezTo>
                  <a:cubicBezTo>
                    <a:pt x="379" y="4147"/>
                    <a:pt x="959" y="2832"/>
                    <a:pt x="1895" y="1895"/>
                  </a:cubicBezTo>
                  <a:cubicBezTo>
                    <a:pt x="2854" y="937"/>
                    <a:pt x="4147" y="357"/>
                    <a:pt x="5595" y="357"/>
                  </a:cubicBezTo>
                  <a:close/>
                  <a:moveTo>
                    <a:pt x="5595" y="1"/>
                  </a:moveTo>
                  <a:cubicBezTo>
                    <a:pt x="2497" y="1"/>
                    <a:pt x="1" y="2497"/>
                    <a:pt x="1" y="5573"/>
                  </a:cubicBezTo>
                  <a:cubicBezTo>
                    <a:pt x="1" y="8672"/>
                    <a:pt x="2497" y="11168"/>
                    <a:pt x="5595" y="11168"/>
                  </a:cubicBezTo>
                  <a:cubicBezTo>
                    <a:pt x="8671" y="11168"/>
                    <a:pt x="11190" y="8672"/>
                    <a:pt x="11190" y="5573"/>
                  </a:cubicBezTo>
                  <a:cubicBezTo>
                    <a:pt x="11190" y="2497"/>
                    <a:pt x="8671" y="1"/>
                    <a:pt x="559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grpSp>
      <p:grpSp>
        <p:nvGrpSpPr>
          <p:cNvPr id="1165" name="Google Shape;1165;p23"/>
          <p:cNvGrpSpPr/>
          <p:nvPr/>
        </p:nvGrpSpPr>
        <p:grpSpPr>
          <a:xfrm>
            <a:off x="18752116" y="455668"/>
            <a:ext cx="778531" cy="780200"/>
            <a:chOff x="7353050" y="316275"/>
            <a:chExt cx="292025" cy="292575"/>
          </a:xfrm>
        </p:grpSpPr>
        <p:sp>
          <p:nvSpPr>
            <p:cNvPr id="1166" name="Google Shape;1166;p23"/>
            <p:cNvSpPr/>
            <p:nvPr/>
          </p:nvSpPr>
          <p:spPr>
            <a:xfrm>
              <a:off x="7358075" y="321275"/>
              <a:ext cx="282550" cy="282550"/>
            </a:xfrm>
            <a:custGeom>
              <a:avLst/>
              <a:gdLst/>
              <a:ahLst/>
              <a:cxnLst/>
              <a:rect l="l" t="t" r="r" b="b"/>
              <a:pathLst>
                <a:path w="11302" h="11302" extrusionOk="0">
                  <a:moveTo>
                    <a:pt x="5640" y="1"/>
                  </a:moveTo>
                  <a:cubicBezTo>
                    <a:pt x="2519" y="1"/>
                    <a:pt x="0" y="2520"/>
                    <a:pt x="0" y="5640"/>
                  </a:cubicBezTo>
                  <a:cubicBezTo>
                    <a:pt x="0" y="8783"/>
                    <a:pt x="2519" y="11302"/>
                    <a:pt x="5640" y="11302"/>
                  </a:cubicBezTo>
                  <a:cubicBezTo>
                    <a:pt x="8783" y="11302"/>
                    <a:pt x="11301" y="8783"/>
                    <a:pt x="11301" y="5640"/>
                  </a:cubicBezTo>
                  <a:cubicBezTo>
                    <a:pt x="11301" y="2520"/>
                    <a:pt x="8783" y="1"/>
                    <a:pt x="564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67" name="Google Shape;1167;p23"/>
            <p:cNvSpPr/>
            <p:nvPr/>
          </p:nvSpPr>
          <p:spPr>
            <a:xfrm>
              <a:off x="7353050" y="316275"/>
              <a:ext cx="292025" cy="292575"/>
            </a:xfrm>
            <a:custGeom>
              <a:avLst/>
              <a:gdLst/>
              <a:ahLst/>
              <a:cxnLst/>
              <a:rect l="l" t="t" r="r" b="b"/>
              <a:pathLst>
                <a:path w="11681" h="11703" extrusionOk="0">
                  <a:moveTo>
                    <a:pt x="5841" y="379"/>
                  </a:moveTo>
                  <a:cubicBezTo>
                    <a:pt x="7356" y="379"/>
                    <a:pt x="8716" y="981"/>
                    <a:pt x="9719" y="1984"/>
                  </a:cubicBezTo>
                  <a:cubicBezTo>
                    <a:pt x="10700" y="2965"/>
                    <a:pt x="11324" y="4347"/>
                    <a:pt x="11324" y="5840"/>
                  </a:cubicBezTo>
                  <a:cubicBezTo>
                    <a:pt x="11324" y="7356"/>
                    <a:pt x="10700" y="8738"/>
                    <a:pt x="9719" y="9719"/>
                  </a:cubicBezTo>
                  <a:cubicBezTo>
                    <a:pt x="8716" y="10699"/>
                    <a:pt x="7356" y="11324"/>
                    <a:pt x="5841" y="11324"/>
                  </a:cubicBezTo>
                  <a:cubicBezTo>
                    <a:pt x="4347" y="11324"/>
                    <a:pt x="2965" y="10699"/>
                    <a:pt x="1984" y="9719"/>
                  </a:cubicBezTo>
                  <a:cubicBezTo>
                    <a:pt x="981" y="8738"/>
                    <a:pt x="380" y="7356"/>
                    <a:pt x="380" y="5840"/>
                  </a:cubicBezTo>
                  <a:cubicBezTo>
                    <a:pt x="380" y="4347"/>
                    <a:pt x="981" y="2965"/>
                    <a:pt x="1984" y="1984"/>
                  </a:cubicBezTo>
                  <a:cubicBezTo>
                    <a:pt x="2965" y="981"/>
                    <a:pt x="4347" y="379"/>
                    <a:pt x="5841" y="379"/>
                  </a:cubicBezTo>
                  <a:close/>
                  <a:moveTo>
                    <a:pt x="5841" y="0"/>
                  </a:moveTo>
                  <a:cubicBezTo>
                    <a:pt x="2631" y="0"/>
                    <a:pt x="1" y="2630"/>
                    <a:pt x="1" y="5840"/>
                  </a:cubicBezTo>
                  <a:cubicBezTo>
                    <a:pt x="1" y="9072"/>
                    <a:pt x="2631" y="11703"/>
                    <a:pt x="5841" y="11703"/>
                  </a:cubicBezTo>
                  <a:cubicBezTo>
                    <a:pt x="9073" y="11703"/>
                    <a:pt x="11681" y="9072"/>
                    <a:pt x="11681" y="5840"/>
                  </a:cubicBezTo>
                  <a:cubicBezTo>
                    <a:pt x="11681" y="2630"/>
                    <a:pt x="9073" y="0"/>
                    <a:pt x="584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68" name="Google Shape;1168;p23"/>
            <p:cNvSpPr/>
            <p:nvPr/>
          </p:nvSpPr>
          <p:spPr>
            <a:xfrm>
              <a:off x="7419925" y="383125"/>
              <a:ext cx="158275" cy="158300"/>
            </a:xfrm>
            <a:custGeom>
              <a:avLst/>
              <a:gdLst/>
              <a:ahLst/>
              <a:cxnLst/>
              <a:rect l="l" t="t" r="r" b="b"/>
              <a:pathLst>
                <a:path w="6331" h="6332" extrusionOk="0">
                  <a:moveTo>
                    <a:pt x="3166" y="1"/>
                  </a:moveTo>
                  <a:cubicBezTo>
                    <a:pt x="1427" y="1"/>
                    <a:pt x="0" y="1428"/>
                    <a:pt x="0" y="3166"/>
                  </a:cubicBezTo>
                  <a:cubicBezTo>
                    <a:pt x="0" y="4927"/>
                    <a:pt x="1427" y="6331"/>
                    <a:pt x="3166" y="6331"/>
                  </a:cubicBezTo>
                  <a:cubicBezTo>
                    <a:pt x="4927" y="6331"/>
                    <a:pt x="6331" y="4927"/>
                    <a:pt x="6331" y="3166"/>
                  </a:cubicBezTo>
                  <a:cubicBezTo>
                    <a:pt x="6331" y="1428"/>
                    <a:pt x="4927" y="1"/>
                    <a:pt x="3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69" name="Google Shape;1169;p23"/>
            <p:cNvSpPr/>
            <p:nvPr/>
          </p:nvSpPr>
          <p:spPr>
            <a:xfrm>
              <a:off x="7415475" y="378675"/>
              <a:ext cx="167750" cy="167775"/>
            </a:xfrm>
            <a:custGeom>
              <a:avLst/>
              <a:gdLst/>
              <a:ahLst/>
              <a:cxnLst/>
              <a:rect l="l" t="t" r="r" b="b"/>
              <a:pathLst>
                <a:path w="6710" h="6711" extrusionOk="0">
                  <a:moveTo>
                    <a:pt x="3344" y="380"/>
                  </a:moveTo>
                  <a:cubicBezTo>
                    <a:pt x="4168" y="380"/>
                    <a:pt x="4926" y="714"/>
                    <a:pt x="5461" y="1249"/>
                  </a:cubicBezTo>
                  <a:cubicBezTo>
                    <a:pt x="5996" y="1784"/>
                    <a:pt x="6330" y="2519"/>
                    <a:pt x="6330" y="3344"/>
                  </a:cubicBezTo>
                  <a:cubicBezTo>
                    <a:pt x="6330" y="4169"/>
                    <a:pt x="5996" y="4927"/>
                    <a:pt x="5461" y="5462"/>
                  </a:cubicBezTo>
                  <a:cubicBezTo>
                    <a:pt x="4926" y="5997"/>
                    <a:pt x="4168" y="6331"/>
                    <a:pt x="3344" y="6331"/>
                  </a:cubicBezTo>
                  <a:cubicBezTo>
                    <a:pt x="2519" y="6331"/>
                    <a:pt x="1783" y="5997"/>
                    <a:pt x="1248" y="5462"/>
                  </a:cubicBezTo>
                  <a:cubicBezTo>
                    <a:pt x="713" y="4927"/>
                    <a:pt x="379" y="4169"/>
                    <a:pt x="379" y="3344"/>
                  </a:cubicBezTo>
                  <a:cubicBezTo>
                    <a:pt x="379" y="2519"/>
                    <a:pt x="713" y="1784"/>
                    <a:pt x="1248" y="1249"/>
                  </a:cubicBezTo>
                  <a:cubicBezTo>
                    <a:pt x="1783" y="714"/>
                    <a:pt x="2519" y="380"/>
                    <a:pt x="3344" y="380"/>
                  </a:cubicBezTo>
                  <a:close/>
                  <a:moveTo>
                    <a:pt x="3344" y="1"/>
                  </a:moveTo>
                  <a:cubicBezTo>
                    <a:pt x="1494" y="1"/>
                    <a:pt x="0" y="1494"/>
                    <a:pt x="0" y="3344"/>
                  </a:cubicBezTo>
                  <a:cubicBezTo>
                    <a:pt x="0" y="5194"/>
                    <a:pt x="1494" y="6710"/>
                    <a:pt x="3344" y="6710"/>
                  </a:cubicBezTo>
                  <a:cubicBezTo>
                    <a:pt x="5194" y="6710"/>
                    <a:pt x="6709" y="5194"/>
                    <a:pt x="6709" y="3344"/>
                  </a:cubicBezTo>
                  <a:cubicBezTo>
                    <a:pt x="6709" y="1494"/>
                    <a:pt x="5194" y="1"/>
                    <a:pt x="33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grpSp>
      <p:grpSp>
        <p:nvGrpSpPr>
          <p:cNvPr id="1170" name="Google Shape;1170;p23"/>
          <p:cNvGrpSpPr/>
          <p:nvPr/>
        </p:nvGrpSpPr>
        <p:grpSpPr>
          <a:xfrm>
            <a:off x="23348451" y="612400"/>
            <a:ext cx="466545" cy="466667"/>
            <a:chOff x="8792300" y="321275"/>
            <a:chExt cx="175000" cy="175000"/>
          </a:xfrm>
        </p:grpSpPr>
        <p:sp>
          <p:nvSpPr>
            <p:cNvPr id="1171" name="Google Shape;1171;p23"/>
            <p:cNvSpPr/>
            <p:nvPr/>
          </p:nvSpPr>
          <p:spPr>
            <a:xfrm>
              <a:off x="8796750" y="326300"/>
              <a:ext cx="166100" cy="165525"/>
            </a:xfrm>
            <a:custGeom>
              <a:avLst/>
              <a:gdLst/>
              <a:ahLst/>
              <a:cxnLst/>
              <a:rect l="l" t="t" r="r" b="b"/>
              <a:pathLst>
                <a:path w="6644" h="6621" extrusionOk="0">
                  <a:moveTo>
                    <a:pt x="3322" y="0"/>
                  </a:moveTo>
                  <a:cubicBezTo>
                    <a:pt x="1494" y="0"/>
                    <a:pt x="1" y="1471"/>
                    <a:pt x="1" y="3299"/>
                  </a:cubicBezTo>
                  <a:cubicBezTo>
                    <a:pt x="1" y="5127"/>
                    <a:pt x="1494" y="6620"/>
                    <a:pt x="3322" y="6620"/>
                  </a:cubicBezTo>
                  <a:cubicBezTo>
                    <a:pt x="5150" y="6620"/>
                    <a:pt x="6643" y="5127"/>
                    <a:pt x="6643" y="3299"/>
                  </a:cubicBezTo>
                  <a:cubicBezTo>
                    <a:pt x="6643" y="1471"/>
                    <a:pt x="5150" y="0"/>
                    <a:pt x="33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72" name="Google Shape;1172;p23"/>
            <p:cNvSpPr/>
            <p:nvPr/>
          </p:nvSpPr>
          <p:spPr>
            <a:xfrm>
              <a:off x="8792300" y="321275"/>
              <a:ext cx="175000" cy="175000"/>
            </a:xfrm>
            <a:custGeom>
              <a:avLst/>
              <a:gdLst/>
              <a:ahLst/>
              <a:cxnLst/>
              <a:rect l="l" t="t" r="r" b="b"/>
              <a:pathLst>
                <a:path w="7000" h="7000" extrusionOk="0">
                  <a:moveTo>
                    <a:pt x="3500" y="380"/>
                  </a:moveTo>
                  <a:cubicBezTo>
                    <a:pt x="4369" y="380"/>
                    <a:pt x="5149" y="736"/>
                    <a:pt x="5707" y="1293"/>
                  </a:cubicBezTo>
                  <a:cubicBezTo>
                    <a:pt x="6286" y="1873"/>
                    <a:pt x="6621" y="2653"/>
                    <a:pt x="6621" y="3500"/>
                  </a:cubicBezTo>
                  <a:cubicBezTo>
                    <a:pt x="6621" y="4370"/>
                    <a:pt x="6286" y="5150"/>
                    <a:pt x="5707" y="5729"/>
                  </a:cubicBezTo>
                  <a:cubicBezTo>
                    <a:pt x="5149" y="6286"/>
                    <a:pt x="4369" y="6643"/>
                    <a:pt x="3500" y="6643"/>
                  </a:cubicBezTo>
                  <a:cubicBezTo>
                    <a:pt x="2631" y="6643"/>
                    <a:pt x="1851" y="6286"/>
                    <a:pt x="1293" y="5729"/>
                  </a:cubicBezTo>
                  <a:cubicBezTo>
                    <a:pt x="714" y="5150"/>
                    <a:pt x="379" y="4370"/>
                    <a:pt x="379" y="3500"/>
                  </a:cubicBezTo>
                  <a:cubicBezTo>
                    <a:pt x="379" y="2653"/>
                    <a:pt x="714" y="1873"/>
                    <a:pt x="1293" y="1293"/>
                  </a:cubicBezTo>
                  <a:cubicBezTo>
                    <a:pt x="1851" y="736"/>
                    <a:pt x="2631" y="380"/>
                    <a:pt x="3500" y="380"/>
                  </a:cubicBezTo>
                  <a:close/>
                  <a:moveTo>
                    <a:pt x="3500" y="1"/>
                  </a:moveTo>
                  <a:cubicBezTo>
                    <a:pt x="1561" y="1"/>
                    <a:pt x="0" y="1583"/>
                    <a:pt x="0" y="3500"/>
                  </a:cubicBezTo>
                  <a:cubicBezTo>
                    <a:pt x="0" y="5439"/>
                    <a:pt x="1561" y="7000"/>
                    <a:pt x="3500" y="7000"/>
                  </a:cubicBezTo>
                  <a:cubicBezTo>
                    <a:pt x="5439" y="7000"/>
                    <a:pt x="7000" y="5439"/>
                    <a:pt x="7000" y="3500"/>
                  </a:cubicBezTo>
                  <a:cubicBezTo>
                    <a:pt x="7000" y="1583"/>
                    <a:pt x="5439" y="1"/>
                    <a:pt x="350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73" name="Google Shape;1173;p23"/>
            <p:cNvSpPr/>
            <p:nvPr/>
          </p:nvSpPr>
          <p:spPr>
            <a:xfrm>
              <a:off x="8833525" y="362525"/>
              <a:ext cx="92550" cy="93075"/>
            </a:xfrm>
            <a:custGeom>
              <a:avLst/>
              <a:gdLst/>
              <a:ahLst/>
              <a:cxnLst/>
              <a:rect l="l" t="t" r="r" b="b"/>
              <a:pathLst>
                <a:path w="3702" h="3723" extrusionOk="0">
                  <a:moveTo>
                    <a:pt x="1851" y="0"/>
                  </a:moveTo>
                  <a:cubicBezTo>
                    <a:pt x="826" y="0"/>
                    <a:pt x="1" y="825"/>
                    <a:pt x="1" y="1850"/>
                  </a:cubicBezTo>
                  <a:cubicBezTo>
                    <a:pt x="1" y="2876"/>
                    <a:pt x="826" y="3723"/>
                    <a:pt x="1851" y="3723"/>
                  </a:cubicBezTo>
                  <a:cubicBezTo>
                    <a:pt x="2876" y="3723"/>
                    <a:pt x="3701" y="2876"/>
                    <a:pt x="3701" y="1850"/>
                  </a:cubicBezTo>
                  <a:cubicBezTo>
                    <a:pt x="3701" y="825"/>
                    <a:pt x="2876" y="0"/>
                    <a:pt x="185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74" name="Google Shape;1174;p23"/>
            <p:cNvSpPr/>
            <p:nvPr/>
          </p:nvSpPr>
          <p:spPr>
            <a:xfrm>
              <a:off x="8828525" y="358050"/>
              <a:ext cx="102550" cy="102000"/>
            </a:xfrm>
            <a:custGeom>
              <a:avLst/>
              <a:gdLst/>
              <a:ahLst/>
              <a:cxnLst/>
              <a:rect l="l" t="t" r="r" b="b"/>
              <a:pathLst>
                <a:path w="4102" h="4080" extrusionOk="0">
                  <a:moveTo>
                    <a:pt x="2051" y="357"/>
                  </a:moveTo>
                  <a:cubicBezTo>
                    <a:pt x="2519" y="357"/>
                    <a:pt x="2920" y="558"/>
                    <a:pt x="3232" y="848"/>
                  </a:cubicBezTo>
                  <a:cubicBezTo>
                    <a:pt x="3544" y="1160"/>
                    <a:pt x="3723" y="1583"/>
                    <a:pt x="3723" y="2029"/>
                  </a:cubicBezTo>
                  <a:cubicBezTo>
                    <a:pt x="3723" y="2497"/>
                    <a:pt x="3544" y="2921"/>
                    <a:pt x="3232" y="3211"/>
                  </a:cubicBezTo>
                  <a:cubicBezTo>
                    <a:pt x="2920" y="3523"/>
                    <a:pt x="2519" y="3701"/>
                    <a:pt x="2051" y="3701"/>
                  </a:cubicBezTo>
                  <a:cubicBezTo>
                    <a:pt x="1583" y="3701"/>
                    <a:pt x="1182" y="3523"/>
                    <a:pt x="870" y="3211"/>
                  </a:cubicBezTo>
                  <a:cubicBezTo>
                    <a:pt x="558" y="2921"/>
                    <a:pt x="379" y="2497"/>
                    <a:pt x="379" y="2029"/>
                  </a:cubicBezTo>
                  <a:cubicBezTo>
                    <a:pt x="379" y="1583"/>
                    <a:pt x="558" y="1160"/>
                    <a:pt x="870" y="848"/>
                  </a:cubicBezTo>
                  <a:cubicBezTo>
                    <a:pt x="1182" y="558"/>
                    <a:pt x="1583" y="357"/>
                    <a:pt x="2051" y="357"/>
                  </a:cubicBezTo>
                  <a:close/>
                  <a:moveTo>
                    <a:pt x="2051" y="1"/>
                  </a:moveTo>
                  <a:cubicBezTo>
                    <a:pt x="914" y="1"/>
                    <a:pt x="0" y="915"/>
                    <a:pt x="0" y="2029"/>
                  </a:cubicBezTo>
                  <a:cubicBezTo>
                    <a:pt x="0" y="3166"/>
                    <a:pt x="914" y="4080"/>
                    <a:pt x="2051" y="4080"/>
                  </a:cubicBezTo>
                  <a:cubicBezTo>
                    <a:pt x="3188" y="4080"/>
                    <a:pt x="4102" y="3166"/>
                    <a:pt x="4102" y="2029"/>
                  </a:cubicBezTo>
                  <a:cubicBezTo>
                    <a:pt x="4102" y="915"/>
                    <a:pt x="3188" y="1"/>
                    <a:pt x="20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grpSp>
      <p:grpSp>
        <p:nvGrpSpPr>
          <p:cNvPr id="1175" name="Google Shape;1175;p23"/>
          <p:cNvGrpSpPr/>
          <p:nvPr/>
        </p:nvGrpSpPr>
        <p:grpSpPr>
          <a:xfrm>
            <a:off x="22634239" y="455667"/>
            <a:ext cx="466580" cy="72000"/>
            <a:chOff x="5662375" y="212375"/>
            <a:chExt cx="175013" cy="27000"/>
          </a:xfrm>
        </p:grpSpPr>
        <p:sp>
          <p:nvSpPr>
            <p:cNvPr id="1176" name="Google Shape;1176;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77" name="Google Shape;1177;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78" name="Google Shape;1178;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grpSp>
      <p:grpSp>
        <p:nvGrpSpPr>
          <p:cNvPr id="1179" name="Google Shape;1179;p23"/>
          <p:cNvGrpSpPr/>
          <p:nvPr/>
        </p:nvGrpSpPr>
        <p:grpSpPr>
          <a:xfrm>
            <a:off x="21104770" y="2998933"/>
            <a:ext cx="466580" cy="72000"/>
            <a:chOff x="5662375" y="212375"/>
            <a:chExt cx="175013" cy="27000"/>
          </a:xfrm>
        </p:grpSpPr>
        <p:sp>
          <p:nvSpPr>
            <p:cNvPr id="1180" name="Google Shape;1180;p23"/>
            <p:cNvSpPr/>
            <p:nvPr/>
          </p:nvSpPr>
          <p:spPr>
            <a:xfrm>
              <a:off x="5662375"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81" name="Google Shape;1181;p23"/>
            <p:cNvSpPr/>
            <p:nvPr/>
          </p:nvSpPr>
          <p:spPr>
            <a:xfrm>
              <a:off x="5736381"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1182" name="Google Shape;1182;p23"/>
            <p:cNvSpPr/>
            <p:nvPr/>
          </p:nvSpPr>
          <p:spPr>
            <a:xfrm>
              <a:off x="5810388" y="212375"/>
              <a:ext cx="27000" cy="2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grpSp>
    </p:spTree>
    <p:extLst>
      <p:ext uri="{BB962C8B-B14F-4D97-AF65-F5344CB8AC3E}">
        <p14:creationId xmlns:p14="http://schemas.microsoft.com/office/powerpoint/2010/main" val="3176794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6427123" y="3376181"/>
            <a:ext cx="11523398" cy="4340000"/>
          </a:xfrm>
          <a:prstGeom prst="rect">
            <a:avLst/>
          </a:prstGeom>
        </p:spPr>
        <p:txBody>
          <a:bodyPr spcFirstLastPara="1" wrap="square" lIns="91425" tIns="91425" rIns="91425" bIns="91425" anchor="t" anchorCtr="0">
            <a:noAutofit/>
          </a:bodyPr>
          <a:lstStyle>
            <a:lvl1pPr lvl="0" algn="ctr">
              <a:spcBef>
                <a:spcPts val="0"/>
              </a:spcBef>
              <a:spcAft>
                <a:spcPts val="0"/>
              </a:spcAft>
              <a:buSzPts val="5000"/>
              <a:buNone/>
              <a:defRPr sz="14663"/>
            </a:lvl1pPr>
            <a:lvl2pPr lvl="1">
              <a:spcBef>
                <a:spcPts val="0"/>
              </a:spcBef>
              <a:spcAft>
                <a:spcPts val="0"/>
              </a:spcAft>
              <a:buSzPts val="5000"/>
              <a:buNone/>
              <a:defRPr sz="13330"/>
            </a:lvl2pPr>
            <a:lvl3pPr lvl="2">
              <a:spcBef>
                <a:spcPts val="0"/>
              </a:spcBef>
              <a:spcAft>
                <a:spcPts val="0"/>
              </a:spcAft>
              <a:buSzPts val="5000"/>
              <a:buNone/>
              <a:defRPr sz="13330"/>
            </a:lvl3pPr>
            <a:lvl4pPr lvl="3">
              <a:spcBef>
                <a:spcPts val="0"/>
              </a:spcBef>
              <a:spcAft>
                <a:spcPts val="0"/>
              </a:spcAft>
              <a:buSzPts val="5000"/>
              <a:buNone/>
              <a:defRPr sz="13330"/>
            </a:lvl4pPr>
            <a:lvl5pPr lvl="4">
              <a:spcBef>
                <a:spcPts val="0"/>
              </a:spcBef>
              <a:spcAft>
                <a:spcPts val="0"/>
              </a:spcAft>
              <a:buSzPts val="5000"/>
              <a:buNone/>
              <a:defRPr sz="13330"/>
            </a:lvl5pPr>
            <a:lvl6pPr lvl="5">
              <a:spcBef>
                <a:spcPts val="0"/>
              </a:spcBef>
              <a:spcAft>
                <a:spcPts val="0"/>
              </a:spcAft>
              <a:buSzPts val="5000"/>
              <a:buNone/>
              <a:defRPr sz="13330"/>
            </a:lvl6pPr>
            <a:lvl7pPr lvl="6">
              <a:spcBef>
                <a:spcPts val="0"/>
              </a:spcBef>
              <a:spcAft>
                <a:spcPts val="0"/>
              </a:spcAft>
              <a:buSzPts val="5000"/>
              <a:buNone/>
              <a:defRPr sz="13330"/>
            </a:lvl7pPr>
            <a:lvl8pPr lvl="7">
              <a:spcBef>
                <a:spcPts val="0"/>
              </a:spcBef>
              <a:spcAft>
                <a:spcPts val="0"/>
              </a:spcAft>
              <a:buSzPts val="5000"/>
              <a:buNone/>
              <a:defRPr sz="13330"/>
            </a:lvl8pPr>
            <a:lvl9pPr lvl="8">
              <a:spcBef>
                <a:spcPts val="0"/>
              </a:spcBef>
              <a:spcAft>
                <a:spcPts val="0"/>
              </a:spcAft>
              <a:buSzPts val="5000"/>
              <a:buNone/>
              <a:defRPr sz="13330"/>
            </a:lvl9pPr>
          </a:lstStyle>
          <a:p>
            <a:endParaRPr/>
          </a:p>
        </p:txBody>
      </p:sp>
      <p:sp>
        <p:nvSpPr>
          <p:cNvPr id="38" name="Google Shape;38;p8"/>
          <p:cNvSpPr txBox="1">
            <a:spLocks noGrp="1"/>
          </p:cNvSpPr>
          <p:nvPr>
            <p:ph type="sldNum" idx="12"/>
          </p:nvPr>
        </p:nvSpPr>
        <p:spPr>
          <a:xfrm>
            <a:off x="22587338" y="12435245"/>
            <a:ext cx="1462819" cy="1049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39" name="Google Shape;39;p8"/>
          <p:cNvSpPr txBox="1">
            <a:spLocks noGrp="1"/>
          </p:cNvSpPr>
          <p:nvPr>
            <p:ph type="subTitle" idx="1"/>
          </p:nvPr>
        </p:nvSpPr>
        <p:spPr>
          <a:xfrm>
            <a:off x="6427126" y="8656192"/>
            <a:ext cx="11523398" cy="1770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4266"/>
            </a:lvl1pPr>
            <a:lvl2pPr lvl="1" algn="ctr" rtl="0">
              <a:lnSpc>
                <a:spcPct val="100000"/>
              </a:lnSpc>
              <a:spcBef>
                <a:spcPts val="4266"/>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0" name="Google Shape;40;p8"/>
          <p:cNvSpPr/>
          <p:nvPr/>
        </p:nvSpPr>
        <p:spPr>
          <a:xfrm>
            <a:off x="9024249" y="6934400"/>
            <a:ext cx="15620731" cy="6515200"/>
          </a:xfrm>
          <a:prstGeom prst="rect">
            <a:avLst/>
          </a:prstGeom>
          <a:solidFill>
            <a:schemeClr val="lt1"/>
          </a:solidFill>
          <a:ln>
            <a:noFill/>
          </a:ln>
        </p:spPr>
        <p:txBody>
          <a:bodyPr spcFirstLastPara="1" wrap="square" lIns="243737" tIns="243737" rIns="243737" bIns="243737" anchor="ctr" anchorCtr="0">
            <a:noAutofit/>
          </a:bodyPr>
          <a:lstStyle/>
          <a:p>
            <a:pPr marL="0" lvl="0" indent="0" algn="l" rtl="0">
              <a:spcBef>
                <a:spcPts val="0"/>
              </a:spcBef>
              <a:spcAft>
                <a:spcPts val="0"/>
              </a:spcAft>
              <a:buNone/>
            </a:pPr>
            <a:endParaRPr sz="9598"/>
          </a:p>
        </p:txBody>
      </p:sp>
      <p:sp>
        <p:nvSpPr>
          <p:cNvPr id="41" name="Google Shape;41;p8"/>
          <p:cNvSpPr/>
          <p:nvPr/>
        </p:nvSpPr>
        <p:spPr>
          <a:xfrm>
            <a:off x="-2624348" y="-1117599"/>
            <a:ext cx="25094887" cy="17280365"/>
          </a:xfrm>
          <a:custGeom>
            <a:avLst/>
            <a:gdLst/>
            <a:ahLst/>
            <a:cxnLst/>
            <a:rect l="l" t="t" r="r" b="b"/>
            <a:pathLst>
              <a:path w="69355" h="44606" extrusionOk="0">
                <a:moveTo>
                  <a:pt x="26829" y="0"/>
                </a:moveTo>
                <a:cubicBezTo>
                  <a:pt x="21416" y="0"/>
                  <a:pt x="19533" y="7906"/>
                  <a:pt x="11616" y="9252"/>
                </a:cubicBezTo>
                <a:cubicBezTo>
                  <a:pt x="823" y="11101"/>
                  <a:pt x="9344" y="29570"/>
                  <a:pt x="3240" y="32410"/>
                </a:cubicBezTo>
                <a:cubicBezTo>
                  <a:pt x="919" y="33486"/>
                  <a:pt x="158" y="35468"/>
                  <a:pt x="109" y="37511"/>
                </a:cubicBezTo>
                <a:cubicBezTo>
                  <a:pt x="1" y="41258"/>
                  <a:pt x="3047" y="44340"/>
                  <a:pt x="6806" y="44364"/>
                </a:cubicBezTo>
                <a:lnTo>
                  <a:pt x="59190" y="44606"/>
                </a:lnTo>
                <a:cubicBezTo>
                  <a:pt x="59202" y="44606"/>
                  <a:pt x="59214" y="44606"/>
                  <a:pt x="59226" y="44606"/>
                </a:cubicBezTo>
                <a:cubicBezTo>
                  <a:pt x="61497" y="44606"/>
                  <a:pt x="63620" y="43471"/>
                  <a:pt x="64859" y="41560"/>
                </a:cubicBezTo>
                <a:cubicBezTo>
                  <a:pt x="67143" y="38042"/>
                  <a:pt x="69355" y="32325"/>
                  <a:pt x="62610" y="29134"/>
                </a:cubicBezTo>
                <a:cubicBezTo>
                  <a:pt x="52385" y="24312"/>
                  <a:pt x="66019" y="14944"/>
                  <a:pt x="57776" y="7559"/>
                </a:cubicBezTo>
                <a:cubicBezTo>
                  <a:pt x="55916" y="5888"/>
                  <a:pt x="54360" y="5319"/>
                  <a:pt x="52920" y="5319"/>
                </a:cubicBezTo>
                <a:cubicBezTo>
                  <a:pt x="49855" y="5319"/>
                  <a:pt x="47316" y="7895"/>
                  <a:pt x="43484" y="7895"/>
                </a:cubicBezTo>
                <a:cubicBezTo>
                  <a:pt x="41149" y="7895"/>
                  <a:pt x="38334" y="6939"/>
                  <a:pt x="34629" y="3861"/>
                </a:cubicBezTo>
                <a:cubicBezTo>
                  <a:pt x="31249" y="1053"/>
                  <a:pt x="28804" y="0"/>
                  <a:pt x="26829" y="0"/>
                </a:cubicBezTo>
                <a:close/>
              </a:path>
            </a:pathLst>
          </a:custGeom>
          <a:solidFill>
            <a:srgbClr val="8FCEF9">
              <a:alpha val="60710"/>
            </a:srgbClr>
          </a:solidFill>
          <a:ln>
            <a:noFill/>
          </a:ln>
        </p:spPr>
        <p:txBody>
          <a:bodyPr spcFirstLastPara="1" wrap="square" lIns="243737" tIns="243737" rIns="243737" bIns="243737" anchor="ctr" anchorCtr="0">
            <a:noAutofit/>
          </a:bodyPr>
          <a:lstStyle/>
          <a:p>
            <a:pPr marL="0" lvl="0" indent="0" algn="l" rtl="0">
              <a:spcBef>
                <a:spcPts val="0"/>
              </a:spcBef>
              <a:spcAft>
                <a:spcPts val="0"/>
              </a:spcAft>
              <a:buNone/>
            </a:pPr>
            <a:endParaRPr sz="9598"/>
          </a:p>
        </p:txBody>
      </p:sp>
    </p:spTree>
    <p:extLst>
      <p:ext uri="{BB962C8B-B14F-4D97-AF65-F5344CB8AC3E}">
        <p14:creationId xmlns:p14="http://schemas.microsoft.com/office/powerpoint/2010/main" val="27731159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26"/>
        <p:cNvGrpSpPr/>
        <p:nvPr/>
      </p:nvGrpSpPr>
      <p:grpSpPr>
        <a:xfrm>
          <a:off x="0" y="0"/>
          <a:ext cx="0" cy="0"/>
          <a:chOff x="0" y="0"/>
          <a:chExt cx="0" cy="0"/>
        </a:xfrm>
      </p:grpSpPr>
      <p:sp>
        <p:nvSpPr>
          <p:cNvPr id="127" name="Google Shape;127;p21"/>
          <p:cNvSpPr/>
          <p:nvPr/>
        </p:nvSpPr>
        <p:spPr>
          <a:xfrm rot="308984">
            <a:off x="-4458654" y="411418"/>
            <a:ext cx="21512028" cy="14742173"/>
          </a:xfrm>
          <a:custGeom>
            <a:avLst/>
            <a:gdLst/>
            <a:ahLst/>
            <a:cxnLst/>
            <a:rect l="l" t="t" r="r" b="b"/>
            <a:pathLst>
              <a:path w="131806" h="90303" extrusionOk="0">
                <a:moveTo>
                  <a:pt x="4737" y="90001"/>
                </a:moveTo>
                <a:cubicBezTo>
                  <a:pt x="1354" y="84087"/>
                  <a:pt x="0" y="77094"/>
                  <a:pt x="602" y="70327"/>
                </a:cubicBezTo>
                <a:cubicBezTo>
                  <a:pt x="928" y="66768"/>
                  <a:pt x="1755" y="63184"/>
                  <a:pt x="3183" y="59926"/>
                </a:cubicBezTo>
                <a:cubicBezTo>
                  <a:pt x="4537" y="56843"/>
                  <a:pt x="6366" y="53986"/>
                  <a:pt x="6216" y="50502"/>
                </a:cubicBezTo>
                <a:cubicBezTo>
                  <a:pt x="6066" y="47069"/>
                  <a:pt x="4035" y="43635"/>
                  <a:pt x="5138" y="40377"/>
                </a:cubicBezTo>
                <a:cubicBezTo>
                  <a:pt x="7143" y="34337"/>
                  <a:pt x="16291" y="34212"/>
                  <a:pt x="21128" y="31881"/>
                </a:cubicBezTo>
                <a:cubicBezTo>
                  <a:pt x="28046" y="28573"/>
                  <a:pt x="29675" y="21931"/>
                  <a:pt x="33309" y="15866"/>
                </a:cubicBezTo>
                <a:cubicBezTo>
                  <a:pt x="36943" y="9826"/>
                  <a:pt x="42482" y="4838"/>
                  <a:pt x="49123" y="2407"/>
                </a:cubicBezTo>
                <a:cubicBezTo>
                  <a:pt x="55765" y="1"/>
                  <a:pt x="63459" y="302"/>
                  <a:pt x="69600" y="3760"/>
                </a:cubicBezTo>
                <a:cubicBezTo>
                  <a:pt x="72632" y="5465"/>
                  <a:pt x="74537" y="7545"/>
                  <a:pt x="76066" y="10653"/>
                </a:cubicBezTo>
                <a:cubicBezTo>
                  <a:pt x="77219" y="12983"/>
                  <a:pt x="78347" y="15490"/>
                  <a:pt x="80502" y="16943"/>
                </a:cubicBezTo>
                <a:cubicBezTo>
                  <a:pt x="83184" y="18748"/>
                  <a:pt x="86467" y="18222"/>
                  <a:pt x="89525" y="18472"/>
                </a:cubicBezTo>
                <a:cubicBezTo>
                  <a:pt x="96392" y="19049"/>
                  <a:pt x="103284" y="21480"/>
                  <a:pt x="108472" y="26116"/>
                </a:cubicBezTo>
                <a:cubicBezTo>
                  <a:pt x="110953" y="28372"/>
                  <a:pt x="112983" y="31129"/>
                  <a:pt x="114312" y="34212"/>
                </a:cubicBezTo>
                <a:cubicBezTo>
                  <a:pt x="115640" y="37269"/>
                  <a:pt x="116292" y="40703"/>
                  <a:pt x="118272" y="43410"/>
                </a:cubicBezTo>
                <a:cubicBezTo>
                  <a:pt x="120202" y="46041"/>
                  <a:pt x="123234" y="47620"/>
                  <a:pt x="125039" y="50352"/>
                </a:cubicBezTo>
                <a:cubicBezTo>
                  <a:pt x="127395" y="53886"/>
                  <a:pt x="125415" y="57771"/>
                  <a:pt x="125941" y="61630"/>
                </a:cubicBezTo>
                <a:cubicBezTo>
                  <a:pt x="126768" y="67746"/>
                  <a:pt x="131806" y="76342"/>
                  <a:pt x="127420" y="82182"/>
                </a:cubicBezTo>
                <a:cubicBezTo>
                  <a:pt x="125665" y="84538"/>
                  <a:pt x="123109" y="84312"/>
                  <a:pt x="120427" y="84287"/>
                </a:cubicBezTo>
                <a:cubicBezTo>
                  <a:pt x="116943" y="84287"/>
                  <a:pt x="113159" y="84011"/>
                  <a:pt x="109826" y="82959"/>
                </a:cubicBezTo>
                <a:cubicBezTo>
                  <a:pt x="106943" y="82031"/>
                  <a:pt x="104161" y="80879"/>
                  <a:pt x="101129" y="80753"/>
                </a:cubicBezTo>
                <a:cubicBezTo>
                  <a:pt x="98898" y="80653"/>
                  <a:pt x="96642" y="80478"/>
                  <a:pt x="94412" y="80453"/>
                </a:cubicBezTo>
                <a:cubicBezTo>
                  <a:pt x="92983" y="80427"/>
                  <a:pt x="91480" y="80854"/>
                  <a:pt x="90026" y="81004"/>
                </a:cubicBezTo>
                <a:lnTo>
                  <a:pt x="80903" y="81956"/>
                </a:lnTo>
                <a:cubicBezTo>
                  <a:pt x="74161" y="82683"/>
                  <a:pt x="67394" y="83385"/>
                  <a:pt x="60652" y="84112"/>
                </a:cubicBezTo>
                <a:cubicBezTo>
                  <a:pt x="47745" y="85465"/>
                  <a:pt x="34863" y="86818"/>
                  <a:pt x="21955" y="88197"/>
                </a:cubicBezTo>
                <a:cubicBezTo>
                  <a:pt x="17795" y="88623"/>
                  <a:pt x="13609" y="89074"/>
                  <a:pt x="9424" y="89525"/>
                </a:cubicBezTo>
                <a:cubicBezTo>
                  <a:pt x="9098" y="89550"/>
                  <a:pt x="4888" y="90302"/>
                  <a:pt x="4737" y="90001"/>
                </a:cubicBezTo>
                <a:close/>
              </a:path>
            </a:pathLst>
          </a:custGeom>
          <a:solidFill>
            <a:schemeClr val="lt2"/>
          </a:solidFill>
          <a:ln>
            <a:noFill/>
          </a:ln>
        </p:spPr>
        <p:txBody>
          <a:bodyPr spcFirstLastPara="1" wrap="square" lIns="243737" tIns="243737" rIns="243737" bIns="243737" anchor="ctr" anchorCtr="0">
            <a:noAutofit/>
          </a:bodyPr>
          <a:lstStyle/>
          <a:p>
            <a:pPr marL="0" lvl="0" indent="0" algn="l" rtl="0">
              <a:spcBef>
                <a:spcPts val="0"/>
              </a:spcBef>
              <a:spcAft>
                <a:spcPts val="0"/>
              </a:spcAft>
              <a:buNone/>
            </a:pPr>
            <a:endParaRPr sz="9598"/>
          </a:p>
        </p:txBody>
      </p:sp>
      <p:sp>
        <p:nvSpPr>
          <p:cNvPr id="128" name="Google Shape;128;p21"/>
          <p:cNvSpPr txBox="1">
            <a:spLocks noGrp="1"/>
          </p:cNvSpPr>
          <p:nvPr>
            <p:ph type="title"/>
          </p:nvPr>
        </p:nvSpPr>
        <p:spPr>
          <a:xfrm>
            <a:off x="1919500" y="3998976"/>
            <a:ext cx="6227978" cy="2024000"/>
          </a:xfrm>
          <a:prstGeom prst="rect">
            <a:avLst/>
          </a:prstGeom>
        </p:spPr>
        <p:txBody>
          <a:bodyPr spcFirstLastPara="1" wrap="square" lIns="91425" tIns="91425" rIns="91425" bIns="91425" anchor="b" anchorCtr="0">
            <a:noAutofit/>
          </a:bodyPr>
          <a:lstStyle>
            <a:lvl1pPr lvl="0" rtl="0">
              <a:spcBef>
                <a:spcPts val="0"/>
              </a:spcBef>
              <a:spcAft>
                <a:spcPts val="0"/>
              </a:spcAft>
              <a:buNone/>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
        <p:nvSpPr>
          <p:cNvPr id="129" name="Google Shape;129;p21"/>
          <p:cNvSpPr txBox="1">
            <a:spLocks noGrp="1"/>
          </p:cNvSpPr>
          <p:nvPr>
            <p:ph type="subTitle" idx="1"/>
          </p:nvPr>
        </p:nvSpPr>
        <p:spPr>
          <a:xfrm>
            <a:off x="1919500" y="5826800"/>
            <a:ext cx="6811826" cy="3780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100"/>
              <a:buNone/>
              <a:defRPr/>
            </a:lvl1pPr>
            <a:lvl2pPr lvl="1" algn="ctr" rtl="0">
              <a:lnSpc>
                <a:spcPct val="100000"/>
              </a:lnSpc>
              <a:spcBef>
                <a:spcPts val="0"/>
              </a:spcBef>
              <a:spcAft>
                <a:spcPts val="0"/>
              </a:spcAft>
              <a:buSzPts val="2100"/>
              <a:buNone/>
              <a:defRPr sz="5599"/>
            </a:lvl2pPr>
            <a:lvl3pPr lvl="2" algn="ctr" rtl="0">
              <a:lnSpc>
                <a:spcPct val="100000"/>
              </a:lnSpc>
              <a:spcBef>
                <a:spcPts val="0"/>
              </a:spcBef>
              <a:spcAft>
                <a:spcPts val="0"/>
              </a:spcAft>
              <a:buSzPts val="2100"/>
              <a:buNone/>
              <a:defRPr sz="5599"/>
            </a:lvl3pPr>
            <a:lvl4pPr lvl="3" algn="ctr" rtl="0">
              <a:lnSpc>
                <a:spcPct val="100000"/>
              </a:lnSpc>
              <a:spcBef>
                <a:spcPts val="0"/>
              </a:spcBef>
              <a:spcAft>
                <a:spcPts val="0"/>
              </a:spcAft>
              <a:buSzPts val="2100"/>
              <a:buNone/>
              <a:defRPr sz="5599"/>
            </a:lvl4pPr>
            <a:lvl5pPr lvl="4" algn="ctr" rtl="0">
              <a:lnSpc>
                <a:spcPct val="100000"/>
              </a:lnSpc>
              <a:spcBef>
                <a:spcPts val="0"/>
              </a:spcBef>
              <a:spcAft>
                <a:spcPts val="0"/>
              </a:spcAft>
              <a:buSzPts val="2100"/>
              <a:buNone/>
              <a:defRPr sz="5599"/>
            </a:lvl5pPr>
            <a:lvl6pPr lvl="5" algn="ctr" rtl="0">
              <a:lnSpc>
                <a:spcPct val="100000"/>
              </a:lnSpc>
              <a:spcBef>
                <a:spcPts val="0"/>
              </a:spcBef>
              <a:spcAft>
                <a:spcPts val="0"/>
              </a:spcAft>
              <a:buSzPts val="2100"/>
              <a:buNone/>
              <a:defRPr sz="5599"/>
            </a:lvl6pPr>
            <a:lvl7pPr lvl="6" algn="ctr" rtl="0">
              <a:lnSpc>
                <a:spcPct val="100000"/>
              </a:lnSpc>
              <a:spcBef>
                <a:spcPts val="0"/>
              </a:spcBef>
              <a:spcAft>
                <a:spcPts val="0"/>
              </a:spcAft>
              <a:buSzPts val="2100"/>
              <a:buNone/>
              <a:defRPr sz="5599"/>
            </a:lvl7pPr>
            <a:lvl8pPr lvl="7" algn="ctr" rtl="0">
              <a:lnSpc>
                <a:spcPct val="100000"/>
              </a:lnSpc>
              <a:spcBef>
                <a:spcPts val="0"/>
              </a:spcBef>
              <a:spcAft>
                <a:spcPts val="0"/>
              </a:spcAft>
              <a:buSzPts val="2100"/>
              <a:buNone/>
              <a:defRPr sz="5599"/>
            </a:lvl8pPr>
            <a:lvl9pPr lvl="8" algn="ctr" rtl="0">
              <a:lnSpc>
                <a:spcPct val="100000"/>
              </a:lnSpc>
              <a:spcBef>
                <a:spcPts val="0"/>
              </a:spcBef>
              <a:spcAft>
                <a:spcPts val="0"/>
              </a:spcAft>
              <a:buSzPts val="2100"/>
              <a:buNone/>
              <a:defRPr sz="5599"/>
            </a:lvl9pPr>
          </a:lstStyle>
          <a:p>
            <a:endParaRPr/>
          </a:p>
        </p:txBody>
      </p:sp>
    </p:spTree>
    <p:extLst>
      <p:ext uri="{BB962C8B-B14F-4D97-AF65-F5344CB8AC3E}">
        <p14:creationId xmlns:p14="http://schemas.microsoft.com/office/powerpoint/2010/main" val="2845510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58"/>
        <p:cNvGrpSpPr/>
        <p:nvPr/>
      </p:nvGrpSpPr>
      <p:grpSpPr>
        <a:xfrm>
          <a:off x="0" y="0"/>
          <a:ext cx="0" cy="0"/>
          <a:chOff x="0" y="0"/>
          <a:chExt cx="0" cy="0"/>
        </a:xfrm>
      </p:grpSpPr>
      <p:grpSp>
        <p:nvGrpSpPr>
          <p:cNvPr id="59" name="Google Shape;59;p7"/>
          <p:cNvGrpSpPr/>
          <p:nvPr/>
        </p:nvGrpSpPr>
        <p:grpSpPr>
          <a:xfrm>
            <a:off x="-956483" y="-4153375"/>
            <a:ext cx="6183208" cy="11036088"/>
            <a:chOff x="-358775" y="-1557516"/>
            <a:chExt cx="2319307" cy="4138533"/>
          </a:xfrm>
        </p:grpSpPr>
        <p:sp>
          <p:nvSpPr>
            <p:cNvPr id="60" name="Google Shape;60;p7"/>
            <p:cNvSpPr/>
            <p:nvPr/>
          </p:nvSpPr>
          <p:spPr>
            <a:xfrm>
              <a:off x="-187225" y="-1557516"/>
              <a:ext cx="2147757" cy="3535708"/>
            </a:xfrm>
            <a:custGeom>
              <a:avLst/>
              <a:gdLst/>
              <a:ahLst/>
              <a:cxnLst/>
              <a:rect l="l" t="t" r="r" b="b"/>
              <a:pathLst>
                <a:path w="10962" h="18046" extrusionOk="0">
                  <a:moveTo>
                    <a:pt x="7546" y="0"/>
                  </a:moveTo>
                  <a:cubicBezTo>
                    <a:pt x="6984" y="0"/>
                    <a:pt x="6423" y="92"/>
                    <a:pt x="5921" y="256"/>
                  </a:cubicBezTo>
                  <a:cubicBezTo>
                    <a:pt x="4404" y="755"/>
                    <a:pt x="3146" y="1924"/>
                    <a:pt x="2307" y="3291"/>
                  </a:cubicBezTo>
                  <a:cubicBezTo>
                    <a:pt x="1469" y="4649"/>
                    <a:pt x="999" y="6216"/>
                    <a:pt x="690" y="7794"/>
                  </a:cubicBezTo>
                  <a:cubicBezTo>
                    <a:pt x="21" y="11168"/>
                    <a:pt x="1" y="14671"/>
                    <a:pt x="710" y="18045"/>
                  </a:cubicBezTo>
                  <a:cubicBezTo>
                    <a:pt x="1059" y="16618"/>
                    <a:pt x="1409" y="15190"/>
                    <a:pt x="1898" y="13813"/>
                  </a:cubicBezTo>
                  <a:cubicBezTo>
                    <a:pt x="2407" y="12386"/>
                    <a:pt x="3076" y="11028"/>
                    <a:pt x="3845" y="9720"/>
                  </a:cubicBezTo>
                  <a:cubicBezTo>
                    <a:pt x="5222" y="7394"/>
                    <a:pt x="6919" y="5268"/>
                    <a:pt x="8686" y="3231"/>
                  </a:cubicBezTo>
                  <a:cubicBezTo>
                    <a:pt x="9305" y="2523"/>
                    <a:pt x="10962" y="1274"/>
                    <a:pt x="9624" y="506"/>
                  </a:cubicBezTo>
                  <a:cubicBezTo>
                    <a:pt x="9014" y="156"/>
                    <a:pt x="8279" y="0"/>
                    <a:pt x="7546" y="0"/>
                  </a:cubicBezTo>
                  <a:close/>
                </a:path>
              </a:pathLst>
            </a:custGeom>
            <a:gradFill>
              <a:gsLst>
                <a:gs pos="0">
                  <a:schemeClr val="dk2"/>
                </a:gs>
                <a:gs pos="28000">
                  <a:schemeClr val="lt2"/>
                </a:gs>
                <a:gs pos="66000">
                  <a:schemeClr val="accent2"/>
                </a:gs>
                <a:gs pos="100000">
                  <a:schemeClr val="accent4"/>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61" name="Google Shape;61;p7"/>
            <p:cNvSpPr/>
            <p:nvPr/>
          </p:nvSpPr>
          <p:spPr>
            <a:xfrm>
              <a:off x="-358775" y="-954691"/>
              <a:ext cx="2147757" cy="3535708"/>
            </a:xfrm>
            <a:custGeom>
              <a:avLst/>
              <a:gdLst/>
              <a:ahLst/>
              <a:cxnLst/>
              <a:rect l="l" t="t" r="r" b="b"/>
              <a:pathLst>
                <a:path w="10962" h="18046" extrusionOk="0">
                  <a:moveTo>
                    <a:pt x="7546" y="0"/>
                  </a:moveTo>
                  <a:cubicBezTo>
                    <a:pt x="6984" y="0"/>
                    <a:pt x="6423" y="92"/>
                    <a:pt x="5921" y="256"/>
                  </a:cubicBezTo>
                  <a:cubicBezTo>
                    <a:pt x="4404" y="755"/>
                    <a:pt x="3146" y="1924"/>
                    <a:pt x="2307" y="3291"/>
                  </a:cubicBezTo>
                  <a:cubicBezTo>
                    <a:pt x="1469" y="4649"/>
                    <a:pt x="999" y="6216"/>
                    <a:pt x="690" y="7794"/>
                  </a:cubicBezTo>
                  <a:cubicBezTo>
                    <a:pt x="21" y="11168"/>
                    <a:pt x="1" y="14671"/>
                    <a:pt x="710" y="18045"/>
                  </a:cubicBezTo>
                  <a:cubicBezTo>
                    <a:pt x="1059" y="16618"/>
                    <a:pt x="1409" y="15190"/>
                    <a:pt x="1898" y="13813"/>
                  </a:cubicBezTo>
                  <a:cubicBezTo>
                    <a:pt x="2407" y="12386"/>
                    <a:pt x="3076" y="11028"/>
                    <a:pt x="3845" y="9720"/>
                  </a:cubicBezTo>
                  <a:cubicBezTo>
                    <a:pt x="5222" y="7394"/>
                    <a:pt x="6919" y="5268"/>
                    <a:pt x="8686" y="3231"/>
                  </a:cubicBezTo>
                  <a:cubicBezTo>
                    <a:pt x="9305" y="2523"/>
                    <a:pt x="10962" y="1274"/>
                    <a:pt x="9624" y="506"/>
                  </a:cubicBezTo>
                  <a:cubicBezTo>
                    <a:pt x="9014" y="156"/>
                    <a:pt x="8279" y="0"/>
                    <a:pt x="7546" y="0"/>
                  </a:cubicBezTo>
                  <a:close/>
                </a:path>
              </a:pathLst>
            </a:custGeom>
            <a:solidFill>
              <a:srgbClr val="BBE2FF">
                <a:alpha val="58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grpSp>
      <p:grpSp>
        <p:nvGrpSpPr>
          <p:cNvPr id="62" name="Google Shape;62;p7"/>
          <p:cNvGrpSpPr/>
          <p:nvPr/>
        </p:nvGrpSpPr>
        <p:grpSpPr>
          <a:xfrm rot="7033727">
            <a:off x="18695464" y="-1818805"/>
            <a:ext cx="6475923" cy="9667364"/>
            <a:chOff x="-187225" y="-1557516"/>
            <a:chExt cx="2428708" cy="3626560"/>
          </a:xfrm>
        </p:grpSpPr>
        <p:sp>
          <p:nvSpPr>
            <p:cNvPr id="63" name="Google Shape;63;p7"/>
            <p:cNvSpPr/>
            <p:nvPr/>
          </p:nvSpPr>
          <p:spPr>
            <a:xfrm>
              <a:off x="-187225" y="-1557516"/>
              <a:ext cx="2147757" cy="3535708"/>
            </a:xfrm>
            <a:custGeom>
              <a:avLst/>
              <a:gdLst/>
              <a:ahLst/>
              <a:cxnLst/>
              <a:rect l="l" t="t" r="r" b="b"/>
              <a:pathLst>
                <a:path w="10962" h="18046" extrusionOk="0">
                  <a:moveTo>
                    <a:pt x="7546" y="0"/>
                  </a:moveTo>
                  <a:cubicBezTo>
                    <a:pt x="6984" y="0"/>
                    <a:pt x="6423" y="92"/>
                    <a:pt x="5921" y="256"/>
                  </a:cubicBezTo>
                  <a:cubicBezTo>
                    <a:pt x="4404" y="755"/>
                    <a:pt x="3146" y="1924"/>
                    <a:pt x="2307" y="3291"/>
                  </a:cubicBezTo>
                  <a:cubicBezTo>
                    <a:pt x="1469" y="4649"/>
                    <a:pt x="999" y="6216"/>
                    <a:pt x="690" y="7794"/>
                  </a:cubicBezTo>
                  <a:cubicBezTo>
                    <a:pt x="21" y="11168"/>
                    <a:pt x="1" y="14671"/>
                    <a:pt x="710" y="18045"/>
                  </a:cubicBezTo>
                  <a:cubicBezTo>
                    <a:pt x="1059" y="16618"/>
                    <a:pt x="1409" y="15190"/>
                    <a:pt x="1898" y="13813"/>
                  </a:cubicBezTo>
                  <a:cubicBezTo>
                    <a:pt x="2407" y="12386"/>
                    <a:pt x="3076" y="11028"/>
                    <a:pt x="3845" y="9720"/>
                  </a:cubicBezTo>
                  <a:cubicBezTo>
                    <a:pt x="5222" y="7394"/>
                    <a:pt x="6919" y="5268"/>
                    <a:pt x="8686" y="3231"/>
                  </a:cubicBezTo>
                  <a:cubicBezTo>
                    <a:pt x="9305" y="2523"/>
                    <a:pt x="10962" y="1274"/>
                    <a:pt x="9624" y="506"/>
                  </a:cubicBezTo>
                  <a:cubicBezTo>
                    <a:pt x="9014" y="156"/>
                    <a:pt x="8279" y="0"/>
                    <a:pt x="7546" y="0"/>
                  </a:cubicBezTo>
                  <a:close/>
                </a:path>
              </a:pathLst>
            </a:custGeom>
            <a:gradFill>
              <a:gsLst>
                <a:gs pos="0">
                  <a:schemeClr val="dk2"/>
                </a:gs>
                <a:gs pos="28000">
                  <a:schemeClr val="lt2"/>
                </a:gs>
                <a:gs pos="66000">
                  <a:schemeClr val="accent2"/>
                </a:gs>
                <a:gs pos="100000">
                  <a:schemeClr val="accent4"/>
                </a:gs>
              </a:gsLst>
              <a:lin ang="8100019"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sp>
          <p:nvSpPr>
            <p:cNvPr id="64" name="Google Shape;64;p7"/>
            <p:cNvSpPr/>
            <p:nvPr/>
          </p:nvSpPr>
          <p:spPr>
            <a:xfrm rot="-132198">
              <a:off x="26556" y="-1506640"/>
              <a:ext cx="2147756" cy="3535705"/>
            </a:xfrm>
            <a:custGeom>
              <a:avLst/>
              <a:gdLst/>
              <a:ahLst/>
              <a:cxnLst/>
              <a:rect l="l" t="t" r="r" b="b"/>
              <a:pathLst>
                <a:path w="10962" h="18046" extrusionOk="0">
                  <a:moveTo>
                    <a:pt x="7546" y="0"/>
                  </a:moveTo>
                  <a:cubicBezTo>
                    <a:pt x="6984" y="0"/>
                    <a:pt x="6423" y="92"/>
                    <a:pt x="5921" y="256"/>
                  </a:cubicBezTo>
                  <a:cubicBezTo>
                    <a:pt x="4404" y="755"/>
                    <a:pt x="3146" y="1924"/>
                    <a:pt x="2307" y="3291"/>
                  </a:cubicBezTo>
                  <a:cubicBezTo>
                    <a:pt x="1469" y="4649"/>
                    <a:pt x="999" y="6216"/>
                    <a:pt x="690" y="7794"/>
                  </a:cubicBezTo>
                  <a:cubicBezTo>
                    <a:pt x="21" y="11168"/>
                    <a:pt x="1" y="14671"/>
                    <a:pt x="710" y="18045"/>
                  </a:cubicBezTo>
                  <a:cubicBezTo>
                    <a:pt x="1059" y="16618"/>
                    <a:pt x="1409" y="15190"/>
                    <a:pt x="1898" y="13813"/>
                  </a:cubicBezTo>
                  <a:cubicBezTo>
                    <a:pt x="2407" y="12386"/>
                    <a:pt x="3076" y="11028"/>
                    <a:pt x="3845" y="9720"/>
                  </a:cubicBezTo>
                  <a:cubicBezTo>
                    <a:pt x="5222" y="7394"/>
                    <a:pt x="6919" y="5268"/>
                    <a:pt x="8686" y="3231"/>
                  </a:cubicBezTo>
                  <a:cubicBezTo>
                    <a:pt x="9305" y="2523"/>
                    <a:pt x="10962" y="1274"/>
                    <a:pt x="9624" y="506"/>
                  </a:cubicBezTo>
                  <a:cubicBezTo>
                    <a:pt x="9014" y="156"/>
                    <a:pt x="8279" y="0"/>
                    <a:pt x="7546" y="0"/>
                  </a:cubicBezTo>
                  <a:close/>
                </a:path>
              </a:pathLst>
            </a:custGeom>
            <a:solidFill>
              <a:srgbClr val="BBE2FF">
                <a:alpha val="584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9598"/>
            </a:p>
          </p:txBody>
        </p:sp>
      </p:grpSp>
      <p:sp>
        <p:nvSpPr>
          <p:cNvPr id="65" name="Google Shape;65;p7"/>
          <p:cNvSpPr txBox="1">
            <a:spLocks noGrp="1"/>
          </p:cNvSpPr>
          <p:nvPr>
            <p:ph type="title"/>
          </p:nvPr>
        </p:nvSpPr>
        <p:spPr>
          <a:xfrm>
            <a:off x="1919500" y="1493667"/>
            <a:ext cx="10339707" cy="33768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7998" b="0">
                <a:latin typeface="Montserrat ExtraBold"/>
                <a:ea typeface="Montserrat ExtraBold"/>
                <a:cs typeface="Montserrat ExtraBold"/>
                <a:sym typeface="Montserrat ExtraBol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6" name="Google Shape;66;p7"/>
          <p:cNvSpPr txBox="1">
            <a:spLocks noGrp="1"/>
          </p:cNvSpPr>
          <p:nvPr>
            <p:ph type="body" idx="1"/>
          </p:nvPr>
        </p:nvSpPr>
        <p:spPr>
          <a:xfrm>
            <a:off x="1919500" y="4870467"/>
            <a:ext cx="8856893" cy="7312800"/>
          </a:xfrm>
          <a:prstGeom prst="rect">
            <a:avLst/>
          </a:prstGeom>
        </p:spPr>
        <p:txBody>
          <a:bodyPr spcFirstLastPara="1" wrap="square" lIns="91425" tIns="91425" rIns="91425" bIns="91425" anchor="ctr" anchorCtr="0">
            <a:noAutofit/>
          </a:bodyPr>
          <a:lstStyle>
            <a:lvl1pPr marL="1218895" lvl="0" indent="-778739" rtl="0">
              <a:lnSpc>
                <a:spcPct val="100000"/>
              </a:lnSpc>
              <a:spcBef>
                <a:spcPts val="0"/>
              </a:spcBef>
              <a:spcAft>
                <a:spcPts val="0"/>
              </a:spcAft>
              <a:buSzPts val="1000"/>
              <a:buFont typeface="Anaheim"/>
              <a:buAutoNum type="arabicPeriod"/>
              <a:defRPr sz="3732"/>
            </a:lvl1pPr>
            <a:lvl2pPr marL="2437790" lvl="1" indent="-846455" rtl="0">
              <a:lnSpc>
                <a:spcPct val="115000"/>
              </a:lnSpc>
              <a:spcBef>
                <a:spcPts val="0"/>
              </a:spcBef>
              <a:spcAft>
                <a:spcPts val="0"/>
              </a:spcAft>
              <a:buSzPts val="1400"/>
              <a:buFont typeface="Anaheim"/>
              <a:buAutoNum type="alphaLcPeriod"/>
              <a:defRPr/>
            </a:lvl2pPr>
            <a:lvl3pPr marL="3656686" lvl="2" indent="-846455" rtl="0">
              <a:lnSpc>
                <a:spcPct val="115000"/>
              </a:lnSpc>
              <a:spcBef>
                <a:spcPts val="0"/>
              </a:spcBef>
              <a:spcAft>
                <a:spcPts val="0"/>
              </a:spcAft>
              <a:buSzPts val="1400"/>
              <a:buFont typeface="Anaheim"/>
              <a:buAutoNum type="romanLcPeriod"/>
              <a:defRPr/>
            </a:lvl3pPr>
            <a:lvl4pPr marL="4875581" lvl="3" indent="-846455" rtl="0">
              <a:lnSpc>
                <a:spcPct val="115000"/>
              </a:lnSpc>
              <a:spcBef>
                <a:spcPts val="0"/>
              </a:spcBef>
              <a:spcAft>
                <a:spcPts val="0"/>
              </a:spcAft>
              <a:buSzPts val="1400"/>
              <a:buFont typeface="Anaheim"/>
              <a:buAutoNum type="arabicPeriod"/>
              <a:defRPr/>
            </a:lvl4pPr>
            <a:lvl5pPr marL="6094476" lvl="4" indent="-846455" rtl="0">
              <a:lnSpc>
                <a:spcPct val="115000"/>
              </a:lnSpc>
              <a:spcBef>
                <a:spcPts val="0"/>
              </a:spcBef>
              <a:spcAft>
                <a:spcPts val="0"/>
              </a:spcAft>
              <a:buSzPts val="1400"/>
              <a:buFont typeface="Anaheim"/>
              <a:buAutoNum type="alphaLcPeriod"/>
              <a:defRPr/>
            </a:lvl5pPr>
            <a:lvl6pPr marL="7313371" lvl="5" indent="-846455" rtl="0">
              <a:lnSpc>
                <a:spcPct val="115000"/>
              </a:lnSpc>
              <a:spcBef>
                <a:spcPts val="0"/>
              </a:spcBef>
              <a:spcAft>
                <a:spcPts val="0"/>
              </a:spcAft>
              <a:buSzPts val="1400"/>
              <a:buFont typeface="Anaheim"/>
              <a:buAutoNum type="romanLcPeriod"/>
              <a:defRPr/>
            </a:lvl6pPr>
            <a:lvl7pPr marL="8532266" lvl="6" indent="-846455" rtl="0">
              <a:lnSpc>
                <a:spcPct val="115000"/>
              </a:lnSpc>
              <a:spcBef>
                <a:spcPts val="0"/>
              </a:spcBef>
              <a:spcAft>
                <a:spcPts val="0"/>
              </a:spcAft>
              <a:buSzPts val="1400"/>
              <a:buFont typeface="Anaheim"/>
              <a:buAutoNum type="arabicPeriod"/>
              <a:defRPr/>
            </a:lvl7pPr>
            <a:lvl8pPr marL="9751162" lvl="7" indent="-846455" rtl="0">
              <a:lnSpc>
                <a:spcPct val="115000"/>
              </a:lnSpc>
              <a:spcBef>
                <a:spcPts val="0"/>
              </a:spcBef>
              <a:spcAft>
                <a:spcPts val="0"/>
              </a:spcAft>
              <a:buSzPts val="1400"/>
              <a:buFont typeface="Anaheim"/>
              <a:buAutoNum type="alphaLcPeriod"/>
              <a:defRPr/>
            </a:lvl8pPr>
            <a:lvl9pPr marL="10970057" lvl="8" indent="-846455" rtl="0">
              <a:lnSpc>
                <a:spcPct val="115000"/>
              </a:lnSpc>
              <a:spcBef>
                <a:spcPts val="0"/>
              </a:spcBef>
              <a:spcAft>
                <a:spcPts val="0"/>
              </a:spcAft>
              <a:buSzPts val="1400"/>
              <a:buFont typeface="Anaheim"/>
              <a:buAutoNum type="romanLcPeriod"/>
              <a:defRPr/>
            </a:lvl9pPr>
          </a:lstStyle>
          <a:p>
            <a:endParaRPr/>
          </a:p>
        </p:txBody>
      </p:sp>
    </p:spTree>
    <p:extLst>
      <p:ext uri="{BB962C8B-B14F-4D97-AF65-F5344CB8AC3E}">
        <p14:creationId xmlns:p14="http://schemas.microsoft.com/office/powerpoint/2010/main" val="2165099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5964" y="730259"/>
            <a:ext cx="21025723" cy="2651126"/>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4018" r:id="rId1"/>
    <p:sldLayoutId id="2147484022" r:id="rId2"/>
    <p:sldLayoutId id="2147484021" r:id="rId3"/>
    <p:sldLayoutId id="2147484031" r:id="rId4"/>
    <p:sldLayoutId id="2147484020" r:id="rId5"/>
    <p:sldLayoutId id="2147484024" r:id="rId6"/>
    <p:sldLayoutId id="2147484027" r:id="rId7"/>
    <p:sldLayoutId id="2147484029" r:id="rId8"/>
    <p:sldLayoutId id="2147484023" r:id="rId9"/>
    <p:sldLayoutId id="2147484032" r:id="rId10"/>
    <p:sldLayoutId id="2147484033" r:id="rId11"/>
    <p:sldLayoutId id="2147484034" r:id="rId12"/>
    <p:sldLayoutId id="2147484035" r:id="rId13"/>
    <p:sldLayoutId id="2147484036" r:id="rId14"/>
    <p:sldLayoutId id="2147484037" r:id="rId15"/>
  </p:sldLayoutIdLst>
  <p:hf hdr="0" ftr="0" dt="0"/>
  <p:txStyles>
    <p:titleStyle>
      <a:lvl1pPr algn="ctr" defTabSz="1828434" rtl="0" eaLnBrk="1" latinLnBrk="0" hangingPunct="1">
        <a:lnSpc>
          <a:spcPct val="90000"/>
        </a:lnSpc>
        <a:spcBef>
          <a:spcPct val="0"/>
        </a:spcBef>
        <a:buNone/>
        <a:defRPr lang="en-US" sz="7200" b="0" i="0" kern="1200">
          <a:solidFill>
            <a:schemeClr val="tx2"/>
          </a:solidFill>
          <a:latin typeface="Syncopate" panose="02000505000000020003" pitchFamily="2" charset="0"/>
          <a:ea typeface="Arimo" panose="020B0604020202020204" pitchFamily="34" charset="0"/>
          <a:cs typeface="Arimo" panose="020B0604020202020204" pitchFamily="34" charset="0"/>
        </a:defRPr>
      </a:lvl1pPr>
    </p:titleStyle>
    <p:bodyStyle>
      <a:lvl1pPr marL="457109" indent="-457109" algn="l" defTabSz="1828434" rtl="0" eaLnBrk="1" latinLnBrk="0" hangingPunct="1">
        <a:lnSpc>
          <a:spcPts val="4200"/>
        </a:lnSpc>
        <a:spcBef>
          <a:spcPts val="2000"/>
        </a:spcBef>
        <a:buFont typeface="Arial" panose="020B0604020202020204" pitchFamily="34" charset="0"/>
        <a:buChar char="•"/>
        <a:defRPr lang="en-US" sz="4000" b="0" i="0" kern="1200" dirty="0" smtClean="0">
          <a:solidFill>
            <a:schemeClr val="tx1"/>
          </a:solidFill>
          <a:effectLst/>
          <a:latin typeface="Livvic Light" pitchFamily="2" charset="0"/>
          <a:ea typeface="Open Sans Light" panose="020B0306030504020204" pitchFamily="34" charset="0"/>
          <a:cs typeface="Open Sans" charset="0"/>
        </a:defRPr>
      </a:lvl1pPr>
      <a:lvl2pPr marL="1371326" indent="-457109" algn="l" defTabSz="1828434" rtl="0" eaLnBrk="1" latinLnBrk="0" hangingPunct="1">
        <a:lnSpc>
          <a:spcPts val="4200"/>
        </a:lnSpc>
        <a:spcBef>
          <a:spcPts val="1000"/>
        </a:spcBef>
        <a:buFont typeface="Arial" panose="020B0604020202020204" pitchFamily="34" charset="0"/>
        <a:buChar char="•"/>
        <a:defRPr lang="en-US" sz="3200" b="0" i="0" kern="1200" dirty="0" smtClean="0">
          <a:solidFill>
            <a:schemeClr val="tx1"/>
          </a:solidFill>
          <a:effectLst/>
          <a:latin typeface="Livvic Light" pitchFamily="2" charset="0"/>
          <a:ea typeface="Open Sans Light" panose="020B0306030504020204" pitchFamily="34" charset="0"/>
          <a:cs typeface="Open Sans" charset="0"/>
        </a:defRPr>
      </a:lvl2pPr>
      <a:lvl3pPr marL="2285543" indent="-457109" algn="l" defTabSz="1828434" rtl="0" eaLnBrk="1" latinLnBrk="0" hangingPunct="1">
        <a:lnSpc>
          <a:spcPts val="4200"/>
        </a:lnSpc>
        <a:spcBef>
          <a:spcPts val="1000"/>
        </a:spcBef>
        <a:buFont typeface="Arial" panose="020B0604020202020204" pitchFamily="34" charset="0"/>
        <a:buChar char="•"/>
        <a:defRPr lang="en-US" sz="2800" b="0" i="0" kern="1200" dirty="0" smtClean="0">
          <a:solidFill>
            <a:schemeClr val="tx1"/>
          </a:solidFill>
          <a:effectLst/>
          <a:latin typeface="Livvic Light" pitchFamily="2" charset="0"/>
          <a:ea typeface="Open Sans Light" panose="020B0306030504020204" pitchFamily="34" charset="0"/>
          <a:cs typeface="Open Sans" charset="0"/>
        </a:defRPr>
      </a:lvl3pPr>
      <a:lvl4pPr marL="3199760" indent="-457109" algn="l" defTabSz="1828434" rtl="0" eaLnBrk="1" latinLnBrk="0" hangingPunct="1">
        <a:lnSpc>
          <a:spcPts val="4200"/>
        </a:lnSpc>
        <a:spcBef>
          <a:spcPts val="1000"/>
        </a:spcBef>
        <a:buFont typeface="Arial" panose="020B0604020202020204" pitchFamily="34" charset="0"/>
        <a:buChar char="•"/>
        <a:defRPr lang="en-US" sz="2400" b="0" i="0" kern="1200" dirty="0" smtClean="0">
          <a:solidFill>
            <a:schemeClr val="tx1"/>
          </a:solidFill>
          <a:effectLst/>
          <a:latin typeface="Livvic Light" pitchFamily="2" charset="0"/>
          <a:ea typeface="Open Sans Light" panose="020B0306030504020204" pitchFamily="34" charset="0"/>
          <a:cs typeface="Open Sans" charset="0"/>
        </a:defRPr>
      </a:lvl4pPr>
      <a:lvl5pPr marL="4113977" indent="-457109" algn="l" defTabSz="1828434" rtl="0" eaLnBrk="1" latinLnBrk="0" hangingPunct="1">
        <a:lnSpc>
          <a:spcPts val="4200"/>
        </a:lnSpc>
        <a:spcBef>
          <a:spcPts val="1000"/>
        </a:spcBef>
        <a:buFont typeface="Arial" panose="020B0604020202020204" pitchFamily="34" charset="0"/>
        <a:buChar char="•"/>
        <a:defRPr lang="en-US" sz="2400" b="0" i="0" kern="1200" dirty="0">
          <a:solidFill>
            <a:schemeClr val="tx1"/>
          </a:solidFill>
          <a:effectLst/>
          <a:latin typeface="Livvic Light" pitchFamily="2" charset="0"/>
          <a:ea typeface="Open Sans Light" panose="020B0306030504020204" pitchFamily="34" charset="0"/>
          <a:cs typeface="Open Sans"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A4A3A4"/>
          </p15:clr>
        </p15:guide>
        <p15:guide id="2" pos="7678" userDrawn="1">
          <p15:clr>
            <a:srgbClr val="A4A3A4"/>
          </p15:clr>
        </p15:guide>
        <p15:guide id="3" pos="958" userDrawn="1">
          <p15:clr>
            <a:srgbClr val="A4A3A4"/>
          </p15:clr>
        </p15:guide>
        <p15:guide id="4" pos="14398" userDrawn="1">
          <p15:clr>
            <a:srgbClr val="A4A3A4"/>
          </p15:clr>
        </p15:guide>
        <p15:guide id="5" orient="horz" pos="8160" userDrawn="1">
          <p15:clr>
            <a:srgbClr val="A4A3A4"/>
          </p15:clr>
        </p15:guide>
        <p15:guide id="6" orient="horz" pos="480"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g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14.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mandumah.com/" TargetMode="Externa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hyperlink" Target="http://search.edscohost.com/" TargetMode="Externa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hyperlink" Target="http://www.sciencedirect.com/" TargetMode="Externa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hyperlink" Target="http://proquest.umi.com/pqdweb?cfc=" TargetMode="Externa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hyperlink" Target="http://search.ebscohost.com/" TargetMode="Externa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hyperlink" Target="http://search.edscohost.com/" TargetMode="Externa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www.sciencedirect.com/science" TargetMode="External"/><Relationship Id="rId2" Type="http://schemas.openxmlformats.org/officeDocument/2006/relationships/hyperlink" Target="http://www.mandumah.com/" TargetMode="External"/><Relationship Id="rId1" Type="http://schemas.openxmlformats.org/officeDocument/2006/relationships/slideLayout" Target="../slideLayouts/slideLayout1.xml"/><Relationship Id="rId5" Type="http://schemas.openxmlformats.org/officeDocument/2006/relationships/hyperlink" Target="http://search.edscohost.com/" TargetMode="External"/><Relationship Id="rId4" Type="http://schemas.openxmlformats.org/officeDocument/2006/relationships/hyperlink" Target="http://proquest.umi.com/pqdweb?cfc=1"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microsoft.com/office/2007/relationships/hdphoto" Target="../media/hdphoto3.wdp"/></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2B266D-3625-4584-A5C3-7D3F672CF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1555" cy="13716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463B99A-73EE-4FBB-B7C4-F9F9BCC25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1555" cy="137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A5D2A5D1-BA0D-47D3-B051-DA7743C46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4377650" cy="12439650"/>
          </a:xfrm>
          <a:custGeom>
            <a:avLst/>
            <a:gdLst>
              <a:gd name="connsiteX0" fmla="*/ 6789701 w 12192000"/>
              <a:gd name="connsiteY0" fmla="*/ 6151588 h 6219825"/>
              <a:gd name="connsiteX1" fmla="*/ 6788702 w 12192000"/>
              <a:gd name="connsiteY1" fmla="*/ 6151666 h 6219825"/>
              <a:gd name="connsiteX2" fmla="*/ 6788476 w 12192000"/>
              <a:gd name="connsiteY2" fmla="*/ 6152200 h 6219825"/>
              <a:gd name="connsiteX3" fmla="*/ 9834 w 12192000"/>
              <a:gd name="connsiteY3" fmla="*/ 0 h 6219825"/>
              <a:gd name="connsiteX4" fmla="*/ 12357 w 12192000"/>
              <a:gd name="connsiteY4" fmla="*/ 1 h 6219825"/>
              <a:gd name="connsiteX5" fmla="*/ 12192000 w 12192000"/>
              <a:gd name="connsiteY5" fmla="*/ 1 h 6219825"/>
              <a:gd name="connsiteX6" fmla="*/ 12192000 w 12192000"/>
              <a:gd name="connsiteY6" fmla="*/ 5105401 h 6219825"/>
              <a:gd name="connsiteX7" fmla="*/ 12191716 w 12192000"/>
              <a:gd name="connsiteY7" fmla="*/ 5105401 h 6219825"/>
              <a:gd name="connsiteX8" fmla="*/ 12192000 w 12192000"/>
              <a:gd name="connsiteY8" fmla="*/ 5256977 h 6219825"/>
              <a:gd name="connsiteX9" fmla="*/ 12061096 w 12192000"/>
              <a:gd name="connsiteY9" fmla="*/ 5296034 h 6219825"/>
              <a:gd name="connsiteX10" fmla="*/ 11676800 w 12192000"/>
              <a:gd name="connsiteY10" fmla="*/ 5399652 h 6219825"/>
              <a:gd name="connsiteX11" fmla="*/ 10425355 w 12192000"/>
              <a:gd name="connsiteY11" fmla="*/ 5683310 h 6219825"/>
              <a:gd name="connsiteX12" fmla="*/ 9424022 w 12192000"/>
              <a:gd name="connsiteY12" fmla="*/ 5858546 h 6219825"/>
              <a:gd name="connsiteX13" fmla="*/ 8458419 w 12192000"/>
              <a:gd name="connsiteY13" fmla="*/ 5992303 h 6219825"/>
              <a:gd name="connsiteX14" fmla="*/ 7715970 w 12192000"/>
              <a:gd name="connsiteY14" fmla="*/ 6072283 h 6219825"/>
              <a:gd name="connsiteX15" fmla="*/ 6951716 w 12192000"/>
              <a:gd name="connsiteY15" fmla="*/ 6138091 h 6219825"/>
              <a:gd name="connsiteX16" fmla="*/ 6936303 w 12192000"/>
              <a:gd name="connsiteY16" fmla="*/ 6140163 h 6219825"/>
              <a:gd name="connsiteX17" fmla="*/ 6790448 w 12192000"/>
              <a:gd name="connsiteY17" fmla="*/ 6151529 h 6219825"/>
              <a:gd name="connsiteX18" fmla="*/ 6799941 w 12192000"/>
              <a:gd name="connsiteY18" fmla="*/ 6153349 h 6219825"/>
              <a:gd name="connsiteX19" fmla="*/ 6835432 w 12192000"/>
              <a:gd name="connsiteY19" fmla="*/ 6151642 h 6219825"/>
              <a:gd name="connsiteX20" fmla="*/ 6884003 w 12192000"/>
              <a:gd name="connsiteY20" fmla="*/ 6148662 h 6219825"/>
              <a:gd name="connsiteX21" fmla="*/ 7578771 w 12192000"/>
              <a:gd name="connsiteY21" fmla="*/ 6116122 h 6219825"/>
              <a:gd name="connsiteX22" fmla="*/ 8623845 w 12192000"/>
              <a:gd name="connsiteY22" fmla="*/ 6029188 h 6219825"/>
              <a:gd name="connsiteX23" fmla="*/ 9479970 w 12192000"/>
              <a:gd name="connsiteY23" fmla="*/ 5925239 h 6219825"/>
              <a:gd name="connsiteX24" fmla="*/ 10629308 w 12192000"/>
              <a:gd name="connsiteY24" fmla="*/ 5731000 h 6219825"/>
              <a:gd name="connsiteX25" fmla="*/ 11998498 w 12192000"/>
              <a:gd name="connsiteY25" fmla="*/ 5404869 h 6219825"/>
              <a:gd name="connsiteX26" fmla="*/ 12192000 w 12192000"/>
              <a:gd name="connsiteY26" fmla="*/ 5347846 h 6219825"/>
              <a:gd name="connsiteX27" fmla="*/ 12192000 w 12192000"/>
              <a:gd name="connsiteY27" fmla="*/ 5402606 h 6219825"/>
              <a:gd name="connsiteX28" fmla="*/ 11829257 w 12192000"/>
              <a:gd name="connsiteY28" fmla="*/ 5507950 h 6219825"/>
              <a:gd name="connsiteX29" fmla="*/ 10939183 w 12192000"/>
              <a:gd name="connsiteY29" fmla="*/ 5722555 h 6219825"/>
              <a:gd name="connsiteX30" fmla="*/ 9985530 w 12192000"/>
              <a:gd name="connsiteY30" fmla="*/ 5902635 h 6219825"/>
              <a:gd name="connsiteX31" fmla="*/ 9186882 w 12192000"/>
              <a:gd name="connsiteY31" fmla="*/ 6018631 h 6219825"/>
              <a:gd name="connsiteX32" fmla="*/ 8578198 w 12192000"/>
              <a:gd name="connsiteY32" fmla="*/ 6088179 h 6219825"/>
              <a:gd name="connsiteX33" fmla="*/ 7864358 w 12192000"/>
              <a:gd name="connsiteY33" fmla="*/ 6149656 h 6219825"/>
              <a:gd name="connsiteX34" fmla="*/ 6935502 w 12192000"/>
              <a:gd name="connsiteY34" fmla="*/ 6201071 h 6219825"/>
              <a:gd name="connsiteX35" fmla="*/ 6477750 w 12192000"/>
              <a:gd name="connsiteY35" fmla="*/ 6214980 h 6219825"/>
              <a:gd name="connsiteX36" fmla="*/ 6362294 w 12192000"/>
              <a:gd name="connsiteY36" fmla="*/ 6219825 h 6219825"/>
              <a:gd name="connsiteX37" fmla="*/ 6057129 w 12192000"/>
              <a:gd name="connsiteY37" fmla="*/ 6219825 h 6219825"/>
              <a:gd name="connsiteX38" fmla="*/ 5977784 w 12192000"/>
              <a:gd name="connsiteY38" fmla="*/ 6215229 h 6219825"/>
              <a:gd name="connsiteX39" fmla="*/ 5265087 w 12192000"/>
              <a:gd name="connsiteY39" fmla="*/ 6178965 h 6219825"/>
              <a:gd name="connsiteX40" fmla="*/ 4346277 w 12192000"/>
              <a:gd name="connsiteY40" fmla="*/ 6116869 h 6219825"/>
              <a:gd name="connsiteX41" fmla="*/ 3373045 w 12192000"/>
              <a:gd name="connsiteY41" fmla="*/ 6018259 h 6219825"/>
              <a:gd name="connsiteX42" fmla="*/ 2362173 w 12192000"/>
              <a:gd name="connsiteY42" fmla="*/ 5899282 h 6219825"/>
              <a:gd name="connsiteX43" fmla="*/ 1233178 w 12192000"/>
              <a:gd name="connsiteY43" fmla="*/ 5726033 h 6219825"/>
              <a:gd name="connsiteX44" fmla="*/ 68500 w 12192000"/>
              <a:gd name="connsiteY44" fmla="*/ 5486226 h 6219825"/>
              <a:gd name="connsiteX45" fmla="*/ 0 w 12192000"/>
              <a:gd name="connsiteY45" fmla="*/ 5468863 h 6219825"/>
              <a:gd name="connsiteX46" fmla="*/ 0 w 12192000"/>
              <a:gd name="connsiteY46" fmla="*/ 5412351 h 6219825"/>
              <a:gd name="connsiteX47" fmla="*/ 72441 w 12192000"/>
              <a:gd name="connsiteY47" fmla="*/ 5431135 h 6219825"/>
              <a:gd name="connsiteX48" fmla="*/ 600716 w 12192000"/>
              <a:gd name="connsiteY48" fmla="*/ 5549555 h 6219825"/>
              <a:gd name="connsiteX49" fmla="*/ 1769512 w 12192000"/>
              <a:gd name="connsiteY49" fmla="*/ 5759811 h 6219825"/>
              <a:gd name="connsiteX50" fmla="*/ 2613554 w 12192000"/>
              <a:gd name="connsiteY50" fmla="*/ 5876802 h 6219825"/>
              <a:gd name="connsiteX51" fmla="*/ 2581134 w 12192000"/>
              <a:gd name="connsiteY51" fmla="*/ 5866867 h 6219825"/>
              <a:gd name="connsiteX52" fmla="*/ 1112635 w 12192000"/>
              <a:gd name="connsiteY52" fmla="*/ 5534031 h 6219825"/>
              <a:gd name="connsiteX53" fmla="*/ 420412 w 12192000"/>
              <a:gd name="connsiteY53" fmla="*/ 5334514 h 6219825"/>
              <a:gd name="connsiteX54" fmla="*/ 0 w 12192000"/>
              <a:gd name="connsiteY54" fmla="*/ 5195539 h 6219825"/>
              <a:gd name="connsiteX55" fmla="*/ 60 w 12192000"/>
              <a:gd name="connsiteY55" fmla="*/ 5105401 h 6219825"/>
              <a:gd name="connsiteX56" fmla="*/ 0 w 12192000"/>
              <a:gd name="connsiteY56" fmla="*/ 5105401 h 6219825"/>
              <a:gd name="connsiteX57" fmla="*/ 0 w 12192000"/>
              <a:gd name="connsiteY57" fmla="*/ 1 h 6219825"/>
              <a:gd name="connsiteX58" fmla="*/ 9834 w 12192000"/>
              <a:gd name="connsiteY58" fmla="*/ 1 h 6219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2192000" h="6219825">
                <a:moveTo>
                  <a:pt x="6789701" y="6151588"/>
                </a:moveTo>
                <a:lnTo>
                  <a:pt x="6788702" y="6151666"/>
                </a:lnTo>
                <a:cubicBezTo>
                  <a:pt x="6788627" y="6151844"/>
                  <a:pt x="6788551" y="6152022"/>
                  <a:pt x="6788476" y="6152200"/>
                </a:cubicBezTo>
                <a:close/>
                <a:moveTo>
                  <a:pt x="9834" y="0"/>
                </a:moveTo>
                <a:lnTo>
                  <a:pt x="12357" y="1"/>
                </a:lnTo>
                <a:lnTo>
                  <a:pt x="12192000" y="1"/>
                </a:lnTo>
                <a:lnTo>
                  <a:pt x="12192000" y="5105401"/>
                </a:lnTo>
                <a:lnTo>
                  <a:pt x="12191716" y="5105401"/>
                </a:lnTo>
                <a:lnTo>
                  <a:pt x="12192000" y="5256977"/>
                </a:lnTo>
                <a:lnTo>
                  <a:pt x="12061096" y="5296034"/>
                </a:lnTo>
                <a:cubicBezTo>
                  <a:pt x="11933500" y="5332263"/>
                  <a:pt x="11805390" y="5366806"/>
                  <a:pt x="11676800" y="5399652"/>
                </a:cubicBezTo>
                <a:cubicBezTo>
                  <a:pt x="11262789" y="5507204"/>
                  <a:pt x="10845343" y="5600846"/>
                  <a:pt x="10425355" y="5683310"/>
                </a:cubicBezTo>
                <a:cubicBezTo>
                  <a:pt x="10092810" y="5748549"/>
                  <a:pt x="9759033" y="5806970"/>
                  <a:pt x="9424022" y="5858546"/>
                </a:cubicBezTo>
                <a:cubicBezTo>
                  <a:pt x="9102997" y="5908224"/>
                  <a:pt x="8781133" y="5952809"/>
                  <a:pt x="8458419" y="5992303"/>
                </a:cubicBezTo>
                <a:cubicBezTo>
                  <a:pt x="8211360" y="6022481"/>
                  <a:pt x="7963792" y="6048065"/>
                  <a:pt x="7715970" y="6072283"/>
                </a:cubicBezTo>
                <a:lnTo>
                  <a:pt x="6951716" y="6138091"/>
                </a:lnTo>
                <a:lnTo>
                  <a:pt x="6936303" y="6140163"/>
                </a:lnTo>
                <a:lnTo>
                  <a:pt x="6790448" y="6151529"/>
                </a:lnTo>
                <a:lnTo>
                  <a:pt x="6799941" y="6153349"/>
                </a:lnTo>
                <a:cubicBezTo>
                  <a:pt x="6811623" y="6153816"/>
                  <a:pt x="6823734" y="6151642"/>
                  <a:pt x="6835432" y="6151642"/>
                </a:cubicBezTo>
                <a:cubicBezTo>
                  <a:pt x="6851580" y="6151642"/>
                  <a:pt x="6867729" y="6149034"/>
                  <a:pt x="6884003" y="6148662"/>
                </a:cubicBezTo>
                <a:cubicBezTo>
                  <a:pt x="7115805" y="6143198"/>
                  <a:pt x="7347351" y="6131026"/>
                  <a:pt x="7578771" y="6116122"/>
                </a:cubicBezTo>
                <a:cubicBezTo>
                  <a:pt x="7927552" y="6093644"/>
                  <a:pt x="8276080" y="6065453"/>
                  <a:pt x="8623845" y="6029188"/>
                </a:cubicBezTo>
                <a:cubicBezTo>
                  <a:pt x="8909939" y="5999878"/>
                  <a:pt x="9195310" y="5965228"/>
                  <a:pt x="9479970" y="5925239"/>
                </a:cubicBezTo>
                <a:cubicBezTo>
                  <a:pt x="9864901" y="5870842"/>
                  <a:pt x="10248014" y="5806101"/>
                  <a:pt x="10629308" y="5731000"/>
                </a:cubicBezTo>
                <a:cubicBezTo>
                  <a:pt x="11090114" y="5639842"/>
                  <a:pt x="11546975" y="5532291"/>
                  <a:pt x="11998498" y="5404869"/>
                </a:cubicBezTo>
                <a:lnTo>
                  <a:pt x="12192000" y="5347846"/>
                </a:lnTo>
                <a:lnTo>
                  <a:pt x="12192000" y="5402606"/>
                </a:lnTo>
                <a:lnTo>
                  <a:pt x="11829257" y="5507950"/>
                </a:lnTo>
                <a:cubicBezTo>
                  <a:pt x="11534769" y="5587680"/>
                  <a:pt x="11238120" y="5658596"/>
                  <a:pt x="10939183" y="5722555"/>
                </a:cubicBezTo>
                <a:cubicBezTo>
                  <a:pt x="10622824" y="5790365"/>
                  <a:pt x="10304941" y="5850387"/>
                  <a:pt x="9985530" y="5902635"/>
                </a:cubicBezTo>
                <a:cubicBezTo>
                  <a:pt x="9720036" y="5946102"/>
                  <a:pt x="9453814" y="5984764"/>
                  <a:pt x="9186882" y="6018631"/>
                </a:cubicBezTo>
                <a:cubicBezTo>
                  <a:pt x="8984197" y="6044216"/>
                  <a:pt x="8781514" y="6068309"/>
                  <a:pt x="8578198" y="6088179"/>
                </a:cubicBezTo>
                <a:lnTo>
                  <a:pt x="7864358" y="6149656"/>
                </a:lnTo>
                <a:cubicBezTo>
                  <a:pt x="7554994" y="6172009"/>
                  <a:pt x="7245502" y="6189895"/>
                  <a:pt x="6935502" y="6201071"/>
                </a:cubicBezTo>
                <a:lnTo>
                  <a:pt x="6477750" y="6214980"/>
                </a:lnTo>
                <a:cubicBezTo>
                  <a:pt x="6439195" y="6212895"/>
                  <a:pt x="6400529" y="6214521"/>
                  <a:pt x="6362294" y="6219825"/>
                </a:cubicBezTo>
                <a:lnTo>
                  <a:pt x="6057129" y="6219825"/>
                </a:lnTo>
                <a:lnTo>
                  <a:pt x="5977784" y="6215229"/>
                </a:lnTo>
                <a:lnTo>
                  <a:pt x="5265087" y="6178965"/>
                </a:lnTo>
                <a:cubicBezTo>
                  <a:pt x="4958267" y="6166544"/>
                  <a:pt x="4651826" y="6146055"/>
                  <a:pt x="4346277" y="6116869"/>
                </a:cubicBezTo>
                <a:lnTo>
                  <a:pt x="3373045" y="6018259"/>
                </a:lnTo>
                <a:cubicBezTo>
                  <a:pt x="3035412" y="5983982"/>
                  <a:pt x="2698456" y="5944327"/>
                  <a:pt x="2362173" y="5899282"/>
                </a:cubicBezTo>
                <a:cubicBezTo>
                  <a:pt x="1984692" y="5849108"/>
                  <a:pt x="1608364" y="5791358"/>
                  <a:pt x="1233178" y="5726033"/>
                </a:cubicBezTo>
                <a:cubicBezTo>
                  <a:pt x="842181" y="5657291"/>
                  <a:pt x="453758" y="5578770"/>
                  <a:pt x="68500" y="5486226"/>
                </a:cubicBezTo>
                <a:lnTo>
                  <a:pt x="0" y="5468863"/>
                </a:lnTo>
                <a:lnTo>
                  <a:pt x="0" y="5412351"/>
                </a:lnTo>
                <a:lnTo>
                  <a:pt x="72441" y="5431135"/>
                </a:lnTo>
                <a:cubicBezTo>
                  <a:pt x="247961" y="5473331"/>
                  <a:pt x="424164" y="5512608"/>
                  <a:pt x="600716" y="5549555"/>
                </a:cubicBezTo>
                <a:cubicBezTo>
                  <a:pt x="988279" y="5630403"/>
                  <a:pt x="1378133" y="5699330"/>
                  <a:pt x="1769512" y="5759811"/>
                </a:cubicBezTo>
                <a:cubicBezTo>
                  <a:pt x="2052426" y="5803406"/>
                  <a:pt x="2335725" y="5843519"/>
                  <a:pt x="2613554" y="5876802"/>
                </a:cubicBezTo>
                <a:cubicBezTo>
                  <a:pt x="2605544" y="5879410"/>
                  <a:pt x="2594611" y="5869350"/>
                  <a:pt x="2581134" y="5866867"/>
                </a:cubicBezTo>
                <a:cubicBezTo>
                  <a:pt x="2087178" y="5774877"/>
                  <a:pt x="1597684" y="5663937"/>
                  <a:pt x="1112635" y="5534031"/>
                </a:cubicBezTo>
                <a:cubicBezTo>
                  <a:pt x="880453" y="5471934"/>
                  <a:pt x="649713" y="5405428"/>
                  <a:pt x="420412" y="5334514"/>
                </a:cubicBezTo>
                <a:lnTo>
                  <a:pt x="0" y="5195539"/>
                </a:lnTo>
                <a:lnTo>
                  <a:pt x="60" y="5105401"/>
                </a:lnTo>
                <a:lnTo>
                  <a:pt x="0" y="5105401"/>
                </a:lnTo>
                <a:lnTo>
                  <a:pt x="0" y="1"/>
                </a:lnTo>
                <a:lnTo>
                  <a:pt x="9834"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تأخير 4">
            <a:extLst>
              <a:ext uri="{FF2B5EF4-FFF2-40B4-BE49-F238E27FC236}">
                <a16:creationId xmlns:a16="http://schemas.microsoft.com/office/drawing/2014/main" id="{FAFE4AAA-6663-4BE2-ADCE-F403075929A8}"/>
              </a:ext>
            </a:extLst>
          </p:cNvPr>
          <p:cNvSpPr/>
          <p:nvPr/>
        </p:nvSpPr>
        <p:spPr>
          <a:xfrm rot="5400000">
            <a:off x="6872769" y="-7927848"/>
            <a:ext cx="11154276" cy="27009974"/>
          </a:xfrm>
          <a:prstGeom prst="flowChartDelay">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1" eaLnBrk="1" latinLnBrk="0" hangingPunct="1"/>
            <a:endParaRPr lang="ar-SA"/>
          </a:p>
        </p:txBody>
      </p:sp>
      <p:sp>
        <p:nvSpPr>
          <p:cNvPr id="3" name="عنصر نائب لرقم الشريحة 1">
            <a:extLst>
              <a:ext uri="{FF2B5EF4-FFF2-40B4-BE49-F238E27FC236}">
                <a16:creationId xmlns:a16="http://schemas.microsoft.com/office/drawing/2014/main" id="{43AD9E13-9E9D-4C45-14EA-FCB108381316}"/>
              </a:ext>
            </a:extLst>
          </p:cNvPr>
          <p:cNvSpPr>
            <a:spLocks noGrp="1"/>
          </p:cNvSpPr>
          <p:nvPr>
            <p:ph type="sldNum" sz="quarter" idx="12"/>
          </p:nvPr>
        </p:nvSpPr>
        <p:spPr>
          <a:xfrm>
            <a:off x="0" y="0"/>
            <a:ext cx="0" cy="0"/>
          </a:xfrm>
        </p:spPr>
        <p:txBody>
          <a:bodyPr/>
          <a:lstStyle/>
          <a:p>
            <a:pPr>
              <a:spcAft>
                <a:spcPts val="600"/>
              </a:spcAft>
            </a:pPr>
            <a:fld id="{ECA30EC4-2DC3-4E28-9E50-C8DD3A5ED547}" type="slidenum">
              <a:rPr lang="ar-SA" smtClean="0"/>
              <a:pPr>
                <a:spcAft>
                  <a:spcPts val="600"/>
                </a:spcAft>
              </a:pPr>
              <a:t>1</a:t>
            </a:fld>
            <a:endParaRPr lang="ar-SA"/>
          </a:p>
        </p:txBody>
      </p:sp>
      <p:sp>
        <p:nvSpPr>
          <p:cNvPr id="4" name="مخطط انسيابي: محطة طرفية 3">
            <a:extLst>
              <a:ext uri="{FF2B5EF4-FFF2-40B4-BE49-F238E27FC236}">
                <a16:creationId xmlns:a16="http://schemas.microsoft.com/office/drawing/2014/main" id="{53940289-C280-18EB-4FF6-A10E8033D3C9}"/>
              </a:ext>
            </a:extLst>
          </p:cNvPr>
          <p:cNvSpPr/>
          <p:nvPr/>
        </p:nvSpPr>
        <p:spPr>
          <a:xfrm>
            <a:off x="19607080" y="12049892"/>
            <a:ext cx="4770570" cy="1452282"/>
          </a:xfrm>
          <a:prstGeom prst="flowChartTerminato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solidFill>
                  <a:schemeClr val="accent5">
                    <a:lumMod val="75000"/>
                    <a:lumOff val="25000"/>
                  </a:schemeClr>
                </a:solidFill>
              </a:rPr>
              <a:t>عبارة صباحية </a:t>
            </a:r>
          </a:p>
        </p:txBody>
      </p:sp>
      <p:sp>
        <p:nvSpPr>
          <p:cNvPr id="6" name="مربع نص 5">
            <a:extLst>
              <a:ext uri="{FF2B5EF4-FFF2-40B4-BE49-F238E27FC236}">
                <a16:creationId xmlns:a16="http://schemas.microsoft.com/office/drawing/2014/main" id="{291DA705-F9BF-DDBC-C23C-68B3247B0932}"/>
              </a:ext>
            </a:extLst>
          </p:cNvPr>
          <p:cNvSpPr txBox="1"/>
          <p:nvPr/>
        </p:nvSpPr>
        <p:spPr>
          <a:xfrm>
            <a:off x="3815500" y="1859370"/>
            <a:ext cx="16740553" cy="7478970"/>
          </a:xfrm>
          <a:prstGeom prst="rect">
            <a:avLst/>
          </a:prstGeom>
          <a:noFill/>
        </p:spPr>
        <p:txBody>
          <a:bodyPr wrap="square" rtlCol="1">
            <a:spAutoFit/>
          </a:bodyPr>
          <a:lstStyle/>
          <a:p>
            <a:pPr algn="ctr" rtl="1"/>
            <a:r>
              <a:rPr lang="ar-SA" sz="9600" b="1" dirty="0">
                <a:solidFill>
                  <a:schemeClr val="accent6">
                    <a:lumMod val="10000"/>
                  </a:schemeClr>
                </a:solidFill>
              </a:rPr>
              <a:t>سألني أحدهم هل رأيت الله؟</a:t>
            </a:r>
          </a:p>
          <a:p>
            <a:pPr algn="ctr" rtl="1"/>
            <a:r>
              <a:rPr lang="ar-SA" sz="9600" b="1" dirty="0">
                <a:solidFill>
                  <a:schemeClr val="accent6">
                    <a:lumMod val="10000"/>
                  </a:schemeClr>
                </a:solidFill>
              </a:rPr>
              <a:t>قلت: نعم، كثيرًا</a:t>
            </a:r>
          </a:p>
          <a:p>
            <a:pPr algn="ctr" rtl="1"/>
            <a:r>
              <a:rPr lang="ar-SA" sz="9600" b="1" dirty="0">
                <a:solidFill>
                  <a:schemeClr val="accent6">
                    <a:lumMod val="10000"/>
                  </a:schemeClr>
                </a:solidFill>
              </a:rPr>
              <a:t>قال: متى؟</a:t>
            </a:r>
          </a:p>
          <a:p>
            <a:pPr algn="ctr" rtl="1"/>
            <a:r>
              <a:rPr lang="ar-SA" sz="9600" b="1" dirty="0">
                <a:solidFill>
                  <a:schemeClr val="accent6">
                    <a:lumMod val="10000"/>
                  </a:schemeClr>
                </a:solidFill>
              </a:rPr>
              <a:t>قلت: حين سترني، ورزقني، وعافاني؛ ووفقني وأطعمني وسقاني </a:t>
            </a:r>
          </a:p>
        </p:txBody>
      </p:sp>
    </p:spTree>
    <p:extLst>
      <p:ext uri="{BB962C8B-B14F-4D97-AF65-F5344CB8AC3E}">
        <p14:creationId xmlns:p14="http://schemas.microsoft.com/office/powerpoint/2010/main" val="8664130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5CFEA98B-D19E-48FC-88D6-E63391116883}"/>
              </a:ext>
            </a:extLst>
          </p:cNvPr>
          <p:cNvPicPr>
            <a:picLocks noChangeAspect="1"/>
          </p:cNvPicPr>
          <p:nvPr/>
        </p:nvPicPr>
        <p:blipFill>
          <a:blip r:embed="rId2"/>
          <a:stretch>
            <a:fillRect/>
          </a:stretch>
        </p:blipFill>
        <p:spPr>
          <a:xfrm>
            <a:off x="3508958" y="3589047"/>
            <a:ext cx="17721446" cy="10126953"/>
          </a:xfrm>
          <a:prstGeom prst="rect">
            <a:avLst/>
          </a:prstGeom>
          <a:ln>
            <a:noFill/>
          </a:ln>
        </p:spPr>
      </p:pic>
      <p:grpSp>
        <p:nvGrpSpPr>
          <p:cNvPr id="10" name="Group 41">
            <a:extLst>
              <a:ext uri="{FF2B5EF4-FFF2-40B4-BE49-F238E27FC236}">
                <a16:creationId xmlns:a16="http://schemas.microsoft.com/office/drawing/2014/main" id="{F3837E86-84A5-48B6-A727-596532FD5087}"/>
              </a:ext>
            </a:extLst>
          </p:cNvPr>
          <p:cNvGrpSpPr/>
          <p:nvPr/>
        </p:nvGrpSpPr>
        <p:grpSpPr>
          <a:xfrm>
            <a:off x="21619781" y="1786"/>
            <a:ext cx="2757872" cy="13712428"/>
            <a:chOff x="10371927" y="1629274"/>
            <a:chExt cx="1839059" cy="3514464"/>
          </a:xfrm>
        </p:grpSpPr>
        <p:sp>
          <p:nvSpPr>
            <p:cNvPr id="12" name="Right Triangle 42">
              <a:extLst>
                <a:ext uri="{FF2B5EF4-FFF2-40B4-BE49-F238E27FC236}">
                  <a16:creationId xmlns:a16="http://schemas.microsoft.com/office/drawing/2014/main" id="{75EDC685-7C8D-41D5-9CDE-3970FFFAC254}"/>
                </a:ext>
              </a:extLst>
            </p:cNvPr>
            <p:cNvSpPr/>
            <p:nvPr/>
          </p:nvSpPr>
          <p:spPr>
            <a:xfrm flipH="1">
              <a:off x="10371927" y="2414016"/>
              <a:ext cx="1828543" cy="2729722"/>
            </a:xfrm>
            <a:prstGeom prst="rtTriangle">
              <a:avLst/>
            </a:prstGeom>
            <a:solidFill>
              <a:schemeClr val="accent2"/>
            </a:solidFill>
            <a:ln>
              <a:noFill/>
            </a:ln>
            <a:effectLst>
              <a:outerShdw blurRad="2667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99">
                <a:solidFill>
                  <a:srgbClr val="F8F8F8"/>
                </a:solidFill>
              </a:endParaRPr>
            </a:p>
          </p:txBody>
        </p:sp>
        <p:sp>
          <p:nvSpPr>
            <p:cNvPr id="14" name="Right Triangle 43">
              <a:extLst>
                <a:ext uri="{FF2B5EF4-FFF2-40B4-BE49-F238E27FC236}">
                  <a16:creationId xmlns:a16="http://schemas.microsoft.com/office/drawing/2014/main" id="{32E5A84C-A6BC-47FD-B6B6-334B38D9791A}"/>
                </a:ext>
              </a:extLst>
            </p:cNvPr>
            <p:cNvSpPr/>
            <p:nvPr/>
          </p:nvSpPr>
          <p:spPr>
            <a:xfrm rot="10800000">
              <a:off x="10388282" y="1629274"/>
              <a:ext cx="1822704" cy="2763827"/>
            </a:xfrm>
            <a:prstGeom prst="rtTriangle">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a:noFill/>
            </a:ln>
            <a:effectLst>
              <a:outerShdw blurRad="152400" dist="63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99">
                <a:solidFill>
                  <a:srgbClr val="F8F8F8"/>
                </a:solidFill>
              </a:endParaRPr>
            </a:p>
          </p:txBody>
        </p:sp>
      </p:grpSp>
      <p:pic>
        <p:nvPicPr>
          <p:cNvPr id="6" name="صورة 5">
            <a:extLst>
              <a:ext uri="{FF2B5EF4-FFF2-40B4-BE49-F238E27FC236}">
                <a16:creationId xmlns:a16="http://schemas.microsoft.com/office/drawing/2014/main" id="{DBA380B3-092F-67E9-0521-F24574369BBE}"/>
              </a:ext>
            </a:extLst>
          </p:cNvPr>
          <p:cNvPicPr>
            <a:picLocks noChangeAspect="1"/>
          </p:cNvPicPr>
          <p:nvPr/>
        </p:nvPicPr>
        <p:blipFill>
          <a:blip r:embed="rId3"/>
          <a:stretch>
            <a:fillRect/>
          </a:stretch>
        </p:blipFill>
        <p:spPr>
          <a:xfrm>
            <a:off x="265369" y="10199077"/>
            <a:ext cx="5603021" cy="3414857"/>
          </a:xfrm>
          <a:prstGeom prst="rect">
            <a:avLst/>
          </a:prstGeom>
        </p:spPr>
      </p:pic>
    </p:spTree>
    <p:extLst>
      <p:ext uri="{BB962C8B-B14F-4D97-AF65-F5344CB8AC3E}">
        <p14:creationId xmlns:p14="http://schemas.microsoft.com/office/powerpoint/2010/main" val="29947313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48000" fill="hold" nodeType="with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1+#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grpSp>
        <p:nvGrpSpPr>
          <p:cNvPr id="402" name="Google Shape;402;p13"/>
          <p:cNvGrpSpPr/>
          <p:nvPr/>
        </p:nvGrpSpPr>
        <p:grpSpPr>
          <a:xfrm>
            <a:off x="2790098" y="1322242"/>
            <a:ext cx="18797450" cy="11071516"/>
            <a:chOff x="975387" y="523398"/>
            <a:chExt cx="9400946" cy="5536648"/>
          </a:xfrm>
        </p:grpSpPr>
        <p:sp>
          <p:nvSpPr>
            <p:cNvPr id="403" name="Google Shape;403;p13"/>
            <p:cNvSpPr/>
            <p:nvPr/>
          </p:nvSpPr>
          <p:spPr>
            <a:xfrm>
              <a:off x="975388" y="4748436"/>
              <a:ext cx="4680000" cy="1239058"/>
            </a:xfrm>
            <a:prstGeom prst="roundRect">
              <a:avLst>
                <a:gd name="adj" fmla="val 50000"/>
              </a:avLst>
            </a:prstGeom>
            <a:gradFill>
              <a:gsLst>
                <a:gs pos="0">
                  <a:srgbClr val="009DA6"/>
                </a:gs>
                <a:gs pos="100000">
                  <a:srgbClr val="03AFC7"/>
                </a:gs>
              </a:gsLst>
              <a:lin ang="10800000" scaled="0"/>
            </a:gradFill>
            <a:ln>
              <a:noFill/>
            </a:ln>
            <a:effectLst>
              <a:outerShdw blurRad="381000" dist="38100" dir="16200000" rotWithShape="0">
                <a:srgbClr val="000000">
                  <a:alpha val="40000"/>
                </a:srgbClr>
              </a:outerShdw>
              <a:reflection stA="68000" endPos="40000" sy="-100000" algn="bl" rotWithShape="0"/>
            </a:effectLst>
          </p:spPr>
          <p:txBody>
            <a:bodyPr spcFirstLastPara="1" wrap="square" lIns="182802" tIns="91376" rIns="182802" bIns="91376" anchor="ctr" anchorCtr="0">
              <a:noAutofit/>
            </a:bodyPr>
            <a:lstStyle/>
            <a:p>
              <a:pPr algn="ctr">
                <a:buClr>
                  <a:schemeClr val="lt1"/>
                </a:buClr>
                <a:buSzPts val="1800"/>
              </a:pPr>
              <a:endParaRPr sz="2799">
                <a:solidFill>
                  <a:schemeClr val="lt1"/>
                </a:solidFill>
                <a:latin typeface="Calibri"/>
                <a:ea typeface="Calibri"/>
                <a:cs typeface="Calibri"/>
                <a:sym typeface="Calibri"/>
              </a:endParaRPr>
            </a:p>
          </p:txBody>
        </p:sp>
        <p:sp>
          <p:nvSpPr>
            <p:cNvPr id="404" name="Google Shape;404;p13"/>
            <p:cNvSpPr/>
            <p:nvPr/>
          </p:nvSpPr>
          <p:spPr>
            <a:xfrm>
              <a:off x="5696333" y="595950"/>
              <a:ext cx="4680000" cy="1239058"/>
            </a:xfrm>
            <a:prstGeom prst="roundRect">
              <a:avLst>
                <a:gd name="adj" fmla="val 10800"/>
              </a:avLst>
            </a:prstGeom>
            <a:gradFill>
              <a:gsLst>
                <a:gs pos="0">
                  <a:srgbClr val="F37020"/>
                </a:gs>
                <a:gs pos="100000">
                  <a:srgbClr val="FAA21A"/>
                </a:gs>
              </a:gsLst>
              <a:lin ang="0" scaled="0"/>
            </a:gradFill>
            <a:ln>
              <a:noFill/>
            </a:ln>
            <a:effectLst>
              <a:outerShdw blurRad="63500" dist="38100" dir="16200000">
                <a:srgbClr val="000000">
                  <a:alpha val="39215"/>
                </a:srgbClr>
              </a:outerShdw>
            </a:effectLst>
          </p:spPr>
          <p:txBody>
            <a:bodyPr spcFirstLastPara="1" wrap="square" lIns="182802" tIns="91376" rIns="182802" bIns="91376" anchor="ctr" anchorCtr="0">
              <a:noAutofit/>
            </a:bodyPr>
            <a:lstStyle/>
            <a:p>
              <a:pPr>
                <a:buSzPts val="1800"/>
              </a:pPr>
              <a:endParaRPr sz="2799">
                <a:latin typeface="Calibri"/>
                <a:ea typeface="Calibri"/>
                <a:cs typeface="Calibri"/>
                <a:sym typeface="Calibri"/>
              </a:endParaRPr>
            </a:p>
          </p:txBody>
        </p:sp>
        <p:sp>
          <p:nvSpPr>
            <p:cNvPr id="405" name="Google Shape;405;p13"/>
            <p:cNvSpPr/>
            <p:nvPr/>
          </p:nvSpPr>
          <p:spPr>
            <a:xfrm>
              <a:off x="5696333" y="3364275"/>
              <a:ext cx="4680000" cy="1239058"/>
            </a:xfrm>
            <a:prstGeom prst="roundRect">
              <a:avLst>
                <a:gd name="adj" fmla="val 10800"/>
              </a:avLst>
            </a:prstGeom>
            <a:gradFill>
              <a:gsLst>
                <a:gs pos="0">
                  <a:srgbClr val="4A3D82"/>
                </a:gs>
                <a:gs pos="100000">
                  <a:srgbClr val="796AA5"/>
                </a:gs>
              </a:gsLst>
              <a:lin ang="0" scaled="0"/>
            </a:gradFill>
            <a:ln>
              <a:noFill/>
            </a:ln>
            <a:effectLst>
              <a:outerShdw blurRad="63500" dist="38100" dir="16200000">
                <a:srgbClr val="000000">
                  <a:alpha val="39215"/>
                </a:srgbClr>
              </a:outerShdw>
            </a:effectLst>
          </p:spPr>
          <p:txBody>
            <a:bodyPr spcFirstLastPara="1" wrap="square" lIns="182802" tIns="91376" rIns="182802" bIns="91376" anchor="ctr" anchorCtr="0">
              <a:noAutofit/>
            </a:bodyPr>
            <a:lstStyle/>
            <a:p>
              <a:pPr>
                <a:buSzPts val="1800"/>
              </a:pPr>
              <a:endParaRPr sz="2799">
                <a:latin typeface="Calibri"/>
                <a:ea typeface="Calibri"/>
                <a:cs typeface="Calibri"/>
                <a:sym typeface="Calibri"/>
              </a:endParaRPr>
            </a:p>
          </p:txBody>
        </p:sp>
        <p:sp>
          <p:nvSpPr>
            <p:cNvPr id="406" name="Google Shape;406;p13"/>
            <p:cNvSpPr/>
            <p:nvPr/>
          </p:nvSpPr>
          <p:spPr>
            <a:xfrm>
              <a:off x="975388" y="1980111"/>
              <a:ext cx="4680000" cy="1239058"/>
            </a:xfrm>
            <a:prstGeom prst="roundRect">
              <a:avLst>
                <a:gd name="adj" fmla="val 10800"/>
              </a:avLst>
            </a:prstGeom>
            <a:gradFill>
              <a:gsLst>
                <a:gs pos="0">
                  <a:srgbClr val="A32D81"/>
                </a:gs>
                <a:gs pos="100000">
                  <a:srgbClr val="D44E98"/>
                </a:gs>
              </a:gsLst>
              <a:lin ang="8100000" scaled="0"/>
            </a:gradFill>
            <a:ln>
              <a:noFill/>
            </a:ln>
            <a:effectLst>
              <a:outerShdw blurRad="63500" dist="38100" dir="16200000">
                <a:srgbClr val="000000">
                  <a:alpha val="39215"/>
                </a:srgbClr>
              </a:outerShdw>
            </a:effectLst>
          </p:spPr>
          <p:txBody>
            <a:bodyPr spcFirstLastPara="1" wrap="square" lIns="182802" tIns="91376" rIns="182802" bIns="91376" anchor="ctr" anchorCtr="0">
              <a:noAutofit/>
            </a:bodyPr>
            <a:lstStyle/>
            <a:p>
              <a:pPr>
                <a:buSzPts val="1800"/>
              </a:pPr>
              <a:endParaRPr sz="2799">
                <a:latin typeface="Calibri"/>
                <a:ea typeface="Calibri"/>
                <a:cs typeface="Calibri"/>
                <a:sym typeface="Calibri"/>
              </a:endParaRPr>
            </a:p>
          </p:txBody>
        </p:sp>
        <p:sp>
          <p:nvSpPr>
            <p:cNvPr id="407" name="Google Shape;407;p13"/>
            <p:cNvSpPr/>
            <p:nvPr/>
          </p:nvSpPr>
          <p:spPr>
            <a:xfrm>
              <a:off x="4961744" y="523398"/>
              <a:ext cx="1384162" cy="1384162"/>
            </a:xfrm>
            <a:prstGeom prst="roundRect">
              <a:avLst>
                <a:gd name="adj" fmla="val 768"/>
              </a:avLst>
            </a:prstGeom>
            <a:gradFill>
              <a:gsLst>
                <a:gs pos="0">
                  <a:srgbClr val="F37020"/>
                </a:gs>
                <a:gs pos="100000">
                  <a:srgbClr val="FAA21A"/>
                </a:gs>
              </a:gsLst>
              <a:lin ang="0" scaled="0"/>
            </a:gradFill>
            <a:ln>
              <a:noFill/>
            </a:ln>
            <a:effectLst>
              <a:outerShdw blurRad="63500" dist="38100" dir="16200000">
                <a:srgbClr val="000000">
                  <a:alpha val="39215"/>
                </a:srgbClr>
              </a:outerShdw>
            </a:effectLst>
          </p:spPr>
          <p:txBody>
            <a:bodyPr spcFirstLastPara="1" wrap="square" lIns="182802" tIns="91376" rIns="182802" bIns="91376" anchor="ctr" anchorCtr="0">
              <a:noAutofit/>
            </a:bodyPr>
            <a:lstStyle/>
            <a:p>
              <a:pPr>
                <a:buSzPts val="1800"/>
              </a:pPr>
              <a:endParaRPr sz="2799">
                <a:latin typeface="Calibri"/>
                <a:ea typeface="Calibri"/>
                <a:cs typeface="Calibri"/>
                <a:sym typeface="Calibri"/>
              </a:endParaRPr>
            </a:p>
          </p:txBody>
        </p:sp>
        <p:sp>
          <p:nvSpPr>
            <p:cNvPr id="408" name="Google Shape;408;p13"/>
            <p:cNvSpPr/>
            <p:nvPr/>
          </p:nvSpPr>
          <p:spPr>
            <a:xfrm>
              <a:off x="4961744" y="1907560"/>
              <a:ext cx="1384162" cy="1384162"/>
            </a:xfrm>
            <a:prstGeom prst="roundRect">
              <a:avLst>
                <a:gd name="adj" fmla="val 768"/>
              </a:avLst>
            </a:prstGeom>
            <a:gradFill>
              <a:gsLst>
                <a:gs pos="0">
                  <a:srgbClr val="A32D81"/>
                </a:gs>
                <a:gs pos="100000">
                  <a:srgbClr val="D44E98"/>
                </a:gs>
              </a:gsLst>
              <a:lin ang="8100000" scaled="0"/>
            </a:gradFill>
            <a:ln>
              <a:noFill/>
            </a:ln>
            <a:effectLst>
              <a:outerShdw blurRad="63500" dist="38100" dir="16200000">
                <a:srgbClr val="000000">
                  <a:alpha val="39215"/>
                </a:srgbClr>
              </a:outerShdw>
            </a:effectLst>
          </p:spPr>
          <p:txBody>
            <a:bodyPr spcFirstLastPara="1" wrap="square" lIns="182802" tIns="91376" rIns="182802" bIns="91376" anchor="ctr" anchorCtr="0">
              <a:noAutofit/>
            </a:bodyPr>
            <a:lstStyle/>
            <a:p>
              <a:pPr>
                <a:buSzPts val="1800"/>
              </a:pPr>
              <a:endParaRPr sz="2799">
                <a:latin typeface="Calibri"/>
                <a:ea typeface="Calibri"/>
                <a:cs typeface="Calibri"/>
                <a:sym typeface="Calibri"/>
              </a:endParaRPr>
            </a:p>
          </p:txBody>
        </p:sp>
        <p:sp>
          <p:nvSpPr>
            <p:cNvPr id="409" name="Google Shape;409;p13"/>
            <p:cNvSpPr/>
            <p:nvPr/>
          </p:nvSpPr>
          <p:spPr>
            <a:xfrm>
              <a:off x="4961744" y="3291723"/>
              <a:ext cx="1384162" cy="1384162"/>
            </a:xfrm>
            <a:prstGeom prst="roundRect">
              <a:avLst>
                <a:gd name="adj" fmla="val 768"/>
              </a:avLst>
            </a:prstGeom>
            <a:gradFill>
              <a:gsLst>
                <a:gs pos="0">
                  <a:srgbClr val="4A3D82"/>
                </a:gs>
                <a:gs pos="100000">
                  <a:srgbClr val="796AA5"/>
                </a:gs>
              </a:gsLst>
              <a:lin ang="0" scaled="0"/>
            </a:gradFill>
            <a:ln>
              <a:noFill/>
            </a:ln>
            <a:effectLst>
              <a:outerShdw blurRad="63500" dist="38100" dir="16200000">
                <a:srgbClr val="000000">
                  <a:alpha val="39215"/>
                </a:srgbClr>
              </a:outerShdw>
            </a:effectLst>
          </p:spPr>
          <p:txBody>
            <a:bodyPr spcFirstLastPara="1" wrap="square" lIns="182802" tIns="91376" rIns="182802" bIns="91376" anchor="ctr" anchorCtr="0">
              <a:noAutofit/>
            </a:bodyPr>
            <a:lstStyle/>
            <a:p>
              <a:pPr>
                <a:buSzPts val="1800"/>
              </a:pPr>
              <a:endParaRPr sz="2799">
                <a:latin typeface="Calibri"/>
                <a:ea typeface="Calibri"/>
                <a:cs typeface="Calibri"/>
                <a:sym typeface="Calibri"/>
              </a:endParaRPr>
            </a:p>
          </p:txBody>
        </p:sp>
        <p:sp>
          <p:nvSpPr>
            <p:cNvPr id="410" name="Google Shape;410;p13"/>
            <p:cNvSpPr/>
            <p:nvPr/>
          </p:nvSpPr>
          <p:spPr>
            <a:xfrm>
              <a:off x="4961744" y="4675884"/>
              <a:ext cx="1384162" cy="1384162"/>
            </a:xfrm>
            <a:prstGeom prst="roundRect">
              <a:avLst>
                <a:gd name="adj" fmla="val 3556"/>
              </a:avLst>
            </a:prstGeom>
            <a:gradFill>
              <a:gsLst>
                <a:gs pos="0">
                  <a:srgbClr val="009DA6"/>
                </a:gs>
                <a:gs pos="100000">
                  <a:srgbClr val="03AFC7"/>
                </a:gs>
              </a:gsLst>
              <a:lin ang="10800000" scaled="0"/>
            </a:gradFill>
            <a:ln>
              <a:noFill/>
            </a:ln>
            <a:effectLst>
              <a:outerShdw blurRad="381000" dist="38100" dir="16200000" rotWithShape="0">
                <a:srgbClr val="000000">
                  <a:alpha val="40000"/>
                </a:srgbClr>
              </a:outerShdw>
              <a:reflection stA="68000" endPos="40000" sy="-100000" algn="bl" rotWithShape="0"/>
            </a:effectLst>
          </p:spPr>
          <p:txBody>
            <a:bodyPr spcFirstLastPara="1" wrap="square" lIns="182802" tIns="91376" rIns="182802" bIns="91376" anchor="ctr" anchorCtr="0">
              <a:noAutofit/>
            </a:bodyPr>
            <a:lstStyle/>
            <a:p>
              <a:pPr algn="ctr">
                <a:buClr>
                  <a:schemeClr val="lt1"/>
                </a:buClr>
                <a:buSzPts val="1800"/>
              </a:pPr>
              <a:endParaRPr sz="2799">
                <a:solidFill>
                  <a:schemeClr val="lt1"/>
                </a:solidFill>
                <a:latin typeface="Calibri"/>
                <a:ea typeface="Calibri"/>
                <a:cs typeface="Calibri"/>
                <a:sym typeface="Calibri"/>
              </a:endParaRPr>
            </a:p>
          </p:txBody>
        </p:sp>
        <p:sp>
          <p:nvSpPr>
            <p:cNvPr id="411" name="Google Shape;411;p13"/>
            <p:cNvSpPr/>
            <p:nvPr/>
          </p:nvSpPr>
          <p:spPr>
            <a:xfrm>
              <a:off x="975388" y="1980111"/>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A32D81"/>
                </a:gs>
                <a:gs pos="100000">
                  <a:srgbClr val="B62C78"/>
                </a:gs>
              </a:gsLst>
              <a:lin ang="5400000" scaled="0"/>
            </a:gradFill>
            <a:ln>
              <a:noFill/>
            </a:ln>
          </p:spPr>
          <p:txBody>
            <a:bodyPr spcFirstLastPara="1" wrap="square" lIns="182802" tIns="91376" rIns="182802" bIns="91376" anchor="ctr" anchorCtr="0">
              <a:noAutofit/>
            </a:bodyPr>
            <a:lstStyle/>
            <a:p>
              <a:pPr>
                <a:buSzPts val="1800"/>
              </a:pPr>
              <a:endParaRPr sz="2799">
                <a:latin typeface="Calibri"/>
                <a:ea typeface="Calibri"/>
                <a:cs typeface="Calibri"/>
                <a:sym typeface="Calibri"/>
              </a:endParaRPr>
            </a:p>
          </p:txBody>
        </p:sp>
        <p:sp>
          <p:nvSpPr>
            <p:cNvPr id="412" name="Google Shape;412;p13"/>
            <p:cNvSpPr/>
            <p:nvPr/>
          </p:nvSpPr>
          <p:spPr>
            <a:xfrm>
              <a:off x="975387" y="4748436"/>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009DA6"/>
                </a:gs>
                <a:gs pos="100000">
                  <a:srgbClr val="038C9F"/>
                </a:gs>
              </a:gsLst>
              <a:lin ang="10800000" scaled="0"/>
            </a:gradFill>
            <a:ln>
              <a:noFill/>
            </a:ln>
          </p:spPr>
          <p:txBody>
            <a:bodyPr spcFirstLastPara="1" wrap="square" lIns="182802" tIns="91376" rIns="182802" bIns="91376" anchor="ctr" anchorCtr="0">
              <a:noAutofit/>
            </a:bodyPr>
            <a:lstStyle/>
            <a:p>
              <a:pPr>
                <a:buSzPts val="1800"/>
              </a:pPr>
              <a:endParaRPr sz="2799">
                <a:latin typeface="Calibri"/>
                <a:ea typeface="Calibri"/>
                <a:cs typeface="Calibri"/>
                <a:sym typeface="Calibri"/>
              </a:endParaRPr>
            </a:p>
          </p:txBody>
        </p:sp>
        <p:sp>
          <p:nvSpPr>
            <p:cNvPr id="413" name="Google Shape;413;p13"/>
            <p:cNvSpPr/>
            <p:nvPr/>
          </p:nvSpPr>
          <p:spPr>
            <a:xfrm flipH="1">
              <a:off x="9802685" y="595950"/>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CD740C"/>
                </a:gs>
                <a:gs pos="100000">
                  <a:srgbClr val="BF7405"/>
                </a:gs>
              </a:gsLst>
              <a:lin ang="0" scaled="0"/>
            </a:gradFill>
            <a:ln>
              <a:noFill/>
            </a:ln>
          </p:spPr>
          <p:txBody>
            <a:bodyPr spcFirstLastPara="1" wrap="square" lIns="182802" tIns="91376" rIns="182802" bIns="91376" anchor="ctr" anchorCtr="0">
              <a:noAutofit/>
            </a:bodyPr>
            <a:lstStyle/>
            <a:p>
              <a:pPr>
                <a:buSzPts val="1800"/>
              </a:pPr>
              <a:endParaRPr sz="2799">
                <a:latin typeface="Calibri"/>
                <a:ea typeface="Calibri"/>
                <a:cs typeface="Calibri"/>
                <a:sym typeface="Calibri"/>
              </a:endParaRPr>
            </a:p>
          </p:txBody>
        </p:sp>
        <p:sp>
          <p:nvSpPr>
            <p:cNvPr id="414" name="Google Shape;414;p13"/>
            <p:cNvSpPr/>
            <p:nvPr/>
          </p:nvSpPr>
          <p:spPr>
            <a:xfrm flipH="1">
              <a:off x="9802685" y="3373525"/>
              <a:ext cx="573647" cy="1229808"/>
            </a:xfrm>
            <a:custGeom>
              <a:avLst/>
              <a:gdLst/>
              <a:ahLst/>
              <a:cxnLst/>
              <a:rect l="l" t="t" r="r" b="b"/>
              <a:pathLst>
                <a:path w="573647" h="1229808" extrusionOk="0">
                  <a:moveTo>
                    <a:pt x="573647" y="0"/>
                  </a:moveTo>
                  <a:lnTo>
                    <a:pt x="573647" y="1229808"/>
                  </a:lnTo>
                  <a:lnTo>
                    <a:pt x="494673" y="1221847"/>
                  </a:lnTo>
                  <a:cubicBezTo>
                    <a:pt x="212364" y="1164078"/>
                    <a:pt x="0" y="914291"/>
                    <a:pt x="0" y="614904"/>
                  </a:cubicBezTo>
                  <a:cubicBezTo>
                    <a:pt x="0" y="315518"/>
                    <a:pt x="212364" y="65731"/>
                    <a:pt x="494673" y="7962"/>
                  </a:cubicBezTo>
                  <a:lnTo>
                    <a:pt x="573647" y="0"/>
                  </a:lnTo>
                  <a:close/>
                </a:path>
              </a:pathLst>
            </a:custGeom>
            <a:gradFill>
              <a:gsLst>
                <a:gs pos="0">
                  <a:srgbClr val="4A3D82"/>
                </a:gs>
                <a:gs pos="100000">
                  <a:srgbClr val="4A3D82"/>
                </a:gs>
              </a:gsLst>
              <a:lin ang="0" scaled="0"/>
            </a:gradFill>
            <a:ln>
              <a:noFill/>
            </a:ln>
          </p:spPr>
          <p:txBody>
            <a:bodyPr spcFirstLastPara="1" wrap="square" lIns="182802" tIns="91376" rIns="182802" bIns="91376" anchor="ctr" anchorCtr="0">
              <a:noAutofit/>
            </a:bodyPr>
            <a:lstStyle/>
            <a:p>
              <a:pPr>
                <a:buSzPts val="1800"/>
              </a:pPr>
              <a:endParaRPr sz="2799">
                <a:latin typeface="Calibri"/>
                <a:ea typeface="Calibri"/>
                <a:cs typeface="Calibri"/>
                <a:sym typeface="Calibri"/>
              </a:endParaRPr>
            </a:p>
          </p:txBody>
        </p:sp>
        <p:pic>
          <p:nvPicPr>
            <p:cNvPr id="415" name="Google Shape;415;p13" descr="Download from cloud"/>
            <p:cNvPicPr preferRelativeResize="0"/>
            <p:nvPr/>
          </p:nvPicPr>
          <p:blipFill rotWithShape="1">
            <a:blip r:embed="rId3">
              <a:alphaModFix/>
            </a:blip>
            <a:srcRect/>
            <a:stretch/>
          </p:blipFill>
          <p:spPr>
            <a:xfrm>
              <a:off x="5398199" y="958854"/>
              <a:ext cx="504000" cy="504000"/>
            </a:xfrm>
            <a:prstGeom prst="rect">
              <a:avLst/>
            </a:prstGeom>
            <a:noFill/>
            <a:ln>
              <a:noFill/>
            </a:ln>
          </p:spPr>
        </p:pic>
        <p:pic>
          <p:nvPicPr>
            <p:cNvPr id="416" name="Google Shape;416;p13" descr="Download"/>
            <p:cNvPicPr preferRelativeResize="0"/>
            <p:nvPr/>
          </p:nvPicPr>
          <p:blipFill rotWithShape="1">
            <a:blip r:embed="rId4">
              <a:alphaModFix/>
            </a:blip>
            <a:srcRect/>
            <a:stretch/>
          </p:blipFill>
          <p:spPr>
            <a:xfrm>
              <a:off x="5398199" y="2343015"/>
              <a:ext cx="504000" cy="504000"/>
            </a:xfrm>
            <a:prstGeom prst="rect">
              <a:avLst/>
            </a:prstGeom>
            <a:noFill/>
            <a:ln>
              <a:noFill/>
            </a:ln>
          </p:spPr>
        </p:pic>
        <p:pic>
          <p:nvPicPr>
            <p:cNvPr id="417" name="Google Shape;417;p13" descr="Network"/>
            <p:cNvPicPr preferRelativeResize="0"/>
            <p:nvPr/>
          </p:nvPicPr>
          <p:blipFill rotWithShape="1">
            <a:blip r:embed="rId5">
              <a:alphaModFix/>
            </a:blip>
            <a:srcRect/>
            <a:stretch/>
          </p:blipFill>
          <p:spPr>
            <a:xfrm>
              <a:off x="5444333" y="3705206"/>
              <a:ext cx="504000" cy="504000"/>
            </a:xfrm>
            <a:prstGeom prst="rect">
              <a:avLst/>
            </a:prstGeom>
            <a:noFill/>
            <a:ln>
              <a:noFill/>
            </a:ln>
          </p:spPr>
        </p:pic>
        <p:pic>
          <p:nvPicPr>
            <p:cNvPr id="418" name="Google Shape;418;p13" descr="Share"/>
            <p:cNvPicPr preferRelativeResize="0"/>
            <p:nvPr/>
          </p:nvPicPr>
          <p:blipFill rotWithShape="1">
            <a:blip r:embed="rId6">
              <a:alphaModFix/>
            </a:blip>
            <a:srcRect/>
            <a:stretch/>
          </p:blipFill>
          <p:spPr>
            <a:xfrm>
              <a:off x="5401825" y="5115965"/>
              <a:ext cx="504000" cy="504000"/>
            </a:xfrm>
            <a:prstGeom prst="rect">
              <a:avLst/>
            </a:prstGeom>
            <a:noFill/>
            <a:ln>
              <a:noFill/>
            </a:ln>
          </p:spPr>
        </p:pic>
        <p:sp>
          <p:nvSpPr>
            <p:cNvPr id="419" name="Google Shape;419;p13"/>
            <p:cNvSpPr txBox="1"/>
            <p:nvPr/>
          </p:nvSpPr>
          <p:spPr>
            <a:xfrm>
              <a:off x="1621030" y="2186837"/>
              <a:ext cx="2695073" cy="307697"/>
            </a:xfrm>
            <a:prstGeom prst="rect">
              <a:avLst/>
            </a:prstGeom>
            <a:noFill/>
            <a:ln>
              <a:noFill/>
            </a:ln>
          </p:spPr>
          <p:txBody>
            <a:bodyPr spcFirstLastPara="1" wrap="square" lIns="182802" tIns="91376" rIns="182802" bIns="91376" anchor="t" anchorCtr="0">
              <a:spAutoFit/>
            </a:bodyPr>
            <a:lstStyle/>
            <a:p>
              <a:pPr>
                <a:buClr>
                  <a:srgbClr val="F2F2F2"/>
                </a:buClr>
                <a:buSzPts val="1400"/>
              </a:pPr>
              <a:endParaRPr sz="2799" dirty="0"/>
            </a:p>
          </p:txBody>
        </p:sp>
        <p:sp>
          <p:nvSpPr>
            <p:cNvPr id="421" name="Google Shape;421;p13"/>
            <p:cNvSpPr txBox="1"/>
            <p:nvPr/>
          </p:nvSpPr>
          <p:spPr>
            <a:xfrm>
              <a:off x="6508531" y="804965"/>
              <a:ext cx="2695073" cy="307697"/>
            </a:xfrm>
            <a:prstGeom prst="rect">
              <a:avLst/>
            </a:prstGeom>
            <a:noFill/>
            <a:ln>
              <a:noFill/>
            </a:ln>
          </p:spPr>
          <p:txBody>
            <a:bodyPr spcFirstLastPara="1" wrap="square" lIns="182802" tIns="91376" rIns="182802" bIns="91376" anchor="t" anchorCtr="0">
              <a:spAutoFit/>
            </a:bodyPr>
            <a:lstStyle/>
            <a:p>
              <a:pPr>
                <a:buClr>
                  <a:srgbClr val="F2F2F2"/>
                </a:buClr>
                <a:buSzPts val="1400"/>
              </a:pPr>
              <a:endParaRPr sz="2799" dirty="0"/>
            </a:p>
          </p:txBody>
        </p:sp>
        <p:sp>
          <p:nvSpPr>
            <p:cNvPr id="423" name="Google Shape;423;p13"/>
            <p:cNvSpPr txBox="1"/>
            <p:nvPr/>
          </p:nvSpPr>
          <p:spPr>
            <a:xfrm>
              <a:off x="6498415" y="3551317"/>
              <a:ext cx="2695073" cy="307697"/>
            </a:xfrm>
            <a:prstGeom prst="rect">
              <a:avLst/>
            </a:prstGeom>
            <a:noFill/>
            <a:ln>
              <a:noFill/>
            </a:ln>
          </p:spPr>
          <p:txBody>
            <a:bodyPr spcFirstLastPara="1" wrap="square" lIns="182802" tIns="91376" rIns="182802" bIns="91376" anchor="t" anchorCtr="0">
              <a:spAutoFit/>
            </a:bodyPr>
            <a:lstStyle/>
            <a:p>
              <a:pPr>
                <a:buClr>
                  <a:srgbClr val="F2F2F2"/>
                </a:buClr>
                <a:buSzPts val="1400"/>
              </a:pPr>
              <a:endParaRPr sz="2799" dirty="0"/>
            </a:p>
          </p:txBody>
        </p:sp>
        <p:sp>
          <p:nvSpPr>
            <p:cNvPr id="425" name="Google Shape;425;p13"/>
            <p:cNvSpPr txBox="1"/>
            <p:nvPr/>
          </p:nvSpPr>
          <p:spPr>
            <a:xfrm>
              <a:off x="1621030" y="4962075"/>
              <a:ext cx="2695073" cy="307697"/>
            </a:xfrm>
            <a:prstGeom prst="rect">
              <a:avLst/>
            </a:prstGeom>
            <a:noFill/>
            <a:ln>
              <a:noFill/>
            </a:ln>
          </p:spPr>
          <p:txBody>
            <a:bodyPr spcFirstLastPara="1" wrap="square" lIns="182802" tIns="91376" rIns="182802" bIns="91376" anchor="t" anchorCtr="0">
              <a:spAutoFit/>
            </a:bodyPr>
            <a:lstStyle/>
            <a:p>
              <a:pPr>
                <a:buClr>
                  <a:srgbClr val="F2F2F2"/>
                </a:buClr>
                <a:buSzPts val="1400"/>
              </a:pPr>
              <a:endParaRPr sz="2799" dirty="0"/>
            </a:p>
          </p:txBody>
        </p:sp>
      </p:grpSp>
      <p:sp>
        <p:nvSpPr>
          <p:cNvPr id="28" name="مربع نص 27">
            <a:extLst>
              <a:ext uri="{FF2B5EF4-FFF2-40B4-BE49-F238E27FC236}">
                <a16:creationId xmlns:a16="http://schemas.microsoft.com/office/drawing/2014/main" id="{4EF09358-1885-4B3B-AC18-3205E984CCCD}"/>
              </a:ext>
            </a:extLst>
          </p:cNvPr>
          <p:cNvSpPr txBox="1"/>
          <p:nvPr/>
        </p:nvSpPr>
        <p:spPr>
          <a:xfrm>
            <a:off x="13514100" y="2398273"/>
            <a:ext cx="6926423" cy="769441"/>
          </a:xfrm>
          <a:prstGeom prst="rect">
            <a:avLst/>
          </a:prstGeom>
          <a:noFill/>
        </p:spPr>
        <p:txBody>
          <a:bodyPr wrap="square">
            <a:spAutoFit/>
          </a:bodyPr>
          <a:lstStyle/>
          <a:p>
            <a:pPr algn="ctr" rtl="1"/>
            <a:r>
              <a:rPr lang="ar-SA" sz="4400" b="1" spc="134" dirty="0">
                <a:ln w="13500">
                  <a:solidFill>
                    <a:schemeClr val="accent1">
                      <a:shade val="2500"/>
                      <a:alpha val="2000"/>
                    </a:schemeClr>
                  </a:solidFill>
                  <a:prstDash val="solid"/>
                </a:ln>
                <a:solidFill>
                  <a:schemeClr val="accent5">
                    <a:lumMod val="50000"/>
                    <a:alpha val="95000"/>
                  </a:schemeClr>
                </a:solidFill>
                <a:effectLst>
                  <a:innerShdw blurRad="50900" dist="38500" dir="13500000">
                    <a:srgbClr val="000000">
                      <a:alpha val="60000"/>
                    </a:srgbClr>
                  </a:innerShdw>
                </a:effectLst>
              </a:rPr>
              <a:t>الاحترام قيمة يجب ان نحافظ عليها </a:t>
            </a:r>
            <a:endParaRPr lang="en-US" sz="4400" b="1" spc="134" dirty="0">
              <a:ln w="13500">
                <a:solidFill>
                  <a:schemeClr val="accent1">
                    <a:shade val="2500"/>
                    <a:alpha val="2000"/>
                  </a:schemeClr>
                </a:solidFill>
                <a:prstDash val="solid"/>
              </a:ln>
              <a:solidFill>
                <a:schemeClr val="accent5">
                  <a:lumMod val="50000"/>
                  <a:alpha val="95000"/>
                </a:schemeClr>
              </a:solidFill>
              <a:effectLst>
                <a:innerShdw blurRad="50900" dist="38500" dir="13500000">
                  <a:srgbClr val="000000">
                    <a:alpha val="60000"/>
                  </a:srgbClr>
                </a:innerShdw>
              </a:effectLst>
            </a:endParaRPr>
          </a:p>
        </p:txBody>
      </p:sp>
      <p:sp>
        <p:nvSpPr>
          <p:cNvPr id="30" name="مربع نص 29">
            <a:extLst>
              <a:ext uri="{FF2B5EF4-FFF2-40B4-BE49-F238E27FC236}">
                <a16:creationId xmlns:a16="http://schemas.microsoft.com/office/drawing/2014/main" id="{458BF32E-374A-4DEA-A852-744B99C6C7BD}"/>
              </a:ext>
            </a:extLst>
          </p:cNvPr>
          <p:cNvSpPr txBox="1"/>
          <p:nvPr/>
        </p:nvSpPr>
        <p:spPr>
          <a:xfrm>
            <a:off x="3937121" y="4834310"/>
            <a:ext cx="6823807" cy="769441"/>
          </a:xfrm>
          <a:prstGeom prst="rect">
            <a:avLst/>
          </a:prstGeom>
          <a:noFill/>
        </p:spPr>
        <p:txBody>
          <a:bodyPr wrap="square">
            <a:spAutoFit/>
          </a:bodyPr>
          <a:lstStyle/>
          <a:p>
            <a:pPr algn="ctr" rtl="1"/>
            <a:r>
              <a:rPr lang="ar-SA" sz="4400" b="1" spc="134" dirty="0">
                <a:ln w="13500">
                  <a:solidFill>
                    <a:schemeClr val="accent1">
                      <a:shade val="2500"/>
                      <a:alpha val="2000"/>
                    </a:schemeClr>
                  </a:solidFill>
                  <a:prstDash val="solid"/>
                </a:ln>
                <a:solidFill>
                  <a:schemeClr val="accent5">
                    <a:lumMod val="50000"/>
                  </a:schemeClr>
                </a:solidFill>
                <a:effectLst>
                  <a:innerShdw blurRad="50900" dist="38500" dir="13500000">
                    <a:srgbClr val="000000">
                      <a:alpha val="60000"/>
                    </a:srgbClr>
                  </a:innerShdw>
                </a:effectLst>
              </a:rPr>
              <a:t>احرص على احضار كتابك</a:t>
            </a:r>
            <a:endParaRPr lang="en-US" sz="4400" dirty="0">
              <a:solidFill>
                <a:schemeClr val="accent5">
                  <a:lumMod val="50000"/>
                </a:schemeClr>
              </a:solidFill>
            </a:endParaRPr>
          </a:p>
        </p:txBody>
      </p:sp>
      <p:sp>
        <p:nvSpPr>
          <p:cNvPr id="32" name="مربع نص 31">
            <a:extLst>
              <a:ext uri="{FF2B5EF4-FFF2-40B4-BE49-F238E27FC236}">
                <a16:creationId xmlns:a16="http://schemas.microsoft.com/office/drawing/2014/main" id="{DB0B4C8F-7D92-4683-87F9-39093EB720F4}"/>
              </a:ext>
            </a:extLst>
          </p:cNvPr>
          <p:cNvSpPr txBox="1"/>
          <p:nvPr/>
        </p:nvSpPr>
        <p:spPr>
          <a:xfrm>
            <a:off x="13512438" y="7779666"/>
            <a:ext cx="6928084" cy="769441"/>
          </a:xfrm>
          <a:prstGeom prst="rect">
            <a:avLst/>
          </a:prstGeom>
          <a:noFill/>
        </p:spPr>
        <p:txBody>
          <a:bodyPr wrap="square">
            <a:spAutoFit/>
          </a:bodyPr>
          <a:lstStyle/>
          <a:p>
            <a:pPr algn="ctr" rtl="1"/>
            <a:r>
              <a:rPr lang="ar-SA" sz="4400" b="1" spc="134" dirty="0">
                <a:ln w="13500">
                  <a:solidFill>
                    <a:schemeClr val="accent1">
                      <a:shade val="2500"/>
                      <a:alpha val="2000"/>
                    </a:schemeClr>
                  </a:solidFill>
                  <a:prstDash val="solid"/>
                </a:ln>
                <a:solidFill>
                  <a:schemeClr val="accent5">
                    <a:lumMod val="50000"/>
                  </a:schemeClr>
                </a:solidFill>
                <a:effectLst>
                  <a:innerShdw blurRad="50900" dist="38500" dir="13500000">
                    <a:srgbClr val="000000">
                      <a:alpha val="60000"/>
                    </a:srgbClr>
                  </a:innerShdw>
                </a:effectLst>
              </a:rPr>
              <a:t>تسعدني مشاركتكم</a:t>
            </a:r>
            <a:endParaRPr lang="en-US" sz="4400" dirty="0">
              <a:solidFill>
                <a:schemeClr val="accent5">
                  <a:lumMod val="50000"/>
                </a:schemeClr>
              </a:solidFill>
            </a:endParaRPr>
          </a:p>
        </p:txBody>
      </p:sp>
      <p:sp>
        <p:nvSpPr>
          <p:cNvPr id="34" name="مربع نص 33">
            <a:extLst>
              <a:ext uri="{FF2B5EF4-FFF2-40B4-BE49-F238E27FC236}">
                <a16:creationId xmlns:a16="http://schemas.microsoft.com/office/drawing/2014/main" id="{A4178AD4-E29F-4F20-BF41-F51426CAF0AC}"/>
              </a:ext>
            </a:extLst>
          </p:cNvPr>
          <p:cNvSpPr txBox="1"/>
          <p:nvPr/>
        </p:nvSpPr>
        <p:spPr>
          <a:xfrm>
            <a:off x="3937121" y="10543108"/>
            <a:ext cx="6823807" cy="769441"/>
          </a:xfrm>
          <a:prstGeom prst="rect">
            <a:avLst/>
          </a:prstGeom>
          <a:noFill/>
        </p:spPr>
        <p:txBody>
          <a:bodyPr wrap="square">
            <a:spAutoFit/>
          </a:bodyPr>
          <a:lstStyle/>
          <a:p>
            <a:pPr algn="ctr" rtl="1"/>
            <a:r>
              <a:rPr lang="ar-SA" sz="4400" b="1" spc="134" dirty="0">
                <a:ln w="13500">
                  <a:solidFill>
                    <a:schemeClr val="accent1">
                      <a:shade val="2500"/>
                      <a:alpha val="2000"/>
                    </a:schemeClr>
                  </a:solidFill>
                  <a:prstDash val="solid"/>
                </a:ln>
                <a:solidFill>
                  <a:schemeClr val="accent5">
                    <a:lumMod val="50000"/>
                  </a:schemeClr>
                </a:solidFill>
                <a:effectLst>
                  <a:innerShdw blurRad="50900" dist="38500" dir="13500000">
                    <a:srgbClr val="000000">
                      <a:alpha val="60000"/>
                    </a:srgbClr>
                  </a:innerShdw>
                </a:effectLst>
              </a:rPr>
              <a:t>الالتزام بالهدوء</a:t>
            </a:r>
            <a:endParaRPr lang="en-US" sz="4400" dirty="0">
              <a:solidFill>
                <a:schemeClr val="accent5">
                  <a:lumMod val="50000"/>
                </a:schemeClr>
              </a:solidFill>
            </a:endParaRPr>
          </a:p>
        </p:txBody>
      </p:sp>
      <p:sp>
        <p:nvSpPr>
          <p:cNvPr id="6" name="مستطيل: زوايا مستديرة 5">
            <a:extLst>
              <a:ext uri="{FF2B5EF4-FFF2-40B4-BE49-F238E27FC236}">
                <a16:creationId xmlns:a16="http://schemas.microsoft.com/office/drawing/2014/main" id="{8CEF124B-E544-4A92-B446-5037C9F2B3DF}"/>
              </a:ext>
            </a:extLst>
          </p:cNvPr>
          <p:cNvSpPr/>
          <p:nvPr/>
        </p:nvSpPr>
        <p:spPr>
          <a:xfrm>
            <a:off x="2790097" y="700995"/>
            <a:ext cx="5878997" cy="1799605"/>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4799" b="1" dirty="0">
                <a:effectLst>
                  <a:outerShdw blurRad="38100" dist="38100" dir="2700000" algn="tl">
                    <a:srgbClr val="000000">
                      <a:alpha val="43137"/>
                    </a:srgbClr>
                  </a:outerShdw>
                </a:effectLst>
              </a:rPr>
              <a:t>القوانين الصفية</a:t>
            </a:r>
            <a:endParaRPr lang="en-US" sz="4799" b="1" dirty="0">
              <a:effectLst>
                <a:outerShdw blurRad="38100" dist="38100" dir="2700000" algn="tl">
                  <a:srgbClr val="000000">
                    <a:alpha val="43137"/>
                  </a:srgbClr>
                </a:outerShdw>
              </a:effectLst>
            </a:endParaRPr>
          </a:p>
        </p:txBody>
      </p:sp>
      <p:grpSp>
        <p:nvGrpSpPr>
          <p:cNvPr id="35" name="Google Shape;876;p35">
            <a:extLst>
              <a:ext uri="{FF2B5EF4-FFF2-40B4-BE49-F238E27FC236}">
                <a16:creationId xmlns:a16="http://schemas.microsoft.com/office/drawing/2014/main" id="{9E83F235-D44D-4E0F-9C0B-B2655254E503}"/>
              </a:ext>
            </a:extLst>
          </p:cNvPr>
          <p:cNvGrpSpPr/>
          <p:nvPr/>
        </p:nvGrpSpPr>
        <p:grpSpPr>
          <a:xfrm>
            <a:off x="377820" y="46268"/>
            <a:ext cx="2985790" cy="2948152"/>
            <a:chOff x="509325" y="1660025"/>
            <a:chExt cx="372475" cy="372500"/>
          </a:xfrm>
        </p:grpSpPr>
        <p:sp>
          <p:nvSpPr>
            <p:cNvPr id="36" name="Google Shape;877;p35">
              <a:extLst>
                <a:ext uri="{FF2B5EF4-FFF2-40B4-BE49-F238E27FC236}">
                  <a16:creationId xmlns:a16="http://schemas.microsoft.com/office/drawing/2014/main" id="{AF9521DB-D5C8-43F0-8858-6A3D03424ECC}"/>
                </a:ext>
              </a:extLst>
            </p:cNvPr>
            <p:cNvSpPr/>
            <p:nvPr/>
          </p:nvSpPr>
          <p:spPr>
            <a:xfrm>
              <a:off x="509325" y="1660025"/>
              <a:ext cx="372475" cy="372500"/>
            </a:xfrm>
            <a:custGeom>
              <a:avLst/>
              <a:gdLst/>
              <a:ahLst/>
              <a:cxnLst/>
              <a:rect l="l" t="t" r="r" b="b"/>
              <a:pathLst>
                <a:path w="14899" h="14900" extrusionOk="0">
                  <a:moveTo>
                    <a:pt x="7459" y="0"/>
                  </a:moveTo>
                  <a:cubicBezTo>
                    <a:pt x="3337" y="0"/>
                    <a:pt x="0" y="3319"/>
                    <a:pt x="0" y="7441"/>
                  </a:cubicBezTo>
                  <a:cubicBezTo>
                    <a:pt x="0" y="11562"/>
                    <a:pt x="3337" y="14899"/>
                    <a:pt x="7459" y="14899"/>
                  </a:cubicBezTo>
                  <a:cubicBezTo>
                    <a:pt x="11562" y="14899"/>
                    <a:pt x="14899" y="11562"/>
                    <a:pt x="14899" y="7441"/>
                  </a:cubicBezTo>
                  <a:cubicBezTo>
                    <a:pt x="14899" y="3319"/>
                    <a:pt x="11562" y="0"/>
                    <a:pt x="7459" y="0"/>
                  </a:cubicBezTo>
                  <a:close/>
                </a:path>
              </a:pathLst>
            </a:custGeom>
            <a:solidFill>
              <a:schemeClr val="accent2"/>
            </a:solidFill>
            <a:ln>
              <a:noFill/>
            </a:ln>
          </p:spPr>
          <p:txBody>
            <a:bodyPr spcFirstLastPara="1" wrap="square" lIns="243737" tIns="243737" rIns="243737" bIns="243737" anchor="ctr" anchorCtr="0">
              <a:noAutofit/>
            </a:bodyPr>
            <a:lstStyle/>
            <a:p>
              <a:endParaRPr sz="4799"/>
            </a:p>
          </p:txBody>
        </p:sp>
        <p:sp>
          <p:nvSpPr>
            <p:cNvPr id="37" name="Google Shape;878;p35">
              <a:extLst>
                <a:ext uri="{FF2B5EF4-FFF2-40B4-BE49-F238E27FC236}">
                  <a16:creationId xmlns:a16="http://schemas.microsoft.com/office/drawing/2014/main" id="{3A796483-53C8-4E8C-89C9-56DBA9CBBF13}"/>
                </a:ext>
              </a:extLst>
            </p:cNvPr>
            <p:cNvSpPr/>
            <p:nvPr/>
          </p:nvSpPr>
          <p:spPr>
            <a:xfrm>
              <a:off x="516450" y="1660025"/>
              <a:ext cx="339050" cy="372500"/>
            </a:xfrm>
            <a:custGeom>
              <a:avLst/>
              <a:gdLst/>
              <a:ahLst/>
              <a:cxnLst/>
              <a:rect l="l" t="t" r="r" b="b"/>
              <a:pathLst>
                <a:path w="13562" h="14900" extrusionOk="0">
                  <a:moveTo>
                    <a:pt x="7566" y="0"/>
                  </a:moveTo>
                  <a:cubicBezTo>
                    <a:pt x="4426" y="0"/>
                    <a:pt x="1624" y="2159"/>
                    <a:pt x="1321" y="5193"/>
                  </a:cubicBezTo>
                  <a:cubicBezTo>
                    <a:pt x="1268" y="5728"/>
                    <a:pt x="1428" y="6067"/>
                    <a:pt x="1464" y="6263"/>
                  </a:cubicBezTo>
                  <a:cubicBezTo>
                    <a:pt x="1553" y="6549"/>
                    <a:pt x="1482" y="6870"/>
                    <a:pt x="1285" y="7102"/>
                  </a:cubicBezTo>
                  <a:cubicBezTo>
                    <a:pt x="679" y="7833"/>
                    <a:pt x="1" y="8708"/>
                    <a:pt x="1" y="8922"/>
                  </a:cubicBezTo>
                  <a:cubicBezTo>
                    <a:pt x="1" y="9243"/>
                    <a:pt x="786" y="9528"/>
                    <a:pt x="1018" y="9618"/>
                  </a:cubicBezTo>
                  <a:cubicBezTo>
                    <a:pt x="1054" y="9618"/>
                    <a:pt x="1071" y="9653"/>
                    <a:pt x="1071" y="9707"/>
                  </a:cubicBezTo>
                  <a:lnTo>
                    <a:pt x="1071" y="10242"/>
                  </a:lnTo>
                  <a:cubicBezTo>
                    <a:pt x="1071" y="10278"/>
                    <a:pt x="1089" y="10314"/>
                    <a:pt x="1125" y="10349"/>
                  </a:cubicBezTo>
                  <a:lnTo>
                    <a:pt x="1500" y="10653"/>
                  </a:lnTo>
                  <a:cubicBezTo>
                    <a:pt x="1571" y="10724"/>
                    <a:pt x="1517" y="10813"/>
                    <a:pt x="1500" y="10884"/>
                  </a:cubicBezTo>
                  <a:cubicBezTo>
                    <a:pt x="1464" y="11027"/>
                    <a:pt x="1517" y="11170"/>
                    <a:pt x="1607" y="11259"/>
                  </a:cubicBezTo>
                  <a:cubicBezTo>
                    <a:pt x="1749" y="11420"/>
                    <a:pt x="2142" y="11634"/>
                    <a:pt x="2142" y="12133"/>
                  </a:cubicBezTo>
                  <a:cubicBezTo>
                    <a:pt x="2160" y="12312"/>
                    <a:pt x="2053" y="12829"/>
                    <a:pt x="2427" y="13400"/>
                  </a:cubicBezTo>
                  <a:cubicBezTo>
                    <a:pt x="2624" y="13668"/>
                    <a:pt x="2927" y="13864"/>
                    <a:pt x="3266" y="13864"/>
                  </a:cubicBezTo>
                  <a:cubicBezTo>
                    <a:pt x="3312" y="13867"/>
                    <a:pt x="3359" y="13869"/>
                    <a:pt x="3406" y="13869"/>
                  </a:cubicBezTo>
                  <a:cubicBezTo>
                    <a:pt x="3649" y="13869"/>
                    <a:pt x="3901" y="13829"/>
                    <a:pt x="4140" y="13739"/>
                  </a:cubicBezTo>
                  <a:lnTo>
                    <a:pt x="4854" y="13490"/>
                  </a:lnTo>
                  <a:cubicBezTo>
                    <a:pt x="4885" y="13481"/>
                    <a:pt x="4916" y="13476"/>
                    <a:pt x="4947" y="13476"/>
                  </a:cubicBezTo>
                  <a:cubicBezTo>
                    <a:pt x="5038" y="13476"/>
                    <a:pt x="5122" y="13516"/>
                    <a:pt x="5175" y="13597"/>
                  </a:cubicBezTo>
                  <a:lnTo>
                    <a:pt x="5586" y="14310"/>
                  </a:lnTo>
                  <a:cubicBezTo>
                    <a:pt x="5657" y="14417"/>
                    <a:pt x="5675" y="14542"/>
                    <a:pt x="5675" y="14649"/>
                  </a:cubicBezTo>
                  <a:cubicBezTo>
                    <a:pt x="5675" y="14685"/>
                    <a:pt x="5693" y="14721"/>
                    <a:pt x="5693" y="14738"/>
                  </a:cubicBezTo>
                  <a:cubicBezTo>
                    <a:pt x="6174" y="14846"/>
                    <a:pt x="6674" y="14899"/>
                    <a:pt x="7174" y="14899"/>
                  </a:cubicBezTo>
                  <a:cubicBezTo>
                    <a:pt x="8797" y="14899"/>
                    <a:pt x="10296" y="14364"/>
                    <a:pt x="11509" y="13490"/>
                  </a:cubicBezTo>
                  <a:lnTo>
                    <a:pt x="11135" y="12062"/>
                  </a:lnTo>
                  <a:cubicBezTo>
                    <a:pt x="10974" y="11473"/>
                    <a:pt x="11170" y="10831"/>
                    <a:pt x="11634" y="10421"/>
                  </a:cubicBezTo>
                  <a:cubicBezTo>
                    <a:pt x="12830" y="9314"/>
                    <a:pt x="13561" y="7744"/>
                    <a:pt x="13561" y="5996"/>
                  </a:cubicBezTo>
                  <a:cubicBezTo>
                    <a:pt x="13561" y="2677"/>
                    <a:pt x="10885" y="0"/>
                    <a:pt x="7566" y="0"/>
                  </a:cubicBezTo>
                  <a:close/>
                </a:path>
              </a:pathLst>
            </a:custGeom>
            <a:solidFill>
              <a:schemeClr val="lt1"/>
            </a:solidFill>
            <a:ln>
              <a:noFill/>
            </a:ln>
          </p:spPr>
          <p:txBody>
            <a:bodyPr spcFirstLastPara="1" wrap="square" lIns="243737" tIns="243737" rIns="243737" bIns="243737" anchor="ctr" anchorCtr="0">
              <a:noAutofit/>
            </a:bodyPr>
            <a:lstStyle/>
            <a:p>
              <a:endParaRPr sz="4799" dirty="0"/>
            </a:p>
          </p:txBody>
        </p:sp>
        <p:sp>
          <p:nvSpPr>
            <p:cNvPr id="38" name="Google Shape;879;p35">
              <a:extLst>
                <a:ext uri="{FF2B5EF4-FFF2-40B4-BE49-F238E27FC236}">
                  <a16:creationId xmlns:a16="http://schemas.microsoft.com/office/drawing/2014/main" id="{D4D413A6-7FB8-40CB-A487-1B4B81EBFD70}"/>
                </a:ext>
              </a:extLst>
            </p:cNvPr>
            <p:cNvSpPr/>
            <p:nvPr/>
          </p:nvSpPr>
          <p:spPr>
            <a:xfrm>
              <a:off x="642700" y="1990925"/>
              <a:ext cx="37925" cy="40700"/>
            </a:xfrm>
            <a:custGeom>
              <a:avLst/>
              <a:gdLst/>
              <a:ahLst/>
              <a:cxnLst/>
              <a:rect l="l" t="t" r="r" b="b"/>
              <a:pathLst>
                <a:path w="1517" h="1628" extrusionOk="0">
                  <a:moveTo>
                    <a:pt x="805" y="1"/>
                  </a:moveTo>
                  <a:cubicBezTo>
                    <a:pt x="774" y="1"/>
                    <a:pt x="743" y="7"/>
                    <a:pt x="714" y="22"/>
                  </a:cubicBezTo>
                  <a:lnTo>
                    <a:pt x="0" y="254"/>
                  </a:lnTo>
                  <a:cubicBezTo>
                    <a:pt x="54" y="289"/>
                    <a:pt x="89" y="325"/>
                    <a:pt x="125" y="361"/>
                  </a:cubicBezTo>
                  <a:lnTo>
                    <a:pt x="536" y="1074"/>
                  </a:lnTo>
                  <a:cubicBezTo>
                    <a:pt x="607" y="1181"/>
                    <a:pt x="625" y="1306"/>
                    <a:pt x="625" y="1413"/>
                  </a:cubicBezTo>
                  <a:cubicBezTo>
                    <a:pt x="625" y="1449"/>
                    <a:pt x="643" y="1485"/>
                    <a:pt x="643" y="1502"/>
                  </a:cubicBezTo>
                  <a:cubicBezTo>
                    <a:pt x="928" y="1574"/>
                    <a:pt x="1214" y="1610"/>
                    <a:pt x="1517" y="1627"/>
                  </a:cubicBezTo>
                  <a:cubicBezTo>
                    <a:pt x="1499" y="1413"/>
                    <a:pt x="1481" y="1146"/>
                    <a:pt x="1428" y="1074"/>
                  </a:cubicBezTo>
                  <a:lnTo>
                    <a:pt x="1017" y="129"/>
                  </a:lnTo>
                  <a:cubicBezTo>
                    <a:pt x="978" y="50"/>
                    <a:pt x="891" y="1"/>
                    <a:pt x="805" y="1"/>
                  </a:cubicBezTo>
                  <a:close/>
                </a:path>
              </a:pathLst>
            </a:custGeom>
            <a:solidFill>
              <a:srgbClr val="000000">
                <a:alpha val="31250"/>
              </a:srgbClr>
            </a:solidFill>
            <a:ln>
              <a:noFill/>
            </a:ln>
          </p:spPr>
          <p:txBody>
            <a:bodyPr spcFirstLastPara="1" wrap="square" lIns="243737" tIns="243737" rIns="243737" bIns="243737" anchor="ctr" anchorCtr="0">
              <a:noAutofit/>
            </a:bodyPr>
            <a:lstStyle/>
            <a:p>
              <a:endParaRPr sz="4799"/>
            </a:p>
          </p:txBody>
        </p:sp>
        <p:sp>
          <p:nvSpPr>
            <p:cNvPr id="39" name="Google Shape;880;p35">
              <a:extLst>
                <a:ext uri="{FF2B5EF4-FFF2-40B4-BE49-F238E27FC236}">
                  <a16:creationId xmlns:a16="http://schemas.microsoft.com/office/drawing/2014/main" id="{FDB0EAE7-E2E0-4ED8-A8A3-7D4459A6839E}"/>
                </a:ext>
              </a:extLst>
            </p:cNvPr>
            <p:cNvSpPr/>
            <p:nvPr/>
          </p:nvSpPr>
          <p:spPr>
            <a:xfrm>
              <a:off x="516450" y="1660025"/>
              <a:ext cx="199875" cy="346725"/>
            </a:xfrm>
            <a:custGeom>
              <a:avLst/>
              <a:gdLst/>
              <a:ahLst/>
              <a:cxnLst/>
              <a:rect l="l" t="t" r="r" b="b"/>
              <a:pathLst>
                <a:path w="7995" h="13869" extrusionOk="0">
                  <a:moveTo>
                    <a:pt x="7566" y="0"/>
                  </a:moveTo>
                  <a:cubicBezTo>
                    <a:pt x="4426" y="0"/>
                    <a:pt x="1624" y="2159"/>
                    <a:pt x="1321" y="5193"/>
                  </a:cubicBezTo>
                  <a:cubicBezTo>
                    <a:pt x="1268" y="5728"/>
                    <a:pt x="1428" y="6067"/>
                    <a:pt x="1464" y="6263"/>
                  </a:cubicBezTo>
                  <a:cubicBezTo>
                    <a:pt x="1553" y="6549"/>
                    <a:pt x="1482" y="6870"/>
                    <a:pt x="1285" y="7102"/>
                  </a:cubicBezTo>
                  <a:cubicBezTo>
                    <a:pt x="679" y="7833"/>
                    <a:pt x="1" y="8708"/>
                    <a:pt x="1" y="8922"/>
                  </a:cubicBezTo>
                  <a:cubicBezTo>
                    <a:pt x="1" y="9243"/>
                    <a:pt x="786" y="9528"/>
                    <a:pt x="1018" y="9618"/>
                  </a:cubicBezTo>
                  <a:cubicBezTo>
                    <a:pt x="1054" y="9618"/>
                    <a:pt x="1071" y="9653"/>
                    <a:pt x="1071" y="9707"/>
                  </a:cubicBezTo>
                  <a:lnTo>
                    <a:pt x="1071" y="10242"/>
                  </a:lnTo>
                  <a:cubicBezTo>
                    <a:pt x="1071" y="10278"/>
                    <a:pt x="1089" y="10314"/>
                    <a:pt x="1125" y="10349"/>
                  </a:cubicBezTo>
                  <a:lnTo>
                    <a:pt x="1500" y="10653"/>
                  </a:lnTo>
                  <a:cubicBezTo>
                    <a:pt x="1571" y="10724"/>
                    <a:pt x="1517" y="10813"/>
                    <a:pt x="1500" y="10884"/>
                  </a:cubicBezTo>
                  <a:cubicBezTo>
                    <a:pt x="1464" y="11027"/>
                    <a:pt x="1517" y="11170"/>
                    <a:pt x="1607" y="11259"/>
                  </a:cubicBezTo>
                  <a:cubicBezTo>
                    <a:pt x="1749" y="11420"/>
                    <a:pt x="2142" y="11634"/>
                    <a:pt x="2142" y="12133"/>
                  </a:cubicBezTo>
                  <a:cubicBezTo>
                    <a:pt x="2160" y="12312"/>
                    <a:pt x="2053" y="12829"/>
                    <a:pt x="2427" y="13400"/>
                  </a:cubicBezTo>
                  <a:cubicBezTo>
                    <a:pt x="2624" y="13668"/>
                    <a:pt x="2927" y="13864"/>
                    <a:pt x="3266" y="13864"/>
                  </a:cubicBezTo>
                  <a:cubicBezTo>
                    <a:pt x="3312" y="13867"/>
                    <a:pt x="3359" y="13869"/>
                    <a:pt x="3406" y="13869"/>
                  </a:cubicBezTo>
                  <a:cubicBezTo>
                    <a:pt x="3649" y="13869"/>
                    <a:pt x="3901" y="13829"/>
                    <a:pt x="4140" y="13739"/>
                  </a:cubicBezTo>
                  <a:lnTo>
                    <a:pt x="4658" y="13561"/>
                  </a:lnTo>
                  <a:lnTo>
                    <a:pt x="4658" y="13561"/>
                  </a:lnTo>
                  <a:cubicBezTo>
                    <a:pt x="4488" y="13587"/>
                    <a:pt x="4318" y="13604"/>
                    <a:pt x="4169" y="13604"/>
                  </a:cubicBezTo>
                  <a:cubicBezTo>
                    <a:pt x="4115" y="13604"/>
                    <a:pt x="4063" y="13601"/>
                    <a:pt x="4015" y="13597"/>
                  </a:cubicBezTo>
                  <a:cubicBezTo>
                    <a:pt x="3676" y="13579"/>
                    <a:pt x="3373" y="13400"/>
                    <a:pt x="3177" y="13133"/>
                  </a:cubicBezTo>
                  <a:cubicBezTo>
                    <a:pt x="2998" y="12847"/>
                    <a:pt x="3034" y="12794"/>
                    <a:pt x="3034" y="12437"/>
                  </a:cubicBezTo>
                  <a:lnTo>
                    <a:pt x="3034" y="12133"/>
                  </a:lnTo>
                  <a:cubicBezTo>
                    <a:pt x="3034" y="11652"/>
                    <a:pt x="2677" y="11438"/>
                    <a:pt x="2570" y="11331"/>
                  </a:cubicBezTo>
                  <a:cubicBezTo>
                    <a:pt x="1981" y="10795"/>
                    <a:pt x="1964" y="10242"/>
                    <a:pt x="1964" y="10242"/>
                  </a:cubicBezTo>
                  <a:lnTo>
                    <a:pt x="1964" y="9707"/>
                  </a:lnTo>
                  <a:cubicBezTo>
                    <a:pt x="1964" y="9653"/>
                    <a:pt x="1946" y="9618"/>
                    <a:pt x="1910" y="9618"/>
                  </a:cubicBezTo>
                  <a:cubicBezTo>
                    <a:pt x="1678" y="9528"/>
                    <a:pt x="893" y="9243"/>
                    <a:pt x="893" y="8922"/>
                  </a:cubicBezTo>
                  <a:cubicBezTo>
                    <a:pt x="893" y="8708"/>
                    <a:pt x="1571" y="7833"/>
                    <a:pt x="2178" y="7102"/>
                  </a:cubicBezTo>
                  <a:cubicBezTo>
                    <a:pt x="2374" y="6870"/>
                    <a:pt x="2445" y="6549"/>
                    <a:pt x="2374" y="6263"/>
                  </a:cubicBezTo>
                  <a:cubicBezTo>
                    <a:pt x="2320" y="6067"/>
                    <a:pt x="2178" y="5728"/>
                    <a:pt x="2231" y="5193"/>
                  </a:cubicBezTo>
                  <a:cubicBezTo>
                    <a:pt x="2517" y="2302"/>
                    <a:pt x="5050" y="215"/>
                    <a:pt x="7994" y="0"/>
                  </a:cubicBezTo>
                  <a:close/>
                </a:path>
              </a:pathLst>
            </a:custGeom>
            <a:solidFill>
              <a:srgbClr val="000000">
                <a:alpha val="31250"/>
              </a:srgbClr>
            </a:solidFill>
            <a:ln>
              <a:noFill/>
            </a:ln>
          </p:spPr>
          <p:txBody>
            <a:bodyPr spcFirstLastPara="1" wrap="square" lIns="243737" tIns="243737" rIns="243737" bIns="243737" anchor="ctr" anchorCtr="0">
              <a:noAutofit/>
            </a:bodyPr>
            <a:lstStyle/>
            <a:p>
              <a:endParaRPr sz="4799"/>
            </a:p>
          </p:txBody>
        </p:sp>
        <p:sp>
          <p:nvSpPr>
            <p:cNvPr id="40" name="Google Shape;881;p35">
              <a:extLst>
                <a:ext uri="{FF2B5EF4-FFF2-40B4-BE49-F238E27FC236}">
                  <a16:creationId xmlns:a16="http://schemas.microsoft.com/office/drawing/2014/main" id="{E582E9ED-2DF7-450F-906F-CF7E56DAE893}"/>
                </a:ext>
              </a:extLst>
            </p:cNvPr>
            <p:cNvSpPr/>
            <p:nvPr/>
          </p:nvSpPr>
          <p:spPr>
            <a:xfrm>
              <a:off x="599875" y="1727325"/>
              <a:ext cx="215025" cy="104075"/>
            </a:xfrm>
            <a:custGeom>
              <a:avLst/>
              <a:gdLst/>
              <a:ahLst/>
              <a:cxnLst/>
              <a:rect l="l" t="t" r="r" b="b"/>
              <a:pathLst>
                <a:path w="8601" h="4163" extrusionOk="0">
                  <a:moveTo>
                    <a:pt x="2082" y="950"/>
                  </a:moveTo>
                  <a:cubicBezTo>
                    <a:pt x="2366" y="950"/>
                    <a:pt x="2656" y="1059"/>
                    <a:pt x="2891" y="1305"/>
                  </a:cubicBezTo>
                  <a:lnTo>
                    <a:pt x="3640" y="2090"/>
                  </a:lnTo>
                  <a:lnTo>
                    <a:pt x="2891" y="2875"/>
                  </a:lnTo>
                  <a:cubicBezTo>
                    <a:pt x="2657" y="3116"/>
                    <a:pt x="2366" y="3223"/>
                    <a:pt x="2082" y="3223"/>
                  </a:cubicBezTo>
                  <a:cubicBezTo>
                    <a:pt x="1501" y="3223"/>
                    <a:pt x="946" y="2773"/>
                    <a:pt x="946" y="2090"/>
                  </a:cubicBezTo>
                  <a:cubicBezTo>
                    <a:pt x="946" y="1407"/>
                    <a:pt x="1501" y="950"/>
                    <a:pt x="2082" y="950"/>
                  </a:cubicBezTo>
                  <a:close/>
                  <a:moveTo>
                    <a:pt x="6518" y="946"/>
                  </a:moveTo>
                  <a:cubicBezTo>
                    <a:pt x="7097" y="946"/>
                    <a:pt x="7655" y="1398"/>
                    <a:pt x="7655" y="2090"/>
                  </a:cubicBezTo>
                  <a:cubicBezTo>
                    <a:pt x="7655" y="2773"/>
                    <a:pt x="7091" y="3223"/>
                    <a:pt x="6511" y="3223"/>
                  </a:cubicBezTo>
                  <a:cubicBezTo>
                    <a:pt x="6227" y="3223"/>
                    <a:pt x="5939" y="3116"/>
                    <a:pt x="5710" y="2875"/>
                  </a:cubicBezTo>
                  <a:lnTo>
                    <a:pt x="4943" y="2090"/>
                  </a:lnTo>
                  <a:lnTo>
                    <a:pt x="5710" y="1305"/>
                  </a:lnTo>
                  <a:cubicBezTo>
                    <a:pt x="5941" y="1057"/>
                    <a:pt x="6232" y="946"/>
                    <a:pt x="6518" y="946"/>
                  </a:cubicBezTo>
                  <a:close/>
                  <a:moveTo>
                    <a:pt x="6505" y="1"/>
                  </a:moveTo>
                  <a:cubicBezTo>
                    <a:pt x="5984" y="1"/>
                    <a:pt x="5454" y="200"/>
                    <a:pt x="5032" y="645"/>
                  </a:cubicBezTo>
                  <a:lnTo>
                    <a:pt x="4300" y="1394"/>
                  </a:lnTo>
                  <a:lnTo>
                    <a:pt x="3569" y="645"/>
                  </a:lnTo>
                  <a:cubicBezTo>
                    <a:pt x="3141" y="206"/>
                    <a:pt x="2609" y="9"/>
                    <a:pt x="2088" y="9"/>
                  </a:cubicBezTo>
                  <a:cubicBezTo>
                    <a:pt x="1022" y="9"/>
                    <a:pt x="0" y="832"/>
                    <a:pt x="0" y="2090"/>
                  </a:cubicBezTo>
                  <a:cubicBezTo>
                    <a:pt x="0" y="3335"/>
                    <a:pt x="1021" y="4163"/>
                    <a:pt x="2085" y="4163"/>
                  </a:cubicBezTo>
                  <a:cubicBezTo>
                    <a:pt x="2608" y="4163"/>
                    <a:pt x="3140" y="3964"/>
                    <a:pt x="3569" y="3518"/>
                  </a:cubicBezTo>
                  <a:lnTo>
                    <a:pt x="4300" y="2768"/>
                  </a:lnTo>
                  <a:lnTo>
                    <a:pt x="5032" y="3518"/>
                  </a:lnTo>
                  <a:cubicBezTo>
                    <a:pt x="5455" y="3964"/>
                    <a:pt x="5986" y="4163"/>
                    <a:pt x="6508" y="4163"/>
                  </a:cubicBezTo>
                  <a:cubicBezTo>
                    <a:pt x="7572" y="4163"/>
                    <a:pt x="8601" y="3335"/>
                    <a:pt x="8601" y="2090"/>
                  </a:cubicBezTo>
                  <a:cubicBezTo>
                    <a:pt x="8601" y="832"/>
                    <a:pt x="7571" y="1"/>
                    <a:pt x="6505" y="1"/>
                  </a:cubicBezTo>
                  <a:close/>
                </a:path>
              </a:pathLst>
            </a:custGeom>
            <a:solidFill>
              <a:schemeClr val="accent2"/>
            </a:solidFill>
            <a:ln>
              <a:noFill/>
            </a:ln>
          </p:spPr>
          <p:txBody>
            <a:bodyPr spcFirstLastPara="1" wrap="square" lIns="243737" tIns="243737" rIns="243737" bIns="243737" anchor="ctr" anchorCtr="0">
              <a:noAutofit/>
            </a:bodyPr>
            <a:lstStyle/>
            <a:p>
              <a:endParaRPr sz="4799"/>
            </a:p>
          </p:txBody>
        </p:sp>
        <p:sp>
          <p:nvSpPr>
            <p:cNvPr id="41" name="Google Shape;882;p35">
              <a:extLst>
                <a:ext uri="{FF2B5EF4-FFF2-40B4-BE49-F238E27FC236}">
                  <a16:creationId xmlns:a16="http://schemas.microsoft.com/office/drawing/2014/main" id="{E9C38C22-BDD7-409D-8851-C6E8A9CF3839}"/>
                </a:ext>
              </a:extLst>
            </p:cNvPr>
            <p:cNvSpPr/>
            <p:nvPr/>
          </p:nvSpPr>
          <p:spPr>
            <a:xfrm>
              <a:off x="599875" y="1727525"/>
              <a:ext cx="153475" cy="103875"/>
            </a:xfrm>
            <a:custGeom>
              <a:avLst/>
              <a:gdLst/>
              <a:ahLst/>
              <a:cxnLst/>
              <a:rect l="l" t="t" r="r" b="b"/>
              <a:pathLst>
                <a:path w="6139" h="4155" extrusionOk="0">
                  <a:moveTo>
                    <a:pt x="2082" y="942"/>
                  </a:moveTo>
                  <a:cubicBezTo>
                    <a:pt x="2366" y="942"/>
                    <a:pt x="2656" y="1051"/>
                    <a:pt x="2891" y="1297"/>
                  </a:cubicBezTo>
                  <a:lnTo>
                    <a:pt x="3640" y="2082"/>
                  </a:lnTo>
                  <a:lnTo>
                    <a:pt x="2891" y="2867"/>
                  </a:lnTo>
                  <a:cubicBezTo>
                    <a:pt x="2657" y="3108"/>
                    <a:pt x="2366" y="3215"/>
                    <a:pt x="2082" y="3215"/>
                  </a:cubicBezTo>
                  <a:cubicBezTo>
                    <a:pt x="1501" y="3215"/>
                    <a:pt x="946" y="2765"/>
                    <a:pt x="946" y="2082"/>
                  </a:cubicBezTo>
                  <a:cubicBezTo>
                    <a:pt x="946" y="1399"/>
                    <a:pt x="1501" y="942"/>
                    <a:pt x="2082" y="942"/>
                  </a:cubicBezTo>
                  <a:close/>
                  <a:moveTo>
                    <a:pt x="2088" y="1"/>
                  </a:moveTo>
                  <a:cubicBezTo>
                    <a:pt x="1022" y="1"/>
                    <a:pt x="0" y="824"/>
                    <a:pt x="0" y="2082"/>
                  </a:cubicBezTo>
                  <a:cubicBezTo>
                    <a:pt x="0" y="3327"/>
                    <a:pt x="1021" y="4155"/>
                    <a:pt x="2085" y="4155"/>
                  </a:cubicBezTo>
                  <a:cubicBezTo>
                    <a:pt x="2608" y="4155"/>
                    <a:pt x="3140" y="3956"/>
                    <a:pt x="3569" y="3510"/>
                  </a:cubicBezTo>
                  <a:lnTo>
                    <a:pt x="4300" y="2760"/>
                  </a:lnTo>
                  <a:lnTo>
                    <a:pt x="4943" y="2082"/>
                  </a:lnTo>
                  <a:cubicBezTo>
                    <a:pt x="5621" y="1404"/>
                    <a:pt x="5746" y="1154"/>
                    <a:pt x="6138" y="1012"/>
                  </a:cubicBezTo>
                  <a:cubicBezTo>
                    <a:pt x="5906" y="958"/>
                    <a:pt x="5746" y="744"/>
                    <a:pt x="5746" y="512"/>
                  </a:cubicBezTo>
                  <a:cubicBezTo>
                    <a:pt x="5746" y="316"/>
                    <a:pt x="5853" y="137"/>
                    <a:pt x="6013" y="48"/>
                  </a:cubicBezTo>
                  <a:lnTo>
                    <a:pt x="6013" y="48"/>
                  </a:lnTo>
                  <a:cubicBezTo>
                    <a:pt x="5657" y="137"/>
                    <a:pt x="5317" y="334"/>
                    <a:pt x="5032" y="637"/>
                  </a:cubicBezTo>
                  <a:lnTo>
                    <a:pt x="4300" y="1386"/>
                  </a:lnTo>
                  <a:lnTo>
                    <a:pt x="3569" y="637"/>
                  </a:lnTo>
                  <a:cubicBezTo>
                    <a:pt x="3141" y="198"/>
                    <a:pt x="2609" y="1"/>
                    <a:pt x="2088" y="1"/>
                  </a:cubicBezTo>
                  <a:close/>
                </a:path>
              </a:pathLst>
            </a:custGeom>
            <a:solidFill>
              <a:srgbClr val="000000">
                <a:alpha val="31250"/>
              </a:srgbClr>
            </a:solidFill>
            <a:ln>
              <a:noFill/>
            </a:ln>
          </p:spPr>
          <p:txBody>
            <a:bodyPr spcFirstLastPara="1" wrap="square" lIns="243737" tIns="243737" rIns="243737" bIns="243737" anchor="ctr" anchorCtr="0">
              <a:noAutofit/>
            </a:bodyPr>
            <a:lstStyle/>
            <a:p>
              <a:endParaRPr sz="4799"/>
            </a:p>
          </p:txBody>
        </p:sp>
        <p:sp>
          <p:nvSpPr>
            <p:cNvPr id="42" name="Google Shape;883;p35">
              <a:extLst>
                <a:ext uri="{FF2B5EF4-FFF2-40B4-BE49-F238E27FC236}">
                  <a16:creationId xmlns:a16="http://schemas.microsoft.com/office/drawing/2014/main" id="{58AF1CA7-DD77-4434-A3D8-DB6E97DD2A30}"/>
                </a:ext>
              </a:extLst>
            </p:cNvPr>
            <p:cNvSpPr/>
            <p:nvPr/>
          </p:nvSpPr>
          <p:spPr>
            <a:xfrm>
              <a:off x="599875" y="1727525"/>
              <a:ext cx="215025" cy="103875"/>
            </a:xfrm>
            <a:custGeom>
              <a:avLst/>
              <a:gdLst/>
              <a:ahLst/>
              <a:cxnLst/>
              <a:rect l="l" t="t" r="r" b="b"/>
              <a:pathLst>
                <a:path w="8601" h="4155" extrusionOk="0">
                  <a:moveTo>
                    <a:pt x="0" y="2064"/>
                  </a:moveTo>
                  <a:cubicBezTo>
                    <a:pt x="0" y="2064"/>
                    <a:pt x="0" y="2064"/>
                    <a:pt x="0" y="2064"/>
                  </a:cubicBezTo>
                  <a:lnTo>
                    <a:pt x="0" y="2082"/>
                  </a:lnTo>
                  <a:cubicBezTo>
                    <a:pt x="0" y="2076"/>
                    <a:pt x="0" y="2070"/>
                    <a:pt x="0" y="2064"/>
                  </a:cubicBezTo>
                  <a:close/>
                  <a:moveTo>
                    <a:pt x="2088" y="1"/>
                  </a:moveTo>
                  <a:cubicBezTo>
                    <a:pt x="1027" y="1"/>
                    <a:pt x="10" y="816"/>
                    <a:pt x="0" y="2064"/>
                  </a:cubicBezTo>
                  <a:lnTo>
                    <a:pt x="0" y="2064"/>
                  </a:lnTo>
                  <a:cubicBezTo>
                    <a:pt x="54" y="1817"/>
                    <a:pt x="256" y="1692"/>
                    <a:pt x="461" y="1692"/>
                  </a:cubicBezTo>
                  <a:cubicBezTo>
                    <a:pt x="670" y="1692"/>
                    <a:pt x="883" y="1821"/>
                    <a:pt x="946" y="2082"/>
                  </a:cubicBezTo>
                  <a:cubicBezTo>
                    <a:pt x="946" y="1399"/>
                    <a:pt x="1501" y="942"/>
                    <a:pt x="2082" y="942"/>
                  </a:cubicBezTo>
                  <a:cubicBezTo>
                    <a:pt x="2366" y="942"/>
                    <a:pt x="2656" y="1051"/>
                    <a:pt x="2891" y="1297"/>
                  </a:cubicBezTo>
                  <a:cubicBezTo>
                    <a:pt x="3105" y="1511"/>
                    <a:pt x="4800" y="3278"/>
                    <a:pt x="5032" y="3510"/>
                  </a:cubicBezTo>
                  <a:cubicBezTo>
                    <a:pt x="5455" y="3956"/>
                    <a:pt x="5986" y="4155"/>
                    <a:pt x="6508" y="4155"/>
                  </a:cubicBezTo>
                  <a:cubicBezTo>
                    <a:pt x="7572" y="4155"/>
                    <a:pt x="8601" y="3327"/>
                    <a:pt x="8601" y="2082"/>
                  </a:cubicBezTo>
                  <a:lnTo>
                    <a:pt x="8601" y="2082"/>
                  </a:lnTo>
                  <a:cubicBezTo>
                    <a:pt x="8538" y="2323"/>
                    <a:pt x="8333" y="2444"/>
                    <a:pt x="8128" y="2444"/>
                  </a:cubicBezTo>
                  <a:cubicBezTo>
                    <a:pt x="7923" y="2444"/>
                    <a:pt x="7717" y="2323"/>
                    <a:pt x="7655" y="2082"/>
                  </a:cubicBezTo>
                  <a:cubicBezTo>
                    <a:pt x="7655" y="2765"/>
                    <a:pt x="7091" y="3215"/>
                    <a:pt x="6511" y="3215"/>
                  </a:cubicBezTo>
                  <a:cubicBezTo>
                    <a:pt x="6227" y="3215"/>
                    <a:pt x="5939" y="3108"/>
                    <a:pt x="5710" y="2867"/>
                  </a:cubicBezTo>
                  <a:lnTo>
                    <a:pt x="4943" y="2082"/>
                  </a:lnTo>
                  <a:cubicBezTo>
                    <a:pt x="4889" y="2011"/>
                    <a:pt x="3640" y="726"/>
                    <a:pt x="3569" y="637"/>
                  </a:cubicBezTo>
                  <a:cubicBezTo>
                    <a:pt x="3141" y="198"/>
                    <a:pt x="2609" y="1"/>
                    <a:pt x="2088" y="1"/>
                  </a:cubicBezTo>
                  <a:close/>
                </a:path>
              </a:pathLst>
            </a:custGeom>
            <a:solidFill>
              <a:schemeClr val="lt2"/>
            </a:solidFill>
            <a:ln>
              <a:noFill/>
            </a:ln>
          </p:spPr>
          <p:txBody>
            <a:bodyPr spcFirstLastPara="1" wrap="square" lIns="243737" tIns="243737" rIns="243737" bIns="243737" anchor="ctr" anchorCtr="0">
              <a:noAutofit/>
            </a:bodyPr>
            <a:lstStyle/>
            <a:p>
              <a:endParaRPr sz="4799"/>
            </a:p>
          </p:txBody>
        </p:sp>
        <p:sp>
          <p:nvSpPr>
            <p:cNvPr id="43" name="Google Shape;884;p35">
              <a:extLst>
                <a:ext uri="{FF2B5EF4-FFF2-40B4-BE49-F238E27FC236}">
                  <a16:creationId xmlns:a16="http://schemas.microsoft.com/office/drawing/2014/main" id="{0533C4B7-A030-42B4-9733-08C92DD9B72A}"/>
                </a:ext>
              </a:extLst>
            </p:cNvPr>
            <p:cNvSpPr/>
            <p:nvPr/>
          </p:nvSpPr>
          <p:spPr>
            <a:xfrm>
              <a:off x="599875" y="1727525"/>
              <a:ext cx="154350" cy="102025"/>
            </a:xfrm>
            <a:custGeom>
              <a:avLst/>
              <a:gdLst/>
              <a:ahLst/>
              <a:cxnLst/>
              <a:rect l="l" t="t" r="r" b="b"/>
              <a:pathLst>
                <a:path w="6174" h="4081" extrusionOk="0">
                  <a:moveTo>
                    <a:pt x="0" y="2064"/>
                  </a:moveTo>
                  <a:cubicBezTo>
                    <a:pt x="0" y="2064"/>
                    <a:pt x="0" y="2064"/>
                    <a:pt x="0" y="2064"/>
                  </a:cubicBezTo>
                  <a:lnTo>
                    <a:pt x="0" y="2082"/>
                  </a:lnTo>
                  <a:cubicBezTo>
                    <a:pt x="0" y="2076"/>
                    <a:pt x="0" y="2070"/>
                    <a:pt x="0" y="2064"/>
                  </a:cubicBezTo>
                  <a:close/>
                  <a:moveTo>
                    <a:pt x="2088" y="1"/>
                  </a:moveTo>
                  <a:cubicBezTo>
                    <a:pt x="1027" y="1"/>
                    <a:pt x="10" y="816"/>
                    <a:pt x="0" y="2064"/>
                  </a:cubicBezTo>
                  <a:lnTo>
                    <a:pt x="0" y="2064"/>
                  </a:lnTo>
                  <a:cubicBezTo>
                    <a:pt x="54" y="1817"/>
                    <a:pt x="256" y="1692"/>
                    <a:pt x="461" y="1692"/>
                  </a:cubicBezTo>
                  <a:cubicBezTo>
                    <a:pt x="670" y="1692"/>
                    <a:pt x="883" y="1821"/>
                    <a:pt x="946" y="2082"/>
                  </a:cubicBezTo>
                  <a:cubicBezTo>
                    <a:pt x="946" y="1399"/>
                    <a:pt x="1501" y="942"/>
                    <a:pt x="2082" y="942"/>
                  </a:cubicBezTo>
                  <a:cubicBezTo>
                    <a:pt x="2366" y="942"/>
                    <a:pt x="2656" y="1051"/>
                    <a:pt x="2891" y="1297"/>
                  </a:cubicBezTo>
                  <a:cubicBezTo>
                    <a:pt x="3087" y="1511"/>
                    <a:pt x="4800" y="3278"/>
                    <a:pt x="5032" y="3510"/>
                  </a:cubicBezTo>
                  <a:cubicBezTo>
                    <a:pt x="5317" y="3813"/>
                    <a:pt x="5657" y="3991"/>
                    <a:pt x="5996" y="4081"/>
                  </a:cubicBezTo>
                  <a:cubicBezTo>
                    <a:pt x="5835" y="4009"/>
                    <a:pt x="5746" y="3831"/>
                    <a:pt x="5746" y="3652"/>
                  </a:cubicBezTo>
                  <a:cubicBezTo>
                    <a:pt x="5746" y="3403"/>
                    <a:pt x="5924" y="3189"/>
                    <a:pt x="6174" y="3153"/>
                  </a:cubicBezTo>
                  <a:cubicBezTo>
                    <a:pt x="5996" y="3099"/>
                    <a:pt x="5835" y="3010"/>
                    <a:pt x="5710" y="2867"/>
                  </a:cubicBezTo>
                  <a:lnTo>
                    <a:pt x="4943" y="2082"/>
                  </a:lnTo>
                  <a:cubicBezTo>
                    <a:pt x="4907" y="2029"/>
                    <a:pt x="3640" y="708"/>
                    <a:pt x="3569" y="637"/>
                  </a:cubicBezTo>
                  <a:cubicBezTo>
                    <a:pt x="3141" y="198"/>
                    <a:pt x="2609" y="1"/>
                    <a:pt x="2088" y="1"/>
                  </a:cubicBezTo>
                  <a:close/>
                </a:path>
              </a:pathLst>
            </a:custGeom>
            <a:solidFill>
              <a:srgbClr val="000000">
                <a:alpha val="31250"/>
              </a:srgbClr>
            </a:solidFill>
            <a:ln>
              <a:noFill/>
            </a:ln>
          </p:spPr>
          <p:txBody>
            <a:bodyPr spcFirstLastPara="1" wrap="square" lIns="243737" tIns="243737" rIns="243737" bIns="243737" anchor="ctr" anchorCtr="0">
              <a:noAutofit/>
            </a:bodyPr>
            <a:lstStyle/>
            <a:p>
              <a:endParaRPr sz="4799"/>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222"/>
        <p:cNvGrpSpPr/>
        <p:nvPr/>
      </p:nvGrpSpPr>
      <p:grpSpPr>
        <a:xfrm>
          <a:off x="0" y="0"/>
          <a:ext cx="0" cy="0"/>
          <a:chOff x="0" y="0"/>
          <a:chExt cx="0" cy="0"/>
        </a:xfrm>
      </p:grpSpPr>
      <p:sp>
        <p:nvSpPr>
          <p:cNvPr id="9" name="Elipse 8">
            <a:extLst>
              <a:ext uri="{FF2B5EF4-FFF2-40B4-BE49-F238E27FC236}">
                <a16:creationId xmlns:a16="http://schemas.microsoft.com/office/drawing/2014/main" id="{33050119-828F-700A-0185-7350AF638EDE}"/>
              </a:ext>
            </a:extLst>
          </p:cNvPr>
          <p:cNvSpPr/>
          <p:nvPr/>
        </p:nvSpPr>
        <p:spPr>
          <a:xfrm>
            <a:off x="18666022" y="6400800"/>
            <a:ext cx="10691534" cy="10970616"/>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1" eaLnBrk="1" latinLnBrk="0" hangingPunct="1"/>
            <a:endParaRPr lang="es-SV" dirty="0">
              <a:latin typeface="Exo 2 Light" pitchFamily="2" charset="0"/>
            </a:endParaRPr>
          </a:p>
        </p:txBody>
      </p:sp>
      <p:sp>
        <p:nvSpPr>
          <p:cNvPr id="6" name="مخطط انسيابي: محطة طرفية 5">
            <a:extLst>
              <a:ext uri="{FF2B5EF4-FFF2-40B4-BE49-F238E27FC236}">
                <a16:creationId xmlns:a16="http://schemas.microsoft.com/office/drawing/2014/main" id="{B37E561A-20F2-4BDC-AFB3-79136A8BC1BD}"/>
              </a:ext>
            </a:extLst>
          </p:cNvPr>
          <p:cNvSpPr/>
          <p:nvPr/>
        </p:nvSpPr>
        <p:spPr>
          <a:xfrm>
            <a:off x="14745169" y="-12197"/>
            <a:ext cx="9632481" cy="1374521"/>
          </a:xfrm>
          <a:prstGeom prst="flowChartOffpageConnector">
            <a:avLst/>
          </a:prstGeom>
          <a:solidFill>
            <a:srgbClr val="BEE395"/>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ar-SA" sz="7465" b="1" dirty="0">
                <a:solidFill>
                  <a:schemeClr val="bg1">
                    <a:lumMod val="25000"/>
                  </a:schemeClr>
                </a:solidFill>
              </a:rPr>
              <a:t>مقطع الفيديو </a:t>
            </a:r>
          </a:p>
        </p:txBody>
      </p:sp>
      <p:sp>
        <p:nvSpPr>
          <p:cNvPr id="31" name="مربع نص 30">
            <a:extLst>
              <a:ext uri="{FF2B5EF4-FFF2-40B4-BE49-F238E27FC236}">
                <a16:creationId xmlns:a16="http://schemas.microsoft.com/office/drawing/2014/main" id="{DC46557E-FA05-B3FB-1563-F78FF34351EF}"/>
              </a:ext>
            </a:extLst>
          </p:cNvPr>
          <p:cNvSpPr txBox="1"/>
          <p:nvPr/>
        </p:nvSpPr>
        <p:spPr>
          <a:xfrm>
            <a:off x="1261181" y="268999"/>
            <a:ext cx="13483988" cy="1107996"/>
          </a:xfrm>
          <a:prstGeom prst="rect">
            <a:avLst/>
          </a:prstGeom>
          <a:noFill/>
        </p:spPr>
        <p:txBody>
          <a:bodyPr wrap="square" rtlCol="1">
            <a:spAutoFit/>
          </a:bodyPr>
          <a:lstStyle/>
          <a:p>
            <a:pPr algn="ctr" rtl="1"/>
            <a:r>
              <a:rPr lang="ar-SA" sz="6600" b="1" dirty="0">
                <a:solidFill>
                  <a:srgbClr val="C00000"/>
                </a:solidFill>
              </a:rPr>
              <a:t>استنتجي موضوع الدرس من خلال الفيديو التالي </a:t>
            </a:r>
          </a:p>
        </p:txBody>
      </p:sp>
      <p:pic>
        <p:nvPicPr>
          <p:cNvPr id="1028" name="Picture 4" descr="Smile Green Smiley, PNG, 512x512px, Film, Camera, Green, Smile, Smiley ...">
            <a:extLst>
              <a:ext uri="{FF2B5EF4-FFF2-40B4-BE49-F238E27FC236}">
                <a16:creationId xmlns:a16="http://schemas.microsoft.com/office/drawing/2014/main" id="{4C234E03-A72C-39CC-D5E8-6F28998F598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143" r="20628" b="5309"/>
          <a:stretch/>
        </p:blipFill>
        <p:spPr bwMode="auto">
          <a:xfrm>
            <a:off x="19231898" y="7315200"/>
            <a:ext cx="6412121" cy="6400800"/>
          </a:xfrm>
          <a:prstGeom prst="ellipse">
            <a:avLst/>
          </a:prstGeom>
          <a:noFill/>
          <a:extLst>
            <a:ext uri="{909E8E84-426E-40DD-AFC4-6F175D3DCCD1}">
              <a14:hiddenFill xmlns:a14="http://schemas.microsoft.com/office/drawing/2010/main">
                <a:solidFill>
                  <a:srgbClr val="FFFFFF"/>
                </a:solidFill>
              </a14:hiddenFill>
            </a:ext>
          </a:extLst>
        </p:spPr>
      </p:pic>
      <p:pic>
        <p:nvPicPr>
          <p:cNvPr id="33" name="فيديو مكتبات ">
            <a:hlinkClick r:id="" action="ppaction://media"/>
            <a:extLst>
              <a:ext uri="{FF2B5EF4-FFF2-40B4-BE49-F238E27FC236}">
                <a16:creationId xmlns:a16="http://schemas.microsoft.com/office/drawing/2014/main" id="{F375DA97-1DA4-3862-0B4D-1F9D508312CD}"/>
              </a:ext>
            </a:extLst>
          </p:cNvPr>
          <p:cNvPicPr>
            <a:picLocks noChangeAspect="1"/>
          </p:cNvPicPr>
          <p:nvPr>
            <a:videoFile r:link="rId1"/>
            <p:extLst>
              <p:ext uri="{DAA4B4D4-6D71-4841-9C94-3DE7FCFB9230}">
                <p14:media xmlns:p14="http://schemas.microsoft.com/office/powerpoint/2010/main" r:embed="rId2">
                  <p14:trim st="4807" end="42422.1836"/>
                </p14:media>
              </p:ext>
            </p:extLst>
          </p:nvPr>
        </p:nvPicPr>
        <p:blipFill>
          <a:blip r:embed="rId6"/>
          <a:stretch>
            <a:fillRect/>
          </a:stretch>
        </p:blipFill>
        <p:spPr>
          <a:xfrm>
            <a:off x="235974" y="1658191"/>
            <a:ext cx="18430048" cy="11923287"/>
          </a:xfrm>
          <a:prstGeom prst="rect">
            <a:avLst/>
          </a:prstGeom>
          <a:ln w="127000" cap="sq">
            <a:solidFill>
              <a:srgbClr val="00B05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41357193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53290" fill="hold"/>
                                        <p:tgtEl>
                                          <p:spTgt spid="3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3"/>
                </p:tgtEl>
              </p:cMediaNode>
            </p:video>
            <p:seq concurrent="1" nextAc="seek">
              <p:cTn id="12" restart="whenNotActive" fill="hold" evtFilter="cancelBubble" nodeType="interactiveSeq">
                <p:stCondLst>
                  <p:cond evt="onClick" delay="0">
                    <p:tgtEl>
                      <p:spTgt spid="3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3"/>
                                        </p:tgtEl>
                                      </p:cBhvr>
                                    </p:cmd>
                                  </p:childTnLst>
                                </p:cTn>
                              </p:par>
                            </p:childTnLst>
                          </p:cTn>
                        </p:par>
                      </p:childTnLst>
                    </p:cTn>
                  </p:par>
                </p:childTnLst>
              </p:cTn>
              <p:nextCondLst>
                <p:cond evt="onClick" delay="0">
                  <p:tgtEl>
                    <p:spTgt spid="33"/>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 Single Corner Rectangle 5">
            <a:extLst>
              <a:ext uri="{FF2B5EF4-FFF2-40B4-BE49-F238E27FC236}">
                <a16:creationId xmlns:a16="http://schemas.microsoft.com/office/drawing/2014/main" id="{BC3E061A-41C6-6A16-D929-8C2D019CA9AA}"/>
              </a:ext>
            </a:extLst>
          </p:cNvPr>
          <p:cNvSpPr/>
          <p:nvPr/>
        </p:nvSpPr>
        <p:spPr>
          <a:xfrm>
            <a:off x="12764629" y="436158"/>
            <a:ext cx="11223703" cy="10255288"/>
          </a:xfrm>
          <a:prstGeom prst="round1Rect">
            <a:avLst>
              <a:gd name="adj" fmla="val 2163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solidFill>
                <a:schemeClr val="accent4"/>
              </a:solidFill>
              <a:latin typeface="Livvic Light" pitchFamily="2" charset="0"/>
            </a:endParaRPr>
          </a:p>
        </p:txBody>
      </p:sp>
      <p:pic>
        <p:nvPicPr>
          <p:cNvPr id="3" name="عنصر نائب للصورة 2" descr="صورة تحتوي على مكتبة, كتاب, نص, مكتبة عامة&#10;&#10;تم إنشاء الوصف تلقائياً">
            <a:extLst>
              <a:ext uri="{FF2B5EF4-FFF2-40B4-BE49-F238E27FC236}">
                <a16:creationId xmlns:a16="http://schemas.microsoft.com/office/drawing/2014/main" id="{91290643-887E-F28D-34C2-77138D3DF64B}"/>
              </a:ext>
            </a:extLst>
          </p:cNvPr>
          <p:cNvPicPr>
            <a:picLocks noGrp="1" noChangeAspect="1"/>
          </p:cNvPicPr>
          <p:nvPr>
            <p:ph type="pic" sz="quarter" idx="20"/>
          </p:nvPr>
        </p:nvPicPr>
        <p:blipFill>
          <a:blip r:embed="rId2">
            <a:extLst>
              <a:ext uri="{28A0092B-C50C-407E-A947-70E740481C1C}">
                <a14:useLocalDpi xmlns:a14="http://schemas.microsoft.com/office/drawing/2010/main" val="0"/>
              </a:ext>
            </a:extLst>
          </a:blip>
          <a:srcRect t="11248" b="11248"/>
          <a:stretch>
            <a:fillRect/>
          </a:stretch>
        </p:blipFill>
        <p:spPr/>
      </p:pic>
      <p:sp>
        <p:nvSpPr>
          <p:cNvPr id="4" name="Rectangle 3">
            <a:extLst>
              <a:ext uri="{FF2B5EF4-FFF2-40B4-BE49-F238E27FC236}">
                <a16:creationId xmlns:a16="http://schemas.microsoft.com/office/drawing/2014/main" id="{04D961E3-D708-00C6-3EB1-C988143134ED}"/>
              </a:ext>
            </a:extLst>
          </p:cNvPr>
          <p:cNvSpPr/>
          <p:nvPr/>
        </p:nvSpPr>
        <p:spPr>
          <a:xfrm>
            <a:off x="655197" y="12541669"/>
            <a:ext cx="9372062" cy="1107996"/>
          </a:xfrm>
          <a:prstGeom prst="rect">
            <a:avLst/>
          </a:prstGeom>
        </p:spPr>
        <p:txBody>
          <a:bodyPr wrap="square" anchor="b">
            <a:spAutoFit/>
          </a:bodyPr>
          <a:lstStyle/>
          <a:p>
            <a:pPr rtl="1"/>
            <a:r>
              <a:rPr lang="ar-SA" sz="6600" dirty="0">
                <a:solidFill>
                  <a:schemeClr val="tx2"/>
                </a:solidFill>
                <a:effectLst>
                  <a:outerShdw blurRad="38100" dist="38100" dir="2700000" algn="tl">
                    <a:srgbClr val="000000">
                      <a:alpha val="43137"/>
                    </a:srgbClr>
                  </a:outerShdw>
                </a:effectLst>
                <a:latin typeface="Syncopate" panose="02000505000000020003" pitchFamily="2" charset="0"/>
                <a:ea typeface="Arimo" panose="020B0604020202020204" pitchFamily="34" charset="0"/>
              </a:rPr>
              <a:t>الوحدة الرابعة</a:t>
            </a:r>
            <a:endParaRPr lang="en-US" sz="6600" dirty="0">
              <a:solidFill>
                <a:schemeClr val="tx2"/>
              </a:solidFill>
              <a:effectLst>
                <a:outerShdw blurRad="38100" dist="38100" dir="2700000" algn="tl">
                  <a:srgbClr val="000000">
                    <a:alpha val="43137"/>
                  </a:srgbClr>
                </a:outerShdw>
              </a:effectLst>
              <a:latin typeface="Syncopate" panose="02000505000000020003" pitchFamily="2" charset="0"/>
              <a:ea typeface="Arimo" panose="020B0604020202020204" pitchFamily="34" charset="0"/>
            </a:endParaRPr>
          </a:p>
        </p:txBody>
      </p:sp>
      <p:sp>
        <p:nvSpPr>
          <p:cNvPr id="8" name="Round Single Corner Rectangle 7">
            <a:extLst>
              <a:ext uri="{FF2B5EF4-FFF2-40B4-BE49-F238E27FC236}">
                <a16:creationId xmlns:a16="http://schemas.microsoft.com/office/drawing/2014/main" id="{09B54312-5C94-0638-F717-D37E3A30F475}"/>
              </a:ext>
            </a:extLst>
          </p:cNvPr>
          <p:cNvSpPr/>
          <p:nvPr/>
        </p:nvSpPr>
        <p:spPr>
          <a:xfrm rot="5400000">
            <a:off x="4025437" y="865763"/>
            <a:ext cx="3933602" cy="11984476"/>
          </a:xfrm>
          <a:prstGeom prst="round1Rect">
            <a:avLst>
              <a:gd name="adj" fmla="val 23611"/>
            </a:avLst>
          </a:prstGeom>
          <a:solidFill>
            <a:srgbClr val="00EF00">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solidFill>
                <a:schemeClr val="accent4"/>
              </a:solidFill>
              <a:latin typeface="Livvic Light" pitchFamily="2" charset="0"/>
            </a:endParaRPr>
          </a:p>
        </p:txBody>
      </p:sp>
      <p:sp>
        <p:nvSpPr>
          <p:cNvPr id="7" name="TextBox 6">
            <a:extLst>
              <a:ext uri="{FF2B5EF4-FFF2-40B4-BE49-F238E27FC236}">
                <a16:creationId xmlns:a16="http://schemas.microsoft.com/office/drawing/2014/main" id="{9B65ABBB-941F-3908-1319-E3134A00F6E5}"/>
              </a:ext>
            </a:extLst>
          </p:cNvPr>
          <p:cNvSpPr txBox="1"/>
          <p:nvPr/>
        </p:nvSpPr>
        <p:spPr>
          <a:xfrm>
            <a:off x="1567543" y="5304459"/>
            <a:ext cx="10064475" cy="3139321"/>
          </a:xfrm>
          <a:prstGeom prst="rect">
            <a:avLst/>
          </a:prstGeom>
          <a:noFill/>
        </p:spPr>
        <p:txBody>
          <a:bodyPr wrap="square" rtlCol="0" anchor="ctr">
            <a:spAutoFit/>
          </a:bodyPr>
          <a:lstStyle/>
          <a:p>
            <a:pPr algn="ctr" rtl="1"/>
            <a:r>
              <a:rPr lang="ar-SA" sz="6600" b="1" dirty="0">
                <a:solidFill>
                  <a:schemeClr val="bg2"/>
                </a:solidFill>
                <a:effectLst>
                  <a:outerShdw blurRad="38100" dist="38100" dir="2700000" algn="tl">
                    <a:srgbClr val="000000">
                      <a:alpha val="43137"/>
                    </a:srgbClr>
                  </a:outerShdw>
                </a:effectLst>
                <a:latin typeface="Syncopate" panose="02060507000000020003" pitchFamily="18" charset="0"/>
                <a:ea typeface="Arimo" panose="020B0604020202020204" pitchFamily="34" charset="0"/>
              </a:rPr>
              <a:t>الدرس الثاني </a:t>
            </a:r>
          </a:p>
          <a:p>
            <a:pPr algn="ctr" rtl="1"/>
            <a:r>
              <a:rPr lang="ar-SA" sz="6600" b="1" dirty="0">
                <a:solidFill>
                  <a:schemeClr val="bg2"/>
                </a:solidFill>
                <a:effectLst>
                  <a:outerShdw blurRad="38100" dist="38100" dir="2700000" algn="tl">
                    <a:srgbClr val="000000">
                      <a:alpha val="43137"/>
                    </a:srgbClr>
                  </a:outerShdw>
                </a:effectLst>
                <a:latin typeface="Syncopate" panose="02060507000000020003" pitchFamily="18" charset="0"/>
                <a:ea typeface="Arimo" panose="020B0604020202020204" pitchFamily="34" charset="0"/>
              </a:rPr>
              <a:t>مهارة استخدام قواعد</a:t>
            </a:r>
          </a:p>
          <a:p>
            <a:pPr algn="ctr" rtl="1"/>
            <a:r>
              <a:rPr lang="ar-SA" sz="6600" b="1" dirty="0">
                <a:solidFill>
                  <a:schemeClr val="bg2"/>
                </a:solidFill>
                <a:effectLst>
                  <a:outerShdw blurRad="38100" dist="38100" dir="2700000" algn="tl">
                    <a:srgbClr val="000000">
                      <a:alpha val="43137"/>
                    </a:srgbClr>
                  </a:outerShdw>
                </a:effectLst>
                <a:latin typeface="Syncopate" panose="02060507000000020003" pitchFamily="18" charset="0"/>
                <a:ea typeface="Arimo" panose="020B0604020202020204" pitchFamily="34" charset="0"/>
              </a:rPr>
              <a:t> المعلومات الإلكترونية</a:t>
            </a:r>
            <a:endParaRPr lang="en-US" sz="6600" b="1" dirty="0">
              <a:solidFill>
                <a:schemeClr val="bg2"/>
              </a:solidFill>
              <a:effectLst>
                <a:outerShdw blurRad="38100" dist="38100" dir="2700000" algn="tl">
                  <a:srgbClr val="000000">
                    <a:alpha val="43137"/>
                  </a:srgbClr>
                </a:outerShdw>
              </a:effectLst>
              <a:latin typeface="Syncopate" panose="02060507000000020003" pitchFamily="18" charset="0"/>
              <a:ea typeface="Arimo" panose="020B0604020202020204" pitchFamily="34" charset="0"/>
            </a:endParaRPr>
          </a:p>
        </p:txBody>
      </p:sp>
      <p:sp>
        <p:nvSpPr>
          <p:cNvPr id="5" name="Oval 44">
            <a:extLst>
              <a:ext uri="{FF2B5EF4-FFF2-40B4-BE49-F238E27FC236}">
                <a16:creationId xmlns:a16="http://schemas.microsoft.com/office/drawing/2014/main" id="{F7BA461D-5B5F-A43E-F09C-638071104996}"/>
              </a:ext>
            </a:extLst>
          </p:cNvPr>
          <p:cNvSpPr/>
          <p:nvPr/>
        </p:nvSpPr>
        <p:spPr>
          <a:xfrm>
            <a:off x="22250400" y="12174577"/>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tx2"/>
                </a:solidFill>
                <a:latin typeface="Livvic Light" pitchFamily="2" charset="0"/>
              </a:rPr>
              <a:t>99</a:t>
            </a:r>
            <a:endParaRPr lang="en-US" b="1" dirty="0">
              <a:solidFill>
                <a:schemeClr val="tx2"/>
              </a:solidFill>
              <a:latin typeface="Livvic Light" pitchFamily="2" charset="0"/>
            </a:endParaRPr>
          </a:p>
        </p:txBody>
      </p:sp>
    </p:spTree>
    <p:extLst>
      <p:ext uri="{BB962C8B-B14F-4D97-AF65-F5344CB8AC3E}">
        <p14:creationId xmlns:p14="http://schemas.microsoft.com/office/powerpoint/2010/main" val="37666874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5">
            <a:extLst>
              <a:ext uri="{FF2B5EF4-FFF2-40B4-BE49-F238E27FC236}">
                <a16:creationId xmlns:a16="http://schemas.microsoft.com/office/drawing/2014/main" id="{24C17527-DBC6-AD12-0D4C-3D2CB703DC6F}"/>
              </a:ext>
            </a:extLst>
          </p:cNvPr>
          <p:cNvGraphicFramePr>
            <a:graphicFrameLocks noGrp="1"/>
          </p:cNvGraphicFramePr>
          <p:nvPr>
            <p:extLst>
              <p:ext uri="{D42A27DB-BD31-4B8C-83A1-F6EECF244321}">
                <p14:modId xmlns:p14="http://schemas.microsoft.com/office/powerpoint/2010/main" val="3246265334"/>
              </p:ext>
            </p:extLst>
          </p:nvPr>
        </p:nvGraphicFramePr>
        <p:xfrm>
          <a:off x="16148599" y="4444601"/>
          <a:ext cx="7623757" cy="7138854"/>
        </p:xfrm>
        <a:graphic>
          <a:graphicData uri="http://schemas.openxmlformats.org/drawingml/2006/table">
            <a:tbl>
              <a:tblPr rtl="1" firstRow="1" bandRow="1">
                <a:tableStyleId>{5940675A-B579-460E-94D1-54222C63F5DA}</a:tableStyleId>
              </a:tblPr>
              <a:tblGrid>
                <a:gridCol w="7623757">
                  <a:extLst>
                    <a:ext uri="{9D8B030D-6E8A-4147-A177-3AD203B41FA5}">
                      <a16:colId xmlns:a16="http://schemas.microsoft.com/office/drawing/2014/main" val="87154673"/>
                    </a:ext>
                  </a:extLst>
                </a:gridCol>
              </a:tblGrid>
              <a:tr h="2462744">
                <a:tc>
                  <a:txBody>
                    <a:bodyPr/>
                    <a:lstStyle/>
                    <a:p>
                      <a:pPr algn="ctr" rtl="1"/>
                      <a:r>
                        <a:rPr lang="ar-SA" sz="9600" dirty="0">
                          <a:solidFill>
                            <a:schemeClr val="tx2"/>
                          </a:solidFill>
                          <a:effectLst>
                            <a:outerShdw blurRad="38100" dist="38100" dir="2700000" algn="tl">
                              <a:srgbClr val="000000">
                                <a:alpha val="43137"/>
                              </a:srgbClr>
                            </a:outerShdw>
                          </a:effectLst>
                        </a:rPr>
                        <a:t>ماذا أعرف ؟</a:t>
                      </a:r>
                    </a:p>
                  </a:txBody>
                  <a:tcPr marL="243777" marR="243777" marT="121888" marB="121888" anchor="b">
                    <a:solidFill>
                      <a:schemeClr val="accent1">
                        <a:lumMod val="40000"/>
                        <a:lumOff val="60000"/>
                      </a:schemeClr>
                    </a:solidFill>
                  </a:tcPr>
                </a:tc>
                <a:extLst>
                  <a:ext uri="{0D108BD9-81ED-4DB2-BD59-A6C34878D82A}">
                    <a16:rowId xmlns:a16="http://schemas.microsoft.com/office/drawing/2014/main" val="1414900047"/>
                  </a:ext>
                </a:extLst>
              </a:tr>
              <a:tr h="4676110">
                <a:tc>
                  <a:txBody>
                    <a:bodyPr/>
                    <a:lstStyle/>
                    <a:p>
                      <a:pPr rtl="1"/>
                      <a:endParaRPr lang="ar-SA" sz="4800" dirty="0"/>
                    </a:p>
                    <a:p>
                      <a:pPr rtl="1"/>
                      <a:endParaRPr lang="ar-SA" sz="4800" dirty="0"/>
                    </a:p>
                    <a:p>
                      <a:pPr rtl="1"/>
                      <a:endParaRPr lang="ar-SA" sz="4800" dirty="0"/>
                    </a:p>
                    <a:p>
                      <a:pPr rtl="1"/>
                      <a:endParaRPr lang="ar-SA" sz="4800" dirty="0"/>
                    </a:p>
                    <a:p>
                      <a:pPr rtl="1"/>
                      <a:endParaRPr lang="ar-SA" sz="4800" dirty="0"/>
                    </a:p>
                    <a:p>
                      <a:pPr rtl="1"/>
                      <a:endParaRPr lang="ar-SA" sz="4800" dirty="0"/>
                    </a:p>
                  </a:txBody>
                  <a:tcPr marL="243777" marR="243777" marT="121888" marB="121888"/>
                </a:tc>
                <a:extLst>
                  <a:ext uri="{0D108BD9-81ED-4DB2-BD59-A6C34878D82A}">
                    <a16:rowId xmlns:a16="http://schemas.microsoft.com/office/drawing/2014/main" val="2357426782"/>
                  </a:ext>
                </a:extLst>
              </a:tr>
            </a:tbl>
          </a:graphicData>
        </a:graphic>
      </p:graphicFrame>
      <p:grpSp>
        <p:nvGrpSpPr>
          <p:cNvPr id="6" name="Google Shape;1273;p40">
            <a:extLst>
              <a:ext uri="{FF2B5EF4-FFF2-40B4-BE49-F238E27FC236}">
                <a16:creationId xmlns:a16="http://schemas.microsoft.com/office/drawing/2014/main" id="{32D4DE61-1075-9F69-71CC-9BD1BA28862D}"/>
              </a:ext>
            </a:extLst>
          </p:cNvPr>
          <p:cNvGrpSpPr/>
          <p:nvPr/>
        </p:nvGrpSpPr>
        <p:grpSpPr>
          <a:xfrm>
            <a:off x="19438910" y="3164812"/>
            <a:ext cx="1060158" cy="1260434"/>
            <a:chOff x="3294911" y="1930329"/>
            <a:chExt cx="293586" cy="349074"/>
          </a:xfrm>
        </p:grpSpPr>
        <p:sp>
          <p:nvSpPr>
            <p:cNvPr id="7" name="Google Shape;1274;p40">
              <a:extLst>
                <a:ext uri="{FF2B5EF4-FFF2-40B4-BE49-F238E27FC236}">
                  <a16:creationId xmlns:a16="http://schemas.microsoft.com/office/drawing/2014/main" id="{36255353-FABE-542F-6FA1-0F5BD650BCB1}"/>
                </a:ext>
              </a:extLst>
            </p:cNvPr>
            <p:cNvSpPr/>
            <p:nvPr/>
          </p:nvSpPr>
          <p:spPr>
            <a:xfrm>
              <a:off x="3296432" y="2136815"/>
              <a:ext cx="290516" cy="142588"/>
            </a:xfrm>
            <a:custGeom>
              <a:avLst/>
              <a:gdLst/>
              <a:ahLst/>
              <a:cxnLst/>
              <a:rect l="l" t="t" r="r" b="b"/>
              <a:pathLst>
                <a:path w="8979" h="4407" extrusionOk="0">
                  <a:moveTo>
                    <a:pt x="4502" y="0"/>
                  </a:moveTo>
                  <a:lnTo>
                    <a:pt x="2906" y="643"/>
                  </a:lnTo>
                  <a:lnTo>
                    <a:pt x="1596" y="1048"/>
                  </a:lnTo>
                  <a:cubicBezTo>
                    <a:pt x="1120" y="1191"/>
                    <a:pt x="715" y="1453"/>
                    <a:pt x="406" y="1882"/>
                  </a:cubicBezTo>
                  <a:cubicBezTo>
                    <a:pt x="144" y="2263"/>
                    <a:pt x="1" y="2715"/>
                    <a:pt x="1" y="3192"/>
                  </a:cubicBezTo>
                  <a:lnTo>
                    <a:pt x="1" y="4073"/>
                  </a:lnTo>
                  <a:cubicBezTo>
                    <a:pt x="1" y="4263"/>
                    <a:pt x="144" y="4406"/>
                    <a:pt x="334" y="4406"/>
                  </a:cubicBezTo>
                  <a:lnTo>
                    <a:pt x="8669" y="4406"/>
                  </a:lnTo>
                  <a:cubicBezTo>
                    <a:pt x="8836" y="4406"/>
                    <a:pt x="8979" y="4263"/>
                    <a:pt x="8979" y="4073"/>
                  </a:cubicBezTo>
                  <a:lnTo>
                    <a:pt x="8979" y="3144"/>
                  </a:lnTo>
                  <a:cubicBezTo>
                    <a:pt x="8979" y="2644"/>
                    <a:pt x="8836" y="2191"/>
                    <a:pt x="8550" y="1810"/>
                  </a:cubicBezTo>
                  <a:cubicBezTo>
                    <a:pt x="8241" y="1429"/>
                    <a:pt x="7860" y="1167"/>
                    <a:pt x="7383" y="1048"/>
                  </a:cubicBezTo>
                  <a:lnTo>
                    <a:pt x="6074" y="643"/>
                  </a:lnTo>
                  <a:lnTo>
                    <a:pt x="4502" y="0"/>
                  </a:lnTo>
                  <a:close/>
                </a:path>
              </a:pathLst>
            </a:custGeom>
            <a:solidFill>
              <a:schemeClr val="accent1"/>
            </a:solidFill>
            <a:ln>
              <a:noFill/>
            </a:ln>
          </p:spPr>
          <p:txBody>
            <a:bodyPr spcFirstLastPara="1" wrap="square" lIns="243737" tIns="243737" rIns="243737" bIns="243737" anchor="ctr" anchorCtr="0">
              <a:noAutofit/>
            </a:bodyPr>
            <a:lstStyle/>
            <a:p>
              <a:pPr algn="l" rtl="0"/>
              <a:endParaRPr sz="4799"/>
            </a:p>
          </p:txBody>
        </p:sp>
        <p:sp>
          <p:nvSpPr>
            <p:cNvPr id="8" name="Google Shape;1275;p40">
              <a:extLst>
                <a:ext uri="{FF2B5EF4-FFF2-40B4-BE49-F238E27FC236}">
                  <a16:creationId xmlns:a16="http://schemas.microsoft.com/office/drawing/2014/main" id="{418BD5B9-F205-BC3A-61C4-8D3D82FE846F}"/>
                </a:ext>
              </a:extLst>
            </p:cNvPr>
            <p:cNvSpPr/>
            <p:nvPr/>
          </p:nvSpPr>
          <p:spPr>
            <a:xfrm>
              <a:off x="3442060" y="2155322"/>
              <a:ext cx="144886" cy="123305"/>
            </a:xfrm>
            <a:custGeom>
              <a:avLst/>
              <a:gdLst/>
              <a:ahLst/>
              <a:cxnLst/>
              <a:rect l="l" t="t" r="r" b="b"/>
              <a:pathLst>
                <a:path w="4478" h="3811" extrusionOk="0">
                  <a:moveTo>
                    <a:pt x="1" y="0"/>
                  </a:moveTo>
                  <a:lnTo>
                    <a:pt x="1" y="3810"/>
                  </a:lnTo>
                  <a:lnTo>
                    <a:pt x="4168" y="3810"/>
                  </a:lnTo>
                  <a:cubicBezTo>
                    <a:pt x="4335" y="3810"/>
                    <a:pt x="4478" y="3644"/>
                    <a:pt x="4478" y="3477"/>
                  </a:cubicBezTo>
                  <a:lnTo>
                    <a:pt x="4478" y="2548"/>
                  </a:lnTo>
                  <a:cubicBezTo>
                    <a:pt x="4478" y="2072"/>
                    <a:pt x="4335" y="1619"/>
                    <a:pt x="4049" y="1238"/>
                  </a:cubicBezTo>
                  <a:cubicBezTo>
                    <a:pt x="3740" y="857"/>
                    <a:pt x="3359" y="595"/>
                    <a:pt x="2882" y="476"/>
                  </a:cubicBezTo>
                  <a:lnTo>
                    <a:pt x="1573" y="71"/>
                  </a:lnTo>
                  <a:lnTo>
                    <a:pt x="1" y="0"/>
                  </a:ln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9" name="Google Shape;1276;p40">
              <a:extLst>
                <a:ext uri="{FF2B5EF4-FFF2-40B4-BE49-F238E27FC236}">
                  <a16:creationId xmlns:a16="http://schemas.microsoft.com/office/drawing/2014/main" id="{AE5F60C7-2D2C-8C15-E60D-CF502752BE92}"/>
                </a:ext>
              </a:extLst>
            </p:cNvPr>
            <p:cNvSpPr/>
            <p:nvPr/>
          </p:nvSpPr>
          <p:spPr>
            <a:xfrm>
              <a:off x="3399676" y="2195376"/>
              <a:ext cx="85579" cy="83249"/>
            </a:xfrm>
            <a:custGeom>
              <a:avLst/>
              <a:gdLst/>
              <a:ahLst/>
              <a:cxnLst/>
              <a:rect l="l" t="t" r="r" b="b"/>
              <a:pathLst>
                <a:path w="2645" h="2573" extrusionOk="0">
                  <a:moveTo>
                    <a:pt x="549" y="0"/>
                  </a:moveTo>
                  <a:lnTo>
                    <a:pt x="1" y="2572"/>
                  </a:lnTo>
                  <a:lnTo>
                    <a:pt x="2644" y="2572"/>
                  </a:lnTo>
                  <a:lnTo>
                    <a:pt x="2097" y="0"/>
                  </a:lnTo>
                  <a:close/>
                </a:path>
              </a:pathLst>
            </a:custGeom>
            <a:solidFill>
              <a:schemeClr val="dk2"/>
            </a:solidFill>
            <a:ln>
              <a:noFill/>
            </a:ln>
          </p:spPr>
          <p:txBody>
            <a:bodyPr spcFirstLastPara="1" wrap="square" lIns="243737" tIns="243737" rIns="243737" bIns="243737" anchor="ctr" anchorCtr="0">
              <a:noAutofit/>
            </a:bodyPr>
            <a:lstStyle/>
            <a:p>
              <a:pPr algn="l" rtl="0"/>
              <a:endParaRPr sz="4799"/>
            </a:p>
          </p:txBody>
        </p:sp>
        <p:sp>
          <p:nvSpPr>
            <p:cNvPr id="10" name="Google Shape;1277;p40">
              <a:extLst>
                <a:ext uri="{FF2B5EF4-FFF2-40B4-BE49-F238E27FC236}">
                  <a16:creationId xmlns:a16="http://schemas.microsoft.com/office/drawing/2014/main" id="{06D5A81D-A31B-1F6C-D17C-6506B51E86E8}"/>
                </a:ext>
              </a:extLst>
            </p:cNvPr>
            <p:cNvSpPr/>
            <p:nvPr/>
          </p:nvSpPr>
          <p:spPr>
            <a:xfrm>
              <a:off x="3442060" y="2195376"/>
              <a:ext cx="43194" cy="83249"/>
            </a:xfrm>
            <a:custGeom>
              <a:avLst/>
              <a:gdLst/>
              <a:ahLst/>
              <a:cxnLst/>
              <a:rect l="l" t="t" r="r" b="b"/>
              <a:pathLst>
                <a:path w="1335" h="2573" extrusionOk="0">
                  <a:moveTo>
                    <a:pt x="1" y="0"/>
                  </a:moveTo>
                  <a:lnTo>
                    <a:pt x="1" y="2572"/>
                  </a:lnTo>
                  <a:lnTo>
                    <a:pt x="1334" y="2572"/>
                  </a:lnTo>
                  <a:lnTo>
                    <a:pt x="763" y="0"/>
                  </a:ln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11" name="Google Shape;1278;p40">
              <a:extLst>
                <a:ext uri="{FF2B5EF4-FFF2-40B4-BE49-F238E27FC236}">
                  <a16:creationId xmlns:a16="http://schemas.microsoft.com/office/drawing/2014/main" id="{D65C6233-DA8C-F0B8-9C56-E813714A2F63}"/>
                </a:ext>
              </a:extLst>
            </p:cNvPr>
            <p:cNvSpPr/>
            <p:nvPr/>
          </p:nvSpPr>
          <p:spPr>
            <a:xfrm>
              <a:off x="3390455" y="2156842"/>
              <a:ext cx="103277" cy="49341"/>
            </a:xfrm>
            <a:custGeom>
              <a:avLst/>
              <a:gdLst/>
              <a:ahLst/>
              <a:cxnLst/>
              <a:rect l="l" t="t" r="r" b="b"/>
              <a:pathLst>
                <a:path w="3192" h="1525" extrusionOk="0">
                  <a:moveTo>
                    <a:pt x="0" y="1"/>
                  </a:moveTo>
                  <a:lnTo>
                    <a:pt x="762" y="1525"/>
                  </a:lnTo>
                  <a:lnTo>
                    <a:pt x="2453" y="1525"/>
                  </a:lnTo>
                  <a:lnTo>
                    <a:pt x="3191" y="1"/>
                  </a:lnTo>
                  <a:close/>
                </a:path>
              </a:pathLst>
            </a:custGeom>
            <a:solidFill>
              <a:schemeClr val="dk2"/>
            </a:solidFill>
            <a:ln>
              <a:noFill/>
            </a:ln>
          </p:spPr>
          <p:txBody>
            <a:bodyPr spcFirstLastPara="1" wrap="square" lIns="243737" tIns="243737" rIns="243737" bIns="243737" anchor="ctr" anchorCtr="0">
              <a:noAutofit/>
            </a:bodyPr>
            <a:lstStyle/>
            <a:p>
              <a:pPr algn="l" rtl="0"/>
              <a:endParaRPr sz="4799"/>
            </a:p>
          </p:txBody>
        </p:sp>
        <p:sp>
          <p:nvSpPr>
            <p:cNvPr id="12" name="Google Shape;1279;p40">
              <a:extLst>
                <a:ext uri="{FF2B5EF4-FFF2-40B4-BE49-F238E27FC236}">
                  <a16:creationId xmlns:a16="http://schemas.microsoft.com/office/drawing/2014/main" id="{EF5E54CF-FA1D-1462-A204-A299E4F11D9E}"/>
                </a:ext>
              </a:extLst>
            </p:cNvPr>
            <p:cNvSpPr/>
            <p:nvPr/>
          </p:nvSpPr>
          <p:spPr>
            <a:xfrm>
              <a:off x="3442060" y="2155322"/>
              <a:ext cx="50894" cy="50862"/>
            </a:xfrm>
            <a:custGeom>
              <a:avLst/>
              <a:gdLst/>
              <a:ahLst/>
              <a:cxnLst/>
              <a:rect l="l" t="t" r="r" b="b"/>
              <a:pathLst>
                <a:path w="1573" h="1572" extrusionOk="0">
                  <a:moveTo>
                    <a:pt x="1" y="0"/>
                  </a:moveTo>
                  <a:lnTo>
                    <a:pt x="1" y="1572"/>
                  </a:lnTo>
                  <a:lnTo>
                    <a:pt x="834" y="1572"/>
                  </a:lnTo>
                  <a:lnTo>
                    <a:pt x="1573" y="71"/>
                  </a:lnTo>
                  <a:lnTo>
                    <a:pt x="1" y="0"/>
                  </a:ln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13" name="Google Shape;1280;p40">
              <a:extLst>
                <a:ext uri="{FF2B5EF4-FFF2-40B4-BE49-F238E27FC236}">
                  <a16:creationId xmlns:a16="http://schemas.microsoft.com/office/drawing/2014/main" id="{4FF6F1AB-E5A7-68CB-1024-942FAC82730B}"/>
                </a:ext>
              </a:extLst>
            </p:cNvPr>
            <p:cNvSpPr/>
            <p:nvPr/>
          </p:nvSpPr>
          <p:spPr>
            <a:xfrm>
              <a:off x="3354217" y="1992838"/>
              <a:ext cx="171093" cy="164816"/>
            </a:xfrm>
            <a:custGeom>
              <a:avLst/>
              <a:gdLst/>
              <a:ahLst/>
              <a:cxnLst/>
              <a:rect l="l" t="t" r="r" b="b"/>
              <a:pathLst>
                <a:path w="5288" h="5094" extrusionOk="0">
                  <a:moveTo>
                    <a:pt x="2703" y="0"/>
                  </a:moveTo>
                  <a:cubicBezTo>
                    <a:pt x="2597" y="0"/>
                    <a:pt x="2489" y="7"/>
                    <a:pt x="2382" y="21"/>
                  </a:cubicBezTo>
                  <a:cubicBezTo>
                    <a:pt x="1192" y="140"/>
                    <a:pt x="215" y="1116"/>
                    <a:pt x="96" y="2307"/>
                  </a:cubicBezTo>
                  <a:cubicBezTo>
                    <a:pt x="1" y="3045"/>
                    <a:pt x="239" y="3760"/>
                    <a:pt x="715" y="4331"/>
                  </a:cubicBezTo>
                  <a:cubicBezTo>
                    <a:pt x="930" y="4570"/>
                    <a:pt x="1049" y="4808"/>
                    <a:pt x="1096" y="5093"/>
                  </a:cubicBezTo>
                  <a:lnTo>
                    <a:pt x="4288" y="5070"/>
                  </a:lnTo>
                  <a:cubicBezTo>
                    <a:pt x="4311" y="4808"/>
                    <a:pt x="4454" y="4546"/>
                    <a:pt x="4645" y="4331"/>
                  </a:cubicBezTo>
                  <a:cubicBezTo>
                    <a:pt x="5050" y="3855"/>
                    <a:pt x="5288" y="3236"/>
                    <a:pt x="5288" y="2593"/>
                  </a:cubicBezTo>
                  <a:cubicBezTo>
                    <a:pt x="5288" y="1855"/>
                    <a:pt x="4978" y="1140"/>
                    <a:pt x="4430" y="664"/>
                  </a:cubicBezTo>
                  <a:cubicBezTo>
                    <a:pt x="3942" y="236"/>
                    <a:pt x="3331" y="0"/>
                    <a:pt x="2703" y="0"/>
                  </a:cubicBezTo>
                  <a:close/>
                </a:path>
              </a:pathLst>
            </a:custGeom>
            <a:solidFill>
              <a:srgbClr val="BDC8D1"/>
            </a:solidFill>
            <a:ln>
              <a:noFill/>
            </a:ln>
          </p:spPr>
          <p:txBody>
            <a:bodyPr spcFirstLastPara="1" wrap="square" lIns="243737" tIns="243737" rIns="243737" bIns="243737" anchor="ctr" anchorCtr="0">
              <a:noAutofit/>
            </a:bodyPr>
            <a:lstStyle/>
            <a:p>
              <a:pPr algn="l" rtl="0"/>
              <a:endParaRPr sz="4799"/>
            </a:p>
          </p:txBody>
        </p:sp>
        <p:sp>
          <p:nvSpPr>
            <p:cNvPr id="14" name="Google Shape;1281;p40">
              <a:extLst>
                <a:ext uri="{FF2B5EF4-FFF2-40B4-BE49-F238E27FC236}">
                  <a16:creationId xmlns:a16="http://schemas.microsoft.com/office/drawing/2014/main" id="{898249B8-236D-B45C-4A33-486AB73C3EAC}"/>
                </a:ext>
              </a:extLst>
            </p:cNvPr>
            <p:cNvSpPr/>
            <p:nvPr/>
          </p:nvSpPr>
          <p:spPr>
            <a:xfrm>
              <a:off x="3354217" y="1992838"/>
              <a:ext cx="171093" cy="164816"/>
            </a:xfrm>
            <a:custGeom>
              <a:avLst/>
              <a:gdLst/>
              <a:ahLst/>
              <a:cxnLst/>
              <a:rect l="l" t="t" r="r" b="b"/>
              <a:pathLst>
                <a:path w="5288" h="5094" extrusionOk="0">
                  <a:moveTo>
                    <a:pt x="2703" y="0"/>
                  </a:moveTo>
                  <a:cubicBezTo>
                    <a:pt x="2597" y="0"/>
                    <a:pt x="2489" y="7"/>
                    <a:pt x="2382" y="21"/>
                  </a:cubicBezTo>
                  <a:cubicBezTo>
                    <a:pt x="1192" y="140"/>
                    <a:pt x="215" y="1116"/>
                    <a:pt x="96" y="2307"/>
                  </a:cubicBezTo>
                  <a:cubicBezTo>
                    <a:pt x="1" y="3045"/>
                    <a:pt x="239" y="3760"/>
                    <a:pt x="715" y="4331"/>
                  </a:cubicBezTo>
                  <a:cubicBezTo>
                    <a:pt x="930" y="4570"/>
                    <a:pt x="1049" y="4808"/>
                    <a:pt x="1096" y="5093"/>
                  </a:cubicBezTo>
                  <a:lnTo>
                    <a:pt x="4288" y="5070"/>
                  </a:lnTo>
                  <a:cubicBezTo>
                    <a:pt x="4311" y="4808"/>
                    <a:pt x="4454" y="4546"/>
                    <a:pt x="4645" y="4331"/>
                  </a:cubicBezTo>
                  <a:cubicBezTo>
                    <a:pt x="5050" y="3855"/>
                    <a:pt x="5288" y="3236"/>
                    <a:pt x="5288" y="2593"/>
                  </a:cubicBezTo>
                  <a:cubicBezTo>
                    <a:pt x="5288" y="1855"/>
                    <a:pt x="4978" y="1140"/>
                    <a:pt x="4430" y="664"/>
                  </a:cubicBezTo>
                  <a:cubicBezTo>
                    <a:pt x="3942" y="236"/>
                    <a:pt x="3331" y="0"/>
                    <a:pt x="2703" y="0"/>
                  </a:cubicBezTo>
                  <a:close/>
                </a:path>
              </a:pathLst>
            </a:custGeom>
            <a:solidFill>
              <a:srgbClr val="BDC8D1"/>
            </a:solidFill>
            <a:ln>
              <a:noFill/>
            </a:ln>
          </p:spPr>
          <p:txBody>
            <a:bodyPr spcFirstLastPara="1" wrap="square" lIns="243737" tIns="243737" rIns="243737" bIns="243737" anchor="ctr" anchorCtr="0">
              <a:noAutofit/>
            </a:bodyPr>
            <a:lstStyle/>
            <a:p>
              <a:pPr algn="l" rtl="0"/>
              <a:endParaRPr sz="4799"/>
            </a:p>
          </p:txBody>
        </p:sp>
        <p:sp>
          <p:nvSpPr>
            <p:cNvPr id="15" name="Google Shape;1282;p40">
              <a:extLst>
                <a:ext uri="{FF2B5EF4-FFF2-40B4-BE49-F238E27FC236}">
                  <a16:creationId xmlns:a16="http://schemas.microsoft.com/office/drawing/2014/main" id="{2B6082EF-EAC4-62C7-2762-FB85479B7ACA}"/>
                </a:ext>
              </a:extLst>
            </p:cNvPr>
            <p:cNvSpPr/>
            <p:nvPr/>
          </p:nvSpPr>
          <p:spPr>
            <a:xfrm>
              <a:off x="3354217" y="1992838"/>
              <a:ext cx="171093" cy="164816"/>
            </a:xfrm>
            <a:custGeom>
              <a:avLst/>
              <a:gdLst/>
              <a:ahLst/>
              <a:cxnLst/>
              <a:rect l="l" t="t" r="r" b="b"/>
              <a:pathLst>
                <a:path w="5288" h="5094" extrusionOk="0">
                  <a:moveTo>
                    <a:pt x="2703" y="0"/>
                  </a:moveTo>
                  <a:cubicBezTo>
                    <a:pt x="2597" y="0"/>
                    <a:pt x="2489" y="7"/>
                    <a:pt x="2382" y="21"/>
                  </a:cubicBezTo>
                  <a:cubicBezTo>
                    <a:pt x="1192" y="140"/>
                    <a:pt x="215" y="1116"/>
                    <a:pt x="96" y="2307"/>
                  </a:cubicBezTo>
                  <a:cubicBezTo>
                    <a:pt x="1" y="3045"/>
                    <a:pt x="239" y="3760"/>
                    <a:pt x="715" y="4331"/>
                  </a:cubicBezTo>
                  <a:cubicBezTo>
                    <a:pt x="930" y="4570"/>
                    <a:pt x="1049" y="4808"/>
                    <a:pt x="1096" y="5093"/>
                  </a:cubicBezTo>
                  <a:lnTo>
                    <a:pt x="4288" y="5070"/>
                  </a:lnTo>
                  <a:cubicBezTo>
                    <a:pt x="4311" y="4808"/>
                    <a:pt x="4454" y="4546"/>
                    <a:pt x="4645" y="4331"/>
                  </a:cubicBezTo>
                  <a:cubicBezTo>
                    <a:pt x="5050" y="3855"/>
                    <a:pt x="5288" y="3236"/>
                    <a:pt x="5288" y="2593"/>
                  </a:cubicBezTo>
                  <a:cubicBezTo>
                    <a:pt x="5288" y="1855"/>
                    <a:pt x="4978" y="1140"/>
                    <a:pt x="4430" y="664"/>
                  </a:cubicBezTo>
                  <a:cubicBezTo>
                    <a:pt x="3942" y="236"/>
                    <a:pt x="3331" y="0"/>
                    <a:pt x="2703"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16" name="Google Shape;1283;p40">
              <a:extLst>
                <a:ext uri="{FF2B5EF4-FFF2-40B4-BE49-F238E27FC236}">
                  <a16:creationId xmlns:a16="http://schemas.microsoft.com/office/drawing/2014/main" id="{D8156073-791D-24D3-0E00-A933FE43E8EC}"/>
                </a:ext>
              </a:extLst>
            </p:cNvPr>
            <p:cNvSpPr/>
            <p:nvPr/>
          </p:nvSpPr>
          <p:spPr>
            <a:xfrm>
              <a:off x="3442060" y="1991964"/>
              <a:ext cx="84802" cy="164913"/>
            </a:xfrm>
            <a:custGeom>
              <a:avLst/>
              <a:gdLst/>
              <a:ahLst/>
              <a:cxnLst/>
              <a:rect l="l" t="t" r="r" b="b"/>
              <a:pathLst>
                <a:path w="2621" h="5097" extrusionOk="0">
                  <a:moveTo>
                    <a:pt x="1" y="0"/>
                  </a:moveTo>
                  <a:lnTo>
                    <a:pt x="1" y="5097"/>
                  </a:lnTo>
                  <a:lnTo>
                    <a:pt x="1573" y="5097"/>
                  </a:lnTo>
                  <a:cubicBezTo>
                    <a:pt x="1596" y="4835"/>
                    <a:pt x="1739" y="4573"/>
                    <a:pt x="1930" y="4358"/>
                  </a:cubicBezTo>
                  <a:cubicBezTo>
                    <a:pt x="2335" y="3882"/>
                    <a:pt x="2573" y="3263"/>
                    <a:pt x="2573" y="2620"/>
                  </a:cubicBezTo>
                  <a:cubicBezTo>
                    <a:pt x="2620" y="1882"/>
                    <a:pt x="2287" y="1167"/>
                    <a:pt x="1739" y="667"/>
                  </a:cubicBezTo>
                  <a:cubicBezTo>
                    <a:pt x="1263" y="239"/>
                    <a:pt x="644" y="0"/>
                    <a:pt x="1" y="0"/>
                  </a:cubicBez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17" name="Google Shape;1284;p40">
              <a:extLst>
                <a:ext uri="{FF2B5EF4-FFF2-40B4-BE49-F238E27FC236}">
                  <a16:creationId xmlns:a16="http://schemas.microsoft.com/office/drawing/2014/main" id="{AEB62DC9-B9CD-C870-C963-CF9561A13D9A}"/>
                </a:ext>
              </a:extLst>
            </p:cNvPr>
            <p:cNvSpPr/>
            <p:nvPr/>
          </p:nvSpPr>
          <p:spPr>
            <a:xfrm>
              <a:off x="3409706" y="2066121"/>
              <a:ext cx="63222" cy="90756"/>
            </a:xfrm>
            <a:custGeom>
              <a:avLst/>
              <a:gdLst/>
              <a:ahLst/>
              <a:cxnLst/>
              <a:rect l="l" t="t" r="r" b="b"/>
              <a:pathLst>
                <a:path w="1954" h="2805" extrusionOk="0">
                  <a:moveTo>
                    <a:pt x="1620" y="1"/>
                  </a:moveTo>
                  <a:cubicBezTo>
                    <a:pt x="1543" y="1"/>
                    <a:pt x="1465" y="30"/>
                    <a:pt x="1406" y="90"/>
                  </a:cubicBezTo>
                  <a:lnTo>
                    <a:pt x="1001" y="518"/>
                  </a:lnTo>
                  <a:lnTo>
                    <a:pt x="572" y="90"/>
                  </a:lnTo>
                  <a:cubicBezTo>
                    <a:pt x="518" y="35"/>
                    <a:pt x="438" y="6"/>
                    <a:pt x="356" y="6"/>
                  </a:cubicBezTo>
                  <a:cubicBezTo>
                    <a:pt x="260" y="6"/>
                    <a:pt x="160" y="47"/>
                    <a:pt x="96" y="137"/>
                  </a:cubicBezTo>
                  <a:cubicBezTo>
                    <a:pt x="1" y="257"/>
                    <a:pt x="1" y="423"/>
                    <a:pt x="120" y="542"/>
                  </a:cubicBezTo>
                  <a:lnTo>
                    <a:pt x="667" y="1090"/>
                  </a:lnTo>
                  <a:lnTo>
                    <a:pt x="667" y="2805"/>
                  </a:lnTo>
                  <a:lnTo>
                    <a:pt x="1287" y="2805"/>
                  </a:lnTo>
                  <a:lnTo>
                    <a:pt x="1287" y="1090"/>
                  </a:lnTo>
                  <a:lnTo>
                    <a:pt x="1834" y="542"/>
                  </a:lnTo>
                  <a:cubicBezTo>
                    <a:pt x="1953" y="423"/>
                    <a:pt x="1953" y="209"/>
                    <a:pt x="1834" y="90"/>
                  </a:cubicBezTo>
                  <a:cubicBezTo>
                    <a:pt x="1775" y="30"/>
                    <a:pt x="1697" y="1"/>
                    <a:pt x="1620" y="1"/>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18" name="Google Shape;1285;p40">
              <a:extLst>
                <a:ext uri="{FF2B5EF4-FFF2-40B4-BE49-F238E27FC236}">
                  <a16:creationId xmlns:a16="http://schemas.microsoft.com/office/drawing/2014/main" id="{6E61155A-1F0E-2203-6884-7B3920D217D9}"/>
                </a:ext>
              </a:extLst>
            </p:cNvPr>
            <p:cNvSpPr/>
            <p:nvPr/>
          </p:nvSpPr>
          <p:spPr>
            <a:xfrm>
              <a:off x="3442060" y="2066218"/>
              <a:ext cx="31643" cy="90659"/>
            </a:xfrm>
            <a:custGeom>
              <a:avLst/>
              <a:gdLst/>
              <a:ahLst/>
              <a:cxnLst/>
              <a:rect l="l" t="t" r="r" b="b"/>
              <a:pathLst>
                <a:path w="978" h="2802" extrusionOk="0">
                  <a:moveTo>
                    <a:pt x="641" y="0"/>
                  </a:moveTo>
                  <a:cubicBezTo>
                    <a:pt x="558" y="0"/>
                    <a:pt x="474" y="30"/>
                    <a:pt x="406" y="87"/>
                  </a:cubicBezTo>
                  <a:lnTo>
                    <a:pt x="1" y="515"/>
                  </a:lnTo>
                  <a:lnTo>
                    <a:pt x="1" y="2802"/>
                  </a:lnTo>
                  <a:lnTo>
                    <a:pt x="310" y="2802"/>
                  </a:lnTo>
                  <a:lnTo>
                    <a:pt x="310" y="1087"/>
                  </a:lnTo>
                  <a:lnTo>
                    <a:pt x="858" y="539"/>
                  </a:lnTo>
                  <a:cubicBezTo>
                    <a:pt x="977" y="420"/>
                    <a:pt x="977" y="254"/>
                    <a:pt x="882" y="111"/>
                  </a:cubicBezTo>
                  <a:cubicBezTo>
                    <a:pt x="820" y="36"/>
                    <a:pt x="731" y="0"/>
                    <a:pt x="641" y="0"/>
                  </a:cubicBez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19" name="Google Shape;1286;p40">
              <a:extLst>
                <a:ext uri="{FF2B5EF4-FFF2-40B4-BE49-F238E27FC236}">
                  <a16:creationId xmlns:a16="http://schemas.microsoft.com/office/drawing/2014/main" id="{B231AC5F-BB04-0596-8A05-39A89CDF5DF3}"/>
                </a:ext>
              </a:extLst>
            </p:cNvPr>
            <p:cNvSpPr/>
            <p:nvPr/>
          </p:nvSpPr>
          <p:spPr>
            <a:xfrm>
              <a:off x="3431286" y="1930329"/>
              <a:ext cx="20837" cy="41641"/>
            </a:xfrm>
            <a:custGeom>
              <a:avLst/>
              <a:gdLst/>
              <a:ahLst/>
              <a:cxnLst/>
              <a:rect l="l" t="t" r="r" b="b"/>
              <a:pathLst>
                <a:path w="644" h="1287" extrusionOk="0">
                  <a:moveTo>
                    <a:pt x="334" y="0"/>
                  </a:moveTo>
                  <a:cubicBezTo>
                    <a:pt x="143" y="0"/>
                    <a:pt x="0" y="167"/>
                    <a:pt x="0" y="334"/>
                  </a:cubicBezTo>
                  <a:lnTo>
                    <a:pt x="0" y="953"/>
                  </a:lnTo>
                  <a:cubicBezTo>
                    <a:pt x="0" y="1143"/>
                    <a:pt x="143" y="1286"/>
                    <a:pt x="334" y="1286"/>
                  </a:cubicBezTo>
                  <a:cubicBezTo>
                    <a:pt x="500" y="1286"/>
                    <a:pt x="643" y="1167"/>
                    <a:pt x="643" y="953"/>
                  </a:cubicBezTo>
                  <a:lnTo>
                    <a:pt x="643" y="334"/>
                  </a:lnTo>
                  <a:cubicBezTo>
                    <a:pt x="643" y="167"/>
                    <a:pt x="500" y="0"/>
                    <a:pt x="334"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20" name="Google Shape;1287;p40">
              <a:extLst>
                <a:ext uri="{FF2B5EF4-FFF2-40B4-BE49-F238E27FC236}">
                  <a16:creationId xmlns:a16="http://schemas.microsoft.com/office/drawing/2014/main" id="{07B54A24-7551-FF8A-BF30-EDD67D9E416D}"/>
                </a:ext>
              </a:extLst>
            </p:cNvPr>
            <p:cNvSpPr/>
            <p:nvPr/>
          </p:nvSpPr>
          <p:spPr>
            <a:xfrm>
              <a:off x="3545304" y="2067480"/>
              <a:ext cx="43194" cy="20060"/>
            </a:xfrm>
            <a:custGeom>
              <a:avLst/>
              <a:gdLst/>
              <a:ahLst/>
              <a:cxnLst/>
              <a:rect l="l" t="t" r="r" b="b"/>
              <a:pathLst>
                <a:path w="1335" h="620" extrusionOk="0">
                  <a:moveTo>
                    <a:pt x="334" y="0"/>
                  </a:moveTo>
                  <a:cubicBezTo>
                    <a:pt x="168" y="0"/>
                    <a:pt x="1" y="167"/>
                    <a:pt x="49" y="357"/>
                  </a:cubicBezTo>
                  <a:cubicBezTo>
                    <a:pt x="72" y="500"/>
                    <a:pt x="215" y="619"/>
                    <a:pt x="382" y="619"/>
                  </a:cubicBezTo>
                  <a:lnTo>
                    <a:pt x="977" y="619"/>
                  </a:lnTo>
                  <a:cubicBezTo>
                    <a:pt x="1168" y="619"/>
                    <a:pt x="1335" y="476"/>
                    <a:pt x="1287" y="262"/>
                  </a:cubicBezTo>
                  <a:cubicBezTo>
                    <a:pt x="1263" y="119"/>
                    <a:pt x="1120" y="0"/>
                    <a:pt x="977"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21" name="Google Shape;1288;p40">
              <a:extLst>
                <a:ext uri="{FF2B5EF4-FFF2-40B4-BE49-F238E27FC236}">
                  <a16:creationId xmlns:a16="http://schemas.microsoft.com/office/drawing/2014/main" id="{2CBABD1F-34E1-9422-2389-05EFA63D1EFB}"/>
                </a:ext>
              </a:extLst>
            </p:cNvPr>
            <p:cNvSpPr/>
            <p:nvPr/>
          </p:nvSpPr>
          <p:spPr>
            <a:xfrm>
              <a:off x="3294911" y="2067480"/>
              <a:ext cx="43162" cy="20060"/>
            </a:xfrm>
            <a:custGeom>
              <a:avLst/>
              <a:gdLst/>
              <a:ahLst/>
              <a:cxnLst/>
              <a:rect l="l" t="t" r="r" b="b"/>
              <a:pathLst>
                <a:path w="1334" h="620" extrusionOk="0">
                  <a:moveTo>
                    <a:pt x="334" y="0"/>
                  </a:moveTo>
                  <a:cubicBezTo>
                    <a:pt x="167" y="0"/>
                    <a:pt x="0" y="167"/>
                    <a:pt x="48" y="357"/>
                  </a:cubicBezTo>
                  <a:cubicBezTo>
                    <a:pt x="72" y="500"/>
                    <a:pt x="215" y="619"/>
                    <a:pt x="381" y="619"/>
                  </a:cubicBezTo>
                  <a:lnTo>
                    <a:pt x="1000" y="619"/>
                  </a:lnTo>
                  <a:cubicBezTo>
                    <a:pt x="1167" y="619"/>
                    <a:pt x="1334" y="476"/>
                    <a:pt x="1286" y="262"/>
                  </a:cubicBezTo>
                  <a:cubicBezTo>
                    <a:pt x="1262" y="119"/>
                    <a:pt x="1119" y="0"/>
                    <a:pt x="977"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22" name="Google Shape;1289;p40">
              <a:extLst>
                <a:ext uri="{FF2B5EF4-FFF2-40B4-BE49-F238E27FC236}">
                  <a16:creationId xmlns:a16="http://schemas.microsoft.com/office/drawing/2014/main" id="{A4AB65D8-B858-CD7C-ECD8-0CC3BDC8FD65}"/>
                </a:ext>
              </a:extLst>
            </p:cNvPr>
            <p:cNvSpPr/>
            <p:nvPr/>
          </p:nvSpPr>
          <p:spPr>
            <a:xfrm>
              <a:off x="3529126" y="1999632"/>
              <a:ext cx="40864" cy="30123"/>
            </a:xfrm>
            <a:custGeom>
              <a:avLst/>
              <a:gdLst/>
              <a:ahLst/>
              <a:cxnLst/>
              <a:rect l="l" t="t" r="r" b="b"/>
              <a:pathLst>
                <a:path w="1263" h="931" extrusionOk="0">
                  <a:moveTo>
                    <a:pt x="915" y="1"/>
                  </a:moveTo>
                  <a:cubicBezTo>
                    <a:pt x="864" y="1"/>
                    <a:pt x="812" y="16"/>
                    <a:pt x="763" y="49"/>
                  </a:cubicBezTo>
                  <a:lnTo>
                    <a:pt x="215" y="359"/>
                  </a:lnTo>
                  <a:cubicBezTo>
                    <a:pt x="72" y="454"/>
                    <a:pt x="1" y="645"/>
                    <a:pt x="96" y="787"/>
                  </a:cubicBezTo>
                  <a:cubicBezTo>
                    <a:pt x="168" y="883"/>
                    <a:pt x="239" y="930"/>
                    <a:pt x="358" y="930"/>
                  </a:cubicBezTo>
                  <a:cubicBezTo>
                    <a:pt x="429" y="930"/>
                    <a:pt x="477" y="930"/>
                    <a:pt x="525" y="906"/>
                  </a:cubicBezTo>
                  <a:lnTo>
                    <a:pt x="1049" y="573"/>
                  </a:lnTo>
                  <a:cubicBezTo>
                    <a:pt x="1192" y="478"/>
                    <a:pt x="1263" y="311"/>
                    <a:pt x="1168" y="168"/>
                  </a:cubicBezTo>
                  <a:cubicBezTo>
                    <a:pt x="1105" y="59"/>
                    <a:pt x="1012" y="1"/>
                    <a:pt x="915"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23" name="Google Shape;1290;p40">
              <a:extLst>
                <a:ext uri="{FF2B5EF4-FFF2-40B4-BE49-F238E27FC236}">
                  <a16:creationId xmlns:a16="http://schemas.microsoft.com/office/drawing/2014/main" id="{AE5C04CA-291C-FCE1-8168-8313BFD3788B}"/>
                </a:ext>
              </a:extLst>
            </p:cNvPr>
            <p:cNvSpPr/>
            <p:nvPr/>
          </p:nvSpPr>
          <p:spPr>
            <a:xfrm>
              <a:off x="3488295" y="1950486"/>
              <a:ext cx="33164" cy="36885"/>
            </a:xfrm>
            <a:custGeom>
              <a:avLst/>
              <a:gdLst/>
              <a:ahLst/>
              <a:cxnLst/>
              <a:rect l="l" t="t" r="r" b="b"/>
              <a:pathLst>
                <a:path w="1025" h="1140" extrusionOk="0">
                  <a:moveTo>
                    <a:pt x="679" y="1"/>
                  </a:moveTo>
                  <a:cubicBezTo>
                    <a:pt x="570" y="1"/>
                    <a:pt x="471" y="65"/>
                    <a:pt x="405" y="163"/>
                  </a:cubicBezTo>
                  <a:lnTo>
                    <a:pt x="72" y="687"/>
                  </a:lnTo>
                  <a:cubicBezTo>
                    <a:pt x="1" y="854"/>
                    <a:pt x="48" y="1020"/>
                    <a:pt x="191" y="1116"/>
                  </a:cubicBezTo>
                  <a:cubicBezTo>
                    <a:pt x="239" y="1139"/>
                    <a:pt x="286" y="1139"/>
                    <a:pt x="358" y="1139"/>
                  </a:cubicBezTo>
                  <a:cubicBezTo>
                    <a:pt x="429" y="1139"/>
                    <a:pt x="548" y="1092"/>
                    <a:pt x="620" y="997"/>
                  </a:cubicBezTo>
                  <a:lnTo>
                    <a:pt x="953" y="449"/>
                  </a:lnTo>
                  <a:cubicBezTo>
                    <a:pt x="1025" y="306"/>
                    <a:pt x="977" y="139"/>
                    <a:pt x="834" y="44"/>
                  </a:cubicBezTo>
                  <a:cubicBezTo>
                    <a:pt x="782" y="14"/>
                    <a:pt x="730" y="1"/>
                    <a:pt x="679"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24" name="Google Shape;1291;p40">
              <a:extLst>
                <a:ext uri="{FF2B5EF4-FFF2-40B4-BE49-F238E27FC236}">
                  <a16:creationId xmlns:a16="http://schemas.microsoft.com/office/drawing/2014/main" id="{5768224E-C8AF-ED44-2675-E7806385BAA1}"/>
                </a:ext>
              </a:extLst>
            </p:cNvPr>
            <p:cNvSpPr/>
            <p:nvPr/>
          </p:nvSpPr>
          <p:spPr>
            <a:xfrm>
              <a:off x="3361950" y="1950486"/>
              <a:ext cx="33908" cy="36885"/>
            </a:xfrm>
            <a:custGeom>
              <a:avLst/>
              <a:gdLst/>
              <a:ahLst/>
              <a:cxnLst/>
              <a:rect l="l" t="t" r="r" b="b"/>
              <a:pathLst>
                <a:path w="1048" h="1140" extrusionOk="0">
                  <a:moveTo>
                    <a:pt x="353" y="1"/>
                  </a:moveTo>
                  <a:cubicBezTo>
                    <a:pt x="306" y="1"/>
                    <a:pt x="259" y="14"/>
                    <a:pt x="214" y="44"/>
                  </a:cubicBezTo>
                  <a:cubicBezTo>
                    <a:pt x="48" y="139"/>
                    <a:pt x="0" y="306"/>
                    <a:pt x="95" y="449"/>
                  </a:cubicBezTo>
                  <a:lnTo>
                    <a:pt x="405" y="997"/>
                  </a:lnTo>
                  <a:cubicBezTo>
                    <a:pt x="476" y="1092"/>
                    <a:pt x="572" y="1139"/>
                    <a:pt x="691" y="1139"/>
                  </a:cubicBezTo>
                  <a:cubicBezTo>
                    <a:pt x="738" y="1139"/>
                    <a:pt x="810" y="1139"/>
                    <a:pt x="834" y="1116"/>
                  </a:cubicBezTo>
                  <a:cubicBezTo>
                    <a:pt x="976" y="1020"/>
                    <a:pt x="1048" y="854"/>
                    <a:pt x="953" y="687"/>
                  </a:cubicBezTo>
                  <a:lnTo>
                    <a:pt x="619" y="163"/>
                  </a:lnTo>
                  <a:cubicBezTo>
                    <a:pt x="554" y="65"/>
                    <a:pt x="455" y="1"/>
                    <a:pt x="353"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25" name="Google Shape;1292;p40">
              <a:extLst>
                <a:ext uri="{FF2B5EF4-FFF2-40B4-BE49-F238E27FC236}">
                  <a16:creationId xmlns:a16="http://schemas.microsoft.com/office/drawing/2014/main" id="{A4A9A7CC-2489-7D2A-6AB2-10A8E5AB242C}"/>
                </a:ext>
              </a:extLst>
            </p:cNvPr>
            <p:cNvSpPr/>
            <p:nvPr/>
          </p:nvSpPr>
          <p:spPr>
            <a:xfrm>
              <a:off x="3313386" y="1999632"/>
              <a:ext cx="40864" cy="30123"/>
            </a:xfrm>
            <a:custGeom>
              <a:avLst/>
              <a:gdLst/>
              <a:ahLst/>
              <a:cxnLst/>
              <a:rect l="l" t="t" r="r" b="b"/>
              <a:pathLst>
                <a:path w="1263" h="931" extrusionOk="0">
                  <a:moveTo>
                    <a:pt x="356" y="1"/>
                  </a:moveTo>
                  <a:cubicBezTo>
                    <a:pt x="252" y="1"/>
                    <a:pt x="159" y="59"/>
                    <a:pt x="96" y="168"/>
                  </a:cubicBezTo>
                  <a:cubicBezTo>
                    <a:pt x="1" y="311"/>
                    <a:pt x="72" y="478"/>
                    <a:pt x="215" y="573"/>
                  </a:cubicBezTo>
                  <a:lnTo>
                    <a:pt x="763" y="906"/>
                  </a:lnTo>
                  <a:cubicBezTo>
                    <a:pt x="787" y="930"/>
                    <a:pt x="834" y="930"/>
                    <a:pt x="906" y="930"/>
                  </a:cubicBezTo>
                  <a:cubicBezTo>
                    <a:pt x="1001" y="930"/>
                    <a:pt x="1120" y="883"/>
                    <a:pt x="1168" y="787"/>
                  </a:cubicBezTo>
                  <a:cubicBezTo>
                    <a:pt x="1263" y="645"/>
                    <a:pt x="1191" y="454"/>
                    <a:pt x="1049" y="359"/>
                  </a:cubicBezTo>
                  <a:lnTo>
                    <a:pt x="525" y="49"/>
                  </a:lnTo>
                  <a:cubicBezTo>
                    <a:pt x="467" y="16"/>
                    <a:pt x="410" y="1"/>
                    <a:pt x="356"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26" name="Google Shape;1293;p40">
              <a:extLst>
                <a:ext uri="{FF2B5EF4-FFF2-40B4-BE49-F238E27FC236}">
                  <a16:creationId xmlns:a16="http://schemas.microsoft.com/office/drawing/2014/main" id="{4E710F69-5292-069B-A36C-CAD157C0735F}"/>
                </a:ext>
              </a:extLst>
            </p:cNvPr>
            <p:cNvSpPr/>
            <p:nvPr/>
          </p:nvSpPr>
          <p:spPr>
            <a:xfrm>
              <a:off x="3442060" y="1931850"/>
              <a:ext cx="10062" cy="40120"/>
            </a:xfrm>
            <a:custGeom>
              <a:avLst/>
              <a:gdLst/>
              <a:ahLst/>
              <a:cxnLst/>
              <a:rect l="l" t="t" r="r" b="b"/>
              <a:pathLst>
                <a:path w="311" h="1240" extrusionOk="0">
                  <a:moveTo>
                    <a:pt x="1" y="1"/>
                  </a:moveTo>
                  <a:lnTo>
                    <a:pt x="1" y="1239"/>
                  </a:lnTo>
                  <a:cubicBezTo>
                    <a:pt x="167" y="1239"/>
                    <a:pt x="310" y="1120"/>
                    <a:pt x="310" y="953"/>
                  </a:cubicBezTo>
                  <a:lnTo>
                    <a:pt x="310" y="310"/>
                  </a:lnTo>
                  <a:cubicBezTo>
                    <a:pt x="310" y="144"/>
                    <a:pt x="167" y="1"/>
                    <a:pt x="1"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grpSp>
      <p:grpSp>
        <p:nvGrpSpPr>
          <p:cNvPr id="30" name="Google Shape;619;p31">
            <a:extLst>
              <a:ext uri="{FF2B5EF4-FFF2-40B4-BE49-F238E27FC236}">
                <a16:creationId xmlns:a16="http://schemas.microsoft.com/office/drawing/2014/main" id="{2B6AA135-46D8-C505-9BDE-7A5772065C49}"/>
              </a:ext>
            </a:extLst>
          </p:cNvPr>
          <p:cNvGrpSpPr/>
          <p:nvPr/>
        </p:nvGrpSpPr>
        <p:grpSpPr>
          <a:xfrm>
            <a:off x="11719941" y="3304942"/>
            <a:ext cx="1404201" cy="1281190"/>
            <a:chOff x="3506590" y="3833812"/>
            <a:chExt cx="396796" cy="313407"/>
          </a:xfrm>
        </p:grpSpPr>
        <p:sp>
          <p:nvSpPr>
            <p:cNvPr id="31" name="Google Shape;620;p31">
              <a:extLst>
                <a:ext uri="{FF2B5EF4-FFF2-40B4-BE49-F238E27FC236}">
                  <a16:creationId xmlns:a16="http://schemas.microsoft.com/office/drawing/2014/main" id="{E1FB75BC-C131-7BE0-ED21-4F78FA4B093C}"/>
                </a:ext>
              </a:extLst>
            </p:cNvPr>
            <p:cNvSpPr/>
            <p:nvPr/>
          </p:nvSpPr>
          <p:spPr>
            <a:xfrm>
              <a:off x="3511608" y="3839404"/>
              <a:ext cx="370428" cy="302667"/>
            </a:xfrm>
            <a:custGeom>
              <a:avLst/>
              <a:gdLst/>
              <a:ahLst/>
              <a:cxnLst/>
              <a:rect l="l" t="t" r="r" b="b"/>
              <a:pathLst>
                <a:path w="14175" h="11582" extrusionOk="0">
                  <a:moveTo>
                    <a:pt x="9070" y="0"/>
                  </a:moveTo>
                  <a:cubicBezTo>
                    <a:pt x="8246" y="0"/>
                    <a:pt x="7449" y="615"/>
                    <a:pt x="7405" y="1581"/>
                  </a:cubicBezTo>
                  <a:cubicBezTo>
                    <a:pt x="7357" y="697"/>
                    <a:pt x="6626" y="4"/>
                    <a:pt x="5741" y="4"/>
                  </a:cubicBezTo>
                  <a:cubicBezTo>
                    <a:pt x="5501" y="4"/>
                    <a:pt x="5270" y="52"/>
                    <a:pt x="5049" y="148"/>
                  </a:cubicBezTo>
                  <a:cubicBezTo>
                    <a:pt x="4847" y="254"/>
                    <a:pt x="4655" y="389"/>
                    <a:pt x="4501" y="562"/>
                  </a:cubicBezTo>
                  <a:cubicBezTo>
                    <a:pt x="4364" y="531"/>
                    <a:pt x="4227" y="516"/>
                    <a:pt x="4092" y="516"/>
                  </a:cubicBezTo>
                  <a:cubicBezTo>
                    <a:pt x="3343" y="516"/>
                    <a:pt x="2652" y="973"/>
                    <a:pt x="2376" y="1706"/>
                  </a:cubicBezTo>
                  <a:cubicBezTo>
                    <a:pt x="2356" y="1754"/>
                    <a:pt x="2347" y="1802"/>
                    <a:pt x="2327" y="1850"/>
                  </a:cubicBezTo>
                  <a:cubicBezTo>
                    <a:pt x="2212" y="2264"/>
                    <a:pt x="2241" y="2716"/>
                    <a:pt x="2424" y="3110"/>
                  </a:cubicBezTo>
                  <a:lnTo>
                    <a:pt x="2376" y="3120"/>
                  </a:lnTo>
                  <a:cubicBezTo>
                    <a:pt x="298" y="3851"/>
                    <a:pt x="0" y="6678"/>
                    <a:pt x="1875" y="7822"/>
                  </a:cubicBezTo>
                  <a:cubicBezTo>
                    <a:pt x="1041" y="9049"/>
                    <a:pt x="1918" y="10707"/>
                    <a:pt x="3401" y="10707"/>
                  </a:cubicBezTo>
                  <a:cubicBezTo>
                    <a:pt x="3405" y="10707"/>
                    <a:pt x="3410" y="10707"/>
                    <a:pt x="3414" y="10707"/>
                  </a:cubicBezTo>
                  <a:cubicBezTo>
                    <a:pt x="3683" y="10697"/>
                    <a:pt x="3953" y="10640"/>
                    <a:pt x="4203" y="10515"/>
                  </a:cubicBezTo>
                  <a:cubicBezTo>
                    <a:pt x="4442" y="11163"/>
                    <a:pt x="5059" y="11581"/>
                    <a:pt x="5742" y="11581"/>
                  </a:cubicBezTo>
                  <a:cubicBezTo>
                    <a:pt x="5799" y="11581"/>
                    <a:pt x="5857" y="11578"/>
                    <a:pt x="5914" y="11572"/>
                  </a:cubicBezTo>
                  <a:cubicBezTo>
                    <a:pt x="6655" y="11505"/>
                    <a:pt x="7260" y="10938"/>
                    <a:pt x="7385" y="10207"/>
                  </a:cubicBezTo>
                  <a:cubicBezTo>
                    <a:pt x="7395" y="10159"/>
                    <a:pt x="7405" y="10101"/>
                    <a:pt x="7405" y="10053"/>
                  </a:cubicBezTo>
                  <a:cubicBezTo>
                    <a:pt x="7405" y="10082"/>
                    <a:pt x="7414" y="10120"/>
                    <a:pt x="7414" y="10159"/>
                  </a:cubicBezTo>
                  <a:cubicBezTo>
                    <a:pt x="7539" y="10966"/>
                    <a:pt x="8241" y="11572"/>
                    <a:pt x="9068" y="11572"/>
                  </a:cubicBezTo>
                  <a:cubicBezTo>
                    <a:pt x="9395" y="11572"/>
                    <a:pt x="9732" y="11466"/>
                    <a:pt x="10001" y="11274"/>
                  </a:cubicBezTo>
                  <a:cubicBezTo>
                    <a:pt x="10270" y="11091"/>
                    <a:pt x="10482" y="10832"/>
                    <a:pt x="10607" y="10524"/>
                  </a:cubicBezTo>
                  <a:cubicBezTo>
                    <a:pt x="10847" y="10640"/>
                    <a:pt x="11116" y="10707"/>
                    <a:pt x="11386" y="10707"/>
                  </a:cubicBezTo>
                  <a:cubicBezTo>
                    <a:pt x="11393" y="10707"/>
                    <a:pt x="11399" y="10707"/>
                    <a:pt x="11406" y="10707"/>
                  </a:cubicBezTo>
                  <a:cubicBezTo>
                    <a:pt x="12282" y="10707"/>
                    <a:pt x="13031" y="10094"/>
                    <a:pt x="13213" y="9245"/>
                  </a:cubicBezTo>
                  <a:cubicBezTo>
                    <a:pt x="13222" y="9207"/>
                    <a:pt x="13232" y="9168"/>
                    <a:pt x="13232" y="9130"/>
                  </a:cubicBezTo>
                  <a:cubicBezTo>
                    <a:pt x="13242" y="9062"/>
                    <a:pt x="13242" y="8995"/>
                    <a:pt x="13251" y="8928"/>
                  </a:cubicBezTo>
                  <a:cubicBezTo>
                    <a:pt x="13261" y="8534"/>
                    <a:pt x="13145" y="8149"/>
                    <a:pt x="12924" y="7822"/>
                  </a:cubicBezTo>
                  <a:cubicBezTo>
                    <a:pt x="13040" y="7755"/>
                    <a:pt x="13145" y="7678"/>
                    <a:pt x="13251" y="7582"/>
                  </a:cubicBezTo>
                  <a:cubicBezTo>
                    <a:pt x="13280" y="7562"/>
                    <a:pt x="13309" y="7534"/>
                    <a:pt x="13338" y="7505"/>
                  </a:cubicBezTo>
                  <a:cubicBezTo>
                    <a:pt x="13405" y="7447"/>
                    <a:pt x="13463" y="7389"/>
                    <a:pt x="13520" y="7322"/>
                  </a:cubicBezTo>
                  <a:cubicBezTo>
                    <a:pt x="13944" y="6851"/>
                    <a:pt x="14174" y="6226"/>
                    <a:pt x="14174" y="5591"/>
                  </a:cubicBezTo>
                  <a:cubicBezTo>
                    <a:pt x="14174" y="4466"/>
                    <a:pt x="13453" y="3466"/>
                    <a:pt x="12376" y="3110"/>
                  </a:cubicBezTo>
                  <a:cubicBezTo>
                    <a:pt x="12569" y="2687"/>
                    <a:pt x="12597" y="2216"/>
                    <a:pt x="12453" y="1783"/>
                  </a:cubicBezTo>
                  <a:cubicBezTo>
                    <a:pt x="12443" y="1754"/>
                    <a:pt x="12434" y="1725"/>
                    <a:pt x="12424" y="1706"/>
                  </a:cubicBezTo>
                  <a:cubicBezTo>
                    <a:pt x="12147" y="973"/>
                    <a:pt x="11457" y="516"/>
                    <a:pt x="10708" y="516"/>
                  </a:cubicBezTo>
                  <a:cubicBezTo>
                    <a:pt x="10573" y="516"/>
                    <a:pt x="10436" y="531"/>
                    <a:pt x="10299" y="562"/>
                  </a:cubicBezTo>
                  <a:cubicBezTo>
                    <a:pt x="9955" y="174"/>
                    <a:pt x="9509" y="0"/>
                    <a:pt x="9070" y="0"/>
                  </a:cubicBezTo>
                  <a:close/>
                </a:path>
              </a:pathLst>
            </a:custGeom>
            <a:solidFill>
              <a:schemeClr val="accent1"/>
            </a:solidFill>
            <a:ln>
              <a:noFill/>
            </a:ln>
          </p:spPr>
          <p:txBody>
            <a:bodyPr spcFirstLastPara="1" wrap="square" lIns="243737" tIns="243737" rIns="243737" bIns="243737" anchor="ctr" anchorCtr="0">
              <a:noAutofit/>
            </a:bodyPr>
            <a:lstStyle/>
            <a:p>
              <a:pPr algn="l" rtl="0"/>
              <a:endParaRPr sz="4799"/>
            </a:p>
          </p:txBody>
        </p:sp>
        <p:sp>
          <p:nvSpPr>
            <p:cNvPr id="32" name="Google Shape;621;p31">
              <a:extLst>
                <a:ext uri="{FF2B5EF4-FFF2-40B4-BE49-F238E27FC236}">
                  <a16:creationId xmlns:a16="http://schemas.microsoft.com/office/drawing/2014/main" id="{E56AF3C1-8FE7-0B6E-1C52-0245AD67A64C}"/>
                </a:ext>
              </a:extLst>
            </p:cNvPr>
            <p:cNvSpPr/>
            <p:nvPr/>
          </p:nvSpPr>
          <p:spPr>
            <a:xfrm>
              <a:off x="3511347" y="3920676"/>
              <a:ext cx="346804" cy="221159"/>
            </a:xfrm>
            <a:custGeom>
              <a:avLst/>
              <a:gdLst/>
              <a:ahLst/>
              <a:cxnLst/>
              <a:rect l="l" t="t" r="r" b="b"/>
              <a:pathLst>
                <a:path w="13271" h="8463" extrusionOk="0">
                  <a:moveTo>
                    <a:pt x="2443" y="0"/>
                  </a:moveTo>
                  <a:cubicBezTo>
                    <a:pt x="328" y="702"/>
                    <a:pt x="1" y="3558"/>
                    <a:pt x="1895" y="4722"/>
                  </a:cubicBezTo>
                  <a:cubicBezTo>
                    <a:pt x="1017" y="6019"/>
                    <a:pt x="2050" y="7594"/>
                    <a:pt x="3404" y="7594"/>
                  </a:cubicBezTo>
                  <a:cubicBezTo>
                    <a:pt x="3665" y="7594"/>
                    <a:pt x="3939" y="7535"/>
                    <a:pt x="4213" y="7405"/>
                  </a:cubicBezTo>
                  <a:cubicBezTo>
                    <a:pt x="4494" y="8114"/>
                    <a:pt x="5121" y="8452"/>
                    <a:pt x="5747" y="8452"/>
                  </a:cubicBezTo>
                  <a:cubicBezTo>
                    <a:pt x="6487" y="8452"/>
                    <a:pt x="7224" y="7978"/>
                    <a:pt x="7386" y="7087"/>
                  </a:cubicBezTo>
                  <a:cubicBezTo>
                    <a:pt x="7395" y="7039"/>
                    <a:pt x="7405" y="6991"/>
                    <a:pt x="7405" y="6943"/>
                  </a:cubicBezTo>
                  <a:lnTo>
                    <a:pt x="7405" y="6933"/>
                  </a:lnTo>
                  <a:cubicBezTo>
                    <a:pt x="7405" y="6962"/>
                    <a:pt x="7415" y="7010"/>
                    <a:pt x="7415" y="7039"/>
                  </a:cubicBezTo>
                  <a:cubicBezTo>
                    <a:pt x="7540" y="7856"/>
                    <a:pt x="8251" y="8462"/>
                    <a:pt x="9078" y="8462"/>
                  </a:cubicBezTo>
                  <a:cubicBezTo>
                    <a:pt x="9415" y="8462"/>
                    <a:pt x="9742" y="8356"/>
                    <a:pt x="10021" y="8164"/>
                  </a:cubicBezTo>
                  <a:cubicBezTo>
                    <a:pt x="10290" y="7972"/>
                    <a:pt x="10501" y="7712"/>
                    <a:pt x="10617" y="7414"/>
                  </a:cubicBezTo>
                  <a:cubicBezTo>
                    <a:pt x="10867" y="7530"/>
                    <a:pt x="11126" y="7587"/>
                    <a:pt x="11405" y="7597"/>
                  </a:cubicBezTo>
                  <a:cubicBezTo>
                    <a:pt x="12280" y="7597"/>
                    <a:pt x="13040" y="6991"/>
                    <a:pt x="13223" y="6135"/>
                  </a:cubicBezTo>
                  <a:cubicBezTo>
                    <a:pt x="13232" y="6097"/>
                    <a:pt x="13242" y="6058"/>
                    <a:pt x="13242" y="6010"/>
                  </a:cubicBezTo>
                  <a:cubicBezTo>
                    <a:pt x="13252" y="5943"/>
                    <a:pt x="13261" y="5885"/>
                    <a:pt x="13261" y="5818"/>
                  </a:cubicBezTo>
                  <a:cubicBezTo>
                    <a:pt x="13271" y="5577"/>
                    <a:pt x="13232" y="5337"/>
                    <a:pt x="13146" y="5106"/>
                  </a:cubicBezTo>
                  <a:cubicBezTo>
                    <a:pt x="12867" y="5827"/>
                    <a:pt x="12175" y="6299"/>
                    <a:pt x="11405" y="6299"/>
                  </a:cubicBezTo>
                  <a:cubicBezTo>
                    <a:pt x="11175" y="6289"/>
                    <a:pt x="10944" y="6241"/>
                    <a:pt x="10732" y="6154"/>
                  </a:cubicBezTo>
                  <a:cubicBezTo>
                    <a:pt x="10716" y="6150"/>
                    <a:pt x="10700" y="6147"/>
                    <a:pt x="10684" y="6147"/>
                  </a:cubicBezTo>
                  <a:cubicBezTo>
                    <a:pt x="10635" y="6147"/>
                    <a:pt x="10591" y="6171"/>
                    <a:pt x="10569" y="6222"/>
                  </a:cubicBezTo>
                  <a:cubicBezTo>
                    <a:pt x="10444" y="6481"/>
                    <a:pt x="10251" y="6703"/>
                    <a:pt x="10021" y="6866"/>
                  </a:cubicBezTo>
                  <a:cubicBezTo>
                    <a:pt x="9742" y="7058"/>
                    <a:pt x="9415" y="7154"/>
                    <a:pt x="9078" y="7154"/>
                  </a:cubicBezTo>
                  <a:cubicBezTo>
                    <a:pt x="8251" y="7154"/>
                    <a:pt x="7559" y="6558"/>
                    <a:pt x="7434" y="5741"/>
                  </a:cubicBezTo>
                  <a:cubicBezTo>
                    <a:pt x="7424" y="5683"/>
                    <a:pt x="7415" y="5616"/>
                    <a:pt x="7415" y="5558"/>
                  </a:cubicBezTo>
                  <a:cubicBezTo>
                    <a:pt x="7415" y="5635"/>
                    <a:pt x="7405" y="5712"/>
                    <a:pt x="7386" y="5789"/>
                  </a:cubicBezTo>
                  <a:cubicBezTo>
                    <a:pt x="7232" y="6679"/>
                    <a:pt x="6489" y="7170"/>
                    <a:pt x="5740" y="7170"/>
                  </a:cubicBezTo>
                  <a:cubicBezTo>
                    <a:pt x="5177" y="7170"/>
                    <a:pt x="4611" y="6893"/>
                    <a:pt x="4289" y="6299"/>
                  </a:cubicBezTo>
                  <a:cubicBezTo>
                    <a:pt x="4238" y="6205"/>
                    <a:pt x="4150" y="6142"/>
                    <a:pt x="4050" y="6142"/>
                  </a:cubicBezTo>
                  <a:cubicBezTo>
                    <a:pt x="4037" y="6142"/>
                    <a:pt x="4024" y="6143"/>
                    <a:pt x="4011" y="6145"/>
                  </a:cubicBezTo>
                  <a:cubicBezTo>
                    <a:pt x="3948" y="6150"/>
                    <a:pt x="3888" y="6152"/>
                    <a:pt x="3832" y="6152"/>
                  </a:cubicBezTo>
                  <a:cubicBezTo>
                    <a:pt x="2760" y="6152"/>
                    <a:pt x="2848" y="5316"/>
                    <a:pt x="2866" y="4924"/>
                  </a:cubicBezTo>
                  <a:cubicBezTo>
                    <a:pt x="2876" y="4799"/>
                    <a:pt x="2818" y="4674"/>
                    <a:pt x="2712" y="4597"/>
                  </a:cubicBezTo>
                  <a:cubicBezTo>
                    <a:pt x="2068" y="4116"/>
                    <a:pt x="1760" y="3356"/>
                    <a:pt x="1760" y="2491"/>
                  </a:cubicBezTo>
                  <a:cubicBezTo>
                    <a:pt x="1760" y="1952"/>
                    <a:pt x="1924" y="1433"/>
                    <a:pt x="2232" y="991"/>
                  </a:cubicBezTo>
                  <a:cubicBezTo>
                    <a:pt x="2366" y="808"/>
                    <a:pt x="2520" y="635"/>
                    <a:pt x="2693" y="471"/>
                  </a:cubicBezTo>
                  <a:cubicBezTo>
                    <a:pt x="2809" y="356"/>
                    <a:pt x="2539" y="164"/>
                    <a:pt x="2453" y="19"/>
                  </a:cubicBezTo>
                  <a:lnTo>
                    <a:pt x="2443" y="0"/>
                  </a:ln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33" name="Google Shape;622;p31">
              <a:extLst>
                <a:ext uri="{FF2B5EF4-FFF2-40B4-BE49-F238E27FC236}">
                  <a16:creationId xmlns:a16="http://schemas.microsoft.com/office/drawing/2014/main" id="{4A7AF558-C205-BEFA-D96D-D9F0BE98EBEC}"/>
                </a:ext>
              </a:extLst>
            </p:cNvPr>
            <p:cNvSpPr/>
            <p:nvPr/>
          </p:nvSpPr>
          <p:spPr>
            <a:xfrm>
              <a:off x="3506590" y="3833812"/>
              <a:ext cx="396796" cy="313407"/>
            </a:xfrm>
            <a:custGeom>
              <a:avLst/>
              <a:gdLst/>
              <a:ahLst/>
              <a:cxnLst/>
              <a:rect l="l" t="t" r="r" b="b"/>
              <a:pathLst>
                <a:path w="15184" h="11993" extrusionOk="0">
                  <a:moveTo>
                    <a:pt x="5938" y="0"/>
                  </a:moveTo>
                  <a:cubicBezTo>
                    <a:pt x="5471" y="0"/>
                    <a:pt x="5001" y="174"/>
                    <a:pt x="4635" y="536"/>
                  </a:cubicBezTo>
                  <a:lnTo>
                    <a:pt x="4625" y="545"/>
                  </a:lnTo>
                  <a:lnTo>
                    <a:pt x="4606" y="545"/>
                  </a:lnTo>
                  <a:cubicBezTo>
                    <a:pt x="4494" y="527"/>
                    <a:pt x="4383" y="518"/>
                    <a:pt x="4274" y="518"/>
                  </a:cubicBezTo>
                  <a:cubicBezTo>
                    <a:pt x="2931" y="518"/>
                    <a:pt x="1909" y="1837"/>
                    <a:pt x="2327" y="3180"/>
                  </a:cubicBezTo>
                  <a:lnTo>
                    <a:pt x="2337" y="3199"/>
                  </a:lnTo>
                  <a:lnTo>
                    <a:pt x="2317" y="3209"/>
                  </a:lnTo>
                  <a:cubicBezTo>
                    <a:pt x="308" y="4074"/>
                    <a:pt x="0" y="6796"/>
                    <a:pt x="1760" y="8094"/>
                  </a:cubicBezTo>
                  <a:lnTo>
                    <a:pt x="1779" y="8103"/>
                  </a:lnTo>
                  <a:lnTo>
                    <a:pt x="1769" y="8132"/>
                  </a:lnTo>
                  <a:cubicBezTo>
                    <a:pt x="1035" y="9560"/>
                    <a:pt x="2134" y="11132"/>
                    <a:pt x="3581" y="11132"/>
                  </a:cubicBezTo>
                  <a:cubicBezTo>
                    <a:pt x="3801" y="11132"/>
                    <a:pt x="4029" y="11096"/>
                    <a:pt x="4260" y="11017"/>
                  </a:cubicBezTo>
                  <a:lnTo>
                    <a:pt x="4279" y="11007"/>
                  </a:lnTo>
                  <a:lnTo>
                    <a:pt x="4298" y="11027"/>
                  </a:lnTo>
                  <a:cubicBezTo>
                    <a:pt x="4414" y="11248"/>
                    <a:pt x="4587" y="11440"/>
                    <a:pt x="4789" y="11594"/>
                  </a:cubicBezTo>
                  <a:cubicBezTo>
                    <a:pt x="4832" y="11628"/>
                    <a:pt x="4877" y="11642"/>
                    <a:pt x="4919" y="11642"/>
                  </a:cubicBezTo>
                  <a:cubicBezTo>
                    <a:pt x="5093" y="11642"/>
                    <a:pt x="5226" y="11399"/>
                    <a:pt x="5048" y="11267"/>
                  </a:cubicBezTo>
                  <a:cubicBezTo>
                    <a:pt x="4837" y="11104"/>
                    <a:pt x="4683" y="10892"/>
                    <a:pt x="4587" y="10652"/>
                  </a:cubicBezTo>
                  <a:cubicBezTo>
                    <a:pt x="4551" y="10566"/>
                    <a:pt x="4468" y="10518"/>
                    <a:pt x="4385" y="10518"/>
                  </a:cubicBezTo>
                  <a:cubicBezTo>
                    <a:pt x="4355" y="10518"/>
                    <a:pt x="4326" y="10524"/>
                    <a:pt x="4298" y="10536"/>
                  </a:cubicBezTo>
                  <a:cubicBezTo>
                    <a:pt x="4062" y="10650"/>
                    <a:pt x="3820" y="10702"/>
                    <a:pt x="3585" y="10702"/>
                  </a:cubicBezTo>
                  <a:cubicBezTo>
                    <a:pt x="2670" y="10702"/>
                    <a:pt x="1862" y="9913"/>
                    <a:pt x="1962" y="8911"/>
                  </a:cubicBezTo>
                  <a:cubicBezTo>
                    <a:pt x="2057" y="8081"/>
                    <a:pt x="2740" y="7459"/>
                    <a:pt x="3568" y="7459"/>
                  </a:cubicBezTo>
                  <a:cubicBezTo>
                    <a:pt x="3574" y="7459"/>
                    <a:pt x="3580" y="7459"/>
                    <a:pt x="3587" y="7459"/>
                  </a:cubicBezTo>
                  <a:cubicBezTo>
                    <a:pt x="3866" y="7459"/>
                    <a:pt x="3866" y="7026"/>
                    <a:pt x="3587" y="7026"/>
                  </a:cubicBezTo>
                  <a:cubicBezTo>
                    <a:pt x="2991" y="7026"/>
                    <a:pt x="2433" y="7286"/>
                    <a:pt x="2048" y="7738"/>
                  </a:cubicBezTo>
                  <a:lnTo>
                    <a:pt x="2029" y="7757"/>
                  </a:lnTo>
                  <a:lnTo>
                    <a:pt x="2010" y="7738"/>
                  </a:lnTo>
                  <a:cubicBezTo>
                    <a:pt x="510" y="6632"/>
                    <a:pt x="779" y="4324"/>
                    <a:pt x="2491" y="3593"/>
                  </a:cubicBezTo>
                  <a:lnTo>
                    <a:pt x="2510" y="3584"/>
                  </a:lnTo>
                  <a:lnTo>
                    <a:pt x="2519" y="3603"/>
                  </a:lnTo>
                  <a:cubicBezTo>
                    <a:pt x="2894" y="4228"/>
                    <a:pt x="3558" y="4603"/>
                    <a:pt x="4289" y="4613"/>
                  </a:cubicBezTo>
                  <a:cubicBezTo>
                    <a:pt x="4568" y="4613"/>
                    <a:pt x="4568" y="4190"/>
                    <a:pt x="4289" y="4190"/>
                  </a:cubicBezTo>
                  <a:cubicBezTo>
                    <a:pt x="4283" y="4190"/>
                    <a:pt x="4277" y="4190"/>
                    <a:pt x="4271" y="4190"/>
                  </a:cubicBezTo>
                  <a:cubicBezTo>
                    <a:pt x="3347" y="4190"/>
                    <a:pt x="2606" y="3434"/>
                    <a:pt x="2635" y="2516"/>
                  </a:cubicBezTo>
                  <a:cubicBezTo>
                    <a:pt x="2662" y="1625"/>
                    <a:pt x="3384" y="935"/>
                    <a:pt x="4255" y="935"/>
                  </a:cubicBezTo>
                  <a:cubicBezTo>
                    <a:pt x="4295" y="935"/>
                    <a:pt x="4335" y="936"/>
                    <a:pt x="4375" y="939"/>
                  </a:cubicBezTo>
                  <a:cubicBezTo>
                    <a:pt x="4914" y="968"/>
                    <a:pt x="5404" y="1257"/>
                    <a:pt x="5673" y="1718"/>
                  </a:cubicBezTo>
                  <a:cubicBezTo>
                    <a:pt x="5720" y="1785"/>
                    <a:pt x="5784" y="1813"/>
                    <a:pt x="5846" y="1813"/>
                  </a:cubicBezTo>
                  <a:cubicBezTo>
                    <a:pt x="5989" y="1813"/>
                    <a:pt x="6126" y="1665"/>
                    <a:pt x="6039" y="1497"/>
                  </a:cubicBezTo>
                  <a:cubicBezTo>
                    <a:pt x="5827" y="1151"/>
                    <a:pt x="5520" y="872"/>
                    <a:pt x="5154" y="699"/>
                  </a:cubicBezTo>
                  <a:lnTo>
                    <a:pt x="5106" y="680"/>
                  </a:lnTo>
                  <a:lnTo>
                    <a:pt x="5154" y="651"/>
                  </a:lnTo>
                  <a:cubicBezTo>
                    <a:pt x="5401" y="493"/>
                    <a:pt x="5668" y="421"/>
                    <a:pt x="5928" y="421"/>
                  </a:cubicBezTo>
                  <a:cubicBezTo>
                    <a:pt x="6680" y="421"/>
                    <a:pt x="7376" y="1022"/>
                    <a:pt x="7376" y="1872"/>
                  </a:cubicBezTo>
                  <a:lnTo>
                    <a:pt x="7376" y="4959"/>
                  </a:lnTo>
                  <a:lnTo>
                    <a:pt x="7347" y="4959"/>
                  </a:lnTo>
                  <a:cubicBezTo>
                    <a:pt x="6924" y="4940"/>
                    <a:pt x="6625" y="4786"/>
                    <a:pt x="6433" y="4459"/>
                  </a:cubicBezTo>
                  <a:cubicBezTo>
                    <a:pt x="6387" y="4387"/>
                    <a:pt x="6323" y="4357"/>
                    <a:pt x="6259" y="4357"/>
                  </a:cubicBezTo>
                  <a:cubicBezTo>
                    <a:pt x="6111" y="4357"/>
                    <a:pt x="5967" y="4519"/>
                    <a:pt x="6068" y="4680"/>
                  </a:cubicBezTo>
                  <a:cubicBezTo>
                    <a:pt x="6347" y="5132"/>
                    <a:pt x="6779" y="5363"/>
                    <a:pt x="7356" y="5382"/>
                  </a:cubicBezTo>
                  <a:lnTo>
                    <a:pt x="7376" y="5382"/>
                  </a:lnTo>
                  <a:lnTo>
                    <a:pt x="7376" y="8603"/>
                  </a:lnTo>
                  <a:lnTo>
                    <a:pt x="7327" y="8555"/>
                  </a:lnTo>
                  <a:cubicBezTo>
                    <a:pt x="7049" y="8286"/>
                    <a:pt x="6683" y="8142"/>
                    <a:pt x="6299" y="8142"/>
                  </a:cubicBezTo>
                  <a:lnTo>
                    <a:pt x="4991" y="8142"/>
                  </a:lnTo>
                  <a:cubicBezTo>
                    <a:pt x="4712" y="8142"/>
                    <a:pt x="4712" y="8565"/>
                    <a:pt x="4991" y="8565"/>
                  </a:cubicBezTo>
                  <a:lnTo>
                    <a:pt x="6299" y="8565"/>
                  </a:lnTo>
                  <a:cubicBezTo>
                    <a:pt x="6895" y="8565"/>
                    <a:pt x="7385" y="9046"/>
                    <a:pt x="7385" y="9642"/>
                  </a:cubicBezTo>
                  <a:lnTo>
                    <a:pt x="7385" y="10113"/>
                  </a:lnTo>
                  <a:cubicBezTo>
                    <a:pt x="7385" y="10927"/>
                    <a:pt x="6717" y="11565"/>
                    <a:pt x="5937" y="11565"/>
                  </a:cubicBezTo>
                  <a:cubicBezTo>
                    <a:pt x="5860" y="11565"/>
                    <a:pt x="5781" y="11559"/>
                    <a:pt x="5702" y="11546"/>
                  </a:cubicBezTo>
                  <a:lnTo>
                    <a:pt x="5664" y="11546"/>
                  </a:lnTo>
                  <a:cubicBezTo>
                    <a:pt x="5404" y="11546"/>
                    <a:pt x="5375" y="11931"/>
                    <a:pt x="5635" y="11969"/>
                  </a:cubicBezTo>
                  <a:cubicBezTo>
                    <a:pt x="5733" y="11985"/>
                    <a:pt x="5831" y="11992"/>
                    <a:pt x="5928" y="11992"/>
                  </a:cubicBezTo>
                  <a:cubicBezTo>
                    <a:pt x="6602" y="11992"/>
                    <a:pt x="7232" y="11623"/>
                    <a:pt x="7568" y="11027"/>
                  </a:cubicBezTo>
                  <a:lnTo>
                    <a:pt x="7587" y="10979"/>
                  </a:lnTo>
                  <a:lnTo>
                    <a:pt x="7616" y="11027"/>
                  </a:lnTo>
                  <a:cubicBezTo>
                    <a:pt x="7951" y="11630"/>
                    <a:pt x="8587" y="11993"/>
                    <a:pt x="9260" y="11993"/>
                  </a:cubicBezTo>
                  <a:cubicBezTo>
                    <a:pt x="9359" y="11993"/>
                    <a:pt x="9459" y="11985"/>
                    <a:pt x="9558" y="11969"/>
                  </a:cubicBezTo>
                  <a:cubicBezTo>
                    <a:pt x="9822" y="11924"/>
                    <a:pt x="9776" y="11552"/>
                    <a:pt x="9535" y="11552"/>
                  </a:cubicBezTo>
                  <a:cubicBezTo>
                    <a:pt x="9521" y="11552"/>
                    <a:pt x="9506" y="11553"/>
                    <a:pt x="9491" y="11555"/>
                  </a:cubicBezTo>
                  <a:cubicBezTo>
                    <a:pt x="9415" y="11567"/>
                    <a:pt x="9339" y="11573"/>
                    <a:pt x="9265" y="11573"/>
                  </a:cubicBezTo>
                  <a:cubicBezTo>
                    <a:pt x="8475" y="11573"/>
                    <a:pt x="7808" y="10940"/>
                    <a:pt x="7808" y="10123"/>
                  </a:cubicBezTo>
                  <a:lnTo>
                    <a:pt x="7808" y="8257"/>
                  </a:lnTo>
                  <a:cubicBezTo>
                    <a:pt x="7808" y="7661"/>
                    <a:pt x="8289" y="7180"/>
                    <a:pt x="8895" y="7180"/>
                  </a:cubicBezTo>
                  <a:lnTo>
                    <a:pt x="10789" y="7180"/>
                  </a:lnTo>
                  <a:cubicBezTo>
                    <a:pt x="11078" y="7180"/>
                    <a:pt x="11078" y="6757"/>
                    <a:pt x="10789" y="6757"/>
                  </a:cubicBezTo>
                  <a:lnTo>
                    <a:pt x="8895" y="6757"/>
                  </a:lnTo>
                  <a:cubicBezTo>
                    <a:pt x="8510" y="6757"/>
                    <a:pt x="8135" y="6901"/>
                    <a:pt x="7856" y="7171"/>
                  </a:cubicBezTo>
                  <a:lnTo>
                    <a:pt x="7808" y="7219"/>
                  </a:lnTo>
                  <a:lnTo>
                    <a:pt x="7808" y="6344"/>
                  </a:lnTo>
                  <a:lnTo>
                    <a:pt x="7837" y="6344"/>
                  </a:lnTo>
                  <a:cubicBezTo>
                    <a:pt x="8731" y="6305"/>
                    <a:pt x="9443" y="5565"/>
                    <a:pt x="9443" y="4670"/>
                  </a:cubicBezTo>
                  <a:cubicBezTo>
                    <a:pt x="9443" y="4531"/>
                    <a:pt x="9335" y="4461"/>
                    <a:pt x="9227" y="4461"/>
                  </a:cubicBezTo>
                  <a:cubicBezTo>
                    <a:pt x="9118" y="4461"/>
                    <a:pt x="9010" y="4531"/>
                    <a:pt x="9010" y="4670"/>
                  </a:cubicBezTo>
                  <a:cubicBezTo>
                    <a:pt x="9010" y="5334"/>
                    <a:pt x="8501" y="5872"/>
                    <a:pt x="7847" y="5920"/>
                  </a:cubicBezTo>
                  <a:lnTo>
                    <a:pt x="7818" y="5920"/>
                  </a:lnTo>
                  <a:lnTo>
                    <a:pt x="7818" y="1882"/>
                  </a:lnTo>
                  <a:cubicBezTo>
                    <a:pt x="7818" y="1031"/>
                    <a:pt x="8513" y="431"/>
                    <a:pt x="9265" y="431"/>
                  </a:cubicBezTo>
                  <a:cubicBezTo>
                    <a:pt x="9525" y="431"/>
                    <a:pt x="9792" y="502"/>
                    <a:pt x="10039" y="661"/>
                  </a:cubicBezTo>
                  <a:lnTo>
                    <a:pt x="10078" y="689"/>
                  </a:lnTo>
                  <a:lnTo>
                    <a:pt x="10039" y="709"/>
                  </a:lnTo>
                  <a:cubicBezTo>
                    <a:pt x="9664" y="882"/>
                    <a:pt x="9356" y="1161"/>
                    <a:pt x="9154" y="1507"/>
                  </a:cubicBezTo>
                  <a:cubicBezTo>
                    <a:pt x="9067" y="1669"/>
                    <a:pt x="9202" y="1821"/>
                    <a:pt x="9343" y="1821"/>
                  </a:cubicBezTo>
                  <a:cubicBezTo>
                    <a:pt x="9403" y="1821"/>
                    <a:pt x="9464" y="1794"/>
                    <a:pt x="9510" y="1728"/>
                  </a:cubicBezTo>
                  <a:cubicBezTo>
                    <a:pt x="9828" y="1201"/>
                    <a:pt x="10366" y="939"/>
                    <a:pt x="10903" y="939"/>
                  </a:cubicBezTo>
                  <a:cubicBezTo>
                    <a:pt x="11455" y="939"/>
                    <a:pt x="12006" y="1216"/>
                    <a:pt x="12318" y="1766"/>
                  </a:cubicBezTo>
                  <a:cubicBezTo>
                    <a:pt x="12934" y="2853"/>
                    <a:pt x="12145" y="4190"/>
                    <a:pt x="10905" y="4190"/>
                  </a:cubicBezTo>
                  <a:cubicBezTo>
                    <a:pt x="10616" y="4190"/>
                    <a:pt x="10616" y="4613"/>
                    <a:pt x="10905" y="4613"/>
                  </a:cubicBezTo>
                  <a:cubicBezTo>
                    <a:pt x="11626" y="4613"/>
                    <a:pt x="12299" y="4228"/>
                    <a:pt x="12664" y="3613"/>
                  </a:cubicBezTo>
                  <a:lnTo>
                    <a:pt x="12684" y="3584"/>
                  </a:lnTo>
                  <a:lnTo>
                    <a:pt x="12703" y="3593"/>
                  </a:lnTo>
                  <a:cubicBezTo>
                    <a:pt x="14414" y="4324"/>
                    <a:pt x="14674" y="6642"/>
                    <a:pt x="13184" y="7738"/>
                  </a:cubicBezTo>
                  <a:lnTo>
                    <a:pt x="13164" y="7757"/>
                  </a:lnTo>
                  <a:lnTo>
                    <a:pt x="13145" y="7738"/>
                  </a:lnTo>
                  <a:cubicBezTo>
                    <a:pt x="12761" y="7286"/>
                    <a:pt x="12193" y="7036"/>
                    <a:pt x="11607" y="7036"/>
                  </a:cubicBezTo>
                  <a:cubicBezTo>
                    <a:pt x="11318" y="7036"/>
                    <a:pt x="11318" y="7459"/>
                    <a:pt x="11607" y="7459"/>
                  </a:cubicBezTo>
                  <a:cubicBezTo>
                    <a:pt x="12376" y="7459"/>
                    <a:pt x="13039" y="8007"/>
                    <a:pt x="13193" y="8757"/>
                  </a:cubicBezTo>
                  <a:cubicBezTo>
                    <a:pt x="13328" y="9363"/>
                    <a:pt x="13087" y="9988"/>
                    <a:pt x="12597" y="10363"/>
                  </a:cubicBezTo>
                  <a:cubicBezTo>
                    <a:pt x="12305" y="10592"/>
                    <a:pt x="11952" y="10709"/>
                    <a:pt x="11596" y="10709"/>
                  </a:cubicBezTo>
                  <a:cubicBezTo>
                    <a:pt x="11354" y="10709"/>
                    <a:pt x="11111" y="10655"/>
                    <a:pt x="10885" y="10546"/>
                  </a:cubicBezTo>
                  <a:cubicBezTo>
                    <a:pt x="10852" y="10529"/>
                    <a:pt x="10818" y="10521"/>
                    <a:pt x="10785" y="10521"/>
                  </a:cubicBezTo>
                  <a:cubicBezTo>
                    <a:pt x="10704" y="10521"/>
                    <a:pt x="10631" y="10569"/>
                    <a:pt x="10597" y="10652"/>
                  </a:cubicBezTo>
                  <a:cubicBezTo>
                    <a:pt x="10501" y="10892"/>
                    <a:pt x="10337" y="11104"/>
                    <a:pt x="10135" y="11267"/>
                  </a:cubicBezTo>
                  <a:cubicBezTo>
                    <a:pt x="9957" y="11406"/>
                    <a:pt x="10091" y="11652"/>
                    <a:pt x="10265" y="11652"/>
                  </a:cubicBezTo>
                  <a:cubicBezTo>
                    <a:pt x="10307" y="11652"/>
                    <a:pt x="10352" y="11637"/>
                    <a:pt x="10395" y="11604"/>
                  </a:cubicBezTo>
                  <a:cubicBezTo>
                    <a:pt x="10597" y="11440"/>
                    <a:pt x="10760" y="11248"/>
                    <a:pt x="10885" y="11027"/>
                  </a:cubicBezTo>
                  <a:lnTo>
                    <a:pt x="10895" y="11007"/>
                  </a:lnTo>
                  <a:lnTo>
                    <a:pt x="10914" y="11017"/>
                  </a:lnTo>
                  <a:cubicBezTo>
                    <a:pt x="11134" y="11093"/>
                    <a:pt x="11363" y="11130"/>
                    <a:pt x="11592" y="11130"/>
                  </a:cubicBezTo>
                  <a:cubicBezTo>
                    <a:pt x="12031" y="11130"/>
                    <a:pt x="12467" y="10991"/>
                    <a:pt x="12828" y="10719"/>
                  </a:cubicBezTo>
                  <a:cubicBezTo>
                    <a:pt x="13376" y="10315"/>
                    <a:pt x="13684" y="9652"/>
                    <a:pt x="13645" y="8969"/>
                  </a:cubicBezTo>
                  <a:cubicBezTo>
                    <a:pt x="13626" y="8671"/>
                    <a:pt x="13549" y="8392"/>
                    <a:pt x="13405" y="8132"/>
                  </a:cubicBezTo>
                  <a:lnTo>
                    <a:pt x="13395" y="8103"/>
                  </a:lnTo>
                  <a:lnTo>
                    <a:pt x="13414" y="8094"/>
                  </a:lnTo>
                  <a:cubicBezTo>
                    <a:pt x="15184" y="6796"/>
                    <a:pt x="14876" y="4074"/>
                    <a:pt x="12866" y="3209"/>
                  </a:cubicBezTo>
                  <a:lnTo>
                    <a:pt x="12876" y="3209"/>
                  </a:lnTo>
                  <a:lnTo>
                    <a:pt x="12857" y="3199"/>
                  </a:lnTo>
                  <a:lnTo>
                    <a:pt x="12857" y="3170"/>
                  </a:lnTo>
                  <a:cubicBezTo>
                    <a:pt x="13276" y="1832"/>
                    <a:pt x="12255" y="511"/>
                    <a:pt x="10908" y="511"/>
                  </a:cubicBezTo>
                  <a:cubicBezTo>
                    <a:pt x="10803" y="511"/>
                    <a:pt x="10696" y="519"/>
                    <a:pt x="10587" y="536"/>
                  </a:cubicBezTo>
                  <a:lnTo>
                    <a:pt x="10568" y="536"/>
                  </a:lnTo>
                  <a:lnTo>
                    <a:pt x="10558" y="526"/>
                  </a:lnTo>
                  <a:cubicBezTo>
                    <a:pt x="10191" y="171"/>
                    <a:pt x="9726" y="1"/>
                    <a:pt x="9266" y="1"/>
                  </a:cubicBezTo>
                  <a:cubicBezTo>
                    <a:pt x="8616" y="1"/>
                    <a:pt x="7974" y="338"/>
                    <a:pt x="7626" y="968"/>
                  </a:cubicBezTo>
                  <a:lnTo>
                    <a:pt x="7597" y="1007"/>
                  </a:lnTo>
                  <a:lnTo>
                    <a:pt x="7577" y="968"/>
                  </a:lnTo>
                  <a:cubicBezTo>
                    <a:pt x="7231" y="336"/>
                    <a:pt x="6587" y="0"/>
                    <a:pt x="5938"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grpSp>
      <p:sp>
        <p:nvSpPr>
          <p:cNvPr id="74" name="مستطيل: زوايا مستديرة 73">
            <a:extLst>
              <a:ext uri="{FF2B5EF4-FFF2-40B4-BE49-F238E27FC236}">
                <a16:creationId xmlns:a16="http://schemas.microsoft.com/office/drawing/2014/main" id="{C85546E5-3C39-7CD2-E7E2-F27794D03E88}"/>
              </a:ext>
            </a:extLst>
          </p:cNvPr>
          <p:cNvSpPr/>
          <p:nvPr/>
        </p:nvSpPr>
        <p:spPr>
          <a:xfrm>
            <a:off x="6875596" y="604232"/>
            <a:ext cx="12328203" cy="1949594"/>
          </a:xfrm>
          <a:prstGeom prst="roundRect">
            <a:avLst/>
          </a:prstGeom>
          <a:solidFill>
            <a:schemeClr val="tx2">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1731" dirty="0"/>
              <a:t>جدول التعلم </a:t>
            </a:r>
          </a:p>
        </p:txBody>
      </p:sp>
      <p:grpSp>
        <p:nvGrpSpPr>
          <p:cNvPr id="53" name="Google Shape;689;p32">
            <a:extLst>
              <a:ext uri="{FF2B5EF4-FFF2-40B4-BE49-F238E27FC236}">
                <a16:creationId xmlns:a16="http://schemas.microsoft.com/office/drawing/2014/main" id="{A926B703-F4B2-08F2-7BA8-EFB6E652AE48}"/>
              </a:ext>
            </a:extLst>
          </p:cNvPr>
          <p:cNvGrpSpPr/>
          <p:nvPr/>
        </p:nvGrpSpPr>
        <p:grpSpPr>
          <a:xfrm flipH="1">
            <a:off x="6450538" y="621626"/>
            <a:ext cx="1267484" cy="1949594"/>
            <a:chOff x="1361556" y="2425923"/>
            <a:chExt cx="283224" cy="366482"/>
          </a:xfrm>
        </p:grpSpPr>
        <p:sp>
          <p:nvSpPr>
            <p:cNvPr id="54" name="Google Shape;690;p32">
              <a:extLst>
                <a:ext uri="{FF2B5EF4-FFF2-40B4-BE49-F238E27FC236}">
                  <a16:creationId xmlns:a16="http://schemas.microsoft.com/office/drawing/2014/main" id="{97922CAD-CABF-EC31-C7C2-9ED416249E77}"/>
                </a:ext>
              </a:extLst>
            </p:cNvPr>
            <p:cNvSpPr/>
            <p:nvPr/>
          </p:nvSpPr>
          <p:spPr>
            <a:xfrm>
              <a:off x="1361556" y="2425923"/>
              <a:ext cx="283224" cy="366482"/>
            </a:xfrm>
            <a:custGeom>
              <a:avLst/>
              <a:gdLst/>
              <a:ahLst/>
              <a:cxnLst/>
              <a:rect l="l" t="t" r="r" b="b"/>
              <a:pathLst>
                <a:path w="10838" h="14024" extrusionOk="0">
                  <a:moveTo>
                    <a:pt x="5753" y="1"/>
                  </a:moveTo>
                  <a:cubicBezTo>
                    <a:pt x="4965" y="1"/>
                    <a:pt x="4173" y="198"/>
                    <a:pt x="3453" y="599"/>
                  </a:cubicBezTo>
                  <a:cubicBezTo>
                    <a:pt x="1712" y="1570"/>
                    <a:pt x="760" y="3532"/>
                    <a:pt x="1097" y="5503"/>
                  </a:cubicBezTo>
                  <a:lnTo>
                    <a:pt x="222" y="8081"/>
                  </a:lnTo>
                  <a:cubicBezTo>
                    <a:pt x="1" y="8706"/>
                    <a:pt x="443" y="9379"/>
                    <a:pt x="1106" y="9417"/>
                  </a:cubicBezTo>
                  <a:lnTo>
                    <a:pt x="1491" y="9417"/>
                  </a:lnTo>
                  <a:cubicBezTo>
                    <a:pt x="1597" y="9417"/>
                    <a:pt x="1683" y="9504"/>
                    <a:pt x="1683" y="9619"/>
                  </a:cubicBezTo>
                  <a:lnTo>
                    <a:pt x="1683" y="11408"/>
                  </a:lnTo>
                  <a:cubicBezTo>
                    <a:pt x="1683" y="11937"/>
                    <a:pt x="2116" y="12369"/>
                    <a:pt x="2645" y="12369"/>
                  </a:cubicBezTo>
                  <a:lnTo>
                    <a:pt x="4010" y="12138"/>
                  </a:lnTo>
                  <a:cubicBezTo>
                    <a:pt x="4021" y="12137"/>
                    <a:pt x="4032" y="12136"/>
                    <a:pt x="4042" y="12136"/>
                  </a:cubicBezTo>
                  <a:cubicBezTo>
                    <a:pt x="4153" y="12136"/>
                    <a:pt x="4241" y="12226"/>
                    <a:pt x="4241" y="12340"/>
                  </a:cubicBezTo>
                  <a:lnTo>
                    <a:pt x="4241" y="13735"/>
                  </a:lnTo>
                  <a:cubicBezTo>
                    <a:pt x="4241" y="13889"/>
                    <a:pt x="4376" y="14023"/>
                    <a:pt x="4539" y="14023"/>
                  </a:cubicBezTo>
                  <a:lnTo>
                    <a:pt x="8915" y="14023"/>
                  </a:lnTo>
                  <a:cubicBezTo>
                    <a:pt x="9078" y="14023"/>
                    <a:pt x="9213" y="13898"/>
                    <a:pt x="9213" y="13735"/>
                  </a:cubicBezTo>
                  <a:lnTo>
                    <a:pt x="9213" y="9090"/>
                  </a:lnTo>
                  <a:cubicBezTo>
                    <a:pt x="9213" y="8792"/>
                    <a:pt x="9251" y="8484"/>
                    <a:pt x="9328" y="8196"/>
                  </a:cubicBezTo>
                  <a:cubicBezTo>
                    <a:pt x="9415" y="7907"/>
                    <a:pt x="9540" y="7629"/>
                    <a:pt x="9703" y="7369"/>
                  </a:cubicBezTo>
                  <a:cubicBezTo>
                    <a:pt x="9944" y="6994"/>
                    <a:pt x="10126" y="6580"/>
                    <a:pt x="10261" y="6148"/>
                  </a:cubicBezTo>
                  <a:lnTo>
                    <a:pt x="10261" y="6138"/>
                  </a:lnTo>
                  <a:cubicBezTo>
                    <a:pt x="10838" y="4292"/>
                    <a:pt x="10232" y="2282"/>
                    <a:pt x="8732" y="1061"/>
                  </a:cubicBezTo>
                  <a:cubicBezTo>
                    <a:pt x="7871" y="360"/>
                    <a:pt x="6816" y="1"/>
                    <a:pt x="5753" y="1"/>
                  </a:cubicBezTo>
                  <a:close/>
                </a:path>
              </a:pathLst>
            </a:custGeom>
            <a:solidFill>
              <a:schemeClr val="lt1"/>
            </a:solidFill>
            <a:ln>
              <a:noFill/>
            </a:ln>
          </p:spPr>
          <p:txBody>
            <a:bodyPr spcFirstLastPara="1" wrap="square" lIns="243737" tIns="243737" rIns="243737" bIns="243737" anchor="ctr" anchorCtr="0">
              <a:noAutofit/>
            </a:bodyPr>
            <a:lstStyle/>
            <a:p>
              <a:pPr algn="l" rtl="0"/>
              <a:endParaRPr sz="4799"/>
            </a:p>
          </p:txBody>
        </p:sp>
        <p:sp>
          <p:nvSpPr>
            <p:cNvPr id="55" name="Google Shape;691;p32">
              <a:extLst>
                <a:ext uri="{FF2B5EF4-FFF2-40B4-BE49-F238E27FC236}">
                  <a16:creationId xmlns:a16="http://schemas.microsoft.com/office/drawing/2014/main" id="{F5CCA63D-3A2D-C176-7ADC-A46DFF379333}"/>
                </a:ext>
              </a:extLst>
            </p:cNvPr>
            <p:cNvSpPr/>
            <p:nvPr/>
          </p:nvSpPr>
          <p:spPr>
            <a:xfrm>
              <a:off x="1493499" y="2660698"/>
              <a:ext cx="36951" cy="22866"/>
            </a:xfrm>
            <a:custGeom>
              <a:avLst/>
              <a:gdLst/>
              <a:ahLst/>
              <a:cxnLst/>
              <a:rect l="l" t="t" r="r" b="b"/>
              <a:pathLst>
                <a:path w="1414" h="875" extrusionOk="0">
                  <a:moveTo>
                    <a:pt x="0" y="0"/>
                  </a:moveTo>
                  <a:lnTo>
                    <a:pt x="0" y="174"/>
                  </a:lnTo>
                  <a:cubicBezTo>
                    <a:pt x="0" y="582"/>
                    <a:pt x="337" y="874"/>
                    <a:pt x="706" y="874"/>
                  </a:cubicBezTo>
                  <a:cubicBezTo>
                    <a:pt x="823" y="874"/>
                    <a:pt x="944" y="844"/>
                    <a:pt x="1058" y="779"/>
                  </a:cubicBezTo>
                  <a:lnTo>
                    <a:pt x="1067" y="779"/>
                  </a:lnTo>
                  <a:cubicBezTo>
                    <a:pt x="1279" y="654"/>
                    <a:pt x="1414" y="424"/>
                    <a:pt x="1414" y="183"/>
                  </a:cubicBezTo>
                  <a:lnTo>
                    <a:pt x="1414" y="10"/>
                  </a:lnTo>
                  <a:lnTo>
                    <a:pt x="1414" y="0"/>
                  </a:lnTo>
                  <a:close/>
                </a:path>
              </a:pathLst>
            </a:custGeom>
            <a:solidFill>
              <a:schemeClr val="accent2"/>
            </a:solidFill>
            <a:ln>
              <a:noFill/>
            </a:ln>
          </p:spPr>
          <p:txBody>
            <a:bodyPr spcFirstLastPara="1" wrap="square" lIns="243737" tIns="243737" rIns="243737" bIns="243737" anchor="ctr" anchorCtr="0">
              <a:noAutofit/>
            </a:bodyPr>
            <a:lstStyle/>
            <a:p>
              <a:pPr algn="l" rtl="0"/>
              <a:endParaRPr sz="4799"/>
            </a:p>
          </p:txBody>
        </p:sp>
        <p:sp>
          <p:nvSpPr>
            <p:cNvPr id="56" name="Google Shape;692;p32">
              <a:extLst>
                <a:ext uri="{FF2B5EF4-FFF2-40B4-BE49-F238E27FC236}">
                  <a16:creationId xmlns:a16="http://schemas.microsoft.com/office/drawing/2014/main" id="{E92F8AA1-B9A6-EBD8-5AD9-BE255D078761}"/>
                </a:ext>
              </a:extLst>
            </p:cNvPr>
            <p:cNvSpPr/>
            <p:nvPr/>
          </p:nvSpPr>
          <p:spPr>
            <a:xfrm>
              <a:off x="1512341" y="2660959"/>
              <a:ext cx="18110" cy="20122"/>
            </a:xfrm>
            <a:custGeom>
              <a:avLst/>
              <a:gdLst/>
              <a:ahLst/>
              <a:cxnLst/>
              <a:rect l="l" t="t" r="r" b="b"/>
              <a:pathLst>
                <a:path w="693" h="770" extrusionOk="0">
                  <a:moveTo>
                    <a:pt x="0" y="0"/>
                  </a:moveTo>
                  <a:lnTo>
                    <a:pt x="0" y="173"/>
                  </a:lnTo>
                  <a:cubicBezTo>
                    <a:pt x="0" y="414"/>
                    <a:pt x="135" y="644"/>
                    <a:pt x="346" y="769"/>
                  </a:cubicBezTo>
                  <a:cubicBezTo>
                    <a:pt x="558" y="644"/>
                    <a:pt x="693" y="414"/>
                    <a:pt x="693" y="173"/>
                  </a:cubicBezTo>
                  <a:lnTo>
                    <a:pt x="693" y="0"/>
                  </a:ln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57" name="Google Shape;693;p32">
              <a:extLst>
                <a:ext uri="{FF2B5EF4-FFF2-40B4-BE49-F238E27FC236}">
                  <a16:creationId xmlns:a16="http://schemas.microsoft.com/office/drawing/2014/main" id="{3D8E4F85-9C3E-C00D-77C3-913AEDB1E5DD}"/>
                </a:ext>
              </a:extLst>
            </p:cNvPr>
            <p:cNvSpPr/>
            <p:nvPr/>
          </p:nvSpPr>
          <p:spPr>
            <a:xfrm>
              <a:off x="1433290" y="2489556"/>
              <a:ext cx="153711" cy="173180"/>
            </a:xfrm>
            <a:custGeom>
              <a:avLst/>
              <a:gdLst/>
              <a:ahLst/>
              <a:cxnLst/>
              <a:rect l="l" t="t" r="r" b="b"/>
              <a:pathLst>
                <a:path w="5882" h="6627" extrusionOk="0">
                  <a:moveTo>
                    <a:pt x="3006" y="0"/>
                  </a:moveTo>
                  <a:cubicBezTo>
                    <a:pt x="978" y="0"/>
                    <a:pt x="1" y="2504"/>
                    <a:pt x="1515" y="3876"/>
                  </a:cubicBezTo>
                  <a:cubicBezTo>
                    <a:pt x="1785" y="4126"/>
                    <a:pt x="1939" y="4482"/>
                    <a:pt x="1939" y="4857"/>
                  </a:cubicBezTo>
                  <a:lnTo>
                    <a:pt x="1939" y="6251"/>
                  </a:lnTo>
                  <a:cubicBezTo>
                    <a:pt x="1939" y="6347"/>
                    <a:pt x="1977" y="6444"/>
                    <a:pt x="2044" y="6521"/>
                  </a:cubicBezTo>
                  <a:cubicBezTo>
                    <a:pt x="2064" y="6530"/>
                    <a:pt x="2073" y="6540"/>
                    <a:pt x="2092" y="6549"/>
                  </a:cubicBezTo>
                  <a:lnTo>
                    <a:pt x="2121" y="6569"/>
                  </a:lnTo>
                  <a:cubicBezTo>
                    <a:pt x="2179" y="6607"/>
                    <a:pt x="2246" y="6626"/>
                    <a:pt x="2314" y="6626"/>
                  </a:cubicBezTo>
                  <a:lnTo>
                    <a:pt x="3698" y="6626"/>
                  </a:lnTo>
                  <a:cubicBezTo>
                    <a:pt x="3775" y="6626"/>
                    <a:pt x="3843" y="6607"/>
                    <a:pt x="3900" y="6569"/>
                  </a:cubicBezTo>
                  <a:lnTo>
                    <a:pt x="3929" y="6549"/>
                  </a:lnTo>
                  <a:cubicBezTo>
                    <a:pt x="3948" y="6540"/>
                    <a:pt x="3958" y="6530"/>
                    <a:pt x="3968" y="6521"/>
                  </a:cubicBezTo>
                  <a:cubicBezTo>
                    <a:pt x="4045" y="6444"/>
                    <a:pt x="4083" y="6347"/>
                    <a:pt x="4083" y="6251"/>
                  </a:cubicBezTo>
                  <a:lnTo>
                    <a:pt x="4083" y="4847"/>
                  </a:lnTo>
                  <a:cubicBezTo>
                    <a:pt x="4083" y="4472"/>
                    <a:pt x="4246" y="4117"/>
                    <a:pt x="4525" y="3867"/>
                  </a:cubicBezTo>
                  <a:cubicBezTo>
                    <a:pt x="5881" y="2616"/>
                    <a:pt x="5218" y="357"/>
                    <a:pt x="3400" y="30"/>
                  </a:cubicBezTo>
                  <a:lnTo>
                    <a:pt x="3352" y="20"/>
                  </a:lnTo>
                  <a:cubicBezTo>
                    <a:pt x="3256" y="11"/>
                    <a:pt x="3160" y="1"/>
                    <a:pt x="3064" y="1"/>
                  </a:cubicBezTo>
                  <a:cubicBezTo>
                    <a:pt x="3044" y="0"/>
                    <a:pt x="3025" y="0"/>
                    <a:pt x="3006"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58" name="Google Shape;694;p32">
              <a:extLst>
                <a:ext uri="{FF2B5EF4-FFF2-40B4-BE49-F238E27FC236}">
                  <a16:creationId xmlns:a16="http://schemas.microsoft.com/office/drawing/2014/main" id="{20C39E8A-05FA-F0C4-11CA-DFC6353A180A}"/>
                </a:ext>
              </a:extLst>
            </p:cNvPr>
            <p:cNvSpPr/>
            <p:nvPr/>
          </p:nvSpPr>
          <p:spPr>
            <a:xfrm>
              <a:off x="1457306" y="2490314"/>
              <a:ext cx="129434" cy="172422"/>
            </a:xfrm>
            <a:custGeom>
              <a:avLst/>
              <a:gdLst/>
              <a:ahLst/>
              <a:cxnLst/>
              <a:rect l="l" t="t" r="r" b="b"/>
              <a:pathLst>
                <a:path w="4953" h="6598" extrusionOk="0">
                  <a:moveTo>
                    <a:pt x="2472" y="1"/>
                  </a:moveTo>
                  <a:cubicBezTo>
                    <a:pt x="654" y="328"/>
                    <a:pt x="0" y="2607"/>
                    <a:pt x="1366" y="3847"/>
                  </a:cubicBezTo>
                  <a:cubicBezTo>
                    <a:pt x="1645" y="4097"/>
                    <a:pt x="1798" y="4453"/>
                    <a:pt x="1798" y="4828"/>
                  </a:cubicBezTo>
                  <a:lnTo>
                    <a:pt x="1798" y="6222"/>
                  </a:lnTo>
                  <a:cubicBezTo>
                    <a:pt x="1789" y="6428"/>
                    <a:pt x="1962" y="6598"/>
                    <a:pt x="2166" y="6598"/>
                  </a:cubicBezTo>
                  <a:cubicBezTo>
                    <a:pt x="2172" y="6598"/>
                    <a:pt x="2178" y="6598"/>
                    <a:pt x="2183" y="6597"/>
                  </a:cubicBezTo>
                  <a:lnTo>
                    <a:pt x="2779" y="6597"/>
                  </a:lnTo>
                  <a:cubicBezTo>
                    <a:pt x="2991" y="6597"/>
                    <a:pt x="3164" y="6424"/>
                    <a:pt x="3164" y="6222"/>
                  </a:cubicBezTo>
                  <a:lnTo>
                    <a:pt x="3164" y="4818"/>
                  </a:lnTo>
                  <a:cubicBezTo>
                    <a:pt x="3164" y="4443"/>
                    <a:pt x="3327" y="4088"/>
                    <a:pt x="3606" y="3838"/>
                  </a:cubicBezTo>
                  <a:lnTo>
                    <a:pt x="3597" y="3838"/>
                  </a:lnTo>
                  <a:cubicBezTo>
                    <a:pt x="4953" y="2587"/>
                    <a:pt x="4289" y="328"/>
                    <a:pt x="2472" y="1"/>
                  </a:cubicBez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59" name="Google Shape;695;p32">
              <a:extLst>
                <a:ext uri="{FF2B5EF4-FFF2-40B4-BE49-F238E27FC236}">
                  <a16:creationId xmlns:a16="http://schemas.microsoft.com/office/drawing/2014/main" id="{6B3C18A3-C0B2-69E4-B991-9BD379993864}"/>
                </a:ext>
              </a:extLst>
            </p:cNvPr>
            <p:cNvSpPr/>
            <p:nvPr/>
          </p:nvSpPr>
          <p:spPr>
            <a:xfrm>
              <a:off x="1469876" y="2523502"/>
              <a:ext cx="79417" cy="95253"/>
            </a:xfrm>
            <a:custGeom>
              <a:avLst/>
              <a:gdLst/>
              <a:ahLst/>
              <a:cxnLst/>
              <a:rect l="l" t="t" r="r" b="b"/>
              <a:pathLst>
                <a:path w="3039" h="3645" extrusionOk="0">
                  <a:moveTo>
                    <a:pt x="837" y="423"/>
                  </a:moveTo>
                  <a:cubicBezTo>
                    <a:pt x="933" y="423"/>
                    <a:pt x="1010" y="510"/>
                    <a:pt x="1010" y="606"/>
                  </a:cubicBezTo>
                  <a:lnTo>
                    <a:pt x="1010" y="779"/>
                  </a:lnTo>
                  <a:lnTo>
                    <a:pt x="1010" y="789"/>
                  </a:lnTo>
                  <a:lnTo>
                    <a:pt x="798" y="789"/>
                  </a:lnTo>
                  <a:cubicBezTo>
                    <a:pt x="558" y="789"/>
                    <a:pt x="558" y="423"/>
                    <a:pt x="798" y="423"/>
                  </a:cubicBezTo>
                  <a:close/>
                  <a:moveTo>
                    <a:pt x="2423" y="433"/>
                  </a:moveTo>
                  <a:cubicBezTo>
                    <a:pt x="2654" y="433"/>
                    <a:pt x="2654" y="789"/>
                    <a:pt x="2423" y="789"/>
                  </a:cubicBezTo>
                  <a:lnTo>
                    <a:pt x="2212" y="789"/>
                  </a:lnTo>
                  <a:lnTo>
                    <a:pt x="2212" y="606"/>
                  </a:lnTo>
                  <a:cubicBezTo>
                    <a:pt x="2212" y="510"/>
                    <a:pt x="2289" y="433"/>
                    <a:pt x="2385" y="433"/>
                  </a:cubicBezTo>
                  <a:close/>
                  <a:moveTo>
                    <a:pt x="817" y="0"/>
                  </a:moveTo>
                  <a:cubicBezTo>
                    <a:pt x="0" y="0"/>
                    <a:pt x="0" y="1221"/>
                    <a:pt x="817" y="1221"/>
                  </a:cubicBezTo>
                  <a:lnTo>
                    <a:pt x="1019" y="1221"/>
                  </a:lnTo>
                  <a:lnTo>
                    <a:pt x="1019" y="3635"/>
                  </a:lnTo>
                  <a:lnTo>
                    <a:pt x="1452" y="3635"/>
                  </a:lnTo>
                  <a:lnTo>
                    <a:pt x="1452" y="1221"/>
                  </a:lnTo>
                  <a:lnTo>
                    <a:pt x="1789" y="1221"/>
                  </a:lnTo>
                  <a:lnTo>
                    <a:pt x="1789" y="3645"/>
                  </a:lnTo>
                  <a:lnTo>
                    <a:pt x="2221" y="3645"/>
                  </a:lnTo>
                  <a:lnTo>
                    <a:pt x="2221" y="1221"/>
                  </a:lnTo>
                  <a:lnTo>
                    <a:pt x="2433" y="1221"/>
                  </a:lnTo>
                  <a:cubicBezTo>
                    <a:pt x="2760" y="1221"/>
                    <a:pt x="3039" y="952"/>
                    <a:pt x="3039" y="615"/>
                  </a:cubicBezTo>
                  <a:cubicBezTo>
                    <a:pt x="3039" y="279"/>
                    <a:pt x="2760" y="10"/>
                    <a:pt x="2433" y="10"/>
                  </a:cubicBezTo>
                  <a:lnTo>
                    <a:pt x="2414" y="0"/>
                  </a:lnTo>
                  <a:lnTo>
                    <a:pt x="2385" y="0"/>
                  </a:lnTo>
                  <a:cubicBezTo>
                    <a:pt x="2058" y="10"/>
                    <a:pt x="1789" y="269"/>
                    <a:pt x="1789" y="606"/>
                  </a:cubicBezTo>
                  <a:lnTo>
                    <a:pt x="1789" y="779"/>
                  </a:lnTo>
                  <a:lnTo>
                    <a:pt x="1442" y="779"/>
                  </a:lnTo>
                  <a:lnTo>
                    <a:pt x="1442" y="606"/>
                  </a:lnTo>
                  <a:cubicBezTo>
                    <a:pt x="1442" y="269"/>
                    <a:pt x="1173" y="10"/>
                    <a:pt x="846"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60" name="Google Shape;696;p32">
              <a:extLst>
                <a:ext uri="{FF2B5EF4-FFF2-40B4-BE49-F238E27FC236}">
                  <a16:creationId xmlns:a16="http://schemas.microsoft.com/office/drawing/2014/main" id="{D1544B94-6654-C60E-B3B6-47BFA43C7212}"/>
                </a:ext>
              </a:extLst>
            </p:cNvPr>
            <p:cNvSpPr/>
            <p:nvPr/>
          </p:nvSpPr>
          <p:spPr>
            <a:xfrm>
              <a:off x="1421086" y="2581412"/>
              <a:ext cx="30131" cy="19338"/>
            </a:xfrm>
            <a:custGeom>
              <a:avLst/>
              <a:gdLst/>
              <a:ahLst/>
              <a:cxnLst/>
              <a:rect l="l" t="t" r="r" b="b"/>
              <a:pathLst>
                <a:path w="1153" h="740" extrusionOk="0">
                  <a:moveTo>
                    <a:pt x="850" y="1"/>
                  </a:moveTo>
                  <a:cubicBezTo>
                    <a:pt x="819" y="1"/>
                    <a:pt x="786" y="8"/>
                    <a:pt x="752" y="25"/>
                  </a:cubicBezTo>
                  <a:lnTo>
                    <a:pt x="232" y="323"/>
                  </a:lnTo>
                  <a:cubicBezTo>
                    <a:pt x="0" y="435"/>
                    <a:pt x="121" y="739"/>
                    <a:pt x="317" y="739"/>
                  </a:cubicBezTo>
                  <a:cubicBezTo>
                    <a:pt x="357" y="739"/>
                    <a:pt x="400" y="727"/>
                    <a:pt x="444" y="698"/>
                  </a:cubicBezTo>
                  <a:lnTo>
                    <a:pt x="963" y="400"/>
                  </a:lnTo>
                  <a:cubicBezTo>
                    <a:pt x="1153" y="268"/>
                    <a:pt x="1038" y="1"/>
                    <a:pt x="850"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1" name="Google Shape;697;p32">
              <a:extLst>
                <a:ext uri="{FF2B5EF4-FFF2-40B4-BE49-F238E27FC236}">
                  <a16:creationId xmlns:a16="http://schemas.microsoft.com/office/drawing/2014/main" id="{07523A55-4394-F73D-3E1F-5199180782AF}"/>
                </a:ext>
              </a:extLst>
            </p:cNvPr>
            <p:cNvSpPr/>
            <p:nvPr/>
          </p:nvSpPr>
          <p:spPr>
            <a:xfrm>
              <a:off x="1569336" y="2582222"/>
              <a:ext cx="30157" cy="19312"/>
            </a:xfrm>
            <a:custGeom>
              <a:avLst/>
              <a:gdLst/>
              <a:ahLst/>
              <a:cxnLst/>
              <a:rect l="l" t="t" r="r" b="b"/>
              <a:pathLst>
                <a:path w="1154" h="739" extrusionOk="0">
                  <a:moveTo>
                    <a:pt x="321" y="0"/>
                  </a:moveTo>
                  <a:cubicBezTo>
                    <a:pt x="128" y="0"/>
                    <a:pt x="1" y="305"/>
                    <a:pt x="233" y="417"/>
                  </a:cubicBezTo>
                  <a:lnTo>
                    <a:pt x="752" y="715"/>
                  </a:lnTo>
                  <a:cubicBezTo>
                    <a:pt x="786" y="731"/>
                    <a:pt x="819" y="738"/>
                    <a:pt x="851" y="738"/>
                  </a:cubicBezTo>
                  <a:cubicBezTo>
                    <a:pt x="1039" y="738"/>
                    <a:pt x="1153" y="473"/>
                    <a:pt x="964" y="349"/>
                  </a:cubicBezTo>
                  <a:lnTo>
                    <a:pt x="444" y="42"/>
                  </a:lnTo>
                  <a:cubicBezTo>
                    <a:pt x="402" y="13"/>
                    <a:pt x="360" y="0"/>
                    <a:pt x="321"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2" name="Google Shape;698;p32">
              <a:extLst>
                <a:ext uri="{FF2B5EF4-FFF2-40B4-BE49-F238E27FC236}">
                  <a16:creationId xmlns:a16="http://schemas.microsoft.com/office/drawing/2014/main" id="{2C397878-0E37-87AB-E799-F87F1BC8D511}"/>
                </a:ext>
              </a:extLst>
            </p:cNvPr>
            <p:cNvSpPr/>
            <p:nvPr/>
          </p:nvSpPr>
          <p:spPr>
            <a:xfrm>
              <a:off x="1506304" y="2449599"/>
              <a:ext cx="11342" cy="26498"/>
            </a:xfrm>
            <a:custGeom>
              <a:avLst/>
              <a:gdLst/>
              <a:ahLst/>
              <a:cxnLst/>
              <a:rect l="l" t="t" r="r" b="b"/>
              <a:pathLst>
                <a:path w="434" h="1014" extrusionOk="0">
                  <a:moveTo>
                    <a:pt x="212" y="1"/>
                  </a:moveTo>
                  <a:cubicBezTo>
                    <a:pt x="97" y="1"/>
                    <a:pt x="0" y="97"/>
                    <a:pt x="0" y="213"/>
                  </a:cubicBezTo>
                  <a:lnTo>
                    <a:pt x="0" y="818"/>
                  </a:lnTo>
                  <a:cubicBezTo>
                    <a:pt x="10" y="948"/>
                    <a:pt x="113" y="1013"/>
                    <a:pt x="217" y="1013"/>
                  </a:cubicBezTo>
                  <a:cubicBezTo>
                    <a:pt x="320" y="1013"/>
                    <a:pt x="424" y="948"/>
                    <a:pt x="433" y="818"/>
                  </a:cubicBezTo>
                  <a:lnTo>
                    <a:pt x="433" y="213"/>
                  </a:lnTo>
                  <a:cubicBezTo>
                    <a:pt x="433" y="97"/>
                    <a:pt x="337" y="1"/>
                    <a:pt x="212"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3" name="Google Shape;699;p32">
              <a:extLst>
                <a:ext uri="{FF2B5EF4-FFF2-40B4-BE49-F238E27FC236}">
                  <a16:creationId xmlns:a16="http://schemas.microsoft.com/office/drawing/2014/main" id="{3846D9CB-A44C-FC6F-7487-EC442FFEDF1F}"/>
                </a:ext>
              </a:extLst>
            </p:cNvPr>
            <p:cNvSpPr/>
            <p:nvPr/>
          </p:nvSpPr>
          <p:spPr>
            <a:xfrm>
              <a:off x="1457228" y="2461176"/>
              <a:ext cx="23624" cy="25897"/>
            </a:xfrm>
            <a:custGeom>
              <a:avLst/>
              <a:gdLst/>
              <a:ahLst/>
              <a:cxnLst/>
              <a:rect l="l" t="t" r="r" b="b"/>
              <a:pathLst>
                <a:path w="904" h="991" extrusionOk="0">
                  <a:moveTo>
                    <a:pt x="302" y="1"/>
                  </a:moveTo>
                  <a:cubicBezTo>
                    <a:pt x="151" y="1"/>
                    <a:pt x="0" y="169"/>
                    <a:pt x="119" y="346"/>
                  </a:cubicBezTo>
                  <a:lnTo>
                    <a:pt x="417" y="866"/>
                  </a:lnTo>
                  <a:cubicBezTo>
                    <a:pt x="459" y="954"/>
                    <a:pt x="529" y="990"/>
                    <a:pt x="599" y="990"/>
                  </a:cubicBezTo>
                  <a:cubicBezTo>
                    <a:pt x="750" y="990"/>
                    <a:pt x="903" y="822"/>
                    <a:pt x="792" y="645"/>
                  </a:cubicBezTo>
                  <a:lnTo>
                    <a:pt x="484" y="125"/>
                  </a:lnTo>
                  <a:cubicBezTo>
                    <a:pt x="441" y="37"/>
                    <a:pt x="372" y="1"/>
                    <a:pt x="302"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4" name="Google Shape;700;p32">
              <a:extLst>
                <a:ext uri="{FF2B5EF4-FFF2-40B4-BE49-F238E27FC236}">
                  <a16:creationId xmlns:a16="http://schemas.microsoft.com/office/drawing/2014/main" id="{9C4D7F3D-8547-8FB7-F7CF-00C036D1D15E}"/>
                </a:ext>
              </a:extLst>
            </p:cNvPr>
            <p:cNvSpPr/>
            <p:nvPr/>
          </p:nvSpPr>
          <p:spPr>
            <a:xfrm>
              <a:off x="1422680" y="2495723"/>
              <a:ext cx="29295" cy="18868"/>
            </a:xfrm>
            <a:custGeom>
              <a:avLst/>
              <a:gdLst/>
              <a:ahLst/>
              <a:cxnLst/>
              <a:rect l="l" t="t" r="r" b="b"/>
              <a:pathLst>
                <a:path w="1121" h="722" extrusionOk="0">
                  <a:moveTo>
                    <a:pt x="313" y="1"/>
                  </a:moveTo>
                  <a:cubicBezTo>
                    <a:pt x="123" y="1"/>
                    <a:pt x="1" y="268"/>
                    <a:pt x="191" y="400"/>
                  </a:cubicBezTo>
                  <a:lnTo>
                    <a:pt x="719" y="698"/>
                  </a:lnTo>
                  <a:cubicBezTo>
                    <a:pt x="752" y="714"/>
                    <a:pt x="784" y="721"/>
                    <a:pt x="815" y="721"/>
                  </a:cubicBezTo>
                  <a:cubicBezTo>
                    <a:pt x="999" y="721"/>
                    <a:pt x="1121" y="456"/>
                    <a:pt x="931" y="332"/>
                  </a:cubicBezTo>
                  <a:lnTo>
                    <a:pt x="412" y="25"/>
                  </a:lnTo>
                  <a:cubicBezTo>
                    <a:pt x="378" y="8"/>
                    <a:pt x="344" y="1"/>
                    <a:pt x="313"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5" name="Google Shape;701;p32">
              <a:extLst>
                <a:ext uri="{FF2B5EF4-FFF2-40B4-BE49-F238E27FC236}">
                  <a16:creationId xmlns:a16="http://schemas.microsoft.com/office/drawing/2014/main" id="{818A382A-3B68-D55D-8DF8-B8FBAAF3AE14}"/>
                </a:ext>
              </a:extLst>
            </p:cNvPr>
            <p:cNvSpPr/>
            <p:nvPr/>
          </p:nvSpPr>
          <p:spPr>
            <a:xfrm>
              <a:off x="1410816" y="2542344"/>
              <a:ext cx="28171" cy="11315"/>
            </a:xfrm>
            <a:custGeom>
              <a:avLst/>
              <a:gdLst/>
              <a:ahLst/>
              <a:cxnLst/>
              <a:rect l="l" t="t" r="r" b="b"/>
              <a:pathLst>
                <a:path w="1078" h="433" extrusionOk="0">
                  <a:moveTo>
                    <a:pt x="260" y="0"/>
                  </a:moveTo>
                  <a:cubicBezTo>
                    <a:pt x="0" y="20"/>
                    <a:pt x="0" y="404"/>
                    <a:pt x="260" y="433"/>
                  </a:cubicBezTo>
                  <a:lnTo>
                    <a:pt x="866" y="433"/>
                  </a:lnTo>
                  <a:cubicBezTo>
                    <a:pt x="981" y="433"/>
                    <a:pt x="1077" y="337"/>
                    <a:pt x="1077" y="212"/>
                  </a:cubicBezTo>
                  <a:cubicBezTo>
                    <a:pt x="1077" y="96"/>
                    <a:pt x="981" y="0"/>
                    <a:pt x="866"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6" name="Google Shape;702;p32">
              <a:extLst>
                <a:ext uri="{FF2B5EF4-FFF2-40B4-BE49-F238E27FC236}">
                  <a16:creationId xmlns:a16="http://schemas.microsoft.com/office/drawing/2014/main" id="{EEF7F0FF-4714-2C86-1121-F25501C57D23}"/>
                </a:ext>
              </a:extLst>
            </p:cNvPr>
            <p:cNvSpPr/>
            <p:nvPr/>
          </p:nvSpPr>
          <p:spPr>
            <a:xfrm>
              <a:off x="1581932" y="2543833"/>
              <a:ext cx="29687" cy="11342"/>
            </a:xfrm>
            <a:custGeom>
              <a:avLst/>
              <a:gdLst/>
              <a:ahLst/>
              <a:cxnLst/>
              <a:rect l="l" t="t" r="r" b="b"/>
              <a:pathLst>
                <a:path w="1136" h="434" extrusionOk="0">
                  <a:moveTo>
                    <a:pt x="270" y="1"/>
                  </a:moveTo>
                  <a:cubicBezTo>
                    <a:pt x="1" y="20"/>
                    <a:pt x="1" y="405"/>
                    <a:pt x="270" y="434"/>
                  </a:cubicBezTo>
                  <a:lnTo>
                    <a:pt x="876" y="434"/>
                  </a:lnTo>
                  <a:cubicBezTo>
                    <a:pt x="1136" y="405"/>
                    <a:pt x="1136" y="20"/>
                    <a:pt x="876"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7" name="Google Shape;703;p32">
              <a:extLst>
                <a:ext uri="{FF2B5EF4-FFF2-40B4-BE49-F238E27FC236}">
                  <a16:creationId xmlns:a16="http://schemas.microsoft.com/office/drawing/2014/main" id="{FEA71AF5-E4BC-31CE-E69E-2CCB055178CE}"/>
                </a:ext>
              </a:extLst>
            </p:cNvPr>
            <p:cNvSpPr/>
            <p:nvPr/>
          </p:nvSpPr>
          <p:spPr>
            <a:xfrm>
              <a:off x="1571139" y="2496742"/>
              <a:ext cx="30183" cy="19234"/>
            </a:xfrm>
            <a:custGeom>
              <a:avLst/>
              <a:gdLst/>
              <a:ahLst/>
              <a:cxnLst/>
              <a:rect l="l" t="t" r="r" b="b"/>
              <a:pathLst>
                <a:path w="1155" h="736" extrusionOk="0">
                  <a:moveTo>
                    <a:pt x="837" y="1"/>
                  </a:moveTo>
                  <a:cubicBezTo>
                    <a:pt x="797" y="1"/>
                    <a:pt x="755" y="14"/>
                    <a:pt x="712" y="43"/>
                  </a:cubicBezTo>
                  <a:lnTo>
                    <a:pt x="193" y="341"/>
                  </a:lnTo>
                  <a:cubicBezTo>
                    <a:pt x="0" y="447"/>
                    <a:pt x="77" y="736"/>
                    <a:pt x="298" y="736"/>
                  </a:cubicBezTo>
                  <a:cubicBezTo>
                    <a:pt x="337" y="736"/>
                    <a:pt x="375" y="726"/>
                    <a:pt x="404" y="707"/>
                  </a:cubicBezTo>
                  <a:lnTo>
                    <a:pt x="923" y="409"/>
                  </a:lnTo>
                  <a:cubicBezTo>
                    <a:pt x="1155" y="297"/>
                    <a:pt x="1029" y="1"/>
                    <a:pt x="837"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8" name="Google Shape;704;p32">
              <a:extLst>
                <a:ext uri="{FF2B5EF4-FFF2-40B4-BE49-F238E27FC236}">
                  <a16:creationId xmlns:a16="http://schemas.microsoft.com/office/drawing/2014/main" id="{2D6C3356-470B-28CE-E045-9AD121B6AB24}"/>
                </a:ext>
              </a:extLst>
            </p:cNvPr>
            <p:cNvSpPr/>
            <p:nvPr/>
          </p:nvSpPr>
          <p:spPr>
            <a:xfrm>
              <a:off x="1542655" y="2462483"/>
              <a:ext cx="22213" cy="25349"/>
            </a:xfrm>
            <a:custGeom>
              <a:avLst/>
              <a:gdLst/>
              <a:ahLst/>
              <a:cxnLst/>
              <a:rect l="l" t="t" r="r" b="b"/>
              <a:pathLst>
                <a:path w="850" h="970" extrusionOk="0">
                  <a:moveTo>
                    <a:pt x="611" y="0"/>
                  </a:moveTo>
                  <a:cubicBezTo>
                    <a:pt x="536" y="0"/>
                    <a:pt x="466" y="39"/>
                    <a:pt x="427" y="104"/>
                  </a:cubicBezTo>
                  <a:lnTo>
                    <a:pt x="119" y="623"/>
                  </a:lnTo>
                  <a:cubicBezTo>
                    <a:pt x="1" y="801"/>
                    <a:pt x="156" y="969"/>
                    <a:pt x="310" y="969"/>
                  </a:cubicBezTo>
                  <a:cubicBezTo>
                    <a:pt x="381" y="969"/>
                    <a:pt x="452" y="933"/>
                    <a:pt x="494" y="845"/>
                  </a:cubicBezTo>
                  <a:lnTo>
                    <a:pt x="792" y="325"/>
                  </a:lnTo>
                  <a:cubicBezTo>
                    <a:pt x="850" y="220"/>
                    <a:pt x="821" y="85"/>
                    <a:pt x="715" y="27"/>
                  </a:cubicBezTo>
                  <a:cubicBezTo>
                    <a:pt x="681" y="9"/>
                    <a:pt x="646" y="0"/>
                    <a:pt x="611"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9" name="Google Shape;705;p32">
              <a:extLst>
                <a:ext uri="{FF2B5EF4-FFF2-40B4-BE49-F238E27FC236}">
                  <a16:creationId xmlns:a16="http://schemas.microsoft.com/office/drawing/2014/main" id="{5327F935-A543-DF1F-3DF7-B9A1A5956799}"/>
                </a:ext>
              </a:extLst>
            </p:cNvPr>
            <p:cNvSpPr/>
            <p:nvPr/>
          </p:nvSpPr>
          <p:spPr>
            <a:xfrm>
              <a:off x="1496243" y="2594112"/>
              <a:ext cx="8075" cy="24382"/>
            </a:xfrm>
            <a:custGeom>
              <a:avLst/>
              <a:gdLst/>
              <a:ahLst/>
              <a:cxnLst/>
              <a:rect l="l" t="t" r="r" b="b"/>
              <a:pathLst>
                <a:path w="309" h="933" extrusionOk="0">
                  <a:moveTo>
                    <a:pt x="1" y="0"/>
                  </a:moveTo>
                  <a:lnTo>
                    <a:pt x="1" y="933"/>
                  </a:lnTo>
                  <a:lnTo>
                    <a:pt x="308" y="933"/>
                  </a:lnTo>
                  <a:lnTo>
                    <a:pt x="308" y="856"/>
                  </a:lnTo>
                  <a:cubicBezTo>
                    <a:pt x="308" y="539"/>
                    <a:pt x="203" y="241"/>
                    <a:pt x="1" y="0"/>
                  </a:cubicBez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70" name="Google Shape;706;p32">
              <a:extLst>
                <a:ext uri="{FF2B5EF4-FFF2-40B4-BE49-F238E27FC236}">
                  <a16:creationId xmlns:a16="http://schemas.microsoft.com/office/drawing/2014/main" id="{A306F17E-7E4D-ED25-1F28-09A462396931}"/>
                </a:ext>
              </a:extLst>
            </p:cNvPr>
            <p:cNvSpPr/>
            <p:nvPr/>
          </p:nvSpPr>
          <p:spPr>
            <a:xfrm>
              <a:off x="1483935" y="2618468"/>
              <a:ext cx="56054" cy="22160"/>
            </a:xfrm>
            <a:custGeom>
              <a:avLst/>
              <a:gdLst/>
              <a:ahLst/>
              <a:cxnLst/>
              <a:rect l="l" t="t" r="r" b="b"/>
              <a:pathLst>
                <a:path w="2145" h="848" extrusionOk="0">
                  <a:moveTo>
                    <a:pt x="1" y="1"/>
                  </a:moveTo>
                  <a:lnTo>
                    <a:pt x="1" y="847"/>
                  </a:lnTo>
                  <a:lnTo>
                    <a:pt x="2145" y="847"/>
                  </a:lnTo>
                  <a:lnTo>
                    <a:pt x="2145" y="1"/>
                  </a:lnTo>
                  <a:close/>
                </a:path>
              </a:pathLst>
            </a:custGeom>
            <a:solidFill>
              <a:schemeClr val="lt2"/>
            </a:solidFill>
            <a:ln>
              <a:noFill/>
            </a:ln>
          </p:spPr>
          <p:txBody>
            <a:bodyPr spcFirstLastPara="1" wrap="square" lIns="243737" tIns="243737" rIns="243737" bIns="243737" anchor="ctr" anchorCtr="0">
              <a:noAutofit/>
            </a:bodyPr>
            <a:lstStyle/>
            <a:p>
              <a:pPr algn="l" rtl="0"/>
              <a:endParaRPr sz="4799"/>
            </a:p>
          </p:txBody>
        </p:sp>
        <p:sp>
          <p:nvSpPr>
            <p:cNvPr id="71" name="Google Shape;707;p32">
              <a:extLst>
                <a:ext uri="{FF2B5EF4-FFF2-40B4-BE49-F238E27FC236}">
                  <a16:creationId xmlns:a16="http://schemas.microsoft.com/office/drawing/2014/main" id="{6B4AE538-5B98-576F-AAC5-F313AC6BBE97}"/>
                </a:ext>
              </a:extLst>
            </p:cNvPr>
            <p:cNvSpPr/>
            <p:nvPr/>
          </p:nvSpPr>
          <p:spPr>
            <a:xfrm>
              <a:off x="1483935" y="2640602"/>
              <a:ext cx="56054" cy="22134"/>
            </a:xfrm>
            <a:custGeom>
              <a:avLst/>
              <a:gdLst/>
              <a:ahLst/>
              <a:cxnLst/>
              <a:rect l="l" t="t" r="r" b="b"/>
              <a:pathLst>
                <a:path w="2145" h="847" extrusionOk="0">
                  <a:moveTo>
                    <a:pt x="1" y="0"/>
                  </a:moveTo>
                  <a:lnTo>
                    <a:pt x="1" y="471"/>
                  </a:lnTo>
                  <a:cubicBezTo>
                    <a:pt x="1" y="567"/>
                    <a:pt x="39" y="664"/>
                    <a:pt x="106" y="741"/>
                  </a:cubicBezTo>
                  <a:cubicBezTo>
                    <a:pt x="126" y="750"/>
                    <a:pt x="135" y="760"/>
                    <a:pt x="154" y="769"/>
                  </a:cubicBezTo>
                  <a:lnTo>
                    <a:pt x="183" y="789"/>
                  </a:lnTo>
                  <a:cubicBezTo>
                    <a:pt x="241" y="827"/>
                    <a:pt x="308" y="846"/>
                    <a:pt x="376" y="846"/>
                  </a:cubicBezTo>
                  <a:lnTo>
                    <a:pt x="1760" y="846"/>
                  </a:lnTo>
                  <a:cubicBezTo>
                    <a:pt x="1837" y="846"/>
                    <a:pt x="1905" y="827"/>
                    <a:pt x="1962" y="789"/>
                  </a:cubicBezTo>
                  <a:lnTo>
                    <a:pt x="1991" y="769"/>
                  </a:lnTo>
                  <a:cubicBezTo>
                    <a:pt x="2010" y="760"/>
                    <a:pt x="2020" y="750"/>
                    <a:pt x="2030" y="741"/>
                  </a:cubicBezTo>
                  <a:cubicBezTo>
                    <a:pt x="2107" y="664"/>
                    <a:pt x="2145" y="567"/>
                    <a:pt x="2145" y="471"/>
                  </a:cubicBezTo>
                  <a:lnTo>
                    <a:pt x="2145" y="0"/>
                  </a:lnTo>
                  <a:close/>
                </a:path>
              </a:pathLst>
            </a:custGeom>
            <a:solidFill>
              <a:schemeClr val="lt2"/>
            </a:solidFill>
            <a:ln>
              <a:noFill/>
            </a:ln>
          </p:spPr>
          <p:txBody>
            <a:bodyPr spcFirstLastPara="1" wrap="square" lIns="243737" tIns="243737" rIns="243737" bIns="243737" anchor="ctr" anchorCtr="0">
              <a:noAutofit/>
            </a:bodyPr>
            <a:lstStyle/>
            <a:p>
              <a:pPr algn="l" rtl="0"/>
              <a:endParaRPr sz="4799"/>
            </a:p>
          </p:txBody>
        </p:sp>
        <p:sp>
          <p:nvSpPr>
            <p:cNvPr id="72" name="Google Shape;708;p32">
              <a:extLst>
                <a:ext uri="{FF2B5EF4-FFF2-40B4-BE49-F238E27FC236}">
                  <a16:creationId xmlns:a16="http://schemas.microsoft.com/office/drawing/2014/main" id="{5BD4FB85-B66A-F595-C839-6A6EB8B33AFA}"/>
                </a:ext>
              </a:extLst>
            </p:cNvPr>
            <p:cNvSpPr/>
            <p:nvPr/>
          </p:nvSpPr>
          <p:spPr>
            <a:xfrm>
              <a:off x="1504292" y="2618468"/>
              <a:ext cx="35697" cy="22160"/>
            </a:xfrm>
            <a:custGeom>
              <a:avLst/>
              <a:gdLst/>
              <a:ahLst/>
              <a:cxnLst/>
              <a:rect l="l" t="t" r="r" b="b"/>
              <a:pathLst>
                <a:path w="1366" h="848" extrusionOk="0">
                  <a:moveTo>
                    <a:pt x="0" y="1"/>
                  </a:moveTo>
                  <a:lnTo>
                    <a:pt x="0" y="847"/>
                  </a:lnTo>
                  <a:lnTo>
                    <a:pt x="1366" y="847"/>
                  </a:lnTo>
                  <a:lnTo>
                    <a:pt x="1366" y="1"/>
                  </a:ln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73" name="Google Shape;709;p32">
              <a:extLst>
                <a:ext uri="{FF2B5EF4-FFF2-40B4-BE49-F238E27FC236}">
                  <a16:creationId xmlns:a16="http://schemas.microsoft.com/office/drawing/2014/main" id="{E3720FF7-2C65-AE7C-053C-4C285EBEECCB}"/>
                </a:ext>
              </a:extLst>
            </p:cNvPr>
            <p:cNvSpPr/>
            <p:nvPr/>
          </p:nvSpPr>
          <p:spPr>
            <a:xfrm>
              <a:off x="1504031" y="2640602"/>
              <a:ext cx="35958" cy="22134"/>
            </a:xfrm>
            <a:custGeom>
              <a:avLst/>
              <a:gdLst/>
              <a:ahLst/>
              <a:cxnLst/>
              <a:rect l="l" t="t" r="r" b="b"/>
              <a:pathLst>
                <a:path w="1376" h="847" extrusionOk="0">
                  <a:moveTo>
                    <a:pt x="10" y="0"/>
                  </a:moveTo>
                  <a:lnTo>
                    <a:pt x="10" y="471"/>
                  </a:lnTo>
                  <a:cubicBezTo>
                    <a:pt x="1" y="683"/>
                    <a:pt x="184" y="846"/>
                    <a:pt x="395" y="846"/>
                  </a:cubicBezTo>
                  <a:lnTo>
                    <a:pt x="991" y="846"/>
                  </a:lnTo>
                  <a:cubicBezTo>
                    <a:pt x="1068" y="846"/>
                    <a:pt x="1136" y="827"/>
                    <a:pt x="1193" y="789"/>
                  </a:cubicBezTo>
                  <a:lnTo>
                    <a:pt x="1222" y="769"/>
                  </a:lnTo>
                  <a:cubicBezTo>
                    <a:pt x="1241" y="760"/>
                    <a:pt x="1251" y="750"/>
                    <a:pt x="1261" y="741"/>
                  </a:cubicBezTo>
                  <a:cubicBezTo>
                    <a:pt x="1338" y="664"/>
                    <a:pt x="1376" y="567"/>
                    <a:pt x="1376" y="471"/>
                  </a:cubicBezTo>
                  <a:lnTo>
                    <a:pt x="1376" y="0"/>
                  </a:ln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grpSp>
      <p:sp>
        <p:nvSpPr>
          <p:cNvPr id="78" name="مستطيل 77">
            <a:extLst>
              <a:ext uri="{FF2B5EF4-FFF2-40B4-BE49-F238E27FC236}">
                <a16:creationId xmlns:a16="http://schemas.microsoft.com/office/drawing/2014/main" id="{931B8E35-D7DA-FB50-FDAA-F3FBA63A3C94}"/>
              </a:ext>
            </a:extLst>
          </p:cNvPr>
          <p:cNvSpPr/>
          <p:nvPr/>
        </p:nvSpPr>
        <p:spPr>
          <a:xfrm>
            <a:off x="217230" y="163744"/>
            <a:ext cx="23943197" cy="13550470"/>
          </a:xfrm>
          <a:prstGeom prst="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4799"/>
          </a:p>
        </p:txBody>
      </p:sp>
      <p:grpSp>
        <p:nvGrpSpPr>
          <p:cNvPr id="34" name="Google Shape;602;p31">
            <a:extLst>
              <a:ext uri="{FF2B5EF4-FFF2-40B4-BE49-F238E27FC236}">
                <a16:creationId xmlns:a16="http://schemas.microsoft.com/office/drawing/2014/main" id="{5812A6B6-5FE3-7EED-BB23-61C6181A7151}"/>
              </a:ext>
            </a:extLst>
          </p:cNvPr>
          <p:cNvGrpSpPr/>
          <p:nvPr/>
        </p:nvGrpSpPr>
        <p:grpSpPr>
          <a:xfrm>
            <a:off x="3739688" y="3211682"/>
            <a:ext cx="1665485" cy="1754050"/>
            <a:chOff x="3420379" y="4286557"/>
            <a:chExt cx="368939" cy="342283"/>
          </a:xfrm>
        </p:grpSpPr>
        <p:sp>
          <p:nvSpPr>
            <p:cNvPr id="35" name="Google Shape;603;p31">
              <a:extLst>
                <a:ext uri="{FF2B5EF4-FFF2-40B4-BE49-F238E27FC236}">
                  <a16:creationId xmlns:a16="http://schemas.microsoft.com/office/drawing/2014/main" id="{D8E494BD-63F0-45AB-2173-44C805167129}"/>
                </a:ext>
              </a:extLst>
            </p:cNvPr>
            <p:cNvSpPr/>
            <p:nvPr/>
          </p:nvSpPr>
          <p:spPr>
            <a:xfrm>
              <a:off x="3420379" y="4364589"/>
              <a:ext cx="368939" cy="186011"/>
            </a:xfrm>
            <a:custGeom>
              <a:avLst/>
              <a:gdLst/>
              <a:ahLst/>
              <a:cxnLst/>
              <a:rect l="l" t="t" r="r" b="b"/>
              <a:pathLst>
                <a:path w="14118" h="7118" extrusionOk="0">
                  <a:moveTo>
                    <a:pt x="6736" y="0"/>
                  </a:moveTo>
                  <a:cubicBezTo>
                    <a:pt x="3255" y="0"/>
                    <a:pt x="885" y="2333"/>
                    <a:pt x="145" y="3168"/>
                  </a:cubicBezTo>
                  <a:cubicBezTo>
                    <a:pt x="1" y="3332"/>
                    <a:pt x="10" y="3572"/>
                    <a:pt x="155" y="3726"/>
                  </a:cubicBezTo>
                  <a:cubicBezTo>
                    <a:pt x="2641" y="6265"/>
                    <a:pt x="5001" y="7118"/>
                    <a:pt x="7047" y="7118"/>
                  </a:cubicBezTo>
                  <a:cubicBezTo>
                    <a:pt x="7256" y="7118"/>
                    <a:pt x="7462" y="7109"/>
                    <a:pt x="7665" y="7092"/>
                  </a:cubicBezTo>
                  <a:cubicBezTo>
                    <a:pt x="10838" y="6832"/>
                    <a:pt x="13184" y="4611"/>
                    <a:pt x="13954" y="3774"/>
                  </a:cubicBezTo>
                  <a:cubicBezTo>
                    <a:pt x="14117" y="3611"/>
                    <a:pt x="14107" y="3341"/>
                    <a:pt x="13925" y="3188"/>
                  </a:cubicBezTo>
                  <a:cubicBezTo>
                    <a:pt x="11703" y="1226"/>
                    <a:pt x="9665" y="332"/>
                    <a:pt x="7867" y="82"/>
                  </a:cubicBezTo>
                  <a:cubicBezTo>
                    <a:pt x="7478" y="26"/>
                    <a:pt x="7101" y="0"/>
                    <a:pt x="6736" y="0"/>
                  </a:cubicBezTo>
                  <a:close/>
                </a:path>
              </a:pathLst>
            </a:custGeom>
            <a:solidFill>
              <a:schemeClr val="lt1"/>
            </a:solidFill>
            <a:ln>
              <a:noFill/>
            </a:ln>
          </p:spPr>
          <p:txBody>
            <a:bodyPr spcFirstLastPara="1" wrap="square" lIns="243737" tIns="243737" rIns="243737" bIns="243737" anchor="ctr" anchorCtr="0">
              <a:noAutofit/>
            </a:bodyPr>
            <a:lstStyle/>
            <a:p>
              <a:pPr algn="l" rtl="0"/>
              <a:endParaRPr sz="4799"/>
            </a:p>
          </p:txBody>
        </p:sp>
        <p:sp>
          <p:nvSpPr>
            <p:cNvPr id="36" name="Google Shape;604;p31">
              <a:extLst>
                <a:ext uri="{FF2B5EF4-FFF2-40B4-BE49-F238E27FC236}">
                  <a16:creationId xmlns:a16="http://schemas.microsoft.com/office/drawing/2014/main" id="{28B8B9E2-C667-DB5E-74C4-D049793DE9C0}"/>
                </a:ext>
              </a:extLst>
            </p:cNvPr>
            <p:cNvSpPr/>
            <p:nvPr/>
          </p:nvSpPr>
          <p:spPr>
            <a:xfrm>
              <a:off x="3465379" y="4366706"/>
              <a:ext cx="323938" cy="183215"/>
            </a:xfrm>
            <a:custGeom>
              <a:avLst/>
              <a:gdLst/>
              <a:ahLst/>
              <a:cxnLst/>
              <a:rect l="l" t="t" r="r" b="b"/>
              <a:pathLst>
                <a:path w="12396" h="7011" extrusionOk="0">
                  <a:moveTo>
                    <a:pt x="6145" y="1"/>
                  </a:moveTo>
                  <a:cubicBezTo>
                    <a:pt x="2981" y="251"/>
                    <a:pt x="837" y="2366"/>
                    <a:pt x="135" y="3145"/>
                  </a:cubicBezTo>
                  <a:cubicBezTo>
                    <a:pt x="0" y="3309"/>
                    <a:pt x="0" y="3549"/>
                    <a:pt x="154" y="3712"/>
                  </a:cubicBezTo>
                  <a:cubicBezTo>
                    <a:pt x="2202" y="5799"/>
                    <a:pt x="4173" y="6741"/>
                    <a:pt x="5943" y="7011"/>
                  </a:cubicBezTo>
                  <a:cubicBezTo>
                    <a:pt x="9116" y="6751"/>
                    <a:pt x="11462" y="4530"/>
                    <a:pt x="12232" y="3693"/>
                  </a:cubicBezTo>
                  <a:cubicBezTo>
                    <a:pt x="12395" y="3530"/>
                    <a:pt x="12385" y="3260"/>
                    <a:pt x="12212" y="3107"/>
                  </a:cubicBezTo>
                  <a:cubicBezTo>
                    <a:pt x="9981" y="1145"/>
                    <a:pt x="7943" y="260"/>
                    <a:pt x="6145" y="1"/>
                  </a:cubicBezTo>
                  <a:close/>
                </a:path>
              </a:pathLst>
            </a:custGeom>
            <a:solidFill>
              <a:schemeClr val="lt1"/>
            </a:solidFill>
            <a:ln>
              <a:noFill/>
            </a:ln>
          </p:spPr>
          <p:txBody>
            <a:bodyPr spcFirstLastPara="1" wrap="square" lIns="243737" tIns="243737" rIns="243737" bIns="243737" anchor="ctr" anchorCtr="0">
              <a:noAutofit/>
            </a:bodyPr>
            <a:lstStyle/>
            <a:p>
              <a:pPr algn="l" rtl="0"/>
              <a:endParaRPr sz="4799"/>
            </a:p>
          </p:txBody>
        </p:sp>
        <p:sp>
          <p:nvSpPr>
            <p:cNvPr id="37" name="Google Shape;605;p31">
              <a:extLst>
                <a:ext uri="{FF2B5EF4-FFF2-40B4-BE49-F238E27FC236}">
                  <a16:creationId xmlns:a16="http://schemas.microsoft.com/office/drawing/2014/main" id="{2232DD17-A6FB-1271-553C-B512A17E773B}"/>
                </a:ext>
              </a:extLst>
            </p:cNvPr>
            <p:cNvSpPr/>
            <p:nvPr/>
          </p:nvSpPr>
          <p:spPr>
            <a:xfrm>
              <a:off x="3497522" y="4366497"/>
              <a:ext cx="207597" cy="182144"/>
            </a:xfrm>
            <a:custGeom>
              <a:avLst/>
              <a:gdLst/>
              <a:ahLst/>
              <a:cxnLst/>
              <a:rect l="l" t="t" r="r" b="b"/>
              <a:pathLst>
                <a:path w="7944" h="6970" extrusionOk="0">
                  <a:moveTo>
                    <a:pt x="4113" y="1"/>
                  </a:moveTo>
                  <a:cubicBezTo>
                    <a:pt x="3808" y="1"/>
                    <a:pt x="3499" y="41"/>
                    <a:pt x="3193" y="124"/>
                  </a:cubicBezTo>
                  <a:cubicBezTo>
                    <a:pt x="3078" y="153"/>
                    <a:pt x="2972" y="191"/>
                    <a:pt x="2866" y="230"/>
                  </a:cubicBezTo>
                  <a:cubicBezTo>
                    <a:pt x="828" y="1009"/>
                    <a:pt x="1" y="3451"/>
                    <a:pt x="1145" y="5307"/>
                  </a:cubicBezTo>
                  <a:cubicBezTo>
                    <a:pt x="1812" y="6395"/>
                    <a:pt x="2957" y="6969"/>
                    <a:pt x="4116" y="6969"/>
                  </a:cubicBezTo>
                  <a:cubicBezTo>
                    <a:pt x="4944" y="6969"/>
                    <a:pt x="5780" y="6676"/>
                    <a:pt x="6453" y="6067"/>
                  </a:cubicBezTo>
                  <a:cubicBezTo>
                    <a:pt x="7646" y="4980"/>
                    <a:pt x="7944" y="3220"/>
                    <a:pt x="7165" y="1807"/>
                  </a:cubicBezTo>
                  <a:cubicBezTo>
                    <a:pt x="6539" y="671"/>
                    <a:pt x="5361" y="1"/>
                    <a:pt x="4113"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38" name="Google Shape;606;p31">
              <a:extLst>
                <a:ext uri="{FF2B5EF4-FFF2-40B4-BE49-F238E27FC236}">
                  <a16:creationId xmlns:a16="http://schemas.microsoft.com/office/drawing/2014/main" id="{2B7B4D80-FE3E-321A-5E53-70FB74395FF1}"/>
                </a:ext>
              </a:extLst>
            </p:cNvPr>
            <p:cNvSpPr/>
            <p:nvPr/>
          </p:nvSpPr>
          <p:spPr>
            <a:xfrm>
              <a:off x="3533455" y="4366497"/>
              <a:ext cx="171664" cy="164504"/>
            </a:xfrm>
            <a:custGeom>
              <a:avLst/>
              <a:gdLst/>
              <a:ahLst/>
              <a:cxnLst/>
              <a:rect l="l" t="t" r="r" b="b"/>
              <a:pathLst>
                <a:path w="6569" h="6295" extrusionOk="0">
                  <a:moveTo>
                    <a:pt x="2738" y="1"/>
                  </a:moveTo>
                  <a:cubicBezTo>
                    <a:pt x="2433" y="1"/>
                    <a:pt x="2124" y="41"/>
                    <a:pt x="1818" y="124"/>
                  </a:cubicBezTo>
                  <a:cubicBezTo>
                    <a:pt x="1703" y="153"/>
                    <a:pt x="1597" y="191"/>
                    <a:pt x="1491" y="230"/>
                  </a:cubicBezTo>
                  <a:cubicBezTo>
                    <a:pt x="299" y="1316"/>
                    <a:pt x="1" y="3076"/>
                    <a:pt x="780" y="4480"/>
                  </a:cubicBezTo>
                  <a:cubicBezTo>
                    <a:pt x="1399" y="5618"/>
                    <a:pt x="2585" y="6295"/>
                    <a:pt x="3837" y="6295"/>
                  </a:cubicBezTo>
                  <a:cubicBezTo>
                    <a:pt x="4140" y="6295"/>
                    <a:pt x="4447" y="6255"/>
                    <a:pt x="4751" y="6172"/>
                  </a:cubicBezTo>
                  <a:cubicBezTo>
                    <a:pt x="4857" y="6144"/>
                    <a:pt x="4972" y="6105"/>
                    <a:pt x="5078" y="6067"/>
                  </a:cubicBezTo>
                  <a:cubicBezTo>
                    <a:pt x="6271" y="4980"/>
                    <a:pt x="6569" y="3220"/>
                    <a:pt x="5790" y="1807"/>
                  </a:cubicBezTo>
                  <a:cubicBezTo>
                    <a:pt x="5164" y="671"/>
                    <a:pt x="3986" y="1"/>
                    <a:pt x="2738" y="1"/>
                  </a:cubicBez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39" name="Google Shape;607;p31">
              <a:extLst>
                <a:ext uri="{FF2B5EF4-FFF2-40B4-BE49-F238E27FC236}">
                  <a16:creationId xmlns:a16="http://schemas.microsoft.com/office/drawing/2014/main" id="{D5AF1570-179A-D0B9-7300-47DF28D576CC}"/>
                </a:ext>
              </a:extLst>
            </p:cNvPr>
            <p:cNvSpPr/>
            <p:nvPr/>
          </p:nvSpPr>
          <p:spPr>
            <a:xfrm>
              <a:off x="3571922" y="4428483"/>
              <a:ext cx="64338" cy="58328"/>
            </a:xfrm>
            <a:custGeom>
              <a:avLst/>
              <a:gdLst/>
              <a:ahLst/>
              <a:cxnLst/>
              <a:rect l="l" t="t" r="r" b="b"/>
              <a:pathLst>
                <a:path w="2462" h="2232" extrusionOk="0">
                  <a:moveTo>
                    <a:pt x="1247" y="0"/>
                  </a:moveTo>
                  <a:cubicBezTo>
                    <a:pt x="826" y="0"/>
                    <a:pt x="428" y="242"/>
                    <a:pt x="241" y="646"/>
                  </a:cubicBezTo>
                  <a:cubicBezTo>
                    <a:pt x="0" y="1166"/>
                    <a:pt x="193" y="1781"/>
                    <a:pt x="673" y="2070"/>
                  </a:cubicBezTo>
                  <a:cubicBezTo>
                    <a:pt x="854" y="2179"/>
                    <a:pt x="1053" y="2232"/>
                    <a:pt x="1251" y="2232"/>
                  </a:cubicBezTo>
                  <a:cubicBezTo>
                    <a:pt x="1591" y="2232"/>
                    <a:pt x="1926" y="2077"/>
                    <a:pt x="2145" y="1791"/>
                  </a:cubicBezTo>
                  <a:cubicBezTo>
                    <a:pt x="2241" y="1666"/>
                    <a:pt x="2308" y="1512"/>
                    <a:pt x="2347" y="1358"/>
                  </a:cubicBezTo>
                  <a:cubicBezTo>
                    <a:pt x="2462" y="800"/>
                    <a:pt x="2145" y="243"/>
                    <a:pt x="1606" y="60"/>
                  </a:cubicBezTo>
                  <a:cubicBezTo>
                    <a:pt x="1487" y="20"/>
                    <a:pt x="1367" y="0"/>
                    <a:pt x="1247"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0" name="Google Shape;608;p31">
              <a:extLst>
                <a:ext uri="{FF2B5EF4-FFF2-40B4-BE49-F238E27FC236}">
                  <a16:creationId xmlns:a16="http://schemas.microsoft.com/office/drawing/2014/main" id="{41F87066-3A12-D067-6BF3-EA8F3B1E2142}"/>
                </a:ext>
              </a:extLst>
            </p:cNvPr>
            <p:cNvSpPr/>
            <p:nvPr/>
          </p:nvSpPr>
          <p:spPr>
            <a:xfrm>
              <a:off x="3627688" y="4396105"/>
              <a:ext cx="32718" cy="32692"/>
            </a:xfrm>
            <a:custGeom>
              <a:avLst/>
              <a:gdLst/>
              <a:ahLst/>
              <a:cxnLst/>
              <a:rect l="l" t="t" r="r" b="b"/>
              <a:pathLst>
                <a:path w="1252" h="1251" extrusionOk="0">
                  <a:moveTo>
                    <a:pt x="626" y="1"/>
                  </a:moveTo>
                  <a:cubicBezTo>
                    <a:pt x="280" y="1"/>
                    <a:pt x="1" y="280"/>
                    <a:pt x="1" y="626"/>
                  </a:cubicBezTo>
                  <a:cubicBezTo>
                    <a:pt x="1" y="972"/>
                    <a:pt x="280" y="1251"/>
                    <a:pt x="626" y="1251"/>
                  </a:cubicBezTo>
                  <a:cubicBezTo>
                    <a:pt x="972" y="1251"/>
                    <a:pt x="1251" y="972"/>
                    <a:pt x="1251" y="626"/>
                  </a:cubicBezTo>
                  <a:cubicBezTo>
                    <a:pt x="1251" y="280"/>
                    <a:pt x="972" y="1"/>
                    <a:pt x="626" y="1"/>
                  </a:cubicBezTo>
                  <a:close/>
                </a:path>
              </a:pathLst>
            </a:custGeom>
            <a:solidFill>
              <a:srgbClr val="FFFFFF">
                <a:alpha val="24110"/>
              </a:srgbClr>
            </a:solidFill>
            <a:ln>
              <a:noFill/>
            </a:ln>
          </p:spPr>
          <p:txBody>
            <a:bodyPr spcFirstLastPara="1" wrap="square" lIns="243737" tIns="243737" rIns="243737" bIns="243737" anchor="ctr" anchorCtr="0">
              <a:noAutofit/>
            </a:bodyPr>
            <a:lstStyle/>
            <a:p>
              <a:pPr algn="l" rtl="0"/>
              <a:endParaRPr sz="4799"/>
            </a:p>
          </p:txBody>
        </p:sp>
        <p:sp>
          <p:nvSpPr>
            <p:cNvPr id="41" name="Google Shape;609;p31">
              <a:extLst>
                <a:ext uri="{FF2B5EF4-FFF2-40B4-BE49-F238E27FC236}">
                  <a16:creationId xmlns:a16="http://schemas.microsoft.com/office/drawing/2014/main" id="{62D33E2B-0289-43AA-89C7-9B2F17580EA4}"/>
                </a:ext>
              </a:extLst>
            </p:cNvPr>
            <p:cNvSpPr/>
            <p:nvPr/>
          </p:nvSpPr>
          <p:spPr>
            <a:xfrm>
              <a:off x="3598812" y="4286557"/>
              <a:ext cx="11838" cy="48763"/>
            </a:xfrm>
            <a:custGeom>
              <a:avLst/>
              <a:gdLst/>
              <a:ahLst/>
              <a:cxnLst/>
              <a:rect l="l" t="t" r="r" b="b"/>
              <a:pathLst>
                <a:path w="453" h="1866" extrusionOk="0">
                  <a:moveTo>
                    <a:pt x="221" y="0"/>
                  </a:moveTo>
                  <a:cubicBezTo>
                    <a:pt x="106" y="0"/>
                    <a:pt x="10" y="96"/>
                    <a:pt x="10" y="212"/>
                  </a:cubicBezTo>
                  <a:lnTo>
                    <a:pt x="10" y="1635"/>
                  </a:lnTo>
                  <a:cubicBezTo>
                    <a:pt x="0" y="1789"/>
                    <a:pt x="113" y="1866"/>
                    <a:pt x="226" y="1866"/>
                  </a:cubicBezTo>
                  <a:cubicBezTo>
                    <a:pt x="339" y="1866"/>
                    <a:pt x="452" y="1789"/>
                    <a:pt x="442" y="1635"/>
                  </a:cubicBezTo>
                  <a:lnTo>
                    <a:pt x="442" y="212"/>
                  </a:lnTo>
                  <a:cubicBezTo>
                    <a:pt x="442" y="96"/>
                    <a:pt x="346" y="0"/>
                    <a:pt x="221"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2" name="Google Shape;610;p31">
              <a:extLst>
                <a:ext uri="{FF2B5EF4-FFF2-40B4-BE49-F238E27FC236}">
                  <a16:creationId xmlns:a16="http://schemas.microsoft.com/office/drawing/2014/main" id="{E027F234-BC19-F4F0-C5D2-89CB0022636E}"/>
                </a:ext>
              </a:extLst>
            </p:cNvPr>
            <p:cNvSpPr/>
            <p:nvPr/>
          </p:nvSpPr>
          <p:spPr>
            <a:xfrm>
              <a:off x="3511817" y="4300982"/>
              <a:ext cx="27073" cy="46673"/>
            </a:xfrm>
            <a:custGeom>
              <a:avLst/>
              <a:gdLst/>
              <a:ahLst/>
              <a:cxnLst/>
              <a:rect l="l" t="t" r="r" b="b"/>
              <a:pathLst>
                <a:path w="1036" h="1786" extrusionOk="0">
                  <a:moveTo>
                    <a:pt x="283" y="1"/>
                  </a:moveTo>
                  <a:cubicBezTo>
                    <a:pt x="144" y="1"/>
                    <a:pt x="1" y="130"/>
                    <a:pt x="79" y="304"/>
                  </a:cubicBezTo>
                  <a:lnTo>
                    <a:pt x="560" y="1631"/>
                  </a:lnTo>
                  <a:cubicBezTo>
                    <a:pt x="592" y="1740"/>
                    <a:pt x="674" y="1786"/>
                    <a:pt x="757" y="1786"/>
                  </a:cubicBezTo>
                  <a:cubicBezTo>
                    <a:pt x="895" y="1786"/>
                    <a:pt x="1035" y="1660"/>
                    <a:pt x="964" y="1487"/>
                  </a:cubicBezTo>
                  <a:lnTo>
                    <a:pt x="483" y="160"/>
                  </a:lnTo>
                  <a:cubicBezTo>
                    <a:pt x="450" y="48"/>
                    <a:pt x="367" y="1"/>
                    <a:pt x="283" y="1"/>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3" name="Google Shape;611;p31">
              <a:extLst>
                <a:ext uri="{FF2B5EF4-FFF2-40B4-BE49-F238E27FC236}">
                  <a16:creationId xmlns:a16="http://schemas.microsoft.com/office/drawing/2014/main" id="{FC8BB491-78E9-C123-CCDC-7EAD8529ACE6}"/>
                </a:ext>
              </a:extLst>
            </p:cNvPr>
            <p:cNvSpPr/>
            <p:nvPr/>
          </p:nvSpPr>
          <p:spPr>
            <a:xfrm>
              <a:off x="3431590" y="4338665"/>
              <a:ext cx="39721" cy="39852"/>
            </a:xfrm>
            <a:custGeom>
              <a:avLst/>
              <a:gdLst/>
              <a:ahLst/>
              <a:cxnLst/>
              <a:rect l="l" t="t" r="r" b="b"/>
              <a:pathLst>
                <a:path w="1520" h="1525" extrusionOk="0">
                  <a:moveTo>
                    <a:pt x="302" y="1"/>
                  </a:moveTo>
                  <a:cubicBezTo>
                    <a:pt x="144" y="1"/>
                    <a:pt x="0" y="187"/>
                    <a:pt x="129" y="352"/>
                  </a:cubicBezTo>
                  <a:lnTo>
                    <a:pt x="1043" y="1439"/>
                  </a:lnTo>
                  <a:cubicBezTo>
                    <a:pt x="1091" y="1499"/>
                    <a:pt x="1149" y="1524"/>
                    <a:pt x="1207" y="1524"/>
                  </a:cubicBezTo>
                  <a:cubicBezTo>
                    <a:pt x="1369" y="1524"/>
                    <a:pt x="1519" y="1324"/>
                    <a:pt x="1370" y="1160"/>
                  </a:cubicBezTo>
                  <a:lnTo>
                    <a:pt x="456" y="74"/>
                  </a:lnTo>
                  <a:cubicBezTo>
                    <a:pt x="410" y="22"/>
                    <a:pt x="355" y="1"/>
                    <a:pt x="302" y="1"/>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4" name="Google Shape;612;p31">
              <a:extLst>
                <a:ext uri="{FF2B5EF4-FFF2-40B4-BE49-F238E27FC236}">
                  <a16:creationId xmlns:a16="http://schemas.microsoft.com/office/drawing/2014/main" id="{2D52ED5B-3665-4C41-C3BC-97E0C2B067F0}"/>
                </a:ext>
              </a:extLst>
            </p:cNvPr>
            <p:cNvSpPr/>
            <p:nvPr/>
          </p:nvSpPr>
          <p:spPr>
            <a:xfrm>
              <a:off x="3738281" y="4341514"/>
              <a:ext cx="38153" cy="39800"/>
            </a:xfrm>
            <a:custGeom>
              <a:avLst/>
              <a:gdLst/>
              <a:ahLst/>
              <a:cxnLst/>
              <a:rect l="l" t="t" r="r" b="b"/>
              <a:pathLst>
                <a:path w="1460" h="1523" extrusionOk="0">
                  <a:moveTo>
                    <a:pt x="1146" y="0"/>
                  </a:moveTo>
                  <a:cubicBezTo>
                    <a:pt x="1088" y="0"/>
                    <a:pt x="1029" y="26"/>
                    <a:pt x="981" y="90"/>
                  </a:cubicBezTo>
                  <a:lnTo>
                    <a:pt x="77" y="1167"/>
                  </a:lnTo>
                  <a:cubicBezTo>
                    <a:pt x="0" y="1263"/>
                    <a:pt x="10" y="1397"/>
                    <a:pt x="106" y="1474"/>
                  </a:cubicBezTo>
                  <a:cubicBezTo>
                    <a:pt x="143" y="1507"/>
                    <a:pt x="189" y="1522"/>
                    <a:pt x="235" y="1522"/>
                  </a:cubicBezTo>
                  <a:cubicBezTo>
                    <a:pt x="297" y="1522"/>
                    <a:pt x="360" y="1495"/>
                    <a:pt x="404" y="1445"/>
                  </a:cubicBezTo>
                  <a:lnTo>
                    <a:pt x="1317" y="368"/>
                  </a:lnTo>
                  <a:cubicBezTo>
                    <a:pt x="1459" y="205"/>
                    <a:pt x="1308" y="0"/>
                    <a:pt x="1146"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5" name="Google Shape;613;p31">
              <a:extLst>
                <a:ext uri="{FF2B5EF4-FFF2-40B4-BE49-F238E27FC236}">
                  <a16:creationId xmlns:a16="http://schemas.microsoft.com/office/drawing/2014/main" id="{C313BED1-4485-A74F-15D7-526CDB4BF2EA}"/>
                </a:ext>
              </a:extLst>
            </p:cNvPr>
            <p:cNvSpPr/>
            <p:nvPr/>
          </p:nvSpPr>
          <p:spPr>
            <a:xfrm>
              <a:off x="3670389" y="4301819"/>
              <a:ext cx="26185" cy="46333"/>
            </a:xfrm>
            <a:custGeom>
              <a:avLst/>
              <a:gdLst/>
              <a:ahLst/>
              <a:cxnLst/>
              <a:rect l="l" t="t" r="r" b="b"/>
              <a:pathLst>
                <a:path w="1002" h="1773" extrusionOk="0">
                  <a:moveTo>
                    <a:pt x="761" y="0"/>
                  </a:moveTo>
                  <a:cubicBezTo>
                    <a:pt x="674" y="0"/>
                    <a:pt x="590" y="56"/>
                    <a:pt x="559" y="147"/>
                  </a:cubicBezTo>
                  <a:lnTo>
                    <a:pt x="79" y="1474"/>
                  </a:lnTo>
                  <a:cubicBezTo>
                    <a:pt x="1" y="1648"/>
                    <a:pt x="143" y="1773"/>
                    <a:pt x="282" y="1773"/>
                  </a:cubicBezTo>
                  <a:cubicBezTo>
                    <a:pt x="367" y="1773"/>
                    <a:pt x="450" y="1727"/>
                    <a:pt x="482" y="1618"/>
                  </a:cubicBezTo>
                  <a:lnTo>
                    <a:pt x="963" y="291"/>
                  </a:lnTo>
                  <a:cubicBezTo>
                    <a:pt x="1002" y="176"/>
                    <a:pt x="944" y="51"/>
                    <a:pt x="829" y="12"/>
                  </a:cubicBezTo>
                  <a:cubicBezTo>
                    <a:pt x="807" y="4"/>
                    <a:pt x="784" y="0"/>
                    <a:pt x="761"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6" name="Google Shape;614;p31">
              <a:extLst>
                <a:ext uri="{FF2B5EF4-FFF2-40B4-BE49-F238E27FC236}">
                  <a16:creationId xmlns:a16="http://schemas.microsoft.com/office/drawing/2014/main" id="{E50E0D14-863D-DDF5-67A9-479FA29D9553}"/>
                </a:ext>
              </a:extLst>
            </p:cNvPr>
            <p:cNvSpPr/>
            <p:nvPr/>
          </p:nvSpPr>
          <p:spPr>
            <a:xfrm>
              <a:off x="3597296" y="4581071"/>
              <a:ext cx="11342" cy="47770"/>
            </a:xfrm>
            <a:custGeom>
              <a:avLst/>
              <a:gdLst/>
              <a:ahLst/>
              <a:cxnLst/>
              <a:rect l="l" t="t" r="r" b="b"/>
              <a:pathLst>
                <a:path w="434" h="1828" extrusionOk="0">
                  <a:moveTo>
                    <a:pt x="212" y="0"/>
                  </a:moveTo>
                  <a:cubicBezTo>
                    <a:pt x="97" y="0"/>
                    <a:pt x="0" y="96"/>
                    <a:pt x="0" y="212"/>
                  </a:cubicBezTo>
                  <a:lnTo>
                    <a:pt x="0" y="1625"/>
                  </a:lnTo>
                  <a:cubicBezTo>
                    <a:pt x="10" y="1760"/>
                    <a:pt x="111" y="1827"/>
                    <a:pt x="213" y="1827"/>
                  </a:cubicBezTo>
                  <a:cubicBezTo>
                    <a:pt x="315" y="1827"/>
                    <a:pt x="419" y="1760"/>
                    <a:pt x="433" y="1625"/>
                  </a:cubicBezTo>
                  <a:lnTo>
                    <a:pt x="433" y="212"/>
                  </a:lnTo>
                  <a:cubicBezTo>
                    <a:pt x="433" y="96"/>
                    <a:pt x="337" y="0"/>
                    <a:pt x="212"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7" name="Google Shape;615;p31">
              <a:extLst>
                <a:ext uri="{FF2B5EF4-FFF2-40B4-BE49-F238E27FC236}">
                  <a16:creationId xmlns:a16="http://schemas.microsoft.com/office/drawing/2014/main" id="{9C2AB5B9-3043-B8BD-EFC0-19A4CB0C02D1}"/>
                </a:ext>
              </a:extLst>
            </p:cNvPr>
            <p:cNvSpPr/>
            <p:nvPr/>
          </p:nvSpPr>
          <p:spPr>
            <a:xfrm>
              <a:off x="3669161" y="4568553"/>
              <a:ext cx="26315" cy="46150"/>
            </a:xfrm>
            <a:custGeom>
              <a:avLst/>
              <a:gdLst/>
              <a:ahLst/>
              <a:cxnLst/>
              <a:rect l="l" t="t" r="r" b="b"/>
              <a:pathLst>
                <a:path w="1007" h="1766" extrusionOk="0">
                  <a:moveTo>
                    <a:pt x="260" y="0"/>
                  </a:moveTo>
                  <a:cubicBezTo>
                    <a:pt x="130" y="0"/>
                    <a:pt x="0" y="114"/>
                    <a:pt x="49" y="277"/>
                  </a:cubicBezTo>
                  <a:lnTo>
                    <a:pt x="529" y="1614"/>
                  </a:lnTo>
                  <a:cubicBezTo>
                    <a:pt x="562" y="1721"/>
                    <a:pt x="641" y="1765"/>
                    <a:pt x="723" y="1765"/>
                  </a:cubicBezTo>
                  <a:cubicBezTo>
                    <a:pt x="861" y="1765"/>
                    <a:pt x="1006" y="1636"/>
                    <a:pt x="933" y="1460"/>
                  </a:cubicBezTo>
                  <a:lnTo>
                    <a:pt x="453" y="133"/>
                  </a:lnTo>
                  <a:cubicBezTo>
                    <a:pt x="413" y="40"/>
                    <a:pt x="337" y="0"/>
                    <a:pt x="260"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8" name="Google Shape;616;p31">
              <a:extLst>
                <a:ext uri="{FF2B5EF4-FFF2-40B4-BE49-F238E27FC236}">
                  <a16:creationId xmlns:a16="http://schemas.microsoft.com/office/drawing/2014/main" id="{1A9CBE60-3F8B-A8E0-31F9-921F1C470C37}"/>
                </a:ext>
              </a:extLst>
            </p:cNvPr>
            <p:cNvSpPr/>
            <p:nvPr/>
          </p:nvSpPr>
          <p:spPr>
            <a:xfrm>
              <a:off x="3736922" y="4537586"/>
              <a:ext cx="39512" cy="39695"/>
            </a:xfrm>
            <a:custGeom>
              <a:avLst/>
              <a:gdLst/>
              <a:ahLst/>
              <a:cxnLst/>
              <a:rect l="l" t="t" r="r" b="b"/>
              <a:pathLst>
                <a:path w="1512" h="1519" extrusionOk="0">
                  <a:moveTo>
                    <a:pt x="299" y="0"/>
                  </a:moveTo>
                  <a:cubicBezTo>
                    <a:pt x="142" y="0"/>
                    <a:pt x="0" y="189"/>
                    <a:pt x="129" y="347"/>
                  </a:cubicBezTo>
                  <a:lnTo>
                    <a:pt x="1033" y="1433"/>
                  </a:lnTo>
                  <a:cubicBezTo>
                    <a:pt x="1080" y="1493"/>
                    <a:pt x="1139" y="1518"/>
                    <a:pt x="1197" y="1518"/>
                  </a:cubicBezTo>
                  <a:cubicBezTo>
                    <a:pt x="1359" y="1518"/>
                    <a:pt x="1512" y="1318"/>
                    <a:pt x="1369" y="1154"/>
                  </a:cubicBezTo>
                  <a:lnTo>
                    <a:pt x="456" y="77"/>
                  </a:lnTo>
                  <a:cubicBezTo>
                    <a:pt x="409" y="23"/>
                    <a:pt x="353" y="0"/>
                    <a:pt x="299"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9" name="Google Shape;617;p31">
              <a:extLst>
                <a:ext uri="{FF2B5EF4-FFF2-40B4-BE49-F238E27FC236}">
                  <a16:creationId xmlns:a16="http://schemas.microsoft.com/office/drawing/2014/main" id="{271E4891-E2FD-09B4-C314-24F60B510CA7}"/>
                </a:ext>
              </a:extLst>
            </p:cNvPr>
            <p:cNvSpPr/>
            <p:nvPr/>
          </p:nvSpPr>
          <p:spPr>
            <a:xfrm>
              <a:off x="3431068" y="4534476"/>
              <a:ext cx="38336" cy="39774"/>
            </a:xfrm>
            <a:custGeom>
              <a:avLst/>
              <a:gdLst/>
              <a:ahLst/>
              <a:cxnLst/>
              <a:rect l="l" t="t" r="r" b="b"/>
              <a:pathLst>
                <a:path w="1467" h="1522" extrusionOk="0">
                  <a:moveTo>
                    <a:pt x="1223" y="0"/>
                  </a:moveTo>
                  <a:cubicBezTo>
                    <a:pt x="1164" y="0"/>
                    <a:pt x="1105" y="24"/>
                    <a:pt x="1063" y="71"/>
                  </a:cubicBezTo>
                  <a:lnTo>
                    <a:pt x="149" y="1158"/>
                  </a:lnTo>
                  <a:cubicBezTo>
                    <a:pt x="0" y="1322"/>
                    <a:pt x="151" y="1522"/>
                    <a:pt x="313" y="1522"/>
                  </a:cubicBezTo>
                  <a:cubicBezTo>
                    <a:pt x="370" y="1522"/>
                    <a:pt x="429" y="1497"/>
                    <a:pt x="476" y="1437"/>
                  </a:cubicBezTo>
                  <a:lnTo>
                    <a:pt x="1390" y="350"/>
                  </a:lnTo>
                  <a:cubicBezTo>
                    <a:pt x="1467" y="264"/>
                    <a:pt x="1457" y="129"/>
                    <a:pt x="1361" y="52"/>
                  </a:cubicBezTo>
                  <a:cubicBezTo>
                    <a:pt x="1322" y="17"/>
                    <a:pt x="1272" y="0"/>
                    <a:pt x="1223"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50" name="Google Shape;618;p31">
              <a:extLst>
                <a:ext uri="{FF2B5EF4-FFF2-40B4-BE49-F238E27FC236}">
                  <a16:creationId xmlns:a16="http://schemas.microsoft.com/office/drawing/2014/main" id="{A909D8B5-FD40-1B36-8566-41EE14DB1C8D}"/>
                </a:ext>
              </a:extLst>
            </p:cNvPr>
            <p:cNvSpPr/>
            <p:nvPr/>
          </p:nvSpPr>
          <p:spPr>
            <a:xfrm>
              <a:off x="3510223" y="4567926"/>
              <a:ext cx="26289" cy="46359"/>
            </a:xfrm>
            <a:custGeom>
              <a:avLst/>
              <a:gdLst/>
              <a:ahLst/>
              <a:cxnLst/>
              <a:rect l="l" t="t" r="r" b="b"/>
              <a:pathLst>
                <a:path w="1006" h="1774" extrusionOk="0">
                  <a:moveTo>
                    <a:pt x="760" y="1"/>
                  </a:moveTo>
                  <a:cubicBezTo>
                    <a:pt x="671" y="1"/>
                    <a:pt x="591" y="54"/>
                    <a:pt x="553" y="138"/>
                  </a:cubicBezTo>
                  <a:lnTo>
                    <a:pt x="73" y="1474"/>
                  </a:lnTo>
                  <a:cubicBezTo>
                    <a:pt x="1" y="1648"/>
                    <a:pt x="142" y="1773"/>
                    <a:pt x="279" y="1773"/>
                  </a:cubicBezTo>
                  <a:cubicBezTo>
                    <a:pt x="362" y="1773"/>
                    <a:pt x="444" y="1727"/>
                    <a:pt x="476" y="1619"/>
                  </a:cubicBezTo>
                  <a:lnTo>
                    <a:pt x="957" y="292"/>
                  </a:lnTo>
                  <a:cubicBezTo>
                    <a:pt x="1005" y="176"/>
                    <a:pt x="948" y="51"/>
                    <a:pt x="832" y="13"/>
                  </a:cubicBezTo>
                  <a:cubicBezTo>
                    <a:pt x="808" y="5"/>
                    <a:pt x="784" y="1"/>
                    <a:pt x="760" y="1"/>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grpSp>
      <p:graphicFrame>
        <p:nvGraphicFramePr>
          <p:cNvPr id="2" name="جدول 5">
            <a:extLst>
              <a:ext uri="{FF2B5EF4-FFF2-40B4-BE49-F238E27FC236}">
                <a16:creationId xmlns:a16="http://schemas.microsoft.com/office/drawing/2014/main" id="{FAB14887-D3E0-EB41-CEB1-351504432270}"/>
              </a:ext>
            </a:extLst>
          </p:cNvPr>
          <p:cNvGraphicFramePr>
            <a:graphicFrameLocks noGrp="1"/>
          </p:cNvGraphicFramePr>
          <p:nvPr>
            <p:extLst>
              <p:ext uri="{D42A27DB-BD31-4B8C-83A1-F6EECF244321}">
                <p14:modId xmlns:p14="http://schemas.microsoft.com/office/powerpoint/2010/main" val="1627974708"/>
              </p:ext>
            </p:extLst>
          </p:nvPr>
        </p:nvGraphicFramePr>
        <p:xfrm>
          <a:off x="8524842" y="4451141"/>
          <a:ext cx="7623757" cy="7138854"/>
        </p:xfrm>
        <a:graphic>
          <a:graphicData uri="http://schemas.openxmlformats.org/drawingml/2006/table">
            <a:tbl>
              <a:tblPr rtl="1" firstRow="1" bandRow="1">
                <a:tableStyleId>{5940675A-B579-460E-94D1-54222C63F5DA}</a:tableStyleId>
              </a:tblPr>
              <a:tblGrid>
                <a:gridCol w="7623757">
                  <a:extLst>
                    <a:ext uri="{9D8B030D-6E8A-4147-A177-3AD203B41FA5}">
                      <a16:colId xmlns:a16="http://schemas.microsoft.com/office/drawing/2014/main" val="87154673"/>
                    </a:ext>
                  </a:extLst>
                </a:gridCol>
              </a:tblGrid>
              <a:tr h="2462744">
                <a:tc>
                  <a:txBody>
                    <a:bodyPr/>
                    <a:lstStyle/>
                    <a:p>
                      <a:pPr algn="ctr" rtl="1"/>
                      <a:r>
                        <a:rPr lang="ar-SA" sz="9600" dirty="0">
                          <a:solidFill>
                            <a:schemeClr val="tx2"/>
                          </a:solidFill>
                          <a:effectLst>
                            <a:outerShdw blurRad="38100" dist="38100" dir="2700000" algn="tl">
                              <a:srgbClr val="000000">
                                <a:alpha val="43137"/>
                              </a:srgbClr>
                            </a:outerShdw>
                          </a:effectLst>
                        </a:rPr>
                        <a:t>ماذا أريد أعرف ؟</a:t>
                      </a:r>
                    </a:p>
                  </a:txBody>
                  <a:tcPr marL="243777" marR="243777" marT="121888" marB="121888" anchor="b">
                    <a:solidFill>
                      <a:schemeClr val="accent2">
                        <a:lumMod val="90000"/>
                      </a:schemeClr>
                    </a:solidFill>
                  </a:tcPr>
                </a:tc>
                <a:extLst>
                  <a:ext uri="{0D108BD9-81ED-4DB2-BD59-A6C34878D82A}">
                    <a16:rowId xmlns:a16="http://schemas.microsoft.com/office/drawing/2014/main" val="1414900047"/>
                  </a:ext>
                </a:extLst>
              </a:tr>
              <a:tr h="4676110">
                <a:tc>
                  <a:txBody>
                    <a:bodyPr/>
                    <a:lstStyle/>
                    <a:p>
                      <a:pPr rtl="1"/>
                      <a:endParaRPr lang="ar-SA" sz="4800" dirty="0"/>
                    </a:p>
                    <a:p>
                      <a:pPr rtl="1"/>
                      <a:endParaRPr lang="ar-SA" sz="4800" dirty="0"/>
                    </a:p>
                    <a:p>
                      <a:pPr rtl="1"/>
                      <a:endParaRPr lang="ar-SA" sz="4800" dirty="0"/>
                    </a:p>
                    <a:p>
                      <a:pPr rtl="1"/>
                      <a:endParaRPr lang="ar-SA" sz="4800" dirty="0"/>
                    </a:p>
                    <a:p>
                      <a:pPr rtl="1"/>
                      <a:endParaRPr lang="ar-SA" sz="4800" dirty="0"/>
                    </a:p>
                    <a:p>
                      <a:pPr rtl="1"/>
                      <a:endParaRPr lang="ar-SA" sz="4800" dirty="0"/>
                    </a:p>
                  </a:txBody>
                  <a:tcPr marL="243777" marR="243777" marT="121888" marB="121888"/>
                </a:tc>
                <a:extLst>
                  <a:ext uri="{0D108BD9-81ED-4DB2-BD59-A6C34878D82A}">
                    <a16:rowId xmlns:a16="http://schemas.microsoft.com/office/drawing/2014/main" val="2357426782"/>
                  </a:ext>
                </a:extLst>
              </a:tr>
            </a:tbl>
          </a:graphicData>
        </a:graphic>
      </p:graphicFrame>
      <p:graphicFrame>
        <p:nvGraphicFramePr>
          <p:cNvPr id="3" name="جدول 5">
            <a:extLst>
              <a:ext uri="{FF2B5EF4-FFF2-40B4-BE49-F238E27FC236}">
                <a16:creationId xmlns:a16="http://schemas.microsoft.com/office/drawing/2014/main" id="{5F7E769A-0BC3-B56D-B8B3-C92DF98099E5}"/>
              </a:ext>
            </a:extLst>
          </p:cNvPr>
          <p:cNvGraphicFramePr>
            <a:graphicFrameLocks noGrp="1"/>
          </p:cNvGraphicFramePr>
          <p:nvPr>
            <p:extLst>
              <p:ext uri="{D42A27DB-BD31-4B8C-83A1-F6EECF244321}">
                <p14:modId xmlns:p14="http://schemas.microsoft.com/office/powerpoint/2010/main" val="3322430186"/>
              </p:ext>
            </p:extLst>
          </p:nvPr>
        </p:nvGraphicFramePr>
        <p:xfrm>
          <a:off x="911848" y="4451141"/>
          <a:ext cx="7623757" cy="7138854"/>
        </p:xfrm>
        <a:graphic>
          <a:graphicData uri="http://schemas.openxmlformats.org/drawingml/2006/table">
            <a:tbl>
              <a:tblPr rtl="1" firstRow="1" bandRow="1">
                <a:tableStyleId>{5940675A-B579-460E-94D1-54222C63F5DA}</a:tableStyleId>
              </a:tblPr>
              <a:tblGrid>
                <a:gridCol w="7623757">
                  <a:extLst>
                    <a:ext uri="{9D8B030D-6E8A-4147-A177-3AD203B41FA5}">
                      <a16:colId xmlns:a16="http://schemas.microsoft.com/office/drawing/2014/main" val="87154673"/>
                    </a:ext>
                  </a:extLst>
                </a:gridCol>
              </a:tblGrid>
              <a:tr h="2462744">
                <a:tc>
                  <a:txBody>
                    <a:bodyPr/>
                    <a:lstStyle/>
                    <a:p>
                      <a:pPr algn="ctr" rtl="1"/>
                      <a:r>
                        <a:rPr lang="ar-SA" sz="9600" dirty="0">
                          <a:solidFill>
                            <a:schemeClr val="tx2"/>
                          </a:solidFill>
                          <a:effectLst>
                            <a:outerShdw blurRad="38100" dist="38100" dir="2700000" algn="tl">
                              <a:srgbClr val="000000">
                                <a:alpha val="43137"/>
                              </a:srgbClr>
                            </a:outerShdw>
                          </a:effectLst>
                        </a:rPr>
                        <a:t>ماذا تعلمت؟</a:t>
                      </a:r>
                    </a:p>
                  </a:txBody>
                  <a:tcPr marL="243777" marR="243777" marT="121888" marB="121888" anchor="b">
                    <a:solidFill>
                      <a:schemeClr val="accent2">
                        <a:lumMod val="90000"/>
                      </a:schemeClr>
                    </a:solidFill>
                  </a:tcPr>
                </a:tc>
                <a:extLst>
                  <a:ext uri="{0D108BD9-81ED-4DB2-BD59-A6C34878D82A}">
                    <a16:rowId xmlns:a16="http://schemas.microsoft.com/office/drawing/2014/main" val="1414900047"/>
                  </a:ext>
                </a:extLst>
              </a:tr>
              <a:tr h="4676110">
                <a:tc>
                  <a:txBody>
                    <a:bodyPr/>
                    <a:lstStyle/>
                    <a:p>
                      <a:pPr rtl="1"/>
                      <a:endParaRPr lang="ar-SA" sz="4800" dirty="0"/>
                    </a:p>
                    <a:p>
                      <a:pPr rtl="1"/>
                      <a:endParaRPr lang="ar-SA" sz="4800" dirty="0"/>
                    </a:p>
                    <a:p>
                      <a:pPr rtl="1"/>
                      <a:endParaRPr lang="ar-SA" sz="4800" dirty="0"/>
                    </a:p>
                    <a:p>
                      <a:pPr rtl="1"/>
                      <a:endParaRPr lang="ar-SA" sz="4800" dirty="0"/>
                    </a:p>
                    <a:p>
                      <a:pPr rtl="1"/>
                      <a:endParaRPr lang="ar-SA" sz="4800" dirty="0"/>
                    </a:p>
                    <a:p>
                      <a:pPr rtl="1"/>
                      <a:endParaRPr lang="ar-SA" sz="4800" dirty="0"/>
                    </a:p>
                  </a:txBody>
                  <a:tcPr marL="243777" marR="243777" marT="121888" marB="121888"/>
                </a:tc>
                <a:extLst>
                  <a:ext uri="{0D108BD9-81ED-4DB2-BD59-A6C34878D82A}">
                    <a16:rowId xmlns:a16="http://schemas.microsoft.com/office/drawing/2014/main" val="2357426782"/>
                  </a:ext>
                </a:extLst>
              </a:tr>
            </a:tbl>
          </a:graphicData>
        </a:graphic>
      </p:graphicFrame>
    </p:spTree>
    <p:extLst>
      <p:ext uri="{BB962C8B-B14F-4D97-AF65-F5344CB8AC3E}">
        <p14:creationId xmlns:p14="http://schemas.microsoft.com/office/powerpoint/2010/main" val="387650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4"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ound Single Corner Rectangle 23">
            <a:extLst>
              <a:ext uri="{FF2B5EF4-FFF2-40B4-BE49-F238E27FC236}">
                <a16:creationId xmlns:a16="http://schemas.microsoft.com/office/drawing/2014/main" id="{A916A7E0-B9FA-D8CD-78D9-26BB558A81DE}"/>
              </a:ext>
            </a:extLst>
          </p:cNvPr>
          <p:cNvSpPr/>
          <p:nvPr/>
        </p:nvSpPr>
        <p:spPr>
          <a:xfrm rot="10800000">
            <a:off x="844062" y="1923242"/>
            <a:ext cx="21329826" cy="11558953"/>
          </a:xfrm>
          <a:prstGeom prst="round1Rect">
            <a:avLst>
              <a:gd name="adj" fmla="val 29357"/>
            </a:avLst>
          </a:prstGeom>
          <a:solidFill>
            <a:schemeClr val="bg1">
              <a:lumMod val="9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1" eaLnBrk="1" latinLnBrk="0" hangingPunct="1"/>
            <a:endParaRPr lang="en-US">
              <a:solidFill>
                <a:schemeClr val="accent4"/>
              </a:solidFill>
              <a:latin typeface="Livvic Light" pitchFamily="2" charset="0"/>
            </a:endParaRPr>
          </a:p>
        </p:txBody>
      </p:sp>
      <p:sp>
        <p:nvSpPr>
          <p:cNvPr id="16" name="TextBox 15">
            <a:extLst>
              <a:ext uri="{FF2B5EF4-FFF2-40B4-BE49-F238E27FC236}">
                <a16:creationId xmlns:a16="http://schemas.microsoft.com/office/drawing/2014/main" id="{2628BF4E-5CBB-2BE9-DC6A-487F9011719D}"/>
              </a:ext>
            </a:extLst>
          </p:cNvPr>
          <p:cNvSpPr txBox="1"/>
          <p:nvPr/>
        </p:nvSpPr>
        <p:spPr>
          <a:xfrm>
            <a:off x="17748375" y="3093530"/>
            <a:ext cx="694906" cy="1015663"/>
          </a:xfrm>
          <a:prstGeom prst="rect">
            <a:avLst/>
          </a:prstGeom>
          <a:noFill/>
        </p:spPr>
        <p:txBody>
          <a:bodyPr wrap="square" rtlCol="0" anchor="b">
            <a:spAutoFit/>
          </a:bodyPr>
          <a:lstStyle/>
          <a:p>
            <a:r>
              <a:rPr lang="ar-SA" sz="6000" dirty="0">
                <a:solidFill>
                  <a:schemeClr val="tx2"/>
                </a:solidFill>
                <a:latin typeface="Syncopate" panose="02060507000000020003" pitchFamily="18" charset="0"/>
                <a:ea typeface="Arimo" panose="020B0604020202020204" pitchFamily="34" charset="0"/>
                <a:cs typeface="Arimo" panose="020B0604020202020204" pitchFamily="34" charset="0"/>
              </a:rPr>
              <a:t>1</a:t>
            </a:r>
            <a:endParaRPr lang="en-US" sz="6000" dirty="0">
              <a:solidFill>
                <a:schemeClr val="tx2"/>
              </a:solidFill>
              <a:latin typeface="Syncopate" panose="02060507000000020003" pitchFamily="18" charset="0"/>
              <a:ea typeface="Arimo" panose="020B0604020202020204" pitchFamily="34" charset="0"/>
              <a:cs typeface="Arimo" panose="020B0604020202020204" pitchFamily="34" charset="0"/>
            </a:endParaRPr>
          </a:p>
        </p:txBody>
      </p:sp>
      <p:sp>
        <p:nvSpPr>
          <p:cNvPr id="24" name="Freeform 16">
            <a:extLst>
              <a:ext uri="{FF2B5EF4-FFF2-40B4-BE49-F238E27FC236}">
                <a16:creationId xmlns:a16="http://schemas.microsoft.com/office/drawing/2014/main" id="{3A1124B3-24BC-B136-4F28-291F5A490227}"/>
              </a:ext>
            </a:extLst>
          </p:cNvPr>
          <p:cNvSpPr>
            <a:spLocks noChangeAspect="1" noChangeArrowheads="1"/>
          </p:cNvSpPr>
          <p:nvPr/>
        </p:nvSpPr>
        <p:spPr bwMode="auto">
          <a:xfrm>
            <a:off x="18940451" y="3158817"/>
            <a:ext cx="694905" cy="673776"/>
          </a:xfrm>
          <a:custGeom>
            <a:avLst/>
            <a:gdLst>
              <a:gd name="T0" fmla="*/ 1304 w 2610"/>
              <a:gd name="T1" fmla="*/ 574 h 2533"/>
              <a:gd name="T2" fmla="*/ 1757 w 2610"/>
              <a:gd name="T3" fmla="*/ 0 h 2533"/>
              <a:gd name="T4" fmla="*/ 1730 w 2610"/>
              <a:gd name="T5" fmla="*/ 727 h 2533"/>
              <a:gd name="T6" fmla="*/ 2451 w 2610"/>
              <a:gd name="T7" fmla="*/ 574 h 2533"/>
              <a:gd name="T8" fmla="*/ 1956 w 2610"/>
              <a:gd name="T9" fmla="*/ 1113 h 2533"/>
              <a:gd name="T10" fmla="*/ 2609 w 2610"/>
              <a:gd name="T11" fmla="*/ 1453 h 2533"/>
              <a:gd name="T12" fmla="*/ 1878 w 2610"/>
              <a:gd name="T13" fmla="*/ 1554 h 2533"/>
              <a:gd name="T14" fmla="*/ 2155 w 2610"/>
              <a:gd name="T15" fmla="*/ 2226 h 2533"/>
              <a:gd name="T16" fmla="*/ 1530 w 2610"/>
              <a:gd name="T17" fmla="*/ 1840 h 2533"/>
              <a:gd name="T18" fmla="*/ 1304 w 2610"/>
              <a:gd name="T19" fmla="*/ 2532 h 2533"/>
              <a:gd name="T20" fmla="*/ 1078 w 2610"/>
              <a:gd name="T21" fmla="*/ 1840 h 2533"/>
              <a:gd name="T22" fmla="*/ 454 w 2610"/>
              <a:gd name="T23" fmla="*/ 2226 h 2533"/>
              <a:gd name="T24" fmla="*/ 731 w 2610"/>
              <a:gd name="T25" fmla="*/ 1554 h 2533"/>
              <a:gd name="T26" fmla="*/ 0 w 2610"/>
              <a:gd name="T27" fmla="*/ 1453 h 2533"/>
              <a:gd name="T28" fmla="*/ 652 w 2610"/>
              <a:gd name="T29" fmla="*/ 1113 h 2533"/>
              <a:gd name="T30" fmla="*/ 157 w 2610"/>
              <a:gd name="T31" fmla="*/ 574 h 2533"/>
              <a:gd name="T32" fmla="*/ 878 w 2610"/>
              <a:gd name="T33" fmla="*/ 727 h 2533"/>
              <a:gd name="T34" fmla="*/ 851 w 2610"/>
              <a:gd name="T35" fmla="*/ 0 h 2533"/>
              <a:gd name="T36" fmla="*/ 1304 w 2610"/>
              <a:gd name="T37" fmla="*/ 574 h 2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10" h="2533">
                <a:moveTo>
                  <a:pt x="1304" y="574"/>
                </a:moveTo>
                <a:lnTo>
                  <a:pt x="1757" y="0"/>
                </a:lnTo>
                <a:lnTo>
                  <a:pt x="1730" y="727"/>
                </a:lnTo>
                <a:lnTo>
                  <a:pt x="2451" y="574"/>
                </a:lnTo>
                <a:lnTo>
                  <a:pt x="1956" y="1113"/>
                </a:lnTo>
                <a:lnTo>
                  <a:pt x="2609" y="1453"/>
                </a:lnTo>
                <a:lnTo>
                  <a:pt x="1878" y="1554"/>
                </a:lnTo>
                <a:lnTo>
                  <a:pt x="2155" y="2226"/>
                </a:lnTo>
                <a:lnTo>
                  <a:pt x="1530" y="1840"/>
                </a:lnTo>
                <a:lnTo>
                  <a:pt x="1304" y="2532"/>
                </a:lnTo>
                <a:lnTo>
                  <a:pt x="1078" y="1840"/>
                </a:lnTo>
                <a:lnTo>
                  <a:pt x="454" y="2226"/>
                </a:lnTo>
                <a:lnTo>
                  <a:pt x="731" y="1554"/>
                </a:lnTo>
                <a:lnTo>
                  <a:pt x="0" y="1453"/>
                </a:lnTo>
                <a:lnTo>
                  <a:pt x="652" y="1113"/>
                </a:lnTo>
                <a:lnTo>
                  <a:pt x="157" y="574"/>
                </a:lnTo>
                <a:lnTo>
                  <a:pt x="878" y="727"/>
                </a:lnTo>
                <a:lnTo>
                  <a:pt x="851" y="0"/>
                </a:lnTo>
                <a:lnTo>
                  <a:pt x="1304" y="574"/>
                </a:lnTo>
              </a:path>
            </a:pathLst>
          </a:custGeom>
          <a:solidFill>
            <a:schemeClr val="accent4"/>
          </a:solidFill>
          <a:ln>
            <a:noFill/>
          </a:ln>
          <a:effectLst/>
        </p:spPr>
        <p:txBody>
          <a:bodyPr wrap="none" anchor="ctr"/>
          <a:lstStyle/>
          <a:p>
            <a:pPr marL="0" algn="r" defTabSz="1828434" rtl="1" eaLnBrk="1" latinLnBrk="0" hangingPunct="1"/>
            <a:endParaRPr lang="en-US" sz="6532">
              <a:latin typeface="Livvic Light" pitchFamily="2" charset="0"/>
            </a:endParaRPr>
          </a:p>
        </p:txBody>
      </p:sp>
      <p:sp>
        <p:nvSpPr>
          <p:cNvPr id="26" name="Round Single Corner Rectangle 25">
            <a:extLst>
              <a:ext uri="{FF2B5EF4-FFF2-40B4-BE49-F238E27FC236}">
                <a16:creationId xmlns:a16="http://schemas.microsoft.com/office/drawing/2014/main" id="{98EB5FC6-BAF3-F1BF-2BDA-B0E757594486}"/>
              </a:ext>
            </a:extLst>
          </p:cNvPr>
          <p:cNvSpPr/>
          <p:nvPr/>
        </p:nvSpPr>
        <p:spPr>
          <a:xfrm rot="10800000">
            <a:off x="20199468" y="70338"/>
            <a:ext cx="4178182" cy="13716000"/>
          </a:xfrm>
          <a:prstGeom prst="round1Rect">
            <a:avLst>
              <a:gd name="adj" fmla="val 29357"/>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ar-SA" sz="9600" dirty="0">
                <a:solidFill>
                  <a:schemeClr val="bg1"/>
                </a:solidFill>
                <a:effectLst>
                  <a:outerShdw blurRad="38100" dist="38100" dir="2700000" algn="tl">
                    <a:srgbClr val="000000">
                      <a:alpha val="43137"/>
                    </a:srgbClr>
                  </a:outerShdw>
                </a:effectLst>
                <a:latin typeface="Livvic Light" pitchFamily="2" charset="0"/>
              </a:rPr>
              <a:t>الأهداف</a:t>
            </a:r>
            <a:endParaRPr lang="en-US" sz="9600" dirty="0">
              <a:solidFill>
                <a:schemeClr val="bg1"/>
              </a:solidFill>
              <a:effectLst>
                <a:outerShdw blurRad="38100" dist="38100" dir="2700000" algn="tl">
                  <a:srgbClr val="000000">
                    <a:alpha val="43137"/>
                  </a:srgbClr>
                </a:outerShdw>
              </a:effectLst>
              <a:latin typeface="Livvic Light" pitchFamily="2" charset="0"/>
            </a:endParaRPr>
          </a:p>
        </p:txBody>
      </p:sp>
      <p:sp>
        <p:nvSpPr>
          <p:cNvPr id="2" name="مربع نص 1">
            <a:extLst>
              <a:ext uri="{FF2B5EF4-FFF2-40B4-BE49-F238E27FC236}">
                <a16:creationId xmlns:a16="http://schemas.microsoft.com/office/drawing/2014/main" id="{C28FE40D-A6B9-367E-19AC-4E5AE5FE3D91}"/>
              </a:ext>
            </a:extLst>
          </p:cNvPr>
          <p:cNvSpPr txBox="1"/>
          <p:nvPr/>
        </p:nvSpPr>
        <p:spPr>
          <a:xfrm>
            <a:off x="7750630" y="3397433"/>
            <a:ext cx="9525462" cy="769441"/>
          </a:xfrm>
          <a:prstGeom prst="rect">
            <a:avLst/>
          </a:prstGeom>
          <a:noFill/>
        </p:spPr>
        <p:txBody>
          <a:bodyPr wrap="square" rtlCol="1">
            <a:spAutoFit/>
          </a:bodyPr>
          <a:lstStyle/>
          <a:p>
            <a:pPr algn="r" rtl="1"/>
            <a:r>
              <a:rPr lang="ar-SA" sz="4400" b="1" dirty="0">
                <a:solidFill>
                  <a:schemeClr val="accent6">
                    <a:lumMod val="10000"/>
                  </a:schemeClr>
                </a:solidFill>
              </a:rPr>
              <a:t>يوضِّح مفهوم قواعد المعلومات الإلكترونية.</a:t>
            </a:r>
          </a:p>
        </p:txBody>
      </p:sp>
      <p:sp>
        <p:nvSpPr>
          <p:cNvPr id="3" name="Freeform 16">
            <a:extLst>
              <a:ext uri="{FF2B5EF4-FFF2-40B4-BE49-F238E27FC236}">
                <a16:creationId xmlns:a16="http://schemas.microsoft.com/office/drawing/2014/main" id="{152B4B53-B219-8200-DD73-403BDD3E1F9F}"/>
              </a:ext>
            </a:extLst>
          </p:cNvPr>
          <p:cNvSpPr>
            <a:spLocks noChangeAspect="1" noChangeArrowheads="1"/>
          </p:cNvSpPr>
          <p:nvPr/>
        </p:nvSpPr>
        <p:spPr bwMode="auto">
          <a:xfrm>
            <a:off x="18911678" y="5646442"/>
            <a:ext cx="694905" cy="673776"/>
          </a:xfrm>
          <a:custGeom>
            <a:avLst/>
            <a:gdLst>
              <a:gd name="T0" fmla="*/ 1304 w 2610"/>
              <a:gd name="T1" fmla="*/ 574 h 2533"/>
              <a:gd name="T2" fmla="*/ 1757 w 2610"/>
              <a:gd name="T3" fmla="*/ 0 h 2533"/>
              <a:gd name="T4" fmla="*/ 1730 w 2610"/>
              <a:gd name="T5" fmla="*/ 727 h 2533"/>
              <a:gd name="T6" fmla="*/ 2451 w 2610"/>
              <a:gd name="T7" fmla="*/ 574 h 2533"/>
              <a:gd name="T8" fmla="*/ 1956 w 2610"/>
              <a:gd name="T9" fmla="*/ 1113 h 2533"/>
              <a:gd name="T10" fmla="*/ 2609 w 2610"/>
              <a:gd name="T11" fmla="*/ 1453 h 2533"/>
              <a:gd name="T12" fmla="*/ 1878 w 2610"/>
              <a:gd name="T13" fmla="*/ 1554 h 2533"/>
              <a:gd name="T14" fmla="*/ 2155 w 2610"/>
              <a:gd name="T15" fmla="*/ 2226 h 2533"/>
              <a:gd name="T16" fmla="*/ 1530 w 2610"/>
              <a:gd name="T17" fmla="*/ 1840 h 2533"/>
              <a:gd name="T18" fmla="*/ 1304 w 2610"/>
              <a:gd name="T19" fmla="*/ 2532 h 2533"/>
              <a:gd name="T20" fmla="*/ 1078 w 2610"/>
              <a:gd name="T21" fmla="*/ 1840 h 2533"/>
              <a:gd name="T22" fmla="*/ 454 w 2610"/>
              <a:gd name="T23" fmla="*/ 2226 h 2533"/>
              <a:gd name="T24" fmla="*/ 731 w 2610"/>
              <a:gd name="T25" fmla="*/ 1554 h 2533"/>
              <a:gd name="T26" fmla="*/ 0 w 2610"/>
              <a:gd name="T27" fmla="*/ 1453 h 2533"/>
              <a:gd name="T28" fmla="*/ 652 w 2610"/>
              <a:gd name="T29" fmla="*/ 1113 h 2533"/>
              <a:gd name="T30" fmla="*/ 157 w 2610"/>
              <a:gd name="T31" fmla="*/ 574 h 2533"/>
              <a:gd name="T32" fmla="*/ 878 w 2610"/>
              <a:gd name="T33" fmla="*/ 727 h 2533"/>
              <a:gd name="T34" fmla="*/ 851 w 2610"/>
              <a:gd name="T35" fmla="*/ 0 h 2533"/>
              <a:gd name="T36" fmla="*/ 1304 w 2610"/>
              <a:gd name="T37" fmla="*/ 574 h 2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10" h="2533">
                <a:moveTo>
                  <a:pt x="1304" y="574"/>
                </a:moveTo>
                <a:lnTo>
                  <a:pt x="1757" y="0"/>
                </a:lnTo>
                <a:lnTo>
                  <a:pt x="1730" y="727"/>
                </a:lnTo>
                <a:lnTo>
                  <a:pt x="2451" y="574"/>
                </a:lnTo>
                <a:lnTo>
                  <a:pt x="1956" y="1113"/>
                </a:lnTo>
                <a:lnTo>
                  <a:pt x="2609" y="1453"/>
                </a:lnTo>
                <a:lnTo>
                  <a:pt x="1878" y="1554"/>
                </a:lnTo>
                <a:lnTo>
                  <a:pt x="2155" y="2226"/>
                </a:lnTo>
                <a:lnTo>
                  <a:pt x="1530" y="1840"/>
                </a:lnTo>
                <a:lnTo>
                  <a:pt x="1304" y="2532"/>
                </a:lnTo>
                <a:lnTo>
                  <a:pt x="1078" y="1840"/>
                </a:lnTo>
                <a:lnTo>
                  <a:pt x="454" y="2226"/>
                </a:lnTo>
                <a:lnTo>
                  <a:pt x="731" y="1554"/>
                </a:lnTo>
                <a:lnTo>
                  <a:pt x="0" y="1453"/>
                </a:lnTo>
                <a:lnTo>
                  <a:pt x="652" y="1113"/>
                </a:lnTo>
                <a:lnTo>
                  <a:pt x="157" y="574"/>
                </a:lnTo>
                <a:lnTo>
                  <a:pt x="878" y="727"/>
                </a:lnTo>
                <a:lnTo>
                  <a:pt x="851" y="0"/>
                </a:lnTo>
                <a:lnTo>
                  <a:pt x="1304" y="574"/>
                </a:lnTo>
              </a:path>
            </a:pathLst>
          </a:custGeom>
          <a:solidFill>
            <a:schemeClr val="accent4"/>
          </a:solidFill>
          <a:ln>
            <a:noFill/>
          </a:ln>
          <a:effectLst/>
        </p:spPr>
        <p:txBody>
          <a:bodyPr wrap="none" anchor="ctr"/>
          <a:lstStyle/>
          <a:p>
            <a:pPr marL="0" algn="r" defTabSz="1828434" rtl="1" eaLnBrk="1" latinLnBrk="0" hangingPunct="1"/>
            <a:endParaRPr lang="en-US" sz="6532">
              <a:latin typeface="Livvic Light" pitchFamily="2" charset="0"/>
            </a:endParaRPr>
          </a:p>
        </p:txBody>
      </p:sp>
      <p:sp>
        <p:nvSpPr>
          <p:cNvPr id="4" name="TextBox 15">
            <a:extLst>
              <a:ext uri="{FF2B5EF4-FFF2-40B4-BE49-F238E27FC236}">
                <a16:creationId xmlns:a16="http://schemas.microsoft.com/office/drawing/2014/main" id="{00E563D7-4634-144C-26B8-67C9A9820A70}"/>
              </a:ext>
            </a:extLst>
          </p:cNvPr>
          <p:cNvSpPr txBox="1"/>
          <p:nvPr/>
        </p:nvSpPr>
        <p:spPr>
          <a:xfrm>
            <a:off x="17748375" y="5516491"/>
            <a:ext cx="694906" cy="1015663"/>
          </a:xfrm>
          <a:prstGeom prst="rect">
            <a:avLst/>
          </a:prstGeom>
          <a:noFill/>
        </p:spPr>
        <p:txBody>
          <a:bodyPr wrap="square" rtlCol="0" anchor="b">
            <a:spAutoFit/>
          </a:bodyPr>
          <a:lstStyle/>
          <a:p>
            <a:r>
              <a:rPr lang="ar-SA" sz="6000" dirty="0">
                <a:solidFill>
                  <a:schemeClr val="tx2"/>
                </a:solidFill>
                <a:latin typeface="Syncopate" panose="02060507000000020003" pitchFamily="18" charset="0"/>
                <a:ea typeface="Arimo" panose="020B0604020202020204" pitchFamily="34" charset="0"/>
                <a:cs typeface="Arimo" panose="020B0604020202020204" pitchFamily="34" charset="0"/>
              </a:rPr>
              <a:t>2</a:t>
            </a:r>
            <a:endParaRPr lang="en-US" sz="6000" dirty="0">
              <a:solidFill>
                <a:schemeClr val="tx2"/>
              </a:solidFill>
              <a:latin typeface="Syncopate" panose="02060507000000020003" pitchFamily="18" charset="0"/>
              <a:ea typeface="Arimo" panose="020B0604020202020204" pitchFamily="34" charset="0"/>
              <a:cs typeface="Arimo" panose="020B0604020202020204" pitchFamily="34" charset="0"/>
            </a:endParaRPr>
          </a:p>
        </p:txBody>
      </p:sp>
      <p:sp>
        <p:nvSpPr>
          <p:cNvPr id="5" name="مربع نص 4">
            <a:extLst>
              <a:ext uri="{FF2B5EF4-FFF2-40B4-BE49-F238E27FC236}">
                <a16:creationId xmlns:a16="http://schemas.microsoft.com/office/drawing/2014/main" id="{F0248001-63D3-45DB-6FBF-843CB437D22F}"/>
              </a:ext>
            </a:extLst>
          </p:cNvPr>
          <p:cNvSpPr txBox="1"/>
          <p:nvPr/>
        </p:nvSpPr>
        <p:spPr>
          <a:xfrm>
            <a:off x="9622970" y="5705394"/>
            <a:ext cx="7653120" cy="769441"/>
          </a:xfrm>
          <a:prstGeom prst="rect">
            <a:avLst/>
          </a:prstGeom>
          <a:noFill/>
        </p:spPr>
        <p:txBody>
          <a:bodyPr wrap="square" rtlCol="1">
            <a:spAutoFit/>
          </a:bodyPr>
          <a:lstStyle/>
          <a:p>
            <a:pPr algn="r" rtl="1"/>
            <a:r>
              <a:rPr lang="ar-SA" sz="4400" b="1" dirty="0">
                <a:solidFill>
                  <a:schemeClr val="accent6">
                    <a:lumMod val="10000"/>
                  </a:schemeClr>
                </a:solidFill>
              </a:rPr>
              <a:t>يبين أهمية قواعد المعلومات الإلكترونية.</a:t>
            </a:r>
          </a:p>
        </p:txBody>
      </p:sp>
      <p:sp>
        <p:nvSpPr>
          <p:cNvPr id="7" name="Freeform 16">
            <a:extLst>
              <a:ext uri="{FF2B5EF4-FFF2-40B4-BE49-F238E27FC236}">
                <a16:creationId xmlns:a16="http://schemas.microsoft.com/office/drawing/2014/main" id="{3F1248CB-CEEE-61D7-7BD5-6B28236D21EE}"/>
              </a:ext>
            </a:extLst>
          </p:cNvPr>
          <p:cNvSpPr>
            <a:spLocks noChangeAspect="1" noChangeArrowheads="1"/>
          </p:cNvSpPr>
          <p:nvPr/>
        </p:nvSpPr>
        <p:spPr bwMode="auto">
          <a:xfrm>
            <a:off x="18960079" y="8110396"/>
            <a:ext cx="694905" cy="673776"/>
          </a:xfrm>
          <a:custGeom>
            <a:avLst/>
            <a:gdLst>
              <a:gd name="T0" fmla="*/ 1304 w 2610"/>
              <a:gd name="T1" fmla="*/ 574 h 2533"/>
              <a:gd name="T2" fmla="*/ 1757 w 2610"/>
              <a:gd name="T3" fmla="*/ 0 h 2533"/>
              <a:gd name="T4" fmla="*/ 1730 w 2610"/>
              <a:gd name="T5" fmla="*/ 727 h 2533"/>
              <a:gd name="T6" fmla="*/ 2451 w 2610"/>
              <a:gd name="T7" fmla="*/ 574 h 2533"/>
              <a:gd name="T8" fmla="*/ 1956 w 2610"/>
              <a:gd name="T9" fmla="*/ 1113 h 2533"/>
              <a:gd name="T10" fmla="*/ 2609 w 2610"/>
              <a:gd name="T11" fmla="*/ 1453 h 2533"/>
              <a:gd name="T12" fmla="*/ 1878 w 2610"/>
              <a:gd name="T13" fmla="*/ 1554 h 2533"/>
              <a:gd name="T14" fmla="*/ 2155 w 2610"/>
              <a:gd name="T15" fmla="*/ 2226 h 2533"/>
              <a:gd name="T16" fmla="*/ 1530 w 2610"/>
              <a:gd name="T17" fmla="*/ 1840 h 2533"/>
              <a:gd name="T18" fmla="*/ 1304 w 2610"/>
              <a:gd name="T19" fmla="*/ 2532 h 2533"/>
              <a:gd name="T20" fmla="*/ 1078 w 2610"/>
              <a:gd name="T21" fmla="*/ 1840 h 2533"/>
              <a:gd name="T22" fmla="*/ 454 w 2610"/>
              <a:gd name="T23" fmla="*/ 2226 h 2533"/>
              <a:gd name="T24" fmla="*/ 731 w 2610"/>
              <a:gd name="T25" fmla="*/ 1554 h 2533"/>
              <a:gd name="T26" fmla="*/ 0 w 2610"/>
              <a:gd name="T27" fmla="*/ 1453 h 2533"/>
              <a:gd name="T28" fmla="*/ 652 w 2610"/>
              <a:gd name="T29" fmla="*/ 1113 h 2533"/>
              <a:gd name="T30" fmla="*/ 157 w 2610"/>
              <a:gd name="T31" fmla="*/ 574 h 2533"/>
              <a:gd name="T32" fmla="*/ 878 w 2610"/>
              <a:gd name="T33" fmla="*/ 727 h 2533"/>
              <a:gd name="T34" fmla="*/ 851 w 2610"/>
              <a:gd name="T35" fmla="*/ 0 h 2533"/>
              <a:gd name="T36" fmla="*/ 1304 w 2610"/>
              <a:gd name="T37" fmla="*/ 574 h 2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10" h="2533">
                <a:moveTo>
                  <a:pt x="1304" y="574"/>
                </a:moveTo>
                <a:lnTo>
                  <a:pt x="1757" y="0"/>
                </a:lnTo>
                <a:lnTo>
                  <a:pt x="1730" y="727"/>
                </a:lnTo>
                <a:lnTo>
                  <a:pt x="2451" y="574"/>
                </a:lnTo>
                <a:lnTo>
                  <a:pt x="1956" y="1113"/>
                </a:lnTo>
                <a:lnTo>
                  <a:pt x="2609" y="1453"/>
                </a:lnTo>
                <a:lnTo>
                  <a:pt x="1878" y="1554"/>
                </a:lnTo>
                <a:lnTo>
                  <a:pt x="2155" y="2226"/>
                </a:lnTo>
                <a:lnTo>
                  <a:pt x="1530" y="1840"/>
                </a:lnTo>
                <a:lnTo>
                  <a:pt x="1304" y="2532"/>
                </a:lnTo>
                <a:lnTo>
                  <a:pt x="1078" y="1840"/>
                </a:lnTo>
                <a:lnTo>
                  <a:pt x="454" y="2226"/>
                </a:lnTo>
                <a:lnTo>
                  <a:pt x="731" y="1554"/>
                </a:lnTo>
                <a:lnTo>
                  <a:pt x="0" y="1453"/>
                </a:lnTo>
                <a:lnTo>
                  <a:pt x="652" y="1113"/>
                </a:lnTo>
                <a:lnTo>
                  <a:pt x="157" y="574"/>
                </a:lnTo>
                <a:lnTo>
                  <a:pt x="878" y="727"/>
                </a:lnTo>
                <a:lnTo>
                  <a:pt x="851" y="0"/>
                </a:lnTo>
                <a:lnTo>
                  <a:pt x="1304" y="574"/>
                </a:lnTo>
              </a:path>
            </a:pathLst>
          </a:custGeom>
          <a:solidFill>
            <a:schemeClr val="accent4"/>
          </a:solidFill>
          <a:ln>
            <a:noFill/>
          </a:ln>
          <a:effectLst/>
        </p:spPr>
        <p:txBody>
          <a:bodyPr wrap="none" anchor="ctr"/>
          <a:lstStyle/>
          <a:p>
            <a:pPr marL="0" algn="r" defTabSz="1828434" rtl="1" eaLnBrk="1" latinLnBrk="0" hangingPunct="1"/>
            <a:endParaRPr lang="en-US" sz="6532">
              <a:latin typeface="Livvic Light" pitchFamily="2" charset="0"/>
            </a:endParaRPr>
          </a:p>
        </p:txBody>
      </p:sp>
      <p:sp>
        <p:nvSpPr>
          <p:cNvPr id="9" name="TextBox 15">
            <a:extLst>
              <a:ext uri="{FF2B5EF4-FFF2-40B4-BE49-F238E27FC236}">
                <a16:creationId xmlns:a16="http://schemas.microsoft.com/office/drawing/2014/main" id="{3B749DD6-B0A0-2928-8554-E5D43BEFFF59}"/>
              </a:ext>
            </a:extLst>
          </p:cNvPr>
          <p:cNvSpPr txBox="1"/>
          <p:nvPr/>
        </p:nvSpPr>
        <p:spPr>
          <a:xfrm>
            <a:off x="17748375" y="8067233"/>
            <a:ext cx="694906" cy="1015663"/>
          </a:xfrm>
          <a:prstGeom prst="rect">
            <a:avLst/>
          </a:prstGeom>
          <a:noFill/>
        </p:spPr>
        <p:txBody>
          <a:bodyPr wrap="square" rtlCol="0" anchor="b">
            <a:spAutoFit/>
          </a:bodyPr>
          <a:lstStyle/>
          <a:p>
            <a:r>
              <a:rPr lang="ar-SA" sz="6000" dirty="0">
                <a:solidFill>
                  <a:schemeClr val="tx2"/>
                </a:solidFill>
                <a:latin typeface="Syncopate" panose="02060507000000020003" pitchFamily="18" charset="0"/>
                <a:ea typeface="Arimo" panose="020B0604020202020204" pitchFamily="34" charset="0"/>
                <a:cs typeface="Arimo" panose="020B0604020202020204" pitchFamily="34" charset="0"/>
              </a:rPr>
              <a:t>3</a:t>
            </a:r>
            <a:endParaRPr lang="en-US" sz="6000" dirty="0">
              <a:solidFill>
                <a:schemeClr val="tx2"/>
              </a:solidFill>
              <a:latin typeface="Syncopate" panose="02060507000000020003" pitchFamily="18" charset="0"/>
              <a:ea typeface="Arimo" panose="020B0604020202020204" pitchFamily="34" charset="0"/>
              <a:cs typeface="Arimo" panose="020B0604020202020204" pitchFamily="34" charset="0"/>
            </a:endParaRPr>
          </a:p>
        </p:txBody>
      </p:sp>
      <p:sp>
        <p:nvSpPr>
          <p:cNvPr id="27" name="مربع نص 26">
            <a:extLst>
              <a:ext uri="{FF2B5EF4-FFF2-40B4-BE49-F238E27FC236}">
                <a16:creationId xmlns:a16="http://schemas.microsoft.com/office/drawing/2014/main" id="{685C3D7C-3C93-8006-0E5B-8D1234FF6F19}"/>
              </a:ext>
            </a:extLst>
          </p:cNvPr>
          <p:cNvSpPr txBox="1"/>
          <p:nvPr/>
        </p:nvSpPr>
        <p:spPr>
          <a:xfrm>
            <a:off x="8665029" y="8190343"/>
            <a:ext cx="8611061" cy="769441"/>
          </a:xfrm>
          <a:prstGeom prst="rect">
            <a:avLst/>
          </a:prstGeom>
          <a:noFill/>
        </p:spPr>
        <p:txBody>
          <a:bodyPr wrap="square" rtlCol="1">
            <a:spAutoFit/>
          </a:bodyPr>
          <a:lstStyle/>
          <a:p>
            <a:pPr algn="r" rtl="1"/>
            <a:r>
              <a:rPr lang="ar-SA" sz="4400" b="1" dirty="0">
                <a:solidFill>
                  <a:schemeClr val="accent6">
                    <a:lumMod val="10000"/>
                  </a:schemeClr>
                </a:solidFill>
              </a:rPr>
              <a:t>يميِّز بين أنواع قواعد المعلومات الإلكترونية.</a:t>
            </a:r>
          </a:p>
        </p:txBody>
      </p:sp>
      <p:sp>
        <p:nvSpPr>
          <p:cNvPr id="28" name="Freeform 16">
            <a:extLst>
              <a:ext uri="{FF2B5EF4-FFF2-40B4-BE49-F238E27FC236}">
                <a16:creationId xmlns:a16="http://schemas.microsoft.com/office/drawing/2014/main" id="{73CC5018-161D-E907-364F-86C9F3246484}"/>
              </a:ext>
            </a:extLst>
          </p:cNvPr>
          <p:cNvSpPr>
            <a:spLocks noChangeAspect="1" noChangeArrowheads="1"/>
          </p:cNvSpPr>
          <p:nvPr/>
        </p:nvSpPr>
        <p:spPr bwMode="auto">
          <a:xfrm>
            <a:off x="18924944" y="10574066"/>
            <a:ext cx="694905" cy="673776"/>
          </a:xfrm>
          <a:custGeom>
            <a:avLst/>
            <a:gdLst>
              <a:gd name="T0" fmla="*/ 1304 w 2610"/>
              <a:gd name="T1" fmla="*/ 574 h 2533"/>
              <a:gd name="T2" fmla="*/ 1757 w 2610"/>
              <a:gd name="T3" fmla="*/ 0 h 2533"/>
              <a:gd name="T4" fmla="*/ 1730 w 2610"/>
              <a:gd name="T5" fmla="*/ 727 h 2533"/>
              <a:gd name="T6" fmla="*/ 2451 w 2610"/>
              <a:gd name="T7" fmla="*/ 574 h 2533"/>
              <a:gd name="T8" fmla="*/ 1956 w 2610"/>
              <a:gd name="T9" fmla="*/ 1113 h 2533"/>
              <a:gd name="T10" fmla="*/ 2609 w 2610"/>
              <a:gd name="T11" fmla="*/ 1453 h 2533"/>
              <a:gd name="T12" fmla="*/ 1878 w 2610"/>
              <a:gd name="T13" fmla="*/ 1554 h 2533"/>
              <a:gd name="T14" fmla="*/ 2155 w 2610"/>
              <a:gd name="T15" fmla="*/ 2226 h 2533"/>
              <a:gd name="T16" fmla="*/ 1530 w 2610"/>
              <a:gd name="T17" fmla="*/ 1840 h 2533"/>
              <a:gd name="T18" fmla="*/ 1304 w 2610"/>
              <a:gd name="T19" fmla="*/ 2532 h 2533"/>
              <a:gd name="T20" fmla="*/ 1078 w 2610"/>
              <a:gd name="T21" fmla="*/ 1840 h 2533"/>
              <a:gd name="T22" fmla="*/ 454 w 2610"/>
              <a:gd name="T23" fmla="*/ 2226 h 2533"/>
              <a:gd name="T24" fmla="*/ 731 w 2610"/>
              <a:gd name="T25" fmla="*/ 1554 h 2533"/>
              <a:gd name="T26" fmla="*/ 0 w 2610"/>
              <a:gd name="T27" fmla="*/ 1453 h 2533"/>
              <a:gd name="T28" fmla="*/ 652 w 2610"/>
              <a:gd name="T29" fmla="*/ 1113 h 2533"/>
              <a:gd name="T30" fmla="*/ 157 w 2610"/>
              <a:gd name="T31" fmla="*/ 574 h 2533"/>
              <a:gd name="T32" fmla="*/ 878 w 2610"/>
              <a:gd name="T33" fmla="*/ 727 h 2533"/>
              <a:gd name="T34" fmla="*/ 851 w 2610"/>
              <a:gd name="T35" fmla="*/ 0 h 2533"/>
              <a:gd name="T36" fmla="*/ 1304 w 2610"/>
              <a:gd name="T37" fmla="*/ 574 h 2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10" h="2533">
                <a:moveTo>
                  <a:pt x="1304" y="574"/>
                </a:moveTo>
                <a:lnTo>
                  <a:pt x="1757" y="0"/>
                </a:lnTo>
                <a:lnTo>
                  <a:pt x="1730" y="727"/>
                </a:lnTo>
                <a:lnTo>
                  <a:pt x="2451" y="574"/>
                </a:lnTo>
                <a:lnTo>
                  <a:pt x="1956" y="1113"/>
                </a:lnTo>
                <a:lnTo>
                  <a:pt x="2609" y="1453"/>
                </a:lnTo>
                <a:lnTo>
                  <a:pt x="1878" y="1554"/>
                </a:lnTo>
                <a:lnTo>
                  <a:pt x="2155" y="2226"/>
                </a:lnTo>
                <a:lnTo>
                  <a:pt x="1530" y="1840"/>
                </a:lnTo>
                <a:lnTo>
                  <a:pt x="1304" y="2532"/>
                </a:lnTo>
                <a:lnTo>
                  <a:pt x="1078" y="1840"/>
                </a:lnTo>
                <a:lnTo>
                  <a:pt x="454" y="2226"/>
                </a:lnTo>
                <a:lnTo>
                  <a:pt x="731" y="1554"/>
                </a:lnTo>
                <a:lnTo>
                  <a:pt x="0" y="1453"/>
                </a:lnTo>
                <a:lnTo>
                  <a:pt x="652" y="1113"/>
                </a:lnTo>
                <a:lnTo>
                  <a:pt x="157" y="574"/>
                </a:lnTo>
                <a:lnTo>
                  <a:pt x="878" y="727"/>
                </a:lnTo>
                <a:lnTo>
                  <a:pt x="851" y="0"/>
                </a:lnTo>
                <a:lnTo>
                  <a:pt x="1304" y="574"/>
                </a:lnTo>
              </a:path>
            </a:pathLst>
          </a:custGeom>
          <a:solidFill>
            <a:schemeClr val="accent4"/>
          </a:solidFill>
          <a:ln>
            <a:noFill/>
          </a:ln>
          <a:effectLst/>
        </p:spPr>
        <p:txBody>
          <a:bodyPr wrap="none" anchor="ctr"/>
          <a:lstStyle/>
          <a:p>
            <a:pPr marL="0" algn="r" defTabSz="1828434" rtl="1" eaLnBrk="1" latinLnBrk="0" hangingPunct="1"/>
            <a:endParaRPr lang="en-US" sz="6532">
              <a:latin typeface="Livvic Light" pitchFamily="2" charset="0"/>
            </a:endParaRPr>
          </a:p>
        </p:txBody>
      </p:sp>
      <p:sp>
        <p:nvSpPr>
          <p:cNvPr id="29" name="TextBox 15">
            <a:extLst>
              <a:ext uri="{FF2B5EF4-FFF2-40B4-BE49-F238E27FC236}">
                <a16:creationId xmlns:a16="http://schemas.microsoft.com/office/drawing/2014/main" id="{6ECBACA7-F004-53D2-4399-2C23CF312277}"/>
              </a:ext>
            </a:extLst>
          </p:cNvPr>
          <p:cNvSpPr txBox="1"/>
          <p:nvPr/>
        </p:nvSpPr>
        <p:spPr>
          <a:xfrm>
            <a:off x="17765590" y="10592536"/>
            <a:ext cx="694906" cy="1015663"/>
          </a:xfrm>
          <a:prstGeom prst="rect">
            <a:avLst/>
          </a:prstGeom>
          <a:noFill/>
        </p:spPr>
        <p:txBody>
          <a:bodyPr wrap="square" rtlCol="0" anchor="b">
            <a:spAutoFit/>
          </a:bodyPr>
          <a:lstStyle/>
          <a:p>
            <a:r>
              <a:rPr lang="ar-SA" sz="6000" dirty="0">
                <a:solidFill>
                  <a:schemeClr val="tx2"/>
                </a:solidFill>
                <a:latin typeface="Syncopate" panose="02060507000000020003" pitchFamily="18" charset="0"/>
                <a:ea typeface="Arimo" panose="020B0604020202020204" pitchFamily="34" charset="0"/>
                <a:cs typeface="Arimo" panose="020B0604020202020204" pitchFamily="34" charset="0"/>
              </a:rPr>
              <a:t>4</a:t>
            </a:r>
            <a:endParaRPr lang="en-US" sz="6000" dirty="0">
              <a:solidFill>
                <a:schemeClr val="tx2"/>
              </a:solidFill>
              <a:latin typeface="Syncopate" panose="02060507000000020003" pitchFamily="18" charset="0"/>
              <a:ea typeface="Arimo" panose="020B0604020202020204" pitchFamily="34" charset="0"/>
              <a:cs typeface="Arimo" panose="020B0604020202020204" pitchFamily="34" charset="0"/>
            </a:endParaRPr>
          </a:p>
        </p:txBody>
      </p:sp>
      <p:sp>
        <p:nvSpPr>
          <p:cNvPr id="30" name="مربع نص 29">
            <a:extLst>
              <a:ext uri="{FF2B5EF4-FFF2-40B4-BE49-F238E27FC236}">
                <a16:creationId xmlns:a16="http://schemas.microsoft.com/office/drawing/2014/main" id="{98D238C1-3EB3-D064-7543-2BA22DE0DA57}"/>
              </a:ext>
            </a:extLst>
          </p:cNvPr>
          <p:cNvSpPr txBox="1"/>
          <p:nvPr/>
        </p:nvSpPr>
        <p:spPr>
          <a:xfrm>
            <a:off x="3961372" y="10815681"/>
            <a:ext cx="13339770" cy="769441"/>
          </a:xfrm>
          <a:prstGeom prst="rect">
            <a:avLst/>
          </a:prstGeom>
          <a:noFill/>
        </p:spPr>
        <p:txBody>
          <a:bodyPr wrap="square" rtlCol="1">
            <a:spAutoFit/>
          </a:bodyPr>
          <a:lstStyle/>
          <a:p>
            <a:pPr algn="r" rtl="1"/>
            <a:r>
              <a:rPr lang="ar-SA" sz="4400" b="1" dirty="0">
                <a:solidFill>
                  <a:schemeClr val="accent6">
                    <a:lumMod val="10000"/>
                  </a:schemeClr>
                </a:solidFill>
              </a:rPr>
              <a:t>يمارس مهارة البحث في قواعد المعلومات الإلكترونية.</a:t>
            </a:r>
          </a:p>
        </p:txBody>
      </p:sp>
      <p:sp>
        <p:nvSpPr>
          <p:cNvPr id="32" name="Round Single Corner Rectangle 7">
            <a:extLst>
              <a:ext uri="{FF2B5EF4-FFF2-40B4-BE49-F238E27FC236}">
                <a16:creationId xmlns:a16="http://schemas.microsoft.com/office/drawing/2014/main" id="{B731A751-A72A-7E97-FCC9-6F7113B60C8E}"/>
              </a:ext>
            </a:extLst>
          </p:cNvPr>
          <p:cNvSpPr/>
          <p:nvPr/>
        </p:nvSpPr>
        <p:spPr>
          <a:xfrm rot="5400000">
            <a:off x="5783989" y="-5835173"/>
            <a:ext cx="2049948" cy="13720295"/>
          </a:xfrm>
          <a:prstGeom prst="round1Rect">
            <a:avLst>
              <a:gd name="adj" fmla="val 23611"/>
            </a:avLst>
          </a:prstGeom>
          <a:solidFill>
            <a:srgbClr val="E9FDA1">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latin typeface="Livvic Light" pitchFamily="2" charset="0"/>
            </a:endParaRPr>
          </a:p>
        </p:txBody>
      </p:sp>
      <p:sp>
        <p:nvSpPr>
          <p:cNvPr id="33" name="مربع نص 32">
            <a:extLst>
              <a:ext uri="{FF2B5EF4-FFF2-40B4-BE49-F238E27FC236}">
                <a16:creationId xmlns:a16="http://schemas.microsoft.com/office/drawing/2014/main" id="{CD30B88E-7E9B-1ED2-7737-5943DD7F25EA}"/>
              </a:ext>
            </a:extLst>
          </p:cNvPr>
          <p:cNvSpPr txBox="1"/>
          <p:nvPr/>
        </p:nvSpPr>
        <p:spPr>
          <a:xfrm>
            <a:off x="-51185" y="481555"/>
            <a:ext cx="13720295" cy="923330"/>
          </a:xfrm>
          <a:prstGeom prst="rect">
            <a:avLst/>
          </a:prstGeom>
          <a:noFill/>
        </p:spPr>
        <p:txBody>
          <a:bodyPr wrap="square" rtlCol="1">
            <a:spAutoFit/>
          </a:bodyPr>
          <a:lstStyle/>
          <a:p>
            <a:pPr algn="r" rtl="1"/>
            <a:r>
              <a:rPr lang="ar-SA" sz="5400" b="1" dirty="0">
                <a:solidFill>
                  <a:schemeClr val="tx2"/>
                </a:solidFill>
              </a:rPr>
              <a:t>من المتوقع بعد نهاية الدرس أن يكون المتعلم قادرًا على أن</a:t>
            </a:r>
          </a:p>
        </p:txBody>
      </p:sp>
      <p:pic>
        <p:nvPicPr>
          <p:cNvPr id="2050" name="Picture 2" descr="5 organisaties - 5 doelen - 5 resultaten Resultaten van automatisering">
            <a:extLst>
              <a:ext uri="{FF2B5EF4-FFF2-40B4-BE49-F238E27FC236}">
                <a16:creationId xmlns:a16="http://schemas.microsoft.com/office/drawing/2014/main" id="{51336A00-D40E-944C-951E-2BFED2C4E82C}"/>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8868372" y="671909"/>
            <a:ext cx="5669677" cy="2188210"/>
          </a:xfrm>
          <a:prstGeom prst="rect">
            <a:avLst/>
          </a:prstGeom>
          <a:noFill/>
          <a:extLst>
            <a:ext uri="{909E8E84-426E-40DD-AFC4-6F175D3DCCD1}">
              <a14:hiddenFill xmlns:a14="http://schemas.microsoft.com/office/drawing/2010/main">
                <a:solidFill>
                  <a:srgbClr val="FFFFFF"/>
                </a:solidFill>
              </a14:hiddenFill>
            </a:ext>
          </a:extLst>
        </p:spPr>
      </p:pic>
      <p:sp>
        <p:nvSpPr>
          <p:cNvPr id="8" name="Oval 44">
            <a:extLst>
              <a:ext uri="{FF2B5EF4-FFF2-40B4-BE49-F238E27FC236}">
                <a16:creationId xmlns:a16="http://schemas.microsoft.com/office/drawing/2014/main" id="{B7C65353-A3ED-DF21-B46B-B66196C33644}"/>
              </a:ext>
            </a:extLst>
          </p:cNvPr>
          <p:cNvSpPr/>
          <p:nvPr/>
        </p:nvSpPr>
        <p:spPr>
          <a:xfrm>
            <a:off x="1240972" y="11792759"/>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tx2"/>
                </a:solidFill>
                <a:latin typeface="Livvic Light" pitchFamily="2" charset="0"/>
              </a:rPr>
              <a:t>99</a:t>
            </a:r>
            <a:endParaRPr lang="en-US" b="1" dirty="0">
              <a:solidFill>
                <a:schemeClr val="tx2"/>
              </a:solidFill>
              <a:latin typeface="Livvic Light" pitchFamily="2" charset="0"/>
            </a:endParaRPr>
          </a:p>
        </p:txBody>
      </p:sp>
    </p:spTree>
    <p:extLst>
      <p:ext uri="{BB962C8B-B14F-4D97-AF65-F5344CB8AC3E}">
        <p14:creationId xmlns:p14="http://schemas.microsoft.com/office/powerpoint/2010/main" val="20732183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right)">
                                      <p:cBhvr>
                                        <p:cTn id="22" dur="500"/>
                                        <p:tgtEl>
                                          <p:spTgt spid="2"/>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500"/>
                                        <p:tgtEl>
                                          <p:spTgt spid="5"/>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2" fill="hold" grpId="0"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right)">
                                      <p:cBhvr>
                                        <p:cTn id="48" dur="500"/>
                                        <p:tgtEl>
                                          <p:spTgt spid="27"/>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par>
                          <p:cTn id="53" fill="hold">
                            <p:stCondLst>
                              <p:cond delay="1000"/>
                            </p:stCondLst>
                            <p:childTnLst>
                              <p:par>
                                <p:cTn id="54" presetID="10" presetClass="entr" presetSubtype="0"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grpId="0" nodeType="click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right)">
                                      <p:cBhvr>
                                        <p:cTn id="6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4" grpId="0" animBg="1"/>
      <p:bldP spid="26" grpId="0" animBg="1"/>
      <p:bldP spid="2" grpId="0"/>
      <p:bldP spid="3" grpId="0" animBg="1"/>
      <p:bldP spid="4" grpId="0"/>
      <p:bldP spid="5" grpId="0"/>
      <p:bldP spid="7" grpId="0" animBg="1"/>
      <p:bldP spid="9" grpId="0"/>
      <p:bldP spid="27" grpId="0"/>
      <p:bldP spid="28" grpId="0" animBg="1"/>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06518" y="0"/>
            <a:ext cx="16564613" cy="13716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5616" y="0"/>
            <a:ext cx="15906417" cy="13716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عنوان 2">
            <a:extLst>
              <a:ext uri="{FF2B5EF4-FFF2-40B4-BE49-F238E27FC236}">
                <a16:creationId xmlns:a16="http://schemas.microsoft.com/office/drawing/2014/main" id="{AA5FD117-ABDB-B31A-F3B8-2F1C10293DAA}"/>
              </a:ext>
            </a:extLst>
          </p:cNvPr>
          <p:cNvSpPr>
            <a:spLocks noGrp="1"/>
          </p:cNvSpPr>
          <p:nvPr>
            <p:ph type="title"/>
          </p:nvPr>
        </p:nvSpPr>
        <p:spPr>
          <a:xfrm>
            <a:off x="5109929" y="1104900"/>
            <a:ext cx="14157789" cy="11506200"/>
          </a:xfrm>
        </p:spPr>
        <p:txBody>
          <a:bodyPr vert="horz" lIns="91440" tIns="45720" rIns="91440" bIns="45720" rtlCol="0" anchor="ctr">
            <a:noAutofit/>
          </a:bodyPr>
          <a:lstStyle/>
          <a:p>
            <a:pPr defTabSz="914400" rtl="1">
              <a:lnSpc>
                <a:spcPct val="100000"/>
              </a:lnSpc>
              <a:spcBef>
                <a:spcPct val="0"/>
              </a:spcBef>
            </a:pPr>
            <a:r>
              <a:rPr lang="ar-SA" sz="6000" b="1" dirty="0">
                <a:solidFill>
                  <a:schemeClr val="accent5"/>
                </a:solidFill>
              </a:rPr>
              <a:t>تعمل المكتبات ومراكز المعلومات على</a:t>
            </a:r>
            <a:br>
              <a:rPr lang="ar-SA" sz="6000" b="1" dirty="0">
                <a:solidFill>
                  <a:schemeClr val="accent5"/>
                </a:solidFill>
              </a:rPr>
            </a:br>
            <a:r>
              <a:rPr lang="ar-SA" sz="6000" b="1" dirty="0">
                <a:solidFill>
                  <a:schemeClr val="accent5"/>
                </a:solidFill>
              </a:rPr>
              <a:t> إيجاد أفضل الوسائل التي تسهل البحث عن </a:t>
            </a:r>
            <a:br>
              <a:rPr lang="ar-SA" sz="6000" b="1" dirty="0">
                <a:solidFill>
                  <a:schemeClr val="accent5"/>
                </a:solidFill>
              </a:rPr>
            </a:br>
            <a:r>
              <a:rPr lang="ar-SA" sz="6000" b="1" dirty="0">
                <a:solidFill>
                  <a:schemeClr val="accent5"/>
                </a:solidFill>
              </a:rPr>
              <a:t>المعلومات خدمةً للمستفيدين، وتلبيةً لاحتياجاتهم المختلفة، إذ أصبح بإمكان المستفيد أن يحصل على المعلومات أو مستخلص لها أو النص الكامل للوثائق أو المواد الأخرى التي يرغب في الحصول عليها عن طريق قواعد المعلومات دون الحاجة إلى الذهاب إلى المكتبات والبحث عنها، لم تصويرها؛ فكل ما عليه فعله هو البحث في قواعد المعلومات التي تتيحها المكتبات عن طريق مواقعها على الإنترنت وتحميلها، أو الحصول على نسخة ورقية منها دون الحاجة إلى الحضور </a:t>
            </a:r>
            <a:br>
              <a:rPr lang="ar-SA" sz="6000" b="1" dirty="0">
                <a:solidFill>
                  <a:schemeClr val="accent5"/>
                </a:solidFill>
              </a:rPr>
            </a:br>
            <a:r>
              <a:rPr lang="ar-SA" sz="6000" b="1" dirty="0">
                <a:solidFill>
                  <a:schemeClr val="accent5"/>
                </a:solidFill>
              </a:rPr>
              <a:t>الشخصي لمقر المكتبة أو مركز المعلومات.</a:t>
            </a:r>
            <a:endParaRPr lang="en-US" sz="6600" dirty="0">
              <a:solidFill>
                <a:schemeClr val="bg1">
                  <a:lumMod val="95000"/>
                  <a:lumOff val="5000"/>
                </a:schemeClr>
              </a:solidFill>
              <a:latin typeface="+mj-lt"/>
              <a:ea typeface="+mj-ea"/>
              <a:cs typeface="+mj-cs"/>
            </a:endParaRPr>
          </a:p>
        </p:txBody>
      </p:sp>
      <p:sp>
        <p:nvSpPr>
          <p:cNvPr id="5" name="Oval 44">
            <a:extLst>
              <a:ext uri="{FF2B5EF4-FFF2-40B4-BE49-F238E27FC236}">
                <a16:creationId xmlns:a16="http://schemas.microsoft.com/office/drawing/2014/main" id="{40570F14-06EB-9AE7-38C8-17C8B434B6B9}"/>
              </a:ext>
            </a:extLst>
          </p:cNvPr>
          <p:cNvSpPr/>
          <p:nvPr/>
        </p:nvSpPr>
        <p:spPr>
          <a:xfrm>
            <a:off x="22248725" y="11948356"/>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tx2"/>
                </a:solidFill>
                <a:latin typeface="Livvic Light" pitchFamily="2" charset="0"/>
              </a:rPr>
              <a:t>99</a:t>
            </a:r>
            <a:endParaRPr lang="en-US" b="1" dirty="0">
              <a:solidFill>
                <a:schemeClr val="tx2"/>
              </a:solidFill>
              <a:latin typeface="Livvic Light" pitchFamily="2" charset="0"/>
            </a:endParaRPr>
          </a:p>
        </p:txBody>
      </p:sp>
    </p:spTree>
    <p:extLst>
      <p:ext uri="{BB962C8B-B14F-4D97-AF65-F5344CB8AC3E}">
        <p14:creationId xmlns:p14="http://schemas.microsoft.com/office/powerpoint/2010/main" val="21951662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7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id="{88229D33-9C3B-445C-B6C9-6916EC91622F}"/>
              </a:ext>
            </a:extLst>
          </p:cNvPr>
          <p:cNvSpPr/>
          <p:nvPr/>
        </p:nvSpPr>
        <p:spPr>
          <a:xfrm>
            <a:off x="396846" y="311747"/>
            <a:ext cx="23403744" cy="13097748"/>
          </a:xfrm>
          <a:prstGeom prst="rect">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buClr>
                <a:srgbClr val="000000"/>
              </a:buClr>
              <a:buFont typeface="Arial"/>
            </a:pPr>
            <a:endParaRPr lang="ar-SA" sz="9598"/>
          </a:p>
        </p:txBody>
      </p:sp>
      <p:sp>
        <p:nvSpPr>
          <p:cNvPr id="5" name="مخطط انسيابي: محطة طرفية 4">
            <a:extLst>
              <a:ext uri="{FF2B5EF4-FFF2-40B4-BE49-F238E27FC236}">
                <a16:creationId xmlns:a16="http://schemas.microsoft.com/office/drawing/2014/main" id="{D2892EA4-9459-410D-B405-C36DDDE027C9}"/>
              </a:ext>
            </a:extLst>
          </p:cNvPr>
          <p:cNvSpPr/>
          <p:nvPr/>
        </p:nvSpPr>
        <p:spPr>
          <a:xfrm>
            <a:off x="6400801" y="1193165"/>
            <a:ext cx="10439478" cy="1805698"/>
          </a:xfrm>
          <a:prstGeom prst="flowChartTerminator">
            <a:avLst/>
          </a:prstGeom>
          <a:solidFill>
            <a:srgbClr val="92D05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7465" b="1" dirty="0">
                <a:effectLst>
                  <a:outerShdw blurRad="38100" dist="38100" dir="2700000" algn="tl">
                    <a:srgbClr val="000000">
                      <a:alpha val="43137"/>
                    </a:srgbClr>
                  </a:outerShdw>
                </a:effectLst>
              </a:rPr>
              <a:t>ما لمقصود قواعد المعلومات </a:t>
            </a:r>
          </a:p>
        </p:txBody>
      </p:sp>
      <p:grpSp>
        <p:nvGrpSpPr>
          <p:cNvPr id="7" name="Google Shape;446;p48">
            <a:extLst>
              <a:ext uri="{FF2B5EF4-FFF2-40B4-BE49-F238E27FC236}">
                <a16:creationId xmlns:a16="http://schemas.microsoft.com/office/drawing/2014/main" id="{E114D42E-8258-5372-3D2D-3514C526A1F7}"/>
              </a:ext>
            </a:extLst>
          </p:cNvPr>
          <p:cNvGrpSpPr/>
          <p:nvPr/>
        </p:nvGrpSpPr>
        <p:grpSpPr>
          <a:xfrm>
            <a:off x="16132755" y="1028209"/>
            <a:ext cx="1871155" cy="2066256"/>
            <a:chOff x="1431001" y="1556605"/>
            <a:chExt cx="914400" cy="914400"/>
          </a:xfrm>
        </p:grpSpPr>
        <p:sp>
          <p:nvSpPr>
            <p:cNvPr id="8" name="Google Shape;447;p48">
              <a:extLst>
                <a:ext uri="{FF2B5EF4-FFF2-40B4-BE49-F238E27FC236}">
                  <a16:creationId xmlns:a16="http://schemas.microsoft.com/office/drawing/2014/main" id="{B6E0166F-2C6E-0EA8-1510-124F0711D419}"/>
                </a:ext>
              </a:extLst>
            </p:cNvPr>
            <p:cNvSpPr/>
            <p:nvPr/>
          </p:nvSpPr>
          <p:spPr>
            <a:xfrm>
              <a:off x="1431001" y="1556605"/>
              <a:ext cx="914400" cy="914400"/>
            </a:xfrm>
            <a:prstGeom prst="ellipse">
              <a:avLst/>
            </a:prstGeom>
            <a:solidFill>
              <a:schemeClr val="lt1"/>
            </a:solidFill>
            <a:ln w="19050" cap="flat" cmpd="sng">
              <a:solidFill>
                <a:schemeClr val="dk2"/>
              </a:solidFill>
              <a:prstDash val="solid"/>
              <a:round/>
              <a:headEnd type="none" w="sm" len="sm"/>
              <a:tailEnd type="none" w="sm" len="sm"/>
            </a:ln>
          </p:spPr>
          <p:txBody>
            <a:bodyPr spcFirstLastPara="1" wrap="square" lIns="243737" tIns="243737" rIns="243737" bIns="243737" anchor="ctr" anchorCtr="0">
              <a:noAutofit/>
            </a:bodyPr>
            <a:lstStyle/>
            <a:p>
              <a:endParaRPr sz="9598"/>
            </a:p>
          </p:txBody>
        </p:sp>
        <p:pic>
          <p:nvPicPr>
            <p:cNvPr id="9" name="Google Shape;448;p48">
              <a:extLst>
                <a:ext uri="{FF2B5EF4-FFF2-40B4-BE49-F238E27FC236}">
                  <a16:creationId xmlns:a16="http://schemas.microsoft.com/office/drawing/2014/main" id="{F27A12AF-5974-3DD3-5334-F58E9F6FB873}"/>
                </a:ext>
              </a:extLst>
            </p:cNvPr>
            <p:cNvPicPr preferRelativeResize="0"/>
            <p:nvPr/>
          </p:nvPicPr>
          <p:blipFill>
            <a:blip r:embed="rId2">
              <a:alphaModFix/>
            </a:blip>
            <a:stretch>
              <a:fillRect/>
            </a:stretch>
          </p:blipFill>
          <p:spPr>
            <a:xfrm>
              <a:off x="1581875" y="1707475"/>
              <a:ext cx="612648" cy="612648"/>
            </a:xfrm>
            <a:prstGeom prst="rect">
              <a:avLst/>
            </a:prstGeom>
            <a:noFill/>
            <a:ln>
              <a:noFill/>
            </a:ln>
          </p:spPr>
        </p:pic>
      </p:grpSp>
      <p:pic>
        <p:nvPicPr>
          <p:cNvPr id="1026" name="Picture 2" descr="Not your conventional consulting firm — nem Australasia">
            <a:extLst>
              <a:ext uri="{FF2B5EF4-FFF2-40B4-BE49-F238E27FC236}">
                <a16:creationId xmlns:a16="http://schemas.microsoft.com/office/drawing/2014/main" id="{87C0BDFF-0DDD-A390-9A53-19C69F6A437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9985769" y="1787"/>
            <a:ext cx="3799605" cy="3799605"/>
          </a:xfrm>
          <a:prstGeom prst="rect">
            <a:avLst/>
          </a:prstGeom>
          <a:noFill/>
          <a:extLst>
            <a:ext uri="{909E8E84-426E-40DD-AFC4-6F175D3DCCD1}">
              <a14:hiddenFill xmlns:a14="http://schemas.microsoft.com/office/drawing/2010/main">
                <a:solidFill>
                  <a:srgbClr val="FFFFFF"/>
                </a:solidFill>
              </a14:hiddenFill>
            </a:ext>
          </a:extLst>
        </p:spPr>
      </p:pic>
      <p:sp>
        <p:nvSpPr>
          <p:cNvPr id="4" name="مخطط انسيابي: محطة طرفية 3">
            <a:extLst>
              <a:ext uri="{FF2B5EF4-FFF2-40B4-BE49-F238E27FC236}">
                <a16:creationId xmlns:a16="http://schemas.microsoft.com/office/drawing/2014/main" id="{AE0F5B32-3E6F-AFDF-A5E6-A79AE923FEB7}"/>
              </a:ext>
            </a:extLst>
          </p:cNvPr>
          <p:cNvSpPr/>
          <p:nvPr/>
        </p:nvSpPr>
        <p:spPr>
          <a:xfrm>
            <a:off x="19433898" y="3370370"/>
            <a:ext cx="4351475" cy="1051881"/>
          </a:xfrm>
          <a:prstGeom prst="flowChartTerminator">
            <a:avLst/>
          </a:prstGeom>
          <a:solidFill>
            <a:srgbClr val="FFC000"/>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6398" dirty="0">
                <a:effectLst>
                  <a:outerShdw blurRad="38100" dist="38100" dir="2700000" algn="tl">
                    <a:srgbClr val="000000">
                      <a:alpha val="43137"/>
                    </a:srgbClr>
                  </a:outerShdw>
                </a:effectLst>
              </a:rPr>
              <a:t>عصف ذهني</a:t>
            </a:r>
          </a:p>
        </p:txBody>
      </p:sp>
      <p:sp>
        <p:nvSpPr>
          <p:cNvPr id="12" name="مربع نص 11">
            <a:extLst>
              <a:ext uri="{FF2B5EF4-FFF2-40B4-BE49-F238E27FC236}">
                <a16:creationId xmlns:a16="http://schemas.microsoft.com/office/drawing/2014/main" id="{F6603E93-5B2F-93FF-E781-2FBD62EBB52E}"/>
              </a:ext>
            </a:extLst>
          </p:cNvPr>
          <p:cNvSpPr txBox="1"/>
          <p:nvPr/>
        </p:nvSpPr>
        <p:spPr>
          <a:xfrm>
            <a:off x="1099445" y="5812143"/>
            <a:ext cx="22881359" cy="4154984"/>
          </a:xfrm>
          <a:prstGeom prst="rect">
            <a:avLst/>
          </a:prstGeom>
          <a:noFill/>
        </p:spPr>
        <p:txBody>
          <a:bodyPr wrap="square">
            <a:spAutoFit/>
          </a:bodyPr>
          <a:lstStyle/>
          <a:p>
            <a:pPr algn="ctr" rtl="1"/>
            <a:r>
              <a:rPr lang="ar-SA" sz="8800" b="1" dirty="0">
                <a:solidFill>
                  <a:schemeClr val="accent5"/>
                </a:solidFill>
              </a:rPr>
              <a:t>"مستودع للبيانات المخزنة في الحواسيب ترتب فيها البيانات وفق أسلوب علمي يضمن حفظها واسترجاعها ويُسهل مهمة تحديثها وتصديرها واستردادها إلكترونيًّا".</a:t>
            </a:r>
          </a:p>
        </p:txBody>
      </p:sp>
    </p:spTree>
    <p:extLst>
      <p:ext uri="{BB962C8B-B14F-4D97-AF65-F5344CB8AC3E}">
        <p14:creationId xmlns:p14="http://schemas.microsoft.com/office/powerpoint/2010/main" val="4116379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ستطيل مستدير الزوايا 4">
            <a:extLst>
              <a:ext uri="{FF2B5EF4-FFF2-40B4-BE49-F238E27FC236}">
                <a16:creationId xmlns:a16="http://schemas.microsoft.com/office/drawing/2014/main" id="{E8FFFEAD-24BF-C280-4AFC-04CF1A36FAC5}"/>
              </a:ext>
            </a:extLst>
          </p:cNvPr>
          <p:cNvSpPr/>
          <p:nvPr/>
        </p:nvSpPr>
        <p:spPr>
          <a:xfrm>
            <a:off x="6716110" y="338749"/>
            <a:ext cx="14054541" cy="194392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1" eaLnBrk="1" latinLnBrk="0" hangingPunct="1"/>
            <a:r>
              <a:rPr lang="ar-SA" sz="7200" b="1" dirty="0"/>
              <a:t>قواعد المعلومات</a:t>
            </a:r>
          </a:p>
        </p:txBody>
      </p:sp>
      <p:sp>
        <p:nvSpPr>
          <p:cNvPr id="7" name="Round Single Corner Rectangle 23">
            <a:extLst>
              <a:ext uri="{FF2B5EF4-FFF2-40B4-BE49-F238E27FC236}">
                <a16:creationId xmlns:a16="http://schemas.microsoft.com/office/drawing/2014/main" id="{0199F598-4AD7-483B-A349-229F530B2118}"/>
              </a:ext>
            </a:extLst>
          </p:cNvPr>
          <p:cNvSpPr/>
          <p:nvPr/>
        </p:nvSpPr>
        <p:spPr>
          <a:xfrm rot="10800000">
            <a:off x="844062" y="2552301"/>
            <a:ext cx="21329826" cy="10038283"/>
          </a:xfrm>
          <a:prstGeom prst="round1Rect">
            <a:avLst>
              <a:gd name="adj" fmla="val 29357"/>
            </a:avLst>
          </a:prstGeom>
          <a:solidFill>
            <a:schemeClr val="bg1">
              <a:lumMod val="9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1" eaLnBrk="1" latinLnBrk="0" hangingPunct="1"/>
            <a:endParaRPr lang="en-US" dirty="0">
              <a:solidFill>
                <a:schemeClr val="accent4"/>
              </a:solidFill>
              <a:latin typeface="Livvic Light" pitchFamily="2" charset="0"/>
            </a:endParaRPr>
          </a:p>
        </p:txBody>
      </p:sp>
      <p:sp>
        <p:nvSpPr>
          <p:cNvPr id="28" name="Round Single Corner Rectangle 27">
            <a:extLst>
              <a:ext uri="{FF2B5EF4-FFF2-40B4-BE49-F238E27FC236}">
                <a16:creationId xmlns:a16="http://schemas.microsoft.com/office/drawing/2014/main" id="{E58CD166-E0AB-2A32-180E-E691B956A2D3}"/>
              </a:ext>
            </a:extLst>
          </p:cNvPr>
          <p:cNvSpPr/>
          <p:nvPr/>
        </p:nvSpPr>
        <p:spPr>
          <a:xfrm>
            <a:off x="19113517" y="0"/>
            <a:ext cx="5041085" cy="5205046"/>
          </a:xfrm>
          <a:prstGeom prst="round1Rect">
            <a:avLst>
              <a:gd name="adj" fmla="val 2163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1" eaLnBrk="1" latinLnBrk="0" hangingPunct="1"/>
            <a:endParaRPr lang="en-US">
              <a:solidFill>
                <a:schemeClr val="accent4"/>
              </a:solidFill>
              <a:latin typeface="Livvic Light" pitchFamily="2" charset="0"/>
            </a:endParaRPr>
          </a:p>
        </p:txBody>
      </p:sp>
      <p:sp>
        <p:nvSpPr>
          <p:cNvPr id="27" name="Freeform 16">
            <a:extLst>
              <a:ext uri="{FF2B5EF4-FFF2-40B4-BE49-F238E27FC236}">
                <a16:creationId xmlns:a16="http://schemas.microsoft.com/office/drawing/2014/main" id="{90BC02EF-21AA-645F-B7B0-B8329080B9DE}"/>
              </a:ext>
            </a:extLst>
          </p:cNvPr>
          <p:cNvSpPr>
            <a:spLocks noChangeAspect="1" noChangeArrowheads="1"/>
          </p:cNvSpPr>
          <p:nvPr/>
        </p:nvSpPr>
        <p:spPr bwMode="auto">
          <a:xfrm flipH="1">
            <a:off x="22902559" y="3997568"/>
            <a:ext cx="991438" cy="961293"/>
          </a:xfrm>
          <a:custGeom>
            <a:avLst/>
            <a:gdLst>
              <a:gd name="T0" fmla="*/ 1304 w 2610"/>
              <a:gd name="T1" fmla="*/ 574 h 2533"/>
              <a:gd name="T2" fmla="*/ 1757 w 2610"/>
              <a:gd name="T3" fmla="*/ 0 h 2533"/>
              <a:gd name="T4" fmla="*/ 1730 w 2610"/>
              <a:gd name="T5" fmla="*/ 727 h 2533"/>
              <a:gd name="T6" fmla="*/ 2451 w 2610"/>
              <a:gd name="T7" fmla="*/ 574 h 2533"/>
              <a:gd name="T8" fmla="*/ 1956 w 2610"/>
              <a:gd name="T9" fmla="*/ 1113 h 2533"/>
              <a:gd name="T10" fmla="*/ 2609 w 2610"/>
              <a:gd name="T11" fmla="*/ 1453 h 2533"/>
              <a:gd name="T12" fmla="*/ 1878 w 2610"/>
              <a:gd name="T13" fmla="*/ 1554 h 2533"/>
              <a:gd name="T14" fmla="*/ 2155 w 2610"/>
              <a:gd name="T15" fmla="*/ 2226 h 2533"/>
              <a:gd name="T16" fmla="*/ 1530 w 2610"/>
              <a:gd name="T17" fmla="*/ 1840 h 2533"/>
              <a:gd name="T18" fmla="*/ 1304 w 2610"/>
              <a:gd name="T19" fmla="*/ 2532 h 2533"/>
              <a:gd name="T20" fmla="*/ 1078 w 2610"/>
              <a:gd name="T21" fmla="*/ 1840 h 2533"/>
              <a:gd name="T22" fmla="*/ 454 w 2610"/>
              <a:gd name="T23" fmla="*/ 2226 h 2533"/>
              <a:gd name="T24" fmla="*/ 731 w 2610"/>
              <a:gd name="T25" fmla="*/ 1554 h 2533"/>
              <a:gd name="T26" fmla="*/ 0 w 2610"/>
              <a:gd name="T27" fmla="*/ 1453 h 2533"/>
              <a:gd name="T28" fmla="*/ 652 w 2610"/>
              <a:gd name="T29" fmla="*/ 1113 h 2533"/>
              <a:gd name="T30" fmla="*/ 157 w 2610"/>
              <a:gd name="T31" fmla="*/ 574 h 2533"/>
              <a:gd name="T32" fmla="*/ 878 w 2610"/>
              <a:gd name="T33" fmla="*/ 727 h 2533"/>
              <a:gd name="T34" fmla="*/ 851 w 2610"/>
              <a:gd name="T35" fmla="*/ 0 h 2533"/>
              <a:gd name="T36" fmla="*/ 1304 w 2610"/>
              <a:gd name="T37" fmla="*/ 574 h 2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10" h="2533">
                <a:moveTo>
                  <a:pt x="1304" y="574"/>
                </a:moveTo>
                <a:lnTo>
                  <a:pt x="1757" y="0"/>
                </a:lnTo>
                <a:lnTo>
                  <a:pt x="1730" y="727"/>
                </a:lnTo>
                <a:lnTo>
                  <a:pt x="2451" y="574"/>
                </a:lnTo>
                <a:lnTo>
                  <a:pt x="1956" y="1113"/>
                </a:lnTo>
                <a:lnTo>
                  <a:pt x="2609" y="1453"/>
                </a:lnTo>
                <a:lnTo>
                  <a:pt x="1878" y="1554"/>
                </a:lnTo>
                <a:lnTo>
                  <a:pt x="2155" y="2226"/>
                </a:lnTo>
                <a:lnTo>
                  <a:pt x="1530" y="1840"/>
                </a:lnTo>
                <a:lnTo>
                  <a:pt x="1304" y="2532"/>
                </a:lnTo>
                <a:lnTo>
                  <a:pt x="1078" y="1840"/>
                </a:lnTo>
                <a:lnTo>
                  <a:pt x="454" y="2226"/>
                </a:lnTo>
                <a:lnTo>
                  <a:pt x="731" y="1554"/>
                </a:lnTo>
                <a:lnTo>
                  <a:pt x="0" y="1453"/>
                </a:lnTo>
                <a:lnTo>
                  <a:pt x="652" y="1113"/>
                </a:lnTo>
                <a:lnTo>
                  <a:pt x="157" y="574"/>
                </a:lnTo>
                <a:lnTo>
                  <a:pt x="878" y="727"/>
                </a:lnTo>
                <a:lnTo>
                  <a:pt x="851" y="0"/>
                </a:lnTo>
                <a:lnTo>
                  <a:pt x="1304" y="574"/>
                </a:lnTo>
              </a:path>
            </a:pathLst>
          </a:custGeom>
          <a:solidFill>
            <a:srgbClr val="FFFF00"/>
          </a:solidFill>
          <a:ln>
            <a:noFill/>
          </a:ln>
          <a:effectLst/>
        </p:spPr>
        <p:txBody>
          <a:bodyPr wrap="none" anchor="ctr"/>
          <a:lstStyle/>
          <a:p>
            <a:endParaRPr lang="en-US" sz="6532">
              <a:latin typeface="Livvic Light" pitchFamily="2" charset="0"/>
            </a:endParaRPr>
          </a:p>
        </p:txBody>
      </p:sp>
      <p:pic>
        <p:nvPicPr>
          <p:cNvPr id="4" name="عنصر نائب للصورة 3" descr="صورة تحتوي على مكتبة, كتاب, نص, مكتبة عامة&#10;&#10;تم إنشاء الوصف تلقائياً">
            <a:extLst>
              <a:ext uri="{FF2B5EF4-FFF2-40B4-BE49-F238E27FC236}">
                <a16:creationId xmlns:a16="http://schemas.microsoft.com/office/drawing/2014/main" id="{49C9FB6A-28A3-D2C3-8F82-37A22D8EA11E}"/>
              </a:ext>
            </a:extLst>
          </p:cNvPr>
          <p:cNvPicPr>
            <a:picLocks noGrp="1" noChangeAspect="1"/>
          </p:cNvPicPr>
          <p:nvPr>
            <p:ph type="pic" sz="quarter" idx="31"/>
          </p:nvPr>
        </p:nvPicPr>
        <p:blipFill>
          <a:blip r:embed="rId2">
            <a:extLst>
              <a:ext uri="{28A0092B-C50C-407E-A947-70E740481C1C}">
                <a14:useLocalDpi xmlns:a14="http://schemas.microsoft.com/office/drawing/2010/main" val="0"/>
              </a:ext>
            </a:extLst>
          </a:blip>
          <a:srcRect l="15981" r="15981"/>
          <a:stretch>
            <a:fillRect/>
          </a:stretch>
        </p:blipFill>
        <p:spPr>
          <a:xfrm>
            <a:off x="19540940" y="338749"/>
            <a:ext cx="4186237" cy="3389190"/>
          </a:xfrm>
        </p:spPr>
      </p:pic>
      <p:sp>
        <p:nvSpPr>
          <p:cNvPr id="6" name="مربع نص 5">
            <a:extLst>
              <a:ext uri="{FF2B5EF4-FFF2-40B4-BE49-F238E27FC236}">
                <a16:creationId xmlns:a16="http://schemas.microsoft.com/office/drawing/2014/main" id="{7ACA76AF-FB65-D993-EB42-BA4AA44E8BB1}"/>
              </a:ext>
            </a:extLst>
          </p:cNvPr>
          <p:cNvSpPr txBox="1"/>
          <p:nvPr/>
        </p:nvSpPr>
        <p:spPr>
          <a:xfrm>
            <a:off x="19366523" y="3900770"/>
            <a:ext cx="3352800" cy="1107996"/>
          </a:xfrm>
          <a:prstGeom prst="rect">
            <a:avLst/>
          </a:prstGeom>
          <a:noFill/>
        </p:spPr>
        <p:txBody>
          <a:bodyPr wrap="square" rtlCol="1">
            <a:spAutoFit/>
          </a:bodyPr>
          <a:lstStyle/>
          <a:p>
            <a:pPr algn="ctr"/>
            <a:r>
              <a:rPr lang="ar-SA" sz="6600" b="1" dirty="0">
                <a:solidFill>
                  <a:schemeClr val="bg1"/>
                </a:solidFill>
              </a:rPr>
              <a:t>المفهوم</a:t>
            </a:r>
          </a:p>
        </p:txBody>
      </p:sp>
      <p:sp>
        <p:nvSpPr>
          <p:cNvPr id="2" name="Oval 44">
            <a:extLst>
              <a:ext uri="{FF2B5EF4-FFF2-40B4-BE49-F238E27FC236}">
                <a16:creationId xmlns:a16="http://schemas.microsoft.com/office/drawing/2014/main" id="{2137EFB9-6448-50B6-DF00-FC26320A9FFD}"/>
              </a:ext>
            </a:extLst>
          </p:cNvPr>
          <p:cNvSpPr/>
          <p:nvPr/>
        </p:nvSpPr>
        <p:spPr>
          <a:xfrm>
            <a:off x="844062" y="11265096"/>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tx2"/>
                </a:solidFill>
                <a:latin typeface="Livvic Light" pitchFamily="2" charset="0"/>
              </a:rPr>
              <a:t>99</a:t>
            </a:r>
            <a:endParaRPr lang="en-US" b="1" dirty="0">
              <a:solidFill>
                <a:schemeClr val="tx2"/>
              </a:solidFill>
              <a:latin typeface="Livvic Light" pitchFamily="2" charset="0"/>
            </a:endParaRPr>
          </a:p>
        </p:txBody>
      </p:sp>
      <p:sp>
        <p:nvSpPr>
          <p:cNvPr id="3" name="مربع نص 2">
            <a:extLst>
              <a:ext uri="{FF2B5EF4-FFF2-40B4-BE49-F238E27FC236}">
                <a16:creationId xmlns:a16="http://schemas.microsoft.com/office/drawing/2014/main" id="{3B8E04E4-634E-D091-D181-4408FAF108A8}"/>
              </a:ext>
            </a:extLst>
          </p:cNvPr>
          <p:cNvSpPr txBox="1"/>
          <p:nvPr/>
        </p:nvSpPr>
        <p:spPr>
          <a:xfrm>
            <a:off x="1219200" y="3175585"/>
            <a:ext cx="20952412" cy="8670194"/>
          </a:xfrm>
          <a:prstGeom prst="rect">
            <a:avLst/>
          </a:prstGeom>
          <a:noFill/>
        </p:spPr>
        <p:txBody>
          <a:bodyPr wrap="square" rtlCol="1">
            <a:spAutoFit/>
          </a:bodyPr>
          <a:lstStyle/>
          <a:p>
            <a:pPr algn="r" rtl="1"/>
            <a:r>
              <a:rPr lang="ar-SA" sz="5400" b="1" dirty="0">
                <a:solidFill>
                  <a:schemeClr val="accent5"/>
                </a:solidFill>
              </a:rPr>
              <a:t>                 تسعى المكتبات ومراكز المعلومات إلى توفير تقنيات المعلومات والاتصالات من  </a:t>
            </a:r>
          </a:p>
          <a:p>
            <a:pPr algn="r" rtl="1"/>
            <a:r>
              <a:rPr lang="ar-SA" sz="5400" b="1" dirty="0">
                <a:solidFill>
                  <a:schemeClr val="accent5"/>
                </a:solidFill>
              </a:rPr>
              <a:t>                  أجل تحقيق أهدافها المتعددة التي من أبرزها جعل مصادر المعلومات في متناول       </a:t>
            </a:r>
          </a:p>
          <a:p>
            <a:pPr algn="r" rtl="1"/>
            <a:r>
              <a:rPr lang="ar-SA" sz="5400" b="1" dirty="0">
                <a:solidFill>
                  <a:schemeClr val="accent5"/>
                </a:solidFill>
              </a:rPr>
              <a:t>                 الجميع والإفادة منها، وذلك عن طريق بناء قواعد معلومات قادرة على تخزين الكم الهائل من مصادر المعلومات واسترجاعها وقت الحاجة.</a:t>
            </a:r>
          </a:p>
          <a:p>
            <a:pPr algn="r" rtl="1"/>
            <a:endParaRPr lang="ar-SA" sz="5400" b="1" dirty="0">
              <a:solidFill>
                <a:schemeClr val="accent5"/>
              </a:solidFill>
            </a:endParaRPr>
          </a:p>
          <a:p>
            <a:pPr algn="r" rtl="1"/>
            <a:r>
              <a:rPr lang="ar-SA" sz="5400" b="1" dirty="0">
                <a:solidFill>
                  <a:schemeClr val="accent5"/>
                </a:solidFill>
              </a:rPr>
              <a:t>حيث تتضمن هذه القواعد ملايين الوثائق في مختلف مصادر المعلومات المتاحة على الإنترنت؛ مثل مصادر المعلومات التقنية والعلمية والإنسانية، ومقالات الدوريات والصحف والمراجع والتقارير والنشرات التجارية ونشرات الأسواق، وبراءات الاختراع والبحوث العلمية، والمخترعات التي تصدر في انحاء العالم، وكذلك بيانات إحصائية سكانية ومالية. وتعتمد هذه في جمع معلوماتها على مصادر عالمية معتمدة وموثوقة.</a:t>
            </a:r>
          </a:p>
        </p:txBody>
      </p:sp>
    </p:spTree>
    <p:extLst>
      <p:ext uri="{BB962C8B-B14F-4D97-AF65-F5344CB8AC3E}">
        <p14:creationId xmlns:p14="http://schemas.microsoft.com/office/powerpoint/2010/main" val="16219344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a16="http://schemas.microsoft.com/office/drawing/2014/main" id="{D9FBD2AC-E7E7-0A5E-6864-3551828FC9B7}"/>
              </a:ext>
            </a:extLst>
          </p:cNvPr>
          <p:cNvSpPr/>
          <p:nvPr/>
        </p:nvSpPr>
        <p:spPr>
          <a:xfrm>
            <a:off x="396846" y="311747"/>
            <a:ext cx="23403744" cy="1309774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buClr>
                <a:srgbClr val="000000"/>
              </a:buClr>
              <a:buFont typeface="Arial"/>
            </a:pPr>
            <a:endParaRPr lang="ar-SA" sz="9598"/>
          </a:p>
        </p:txBody>
      </p:sp>
      <p:pic>
        <p:nvPicPr>
          <p:cNvPr id="6148" name="Picture 4" descr="غرفة الرياض تقدم 320 وظيفة في القطاع الخاص - وظيفة دوت كوم - وظائف اليوم">
            <a:extLst>
              <a:ext uri="{FF2B5EF4-FFF2-40B4-BE49-F238E27FC236}">
                <a16:creationId xmlns:a16="http://schemas.microsoft.com/office/drawing/2014/main" id="{5E323725-5126-DACD-A6C4-FF3D71AA22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254" t="18227" r="57974" b="23714"/>
          <a:stretch/>
        </p:blipFill>
        <p:spPr bwMode="auto">
          <a:xfrm>
            <a:off x="15027740" y="2561973"/>
            <a:ext cx="7837881" cy="8592055"/>
          </a:xfrm>
          <a:prstGeom prst="ellipse">
            <a:avLst/>
          </a:prstGeom>
          <a:noFill/>
          <a:ln>
            <a:solidFill>
              <a:schemeClr val="tx2">
                <a:lumMod val="50000"/>
              </a:schemeClr>
            </a:solidFill>
          </a:ln>
          <a:extLst>
            <a:ext uri="{909E8E84-426E-40DD-AFC4-6F175D3DCCD1}">
              <a14:hiddenFill xmlns:a14="http://schemas.microsoft.com/office/drawing/2010/main">
                <a:solidFill>
                  <a:srgbClr val="FFFFFF"/>
                </a:solidFill>
              </a14:hiddenFill>
            </a:ext>
          </a:extLst>
        </p:spPr>
      </p:pic>
      <p:sp>
        <p:nvSpPr>
          <p:cNvPr id="8" name="مربع نص 7">
            <a:extLst>
              <a:ext uri="{FF2B5EF4-FFF2-40B4-BE49-F238E27FC236}">
                <a16:creationId xmlns:a16="http://schemas.microsoft.com/office/drawing/2014/main" id="{E9A29FFD-DC0A-5E49-530A-DBDF0ADA10CE}"/>
              </a:ext>
            </a:extLst>
          </p:cNvPr>
          <p:cNvSpPr txBox="1"/>
          <p:nvPr/>
        </p:nvSpPr>
        <p:spPr>
          <a:xfrm>
            <a:off x="432014" y="3349251"/>
            <a:ext cx="13947719" cy="7017498"/>
          </a:xfrm>
          <a:prstGeom prst="rect">
            <a:avLst/>
          </a:prstGeom>
          <a:noFill/>
        </p:spPr>
        <p:txBody>
          <a:bodyPr wrap="square" rtlCol="1">
            <a:spAutoFit/>
          </a:bodyPr>
          <a:lstStyle/>
          <a:p>
            <a:pPr marL="914171" indent="-914171" algn="r" rtl="1">
              <a:lnSpc>
                <a:spcPct val="300000"/>
              </a:lnSpc>
              <a:buFont typeface="Arial" panose="020B0604020202020204" pitchFamily="34" charset="0"/>
              <a:buChar char="•"/>
            </a:pPr>
            <a:r>
              <a:rPr lang="ar-SA" sz="5332" b="1" dirty="0">
                <a:solidFill>
                  <a:schemeClr val="tx2"/>
                </a:solidFill>
              </a:rPr>
              <a:t>للتقدم طالبة للجلوس  على الكرسي الساخن </a:t>
            </a:r>
          </a:p>
          <a:p>
            <a:pPr marL="914171" indent="-914171" algn="r" rtl="1">
              <a:lnSpc>
                <a:spcPct val="300000"/>
              </a:lnSpc>
              <a:buFont typeface="Arial" panose="020B0604020202020204" pitchFamily="34" charset="0"/>
              <a:buChar char="•"/>
            </a:pPr>
            <a:r>
              <a:rPr lang="ar-SA" sz="5332" b="1" dirty="0">
                <a:solidFill>
                  <a:schemeClr val="tx2"/>
                </a:solidFill>
              </a:rPr>
              <a:t>بقية الطالبات اطرحن على زملتيكن الأسئلة </a:t>
            </a:r>
          </a:p>
          <a:p>
            <a:pPr marL="914171" indent="-914171" algn="r" rtl="1">
              <a:lnSpc>
                <a:spcPct val="300000"/>
              </a:lnSpc>
              <a:buFont typeface="Arial" panose="020B0604020202020204" pitchFamily="34" charset="0"/>
              <a:buChar char="•"/>
            </a:pPr>
            <a:r>
              <a:rPr lang="ar-SA" sz="5332" b="1" dirty="0">
                <a:solidFill>
                  <a:schemeClr val="tx2"/>
                </a:solidFill>
              </a:rPr>
              <a:t>يفضل ألا تكون الأسئلة إجاباتها بكلمة واحدة  بل مفتوحة </a:t>
            </a:r>
          </a:p>
        </p:txBody>
      </p:sp>
      <p:sp>
        <p:nvSpPr>
          <p:cNvPr id="9" name="مخطط انسيابي: محطة طرفية 8">
            <a:extLst>
              <a:ext uri="{FF2B5EF4-FFF2-40B4-BE49-F238E27FC236}">
                <a16:creationId xmlns:a16="http://schemas.microsoft.com/office/drawing/2014/main" id="{BD98FBCE-AB5B-E95A-65DB-A82D38D21E4B}"/>
              </a:ext>
            </a:extLst>
          </p:cNvPr>
          <p:cNvSpPr/>
          <p:nvPr/>
        </p:nvSpPr>
        <p:spPr>
          <a:xfrm>
            <a:off x="15243748" y="11450027"/>
            <a:ext cx="7621873" cy="1573747"/>
          </a:xfrm>
          <a:prstGeom prst="flowChartTerminator">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ar-SA" sz="5332" b="1" dirty="0">
                <a:effectLst>
                  <a:outerShdw blurRad="38100" dist="38100" dir="2700000" algn="tl">
                    <a:srgbClr val="000000">
                      <a:alpha val="43137"/>
                    </a:srgbClr>
                  </a:outerShdw>
                </a:effectLst>
              </a:rPr>
              <a:t>استراتيجية الكرسي الساخن </a:t>
            </a:r>
          </a:p>
        </p:txBody>
      </p:sp>
      <p:sp>
        <p:nvSpPr>
          <p:cNvPr id="3" name="مربع نص 2">
            <a:extLst>
              <a:ext uri="{FF2B5EF4-FFF2-40B4-BE49-F238E27FC236}">
                <a16:creationId xmlns:a16="http://schemas.microsoft.com/office/drawing/2014/main" id="{8079FCDD-E25F-A33B-2A07-8C4BF477F09F}"/>
              </a:ext>
            </a:extLst>
          </p:cNvPr>
          <p:cNvSpPr txBox="1"/>
          <p:nvPr/>
        </p:nvSpPr>
        <p:spPr>
          <a:xfrm>
            <a:off x="-1464882" y="470871"/>
            <a:ext cx="13563600" cy="1107996"/>
          </a:xfrm>
          <a:prstGeom prst="rect">
            <a:avLst/>
          </a:prstGeom>
          <a:solidFill>
            <a:srgbClr val="FFFFCC"/>
          </a:solidFill>
          <a:effectLst>
            <a:outerShdw blurRad="50800" dist="38100" dir="2700000" algn="tl" rotWithShape="0">
              <a:prstClr val="black">
                <a:alpha val="40000"/>
              </a:prstClr>
            </a:outerShdw>
          </a:effectLst>
        </p:spPr>
        <p:txBody>
          <a:bodyPr wrap="square">
            <a:spAutoFit/>
          </a:bodyPr>
          <a:lstStyle/>
          <a:p>
            <a:pPr algn="ctr" rtl="1"/>
            <a:r>
              <a:rPr lang="ar-SA" sz="6600" b="1" dirty="0">
                <a:solidFill>
                  <a:srgbClr val="C00000"/>
                </a:solidFill>
                <a:effectLst>
                  <a:outerShdw blurRad="38100" dist="38100" dir="2700000" algn="tl">
                    <a:srgbClr val="000000">
                      <a:alpha val="43137"/>
                    </a:srgbClr>
                  </a:outerShdw>
                </a:effectLst>
              </a:rPr>
              <a:t>أهمية قواعد المعلومات</a:t>
            </a:r>
          </a:p>
        </p:txBody>
      </p:sp>
    </p:spTree>
    <p:extLst>
      <p:ext uri="{BB962C8B-B14F-4D97-AF65-F5344CB8AC3E}">
        <p14:creationId xmlns:p14="http://schemas.microsoft.com/office/powerpoint/2010/main" val="54150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right)">
                                      <p:cBhvr>
                                        <p:cTn id="7" dur="500"/>
                                        <p:tgtEl>
                                          <p:spTgt spid="8">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wipe(right)">
                                      <p:cBhvr>
                                        <p:cTn id="11" dur="500"/>
                                        <p:tgtEl>
                                          <p:spTgt spid="8">
                                            <p:txEl>
                                              <p:pRg st="1" end="1"/>
                                            </p:txEl>
                                          </p:spTgt>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wipe(right)">
                                      <p:cBhvr>
                                        <p:cTn id="15"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 Single Corner Rectangle 36">
            <a:extLst>
              <a:ext uri="{FF2B5EF4-FFF2-40B4-BE49-F238E27FC236}">
                <a16:creationId xmlns:a16="http://schemas.microsoft.com/office/drawing/2014/main" id="{E7C4E433-43AB-B2A8-5DD3-ED326939345E}"/>
              </a:ext>
            </a:extLst>
          </p:cNvPr>
          <p:cNvSpPr/>
          <p:nvPr/>
        </p:nvSpPr>
        <p:spPr>
          <a:xfrm rot="10800000">
            <a:off x="0" y="-1"/>
            <a:ext cx="24377650" cy="1700946"/>
          </a:xfrm>
          <a:prstGeom prst="round1Rect">
            <a:avLst>
              <a:gd name="adj" fmla="val 3725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latin typeface="Livvic Light" pitchFamily="2" charset="0"/>
            </a:endParaRPr>
          </a:p>
        </p:txBody>
      </p:sp>
      <p:sp>
        <p:nvSpPr>
          <p:cNvPr id="3" name="مستطيل 2">
            <a:extLst>
              <a:ext uri="{FF2B5EF4-FFF2-40B4-BE49-F238E27FC236}">
                <a16:creationId xmlns:a16="http://schemas.microsoft.com/office/drawing/2014/main" id="{45C2C4ED-4EF0-7D2F-62C0-E74B8AB133B2}"/>
              </a:ext>
            </a:extLst>
          </p:cNvPr>
          <p:cNvSpPr/>
          <p:nvPr/>
        </p:nvSpPr>
        <p:spPr>
          <a:xfrm>
            <a:off x="7679185" y="1598944"/>
            <a:ext cx="8170415" cy="1073009"/>
          </a:xfrm>
          <a:prstGeom prst="rect">
            <a:avLst/>
          </a:prstGeom>
          <a:solidFill>
            <a:srgbClr val="01A8BF"/>
          </a:solidFill>
          <a:ln>
            <a:solidFill>
              <a:schemeClr val="bg2">
                <a:lumMod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5400" b="1" dirty="0">
                <a:effectLst>
                  <a:outerShdw blurRad="38100" dist="38100" dir="2700000" algn="tl">
                    <a:srgbClr val="000000">
                      <a:alpha val="43137"/>
                    </a:srgbClr>
                  </a:outerShdw>
                </a:effectLst>
              </a:rPr>
              <a:t>أهمية قواعد المعلومات</a:t>
            </a:r>
          </a:p>
        </p:txBody>
      </p:sp>
      <p:sp>
        <p:nvSpPr>
          <p:cNvPr id="4" name="Oval 44">
            <a:extLst>
              <a:ext uri="{FF2B5EF4-FFF2-40B4-BE49-F238E27FC236}">
                <a16:creationId xmlns:a16="http://schemas.microsoft.com/office/drawing/2014/main" id="{4CBD13F3-106D-B44B-52C3-D3126AC151EF}"/>
              </a:ext>
            </a:extLst>
          </p:cNvPr>
          <p:cNvSpPr/>
          <p:nvPr/>
        </p:nvSpPr>
        <p:spPr>
          <a:xfrm>
            <a:off x="590128" y="11813238"/>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tx2"/>
                </a:solidFill>
                <a:latin typeface="Livvic Light" pitchFamily="2" charset="0"/>
              </a:rPr>
              <a:t>100</a:t>
            </a:r>
            <a:endParaRPr lang="en-US" b="1" dirty="0">
              <a:solidFill>
                <a:schemeClr val="tx2"/>
              </a:solidFill>
              <a:latin typeface="Livvic Light" pitchFamily="2" charset="0"/>
            </a:endParaRPr>
          </a:p>
        </p:txBody>
      </p:sp>
      <p:sp>
        <p:nvSpPr>
          <p:cNvPr id="17" name="Round Single Corner Rectangle 27">
            <a:extLst>
              <a:ext uri="{FF2B5EF4-FFF2-40B4-BE49-F238E27FC236}">
                <a16:creationId xmlns:a16="http://schemas.microsoft.com/office/drawing/2014/main" id="{CBCD3696-604E-0AE6-7F77-FB9305A95A94}"/>
              </a:ext>
            </a:extLst>
          </p:cNvPr>
          <p:cNvSpPr/>
          <p:nvPr/>
        </p:nvSpPr>
        <p:spPr>
          <a:xfrm rot="10800000">
            <a:off x="21288374" y="-3"/>
            <a:ext cx="3089275" cy="2671956"/>
          </a:xfrm>
          <a:prstGeom prst="round1Rect">
            <a:avLst>
              <a:gd name="adj" fmla="val 21633"/>
            </a:avLst>
          </a:prstGeom>
          <a:solidFill>
            <a:srgbClr val="92D05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latin typeface="Livvic Light" pitchFamily="2" charset="0"/>
            </a:endParaRPr>
          </a:p>
        </p:txBody>
      </p:sp>
      <p:pic>
        <p:nvPicPr>
          <p:cNvPr id="4098" name="Picture 2" descr="El Aprendizaje, San Diego, Avance Vía La Determinación Individual ...">
            <a:extLst>
              <a:ext uri="{FF2B5EF4-FFF2-40B4-BE49-F238E27FC236}">
                <a16:creationId xmlns:a16="http://schemas.microsoft.com/office/drawing/2014/main" id="{6030AD5B-980D-B948-8F69-74A4B80303C3}"/>
              </a:ext>
            </a:extLst>
          </p:cNvPr>
          <p:cNvPicPr>
            <a:picLocks noChangeAspect="1" noChangeArrowheads="1"/>
          </p:cNvPicPr>
          <p:nvPr/>
        </p:nvPicPr>
        <p:blipFill>
          <a:blip r:embed="rId2" cstate="email">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21497930" y="-538762"/>
            <a:ext cx="2670161" cy="2670161"/>
          </a:xfrm>
          <a:prstGeom prst="ellipse">
            <a:avLst/>
          </a:prstGeom>
          <a:noFill/>
          <a:extLst>
            <a:ext uri="{909E8E84-426E-40DD-AFC4-6F175D3DCCD1}">
              <a14:hiddenFill xmlns:a14="http://schemas.microsoft.com/office/drawing/2010/main">
                <a:solidFill>
                  <a:srgbClr val="FFFFFF"/>
                </a:solidFill>
              </a14:hiddenFill>
            </a:ext>
          </a:extLst>
        </p:spPr>
      </p:pic>
      <p:sp>
        <p:nvSpPr>
          <p:cNvPr id="19" name="مربع نص 18">
            <a:extLst>
              <a:ext uri="{FF2B5EF4-FFF2-40B4-BE49-F238E27FC236}">
                <a16:creationId xmlns:a16="http://schemas.microsoft.com/office/drawing/2014/main" id="{79219E06-BC04-7657-F189-9FD6EC82D5DF}"/>
              </a:ext>
            </a:extLst>
          </p:cNvPr>
          <p:cNvSpPr txBox="1"/>
          <p:nvPr/>
        </p:nvSpPr>
        <p:spPr>
          <a:xfrm>
            <a:off x="596689" y="2915529"/>
            <a:ext cx="23184272" cy="3279424"/>
          </a:xfrm>
          <a:prstGeom prst="rect">
            <a:avLst/>
          </a:prstGeom>
          <a:noFill/>
        </p:spPr>
        <p:txBody>
          <a:bodyPr wrap="square">
            <a:spAutoFit/>
          </a:bodyPr>
          <a:lstStyle/>
          <a:p>
            <a:pPr algn="r" rtl="1">
              <a:lnSpc>
                <a:spcPct val="150000"/>
              </a:lnSpc>
            </a:pPr>
            <a:r>
              <a:rPr lang="ar-SA" sz="4800" b="1" dirty="0">
                <a:solidFill>
                  <a:schemeClr val="accent5"/>
                </a:solidFill>
              </a:rPr>
              <a:t>اكتسب قواعد المعلومات مكانة كبيرة لدى المتخصصين وغيرها في المجالات الموضوعية المختلفة، وذلك لأهميتها في تلبية احتياجات المستفيدين في الوصول إلى المعلومات، ومن ثم الحصول عليها من خلال عملية استرجاعها؛ ومن أهمها ما يأتي:</a:t>
            </a:r>
          </a:p>
        </p:txBody>
      </p:sp>
      <p:sp>
        <p:nvSpPr>
          <p:cNvPr id="20" name="مستطيل ذو زاويتين مستديرتين في نفس الجانب 19">
            <a:extLst>
              <a:ext uri="{FF2B5EF4-FFF2-40B4-BE49-F238E27FC236}">
                <a16:creationId xmlns:a16="http://schemas.microsoft.com/office/drawing/2014/main" id="{E8D4B045-3BEB-60DF-86B7-9B6857BCDAA2}"/>
              </a:ext>
            </a:extLst>
          </p:cNvPr>
          <p:cNvSpPr/>
          <p:nvPr/>
        </p:nvSpPr>
        <p:spPr>
          <a:xfrm>
            <a:off x="16611600" y="6438529"/>
            <a:ext cx="4041058" cy="3279424"/>
          </a:xfrm>
          <a:prstGeom prst="round2SameRect">
            <a:avLst/>
          </a:prstGeom>
          <a:gradFill flip="none" rotWithShape="1">
            <a:gsLst>
              <a:gs pos="0">
                <a:srgbClr val="01A8BF">
                  <a:shade val="30000"/>
                  <a:satMod val="115000"/>
                </a:srgbClr>
              </a:gs>
              <a:gs pos="50000">
                <a:srgbClr val="01A8BF">
                  <a:shade val="67500"/>
                  <a:satMod val="115000"/>
                </a:srgbClr>
              </a:gs>
              <a:gs pos="100000">
                <a:srgbClr val="01A8B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ar-SA" sz="3600" b="1" dirty="0">
                <a:solidFill>
                  <a:schemeClr val="bg1"/>
                </a:solidFill>
              </a:rPr>
              <a:t>مرجع أساسي للطلاب والباحثين في التحصيل في التحصيل العلمي.</a:t>
            </a:r>
          </a:p>
        </p:txBody>
      </p:sp>
      <p:sp>
        <p:nvSpPr>
          <p:cNvPr id="21" name="مستطيل ذو زاويتين مستديرتين في نفس الجانب 20">
            <a:extLst>
              <a:ext uri="{FF2B5EF4-FFF2-40B4-BE49-F238E27FC236}">
                <a16:creationId xmlns:a16="http://schemas.microsoft.com/office/drawing/2014/main" id="{DDA400F2-3ACA-C782-2E93-2A6C6EAF65E7}"/>
              </a:ext>
            </a:extLst>
          </p:cNvPr>
          <p:cNvSpPr/>
          <p:nvPr/>
        </p:nvSpPr>
        <p:spPr>
          <a:xfrm>
            <a:off x="8485239" y="6438529"/>
            <a:ext cx="4041058" cy="3279424"/>
          </a:xfrm>
          <a:prstGeom prst="round2SameRect">
            <a:avLst/>
          </a:prstGeom>
          <a:gradFill flip="none" rotWithShape="1">
            <a:gsLst>
              <a:gs pos="0">
                <a:srgbClr val="01A8BF">
                  <a:shade val="30000"/>
                  <a:satMod val="115000"/>
                </a:srgbClr>
              </a:gs>
              <a:gs pos="50000">
                <a:srgbClr val="01A8BF">
                  <a:shade val="67500"/>
                  <a:satMod val="115000"/>
                </a:srgbClr>
              </a:gs>
              <a:gs pos="100000">
                <a:srgbClr val="01A8B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50000"/>
              </a:lnSpc>
            </a:pPr>
            <a:r>
              <a:rPr lang="ar-SA" sz="3600" b="1" dirty="0">
                <a:solidFill>
                  <a:schemeClr val="bg1"/>
                </a:solidFill>
              </a:rPr>
              <a:t>مصدر للتعليم المستمر للباحثين</a:t>
            </a:r>
          </a:p>
        </p:txBody>
      </p:sp>
      <p:grpSp>
        <p:nvGrpSpPr>
          <p:cNvPr id="28" name="مجموعة 27">
            <a:extLst>
              <a:ext uri="{FF2B5EF4-FFF2-40B4-BE49-F238E27FC236}">
                <a16:creationId xmlns:a16="http://schemas.microsoft.com/office/drawing/2014/main" id="{2D1DD522-9F86-9021-F472-7C1761A73F13}"/>
              </a:ext>
            </a:extLst>
          </p:cNvPr>
          <p:cNvGrpSpPr/>
          <p:nvPr/>
        </p:nvGrpSpPr>
        <p:grpSpPr>
          <a:xfrm>
            <a:off x="12526297" y="9709681"/>
            <a:ext cx="4041058" cy="3279424"/>
            <a:chOff x="12526297" y="9709681"/>
            <a:chExt cx="4041058" cy="3279424"/>
          </a:xfrm>
        </p:grpSpPr>
        <p:sp>
          <p:nvSpPr>
            <p:cNvPr id="22" name="مستطيل ذو زاويتين مستديرتين في نفس الجانب 21">
              <a:extLst>
                <a:ext uri="{FF2B5EF4-FFF2-40B4-BE49-F238E27FC236}">
                  <a16:creationId xmlns:a16="http://schemas.microsoft.com/office/drawing/2014/main" id="{299F21C8-976F-ADE5-FF5E-D081807166F6}"/>
                </a:ext>
              </a:extLst>
            </p:cNvPr>
            <p:cNvSpPr/>
            <p:nvPr/>
          </p:nvSpPr>
          <p:spPr>
            <a:xfrm rot="10800000">
              <a:off x="12526297" y="9709681"/>
              <a:ext cx="4041058" cy="3279424"/>
            </a:xfrm>
            <a:prstGeom prst="round2SameRect">
              <a:avLst/>
            </a:prstGeom>
            <a:gradFill flip="none" rotWithShape="1">
              <a:gsLst>
                <a:gs pos="0">
                  <a:srgbClr val="01A8BF">
                    <a:shade val="30000"/>
                    <a:satMod val="115000"/>
                  </a:srgbClr>
                </a:gs>
                <a:gs pos="50000">
                  <a:srgbClr val="01A8BF">
                    <a:shade val="67500"/>
                    <a:satMod val="115000"/>
                  </a:srgbClr>
                </a:gs>
                <a:gs pos="100000">
                  <a:srgbClr val="01A8B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endParaRPr lang="ar-SA" sz="3600" b="1" dirty="0">
                <a:solidFill>
                  <a:schemeClr val="bg1"/>
                </a:solidFill>
              </a:endParaRPr>
            </a:p>
          </p:txBody>
        </p:sp>
        <p:sp>
          <p:nvSpPr>
            <p:cNvPr id="25" name="مربع نص 24">
              <a:extLst>
                <a:ext uri="{FF2B5EF4-FFF2-40B4-BE49-F238E27FC236}">
                  <a16:creationId xmlns:a16="http://schemas.microsoft.com/office/drawing/2014/main" id="{C3311EEB-CE99-CA4F-62F1-94014F844B79}"/>
                </a:ext>
              </a:extLst>
            </p:cNvPr>
            <p:cNvSpPr txBox="1"/>
            <p:nvPr/>
          </p:nvSpPr>
          <p:spPr>
            <a:xfrm>
              <a:off x="12624617" y="10058912"/>
              <a:ext cx="3844415" cy="2482603"/>
            </a:xfrm>
            <a:prstGeom prst="rect">
              <a:avLst/>
            </a:prstGeom>
            <a:noFill/>
          </p:spPr>
          <p:txBody>
            <a:bodyPr wrap="square" rtlCol="1">
              <a:spAutoFit/>
            </a:bodyPr>
            <a:lstStyle/>
            <a:p>
              <a:pPr algn="ctr">
                <a:lnSpc>
                  <a:spcPct val="150000"/>
                </a:lnSpc>
              </a:pPr>
              <a:r>
                <a:rPr lang="ar-SA" sz="3600" b="1" dirty="0">
                  <a:solidFill>
                    <a:schemeClr val="bg1"/>
                  </a:solidFill>
                </a:rPr>
                <a:t>مصدر متجدد للمعلومات المتخصصة في كافة المجالات</a:t>
              </a:r>
            </a:p>
          </p:txBody>
        </p:sp>
      </p:grpSp>
      <p:grpSp>
        <p:nvGrpSpPr>
          <p:cNvPr id="29" name="مجموعة 28">
            <a:extLst>
              <a:ext uri="{FF2B5EF4-FFF2-40B4-BE49-F238E27FC236}">
                <a16:creationId xmlns:a16="http://schemas.microsoft.com/office/drawing/2014/main" id="{BD4A6A39-6426-25B6-CD75-0850568E79E4}"/>
              </a:ext>
            </a:extLst>
          </p:cNvPr>
          <p:cNvGrpSpPr/>
          <p:nvPr/>
        </p:nvGrpSpPr>
        <p:grpSpPr>
          <a:xfrm>
            <a:off x="4399936" y="9684836"/>
            <a:ext cx="4041058" cy="3279424"/>
            <a:chOff x="4399936" y="9684836"/>
            <a:chExt cx="4041058" cy="3279424"/>
          </a:xfrm>
        </p:grpSpPr>
        <p:sp>
          <p:nvSpPr>
            <p:cNvPr id="24" name="مستطيل ذو زاويتين مستديرتين في نفس الجانب 23">
              <a:extLst>
                <a:ext uri="{FF2B5EF4-FFF2-40B4-BE49-F238E27FC236}">
                  <a16:creationId xmlns:a16="http://schemas.microsoft.com/office/drawing/2014/main" id="{16A382EE-4B8A-CEC4-5767-85B4DBFE713B}"/>
                </a:ext>
              </a:extLst>
            </p:cNvPr>
            <p:cNvSpPr/>
            <p:nvPr/>
          </p:nvSpPr>
          <p:spPr>
            <a:xfrm rot="10800000">
              <a:off x="4399936" y="9684836"/>
              <a:ext cx="4041058" cy="3279424"/>
            </a:xfrm>
            <a:prstGeom prst="round2SameRect">
              <a:avLst/>
            </a:prstGeom>
            <a:gradFill flip="none" rotWithShape="1">
              <a:gsLst>
                <a:gs pos="0">
                  <a:srgbClr val="01A8BF">
                    <a:shade val="30000"/>
                    <a:satMod val="115000"/>
                  </a:srgbClr>
                </a:gs>
                <a:gs pos="50000">
                  <a:srgbClr val="01A8BF">
                    <a:shade val="67500"/>
                    <a:satMod val="115000"/>
                  </a:srgbClr>
                </a:gs>
                <a:gs pos="100000">
                  <a:srgbClr val="01A8BF">
                    <a:shade val="100000"/>
                    <a:satMod val="115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lnSpc>
                  <a:spcPct val="150000"/>
                </a:lnSpc>
              </a:pPr>
              <a:endParaRPr lang="ar-SA" sz="3600" b="1" dirty="0">
                <a:solidFill>
                  <a:schemeClr val="bg1"/>
                </a:solidFill>
              </a:endParaRPr>
            </a:p>
          </p:txBody>
        </p:sp>
        <p:sp>
          <p:nvSpPr>
            <p:cNvPr id="26" name="مربع نص 25">
              <a:extLst>
                <a:ext uri="{FF2B5EF4-FFF2-40B4-BE49-F238E27FC236}">
                  <a16:creationId xmlns:a16="http://schemas.microsoft.com/office/drawing/2014/main" id="{C2B374B8-AF22-79D8-0D72-8E295D32F800}"/>
                </a:ext>
              </a:extLst>
            </p:cNvPr>
            <p:cNvSpPr txBox="1"/>
            <p:nvPr/>
          </p:nvSpPr>
          <p:spPr>
            <a:xfrm>
              <a:off x="4498256" y="10498745"/>
              <a:ext cx="3844415" cy="1651606"/>
            </a:xfrm>
            <a:prstGeom prst="rect">
              <a:avLst/>
            </a:prstGeom>
            <a:noFill/>
          </p:spPr>
          <p:txBody>
            <a:bodyPr wrap="square" rtlCol="1">
              <a:spAutoFit/>
            </a:bodyPr>
            <a:lstStyle/>
            <a:p>
              <a:pPr algn="ctr">
                <a:lnSpc>
                  <a:spcPct val="150000"/>
                </a:lnSpc>
              </a:pPr>
              <a:r>
                <a:rPr lang="ar-SA" sz="3600" b="1" dirty="0">
                  <a:solidFill>
                    <a:schemeClr val="bg1"/>
                  </a:solidFill>
                </a:rPr>
                <a:t>تنمية البحث العلمي والمعرفة</a:t>
              </a:r>
            </a:p>
          </p:txBody>
        </p:sp>
      </p:grpSp>
      <p:sp>
        <p:nvSpPr>
          <p:cNvPr id="27" name="سهم مخطط إلى اليمين 26">
            <a:extLst>
              <a:ext uri="{FF2B5EF4-FFF2-40B4-BE49-F238E27FC236}">
                <a16:creationId xmlns:a16="http://schemas.microsoft.com/office/drawing/2014/main" id="{E630D7CC-2FCD-FC7B-8E16-310C1BC08C42}"/>
              </a:ext>
            </a:extLst>
          </p:cNvPr>
          <p:cNvSpPr/>
          <p:nvPr/>
        </p:nvSpPr>
        <p:spPr>
          <a:xfrm flipH="1">
            <a:off x="2403314" y="9466105"/>
            <a:ext cx="18722155" cy="592807"/>
          </a:xfrm>
          <a:prstGeom prst="stripedRightArrow">
            <a:avLst>
              <a:gd name="adj1" fmla="val 89977"/>
              <a:gd name="adj2" fmla="val 50000"/>
            </a:avLst>
          </a:prstGeom>
          <a:gradFill flip="none" rotWithShape="1">
            <a:gsLst>
              <a:gs pos="0">
                <a:srgbClr val="6FBFFF"/>
              </a:gs>
              <a:gs pos="98000">
                <a:srgbClr val="3C8BFF"/>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1" eaLnBrk="1" latinLnBrk="0" hangingPunct="1"/>
            <a:endParaRPr lang="ar-SA"/>
          </a:p>
        </p:txBody>
      </p:sp>
    </p:spTree>
    <p:extLst>
      <p:ext uri="{BB962C8B-B14F-4D97-AF65-F5344CB8AC3E}">
        <p14:creationId xmlns:p14="http://schemas.microsoft.com/office/powerpoint/2010/main" val="34495045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22" presetClass="entr" presetSubtype="2"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ppt_x"/>
                                          </p:val>
                                        </p:tav>
                                        <p:tav tm="100000">
                                          <p:val>
                                            <p:strVal val="#ppt_x"/>
                                          </p:val>
                                        </p:tav>
                                      </p:tavLst>
                                    </p:anim>
                                    <p:anim calcmode="lin" valueType="num">
                                      <p:cBhvr additive="base">
                                        <p:cTn id="17" dur="500" fill="hold"/>
                                        <p:tgtEl>
                                          <p:spTgt spid="19"/>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1+#ppt_w/2"/>
                                          </p:val>
                                        </p:tav>
                                        <p:tav tm="100000">
                                          <p:val>
                                            <p:strVal val="#ppt_x"/>
                                          </p:val>
                                        </p:tav>
                                      </p:tavLst>
                                    </p:anim>
                                    <p:anim calcmode="lin" valueType="num">
                                      <p:cBhvr additive="base">
                                        <p:cTn id="22" dur="500" fill="hold"/>
                                        <p:tgtEl>
                                          <p:spTgt spid="2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p:tgtEl>
                                          <p:spTgt spid="20"/>
                                        </p:tgtEl>
                                        <p:attrNameLst>
                                          <p:attrName>ppt_y</p:attrName>
                                        </p:attrNameLst>
                                      </p:cBhvr>
                                      <p:tavLst>
                                        <p:tav tm="0">
                                          <p:val>
                                            <p:strVal val="#ppt_y+#ppt_h*1.125000"/>
                                          </p:val>
                                        </p:tav>
                                        <p:tav tm="100000">
                                          <p:val>
                                            <p:strVal val="#ppt_y"/>
                                          </p:val>
                                        </p:tav>
                                      </p:tavLst>
                                    </p:anim>
                                    <p:animEffect transition="in" filter="wipe(up)">
                                      <p:cBhvr>
                                        <p:cTn id="27" dur="500"/>
                                        <p:tgtEl>
                                          <p:spTgt spid="20"/>
                                        </p:tgtEl>
                                      </p:cBhvr>
                                    </p:animEffect>
                                  </p:childTnLst>
                                </p:cTn>
                              </p:par>
                            </p:childTnLst>
                          </p:cTn>
                        </p:par>
                        <p:par>
                          <p:cTn id="28" fill="hold">
                            <p:stCondLst>
                              <p:cond delay="2500"/>
                            </p:stCondLst>
                            <p:childTnLst>
                              <p:par>
                                <p:cTn id="29" presetID="12" presetClass="entr" presetSubtype="1"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p:tgtEl>
                                          <p:spTgt spid="28"/>
                                        </p:tgtEl>
                                        <p:attrNameLst>
                                          <p:attrName>ppt_y</p:attrName>
                                        </p:attrNameLst>
                                      </p:cBhvr>
                                      <p:tavLst>
                                        <p:tav tm="0">
                                          <p:val>
                                            <p:strVal val="#ppt_y-#ppt_h*1.125000"/>
                                          </p:val>
                                        </p:tav>
                                        <p:tav tm="100000">
                                          <p:val>
                                            <p:strVal val="#ppt_y"/>
                                          </p:val>
                                        </p:tav>
                                      </p:tavLst>
                                    </p:anim>
                                    <p:animEffect transition="in" filter="wipe(down)">
                                      <p:cBhvr>
                                        <p:cTn id="32" dur="500"/>
                                        <p:tgtEl>
                                          <p:spTgt spid="28"/>
                                        </p:tgtEl>
                                      </p:cBhvr>
                                    </p:animEffect>
                                  </p:childTnLst>
                                </p:cTn>
                              </p:par>
                            </p:childTnLst>
                          </p:cTn>
                        </p:par>
                        <p:par>
                          <p:cTn id="33" fill="hold">
                            <p:stCondLst>
                              <p:cond delay="3000"/>
                            </p:stCondLst>
                            <p:childTnLst>
                              <p:par>
                                <p:cTn id="34" presetID="12" presetClass="entr" presetSubtype="4"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p:tgtEl>
                                          <p:spTgt spid="21"/>
                                        </p:tgtEl>
                                        <p:attrNameLst>
                                          <p:attrName>ppt_y</p:attrName>
                                        </p:attrNameLst>
                                      </p:cBhvr>
                                      <p:tavLst>
                                        <p:tav tm="0">
                                          <p:val>
                                            <p:strVal val="#ppt_y+#ppt_h*1.125000"/>
                                          </p:val>
                                        </p:tav>
                                        <p:tav tm="100000">
                                          <p:val>
                                            <p:strVal val="#ppt_y"/>
                                          </p:val>
                                        </p:tav>
                                      </p:tavLst>
                                    </p:anim>
                                    <p:animEffect transition="in" filter="wipe(up)">
                                      <p:cBhvr>
                                        <p:cTn id="37" dur="500"/>
                                        <p:tgtEl>
                                          <p:spTgt spid="21"/>
                                        </p:tgtEl>
                                      </p:cBhvr>
                                    </p:animEffect>
                                  </p:childTnLst>
                                </p:cTn>
                              </p:par>
                            </p:childTnLst>
                          </p:cTn>
                        </p:par>
                        <p:par>
                          <p:cTn id="38" fill="hold">
                            <p:stCondLst>
                              <p:cond delay="3500"/>
                            </p:stCondLst>
                            <p:childTnLst>
                              <p:par>
                                <p:cTn id="39" presetID="12" presetClass="entr" presetSubtype="1"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p:tgtEl>
                                          <p:spTgt spid="29"/>
                                        </p:tgtEl>
                                        <p:attrNameLst>
                                          <p:attrName>ppt_y</p:attrName>
                                        </p:attrNameLst>
                                      </p:cBhvr>
                                      <p:tavLst>
                                        <p:tav tm="0">
                                          <p:val>
                                            <p:strVal val="#ppt_y-#ppt_h*1.125000"/>
                                          </p:val>
                                        </p:tav>
                                        <p:tav tm="100000">
                                          <p:val>
                                            <p:strVal val="#ppt_y"/>
                                          </p:val>
                                        </p:tav>
                                      </p:tavLst>
                                    </p:anim>
                                    <p:animEffect transition="in" filter="wipe(down)">
                                      <p:cBhvr>
                                        <p:cTn id="4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animBg="1"/>
      <p:bldP spid="19" grpId="0"/>
      <p:bldP spid="20" grpId="0" animBg="1"/>
      <p:bldP spid="21"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 Single Corner Rectangle 36">
            <a:extLst>
              <a:ext uri="{FF2B5EF4-FFF2-40B4-BE49-F238E27FC236}">
                <a16:creationId xmlns:a16="http://schemas.microsoft.com/office/drawing/2014/main" id="{E7C4E433-43AB-B2A8-5DD3-ED326939345E}"/>
              </a:ext>
            </a:extLst>
          </p:cNvPr>
          <p:cNvSpPr/>
          <p:nvPr/>
        </p:nvSpPr>
        <p:spPr>
          <a:xfrm rot="10800000">
            <a:off x="0" y="-1"/>
            <a:ext cx="24377650" cy="1700946"/>
          </a:xfrm>
          <a:prstGeom prst="round1Rect">
            <a:avLst>
              <a:gd name="adj" fmla="val 3725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latin typeface="Livvic Light" pitchFamily="2" charset="0"/>
            </a:endParaRPr>
          </a:p>
        </p:txBody>
      </p:sp>
      <p:sp>
        <p:nvSpPr>
          <p:cNvPr id="3" name="مستطيل 2">
            <a:extLst>
              <a:ext uri="{FF2B5EF4-FFF2-40B4-BE49-F238E27FC236}">
                <a16:creationId xmlns:a16="http://schemas.microsoft.com/office/drawing/2014/main" id="{45C2C4ED-4EF0-7D2F-62C0-E74B8AB133B2}"/>
              </a:ext>
            </a:extLst>
          </p:cNvPr>
          <p:cNvSpPr/>
          <p:nvPr/>
        </p:nvSpPr>
        <p:spPr>
          <a:xfrm>
            <a:off x="7216925" y="248417"/>
            <a:ext cx="11154202" cy="1073009"/>
          </a:xfrm>
          <a:prstGeom prst="rect">
            <a:avLst/>
          </a:prstGeom>
          <a:solidFill>
            <a:srgbClr val="01A8BF"/>
          </a:solidFill>
          <a:ln>
            <a:solidFill>
              <a:schemeClr val="bg2">
                <a:lumMod val="50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sz="5400" b="1" dirty="0">
                <a:effectLst>
                  <a:outerShdw blurRad="38100" dist="38100" dir="2700000" algn="tl">
                    <a:srgbClr val="000000">
                      <a:alpha val="43137"/>
                    </a:srgbClr>
                  </a:outerShdw>
                </a:effectLst>
              </a:rPr>
              <a:t>ضعي عنوان مناسب للرسم البياني الذي أمامك؟</a:t>
            </a:r>
          </a:p>
        </p:txBody>
      </p:sp>
      <p:sp>
        <p:nvSpPr>
          <p:cNvPr id="4" name="Oval 44">
            <a:extLst>
              <a:ext uri="{FF2B5EF4-FFF2-40B4-BE49-F238E27FC236}">
                <a16:creationId xmlns:a16="http://schemas.microsoft.com/office/drawing/2014/main" id="{4CBD13F3-106D-B44B-52C3-D3126AC151EF}"/>
              </a:ext>
            </a:extLst>
          </p:cNvPr>
          <p:cNvSpPr/>
          <p:nvPr/>
        </p:nvSpPr>
        <p:spPr>
          <a:xfrm>
            <a:off x="590128" y="11813238"/>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tx2"/>
                </a:solidFill>
                <a:latin typeface="Livvic Light" pitchFamily="2" charset="0"/>
              </a:rPr>
              <a:t>100</a:t>
            </a:r>
            <a:endParaRPr lang="en-US" b="1" dirty="0">
              <a:solidFill>
                <a:schemeClr val="tx2"/>
              </a:solidFill>
              <a:latin typeface="Livvic Light" pitchFamily="2" charset="0"/>
            </a:endParaRPr>
          </a:p>
        </p:txBody>
      </p:sp>
      <p:sp>
        <p:nvSpPr>
          <p:cNvPr id="17" name="Round Single Corner Rectangle 27">
            <a:extLst>
              <a:ext uri="{FF2B5EF4-FFF2-40B4-BE49-F238E27FC236}">
                <a16:creationId xmlns:a16="http://schemas.microsoft.com/office/drawing/2014/main" id="{CBCD3696-604E-0AE6-7F77-FB9305A95A94}"/>
              </a:ext>
            </a:extLst>
          </p:cNvPr>
          <p:cNvSpPr/>
          <p:nvPr/>
        </p:nvSpPr>
        <p:spPr>
          <a:xfrm rot="10800000">
            <a:off x="21220071" y="-14552"/>
            <a:ext cx="3089275" cy="2671956"/>
          </a:xfrm>
          <a:prstGeom prst="round1Rect">
            <a:avLst>
              <a:gd name="adj" fmla="val 21633"/>
            </a:avLst>
          </a:prstGeom>
          <a:solidFill>
            <a:srgbClr val="92D05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latin typeface="Livvic Light" pitchFamily="2" charset="0"/>
            </a:endParaRPr>
          </a:p>
        </p:txBody>
      </p:sp>
      <p:pic>
        <p:nvPicPr>
          <p:cNvPr id="55" name="صورة 54">
            <a:extLst>
              <a:ext uri="{FF2B5EF4-FFF2-40B4-BE49-F238E27FC236}">
                <a16:creationId xmlns:a16="http://schemas.microsoft.com/office/drawing/2014/main" id="{DD68DF18-57F4-2901-615C-B23477BD6B93}"/>
              </a:ext>
            </a:extLst>
          </p:cNvPr>
          <p:cNvPicPr>
            <a:picLocks noChangeAspect="1"/>
          </p:cNvPicPr>
          <p:nvPr/>
        </p:nvPicPr>
        <p:blipFill rotWithShape="1">
          <a:blip r:embed="rId2">
            <a:extLst>
              <a:ext uri="{28A0092B-C50C-407E-A947-70E740481C1C}">
                <a14:useLocalDpi xmlns:a14="http://schemas.microsoft.com/office/drawing/2010/main" val="0"/>
              </a:ext>
            </a:extLst>
          </a:blip>
          <a:srcRect l="6251" t="5321" r="12672" b="5737"/>
          <a:stretch/>
        </p:blipFill>
        <p:spPr>
          <a:xfrm>
            <a:off x="6647702" y="1850723"/>
            <a:ext cx="11897562" cy="9905900"/>
          </a:xfrm>
          <a:prstGeom prst="ellipse">
            <a:avLst/>
          </a:prstGeom>
          <a:ln w="76200" cap="sq">
            <a:solidFill>
              <a:srgbClr val="00B050"/>
            </a:solidFill>
            <a:prstDash val="solid"/>
            <a:miter lim="800000"/>
          </a:ln>
          <a:effectLst>
            <a:outerShdw blurRad="50800" dist="38100" dir="2700000" algn="tl" rotWithShape="0">
              <a:srgbClr val="000000">
                <a:alpha val="43000"/>
              </a:srgbClr>
            </a:outerShdw>
          </a:effectLst>
        </p:spPr>
      </p:pic>
      <p:sp>
        <p:nvSpPr>
          <p:cNvPr id="2" name="مخطط انسيابي: محطة طرفية 1">
            <a:extLst>
              <a:ext uri="{FF2B5EF4-FFF2-40B4-BE49-F238E27FC236}">
                <a16:creationId xmlns:a16="http://schemas.microsoft.com/office/drawing/2014/main" id="{4F5DC679-CE05-B6C0-F6A9-FBF0525BE8DB}"/>
              </a:ext>
            </a:extLst>
          </p:cNvPr>
          <p:cNvSpPr/>
          <p:nvPr/>
        </p:nvSpPr>
        <p:spPr>
          <a:xfrm>
            <a:off x="7579428" y="11870184"/>
            <a:ext cx="10429196" cy="1700948"/>
          </a:xfrm>
          <a:prstGeom prst="flowChartTermina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600" b="1" dirty="0">
                <a:effectLst>
                  <a:outerShdw blurRad="38100" dist="38100" dir="2700000" algn="tl">
                    <a:srgbClr val="000000">
                      <a:alpha val="43137"/>
                    </a:srgbClr>
                  </a:outerShdw>
                </a:effectLst>
              </a:rPr>
              <a:t>مميزات قواعد المعلومات</a:t>
            </a:r>
            <a:endParaRPr lang="ar-SA" sz="6600" dirty="0"/>
          </a:p>
        </p:txBody>
      </p:sp>
      <p:pic>
        <p:nvPicPr>
          <p:cNvPr id="2050" name="Picture 2" descr="รูปการแลกเปลี่ยนความคิดสร้างสรรค์วัสดุเวกเตอร์ PNG , อักขระ, สมอง, การ ...">
            <a:extLst>
              <a:ext uri="{FF2B5EF4-FFF2-40B4-BE49-F238E27FC236}">
                <a16:creationId xmlns:a16="http://schemas.microsoft.com/office/drawing/2014/main" id="{5652EB93-CB10-BC73-909E-70FF6BD7B53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2500" r="90000">
                        <a14:foregroundMark x1="75833" y1="34167" x2="80833" y2="61667"/>
                        <a14:foregroundMark x1="48611" y1="46389" x2="46944" y2="66667"/>
                        <a14:foregroundMark x1="44444" y1="25278" x2="44444" y2="25278"/>
                        <a14:foregroundMark x1="52500" y1="36667" x2="52500" y2="36667"/>
                        <a14:foregroundMark x1="84167" y1="35000" x2="84167" y2="63333"/>
                        <a14:foregroundMark x1="17778" y1="31944" x2="2500" y2="40833"/>
                        <a14:foregroundMark x1="2500" y1="40833" x2="2500" y2="40833"/>
                        <a14:foregroundMark x1="26667" y1="25278" x2="26667" y2="25278"/>
                      </a14:backgroundRemoval>
                    </a14:imgEffect>
                  </a14:imgLayer>
                </a14:imgProps>
              </a:ext>
              <a:ext uri="{28A0092B-C50C-407E-A947-70E740481C1C}">
                <a14:useLocalDpi xmlns:a14="http://schemas.microsoft.com/office/drawing/2010/main" val="0"/>
              </a:ext>
            </a:extLst>
          </a:blip>
          <a:srcRect/>
          <a:stretch>
            <a:fillRect/>
          </a:stretch>
        </p:blipFill>
        <p:spPr bwMode="auto">
          <a:xfrm>
            <a:off x="21595731" y="-893619"/>
            <a:ext cx="2337954" cy="387580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El Aprendizaje, San Diego, Avance Vía La Determinación Individual ...">
            <a:extLst>
              <a:ext uri="{FF2B5EF4-FFF2-40B4-BE49-F238E27FC236}">
                <a16:creationId xmlns:a16="http://schemas.microsoft.com/office/drawing/2014/main" id="{6030AD5B-980D-B948-8F69-74A4B80303C3}"/>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5700966" y="11140901"/>
            <a:ext cx="2670161" cy="2670161"/>
          </a:xfrm>
          <a:prstGeom prst="ellipse">
            <a:avLst/>
          </a:prstGeom>
          <a:noFill/>
          <a:extLst>
            <a:ext uri="{909E8E84-426E-40DD-AFC4-6F175D3DCCD1}">
              <a14:hiddenFill xmlns:a14="http://schemas.microsoft.com/office/drawing/2010/main">
                <a:solidFill>
                  <a:srgbClr val="FFFFFF"/>
                </a:solidFill>
              </a14:hiddenFill>
            </a:ext>
          </a:extLst>
        </p:spPr>
      </p:pic>
      <p:sp>
        <p:nvSpPr>
          <p:cNvPr id="5" name="مربع نص 4">
            <a:extLst>
              <a:ext uri="{FF2B5EF4-FFF2-40B4-BE49-F238E27FC236}">
                <a16:creationId xmlns:a16="http://schemas.microsoft.com/office/drawing/2014/main" id="{EF1D38CC-1692-F123-AD3D-1E25C39641ED}"/>
              </a:ext>
            </a:extLst>
          </p:cNvPr>
          <p:cNvSpPr txBox="1"/>
          <p:nvPr/>
        </p:nvSpPr>
        <p:spPr>
          <a:xfrm>
            <a:off x="21595731" y="1700946"/>
            <a:ext cx="2539477" cy="707886"/>
          </a:xfrm>
          <a:prstGeom prst="rect">
            <a:avLst/>
          </a:prstGeom>
          <a:noFill/>
        </p:spPr>
        <p:txBody>
          <a:bodyPr wrap="square" rtlCol="1">
            <a:spAutoFit/>
          </a:bodyPr>
          <a:lstStyle/>
          <a:p>
            <a:r>
              <a:rPr lang="ar-SA" sz="4000" b="1" dirty="0">
                <a:solidFill>
                  <a:schemeClr val="bg1"/>
                </a:solidFill>
              </a:rPr>
              <a:t>تعلم الأقران</a:t>
            </a:r>
          </a:p>
        </p:txBody>
      </p:sp>
    </p:spTree>
    <p:extLst>
      <p:ext uri="{BB962C8B-B14F-4D97-AF65-F5344CB8AC3E}">
        <p14:creationId xmlns:p14="http://schemas.microsoft.com/office/powerpoint/2010/main" val="24057248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22" presetClass="entr" presetSubtype="2"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childTnLst>
                          </p:cTn>
                        </p:par>
                        <p:par>
                          <p:cTn id="13" fill="hold">
                            <p:stCondLst>
                              <p:cond delay="1000"/>
                            </p:stCondLst>
                            <p:childTnLst>
                              <p:par>
                                <p:cTn id="14" presetID="21" presetClass="entr" presetSubtype="1" fill="hold" nodeType="after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wheel(1)">
                                      <p:cBhvr>
                                        <p:cTn id="16" dur="2000"/>
                                        <p:tgtEl>
                                          <p:spTgt spid="55"/>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900" decel="100000" fill="hold"/>
                                        <p:tgtEl>
                                          <p:spTgt spid="2"/>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animBg="1"/>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ingle Corner Rectangle 36">
            <a:extLst>
              <a:ext uri="{FF2B5EF4-FFF2-40B4-BE49-F238E27FC236}">
                <a16:creationId xmlns:a16="http://schemas.microsoft.com/office/drawing/2014/main" id="{40DFE65A-1B38-B63F-9FB7-B1C626F69602}"/>
              </a:ext>
            </a:extLst>
          </p:cNvPr>
          <p:cNvSpPr/>
          <p:nvPr/>
        </p:nvSpPr>
        <p:spPr>
          <a:xfrm rot="10800000">
            <a:off x="0" y="-1"/>
            <a:ext cx="24377650" cy="1700946"/>
          </a:xfrm>
          <a:prstGeom prst="round1Rect">
            <a:avLst>
              <a:gd name="adj" fmla="val 3725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solidFill>
              <a:latin typeface="Livvic Light" pitchFamily="2" charset="0"/>
            </a:endParaRPr>
          </a:p>
        </p:txBody>
      </p:sp>
      <p:sp>
        <p:nvSpPr>
          <p:cNvPr id="4" name="مربع نص 3">
            <a:extLst>
              <a:ext uri="{FF2B5EF4-FFF2-40B4-BE49-F238E27FC236}">
                <a16:creationId xmlns:a16="http://schemas.microsoft.com/office/drawing/2014/main" id="{14AB4361-51F3-8C87-8114-3CEF0B214E09}"/>
              </a:ext>
            </a:extLst>
          </p:cNvPr>
          <p:cNvSpPr txBox="1"/>
          <p:nvPr/>
        </p:nvSpPr>
        <p:spPr>
          <a:xfrm>
            <a:off x="831273" y="389645"/>
            <a:ext cx="17041091" cy="1107996"/>
          </a:xfrm>
          <a:prstGeom prst="rect">
            <a:avLst/>
          </a:prstGeom>
          <a:noFill/>
        </p:spPr>
        <p:txBody>
          <a:bodyPr wrap="square">
            <a:spAutoFit/>
          </a:bodyPr>
          <a:lstStyle/>
          <a:p>
            <a:pPr algn="ctr" rtl="1"/>
            <a:r>
              <a:rPr lang="ar-SA" sz="6600" b="1" dirty="0">
                <a:solidFill>
                  <a:schemeClr val="tx2"/>
                </a:solidFill>
              </a:rPr>
              <a:t>من خلال تعريف الذي أمامك استنتجي نوع قواعد المعلومات؟</a:t>
            </a:r>
          </a:p>
        </p:txBody>
      </p:sp>
      <p:sp>
        <p:nvSpPr>
          <p:cNvPr id="6" name="مستطيل ذو زاويتين مستديرتين في نفس الجانب 11">
            <a:extLst>
              <a:ext uri="{FF2B5EF4-FFF2-40B4-BE49-F238E27FC236}">
                <a16:creationId xmlns:a16="http://schemas.microsoft.com/office/drawing/2014/main" id="{D700E1F4-287D-E133-3659-D83E675B61C2}"/>
              </a:ext>
            </a:extLst>
          </p:cNvPr>
          <p:cNvSpPr/>
          <p:nvPr/>
        </p:nvSpPr>
        <p:spPr>
          <a:xfrm>
            <a:off x="13632873" y="9282545"/>
            <a:ext cx="9681717" cy="4433455"/>
          </a:xfrm>
          <a:prstGeom prst="round2Same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SA" sz="5400" b="1" dirty="0">
              <a:solidFill>
                <a:srgbClr val="041A2C"/>
              </a:solidFill>
              <a:effectLst>
                <a:outerShdw blurRad="38100" dist="38100" dir="2700000" algn="tl">
                  <a:srgbClr val="000000">
                    <a:alpha val="43137"/>
                  </a:srgbClr>
                </a:outerShdw>
              </a:effectLst>
            </a:endParaRPr>
          </a:p>
          <a:p>
            <a:pPr algn="ctr" rtl="1"/>
            <a:r>
              <a:rPr lang="ar-SA" sz="5400" b="1" dirty="0">
                <a:solidFill>
                  <a:srgbClr val="041A2C"/>
                </a:solidFill>
                <a:effectLst>
                  <a:outerShdw blurRad="38100" dist="38100" dir="2700000" algn="tl">
                    <a:srgbClr val="000000">
                      <a:alpha val="43137"/>
                    </a:srgbClr>
                  </a:outerShdw>
                </a:effectLst>
              </a:rPr>
              <a:t>هي قواعد بيانات تستخدم كمرجع أساسي في مختلف الموضوعات والتخصصات، ولمختلف المؤسسات والأفراد في شتّى أنحاء العالم.</a:t>
            </a:r>
          </a:p>
        </p:txBody>
      </p:sp>
      <p:sp>
        <p:nvSpPr>
          <p:cNvPr id="7" name="مستطيل ذو زاويتين مستديرتين في نفس الجانب 11">
            <a:extLst>
              <a:ext uri="{FF2B5EF4-FFF2-40B4-BE49-F238E27FC236}">
                <a16:creationId xmlns:a16="http://schemas.microsoft.com/office/drawing/2014/main" id="{240415E0-DC86-A7C1-E1CC-796B2A64A677}"/>
              </a:ext>
            </a:extLst>
          </p:cNvPr>
          <p:cNvSpPr/>
          <p:nvPr/>
        </p:nvSpPr>
        <p:spPr>
          <a:xfrm>
            <a:off x="2923309" y="9282544"/>
            <a:ext cx="9681717" cy="4433455"/>
          </a:xfrm>
          <a:prstGeom prst="round2Same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ar-SA" sz="5400" b="1" dirty="0">
              <a:solidFill>
                <a:srgbClr val="041A2C"/>
              </a:solidFill>
              <a:effectLst>
                <a:outerShdw blurRad="38100" dist="38100" dir="2700000" algn="tl">
                  <a:srgbClr val="000000">
                    <a:alpha val="43137"/>
                  </a:srgbClr>
                </a:outerShdw>
              </a:effectLst>
            </a:endParaRPr>
          </a:p>
          <a:p>
            <a:pPr algn="ctr" rtl="1"/>
            <a:r>
              <a:rPr lang="ar-SA" sz="5400" b="1" dirty="0">
                <a:solidFill>
                  <a:srgbClr val="041A2C"/>
                </a:solidFill>
                <a:effectLst>
                  <a:outerShdw blurRad="38100" dist="38100" dir="2700000" algn="tl">
                    <a:srgbClr val="000000">
                      <a:alpha val="43137"/>
                    </a:srgbClr>
                  </a:outerShdw>
                </a:effectLst>
              </a:rPr>
              <a:t>هي قواعد بيانات تستخدم كمرجح أساسي في كثير من العلوم والموضوعات </a:t>
            </a:r>
            <a:r>
              <a:rPr lang="ar-SA" sz="5400" b="1" dirty="0">
                <a:solidFill>
                  <a:srgbClr val="041A2C"/>
                </a:solidFill>
                <a:effectLst>
                  <a:outerShdw blurRad="38100" dist="38100" dir="2700000" algn="tl">
                    <a:srgbClr val="000000">
                      <a:alpha val="43137"/>
                    </a:srgbClr>
                  </a:outerShdw>
                </a:effectLst>
                <a:highlight>
                  <a:srgbClr val="FFFF00"/>
                </a:highlight>
              </a:rPr>
              <a:t>المتخصصة</a:t>
            </a:r>
            <a:r>
              <a:rPr lang="ar-SA" sz="5400" b="1" dirty="0">
                <a:solidFill>
                  <a:srgbClr val="041A2C"/>
                </a:solidFill>
                <a:effectLst>
                  <a:outerShdw blurRad="38100" dist="38100" dir="2700000" algn="tl">
                    <a:srgbClr val="000000">
                      <a:alpha val="43137"/>
                    </a:srgbClr>
                  </a:outerShdw>
                </a:effectLst>
              </a:rPr>
              <a:t> في مختلف مجالات المعرفة</a:t>
            </a:r>
          </a:p>
          <a:p>
            <a:pPr algn="ctr" rtl="1"/>
            <a:r>
              <a:rPr lang="ar-SA" sz="5400" b="1" dirty="0">
                <a:solidFill>
                  <a:srgbClr val="041A2C"/>
                </a:solidFill>
                <a:effectLst>
                  <a:outerShdw blurRad="38100" dist="38100" dir="2700000" algn="tl">
                    <a:srgbClr val="000000">
                      <a:alpha val="43137"/>
                    </a:srgbClr>
                  </a:outerShdw>
                </a:effectLst>
              </a:rPr>
              <a:t> البشرية.</a:t>
            </a:r>
          </a:p>
        </p:txBody>
      </p:sp>
      <p:sp>
        <p:nvSpPr>
          <p:cNvPr id="8" name="مخطط انسيابي: محطة طرفية 2">
            <a:extLst>
              <a:ext uri="{FF2B5EF4-FFF2-40B4-BE49-F238E27FC236}">
                <a16:creationId xmlns:a16="http://schemas.microsoft.com/office/drawing/2014/main" id="{BC040A28-7116-E1D1-BA90-984DB4AE63C7}"/>
              </a:ext>
            </a:extLst>
          </p:cNvPr>
          <p:cNvSpPr/>
          <p:nvPr/>
        </p:nvSpPr>
        <p:spPr>
          <a:xfrm>
            <a:off x="18605926" y="373015"/>
            <a:ext cx="4017244" cy="954914"/>
          </a:xfrm>
          <a:prstGeom prst="flowChartTerminator">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marR="0" algn="ctr" rtl="1">
              <a:lnSpc>
                <a:spcPct val="100000"/>
              </a:lnSpc>
              <a:spcBef>
                <a:spcPts val="0"/>
              </a:spcBef>
              <a:spcAft>
                <a:spcPts val="0"/>
              </a:spcAft>
              <a:buClr>
                <a:srgbClr val="000000"/>
              </a:buClr>
              <a:buFont typeface="Arial"/>
            </a:pPr>
            <a:r>
              <a:rPr lang="ar-SA" sz="4800" b="1" dirty="0">
                <a:solidFill>
                  <a:schemeClr val="tx2">
                    <a:lumMod val="75000"/>
                    <a:lumOff val="25000"/>
                  </a:schemeClr>
                </a:solidFill>
              </a:rPr>
              <a:t>مهارة التصنيف</a:t>
            </a:r>
          </a:p>
        </p:txBody>
      </p:sp>
      <p:sp>
        <p:nvSpPr>
          <p:cNvPr id="11" name="مخطط انسيابي: محطة طرفية 2">
            <a:extLst>
              <a:ext uri="{FF2B5EF4-FFF2-40B4-BE49-F238E27FC236}">
                <a16:creationId xmlns:a16="http://schemas.microsoft.com/office/drawing/2014/main" id="{B19922A8-8A3F-86D3-F201-971645C96DC0}"/>
              </a:ext>
            </a:extLst>
          </p:cNvPr>
          <p:cNvSpPr/>
          <p:nvPr/>
        </p:nvSpPr>
        <p:spPr>
          <a:xfrm>
            <a:off x="15572509" y="8666080"/>
            <a:ext cx="5486400" cy="954914"/>
          </a:xfrm>
          <a:prstGeom prst="flowChartTerminator">
            <a:avLst/>
          </a:prstGeom>
          <a:solidFill>
            <a:schemeClr val="tx2">
              <a:lumMod val="10000"/>
              <a:lumOff val="9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r>
              <a:rPr lang="ar-SA" sz="4800" b="1" dirty="0">
                <a:solidFill>
                  <a:schemeClr val="tx2"/>
                </a:solidFill>
              </a:rPr>
              <a:t>قواعد معلومات عامة</a:t>
            </a:r>
          </a:p>
        </p:txBody>
      </p:sp>
      <p:sp>
        <p:nvSpPr>
          <p:cNvPr id="12" name="مخطط انسيابي: محطة طرفية 2">
            <a:extLst>
              <a:ext uri="{FF2B5EF4-FFF2-40B4-BE49-F238E27FC236}">
                <a16:creationId xmlns:a16="http://schemas.microsoft.com/office/drawing/2014/main" id="{F8C5CBEF-6670-60BD-0512-F66BF91A27D7}"/>
              </a:ext>
            </a:extLst>
          </p:cNvPr>
          <p:cNvSpPr/>
          <p:nvPr/>
        </p:nvSpPr>
        <p:spPr>
          <a:xfrm>
            <a:off x="4655127" y="8496514"/>
            <a:ext cx="6089651" cy="954914"/>
          </a:xfrm>
          <a:prstGeom prst="flowChartTerminator">
            <a:avLst/>
          </a:prstGeom>
          <a:solidFill>
            <a:schemeClr val="tx2">
              <a:lumMod val="10000"/>
              <a:lumOff val="9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r>
              <a:rPr lang="ar-SA" sz="4800" b="1" dirty="0">
                <a:solidFill>
                  <a:schemeClr val="tx2"/>
                </a:solidFill>
              </a:rPr>
              <a:t>قواعد معلومات متخصصة</a:t>
            </a:r>
          </a:p>
        </p:txBody>
      </p:sp>
      <p:sp>
        <p:nvSpPr>
          <p:cNvPr id="13" name="مربع نص 12">
            <a:extLst>
              <a:ext uri="{FF2B5EF4-FFF2-40B4-BE49-F238E27FC236}">
                <a16:creationId xmlns:a16="http://schemas.microsoft.com/office/drawing/2014/main" id="{8CE53D8B-0FAC-AFCC-3940-B13EA9E49888}"/>
              </a:ext>
            </a:extLst>
          </p:cNvPr>
          <p:cNvSpPr txBox="1"/>
          <p:nvPr/>
        </p:nvSpPr>
        <p:spPr>
          <a:xfrm>
            <a:off x="1156182" y="2979727"/>
            <a:ext cx="23540218" cy="4387420"/>
          </a:xfrm>
          <a:prstGeom prst="rect">
            <a:avLst/>
          </a:prstGeom>
          <a:noFill/>
        </p:spPr>
        <p:txBody>
          <a:bodyPr wrap="square" rtlCol="1">
            <a:spAutoFit/>
          </a:bodyPr>
          <a:lstStyle/>
          <a:p>
            <a:pPr algn="ctr" rtl="1">
              <a:lnSpc>
                <a:spcPct val="150000"/>
              </a:lnSpc>
            </a:pPr>
            <a:r>
              <a:rPr lang="ar-SA" sz="4800" b="1" dirty="0">
                <a:solidFill>
                  <a:schemeClr val="accent5"/>
                </a:solidFill>
              </a:rPr>
              <a:t>لقد تنوعت قواعد المعلومات واختلفت استخداماتها وأشكالها وطبيعة البيانات القرنة فيها؛ حيت من</a:t>
            </a:r>
          </a:p>
          <a:p>
            <a:pPr algn="ctr" rtl="1">
              <a:lnSpc>
                <a:spcPct val="150000"/>
              </a:lnSpc>
            </a:pPr>
            <a:r>
              <a:rPr lang="ar-SA" sz="4800" b="1" dirty="0">
                <a:solidFill>
                  <a:schemeClr val="accent5"/>
                </a:solidFill>
              </a:rPr>
              <a:t>تكون محلية أو من بعد، والكثير من هذه القواعد تتيح استخدام معلوماتها للجمهور مجانًا خصوصًا البيانات الببليوجرافية والبعض الآخر من قواعد المعلومات لا تسمح بالبحث فيها والحصول على المعلومات إلا موجب اشتراك مادي.</a:t>
            </a:r>
          </a:p>
          <a:p>
            <a:pPr algn="ctr" rtl="1">
              <a:lnSpc>
                <a:spcPct val="150000"/>
              </a:lnSpc>
            </a:pPr>
            <a:r>
              <a:rPr lang="ar-SA" sz="4800" b="1" dirty="0">
                <a:solidFill>
                  <a:schemeClr val="accent5"/>
                </a:solidFill>
              </a:rPr>
              <a:t> </a:t>
            </a:r>
            <a:r>
              <a:rPr lang="ar-SA" sz="4800" b="1" u="sng" dirty="0">
                <a:solidFill>
                  <a:schemeClr val="tx2"/>
                </a:solidFill>
              </a:rPr>
              <a:t>أنواعها على النحو الآتي:</a:t>
            </a:r>
          </a:p>
        </p:txBody>
      </p:sp>
      <p:pic>
        <p:nvPicPr>
          <p:cNvPr id="14" name="Picture 4" descr="General Knowledge PNG Images, General Knowledge Clipart Free Download">
            <a:extLst>
              <a:ext uri="{FF2B5EF4-FFF2-40B4-BE49-F238E27FC236}">
                <a16:creationId xmlns:a16="http://schemas.microsoft.com/office/drawing/2014/main" id="{94904167-2CC5-B76C-0FD0-C90DE8CF6479}"/>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22222839" y="-83155"/>
            <a:ext cx="1711994" cy="1700948"/>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699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arn(inVertical)">
                                      <p:cBhvr>
                                        <p:cTn id="31" dur="500"/>
                                        <p:tgtEl>
                                          <p:spTgt spid="12"/>
                                        </p:tgtEl>
                                      </p:cBhvr>
                                    </p:animEffect>
                                  </p:childTnLst>
                                </p:cTn>
                              </p:par>
                            </p:childTnLst>
                          </p:cTn>
                        </p:par>
                        <p:par>
                          <p:cTn id="32" fill="hold">
                            <p:stCondLst>
                              <p:cond delay="500"/>
                            </p:stCondLst>
                            <p:childTnLst>
                              <p:par>
                                <p:cTn id="33" presetID="22" presetClass="entr" presetSubtype="2" fill="hold" grpId="0" nodeType="after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Effect transition="in" filter="wipe(right)">
                                      <p:cBhvr>
                                        <p:cTn id="35" dur="500"/>
                                        <p:tgtEl>
                                          <p:spTgt spid="13">
                                            <p:txEl>
                                              <p:pRg st="0" end="0"/>
                                            </p:txEl>
                                          </p:spTgt>
                                        </p:tgtEl>
                                      </p:cBhvr>
                                    </p:animEffect>
                                  </p:childTnLst>
                                </p:cTn>
                              </p:par>
                            </p:childTnLst>
                          </p:cTn>
                        </p:par>
                        <p:par>
                          <p:cTn id="36" fill="hold">
                            <p:stCondLst>
                              <p:cond delay="1000"/>
                            </p:stCondLst>
                            <p:childTnLst>
                              <p:par>
                                <p:cTn id="37" presetID="22" presetClass="entr" presetSubtype="2" fill="hold" grpId="0" nodeType="afterEffect">
                                  <p:stCondLst>
                                    <p:cond delay="0"/>
                                  </p:stCondLst>
                                  <p:childTnLst>
                                    <p:set>
                                      <p:cBhvr>
                                        <p:cTn id="38" dur="1" fill="hold">
                                          <p:stCondLst>
                                            <p:cond delay="0"/>
                                          </p:stCondLst>
                                        </p:cTn>
                                        <p:tgtEl>
                                          <p:spTgt spid="13">
                                            <p:txEl>
                                              <p:pRg st="1" end="1"/>
                                            </p:txEl>
                                          </p:spTgt>
                                        </p:tgtEl>
                                        <p:attrNameLst>
                                          <p:attrName>style.visibility</p:attrName>
                                        </p:attrNameLst>
                                      </p:cBhvr>
                                      <p:to>
                                        <p:strVal val="visible"/>
                                      </p:to>
                                    </p:set>
                                    <p:animEffect transition="in" filter="wipe(right)">
                                      <p:cBhvr>
                                        <p:cTn id="39" dur="500"/>
                                        <p:tgtEl>
                                          <p:spTgt spid="13">
                                            <p:txEl>
                                              <p:pRg st="1" end="1"/>
                                            </p:txEl>
                                          </p:spTgt>
                                        </p:tgtEl>
                                      </p:cBhvr>
                                    </p:animEffect>
                                  </p:childTnLst>
                                </p:cTn>
                              </p:par>
                            </p:childTnLst>
                          </p:cTn>
                        </p:par>
                        <p:par>
                          <p:cTn id="40" fill="hold">
                            <p:stCondLst>
                              <p:cond delay="1500"/>
                            </p:stCondLst>
                            <p:childTnLst>
                              <p:par>
                                <p:cTn id="41" presetID="22" presetClass="entr" presetSubtype="2" fill="hold" grpId="0" nodeType="afterEffect">
                                  <p:stCondLst>
                                    <p:cond delay="0"/>
                                  </p:stCondLst>
                                  <p:childTnLst>
                                    <p:set>
                                      <p:cBhvr>
                                        <p:cTn id="42" dur="1" fill="hold">
                                          <p:stCondLst>
                                            <p:cond delay="0"/>
                                          </p:stCondLst>
                                        </p:cTn>
                                        <p:tgtEl>
                                          <p:spTgt spid="13">
                                            <p:txEl>
                                              <p:pRg st="2" end="2"/>
                                            </p:txEl>
                                          </p:spTgt>
                                        </p:tgtEl>
                                        <p:attrNameLst>
                                          <p:attrName>style.visibility</p:attrName>
                                        </p:attrNameLst>
                                      </p:cBhvr>
                                      <p:to>
                                        <p:strVal val="visible"/>
                                      </p:to>
                                    </p:set>
                                    <p:animEffect transition="in" filter="wipe(right)">
                                      <p:cBhvr>
                                        <p:cTn id="43"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1" grpId="0" animBg="1"/>
      <p:bldP spid="12" grpId="0" animBg="1"/>
      <p:bldP spid="1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ingle Corner Rectangle 5">
            <a:extLst>
              <a:ext uri="{FF2B5EF4-FFF2-40B4-BE49-F238E27FC236}">
                <a16:creationId xmlns:a16="http://schemas.microsoft.com/office/drawing/2014/main" id="{C45AAC90-77F4-9951-AB1A-986933B37971}"/>
              </a:ext>
            </a:extLst>
          </p:cNvPr>
          <p:cNvSpPr/>
          <p:nvPr/>
        </p:nvSpPr>
        <p:spPr>
          <a:xfrm>
            <a:off x="13937673" y="0"/>
            <a:ext cx="10050659" cy="13716000"/>
          </a:xfrm>
          <a:prstGeom prst="round1Rect">
            <a:avLst>
              <a:gd name="adj" fmla="val 2163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solidFill>
                <a:schemeClr val="accent4"/>
              </a:solidFill>
              <a:latin typeface="Livvic Light" pitchFamily="2" charset="0"/>
            </a:endParaRPr>
          </a:p>
        </p:txBody>
      </p:sp>
      <p:pic>
        <p:nvPicPr>
          <p:cNvPr id="6146" name="Picture 2" descr="Computer Technology Elements Of Cartoon Team Collaboration, Character ...">
            <a:extLst>
              <a:ext uri="{FF2B5EF4-FFF2-40B4-BE49-F238E27FC236}">
                <a16:creationId xmlns:a16="http://schemas.microsoft.com/office/drawing/2014/main" id="{D04A3080-CB18-35C2-179C-45C0CF2700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43" t="8409" b="10227"/>
          <a:stretch/>
        </p:blipFill>
        <p:spPr bwMode="auto">
          <a:xfrm>
            <a:off x="13743709" y="360218"/>
            <a:ext cx="10633941" cy="12884727"/>
          </a:xfrm>
          <a:prstGeom prst="ellipse">
            <a:avLst/>
          </a:prstGeom>
          <a:noFill/>
          <a:extLst>
            <a:ext uri="{909E8E84-426E-40DD-AFC4-6F175D3DCCD1}">
              <a14:hiddenFill xmlns:a14="http://schemas.microsoft.com/office/drawing/2010/main">
                <a:solidFill>
                  <a:srgbClr val="FFFFFF"/>
                </a:solidFill>
              </a14:hiddenFill>
            </a:ext>
          </a:extLst>
        </p:spPr>
      </p:pic>
      <p:sp>
        <p:nvSpPr>
          <p:cNvPr id="5" name="مربع نص 4">
            <a:extLst>
              <a:ext uri="{FF2B5EF4-FFF2-40B4-BE49-F238E27FC236}">
                <a16:creationId xmlns:a16="http://schemas.microsoft.com/office/drawing/2014/main" id="{01E21F3E-4CF5-8947-77D0-2E25EB77405D}"/>
              </a:ext>
            </a:extLst>
          </p:cNvPr>
          <p:cNvSpPr txBox="1"/>
          <p:nvPr/>
        </p:nvSpPr>
        <p:spPr>
          <a:xfrm>
            <a:off x="-4100946" y="4582685"/>
            <a:ext cx="22638327" cy="2342998"/>
          </a:xfrm>
          <a:prstGeom prst="rect">
            <a:avLst/>
          </a:prstGeom>
        </p:spPr>
        <p:txBody>
          <a:bodyPr vert="horz" lIns="91440" tIns="45720" rIns="91440" bIns="45720" rtlCol="0" anchor="ctr">
            <a:normAutofit/>
          </a:bodyPr>
          <a:lstStyle/>
          <a:p>
            <a:pPr algn="ctr" defTabSz="914400" rtl="1">
              <a:lnSpc>
                <a:spcPct val="90000"/>
              </a:lnSpc>
              <a:spcBef>
                <a:spcPct val="0"/>
              </a:spcBef>
              <a:spcAft>
                <a:spcPts val="600"/>
              </a:spcAft>
            </a:pPr>
            <a:r>
              <a:rPr lang="en-US" sz="7400" b="1" kern="1200" dirty="0" err="1">
                <a:solidFill>
                  <a:srgbClr val="C00000"/>
                </a:solidFill>
                <a:latin typeface="+mj-lt"/>
                <a:ea typeface="+mj-ea"/>
                <a:cs typeface="+mj-cs"/>
              </a:rPr>
              <a:t>طالبتي</a:t>
            </a:r>
            <a:r>
              <a:rPr lang="en-US" sz="7400" b="1" kern="1200" dirty="0">
                <a:solidFill>
                  <a:srgbClr val="C00000"/>
                </a:solidFill>
                <a:latin typeface="+mj-lt"/>
                <a:ea typeface="+mj-ea"/>
                <a:cs typeface="+mj-cs"/>
              </a:rPr>
              <a:t> </a:t>
            </a:r>
            <a:r>
              <a:rPr lang="en-US" sz="7400" b="1" kern="1200" dirty="0" err="1">
                <a:solidFill>
                  <a:srgbClr val="C00000"/>
                </a:solidFill>
                <a:latin typeface="+mj-lt"/>
                <a:ea typeface="+mj-ea"/>
                <a:cs typeface="+mj-cs"/>
              </a:rPr>
              <a:t>الغالية</a:t>
            </a:r>
            <a:r>
              <a:rPr lang="en-US" sz="7400" b="1" kern="1200" dirty="0">
                <a:solidFill>
                  <a:srgbClr val="C00000"/>
                </a:solidFill>
                <a:latin typeface="+mj-lt"/>
                <a:ea typeface="+mj-ea"/>
                <a:cs typeface="+mj-cs"/>
              </a:rPr>
              <a:t> </a:t>
            </a:r>
            <a:r>
              <a:rPr lang="en-US" sz="7400" b="1" kern="1200" dirty="0" err="1">
                <a:solidFill>
                  <a:srgbClr val="C00000"/>
                </a:solidFill>
                <a:latin typeface="+mj-lt"/>
                <a:ea typeface="+mj-ea"/>
                <a:cs typeface="+mj-cs"/>
              </a:rPr>
              <a:t>مثلي</a:t>
            </a:r>
            <a:r>
              <a:rPr lang="en-US" sz="7400" b="1" kern="1200" dirty="0">
                <a:solidFill>
                  <a:srgbClr val="C00000"/>
                </a:solidFill>
                <a:latin typeface="+mj-lt"/>
                <a:ea typeface="+mj-ea"/>
                <a:cs typeface="+mj-cs"/>
              </a:rPr>
              <a:t> </a:t>
            </a:r>
            <a:r>
              <a:rPr lang="en-US" sz="7400" b="1" kern="1200" dirty="0" err="1">
                <a:solidFill>
                  <a:srgbClr val="C00000"/>
                </a:solidFill>
                <a:latin typeface="+mj-lt"/>
                <a:ea typeface="+mj-ea"/>
                <a:cs typeface="+mj-cs"/>
              </a:rPr>
              <a:t>على</a:t>
            </a:r>
            <a:r>
              <a:rPr lang="en-US" sz="7400" b="1" kern="1200" dirty="0">
                <a:solidFill>
                  <a:srgbClr val="C00000"/>
                </a:solidFill>
                <a:latin typeface="+mj-lt"/>
                <a:ea typeface="+mj-ea"/>
                <a:cs typeface="+mj-cs"/>
              </a:rPr>
              <a:t> </a:t>
            </a:r>
            <a:r>
              <a:rPr lang="en-US" sz="7400" b="1" kern="1200" dirty="0" err="1">
                <a:solidFill>
                  <a:srgbClr val="C00000"/>
                </a:solidFill>
                <a:latin typeface="+mj-lt"/>
                <a:ea typeface="+mj-ea"/>
                <a:cs typeface="+mj-cs"/>
              </a:rPr>
              <a:t>قواعد</a:t>
            </a:r>
            <a:r>
              <a:rPr lang="en-US" sz="7400" b="1" kern="1200" dirty="0">
                <a:solidFill>
                  <a:srgbClr val="C00000"/>
                </a:solidFill>
                <a:latin typeface="+mj-lt"/>
                <a:ea typeface="+mj-ea"/>
                <a:cs typeface="+mj-cs"/>
              </a:rPr>
              <a:t> </a:t>
            </a:r>
            <a:r>
              <a:rPr lang="en-US" sz="7400" b="1" kern="1200" dirty="0" err="1">
                <a:solidFill>
                  <a:srgbClr val="C00000"/>
                </a:solidFill>
                <a:latin typeface="+mj-lt"/>
                <a:ea typeface="+mj-ea"/>
                <a:cs typeface="+mj-cs"/>
              </a:rPr>
              <a:t>معلومات</a:t>
            </a:r>
            <a:r>
              <a:rPr lang="ar-SA" sz="7400" b="1" dirty="0">
                <a:solidFill>
                  <a:srgbClr val="C00000"/>
                </a:solidFill>
                <a:latin typeface="+mj-lt"/>
                <a:ea typeface="+mj-ea"/>
                <a:cs typeface="+mj-cs"/>
              </a:rPr>
              <a:t>؟</a:t>
            </a:r>
            <a:r>
              <a:rPr lang="en-US" sz="7400" b="1" kern="1200" dirty="0">
                <a:solidFill>
                  <a:srgbClr val="C00000"/>
                </a:solidFill>
                <a:latin typeface="+mj-lt"/>
                <a:ea typeface="+mj-ea"/>
                <a:cs typeface="+mj-cs"/>
              </a:rPr>
              <a:t> </a:t>
            </a:r>
          </a:p>
          <a:p>
            <a:pPr algn="ctr" defTabSz="914400" rtl="1">
              <a:lnSpc>
                <a:spcPct val="90000"/>
              </a:lnSpc>
              <a:spcBef>
                <a:spcPct val="0"/>
              </a:spcBef>
              <a:spcAft>
                <a:spcPts val="600"/>
              </a:spcAft>
            </a:pPr>
            <a:r>
              <a:rPr lang="en-US" sz="7400" b="1" kern="1200" dirty="0" err="1">
                <a:solidFill>
                  <a:srgbClr val="C00000"/>
                </a:solidFill>
                <a:latin typeface="+mj-lt"/>
                <a:ea typeface="+mj-ea"/>
                <a:cs typeface="+mj-cs"/>
              </a:rPr>
              <a:t>مستعينة</a:t>
            </a:r>
            <a:r>
              <a:rPr lang="en-US" sz="7400" b="1" kern="1200" dirty="0">
                <a:solidFill>
                  <a:srgbClr val="C00000"/>
                </a:solidFill>
                <a:latin typeface="+mj-lt"/>
                <a:ea typeface="+mj-ea"/>
                <a:cs typeface="+mj-cs"/>
              </a:rPr>
              <a:t> </a:t>
            </a:r>
            <a:r>
              <a:rPr lang="en-US" sz="7400" b="1" kern="1200" dirty="0" err="1">
                <a:solidFill>
                  <a:srgbClr val="C00000"/>
                </a:solidFill>
                <a:latin typeface="+mj-lt"/>
                <a:ea typeface="+mj-ea"/>
                <a:cs typeface="+mj-cs"/>
              </a:rPr>
              <a:t>بمصادر</a:t>
            </a:r>
            <a:r>
              <a:rPr lang="en-US" sz="7400" b="1" kern="1200" dirty="0">
                <a:solidFill>
                  <a:srgbClr val="C00000"/>
                </a:solidFill>
                <a:latin typeface="+mj-lt"/>
                <a:ea typeface="+mj-ea"/>
                <a:cs typeface="+mj-cs"/>
              </a:rPr>
              <a:t> </a:t>
            </a:r>
            <a:r>
              <a:rPr lang="en-US" sz="7400" b="1" kern="1200" dirty="0" err="1">
                <a:solidFill>
                  <a:srgbClr val="C00000"/>
                </a:solidFill>
                <a:latin typeface="+mj-lt"/>
                <a:ea typeface="+mj-ea"/>
                <a:cs typeface="+mj-cs"/>
              </a:rPr>
              <a:t>البحث</a:t>
            </a:r>
            <a:endParaRPr lang="en-US" sz="7400" b="1" kern="1200" dirty="0">
              <a:solidFill>
                <a:srgbClr val="C00000"/>
              </a:solidFill>
              <a:latin typeface="+mj-lt"/>
              <a:ea typeface="+mj-ea"/>
              <a:cs typeface="+mj-cs"/>
            </a:endParaRPr>
          </a:p>
        </p:txBody>
      </p:sp>
      <p:pic>
        <p:nvPicPr>
          <p:cNvPr id="6" name="Picture 2" descr="Magnifying glass isolated graphic illustration - Download Free Vectors ...">
            <a:extLst>
              <a:ext uri="{FF2B5EF4-FFF2-40B4-BE49-F238E27FC236}">
                <a16:creationId xmlns:a16="http://schemas.microsoft.com/office/drawing/2014/main" id="{A88243B4-A94E-27B7-B212-67BDF2F9AE86}"/>
              </a:ext>
            </a:extLst>
          </p:cNvPr>
          <p:cNvPicPr>
            <a:picLocks noChangeAspect="1" noChangeArrowheads="1"/>
          </p:cNvPicPr>
          <p:nvPr/>
        </p:nvPicPr>
        <p:blipFill rotWithShape="1">
          <a:blip r:embed="rId3" cstate="email">
            <a:extLst>
              <a:ext uri="{28A0092B-C50C-407E-A947-70E740481C1C}">
                <a14:useLocalDpi xmlns:a14="http://schemas.microsoft.com/office/drawing/2010/main" val="0"/>
              </a:ext>
            </a:extLst>
          </a:blip>
          <a:srcRect t="1922" b="13681"/>
          <a:stretch/>
        </p:blipFill>
        <p:spPr bwMode="auto">
          <a:xfrm>
            <a:off x="5506858" y="9112830"/>
            <a:ext cx="3422718" cy="2888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565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ingle Corner Rectangle 5">
            <a:extLst>
              <a:ext uri="{FF2B5EF4-FFF2-40B4-BE49-F238E27FC236}">
                <a16:creationId xmlns:a16="http://schemas.microsoft.com/office/drawing/2014/main" id="{C45AAC90-77F4-9951-AB1A-986933B37971}"/>
              </a:ext>
            </a:extLst>
          </p:cNvPr>
          <p:cNvSpPr/>
          <p:nvPr/>
        </p:nvSpPr>
        <p:spPr>
          <a:xfrm>
            <a:off x="1" y="0"/>
            <a:ext cx="23988332" cy="13716000"/>
          </a:xfrm>
          <a:prstGeom prst="round1Rect">
            <a:avLst>
              <a:gd name="adj" fmla="val 21633"/>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solidFill>
                <a:schemeClr val="accent4"/>
              </a:solidFill>
              <a:latin typeface="Livvic Light" pitchFamily="2" charset="0"/>
            </a:endParaRPr>
          </a:p>
        </p:txBody>
      </p:sp>
      <p:sp>
        <p:nvSpPr>
          <p:cNvPr id="2" name="مستطيل: زوايا مستديرة 1">
            <a:extLst>
              <a:ext uri="{FF2B5EF4-FFF2-40B4-BE49-F238E27FC236}">
                <a16:creationId xmlns:a16="http://schemas.microsoft.com/office/drawing/2014/main" id="{7727297C-5923-60D5-F1E8-F72FEDEB8003}"/>
              </a:ext>
            </a:extLst>
          </p:cNvPr>
          <p:cNvSpPr/>
          <p:nvPr/>
        </p:nvSpPr>
        <p:spPr>
          <a:xfrm>
            <a:off x="0" y="2777836"/>
            <a:ext cx="19091563" cy="8160327"/>
          </a:xfrm>
          <a:prstGeom prst="roundRect">
            <a:avLst/>
          </a:prstGeom>
          <a:gradFill flip="none" rotWithShape="1">
            <a:gsLst>
              <a:gs pos="0">
                <a:srgbClr val="6FBFFF"/>
              </a:gs>
              <a:gs pos="98000">
                <a:srgbClr val="3C8BFF"/>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9600" b="1" dirty="0"/>
              <a:t>الأمثلة </a:t>
            </a:r>
          </a:p>
        </p:txBody>
      </p:sp>
      <p:pic>
        <p:nvPicPr>
          <p:cNvPr id="6146" name="Picture 2" descr="Computer Technology Elements Of Cartoon Team Collaboration, Character ...">
            <a:extLst>
              <a:ext uri="{FF2B5EF4-FFF2-40B4-BE49-F238E27FC236}">
                <a16:creationId xmlns:a16="http://schemas.microsoft.com/office/drawing/2014/main" id="{D04A3080-CB18-35C2-179C-45C0CF2700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4143" t="8409" b="10227"/>
          <a:stretch/>
        </p:blipFill>
        <p:spPr bwMode="auto">
          <a:xfrm>
            <a:off x="13743709" y="1648691"/>
            <a:ext cx="10633941" cy="10418618"/>
          </a:xfrm>
          <a:prstGeom prst="ellipse">
            <a:avLst/>
          </a:prstGeom>
          <a:noFill/>
          <a:extLst>
            <a:ext uri="{909E8E84-426E-40DD-AFC4-6F175D3DCCD1}">
              <a14:hiddenFill xmlns:a14="http://schemas.microsoft.com/office/drawing/2010/main">
                <a:solidFill>
                  <a:srgbClr val="FFFFFF"/>
                </a:solidFill>
              </a14:hiddenFill>
            </a:ext>
          </a:extLst>
        </p:spPr>
      </p:pic>
      <p:sp>
        <p:nvSpPr>
          <p:cNvPr id="3" name="سهم: لأسفل 2">
            <a:extLst>
              <a:ext uri="{FF2B5EF4-FFF2-40B4-BE49-F238E27FC236}">
                <a16:creationId xmlns:a16="http://schemas.microsoft.com/office/drawing/2014/main" id="{E7E29034-E428-CA4D-C2DE-1F624A6E251C}"/>
              </a:ext>
            </a:extLst>
          </p:cNvPr>
          <p:cNvSpPr/>
          <p:nvPr/>
        </p:nvSpPr>
        <p:spPr>
          <a:xfrm>
            <a:off x="6068291" y="5680364"/>
            <a:ext cx="1496291" cy="2743200"/>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ar-SA"/>
          </a:p>
        </p:txBody>
      </p:sp>
    </p:spTree>
    <p:extLst>
      <p:ext uri="{BB962C8B-B14F-4D97-AF65-F5344CB8AC3E}">
        <p14:creationId xmlns:p14="http://schemas.microsoft.com/office/powerpoint/2010/main" val="2386231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6E7847-D930-564B-2466-D24A4D0A2394}"/>
              </a:ext>
            </a:extLst>
          </p:cNvPr>
          <p:cNvSpPr>
            <a:spLocks noGrp="1"/>
          </p:cNvSpPr>
          <p:nvPr>
            <p:ph type="sldNum" sz="quarter" idx="12"/>
          </p:nvPr>
        </p:nvSpPr>
        <p:spPr/>
        <p:txBody>
          <a:bodyPr/>
          <a:lstStyle/>
          <a:p>
            <a:fld id="{ECA30EC4-2DC3-4E28-9E50-C8DD3A5ED547}" type="slidenum">
              <a:rPr lang="ar-SA" smtClean="0"/>
              <a:t>17</a:t>
            </a:fld>
            <a:endParaRPr lang="ar-SA"/>
          </a:p>
        </p:txBody>
      </p:sp>
      <p:sp>
        <p:nvSpPr>
          <p:cNvPr id="3" name="مستند 2">
            <a:extLst>
              <a:ext uri="{FF2B5EF4-FFF2-40B4-BE49-F238E27FC236}">
                <a16:creationId xmlns:a16="http://schemas.microsoft.com/office/drawing/2014/main" id="{A9414D12-8927-F3B9-80AA-2CB34FF2C36E}"/>
              </a:ext>
            </a:extLst>
          </p:cNvPr>
          <p:cNvSpPr/>
          <p:nvPr/>
        </p:nvSpPr>
        <p:spPr>
          <a:xfrm>
            <a:off x="0" y="0"/>
            <a:ext cx="24377650" cy="4032738"/>
          </a:xfrm>
          <a:prstGeom prst="flowChartDocument">
            <a:avLst/>
          </a:prstGeom>
          <a:solidFill>
            <a:srgbClr val="9FFF9F"/>
          </a:solidFill>
          <a:ln>
            <a:noFill/>
          </a:ln>
        </p:spPr>
        <p:style>
          <a:lnRef idx="0">
            <a:scrgbClr r="0" g="0" b="0"/>
          </a:lnRef>
          <a:fillRef idx="0">
            <a:scrgbClr r="0" g="0" b="0"/>
          </a:fillRef>
          <a:effectRef idx="0">
            <a:scrgbClr r="0" g="0" b="0"/>
          </a:effectRef>
          <a:fontRef idx="minor">
            <a:schemeClr val="lt1"/>
          </a:fontRef>
        </p:style>
        <p:txBody>
          <a:bodyPr rtlCol="0" anchor="ctr"/>
          <a:lstStyle/>
          <a:p>
            <a:pPr marL="0" algn="ctr" defTabSz="1828434" rtl="1" eaLnBrk="1" latinLnBrk="0" hangingPunct="1"/>
            <a:r>
              <a:rPr lang="ar-SA" sz="9600" b="1" dirty="0">
                <a:solidFill>
                  <a:schemeClr val="accent6">
                    <a:lumMod val="10000"/>
                  </a:schemeClr>
                </a:solidFill>
              </a:rPr>
              <a:t>أمثلة على قواعد المعلومات:</a:t>
            </a:r>
          </a:p>
        </p:txBody>
      </p:sp>
      <p:sp>
        <p:nvSpPr>
          <p:cNvPr id="5" name="مربع نص 4">
            <a:extLst>
              <a:ext uri="{FF2B5EF4-FFF2-40B4-BE49-F238E27FC236}">
                <a16:creationId xmlns:a16="http://schemas.microsoft.com/office/drawing/2014/main" id="{CFA8D21F-8BC5-7DB9-0317-F6A92726EC31}"/>
              </a:ext>
            </a:extLst>
          </p:cNvPr>
          <p:cNvSpPr txBox="1"/>
          <p:nvPr/>
        </p:nvSpPr>
        <p:spPr>
          <a:xfrm>
            <a:off x="1031632" y="4525504"/>
            <a:ext cx="22508306" cy="7728975"/>
          </a:xfrm>
          <a:prstGeom prst="rect">
            <a:avLst/>
          </a:prstGeom>
          <a:noFill/>
        </p:spPr>
        <p:txBody>
          <a:bodyPr wrap="square">
            <a:spAutoFit/>
          </a:bodyPr>
          <a:lstStyle/>
          <a:p>
            <a:pPr algn="r" rtl="1">
              <a:lnSpc>
                <a:spcPct val="150000"/>
              </a:lnSpc>
            </a:pPr>
            <a:r>
              <a:rPr lang="ar-SA" sz="4800" b="1" u="sng" dirty="0">
                <a:solidFill>
                  <a:srgbClr val="00B050"/>
                </a:solidFill>
              </a:rPr>
              <a:t>1. قاعدة معلومات دار المنظومة (</a:t>
            </a:r>
            <a:r>
              <a:rPr lang="en-US" sz="4800" b="1" u="sng" dirty="0" err="1">
                <a:solidFill>
                  <a:srgbClr val="00B050"/>
                </a:solidFill>
              </a:rPr>
              <a:t>mandumah</a:t>
            </a:r>
            <a:r>
              <a:rPr lang="ar-SA" sz="4800" b="1" u="sng" dirty="0">
                <a:solidFill>
                  <a:srgbClr val="00B050"/>
                </a:solidFill>
              </a:rPr>
              <a:t>):</a:t>
            </a:r>
          </a:p>
          <a:p>
            <a:pPr algn="r" rtl="1">
              <a:lnSpc>
                <a:spcPct val="150000"/>
              </a:lnSpc>
            </a:pPr>
            <a:endParaRPr lang="ar-SA" sz="4800" b="1" dirty="0">
              <a:solidFill>
                <a:schemeClr val="accent5"/>
              </a:solidFill>
            </a:endParaRPr>
          </a:p>
          <a:p>
            <a:pPr algn="r" rtl="1">
              <a:lnSpc>
                <a:spcPct val="150000"/>
              </a:lnSpc>
            </a:pPr>
            <a:r>
              <a:rPr lang="ar-SA" sz="4800" b="1" dirty="0">
                <a:solidFill>
                  <a:schemeClr val="accent5"/>
                </a:solidFill>
              </a:rPr>
              <a:t>قاعدة عربية متخصصة في المجالات البحثية والأكاديمية، وتضم عددًا من قواعد المعلومات العربية . وتتعامل مع عدد من الناشرين الأكاديميين والجمعيات العلمية المتخصصة في مجال النشر العلمي للرقي بالمحتوى العربي العلمي ليصل إلى مستوى  العربي العلمي ليصل إلى مستوى قواعد المعلومات العلمية العالمية.</a:t>
            </a:r>
          </a:p>
          <a:p>
            <a:pPr algn="r" rtl="1">
              <a:lnSpc>
                <a:spcPct val="150000"/>
              </a:lnSpc>
            </a:pPr>
            <a:endParaRPr lang="ar-SA" sz="4800" b="1" dirty="0">
              <a:solidFill>
                <a:schemeClr val="accent5"/>
              </a:solidFill>
            </a:endParaRPr>
          </a:p>
          <a:p>
            <a:pPr algn="r" rtl="1">
              <a:lnSpc>
                <a:spcPct val="150000"/>
              </a:lnSpc>
            </a:pPr>
            <a:r>
              <a:rPr lang="ar-SA" sz="4800" b="1" dirty="0">
                <a:solidFill>
                  <a:schemeClr val="accent5"/>
                </a:solidFill>
              </a:rPr>
              <a:t>رابط القاعدة: </a:t>
            </a:r>
            <a:r>
              <a:rPr lang="en-US" sz="4800" b="1" dirty="0">
                <a:solidFill>
                  <a:schemeClr val="accent5"/>
                </a:solidFill>
                <a:hlinkClick r:id="rId2"/>
              </a:rPr>
              <a:t>http://WWW.mandumah.com</a:t>
            </a:r>
            <a:endParaRPr lang="en-US" sz="4800" b="1" dirty="0">
              <a:solidFill>
                <a:schemeClr val="accent5"/>
              </a:solidFill>
            </a:endParaRPr>
          </a:p>
        </p:txBody>
      </p:sp>
      <p:sp>
        <p:nvSpPr>
          <p:cNvPr id="6" name="Oval 44">
            <a:extLst>
              <a:ext uri="{FF2B5EF4-FFF2-40B4-BE49-F238E27FC236}">
                <a16:creationId xmlns:a16="http://schemas.microsoft.com/office/drawing/2014/main" id="{7963531B-5372-4971-A614-25F264EBA475}"/>
              </a:ext>
            </a:extLst>
          </p:cNvPr>
          <p:cNvSpPr/>
          <p:nvPr/>
        </p:nvSpPr>
        <p:spPr>
          <a:xfrm>
            <a:off x="1351271" y="10955343"/>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b="1" dirty="0">
                <a:solidFill>
                  <a:schemeClr val="tx2"/>
                </a:solidFill>
                <a:latin typeface="Livvic Light" pitchFamily="2" charset="0"/>
              </a:rPr>
              <a:t>101</a:t>
            </a:r>
            <a:endParaRPr lang="en-US" b="1" dirty="0">
              <a:solidFill>
                <a:schemeClr val="tx2"/>
              </a:solidFill>
              <a:latin typeface="Livvic Light" pitchFamily="2" charset="0"/>
            </a:endParaRPr>
          </a:p>
        </p:txBody>
      </p:sp>
      <p:pic>
        <p:nvPicPr>
          <p:cNvPr id="3074" name="Picture 2" descr="Vol 27 No 3 (2016): Issues | Journal of the College of Education for Women">
            <a:extLst>
              <a:ext uri="{FF2B5EF4-FFF2-40B4-BE49-F238E27FC236}">
                <a16:creationId xmlns:a16="http://schemas.microsoft.com/office/drawing/2014/main" id="{251D8E28-2CF7-2ADC-ACA9-25BAB5CDED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76900" y="-83503"/>
            <a:ext cx="6000750" cy="3464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1397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6E7847-D930-564B-2466-D24A4D0A2394}"/>
              </a:ext>
            </a:extLst>
          </p:cNvPr>
          <p:cNvSpPr>
            <a:spLocks noGrp="1"/>
          </p:cNvSpPr>
          <p:nvPr>
            <p:ph type="sldNum" sz="quarter" idx="12"/>
          </p:nvPr>
        </p:nvSpPr>
        <p:spPr/>
        <p:txBody>
          <a:bodyPr/>
          <a:lstStyle/>
          <a:p>
            <a:fld id="{ECA30EC4-2DC3-4E28-9E50-C8DD3A5ED547}" type="slidenum">
              <a:rPr lang="ar-SA" smtClean="0"/>
              <a:t>18</a:t>
            </a:fld>
            <a:endParaRPr lang="ar-SA"/>
          </a:p>
        </p:txBody>
      </p:sp>
      <p:sp>
        <p:nvSpPr>
          <p:cNvPr id="3" name="مستند 2">
            <a:extLst>
              <a:ext uri="{FF2B5EF4-FFF2-40B4-BE49-F238E27FC236}">
                <a16:creationId xmlns:a16="http://schemas.microsoft.com/office/drawing/2014/main" id="{A9414D12-8927-F3B9-80AA-2CB34FF2C36E}"/>
              </a:ext>
            </a:extLst>
          </p:cNvPr>
          <p:cNvSpPr/>
          <p:nvPr/>
        </p:nvSpPr>
        <p:spPr>
          <a:xfrm>
            <a:off x="0" y="0"/>
            <a:ext cx="24377650" cy="4032738"/>
          </a:xfrm>
          <a:prstGeom prst="flowChartDocument">
            <a:avLst/>
          </a:prstGeom>
          <a:solidFill>
            <a:srgbClr val="9FFF9F"/>
          </a:solidFill>
          <a:ln>
            <a:noFill/>
          </a:ln>
        </p:spPr>
        <p:style>
          <a:lnRef idx="0">
            <a:scrgbClr r="0" g="0" b="0"/>
          </a:lnRef>
          <a:fillRef idx="0">
            <a:scrgbClr r="0" g="0" b="0"/>
          </a:fillRef>
          <a:effectRef idx="0">
            <a:scrgbClr r="0" g="0" b="0"/>
          </a:effectRef>
          <a:fontRef idx="minor">
            <a:schemeClr val="lt1"/>
          </a:fontRef>
        </p:style>
        <p:txBody>
          <a:bodyPr rtlCol="0" anchor="ctr"/>
          <a:lstStyle/>
          <a:p>
            <a:pPr marL="0" algn="ctr" defTabSz="1828434" rtl="1" eaLnBrk="1" latinLnBrk="0" hangingPunct="1"/>
            <a:r>
              <a:rPr lang="ar-SA" sz="9600" b="1" dirty="0">
                <a:solidFill>
                  <a:schemeClr val="accent6">
                    <a:lumMod val="10000"/>
                  </a:schemeClr>
                </a:solidFill>
              </a:rPr>
              <a:t>أمثلة على قواعد المعلومات:</a:t>
            </a:r>
          </a:p>
        </p:txBody>
      </p:sp>
      <p:sp>
        <p:nvSpPr>
          <p:cNvPr id="5" name="مربع نص 4">
            <a:extLst>
              <a:ext uri="{FF2B5EF4-FFF2-40B4-BE49-F238E27FC236}">
                <a16:creationId xmlns:a16="http://schemas.microsoft.com/office/drawing/2014/main" id="{CFA8D21F-8BC5-7DB9-0317-F6A92726EC31}"/>
              </a:ext>
            </a:extLst>
          </p:cNvPr>
          <p:cNvSpPr txBox="1"/>
          <p:nvPr/>
        </p:nvSpPr>
        <p:spPr>
          <a:xfrm>
            <a:off x="1031632" y="4525504"/>
            <a:ext cx="22508306" cy="6620980"/>
          </a:xfrm>
          <a:prstGeom prst="rect">
            <a:avLst/>
          </a:prstGeom>
          <a:noFill/>
        </p:spPr>
        <p:txBody>
          <a:bodyPr wrap="square">
            <a:spAutoFit/>
          </a:bodyPr>
          <a:lstStyle/>
          <a:p>
            <a:pPr algn="r" rtl="1">
              <a:lnSpc>
                <a:spcPct val="150000"/>
              </a:lnSpc>
            </a:pPr>
            <a:r>
              <a:rPr lang="ar-SA" sz="4800" b="1" u="sng" dirty="0">
                <a:solidFill>
                  <a:srgbClr val="00B050"/>
                </a:solidFill>
              </a:rPr>
              <a:t>2. قاعدة بيانات </a:t>
            </a:r>
            <a:r>
              <a:rPr lang="ar-SA" sz="4800" b="1" u="sng" dirty="0" err="1">
                <a:solidFill>
                  <a:srgbClr val="00B050"/>
                </a:solidFill>
              </a:rPr>
              <a:t>ميدلاين</a:t>
            </a:r>
            <a:r>
              <a:rPr lang="ar-SA" sz="4800" b="1" u="sng" dirty="0">
                <a:solidFill>
                  <a:srgbClr val="00B050"/>
                </a:solidFill>
              </a:rPr>
              <a:t> (</a:t>
            </a:r>
            <a:r>
              <a:rPr lang="en-US" sz="4800" b="1" u="sng" dirty="0">
                <a:solidFill>
                  <a:srgbClr val="00B050"/>
                </a:solidFill>
              </a:rPr>
              <a:t>Medline</a:t>
            </a:r>
            <a:r>
              <a:rPr lang="ar-SA" sz="4800" b="1" u="sng" dirty="0">
                <a:solidFill>
                  <a:srgbClr val="00B050"/>
                </a:solidFill>
              </a:rPr>
              <a:t>):</a:t>
            </a:r>
            <a:endParaRPr lang="en-US" sz="4800" b="1" u="sng" dirty="0">
              <a:solidFill>
                <a:srgbClr val="00B050"/>
              </a:solidFill>
            </a:endParaRPr>
          </a:p>
          <a:p>
            <a:pPr algn="r" rtl="1">
              <a:lnSpc>
                <a:spcPct val="150000"/>
              </a:lnSpc>
            </a:pPr>
            <a:endParaRPr lang="ar-SA" sz="4800" b="1" dirty="0">
              <a:solidFill>
                <a:schemeClr val="accent5"/>
              </a:solidFill>
            </a:endParaRPr>
          </a:p>
          <a:p>
            <a:pPr algn="r" rtl="1">
              <a:lnSpc>
                <a:spcPct val="150000"/>
              </a:lnSpc>
            </a:pPr>
            <a:r>
              <a:rPr lang="ar-SA" sz="4800" b="1" dirty="0">
                <a:solidFill>
                  <a:schemeClr val="accent5"/>
                </a:solidFill>
              </a:rPr>
              <a:t>تقدم بيانات ببليوجرافية وملخصات لأكثر من 4800 دورية طبية إلى جانب النصوص الكاملة لأكثر من 400 دورية إلكترونية.</a:t>
            </a:r>
          </a:p>
          <a:p>
            <a:pPr algn="r" rtl="1">
              <a:lnSpc>
                <a:spcPct val="150000"/>
              </a:lnSpc>
            </a:pPr>
            <a:endParaRPr lang="ar-SA" sz="4800" b="1" dirty="0">
              <a:solidFill>
                <a:schemeClr val="accent5"/>
              </a:solidFill>
            </a:endParaRPr>
          </a:p>
          <a:p>
            <a:pPr algn="r" rtl="1">
              <a:lnSpc>
                <a:spcPct val="150000"/>
              </a:lnSpc>
            </a:pPr>
            <a:r>
              <a:rPr lang="ar-SA" sz="4800" b="1" dirty="0">
                <a:solidFill>
                  <a:schemeClr val="accent5"/>
                </a:solidFill>
              </a:rPr>
              <a:t>رابط القاعدة: </a:t>
            </a:r>
            <a:r>
              <a:rPr lang="en-US" sz="4800" b="1" dirty="0">
                <a:solidFill>
                  <a:schemeClr val="accent5"/>
                </a:solidFill>
                <a:hlinkClick r:id="rId2"/>
              </a:rPr>
              <a:t>http://search.edscohost.com</a:t>
            </a:r>
            <a:endParaRPr lang="en-US" sz="4800" b="1" dirty="0">
              <a:solidFill>
                <a:schemeClr val="accent5"/>
              </a:solidFill>
            </a:endParaRPr>
          </a:p>
        </p:txBody>
      </p:sp>
      <p:sp>
        <p:nvSpPr>
          <p:cNvPr id="6" name="Oval 44">
            <a:extLst>
              <a:ext uri="{FF2B5EF4-FFF2-40B4-BE49-F238E27FC236}">
                <a16:creationId xmlns:a16="http://schemas.microsoft.com/office/drawing/2014/main" id="{7963531B-5372-4971-A614-25F264EBA475}"/>
              </a:ext>
            </a:extLst>
          </p:cNvPr>
          <p:cNvSpPr/>
          <p:nvPr/>
        </p:nvSpPr>
        <p:spPr>
          <a:xfrm>
            <a:off x="1351271" y="10955343"/>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b="1" dirty="0">
                <a:solidFill>
                  <a:schemeClr val="tx2"/>
                </a:solidFill>
                <a:latin typeface="Livvic Light" pitchFamily="2" charset="0"/>
              </a:rPr>
              <a:t>101</a:t>
            </a:r>
            <a:endParaRPr lang="en-US" b="1" dirty="0">
              <a:solidFill>
                <a:schemeClr val="tx2"/>
              </a:solidFill>
              <a:latin typeface="Livvic Light" pitchFamily="2" charset="0"/>
            </a:endParaRPr>
          </a:p>
        </p:txBody>
      </p:sp>
    </p:spTree>
    <p:extLst>
      <p:ext uri="{BB962C8B-B14F-4D97-AF65-F5344CB8AC3E}">
        <p14:creationId xmlns:p14="http://schemas.microsoft.com/office/powerpoint/2010/main" val="40294300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6E7847-D930-564B-2466-D24A4D0A2394}"/>
              </a:ext>
            </a:extLst>
          </p:cNvPr>
          <p:cNvSpPr>
            <a:spLocks noGrp="1"/>
          </p:cNvSpPr>
          <p:nvPr>
            <p:ph type="sldNum" sz="quarter" idx="12"/>
          </p:nvPr>
        </p:nvSpPr>
        <p:spPr/>
        <p:txBody>
          <a:bodyPr/>
          <a:lstStyle/>
          <a:p>
            <a:fld id="{ECA30EC4-2DC3-4E28-9E50-C8DD3A5ED547}" type="slidenum">
              <a:rPr lang="ar-SA" smtClean="0"/>
              <a:t>19</a:t>
            </a:fld>
            <a:endParaRPr lang="ar-SA"/>
          </a:p>
        </p:txBody>
      </p:sp>
      <p:sp>
        <p:nvSpPr>
          <p:cNvPr id="3" name="مستند 2">
            <a:extLst>
              <a:ext uri="{FF2B5EF4-FFF2-40B4-BE49-F238E27FC236}">
                <a16:creationId xmlns:a16="http://schemas.microsoft.com/office/drawing/2014/main" id="{A9414D12-8927-F3B9-80AA-2CB34FF2C36E}"/>
              </a:ext>
            </a:extLst>
          </p:cNvPr>
          <p:cNvSpPr/>
          <p:nvPr/>
        </p:nvSpPr>
        <p:spPr>
          <a:xfrm>
            <a:off x="0" y="0"/>
            <a:ext cx="24377650" cy="4032738"/>
          </a:xfrm>
          <a:prstGeom prst="flowChartDocument">
            <a:avLst/>
          </a:prstGeom>
          <a:solidFill>
            <a:srgbClr val="9FFF9F"/>
          </a:solidFill>
          <a:ln>
            <a:noFill/>
          </a:ln>
        </p:spPr>
        <p:style>
          <a:lnRef idx="0">
            <a:scrgbClr r="0" g="0" b="0"/>
          </a:lnRef>
          <a:fillRef idx="0">
            <a:scrgbClr r="0" g="0" b="0"/>
          </a:fillRef>
          <a:effectRef idx="0">
            <a:scrgbClr r="0" g="0" b="0"/>
          </a:effectRef>
          <a:fontRef idx="minor">
            <a:schemeClr val="lt1"/>
          </a:fontRef>
        </p:style>
        <p:txBody>
          <a:bodyPr rtlCol="0" anchor="ctr"/>
          <a:lstStyle/>
          <a:p>
            <a:pPr marL="0" algn="ctr" defTabSz="1828434" rtl="1" eaLnBrk="1" latinLnBrk="0" hangingPunct="1"/>
            <a:r>
              <a:rPr lang="ar-SA" sz="9600" b="1" dirty="0">
                <a:solidFill>
                  <a:schemeClr val="accent6">
                    <a:lumMod val="10000"/>
                  </a:schemeClr>
                </a:solidFill>
              </a:rPr>
              <a:t>أمثلة على قواعد المعلومات:</a:t>
            </a:r>
          </a:p>
        </p:txBody>
      </p:sp>
      <p:sp>
        <p:nvSpPr>
          <p:cNvPr id="5" name="مربع نص 4">
            <a:extLst>
              <a:ext uri="{FF2B5EF4-FFF2-40B4-BE49-F238E27FC236}">
                <a16:creationId xmlns:a16="http://schemas.microsoft.com/office/drawing/2014/main" id="{CFA8D21F-8BC5-7DB9-0317-F6A92726EC31}"/>
              </a:ext>
            </a:extLst>
          </p:cNvPr>
          <p:cNvSpPr txBox="1"/>
          <p:nvPr/>
        </p:nvSpPr>
        <p:spPr>
          <a:xfrm>
            <a:off x="934672" y="5442359"/>
            <a:ext cx="22508306" cy="5512984"/>
          </a:xfrm>
          <a:prstGeom prst="rect">
            <a:avLst/>
          </a:prstGeom>
          <a:noFill/>
        </p:spPr>
        <p:txBody>
          <a:bodyPr wrap="square">
            <a:spAutoFit/>
          </a:bodyPr>
          <a:lstStyle/>
          <a:p>
            <a:pPr algn="r" rtl="1">
              <a:lnSpc>
                <a:spcPct val="150000"/>
              </a:lnSpc>
            </a:pPr>
            <a:r>
              <a:rPr lang="ar-SA" sz="4800" b="1" u="sng" dirty="0">
                <a:solidFill>
                  <a:srgbClr val="00B050"/>
                </a:solidFill>
              </a:rPr>
              <a:t>3. قاعدة بيانات ساينس </a:t>
            </a:r>
            <a:r>
              <a:rPr lang="ar-SA" sz="4800" b="1" u="sng" dirty="0" err="1">
                <a:solidFill>
                  <a:srgbClr val="00B050"/>
                </a:solidFill>
              </a:rPr>
              <a:t>دايركت</a:t>
            </a:r>
            <a:r>
              <a:rPr lang="ar-SA" sz="4800" b="1" u="sng" dirty="0">
                <a:solidFill>
                  <a:srgbClr val="00B050"/>
                </a:solidFill>
              </a:rPr>
              <a:t> (</a:t>
            </a:r>
            <a:r>
              <a:rPr lang="en-US" sz="4800" b="1" u="sng" dirty="0">
                <a:solidFill>
                  <a:srgbClr val="00B050"/>
                </a:solidFill>
              </a:rPr>
              <a:t>Science direct</a:t>
            </a:r>
            <a:r>
              <a:rPr lang="ar-SA" sz="4800" b="1" u="sng" dirty="0">
                <a:solidFill>
                  <a:srgbClr val="00B050"/>
                </a:solidFill>
              </a:rPr>
              <a:t>):</a:t>
            </a:r>
          </a:p>
          <a:p>
            <a:pPr algn="r" rtl="1">
              <a:lnSpc>
                <a:spcPct val="150000"/>
              </a:lnSpc>
            </a:pPr>
            <a:endParaRPr lang="ar-SA" sz="4800" b="1" dirty="0">
              <a:solidFill>
                <a:schemeClr val="accent5"/>
              </a:solidFill>
            </a:endParaRPr>
          </a:p>
          <a:p>
            <a:pPr algn="r" rtl="1">
              <a:lnSpc>
                <a:spcPct val="150000"/>
              </a:lnSpc>
            </a:pPr>
            <a:r>
              <a:rPr lang="ar-SA" sz="4800" b="1" dirty="0">
                <a:solidFill>
                  <a:schemeClr val="accent5"/>
                </a:solidFill>
              </a:rPr>
              <a:t>تغطي هذه القاعدة أغلب الموضوعات المتعلقة بمجالات المعرفة البشرية.</a:t>
            </a:r>
          </a:p>
          <a:p>
            <a:pPr algn="r" rtl="1">
              <a:lnSpc>
                <a:spcPct val="150000"/>
              </a:lnSpc>
            </a:pPr>
            <a:endParaRPr lang="ar-SA" sz="4800" b="1" dirty="0">
              <a:solidFill>
                <a:schemeClr val="accent5"/>
              </a:solidFill>
            </a:endParaRPr>
          </a:p>
          <a:p>
            <a:pPr algn="r" rtl="1">
              <a:lnSpc>
                <a:spcPct val="150000"/>
              </a:lnSpc>
            </a:pPr>
            <a:r>
              <a:rPr lang="ar-SA" sz="4800" b="1" dirty="0">
                <a:solidFill>
                  <a:schemeClr val="accent5"/>
                </a:solidFill>
              </a:rPr>
              <a:t>رابط القاعدة: </a:t>
            </a:r>
            <a:r>
              <a:rPr lang="en-US" sz="4800" b="1" dirty="0">
                <a:solidFill>
                  <a:schemeClr val="accent5"/>
                </a:solidFill>
                <a:hlinkClick r:id="rId2"/>
              </a:rPr>
              <a:t>http://www.sciencedirect.com</a:t>
            </a:r>
            <a:endParaRPr lang="en-US" sz="4800" b="1" dirty="0">
              <a:solidFill>
                <a:schemeClr val="accent5"/>
              </a:solidFill>
            </a:endParaRPr>
          </a:p>
        </p:txBody>
      </p:sp>
      <p:sp>
        <p:nvSpPr>
          <p:cNvPr id="6" name="Oval 44">
            <a:extLst>
              <a:ext uri="{FF2B5EF4-FFF2-40B4-BE49-F238E27FC236}">
                <a16:creationId xmlns:a16="http://schemas.microsoft.com/office/drawing/2014/main" id="{7963531B-5372-4971-A614-25F264EBA475}"/>
              </a:ext>
            </a:extLst>
          </p:cNvPr>
          <p:cNvSpPr/>
          <p:nvPr/>
        </p:nvSpPr>
        <p:spPr>
          <a:xfrm>
            <a:off x="1351271" y="10955343"/>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0" eaLnBrk="1" latinLnBrk="0" hangingPunct="1"/>
            <a:r>
              <a:rPr lang="ar-SA" b="1" dirty="0">
                <a:solidFill>
                  <a:schemeClr val="tx2"/>
                </a:solidFill>
                <a:latin typeface="Livvic Light" pitchFamily="2" charset="0"/>
              </a:rPr>
              <a:t>102</a:t>
            </a:r>
            <a:endParaRPr lang="en-US" b="1" dirty="0">
              <a:solidFill>
                <a:schemeClr val="tx2"/>
              </a:solidFill>
              <a:latin typeface="Livvic Light" pitchFamily="2" charset="0"/>
            </a:endParaRPr>
          </a:p>
        </p:txBody>
      </p:sp>
    </p:spTree>
    <p:extLst>
      <p:ext uri="{BB962C8B-B14F-4D97-AF65-F5344CB8AC3E}">
        <p14:creationId xmlns:p14="http://schemas.microsoft.com/office/powerpoint/2010/main" val="2416714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6E7847-D930-564B-2466-D24A4D0A2394}"/>
              </a:ext>
            </a:extLst>
          </p:cNvPr>
          <p:cNvSpPr>
            <a:spLocks noGrp="1"/>
          </p:cNvSpPr>
          <p:nvPr>
            <p:ph type="sldNum" sz="quarter" idx="12"/>
          </p:nvPr>
        </p:nvSpPr>
        <p:spPr/>
        <p:txBody>
          <a:bodyPr/>
          <a:lstStyle/>
          <a:p>
            <a:fld id="{ECA30EC4-2DC3-4E28-9E50-C8DD3A5ED547}" type="slidenum">
              <a:rPr lang="ar-SA" smtClean="0"/>
              <a:t>20</a:t>
            </a:fld>
            <a:endParaRPr lang="ar-SA"/>
          </a:p>
        </p:txBody>
      </p:sp>
      <p:sp>
        <p:nvSpPr>
          <p:cNvPr id="3" name="مستند 2">
            <a:extLst>
              <a:ext uri="{FF2B5EF4-FFF2-40B4-BE49-F238E27FC236}">
                <a16:creationId xmlns:a16="http://schemas.microsoft.com/office/drawing/2014/main" id="{A9414D12-8927-F3B9-80AA-2CB34FF2C36E}"/>
              </a:ext>
            </a:extLst>
          </p:cNvPr>
          <p:cNvSpPr/>
          <p:nvPr/>
        </p:nvSpPr>
        <p:spPr>
          <a:xfrm>
            <a:off x="0" y="0"/>
            <a:ext cx="24377650" cy="4032738"/>
          </a:xfrm>
          <a:prstGeom prst="flowChartDocument">
            <a:avLst/>
          </a:prstGeom>
          <a:solidFill>
            <a:srgbClr val="92D050"/>
          </a:solidFill>
          <a:ln>
            <a:noFill/>
          </a:ln>
        </p:spPr>
        <p:style>
          <a:lnRef idx="0">
            <a:scrgbClr r="0" g="0" b="0"/>
          </a:lnRef>
          <a:fillRef idx="0">
            <a:scrgbClr r="0" g="0" b="0"/>
          </a:fillRef>
          <a:effectRef idx="0">
            <a:scrgbClr r="0" g="0" b="0"/>
          </a:effectRef>
          <a:fontRef idx="minor">
            <a:schemeClr val="lt1"/>
          </a:fontRef>
        </p:style>
        <p:txBody>
          <a:bodyPr rtlCol="0" anchor="ctr"/>
          <a:lstStyle/>
          <a:p>
            <a:pPr marL="0" algn="ctr" defTabSz="1828434" rtl="1" eaLnBrk="1" latinLnBrk="0" hangingPunct="1"/>
            <a:r>
              <a:rPr lang="ar-SA" sz="9600" b="1" dirty="0">
                <a:solidFill>
                  <a:schemeClr val="accent6">
                    <a:lumMod val="10000"/>
                  </a:schemeClr>
                </a:solidFill>
              </a:rPr>
              <a:t>أمثلة على قواعد المعلومات:</a:t>
            </a:r>
          </a:p>
        </p:txBody>
      </p:sp>
      <p:sp>
        <p:nvSpPr>
          <p:cNvPr id="5" name="مربع نص 4">
            <a:extLst>
              <a:ext uri="{FF2B5EF4-FFF2-40B4-BE49-F238E27FC236}">
                <a16:creationId xmlns:a16="http://schemas.microsoft.com/office/drawing/2014/main" id="{CFA8D21F-8BC5-7DB9-0317-F6A92726EC31}"/>
              </a:ext>
            </a:extLst>
          </p:cNvPr>
          <p:cNvSpPr txBox="1"/>
          <p:nvPr/>
        </p:nvSpPr>
        <p:spPr>
          <a:xfrm>
            <a:off x="1031632" y="4525504"/>
            <a:ext cx="22508306" cy="6620980"/>
          </a:xfrm>
          <a:prstGeom prst="rect">
            <a:avLst/>
          </a:prstGeom>
          <a:noFill/>
        </p:spPr>
        <p:txBody>
          <a:bodyPr wrap="square">
            <a:spAutoFit/>
          </a:bodyPr>
          <a:lstStyle/>
          <a:p>
            <a:pPr algn="r" rtl="1">
              <a:lnSpc>
                <a:spcPct val="150000"/>
              </a:lnSpc>
            </a:pPr>
            <a:r>
              <a:rPr lang="ar-SA" sz="4800" b="1" u="sng" dirty="0">
                <a:solidFill>
                  <a:srgbClr val="00B050"/>
                </a:solidFill>
              </a:rPr>
              <a:t>4. قاعدة بيانات ليزا (</a:t>
            </a:r>
            <a:r>
              <a:rPr lang="en-US" sz="4800" b="1" u="sng" dirty="0">
                <a:solidFill>
                  <a:srgbClr val="00B050"/>
                </a:solidFill>
              </a:rPr>
              <a:t>LISA</a:t>
            </a:r>
            <a:r>
              <a:rPr lang="ar-SA" sz="4800" b="1" u="sng" dirty="0">
                <a:solidFill>
                  <a:srgbClr val="00B050"/>
                </a:solidFill>
              </a:rPr>
              <a:t>):</a:t>
            </a:r>
          </a:p>
          <a:p>
            <a:pPr algn="r" rtl="1">
              <a:lnSpc>
                <a:spcPct val="150000"/>
              </a:lnSpc>
            </a:pPr>
            <a:endParaRPr lang="ar-SA" sz="4800" b="1" dirty="0">
              <a:solidFill>
                <a:schemeClr val="accent5"/>
              </a:solidFill>
            </a:endParaRPr>
          </a:p>
          <a:p>
            <a:pPr algn="r" rtl="1">
              <a:lnSpc>
                <a:spcPct val="150000"/>
              </a:lnSpc>
            </a:pPr>
            <a:r>
              <a:rPr lang="ar-SA" sz="4800" b="1" dirty="0">
                <a:solidFill>
                  <a:schemeClr val="accent5"/>
                </a:solidFill>
              </a:rPr>
              <a:t>تحوي قرابة 600 دورية بالإضافة إلى كتب وأبحاث في مجال المكتبات والمعلومات، وما يرتبط بها من فهرسة وتصنيف واسترجاع للمعلومات.</a:t>
            </a:r>
          </a:p>
          <a:p>
            <a:pPr algn="r" rtl="1">
              <a:lnSpc>
                <a:spcPct val="150000"/>
              </a:lnSpc>
            </a:pPr>
            <a:endParaRPr lang="ar-SA" sz="4800" b="1" dirty="0">
              <a:solidFill>
                <a:schemeClr val="accent5"/>
              </a:solidFill>
            </a:endParaRPr>
          </a:p>
          <a:p>
            <a:pPr algn="r" rtl="1">
              <a:lnSpc>
                <a:spcPct val="150000"/>
              </a:lnSpc>
            </a:pPr>
            <a:r>
              <a:rPr lang="ar-SA" sz="4800" b="1" dirty="0">
                <a:solidFill>
                  <a:schemeClr val="accent5"/>
                </a:solidFill>
              </a:rPr>
              <a:t>رابط القاعدة: </a:t>
            </a:r>
            <a:r>
              <a:rPr lang="en-US" sz="4800" b="1" dirty="0">
                <a:solidFill>
                  <a:schemeClr val="accent5"/>
                </a:solidFill>
                <a:hlinkClick r:id="rId2"/>
              </a:rPr>
              <a:t>http://proquest.umi.com/pqdweb?cfc=</a:t>
            </a:r>
            <a:endParaRPr lang="en-US" sz="4800" b="1" dirty="0">
              <a:solidFill>
                <a:schemeClr val="accent5"/>
              </a:solidFill>
            </a:endParaRPr>
          </a:p>
        </p:txBody>
      </p:sp>
      <p:sp>
        <p:nvSpPr>
          <p:cNvPr id="6" name="Oval 44">
            <a:extLst>
              <a:ext uri="{FF2B5EF4-FFF2-40B4-BE49-F238E27FC236}">
                <a16:creationId xmlns:a16="http://schemas.microsoft.com/office/drawing/2014/main" id="{7963531B-5372-4971-A614-25F264EBA475}"/>
              </a:ext>
            </a:extLst>
          </p:cNvPr>
          <p:cNvSpPr/>
          <p:nvPr/>
        </p:nvSpPr>
        <p:spPr>
          <a:xfrm>
            <a:off x="1351271" y="10955343"/>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0" eaLnBrk="1" latinLnBrk="0" hangingPunct="1"/>
            <a:r>
              <a:rPr lang="ar-SA" b="1" dirty="0">
                <a:solidFill>
                  <a:schemeClr val="tx2"/>
                </a:solidFill>
                <a:latin typeface="Livvic Light" pitchFamily="2" charset="0"/>
              </a:rPr>
              <a:t>102</a:t>
            </a:r>
            <a:endParaRPr lang="en-US" b="1" dirty="0">
              <a:solidFill>
                <a:schemeClr val="tx2"/>
              </a:solidFill>
              <a:latin typeface="Livvic Light" pitchFamily="2" charset="0"/>
            </a:endParaRPr>
          </a:p>
        </p:txBody>
      </p:sp>
    </p:spTree>
    <p:extLst>
      <p:ext uri="{BB962C8B-B14F-4D97-AF65-F5344CB8AC3E}">
        <p14:creationId xmlns:p14="http://schemas.microsoft.com/office/powerpoint/2010/main" val="6647066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6E7847-D930-564B-2466-D24A4D0A2394}"/>
              </a:ext>
            </a:extLst>
          </p:cNvPr>
          <p:cNvSpPr>
            <a:spLocks noGrp="1"/>
          </p:cNvSpPr>
          <p:nvPr>
            <p:ph type="sldNum" sz="quarter" idx="12"/>
          </p:nvPr>
        </p:nvSpPr>
        <p:spPr/>
        <p:txBody>
          <a:bodyPr/>
          <a:lstStyle/>
          <a:p>
            <a:fld id="{ECA30EC4-2DC3-4E28-9E50-C8DD3A5ED547}" type="slidenum">
              <a:rPr lang="ar-SA" smtClean="0"/>
              <a:t>21</a:t>
            </a:fld>
            <a:endParaRPr lang="ar-SA"/>
          </a:p>
        </p:txBody>
      </p:sp>
      <p:sp>
        <p:nvSpPr>
          <p:cNvPr id="3" name="مستند 2">
            <a:extLst>
              <a:ext uri="{FF2B5EF4-FFF2-40B4-BE49-F238E27FC236}">
                <a16:creationId xmlns:a16="http://schemas.microsoft.com/office/drawing/2014/main" id="{A9414D12-8927-F3B9-80AA-2CB34FF2C36E}"/>
              </a:ext>
            </a:extLst>
          </p:cNvPr>
          <p:cNvSpPr/>
          <p:nvPr/>
        </p:nvSpPr>
        <p:spPr>
          <a:xfrm>
            <a:off x="0" y="0"/>
            <a:ext cx="24377650" cy="4032738"/>
          </a:xfrm>
          <a:prstGeom prst="flowChartDocument">
            <a:avLst/>
          </a:prstGeom>
          <a:solidFill>
            <a:srgbClr val="9FFF9F"/>
          </a:solidFill>
          <a:ln>
            <a:noFill/>
          </a:ln>
        </p:spPr>
        <p:style>
          <a:lnRef idx="0">
            <a:scrgbClr r="0" g="0" b="0"/>
          </a:lnRef>
          <a:fillRef idx="0">
            <a:scrgbClr r="0" g="0" b="0"/>
          </a:fillRef>
          <a:effectRef idx="0">
            <a:scrgbClr r="0" g="0" b="0"/>
          </a:effectRef>
          <a:fontRef idx="minor">
            <a:schemeClr val="lt1"/>
          </a:fontRef>
        </p:style>
        <p:txBody>
          <a:bodyPr rtlCol="0" anchor="ctr"/>
          <a:lstStyle/>
          <a:p>
            <a:pPr marL="0" algn="ctr" defTabSz="1828434" rtl="1" eaLnBrk="1" latinLnBrk="0" hangingPunct="1"/>
            <a:r>
              <a:rPr lang="ar-SA" sz="9600" b="1" dirty="0">
                <a:solidFill>
                  <a:schemeClr val="accent6">
                    <a:lumMod val="10000"/>
                  </a:schemeClr>
                </a:solidFill>
              </a:rPr>
              <a:t>أمثلة على قواعد المعلومات:</a:t>
            </a:r>
          </a:p>
        </p:txBody>
      </p:sp>
      <p:sp>
        <p:nvSpPr>
          <p:cNvPr id="5" name="مربع نص 4">
            <a:extLst>
              <a:ext uri="{FF2B5EF4-FFF2-40B4-BE49-F238E27FC236}">
                <a16:creationId xmlns:a16="http://schemas.microsoft.com/office/drawing/2014/main" id="{CFA8D21F-8BC5-7DB9-0317-F6A92726EC31}"/>
              </a:ext>
            </a:extLst>
          </p:cNvPr>
          <p:cNvSpPr txBox="1"/>
          <p:nvPr/>
        </p:nvSpPr>
        <p:spPr>
          <a:xfrm>
            <a:off x="934672" y="5442359"/>
            <a:ext cx="22508306" cy="5512984"/>
          </a:xfrm>
          <a:prstGeom prst="rect">
            <a:avLst/>
          </a:prstGeom>
          <a:noFill/>
        </p:spPr>
        <p:txBody>
          <a:bodyPr wrap="square">
            <a:spAutoFit/>
          </a:bodyPr>
          <a:lstStyle/>
          <a:p>
            <a:pPr algn="r" rtl="1">
              <a:lnSpc>
                <a:spcPct val="150000"/>
              </a:lnSpc>
            </a:pPr>
            <a:r>
              <a:rPr lang="ar-SA" sz="4800" b="1" u="sng" dirty="0">
                <a:solidFill>
                  <a:srgbClr val="00B050"/>
                </a:solidFill>
              </a:rPr>
              <a:t>5. قاعدة بيانات إيريك (</a:t>
            </a:r>
            <a:r>
              <a:rPr lang="en-US" sz="4800" b="1" u="sng" dirty="0">
                <a:solidFill>
                  <a:srgbClr val="00B050"/>
                </a:solidFill>
              </a:rPr>
              <a:t>ERIC</a:t>
            </a:r>
            <a:r>
              <a:rPr lang="ar-SA" sz="4800" b="1" u="sng" dirty="0">
                <a:solidFill>
                  <a:srgbClr val="00B050"/>
                </a:solidFill>
              </a:rPr>
              <a:t>):</a:t>
            </a:r>
          </a:p>
          <a:p>
            <a:pPr algn="r" rtl="1">
              <a:lnSpc>
                <a:spcPct val="150000"/>
              </a:lnSpc>
            </a:pPr>
            <a:endParaRPr lang="ar-SA" sz="4800" b="1" dirty="0">
              <a:solidFill>
                <a:srgbClr val="00B050"/>
              </a:solidFill>
            </a:endParaRPr>
          </a:p>
          <a:p>
            <a:pPr algn="r" rtl="1">
              <a:lnSpc>
                <a:spcPct val="150000"/>
              </a:lnSpc>
            </a:pPr>
            <a:r>
              <a:rPr lang="ar-SA" sz="4800" b="1" dirty="0">
                <a:solidFill>
                  <a:schemeClr val="accent5"/>
                </a:solidFill>
              </a:rPr>
              <a:t>تحوي أكبر مكتبة رقمية في مجال الآداب والعلوم التربوية.</a:t>
            </a:r>
          </a:p>
          <a:p>
            <a:pPr algn="r" rtl="1">
              <a:lnSpc>
                <a:spcPct val="150000"/>
              </a:lnSpc>
            </a:pPr>
            <a:endParaRPr lang="ar-SA" sz="4800" b="1" dirty="0">
              <a:solidFill>
                <a:schemeClr val="accent5"/>
              </a:solidFill>
            </a:endParaRPr>
          </a:p>
          <a:p>
            <a:pPr algn="r" rtl="1">
              <a:lnSpc>
                <a:spcPct val="150000"/>
              </a:lnSpc>
            </a:pPr>
            <a:r>
              <a:rPr lang="ar-SA" sz="4800" b="1" dirty="0">
                <a:solidFill>
                  <a:schemeClr val="accent5"/>
                </a:solidFill>
              </a:rPr>
              <a:t>رابط القاعدة: </a:t>
            </a:r>
            <a:r>
              <a:rPr lang="en-US" sz="4800" b="1" dirty="0">
                <a:solidFill>
                  <a:schemeClr val="accent5"/>
                </a:solidFill>
                <a:hlinkClick r:id="rId2"/>
              </a:rPr>
              <a:t>http://search.ebscohost.com</a:t>
            </a:r>
            <a:endParaRPr lang="en-US" sz="4800" b="1" dirty="0">
              <a:solidFill>
                <a:schemeClr val="accent5"/>
              </a:solidFill>
            </a:endParaRPr>
          </a:p>
        </p:txBody>
      </p:sp>
      <p:sp>
        <p:nvSpPr>
          <p:cNvPr id="6" name="Oval 44">
            <a:extLst>
              <a:ext uri="{FF2B5EF4-FFF2-40B4-BE49-F238E27FC236}">
                <a16:creationId xmlns:a16="http://schemas.microsoft.com/office/drawing/2014/main" id="{7963531B-5372-4971-A614-25F264EBA475}"/>
              </a:ext>
            </a:extLst>
          </p:cNvPr>
          <p:cNvSpPr/>
          <p:nvPr/>
        </p:nvSpPr>
        <p:spPr>
          <a:xfrm>
            <a:off x="1351271" y="10955343"/>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0" eaLnBrk="1" latinLnBrk="0" hangingPunct="1"/>
            <a:r>
              <a:rPr lang="ar-SA" b="1" dirty="0">
                <a:solidFill>
                  <a:schemeClr val="tx2"/>
                </a:solidFill>
                <a:latin typeface="Livvic Light" pitchFamily="2" charset="0"/>
              </a:rPr>
              <a:t>102</a:t>
            </a:r>
            <a:endParaRPr lang="en-US" b="1" dirty="0">
              <a:solidFill>
                <a:schemeClr val="tx2"/>
              </a:solidFill>
              <a:latin typeface="Livvic Light" pitchFamily="2" charset="0"/>
            </a:endParaRPr>
          </a:p>
        </p:txBody>
      </p:sp>
    </p:spTree>
    <p:extLst>
      <p:ext uri="{BB962C8B-B14F-4D97-AF65-F5344CB8AC3E}">
        <p14:creationId xmlns:p14="http://schemas.microsoft.com/office/powerpoint/2010/main" val="1799309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رقم الشريحة 1">
            <a:extLst>
              <a:ext uri="{FF2B5EF4-FFF2-40B4-BE49-F238E27FC236}">
                <a16:creationId xmlns:a16="http://schemas.microsoft.com/office/drawing/2014/main" id="{EE6E7847-D930-564B-2466-D24A4D0A2394}"/>
              </a:ext>
            </a:extLst>
          </p:cNvPr>
          <p:cNvSpPr>
            <a:spLocks noGrp="1"/>
          </p:cNvSpPr>
          <p:nvPr>
            <p:ph type="sldNum" sz="quarter" idx="12"/>
          </p:nvPr>
        </p:nvSpPr>
        <p:spPr/>
        <p:txBody>
          <a:bodyPr/>
          <a:lstStyle/>
          <a:p>
            <a:fld id="{ECA30EC4-2DC3-4E28-9E50-C8DD3A5ED547}" type="slidenum">
              <a:rPr lang="ar-SA" smtClean="0"/>
              <a:t>22</a:t>
            </a:fld>
            <a:endParaRPr lang="ar-SA"/>
          </a:p>
        </p:txBody>
      </p:sp>
      <p:sp>
        <p:nvSpPr>
          <p:cNvPr id="3" name="مستند 2">
            <a:extLst>
              <a:ext uri="{FF2B5EF4-FFF2-40B4-BE49-F238E27FC236}">
                <a16:creationId xmlns:a16="http://schemas.microsoft.com/office/drawing/2014/main" id="{A9414D12-8927-F3B9-80AA-2CB34FF2C36E}"/>
              </a:ext>
            </a:extLst>
          </p:cNvPr>
          <p:cNvSpPr/>
          <p:nvPr/>
        </p:nvSpPr>
        <p:spPr>
          <a:xfrm>
            <a:off x="0" y="0"/>
            <a:ext cx="24377650" cy="4032738"/>
          </a:xfrm>
          <a:prstGeom prst="flowChartDocument">
            <a:avLst/>
          </a:prstGeom>
          <a:solidFill>
            <a:srgbClr val="9FFF9F"/>
          </a:solidFill>
          <a:ln>
            <a:noFill/>
          </a:ln>
        </p:spPr>
        <p:style>
          <a:lnRef idx="0">
            <a:scrgbClr r="0" g="0" b="0"/>
          </a:lnRef>
          <a:fillRef idx="0">
            <a:scrgbClr r="0" g="0" b="0"/>
          </a:fillRef>
          <a:effectRef idx="0">
            <a:scrgbClr r="0" g="0" b="0"/>
          </a:effectRef>
          <a:fontRef idx="minor">
            <a:schemeClr val="lt1"/>
          </a:fontRef>
        </p:style>
        <p:txBody>
          <a:bodyPr rtlCol="0" anchor="ctr"/>
          <a:lstStyle/>
          <a:p>
            <a:pPr marL="0" algn="ctr" defTabSz="1828434" rtl="1" eaLnBrk="1" latinLnBrk="0" hangingPunct="1"/>
            <a:r>
              <a:rPr lang="ar-SA" sz="9600" b="1" dirty="0">
                <a:solidFill>
                  <a:schemeClr val="accent6">
                    <a:lumMod val="10000"/>
                  </a:schemeClr>
                </a:solidFill>
              </a:rPr>
              <a:t>أمثلة على قواعد المعلومات:</a:t>
            </a:r>
          </a:p>
        </p:txBody>
      </p:sp>
      <p:sp>
        <p:nvSpPr>
          <p:cNvPr id="5" name="مربع نص 4">
            <a:extLst>
              <a:ext uri="{FF2B5EF4-FFF2-40B4-BE49-F238E27FC236}">
                <a16:creationId xmlns:a16="http://schemas.microsoft.com/office/drawing/2014/main" id="{CFA8D21F-8BC5-7DB9-0317-F6A92726EC31}"/>
              </a:ext>
            </a:extLst>
          </p:cNvPr>
          <p:cNvSpPr txBox="1"/>
          <p:nvPr/>
        </p:nvSpPr>
        <p:spPr>
          <a:xfrm>
            <a:off x="934672" y="5442359"/>
            <a:ext cx="22508306" cy="6620980"/>
          </a:xfrm>
          <a:prstGeom prst="rect">
            <a:avLst/>
          </a:prstGeom>
          <a:noFill/>
        </p:spPr>
        <p:txBody>
          <a:bodyPr wrap="square">
            <a:spAutoFit/>
          </a:bodyPr>
          <a:lstStyle/>
          <a:p>
            <a:pPr algn="r" rtl="1">
              <a:lnSpc>
                <a:spcPct val="150000"/>
              </a:lnSpc>
            </a:pPr>
            <a:r>
              <a:rPr lang="ar-SA" sz="4800" b="1" u="sng" dirty="0">
                <a:solidFill>
                  <a:srgbClr val="00B050"/>
                </a:solidFill>
              </a:rPr>
              <a:t>6. قاعدة بيانات </a:t>
            </a:r>
            <a:r>
              <a:rPr lang="ar-SA" sz="4800" b="1" u="sng" dirty="0" err="1">
                <a:solidFill>
                  <a:srgbClr val="00B050"/>
                </a:solidFill>
              </a:rPr>
              <a:t>إبسكو</a:t>
            </a:r>
            <a:r>
              <a:rPr lang="ar-SA" sz="4800" b="1" u="sng" dirty="0">
                <a:solidFill>
                  <a:srgbClr val="00B050"/>
                </a:solidFill>
              </a:rPr>
              <a:t> (</a:t>
            </a:r>
            <a:r>
              <a:rPr lang="en-US" sz="4800" b="1" u="sng" dirty="0">
                <a:solidFill>
                  <a:srgbClr val="00B050"/>
                </a:solidFill>
              </a:rPr>
              <a:t>EBSCO</a:t>
            </a:r>
            <a:r>
              <a:rPr lang="ar-SA" sz="4800" b="1" u="sng" dirty="0">
                <a:solidFill>
                  <a:srgbClr val="00B050"/>
                </a:solidFill>
              </a:rPr>
              <a:t>):</a:t>
            </a:r>
          </a:p>
          <a:p>
            <a:pPr algn="r" rtl="1">
              <a:lnSpc>
                <a:spcPct val="150000"/>
              </a:lnSpc>
            </a:pPr>
            <a:endParaRPr lang="ar-SA" sz="4800" b="1" dirty="0">
              <a:solidFill>
                <a:schemeClr val="accent5"/>
              </a:solidFill>
            </a:endParaRPr>
          </a:p>
          <a:p>
            <a:pPr algn="r" rtl="1">
              <a:lnSpc>
                <a:spcPct val="150000"/>
              </a:lnSpc>
            </a:pPr>
            <a:r>
              <a:rPr lang="ar-SA" sz="4800" b="1" dirty="0">
                <a:solidFill>
                  <a:schemeClr val="accent5"/>
                </a:solidFill>
              </a:rPr>
              <a:t>تعد من أضخم قواعد المعلومات العالمية التي صُممت لخدمة المكتبات العامة، حيث تغطي القاعدة أغلب المجالات العلمية، الاجتماعية، الإنسانية، التعليمية، العلوم الطبيعية، العلوم الطبية.</a:t>
            </a:r>
            <a:endParaRPr lang="en-US" sz="4800" b="1" dirty="0">
              <a:solidFill>
                <a:schemeClr val="accent5"/>
              </a:solidFill>
            </a:endParaRPr>
          </a:p>
          <a:p>
            <a:pPr algn="r" rtl="1">
              <a:lnSpc>
                <a:spcPct val="150000"/>
              </a:lnSpc>
            </a:pPr>
            <a:endParaRPr lang="ar-SA" sz="4800" b="1" dirty="0">
              <a:solidFill>
                <a:schemeClr val="accent5"/>
              </a:solidFill>
            </a:endParaRPr>
          </a:p>
          <a:p>
            <a:pPr algn="r" rtl="1">
              <a:lnSpc>
                <a:spcPct val="150000"/>
              </a:lnSpc>
            </a:pPr>
            <a:r>
              <a:rPr lang="ar-SA" sz="4800" b="1" dirty="0">
                <a:solidFill>
                  <a:schemeClr val="accent5"/>
                </a:solidFill>
              </a:rPr>
              <a:t>رابط القاعدة: </a:t>
            </a:r>
            <a:r>
              <a:rPr lang="en-US" sz="4800" b="1" dirty="0">
                <a:solidFill>
                  <a:schemeClr val="accent5"/>
                </a:solidFill>
                <a:hlinkClick r:id="rId2"/>
              </a:rPr>
              <a:t>http://search.edscohost.com</a:t>
            </a:r>
            <a:endParaRPr lang="en-US" sz="4800" b="1" dirty="0">
              <a:solidFill>
                <a:schemeClr val="accent5"/>
              </a:solidFill>
            </a:endParaRPr>
          </a:p>
        </p:txBody>
      </p:sp>
      <p:sp>
        <p:nvSpPr>
          <p:cNvPr id="6" name="Oval 44">
            <a:extLst>
              <a:ext uri="{FF2B5EF4-FFF2-40B4-BE49-F238E27FC236}">
                <a16:creationId xmlns:a16="http://schemas.microsoft.com/office/drawing/2014/main" id="{7963531B-5372-4971-A614-25F264EBA475}"/>
              </a:ext>
            </a:extLst>
          </p:cNvPr>
          <p:cNvSpPr/>
          <p:nvPr/>
        </p:nvSpPr>
        <p:spPr>
          <a:xfrm>
            <a:off x="1351271" y="10955343"/>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1828434" rtl="0" eaLnBrk="1" latinLnBrk="0" hangingPunct="1"/>
            <a:r>
              <a:rPr lang="ar-SA" b="1" dirty="0">
                <a:solidFill>
                  <a:schemeClr val="tx2"/>
                </a:solidFill>
                <a:latin typeface="Livvic Light" pitchFamily="2" charset="0"/>
              </a:rPr>
              <a:t>102</a:t>
            </a:r>
            <a:endParaRPr lang="en-US" b="1" dirty="0">
              <a:solidFill>
                <a:schemeClr val="tx2"/>
              </a:solidFill>
              <a:latin typeface="Livvic Light" pitchFamily="2" charset="0"/>
            </a:endParaRPr>
          </a:p>
        </p:txBody>
      </p:sp>
    </p:spTree>
    <p:extLst>
      <p:ext uri="{BB962C8B-B14F-4D97-AF65-F5344CB8AC3E}">
        <p14:creationId xmlns:p14="http://schemas.microsoft.com/office/powerpoint/2010/main" val="8861339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 Single Corner Rectangle 36">
            <a:extLst>
              <a:ext uri="{FF2B5EF4-FFF2-40B4-BE49-F238E27FC236}">
                <a16:creationId xmlns:a16="http://schemas.microsoft.com/office/drawing/2014/main" id="{3E24B59E-9C7F-F5DA-EA4C-CCDB377732EA}"/>
              </a:ext>
            </a:extLst>
          </p:cNvPr>
          <p:cNvSpPr/>
          <p:nvPr/>
        </p:nvSpPr>
        <p:spPr>
          <a:xfrm rot="10800000">
            <a:off x="0" y="-1"/>
            <a:ext cx="24377650" cy="1978543"/>
          </a:xfrm>
          <a:prstGeom prst="round1Rect">
            <a:avLst>
              <a:gd name="adj" fmla="val 37253"/>
            </a:avLst>
          </a:prstGeom>
          <a:solidFill>
            <a:srgbClr val="041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solidFill>
                <a:schemeClr val="accent4"/>
              </a:solidFill>
              <a:latin typeface="Livvic Light" pitchFamily="2" charset="0"/>
            </a:endParaRPr>
          </a:p>
        </p:txBody>
      </p:sp>
      <p:sp>
        <p:nvSpPr>
          <p:cNvPr id="2" name="Oval 1">
            <a:extLst>
              <a:ext uri="{FF2B5EF4-FFF2-40B4-BE49-F238E27FC236}">
                <a16:creationId xmlns:a16="http://schemas.microsoft.com/office/drawing/2014/main" id="{DC690F52-AC8B-4458-FDE2-B5462E1B0BF9}"/>
              </a:ext>
            </a:extLst>
          </p:cNvPr>
          <p:cNvSpPr/>
          <p:nvPr/>
        </p:nvSpPr>
        <p:spPr>
          <a:xfrm>
            <a:off x="22375357" y="183688"/>
            <a:ext cx="1373972" cy="145134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latin typeface="Livvic Light" pitchFamily="2" charset="0"/>
            </a:endParaRPr>
          </a:p>
        </p:txBody>
      </p:sp>
      <p:sp>
        <p:nvSpPr>
          <p:cNvPr id="70" name="Freeform 69">
            <a:extLst>
              <a:ext uri="{FF2B5EF4-FFF2-40B4-BE49-F238E27FC236}">
                <a16:creationId xmlns:a16="http://schemas.microsoft.com/office/drawing/2014/main" id="{5D8407CB-3F31-41ED-5ADF-511E8F330A3D}"/>
              </a:ext>
            </a:extLst>
          </p:cNvPr>
          <p:cNvSpPr>
            <a:spLocks noChangeArrowheads="1"/>
          </p:cNvSpPr>
          <p:nvPr/>
        </p:nvSpPr>
        <p:spPr bwMode="auto">
          <a:xfrm>
            <a:off x="22774590" y="637210"/>
            <a:ext cx="575506" cy="544301"/>
          </a:xfrm>
          <a:custGeom>
            <a:avLst/>
            <a:gdLst>
              <a:gd name="connsiteX0" fmla="*/ 114051 w 517457"/>
              <a:gd name="connsiteY0" fmla="*/ 395070 h 408912"/>
              <a:gd name="connsiteX1" fmla="*/ 510584 w 517457"/>
              <a:gd name="connsiteY1" fmla="*/ 395070 h 408912"/>
              <a:gd name="connsiteX2" fmla="*/ 517456 w 517457"/>
              <a:gd name="connsiteY2" fmla="*/ 401793 h 408912"/>
              <a:gd name="connsiteX3" fmla="*/ 510584 w 517457"/>
              <a:gd name="connsiteY3" fmla="*/ 408912 h 408912"/>
              <a:gd name="connsiteX4" fmla="*/ 114051 w 517457"/>
              <a:gd name="connsiteY4" fmla="*/ 408912 h 408912"/>
              <a:gd name="connsiteX5" fmla="*/ 106775 w 517457"/>
              <a:gd name="connsiteY5" fmla="*/ 401793 h 408912"/>
              <a:gd name="connsiteX6" fmla="*/ 114051 w 517457"/>
              <a:gd name="connsiteY6" fmla="*/ 395070 h 408912"/>
              <a:gd name="connsiteX7" fmla="*/ 7310 w 517457"/>
              <a:gd name="connsiteY7" fmla="*/ 395070 h 408912"/>
              <a:gd name="connsiteX8" fmla="*/ 52791 w 517457"/>
              <a:gd name="connsiteY8" fmla="*/ 395070 h 408912"/>
              <a:gd name="connsiteX9" fmla="*/ 60101 w 517457"/>
              <a:gd name="connsiteY9" fmla="*/ 401793 h 408912"/>
              <a:gd name="connsiteX10" fmla="*/ 52791 w 517457"/>
              <a:gd name="connsiteY10" fmla="*/ 408912 h 408912"/>
              <a:gd name="connsiteX11" fmla="*/ 7310 w 517457"/>
              <a:gd name="connsiteY11" fmla="*/ 408912 h 408912"/>
              <a:gd name="connsiteX12" fmla="*/ 0 w 517457"/>
              <a:gd name="connsiteY12" fmla="*/ 401793 h 408912"/>
              <a:gd name="connsiteX13" fmla="*/ 7310 w 517457"/>
              <a:gd name="connsiteY13" fmla="*/ 395070 h 408912"/>
              <a:gd name="connsiteX14" fmla="*/ 373453 w 517457"/>
              <a:gd name="connsiteY14" fmla="*/ 334562 h 408912"/>
              <a:gd name="connsiteX15" fmla="*/ 510599 w 517457"/>
              <a:gd name="connsiteY15" fmla="*/ 334562 h 408912"/>
              <a:gd name="connsiteX16" fmla="*/ 517457 w 517457"/>
              <a:gd name="connsiteY16" fmla="*/ 341681 h 408912"/>
              <a:gd name="connsiteX17" fmla="*/ 510599 w 517457"/>
              <a:gd name="connsiteY17" fmla="*/ 348404 h 408912"/>
              <a:gd name="connsiteX18" fmla="*/ 373453 w 517457"/>
              <a:gd name="connsiteY18" fmla="*/ 348404 h 408912"/>
              <a:gd name="connsiteX19" fmla="*/ 366596 w 517457"/>
              <a:gd name="connsiteY19" fmla="*/ 341681 h 408912"/>
              <a:gd name="connsiteX20" fmla="*/ 373453 w 517457"/>
              <a:gd name="connsiteY20" fmla="*/ 334562 h 408912"/>
              <a:gd name="connsiteX21" fmla="*/ 281318 w 517457"/>
              <a:gd name="connsiteY21" fmla="*/ 334562 h 408912"/>
              <a:gd name="connsiteX22" fmla="*/ 326900 w 517457"/>
              <a:gd name="connsiteY22" fmla="*/ 334562 h 408912"/>
              <a:gd name="connsiteX23" fmla="*/ 334161 w 517457"/>
              <a:gd name="connsiteY23" fmla="*/ 341681 h 408912"/>
              <a:gd name="connsiteX24" fmla="*/ 326900 w 517457"/>
              <a:gd name="connsiteY24" fmla="*/ 348404 h 408912"/>
              <a:gd name="connsiteX25" fmla="*/ 281318 w 517457"/>
              <a:gd name="connsiteY25" fmla="*/ 348404 h 408912"/>
              <a:gd name="connsiteX26" fmla="*/ 274057 w 517457"/>
              <a:gd name="connsiteY26" fmla="*/ 341681 h 408912"/>
              <a:gd name="connsiteX27" fmla="*/ 281318 w 517457"/>
              <a:gd name="connsiteY27" fmla="*/ 334562 h 408912"/>
              <a:gd name="connsiteX28" fmla="*/ 464257 w 517457"/>
              <a:gd name="connsiteY28" fmla="*/ 274058 h 408912"/>
              <a:gd name="connsiteX29" fmla="*/ 510550 w 517457"/>
              <a:gd name="connsiteY29" fmla="*/ 274058 h 408912"/>
              <a:gd name="connsiteX30" fmla="*/ 517454 w 517457"/>
              <a:gd name="connsiteY30" fmla="*/ 281177 h 408912"/>
              <a:gd name="connsiteX31" fmla="*/ 510550 w 517457"/>
              <a:gd name="connsiteY31" fmla="*/ 287900 h 408912"/>
              <a:gd name="connsiteX32" fmla="*/ 464257 w 517457"/>
              <a:gd name="connsiteY32" fmla="*/ 287900 h 408912"/>
              <a:gd name="connsiteX33" fmla="*/ 457353 w 517457"/>
              <a:gd name="connsiteY33" fmla="*/ 281177 h 408912"/>
              <a:gd name="connsiteX34" fmla="*/ 464257 w 517457"/>
              <a:gd name="connsiteY34" fmla="*/ 274058 h 408912"/>
              <a:gd name="connsiteX35" fmla="*/ 403601 w 517457"/>
              <a:gd name="connsiteY35" fmla="*/ 274058 h 408912"/>
              <a:gd name="connsiteX36" fmla="*/ 433790 w 517457"/>
              <a:gd name="connsiteY36" fmla="*/ 274058 h 408912"/>
              <a:gd name="connsiteX37" fmla="*/ 440940 w 517457"/>
              <a:gd name="connsiteY37" fmla="*/ 281177 h 408912"/>
              <a:gd name="connsiteX38" fmla="*/ 433790 w 517457"/>
              <a:gd name="connsiteY38" fmla="*/ 287900 h 408912"/>
              <a:gd name="connsiteX39" fmla="*/ 403601 w 517457"/>
              <a:gd name="connsiteY39" fmla="*/ 287900 h 408912"/>
              <a:gd name="connsiteX40" fmla="*/ 396848 w 517457"/>
              <a:gd name="connsiteY40" fmla="*/ 281177 h 408912"/>
              <a:gd name="connsiteX41" fmla="*/ 403601 w 517457"/>
              <a:gd name="connsiteY41" fmla="*/ 274058 h 408912"/>
              <a:gd name="connsiteX42" fmla="*/ 430894 w 517457"/>
              <a:gd name="connsiteY42" fmla="*/ 230808 h 408912"/>
              <a:gd name="connsiteX43" fmla="*/ 75916 w 517457"/>
              <a:gd name="connsiteY43" fmla="*/ 328791 h 408912"/>
              <a:gd name="connsiteX44" fmla="*/ 75916 w 517457"/>
              <a:gd name="connsiteY44" fmla="*/ 352985 h 408912"/>
              <a:gd name="connsiteX45" fmla="*/ 80348 w 517457"/>
              <a:gd name="connsiteY45" fmla="*/ 357420 h 408912"/>
              <a:gd name="connsiteX46" fmla="*/ 162142 w 517457"/>
              <a:gd name="connsiteY46" fmla="*/ 357420 h 408912"/>
              <a:gd name="connsiteX47" fmla="*/ 184706 w 517457"/>
              <a:gd name="connsiteY47" fmla="*/ 352581 h 408912"/>
              <a:gd name="connsiteX48" fmla="*/ 469574 w 517457"/>
              <a:gd name="connsiteY48" fmla="*/ 205001 h 408912"/>
              <a:gd name="connsiteX49" fmla="*/ 72290 w 517457"/>
              <a:gd name="connsiteY49" fmla="*/ 236856 h 408912"/>
              <a:gd name="connsiteX50" fmla="*/ 72290 w 517457"/>
              <a:gd name="connsiteY50" fmla="*/ 234840 h 408912"/>
              <a:gd name="connsiteX51" fmla="*/ 18701 w 517457"/>
              <a:gd name="connsiteY51" fmla="*/ 329598 h 408912"/>
              <a:gd name="connsiteX52" fmla="*/ 75916 w 517457"/>
              <a:gd name="connsiteY52" fmla="*/ 196130 h 408912"/>
              <a:gd name="connsiteX53" fmla="*/ 75916 w 517457"/>
              <a:gd name="connsiteY53" fmla="*/ 222340 h 408912"/>
              <a:gd name="connsiteX54" fmla="*/ 349100 w 517457"/>
              <a:gd name="connsiteY54" fmla="*/ 200163 h 408912"/>
              <a:gd name="connsiteX55" fmla="*/ 464257 w 517457"/>
              <a:gd name="connsiteY55" fmla="*/ 121012 h 408912"/>
              <a:gd name="connsiteX56" fmla="*/ 510550 w 517457"/>
              <a:gd name="connsiteY56" fmla="*/ 121012 h 408912"/>
              <a:gd name="connsiteX57" fmla="*/ 517454 w 517457"/>
              <a:gd name="connsiteY57" fmla="*/ 128131 h 408912"/>
              <a:gd name="connsiteX58" fmla="*/ 510550 w 517457"/>
              <a:gd name="connsiteY58" fmla="*/ 134854 h 408912"/>
              <a:gd name="connsiteX59" fmla="*/ 464257 w 517457"/>
              <a:gd name="connsiteY59" fmla="*/ 134854 h 408912"/>
              <a:gd name="connsiteX60" fmla="*/ 457353 w 517457"/>
              <a:gd name="connsiteY60" fmla="*/ 128131 h 408912"/>
              <a:gd name="connsiteX61" fmla="*/ 464257 w 517457"/>
              <a:gd name="connsiteY61" fmla="*/ 121012 h 408912"/>
              <a:gd name="connsiteX62" fmla="*/ 403601 w 517457"/>
              <a:gd name="connsiteY62" fmla="*/ 121012 h 408912"/>
              <a:gd name="connsiteX63" fmla="*/ 433790 w 517457"/>
              <a:gd name="connsiteY63" fmla="*/ 121012 h 408912"/>
              <a:gd name="connsiteX64" fmla="*/ 440940 w 517457"/>
              <a:gd name="connsiteY64" fmla="*/ 128131 h 408912"/>
              <a:gd name="connsiteX65" fmla="*/ 433790 w 517457"/>
              <a:gd name="connsiteY65" fmla="*/ 134854 h 408912"/>
              <a:gd name="connsiteX66" fmla="*/ 403601 w 517457"/>
              <a:gd name="connsiteY66" fmla="*/ 134854 h 408912"/>
              <a:gd name="connsiteX67" fmla="*/ 396848 w 517457"/>
              <a:gd name="connsiteY67" fmla="*/ 128131 h 408912"/>
              <a:gd name="connsiteX68" fmla="*/ 403601 w 517457"/>
              <a:gd name="connsiteY68" fmla="*/ 121012 h 408912"/>
              <a:gd name="connsiteX69" fmla="*/ 17492 w 517457"/>
              <a:gd name="connsiteY69" fmla="*/ 68712 h 408912"/>
              <a:gd name="connsiteX70" fmla="*/ 73499 w 517457"/>
              <a:gd name="connsiteY70" fmla="*/ 182017 h 408912"/>
              <a:gd name="connsiteX71" fmla="*/ 469574 w 517457"/>
              <a:gd name="connsiteY71" fmla="*/ 188066 h 408912"/>
              <a:gd name="connsiteX72" fmla="*/ 373453 w 517457"/>
              <a:gd name="connsiteY72" fmla="*/ 60508 h 408912"/>
              <a:gd name="connsiteX73" fmla="*/ 510599 w 517457"/>
              <a:gd name="connsiteY73" fmla="*/ 60508 h 408912"/>
              <a:gd name="connsiteX74" fmla="*/ 517457 w 517457"/>
              <a:gd name="connsiteY74" fmla="*/ 68516 h 408912"/>
              <a:gd name="connsiteX75" fmla="*/ 510599 w 517457"/>
              <a:gd name="connsiteY75" fmla="*/ 76103 h 408912"/>
              <a:gd name="connsiteX76" fmla="*/ 373453 w 517457"/>
              <a:gd name="connsiteY76" fmla="*/ 76103 h 408912"/>
              <a:gd name="connsiteX77" fmla="*/ 366596 w 517457"/>
              <a:gd name="connsiteY77" fmla="*/ 68516 h 408912"/>
              <a:gd name="connsiteX78" fmla="*/ 373453 w 517457"/>
              <a:gd name="connsiteY78" fmla="*/ 60508 h 408912"/>
              <a:gd name="connsiteX79" fmla="*/ 281318 w 517457"/>
              <a:gd name="connsiteY79" fmla="*/ 60508 h 408912"/>
              <a:gd name="connsiteX80" fmla="*/ 326900 w 517457"/>
              <a:gd name="connsiteY80" fmla="*/ 60508 h 408912"/>
              <a:gd name="connsiteX81" fmla="*/ 334161 w 517457"/>
              <a:gd name="connsiteY81" fmla="*/ 68516 h 408912"/>
              <a:gd name="connsiteX82" fmla="*/ 326900 w 517457"/>
              <a:gd name="connsiteY82" fmla="*/ 76103 h 408912"/>
              <a:gd name="connsiteX83" fmla="*/ 281318 w 517457"/>
              <a:gd name="connsiteY83" fmla="*/ 76103 h 408912"/>
              <a:gd name="connsiteX84" fmla="*/ 274057 w 517457"/>
              <a:gd name="connsiteY84" fmla="*/ 68516 h 408912"/>
              <a:gd name="connsiteX85" fmla="*/ 281318 w 517457"/>
              <a:gd name="connsiteY85" fmla="*/ 60508 h 408912"/>
              <a:gd name="connsiteX86" fmla="*/ 21118 w 517457"/>
              <a:gd name="connsiteY86" fmla="*/ 55002 h 408912"/>
              <a:gd name="connsiteX87" fmla="*/ 503420 w 517457"/>
              <a:gd name="connsiteY87" fmla="*/ 182017 h 408912"/>
              <a:gd name="connsiteX88" fmla="*/ 513896 w 517457"/>
              <a:gd name="connsiteY88" fmla="*/ 196534 h 408912"/>
              <a:gd name="connsiteX89" fmla="*/ 505435 w 517457"/>
              <a:gd name="connsiteY89" fmla="*/ 209840 h 408912"/>
              <a:gd name="connsiteX90" fmla="*/ 190750 w 517457"/>
              <a:gd name="connsiteY90" fmla="*/ 365081 h 408912"/>
              <a:gd name="connsiteX91" fmla="*/ 162142 w 517457"/>
              <a:gd name="connsiteY91" fmla="*/ 371533 h 408912"/>
              <a:gd name="connsiteX92" fmla="*/ 80348 w 517457"/>
              <a:gd name="connsiteY92" fmla="*/ 371533 h 408912"/>
              <a:gd name="connsiteX93" fmla="*/ 61814 w 517457"/>
              <a:gd name="connsiteY93" fmla="*/ 352985 h 408912"/>
              <a:gd name="connsiteX94" fmla="*/ 61814 w 517457"/>
              <a:gd name="connsiteY94" fmla="*/ 332823 h 408912"/>
              <a:gd name="connsiteX95" fmla="*/ 22327 w 517457"/>
              <a:gd name="connsiteY95" fmla="*/ 343710 h 408912"/>
              <a:gd name="connsiteX96" fmla="*/ 18701 w 517457"/>
              <a:gd name="connsiteY96" fmla="*/ 344517 h 408912"/>
              <a:gd name="connsiteX97" fmla="*/ 7419 w 517457"/>
              <a:gd name="connsiteY97" fmla="*/ 338872 h 408912"/>
              <a:gd name="connsiteX98" fmla="*/ 6210 w 517457"/>
              <a:gd name="connsiteY98" fmla="*/ 322743 h 408912"/>
              <a:gd name="connsiteX99" fmla="*/ 61814 w 517457"/>
              <a:gd name="connsiteY99" fmla="*/ 224356 h 408912"/>
              <a:gd name="connsiteX100" fmla="*/ 61814 w 517457"/>
              <a:gd name="connsiteY100" fmla="*/ 190485 h 408912"/>
              <a:gd name="connsiteX101" fmla="*/ 4196 w 517457"/>
              <a:gd name="connsiteY101" fmla="*/ 75566 h 408912"/>
              <a:gd name="connsiteX102" fmla="*/ 6210 w 517457"/>
              <a:gd name="connsiteY102" fmla="*/ 59841 h 408912"/>
              <a:gd name="connsiteX103" fmla="*/ 21118 w 517457"/>
              <a:gd name="connsiteY103" fmla="*/ 55002 h 408912"/>
              <a:gd name="connsiteX104" fmla="*/ 114051 w 517457"/>
              <a:gd name="connsiteY104" fmla="*/ 0 h 408912"/>
              <a:gd name="connsiteX105" fmla="*/ 510584 w 517457"/>
              <a:gd name="connsiteY105" fmla="*/ 0 h 408912"/>
              <a:gd name="connsiteX106" fmla="*/ 517456 w 517457"/>
              <a:gd name="connsiteY106" fmla="*/ 6541 h 408912"/>
              <a:gd name="connsiteX107" fmla="*/ 510584 w 517457"/>
              <a:gd name="connsiteY107" fmla="*/ 13852 h 408912"/>
              <a:gd name="connsiteX108" fmla="*/ 114051 w 517457"/>
              <a:gd name="connsiteY108" fmla="*/ 13852 h 408912"/>
              <a:gd name="connsiteX109" fmla="*/ 106775 w 517457"/>
              <a:gd name="connsiteY109" fmla="*/ 6541 h 408912"/>
              <a:gd name="connsiteX110" fmla="*/ 114051 w 517457"/>
              <a:gd name="connsiteY110" fmla="*/ 0 h 408912"/>
              <a:gd name="connsiteX111" fmla="*/ 7310 w 517457"/>
              <a:gd name="connsiteY111" fmla="*/ 0 h 408912"/>
              <a:gd name="connsiteX112" fmla="*/ 52791 w 517457"/>
              <a:gd name="connsiteY112" fmla="*/ 0 h 408912"/>
              <a:gd name="connsiteX113" fmla="*/ 60101 w 517457"/>
              <a:gd name="connsiteY113" fmla="*/ 6541 h 408912"/>
              <a:gd name="connsiteX114" fmla="*/ 52791 w 517457"/>
              <a:gd name="connsiteY114" fmla="*/ 13852 h 408912"/>
              <a:gd name="connsiteX115" fmla="*/ 7310 w 517457"/>
              <a:gd name="connsiteY115" fmla="*/ 13852 h 408912"/>
              <a:gd name="connsiteX116" fmla="*/ 0 w 517457"/>
              <a:gd name="connsiteY116" fmla="*/ 6541 h 408912"/>
              <a:gd name="connsiteX117" fmla="*/ 7310 w 517457"/>
              <a:gd name="connsiteY117"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517457" h="408912">
                <a:moveTo>
                  <a:pt x="114051" y="395070"/>
                </a:moveTo>
                <a:lnTo>
                  <a:pt x="510584" y="395070"/>
                </a:lnTo>
                <a:cubicBezTo>
                  <a:pt x="514626" y="395070"/>
                  <a:pt x="517456" y="397838"/>
                  <a:pt x="517456" y="401793"/>
                </a:cubicBezTo>
                <a:cubicBezTo>
                  <a:pt x="517456" y="405748"/>
                  <a:pt x="514626" y="408912"/>
                  <a:pt x="510584" y="408912"/>
                </a:cubicBezTo>
                <a:lnTo>
                  <a:pt x="114051" y="408912"/>
                </a:lnTo>
                <a:cubicBezTo>
                  <a:pt x="110413" y="408912"/>
                  <a:pt x="106775" y="405748"/>
                  <a:pt x="106775" y="401793"/>
                </a:cubicBezTo>
                <a:cubicBezTo>
                  <a:pt x="106775" y="397838"/>
                  <a:pt x="110413" y="395070"/>
                  <a:pt x="114051" y="395070"/>
                </a:cubicBezTo>
                <a:close/>
                <a:moveTo>
                  <a:pt x="7310" y="395070"/>
                </a:moveTo>
                <a:lnTo>
                  <a:pt x="52791" y="395070"/>
                </a:lnTo>
                <a:cubicBezTo>
                  <a:pt x="56852" y="395070"/>
                  <a:pt x="60101" y="397838"/>
                  <a:pt x="60101" y="401793"/>
                </a:cubicBezTo>
                <a:cubicBezTo>
                  <a:pt x="60101" y="405748"/>
                  <a:pt x="56852" y="408912"/>
                  <a:pt x="52791" y="408912"/>
                </a:cubicBezTo>
                <a:lnTo>
                  <a:pt x="7310" y="408912"/>
                </a:lnTo>
                <a:cubicBezTo>
                  <a:pt x="3249" y="408912"/>
                  <a:pt x="0" y="405748"/>
                  <a:pt x="0" y="401793"/>
                </a:cubicBezTo>
                <a:cubicBezTo>
                  <a:pt x="0" y="397838"/>
                  <a:pt x="3249" y="395070"/>
                  <a:pt x="7310" y="395070"/>
                </a:cubicBezTo>
                <a:close/>
                <a:moveTo>
                  <a:pt x="373453" y="334562"/>
                </a:moveTo>
                <a:lnTo>
                  <a:pt x="510599" y="334562"/>
                </a:lnTo>
                <a:cubicBezTo>
                  <a:pt x="514633" y="334562"/>
                  <a:pt x="517457" y="337330"/>
                  <a:pt x="517457" y="341681"/>
                </a:cubicBezTo>
                <a:cubicBezTo>
                  <a:pt x="517457" y="345635"/>
                  <a:pt x="514633" y="348404"/>
                  <a:pt x="510599" y="348404"/>
                </a:cubicBezTo>
                <a:lnTo>
                  <a:pt x="373453" y="348404"/>
                </a:lnTo>
                <a:cubicBezTo>
                  <a:pt x="369823" y="348404"/>
                  <a:pt x="366596" y="345635"/>
                  <a:pt x="366596" y="341681"/>
                </a:cubicBezTo>
                <a:cubicBezTo>
                  <a:pt x="366596" y="337330"/>
                  <a:pt x="369823" y="334562"/>
                  <a:pt x="373453" y="334562"/>
                </a:cubicBezTo>
                <a:close/>
                <a:moveTo>
                  <a:pt x="281318" y="334562"/>
                </a:moveTo>
                <a:lnTo>
                  <a:pt x="326900" y="334562"/>
                </a:lnTo>
                <a:cubicBezTo>
                  <a:pt x="330934" y="334562"/>
                  <a:pt x="334161" y="337330"/>
                  <a:pt x="334161" y="341681"/>
                </a:cubicBezTo>
                <a:cubicBezTo>
                  <a:pt x="334161" y="345635"/>
                  <a:pt x="330934" y="348404"/>
                  <a:pt x="326900" y="348404"/>
                </a:cubicBezTo>
                <a:lnTo>
                  <a:pt x="281318" y="348404"/>
                </a:lnTo>
                <a:cubicBezTo>
                  <a:pt x="277284" y="348404"/>
                  <a:pt x="274057" y="345635"/>
                  <a:pt x="274057" y="341681"/>
                </a:cubicBezTo>
                <a:cubicBezTo>
                  <a:pt x="274057" y="337330"/>
                  <a:pt x="277284" y="334562"/>
                  <a:pt x="281318" y="334562"/>
                </a:cubicBezTo>
                <a:close/>
                <a:moveTo>
                  <a:pt x="464257" y="274058"/>
                </a:moveTo>
                <a:lnTo>
                  <a:pt x="510550" y="274058"/>
                </a:lnTo>
                <a:cubicBezTo>
                  <a:pt x="514611" y="274058"/>
                  <a:pt x="517454" y="277222"/>
                  <a:pt x="517454" y="281177"/>
                </a:cubicBezTo>
                <a:cubicBezTo>
                  <a:pt x="517454" y="285131"/>
                  <a:pt x="514611" y="287900"/>
                  <a:pt x="510550" y="287900"/>
                </a:cubicBezTo>
                <a:lnTo>
                  <a:pt x="464257" y="287900"/>
                </a:lnTo>
                <a:cubicBezTo>
                  <a:pt x="460602" y="287900"/>
                  <a:pt x="457353" y="285131"/>
                  <a:pt x="457353" y="281177"/>
                </a:cubicBezTo>
                <a:cubicBezTo>
                  <a:pt x="457353" y="277222"/>
                  <a:pt x="460602" y="274058"/>
                  <a:pt x="464257" y="274058"/>
                </a:cubicBezTo>
                <a:close/>
                <a:moveTo>
                  <a:pt x="403601" y="274058"/>
                </a:moveTo>
                <a:lnTo>
                  <a:pt x="433790" y="274058"/>
                </a:lnTo>
                <a:cubicBezTo>
                  <a:pt x="437762" y="274058"/>
                  <a:pt x="440940" y="277222"/>
                  <a:pt x="440940" y="281177"/>
                </a:cubicBezTo>
                <a:cubicBezTo>
                  <a:pt x="440940" y="285131"/>
                  <a:pt x="437762" y="287900"/>
                  <a:pt x="433790" y="287900"/>
                </a:cubicBezTo>
                <a:lnTo>
                  <a:pt x="403601" y="287900"/>
                </a:lnTo>
                <a:cubicBezTo>
                  <a:pt x="400026" y="287900"/>
                  <a:pt x="396848" y="285131"/>
                  <a:pt x="396848" y="281177"/>
                </a:cubicBezTo>
                <a:cubicBezTo>
                  <a:pt x="396848" y="277222"/>
                  <a:pt x="400026" y="274058"/>
                  <a:pt x="403601" y="274058"/>
                </a:cubicBezTo>
                <a:close/>
                <a:moveTo>
                  <a:pt x="430894" y="230808"/>
                </a:moveTo>
                <a:lnTo>
                  <a:pt x="75916" y="328791"/>
                </a:lnTo>
                <a:lnTo>
                  <a:pt x="75916" y="352985"/>
                </a:lnTo>
                <a:cubicBezTo>
                  <a:pt x="75916" y="355404"/>
                  <a:pt x="77931" y="357420"/>
                  <a:pt x="80348" y="357420"/>
                </a:cubicBezTo>
                <a:lnTo>
                  <a:pt x="162142" y="357420"/>
                </a:lnTo>
                <a:cubicBezTo>
                  <a:pt x="169798" y="357420"/>
                  <a:pt x="177453" y="355807"/>
                  <a:pt x="184706" y="352581"/>
                </a:cubicBezTo>
                <a:close/>
                <a:moveTo>
                  <a:pt x="469574" y="205001"/>
                </a:moveTo>
                <a:lnTo>
                  <a:pt x="72290" y="236856"/>
                </a:lnTo>
                <a:lnTo>
                  <a:pt x="72290" y="234840"/>
                </a:lnTo>
                <a:lnTo>
                  <a:pt x="18701" y="329598"/>
                </a:lnTo>
                <a:close/>
                <a:moveTo>
                  <a:pt x="75916" y="196130"/>
                </a:moveTo>
                <a:lnTo>
                  <a:pt x="75916" y="222340"/>
                </a:lnTo>
                <a:lnTo>
                  <a:pt x="349100" y="200163"/>
                </a:lnTo>
                <a:close/>
                <a:moveTo>
                  <a:pt x="464257" y="121012"/>
                </a:moveTo>
                <a:lnTo>
                  <a:pt x="510550" y="121012"/>
                </a:lnTo>
                <a:cubicBezTo>
                  <a:pt x="514611" y="121012"/>
                  <a:pt x="517454" y="124176"/>
                  <a:pt x="517454" y="128131"/>
                </a:cubicBezTo>
                <a:cubicBezTo>
                  <a:pt x="517454" y="131690"/>
                  <a:pt x="514611" y="134854"/>
                  <a:pt x="510550" y="134854"/>
                </a:cubicBezTo>
                <a:lnTo>
                  <a:pt x="464257" y="134854"/>
                </a:lnTo>
                <a:cubicBezTo>
                  <a:pt x="460602" y="134854"/>
                  <a:pt x="457353" y="131690"/>
                  <a:pt x="457353" y="128131"/>
                </a:cubicBezTo>
                <a:cubicBezTo>
                  <a:pt x="457353" y="124176"/>
                  <a:pt x="460602" y="121012"/>
                  <a:pt x="464257" y="121012"/>
                </a:cubicBezTo>
                <a:close/>
                <a:moveTo>
                  <a:pt x="403601" y="121012"/>
                </a:moveTo>
                <a:lnTo>
                  <a:pt x="433790" y="121012"/>
                </a:lnTo>
                <a:cubicBezTo>
                  <a:pt x="437762" y="121012"/>
                  <a:pt x="440940" y="124176"/>
                  <a:pt x="440940" y="128131"/>
                </a:cubicBezTo>
                <a:cubicBezTo>
                  <a:pt x="440940" y="131690"/>
                  <a:pt x="437762" y="134854"/>
                  <a:pt x="433790" y="134854"/>
                </a:cubicBezTo>
                <a:lnTo>
                  <a:pt x="403601" y="134854"/>
                </a:lnTo>
                <a:cubicBezTo>
                  <a:pt x="400026" y="134854"/>
                  <a:pt x="396848" y="131690"/>
                  <a:pt x="396848" y="128131"/>
                </a:cubicBezTo>
                <a:cubicBezTo>
                  <a:pt x="396848" y="124176"/>
                  <a:pt x="400026" y="121012"/>
                  <a:pt x="403601" y="121012"/>
                </a:cubicBezTo>
                <a:close/>
                <a:moveTo>
                  <a:pt x="17492" y="68712"/>
                </a:moveTo>
                <a:lnTo>
                  <a:pt x="73499" y="182017"/>
                </a:lnTo>
                <a:lnTo>
                  <a:pt x="469574" y="188066"/>
                </a:lnTo>
                <a:close/>
                <a:moveTo>
                  <a:pt x="373453" y="60508"/>
                </a:moveTo>
                <a:lnTo>
                  <a:pt x="510599" y="60508"/>
                </a:lnTo>
                <a:cubicBezTo>
                  <a:pt x="514633" y="60508"/>
                  <a:pt x="517457" y="64301"/>
                  <a:pt x="517457" y="68516"/>
                </a:cubicBezTo>
                <a:cubicBezTo>
                  <a:pt x="517457" y="72309"/>
                  <a:pt x="514633" y="76103"/>
                  <a:pt x="510599" y="76103"/>
                </a:cubicBezTo>
                <a:lnTo>
                  <a:pt x="373453" y="76103"/>
                </a:lnTo>
                <a:cubicBezTo>
                  <a:pt x="369823" y="76103"/>
                  <a:pt x="366596" y="72309"/>
                  <a:pt x="366596" y="68516"/>
                </a:cubicBezTo>
                <a:cubicBezTo>
                  <a:pt x="366596" y="64301"/>
                  <a:pt x="369823" y="60508"/>
                  <a:pt x="373453" y="60508"/>
                </a:cubicBezTo>
                <a:close/>
                <a:moveTo>
                  <a:pt x="281318" y="60508"/>
                </a:moveTo>
                <a:lnTo>
                  <a:pt x="326900" y="60508"/>
                </a:lnTo>
                <a:cubicBezTo>
                  <a:pt x="330934" y="60508"/>
                  <a:pt x="334161" y="64301"/>
                  <a:pt x="334161" y="68516"/>
                </a:cubicBezTo>
                <a:cubicBezTo>
                  <a:pt x="334161" y="72309"/>
                  <a:pt x="330934" y="76103"/>
                  <a:pt x="326900" y="76103"/>
                </a:cubicBezTo>
                <a:lnTo>
                  <a:pt x="281318" y="76103"/>
                </a:lnTo>
                <a:cubicBezTo>
                  <a:pt x="277284" y="76103"/>
                  <a:pt x="274057" y="72309"/>
                  <a:pt x="274057" y="68516"/>
                </a:cubicBezTo>
                <a:cubicBezTo>
                  <a:pt x="274057" y="64301"/>
                  <a:pt x="277284" y="60508"/>
                  <a:pt x="281318" y="60508"/>
                </a:cubicBezTo>
                <a:close/>
                <a:moveTo>
                  <a:pt x="21118" y="55002"/>
                </a:moveTo>
                <a:lnTo>
                  <a:pt x="503420" y="182017"/>
                </a:lnTo>
                <a:cubicBezTo>
                  <a:pt x="509464" y="184034"/>
                  <a:pt x="513896" y="189679"/>
                  <a:pt x="513896" y="196534"/>
                </a:cubicBezTo>
                <a:cubicBezTo>
                  <a:pt x="513896" y="202179"/>
                  <a:pt x="510673" y="207421"/>
                  <a:pt x="505435" y="209840"/>
                </a:cubicBezTo>
                <a:lnTo>
                  <a:pt x="190750" y="365081"/>
                </a:lnTo>
                <a:cubicBezTo>
                  <a:pt x="181886" y="369517"/>
                  <a:pt x="171813" y="371533"/>
                  <a:pt x="162142" y="371533"/>
                </a:cubicBezTo>
                <a:lnTo>
                  <a:pt x="80348" y="371533"/>
                </a:lnTo>
                <a:cubicBezTo>
                  <a:pt x="69872" y="371533"/>
                  <a:pt x="61814" y="363468"/>
                  <a:pt x="61814" y="352985"/>
                </a:cubicBezTo>
                <a:lnTo>
                  <a:pt x="61814" y="332823"/>
                </a:lnTo>
                <a:lnTo>
                  <a:pt x="22327" y="343710"/>
                </a:lnTo>
                <a:cubicBezTo>
                  <a:pt x="21118" y="344114"/>
                  <a:pt x="19910" y="344517"/>
                  <a:pt x="18701" y="344517"/>
                </a:cubicBezTo>
                <a:cubicBezTo>
                  <a:pt x="14269" y="344517"/>
                  <a:pt x="10240" y="342501"/>
                  <a:pt x="7419" y="338872"/>
                </a:cubicBezTo>
                <a:cubicBezTo>
                  <a:pt x="3793" y="334436"/>
                  <a:pt x="2987" y="327985"/>
                  <a:pt x="6210" y="322743"/>
                </a:cubicBezTo>
                <a:lnTo>
                  <a:pt x="61814" y="224356"/>
                </a:lnTo>
                <a:lnTo>
                  <a:pt x="61814" y="190485"/>
                </a:lnTo>
                <a:lnTo>
                  <a:pt x="4196" y="75566"/>
                </a:lnTo>
                <a:cubicBezTo>
                  <a:pt x="1778" y="70324"/>
                  <a:pt x="2181" y="64276"/>
                  <a:pt x="6210" y="59841"/>
                </a:cubicBezTo>
                <a:cubicBezTo>
                  <a:pt x="9837" y="55002"/>
                  <a:pt x="15477" y="53389"/>
                  <a:pt x="21118" y="55002"/>
                </a:cubicBezTo>
                <a:close/>
                <a:moveTo>
                  <a:pt x="114051" y="0"/>
                </a:moveTo>
                <a:lnTo>
                  <a:pt x="510584" y="0"/>
                </a:lnTo>
                <a:cubicBezTo>
                  <a:pt x="514626" y="0"/>
                  <a:pt x="517456" y="3078"/>
                  <a:pt x="517456" y="6541"/>
                </a:cubicBezTo>
                <a:cubicBezTo>
                  <a:pt x="517456" y="10389"/>
                  <a:pt x="514626" y="13852"/>
                  <a:pt x="510584" y="13852"/>
                </a:cubicBezTo>
                <a:lnTo>
                  <a:pt x="114051" y="13852"/>
                </a:lnTo>
                <a:cubicBezTo>
                  <a:pt x="110413" y="13852"/>
                  <a:pt x="106775" y="10389"/>
                  <a:pt x="106775" y="6541"/>
                </a:cubicBezTo>
                <a:cubicBezTo>
                  <a:pt x="106775" y="3078"/>
                  <a:pt x="110413" y="0"/>
                  <a:pt x="114051" y="0"/>
                </a:cubicBezTo>
                <a:close/>
                <a:moveTo>
                  <a:pt x="7310" y="0"/>
                </a:moveTo>
                <a:lnTo>
                  <a:pt x="52791" y="0"/>
                </a:lnTo>
                <a:cubicBezTo>
                  <a:pt x="56852" y="0"/>
                  <a:pt x="60101" y="3078"/>
                  <a:pt x="60101" y="6541"/>
                </a:cubicBezTo>
                <a:cubicBezTo>
                  <a:pt x="60101" y="10389"/>
                  <a:pt x="56852" y="13852"/>
                  <a:pt x="52791" y="13852"/>
                </a:cubicBezTo>
                <a:lnTo>
                  <a:pt x="7310" y="13852"/>
                </a:lnTo>
                <a:cubicBezTo>
                  <a:pt x="3249" y="13852"/>
                  <a:pt x="0" y="10389"/>
                  <a:pt x="0" y="6541"/>
                </a:cubicBezTo>
                <a:cubicBezTo>
                  <a:pt x="0" y="3078"/>
                  <a:pt x="3249" y="0"/>
                  <a:pt x="7310" y="0"/>
                </a:cubicBezTo>
                <a:close/>
              </a:path>
            </a:pathLst>
          </a:custGeom>
          <a:solidFill>
            <a:schemeClr val="tx2"/>
          </a:solidFill>
          <a:ln>
            <a:noFill/>
          </a:ln>
          <a:effectLst/>
        </p:spPr>
        <p:txBody>
          <a:bodyPr wrap="square" anchor="ctr">
            <a:noAutofit/>
          </a:bodyPr>
          <a:lstStyle/>
          <a:p>
            <a:pPr algn="ctr" rtl="1"/>
            <a:endParaRPr lang="en-US" sz="725">
              <a:latin typeface="Livvic Light" pitchFamily="2" charset="0"/>
            </a:endParaRPr>
          </a:p>
        </p:txBody>
      </p:sp>
      <p:sp>
        <p:nvSpPr>
          <p:cNvPr id="3" name="مربع نص 2">
            <a:extLst>
              <a:ext uri="{FF2B5EF4-FFF2-40B4-BE49-F238E27FC236}">
                <a16:creationId xmlns:a16="http://schemas.microsoft.com/office/drawing/2014/main" id="{DF7A4A22-C0C2-50DF-A986-93F74A73DDB5}"/>
              </a:ext>
            </a:extLst>
          </p:cNvPr>
          <p:cNvSpPr txBox="1"/>
          <p:nvPr/>
        </p:nvSpPr>
        <p:spPr>
          <a:xfrm>
            <a:off x="1162130" y="265995"/>
            <a:ext cx="22188436" cy="1446550"/>
          </a:xfrm>
          <a:prstGeom prst="rect">
            <a:avLst/>
          </a:prstGeom>
          <a:noFill/>
        </p:spPr>
        <p:txBody>
          <a:bodyPr wrap="square" rtlCol="1">
            <a:spAutoFit/>
          </a:bodyPr>
          <a:lstStyle/>
          <a:p>
            <a:pPr algn="ctr" rtl="1"/>
            <a:r>
              <a:rPr lang="ar-SA" sz="8800" b="1" dirty="0">
                <a:solidFill>
                  <a:schemeClr val="bg1"/>
                </a:solidFill>
                <a:effectLst>
                  <a:outerShdw blurRad="38100" dist="38100" dir="2700000" algn="tl">
                    <a:srgbClr val="000000">
                      <a:alpha val="43137"/>
                    </a:srgbClr>
                  </a:outerShdw>
                </a:effectLst>
              </a:rPr>
              <a:t>تدريب عملي</a:t>
            </a:r>
          </a:p>
        </p:txBody>
      </p:sp>
      <p:sp>
        <p:nvSpPr>
          <p:cNvPr id="17" name="Oval 44">
            <a:extLst>
              <a:ext uri="{FF2B5EF4-FFF2-40B4-BE49-F238E27FC236}">
                <a16:creationId xmlns:a16="http://schemas.microsoft.com/office/drawing/2014/main" id="{4FDD8BA6-3F53-BDCD-58BB-A730955F9729}"/>
              </a:ext>
            </a:extLst>
          </p:cNvPr>
          <p:cNvSpPr/>
          <p:nvPr/>
        </p:nvSpPr>
        <p:spPr>
          <a:xfrm>
            <a:off x="21011104" y="12124517"/>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b="1" dirty="0">
                <a:solidFill>
                  <a:schemeClr val="tx2"/>
                </a:solidFill>
                <a:latin typeface="Livvic Light" pitchFamily="2" charset="0"/>
              </a:rPr>
              <a:t>103</a:t>
            </a:r>
            <a:endParaRPr lang="en-US" b="1" dirty="0">
              <a:solidFill>
                <a:schemeClr val="tx2"/>
              </a:solidFill>
              <a:latin typeface="Livvic Light" pitchFamily="2" charset="0"/>
            </a:endParaRPr>
          </a:p>
        </p:txBody>
      </p:sp>
      <p:sp>
        <p:nvSpPr>
          <p:cNvPr id="10" name="مربع نص 9">
            <a:extLst>
              <a:ext uri="{FF2B5EF4-FFF2-40B4-BE49-F238E27FC236}">
                <a16:creationId xmlns:a16="http://schemas.microsoft.com/office/drawing/2014/main" id="{1AA511B6-F45C-01B7-7C5D-5AF1768FAFEC}"/>
              </a:ext>
            </a:extLst>
          </p:cNvPr>
          <p:cNvSpPr txBox="1"/>
          <p:nvPr/>
        </p:nvSpPr>
        <p:spPr>
          <a:xfrm>
            <a:off x="1162130" y="2645746"/>
            <a:ext cx="22188436" cy="1446550"/>
          </a:xfrm>
          <a:prstGeom prst="rect">
            <a:avLst/>
          </a:prstGeom>
          <a:noFill/>
        </p:spPr>
        <p:txBody>
          <a:bodyPr wrap="square" rtlCol="1">
            <a:spAutoFit/>
          </a:bodyPr>
          <a:lstStyle/>
          <a:p>
            <a:pPr algn="ctr" rtl="1"/>
            <a:r>
              <a:rPr lang="ar-SA" sz="8800" b="1" dirty="0">
                <a:solidFill>
                  <a:srgbClr val="00B050"/>
                </a:solidFill>
                <a:effectLst>
                  <a:outerShdw blurRad="38100" dist="38100" dir="2700000" algn="tl">
                    <a:srgbClr val="000000">
                      <a:alpha val="43137"/>
                    </a:srgbClr>
                  </a:outerShdw>
                </a:effectLst>
              </a:rPr>
              <a:t>مثال عملي على استخدام قاعدة معلومات دار المنظومة:</a:t>
            </a:r>
          </a:p>
        </p:txBody>
      </p:sp>
      <p:pic>
        <p:nvPicPr>
          <p:cNvPr id="19" name="صورة 18">
            <a:extLst>
              <a:ext uri="{FF2B5EF4-FFF2-40B4-BE49-F238E27FC236}">
                <a16:creationId xmlns:a16="http://schemas.microsoft.com/office/drawing/2014/main" id="{CA1BB444-E5A2-C7D0-753D-555B886DB6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1" y="4390865"/>
            <a:ext cx="17353504" cy="8432689"/>
          </a:xfrm>
          <a:prstGeom prst="rect">
            <a:avLst/>
          </a:prstGeom>
        </p:spPr>
      </p:pic>
    </p:spTree>
    <p:extLst>
      <p:ext uri="{BB962C8B-B14F-4D97-AF65-F5344CB8AC3E}">
        <p14:creationId xmlns:p14="http://schemas.microsoft.com/office/powerpoint/2010/main" val="1650588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 Single Corner Rectangle 36">
            <a:extLst>
              <a:ext uri="{FF2B5EF4-FFF2-40B4-BE49-F238E27FC236}">
                <a16:creationId xmlns:a16="http://schemas.microsoft.com/office/drawing/2014/main" id="{3E24B59E-9C7F-F5DA-EA4C-CCDB377732EA}"/>
              </a:ext>
            </a:extLst>
          </p:cNvPr>
          <p:cNvSpPr/>
          <p:nvPr/>
        </p:nvSpPr>
        <p:spPr>
          <a:xfrm rot="10800000">
            <a:off x="0" y="-1"/>
            <a:ext cx="24377650" cy="1978543"/>
          </a:xfrm>
          <a:prstGeom prst="round1Rect">
            <a:avLst>
              <a:gd name="adj" fmla="val 37253"/>
            </a:avLst>
          </a:prstGeom>
          <a:solidFill>
            <a:srgbClr val="041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solidFill>
                <a:schemeClr val="accent4"/>
              </a:solidFill>
              <a:latin typeface="Livvic Light" pitchFamily="2" charset="0"/>
            </a:endParaRPr>
          </a:p>
        </p:txBody>
      </p:sp>
      <p:sp>
        <p:nvSpPr>
          <p:cNvPr id="2" name="Oval 1">
            <a:extLst>
              <a:ext uri="{FF2B5EF4-FFF2-40B4-BE49-F238E27FC236}">
                <a16:creationId xmlns:a16="http://schemas.microsoft.com/office/drawing/2014/main" id="{DC690F52-AC8B-4458-FDE2-B5462E1B0BF9}"/>
              </a:ext>
            </a:extLst>
          </p:cNvPr>
          <p:cNvSpPr/>
          <p:nvPr/>
        </p:nvSpPr>
        <p:spPr>
          <a:xfrm>
            <a:off x="22375357" y="183688"/>
            <a:ext cx="1373972" cy="145134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latin typeface="Livvic Light" pitchFamily="2" charset="0"/>
            </a:endParaRPr>
          </a:p>
        </p:txBody>
      </p:sp>
      <p:sp>
        <p:nvSpPr>
          <p:cNvPr id="70" name="Freeform 69">
            <a:extLst>
              <a:ext uri="{FF2B5EF4-FFF2-40B4-BE49-F238E27FC236}">
                <a16:creationId xmlns:a16="http://schemas.microsoft.com/office/drawing/2014/main" id="{5D8407CB-3F31-41ED-5ADF-511E8F330A3D}"/>
              </a:ext>
            </a:extLst>
          </p:cNvPr>
          <p:cNvSpPr>
            <a:spLocks noChangeArrowheads="1"/>
          </p:cNvSpPr>
          <p:nvPr/>
        </p:nvSpPr>
        <p:spPr bwMode="auto">
          <a:xfrm>
            <a:off x="22774590" y="637210"/>
            <a:ext cx="575506" cy="544301"/>
          </a:xfrm>
          <a:custGeom>
            <a:avLst/>
            <a:gdLst>
              <a:gd name="connsiteX0" fmla="*/ 114051 w 517457"/>
              <a:gd name="connsiteY0" fmla="*/ 395070 h 408912"/>
              <a:gd name="connsiteX1" fmla="*/ 510584 w 517457"/>
              <a:gd name="connsiteY1" fmla="*/ 395070 h 408912"/>
              <a:gd name="connsiteX2" fmla="*/ 517456 w 517457"/>
              <a:gd name="connsiteY2" fmla="*/ 401793 h 408912"/>
              <a:gd name="connsiteX3" fmla="*/ 510584 w 517457"/>
              <a:gd name="connsiteY3" fmla="*/ 408912 h 408912"/>
              <a:gd name="connsiteX4" fmla="*/ 114051 w 517457"/>
              <a:gd name="connsiteY4" fmla="*/ 408912 h 408912"/>
              <a:gd name="connsiteX5" fmla="*/ 106775 w 517457"/>
              <a:gd name="connsiteY5" fmla="*/ 401793 h 408912"/>
              <a:gd name="connsiteX6" fmla="*/ 114051 w 517457"/>
              <a:gd name="connsiteY6" fmla="*/ 395070 h 408912"/>
              <a:gd name="connsiteX7" fmla="*/ 7310 w 517457"/>
              <a:gd name="connsiteY7" fmla="*/ 395070 h 408912"/>
              <a:gd name="connsiteX8" fmla="*/ 52791 w 517457"/>
              <a:gd name="connsiteY8" fmla="*/ 395070 h 408912"/>
              <a:gd name="connsiteX9" fmla="*/ 60101 w 517457"/>
              <a:gd name="connsiteY9" fmla="*/ 401793 h 408912"/>
              <a:gd name="connsiteX10" fmla="*/ 52791 w 517457"/>
              <a:gd name="connsiteY10" fmla="*/ 408912 h 408912"/>
              <a:gd name="connsiteX11" fmla="*/ 7310 w 517457"/>
              <a:gd name="connsiteY11" fmla="*/ 408912 h 408912"/>
              <a:gd name="connsiteX12" fmla="*/ 0 w 517457"/>
              <a:gd name="connsiteY12" fmla="*/ 401793 h 408912"/>
              <a:gd name="connsiteX13" fmla="*/ 7310 w 517457"/>
              <a:gd name="connsiteY13" fmla="*/ 395070 h 408912"/>
              <a:gd name="connsiteX14" fmla="*/ 373453 w 517457"/>
              <a:gd name="connsiteY14" fmla="*/ 334562 h 408912"/>
              <a:gd name="connsiteX15" fmla="*/ 510599 w 517457"/>
              <a:gd name="connsiteY15" fmla="*/ 334562 h 408912"/>
              <a:gd name="connsiteX16" fmla="*/ 517457 w 517457"/>
              <a:gd name="connsiteY16" fmla="*/ 341681 h 408912"/>
              <a:gd name="connsiteX17" fmla="*/ 510599 w 517457"/>
              <a:gd name="connsiteY17" fmla="*/ 348404 h 408912"/>
              <a:gd name="connsiteX18" fmla="*/ 373453 w 517457"/>
              <a:gd name="connsiteY18" fmla="*/ 348404 h 408912"/>
              <a:gd name="connsiteX19" fmla="*/ 366596 w 517457"/>
              <a:gd name="connsiteY19" fmla="*/ 341681 h 408912"/>
              <a:gd name="connsiteX20" fmla="*/ 373453 w 517457"/>
              <a:gd name="connsiteY20" fmla="*/ 334562 h 408912"/>
              <a:gd name="connsiteX21" fmla="*/ 281318 w 517457"/>
              <a:gd name="connsiteY21" fmla="*/ 334562 h 408912"/>
              <a:gd name="connsiteX22" fmla="*/ 326900 w 517457"/>
              <a:gd name="connsiteY22" fmla="*/ 334562 h 408912"/>
              <a:gd name="connsiteX23" fmla="*/ 334161 w 517457"/>
              <a:gd name="connsiteY23" fmla="*/ 341681 h 408912"/>
              <a:gd name="connsiteX24" fmla="*/ 326900 w 517457"/>
              <a:gd name="connsiteY24" fmla="*/ 348404 h 408912"/>
              <a:gd name="connsiteX25" fmla="*/ 281318 w 517457"/>
              <a:gd name="connsiteY25" fmla="*/ 348404 h 408912"/>
              <a:gd name="connsiteX26" fmla="*/ 274057 w 517457"/>
              <a:gd name="connsiteY26" fmla="*/ 341681 h 408912"/>
              <a:gd name="connsiteX27" fmla="*/ 281318 w 517457"/>
              <a:gd name="connsiteY27" fmla="*/ 334562 h 408912"/>
              <a:gd name="connsiteX28" fmla="*/ 464257 w 517457"/>
              <a:gd name="connsiteY28" fmla="*/ 274058 h 408912"/>
              <a:gd name="connsiteX29" fmla="*/ 510550 w 517457"/>
              <a:gd name="connsiteY29" fmla="*/ 274058 h 408912"/>
              <a:gd name="connsiteX30" fmla="*/ 517454 w 517457"/>
              <a:gd name="connsiteY30" fmla="*/ 281177 h 408912"/>
              <a:gd name="connsiteX31" fmla="*/ 510550 w 517457"/>
              <a:gd name="connsiteY31" fmla="*/ 287900 h 408912"/>
              <a:gd name="connsiteX32" fmla="*/ 464257 w 517457"/>
              <a:gd name="connsiteY32" fmla="*/ 287900 h 408912"/>
              <a:gd name="connsiteX33" fmla="*/ 457353 w 517457"/>
              <a:gd name="connsiteY33" fmla="*/ 281177 h 408912"/>
              <a:gd name="connsiteX34" fmla="*/ 464257 w 517457"/>
              <a:gd name="connsiteY34" fmla="*/ 274058 h 408912"/>
              <a:gd name="connsiteX35" fmla="*/ 403601 w 517457"/>
              <a:gd name="connsiteY35" fmla="*/ 274058 h 408912"/>
              <a:gd name="connsiteX36" fmla="*/ 433790 w 517457"/>
              <a:gd name="connsiteY36" fmla="*/ 274058 h 408912"/>
              <a:gd name="connsiteX37" fmla="*/ 440940 w 517457"/>
              <a:gd name="connsiteY37" fmla="*/ 281177 h 408912"/>
              <a:gd name="connsiteX38" fmla="*/ 433790 w 517457"/>
              <a:gd name="connsiteY38" fmla="*/ 287900 h 408912"/>
              <a:gd name="connsiteX39" fmla="*/ 403601 w 517457"/>
              <a:gd name="connsiteY39" fmla="*/ 287900 h 408912"/>
              <a:gd name="connsiteX40" fmla="*/ 396848 w 517457"/>
              <a:gd name="connsiteY40" fmla="*/ 281177 h 408912"/>
              <a:gd name="connsiteX41" fmla="*/ 403601 w 517457"/>
              <a:gd name="connsiteY41" fmla="*/ 274058 h 408912"/>
              <a:gd name="connsiteX42" fmla="*/ 430894 w 517457"/>
              <a:gd name="connsiteY42" fmla="*/ 230808 h 408912"/>
              <a:gd name="connsiteX43" fmla="*/ 75916 w 517457"/>
              <a:gd name="connsiteY43" fmla="*/ 328791 h 408912"/>
              <a:gd name="connsiteX44" fmla="*/ 75916 w 517457"/>
              <a:gd name="connsiteY44" fmla="*/ 352985 h 408912"/>
              <a:gd name="connsiteX45" fmla="*/ 80348 w 517457"/>
              <a:gd name="connsiteY45" fmla="*/ 357420 h 408912"/>
              <a:gd name="connsiteX46" fmla="*/ 162142 w 517457"/>
              <a:gd name="connsiteY46" fmla="*/ 357420 h 408912"/>
              <a:gd name="connsiteX47" fmla="*/ 184706 w 517457"/>
              <a:gd name="connsiteY47" fmla="*/ 352581 h 408912"/>
              <a:gd name="connsiteX48" fmla="*/ 469574 w 517457"/>
              <a:gd name="connsiteY48" fmla="*/ 205001 h 408912"/>
              <a:gd name="connsiteX49" fmla="*/ 72290 w 517457"/>
              <a:gd name="connsiteY49" fmla="*/ 236856 h 408912"/>
              <a:gd name="connsiteX50" fmla="*/ 72290 w 517457"/>
              <a:gd name="connsiteY50" fmla="*/ 234840 h 408912"/>
              <a:gd name="connsiteX51" fmla="*/ 18701 w 517457"/>
              <a:gd name="connsiteY51" fmla="*/ 329598 h 408912"/>
              <a:gd name="connsiteX52" fmla="*/ 75916 w 517457"/>
              <a:gd name="connsiteY52" fmla="*/ 196130 h 408912"/>
              <a:gd name="connsiteX53" fmla="*/ 75916 w 517457"/>
              <a:gd name="connsiteY53" fmla="*/ 222340 h 408912"/>
              <a:gd name="connsiteX54" fmla="*/ 349100 w 517457"/>
              <a:gd name="connsiteY54" fmla="*/ 200163 h 408912"/>
              <a:gd name="connsiteX55" fmla="*/ 464257 w 517457"/>
              <a:gd name="connsiteY55" fmla="*/ 121012 h 408912"/>
              <a:gd name="connsiteX56" fmla="*/ 510550 w 517457"/>
              <a:gd name="connsiteY56" fmla="*/ 121012 h 408912"/>
              <a:gd name="connsiteX57" fmla="*/ 517454 w 517457"/>
              <a:gd name="connsiteY57" fmla="*/ 128131 h 408912"/>
              <a:gd name="connsiteX58" fmla="*/ 510550 w 517457"/>
              <a:gd name="connsiteY58" fmla="*/ 134854 h 408912"/>
              <a:gd name="connsiteX59" fmla="*/ 464257 w 517457"/>
              <a:gd name="connsiteY59" fmla="*/ 134854 h 408912"/>
              <a:gd name="connsiteX60" fmla="*/ 457353 w 517457"/>
              <a:gd name="connsiteY60" fmla="*/ 128131 h 408912"/>
              <a:gd name="connsiteX61" fmla="*/ 464257 w 517457"/>
              <a:gd name="connsiteY61" fmla="*/ 121012 h 408912"/>
              <a:gd name="connsiteX62" fmla="*/ 403601 w 517457"/>
              <a:gd name="connsiteY62" fmla="*/ 121012 h 408912"/>
              <a:gd name="connsiteX63" fmla="*/ 433790 w 517457"/>
              <a:gd name="connsiteY63" fmla="*/ 121012 h 408912"/>
              <a:gd name="connsiteX64" fmla="*/ 440940 w 517457"/>
              <a:gd name="connsiteY64" fmla="*/ 128131 h 408912"/>
              <a:gd name="connsiteX65" fmla="*/ 433790 w 517457"/>
              <a:gd name="connsiteY65" fmla="*/ 134854 h 408912"/>
              <a:gd name="connsiteX66" fmla="*/ 403601 w 517457"/>
              <a:gd name="connsiteY66" fmla="*/ 134854 h 408912"/>
              <a:gd name="connsiteX67" fmla="*/ 396848 w 517457"/>
              <a:gd name="connsiteY67" fmla="*/ 128131 h 408912"/>
              <a:gd name="connsiteX68" fmla="*/ 403601 w 517457"/>
              <a:gd name="connsiteY68" fmla="*/ 121012 h 408912"/>
              <a:gd name="connsiteX69" fmla="*/ 17492 w 517457"/>
              <a:gd name="connsiteY69" fmla="*/ 68712 h 408912"/>
              <a:gd name="connsiteX70" fmla="*/ 73499 w 517457"/>
              <a:gd name="connsiteY70" fmla="*/ 182017 h 408912"/>
              <a:gd name="connsiteX71" fmla="*/ 469574 w 517457"/>
              <a:gd name="connsiteY71" fmla="*/ 188066 h 408912"/>
              <a:gd name="connsiteX72" fmla="*/ 373453 w 517457"/>
              <a:gd name="connsiteY72" fmla="*/ 60508 h 408912"/>
              <a:gd name="connsiteX73" fmla="*/ 510599 w 517457"/>
              <a:gd name="connsiteY73" fmla="*/ 60508 h 408912"/>
              <a:gd name="connsiteX74" fmla="*/ 517457 w 517457"/>
              <a:gd name="connsiteY74" fmla="*/ 68516 h 408912"/>
              <a:gd name="connsiteX75" fmla="*/ 510599 w 517457"/>
              <a:gd name="connsiteY75" fmla="*/ 76103 h 408912"/>
              <a:gd name="connsiteX76" fmla="*/ 373453 w 517457"/>
              <a:gd name="connsiteY76" fmla="*/ 76103 h 408912"/>
              <a:gd name="connsiteX77" fmla="*/ 366596 w 517457"/>
              <a:gd name="connsiteY77" fmla="*/ 68516 h 408912"/>
              <a:gd name="connsiteX78" fmla="*/ 373453 w 517457"/>
              <a:gd name="connsiteY78" fmla="*/ 60508 h 408912"/>
              <a:gd name="connsiteX79" fmla="*/ 281318 w 517457"/>
              <a:gd name="connsiteY79" fmla="*/ 60508 h 408912"/>
              <a:gd name="connsiteX80" fmla="*/ 326900 w 517457"/>
              <a:gd name="connsiteY80" fmla="*/ 60508 h 408912"/>
              <a:gd name="connsiteX81" fmla="*/ 334161 w 517457"/>
              <a:gd name="connsiteY81" fmla="*/ 68516 h 408912"/>
              <a:gd name="connsiteX82" fmla="*/ 326900 w 517457"/>
              <a:gd name="connsiteY82" fmla="*/ 76103 h 408912"/>
              <a:gd name="connsiteX83" fmla="*/ 281318 w 517457"/>
              <a:gd name="connsiteY83" fmla="*/ 76103 h 408912"/>
              <a:gd name="connsiteX84" fmla="*/ 274057 w 517457"/>
              <a:gd name="connsiteY84" fmla="*/ 68516 h 408912"/>
              <a:gd name="connsiteX85" fmla="*/ 281318 w 517457"/>
              <a:gd name="connsiteY85" fmla="*/ 60508 h 408912"/>
              <a:gd name="connsiteX86" fmla="*/ 21118 w 517457"/>
              <a:gd name="connsiteY86" fmla="*/ 55002 h 408912"/>
              <a:gd name="connsiteX87" fmla="*/ 503420 w 517457"/>
              <a:gd name="connsiteY87" fmla="*/ 182017 h 408912"/>
              <a:gd name="connsiteX88" fmla="*/ 513896 w 517457"/>
              <a:gd name="connsiteY88" fmla="*/ 196534 h 408912"/>
              <a:gd name="connsiteX89" fmla="*/ 505435 w 517457"/>
              <a:gd name="connsiteY89" fmla="*/ 209840 h 408912"/>
              <a:gd name="connsiteX90" fmla="*/ 190750 w 517457"/>
              <a:gd name="connsiteY90" fmla="*/ 365081 h 408912"/>
              <a:gd name="connsiteX91" fmla="*/ 162142 w 517457"/>
              <a:gd name="connsiteY91" fmla="*/ 371533 h 408912"/>
              <a:gd name="connsiteX92" fmla="*/ 80348 w 517457"/>
              <a:gd name="connsiteY92" fmla="*/ 371533 h 408912"/>
              <a:gd name="connsiteX93" fmla="*/ 61814 w 517457"/>
              <a:gd name="connsiteY93" fmla="*/ 352985 h 408912"/>
              <a:gd name="connsiteX94" fmla="*/ 61814 w 517457"/>
              <a:gd name="connsiteY94" fmla="*/ 332823 h 408912"/>
              <a:gd name="connsiteX95" fmla="*/ 22327 w 517457"/>
              <a:gd name="connsiteY95" fmla="*/ 343710 h 408912"/>
              <a:gd name="connsiteX96" fmla="*/ 18701 w 517457"/>
              <a:gd name="connsiteY96" fmla="*/ 344517 h 408912"/>
              <a:gd name="connsiteX97" fmla="*/ 7419 w 517457"/>
              <a:gd name="connsiteY97" fmla="*/ 338872 h 408912"/>
              <a:gd name="connsiteX98" fmla="*/ 6210 w 517457"/>
              <a:gd name="connsiteY98" fmla="*/ 322743 h 408912"/>
              <a:gd name="connsiteX99" fmla="*/ 61814 w 517457"/>
              <a:gd name="connsiteY99" fmla="*/ 224356 h 408912"/>
              <a:gd name="connsiteX100" fmla="*/ 61814 w 517457"/>
              <a:gd name="connsiteY100" fmla="*/ 190485 h 408912"/>
              <a:gd name="connsiteX101" fmla="*/ 4196 w 517457"/>
              <a:gd name="connsiteY101" fmla="*/ 75566 h 408912"/>
              <a:gd name="connsiteX102" fmla="*/ 6210 w 517457"/>
              <a:gd name="connsiteY102" fmla="*/ 59841 h 408912"/>
              <a:gd name="connsiteX103" fmla="*/ 21118 w 517457"/>
              <a:gd name="connsiteY103" fmla="*/ 55002 h 408912"/>
              <a:gd name="connsiteX104" fmla="*/ 114051 w 517457"/>
              <a:gd name="connsiteY104" fmla="*/ 0 h 408912"/>
              <a:gd name="connsiteX105" fmla="*/ 510584 w 517457"/>
              <a:gd name="connsiteY105" fmla="*/ 0 h 408912"/>
              <a:gd name="connsiteX106" fmla="*/ 517456 w 517457"/>
              <a:gd name="connsiteY106" fmla="*/ 6541 h 408912"/>
              <a:gd name="connsiteX107" fmla="*/ 510584 w 517457"/>
              <a:gd name="connsiteY107" fmla="*/ 13852 h 408912"/>
              <a:gd name="connsiteX108" fmla="*/ 114051 w 517457"/>
              <a:gd name="connsiteY108" fmla="*/ 13852 h 408912"/>
              <a:gd name="connsiteX109" fmla="*/ 106775 w 517457"/>
              <a:gd name="connsiteY109" fmla="*/ 6541 h 408912"/>
              <a:gd name="connsiteX110" fmla="*/ 114051 w 517457"/>
              <a:gd name="connsiteY110" fmla="*/ 0 h 408912"/>
              <a:gd name="connsiteX111" fmla="*/ 7310 w 517457"/>
              <a:gd name="connsiteY111" fmla="*/ 0 h 408912"/>
              <a:gd name="connsiteX112" fmla="*/ 52791 w 517457"/>
              <a:gd name="connsiteY112" fmla="*/ 0 h 408912"/>
              <a:gd name="connsiteX113" fmla="*/ 60101 w 517457"/>
              <a:gd name="connsiteY113" fmla="*/ 6541 h 408912"/>
              <a:gd name="connsiteX114" fmla="*/ 52791 w 517457"/>
              <a:gd name="connsiteY114" fmla="*/ 13852 h 408912"/>
              <a:gd name="connsiteX115" fmla="*/ 7310 w 517457"/>
              <a:gd name="connsiteY115" fmla="*/ 13852 h 408912"/>
              <a:gd name="connsiteX116" fmla="*/ 0 w 517457"/>
              <a:gd name="connsiteY116" fmla="*/ 6541 h 408912"/>
              <a:gd name="connsiteX117" fmla="*/ 7310 w 517457"/>
              <a:gd name="connsiteY117"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517457" h="408912">
                <a:moveTo>
                  <a:pt x="114051" y="395070"/>
                </a:moveTo>
                <a:lnTo>
                  <a:pt x="510584" y="395070"/>
                </a:lnTo>
                <a:cubicBezTo>
                  <a:pt x="514626" y="395070"/>
                  <a:pt x="517456" y="397838"/>
                  <a:pt x="517456" y="401793"/>
                </a:cubicBezTo>
                <a:cubicBezTo>
                  <a:pt x="517456" y="405748"/>
                  <a:pt x="514626" y="408912"/>
                  <a:pt x="510584" y="408912"/>
                </a:cubicBezTo>
                <a:lnTo>
                  <a:pt x="114051" y="408912"/>
                </a:lnTo>
                <a:cubicBezTo>
                  <a:pt x="110413" y="408912"/>
                  <a:pt x="106775" y="405748"/>
                  <a:pt x="106775" y="401793"/>
                </a:cubicBezTo>
                <a:cubicBezTo>
                  <a:pt x="106775" y="397838"/>
                  <a:pt x="110413" y="395070"/>
                  <a:pt x="114051" y="395070"/>
                </a:cubicBezTo>
                <a:close/>
                <a:moveTo>
                  <a:pt x="7310" y="395070"/>
                </a:moveTo>
                <a:lnTo>
                  <a:pt x="52791" y="395070"/>
                </a:lnTo>
                <a:cubicBezTo>
                  <a:pt x="56852" y="395070"/>
                  <a:pt x="60101" y="397838"/>
                  <a:pt x="60101" y="401793"/>
                </a:cubicBezTo>
                <a:cubicBezTo>
                  <a:pt x="60101" y="405748"/>
                  <a:pt x="56852" y="408912"/>
                  <a:pt x="52791" y="408912"/>
                </a:cubicBezTo>
                <a:lnTo>
                  <a:pt x="7310" y="408912"/>
                </a:lnTo>
                <a:cubicBezTo>
                  <a:pt x="3249" y="408912"/>
                  <a:pt x="0" y="405748"/>
                  <a:pt x="0" y="401793"/>
                </a:cubicBezTo>
                <a:cubicBezTo>
                  <a:pt x="0" y="397838"/>
                  <a:pt x="3249" y="395070"/>
                  <a:pt x="7310" y="395070"/>
                </a:cubicBezTo>
                <a:close/>
                <a:moveTo>
                  <a:pt x="373453" y="334562"/>
                </a:moveTo>
                <a:lnTo>
                  <a:pt x="510599" y="334562"/>
                </a:lnTo>
                <a:cubicBezTo>
                  <a:pt x="514633" y="334562"/>
                  <a:pt x="517457" y="337330"/>
                  <a:pt x="517457" y="341681"/>
                </a:cubicBezTo>
                <a:cubicBezTo>
                  <a:pt x="517457" y="345635"/>
                  <a:pt x="514633" y="348404"/>
                  <a:pt x="510599" y="348404"/>
                </a:cubicBezTo>
                <a:lnTo>
                  <a:pt x="373453" y="348404"/>
                </a:lnTo>
                <a:cubicBezTo>
                  <a:pt x="369823" y="348404"/>
                  <a:pt x="366596" y="345635"/>
                  <a:pt x="366596" y="341681"/>
                </a:cubicBezTo>
                <a:cubicBezTo>
                  <a:pt x="366596" y="337330"/>
                  <a:pt x="369823" y="334562"/>
                  <a:pt x="373453" y="334562"/>
                </a:cubicBezTo>
                <a:close/>
                <a:moveTo>
                  <a:pt x="281318" y="334562"/>
                </a:moveTo>
                <a:lnTo>
                  <a:pt x="326900" y="334562"/>
                </a:lnTo>
                <a:cubicBezTo>
                  <a:pt x="330934" y="334562"/>
                  <a:pt x="334161" y="337330"/>
                  <a:pt x="334161" y="341681"/>
                </a:cubicBezTo>
                <a:cubicBezTo>
                  <a:pt x="334161" y="345635"/>
                  <a:pt x="330934" y="348404"/>
                  <a:pt x="326900" y="348404"/>
                </a:cubicBezTo>
                <a:lnTo>
                  <a:pt x="281318" y="348404"/>
                </a:lnTo>
                <a:cubicBezTo>
                  <a:pt x="277284" y="348404"/>
                  <a:pt x="274057" y="345635"/>
                  <a:pt x="274057" y="341681"/>
                </a:cubicBezTo>
                <a:cubicBezTo>
                  <a:pt x="274057" y="337330"/>
                  <a:pt x="277284" y="334562"/>
                  <a:pt x="281318" y="334562"/>
                </a:cubicBezTo>
                <a:close/>
                <a:moveTo>
                  <a:pt x="464257" y="274058"/>
                </a:moveTo>
                <a:lnTo>
                  <a:pt x="510550" y="274058"/>
                </a:lnTo>
                <a:cubicBezTo>
                  <a:pt x="514611" y="274058"/>
                  <a:pt x="517454" y="277222"/>
                  <a:pt x="517454" y="281177"/>
                </a:cubicBezTo>
                <a:cubicBezTo>
                  <a:pt x="517454" y="285131"/>
                  <a:pt x="514611" y="287900"/>
                  <a:pt x="510550" y="287900"/>
                </a:cubicBezTo>
                <a:lnTo>
                  <a:pt x="464257" y="287900"/>
                </a:lnTo>
                <a:cubicBezTo>
                  <a:pt x="460602" y="287900"/>
                  <a:pt x="457353" y="285131"/>
                  <a:pt x="457353" y="281177"/>
                </a:cubicBezTo>
                <a:cubicBezTo>
                  <a:pt x="457353" y="277222"/>
                  <a:pt x="460602" y="274058"/>
                  <a:pt x="464257" y="274058"/>
                </a:cubicBezTo>
                <a:close/>
                <a:moveTo>
                  <a:pt x="403601" y="274058"/>
                </a:moveTo>
                <a:lnTo>
                  <a:pt x="433790" y="274058"/>
                </a:lnTo>
                <a:cubicBezTo>
                  <a:pt x="437762" y="274058"/>
                  <a:pt x="440940" y="277222"/>
                  <a:pt x="440940" y="281177"/>
                </a:cubicBezTo>
                <a:cubicBezTo>
                  <a:pt x="440940" y="285131"/>
                  <a:pt x="437762" y="287900"/>
                  <a:pt x="433790" y="287900"/>
                </a:cubicBezTo>
                <a:lnTo>
                  <a:pt x="403601" y="287900"/>
                </a:lnTo>
                <a:cubicBezTo>
                  <a:pt x="400026" y="287900"/>
                  <a:pt x="396848" y="285131"/>
                  <a:pt x="396848" y="281177"/>
                </a:cubicBezTo>
                <a:cubicBezTo>
                  <a:pt x="396848" y="277222"/>
                  <a:pt x="400026" y="274058"/>
                  <a:pt x="403601" y="274058"/>
                </a:cubicBezTo>
                <a:close/>
                <a:moveTo>
                  <a:pt x="430894" y="230808"/>
                </a:moveTo>
                <a:lnTo>
                  <a:pt x="75916" y="328791"/>
                </a:lnTo>
                <a:lnTo>
                  <a:pt x="75916" y="352985"/>
                </a:lnTo>
                <a:cubicBezTo>
                  <a:pt x="75916" y="355404"/>
                  <a:pt x="77931" y="357420"/>
                  <a:pt x="80348" y="357420"/>
                </a:cubicBezTo>
                <a:lnTo>
                  <a:pt x="162142" y="357420"/>
                </a:lnTo>
                <a:cubicBezTo>
                  <a:pt x="169798" y="357420"/>
                  <a:pt x="177453" y="355807"/>
                  <a:pt x="184706" y="352581"/>
                </a:cubicBezTo>
                <a:close/>
                <a:moveTo>
                  <a:pt x="469574" y="205001"/>
                </a:moveTo>
                <a:lnTo>
                  <a:pt x="72290" y="236856"/>
                </a:lnTo>
                <a:lnTo>
                  <a:pt x="72290" y="234840"/>
                </a:lnTo>
                <a:lnTo>
                  <a:pt x="18701" y="329598"/>
                </a:lnTo>
                <a:close/>
                <a:moveTo>
                  <a:pt x="75916" y="196130"/>
                </a:moveTo>
                <a:lnTo>
                  <a:pt x="75916" y="222340"/>
                </a:lnTo>
                <a:lnTo>
                  <a:pt x="349100" y="200163"/>
                </a:lnTo>
                <a:close/>
                <a:moveTo>
                  <a:pt x="464257" y="121012"/>
                </a:moveTo>
                <a:lnTo>
                  <a:pt x="510550" y="121012"/>
                </a:lnTo>
                <a:cubicBezTo>
                  <a:pt x="514611" y="121012"/>
                  <a:pt x="517454" y="124176"/>
                  <a:pt x="517454" y="128131"/>
                </a:cubicBezTo>
                <a:cubicBezTo>
                  <a:pt x="517454" y="131690"/>
                  <a:pt x="514611" y="134854"/>
                  <a:pt x="510550" y="134854"/>
                </a:cubicBezTo>
                <a:lnTo>
                  <a:pt x="464257" y="134854"/>
                </a:lnTo>
                <a:cubicBezTo>
                  <a:pt x="460602" y="134854"/>
                  <a:pt x="457353" y="131690"/>
                  <a:pt x="457353" y="128131"/>
                </a:cubicBezTo>
                <a:cubicBezTo>
                  <a:pt x="457353" y="124176"/>
                  <a:pt x="460602" y="121012"/>
                  <a:pt x="464257" y="121012"/>
                </a:cubicBezTo>
                <a:close/>
                <a:moveTo>
                  <a:pt x="403601" y="121012"/>
                </a:moveTo>
                <a:lnTo>
                  <a:pt x="433790" y="121012"/>
                </a:lnTo>
                <a:cubicBezTo>
                  <a:pt x="437762" y="121012"/>
                  <a:pt x="440940" y="124176"/>
                  <a:pt x="440940" y="128131"/>
                </a:cubicBezTo>
                <a:cubicBezTo>
                  <a:pt x="440940" y="131690"/>
                  <a:pt x="437762" y="134854"/>
                  <a:pt x="433790" y="134854"/>
                </a:cubicBezTo>
                <a:lnTo>
                  <a:pt x="403601" y="134854"/>
                </a:lnTo>
                <a:cubicBezTo>
                  <a:pt x="400026" y="134854"/>
                  <a:pt x="396848" y="131690"/>
                  <a:pt x="396848" y="128131"/>
                </a:cubicBezTo>
                <a:cubicBezTo>
                  <a:pt x="396848" y="124176"/>
                  <a:pt x="400026" y="121012"/>
                  <a:pt x="403601" y="121012"/>
                </a:cubicBezTo>
                <a:close/>
                <a:moveTo>
                  <a:pt x="17492" y="68712"/>
                </a:moveTo>
                <a:lnTo>
                  <a:pt x="73499" y="182017"/>
                </a:lnTo>
                <a:lnTo>
                  <a:pt x="469574" y="188066"/>
                </a:lnTo>
                <a:close/>
                <a:moveTo>
                  <a:pt x="373453" y="60508"/>
                </a:moveTo>
                <a:lnTo>
                  <a:pt x="510599" y="60508"/>
                </a:lnTo>
                <a:cubicBezTo>
                  <a:pt x="514633" y="60508"/>
                  <a:pt x="517457" y="64301"/>
                  <a:pt x="517457" y="68516"/>
                </a:cubicBezTo>
                <a:cubicBezTo>
                  <a:pt x="517457" y="72309"/>
                  <a:pt x="514633" y="76103"/>
                  <a:pt x="510599" y="76103"/>
                </a:cubicBezTo>
                <a:lnTo>
                  <a:pt x="373453" y="76103"/>
                </a:lnTo>
                <a:cubicBezTo>
                  <a:pt x="369823" y="76103"/>
                  <a:pt x="366596" y="72309"/>
                  <a:pt x="366596" y="68516"/>
                </a:cubicBezTo>
                <a:cubicBezTo>
                  <a:pt x="366596" y="64301"/>
                  <a:pt x="369823" y="60508"/>
                  <a:pt x="373453" y="60508"/>
                </a:cubicBezTo>
                <a:close/>
                <a:moveTo>
                  <a:pt x="281318" y="60508"/>
                </a:moveTo>
                <a:lnTo>
                  <a:pt x="326900" y="60508"/>
                </a:lnTo>
                <a:cubicBezTo>
                  <a:pt x="330934" y="60508"/>
                  <a:pt x="334161" y="64301"/>
                  <a:pt x="334161" y="68516"/>
                </a:cubicBezTo>
                <a:cubicBezTo>
                  <a:pt x="334161" y="72309"/>
                  <a:pt x="330934" y="76103"/>
                  <a:pt x="326900" y="76103"/>
                </a:cubicBezTo>
                <a:lnTo>
                  <a:pt x="281318" y="76103"/>
                </a:lnTo>
                <a:cubicBezTo>
                  <a:pt x="277284" y="76103"/>
                  <a:pt x="274057" y="72309"/>
                  <a:pt x="274057" y="68516"/>
                </a:cubicBezTo>
                <a:cubicBezTo>
                  <a:pt x="274057" y="64301"/>
                  <a:pt x="277284" y="60508"/>
                  <a:pt x="281318" y="60508"/>
                </a:cubicBezTo>
                <a:close/>
                <a:moveTo>
                  <a:pt x="21118" y="55002"/>
                </a:moveTo>
                <a:lnTo>
                  <a:pt x="503420" y="182017"/>
                </a:lnTo>
                <a:cubicBezTo>
                  <a:pt x="509464" y="184034"/>
                  <a:pt x="513896" y="189679"/>
                  <a:pt x="513896" y="196534"/>
                </a:cubicBezTo>
                <a:cubicBezTo>
                  <a:pt x="513896" y="202179"/>
                  <a:pt x="510673" y="207421"/>
                  <a:pt x="505435" y="209840"/>
                </a:cubicBezTo>
                <a:lnTo>
                  <a:pt x="190750" y="365081"/>
                </a:lnTo>
                <a:cubicBezTo>
                  <a:pt x="181886" y="369517"/>
                  <a:pt x="171813" y="371533"/>
                  <a:pt x="162142" y="371533"/>
                </a:cubicBezTo>
                <a:lnTo>
                  <a:pt x="80348" y="371533"/>
                </a:lnTo>
                <a:cubicBezTo>
                  <a:pt x="69872" y="371533"/>
                  <a:pt x="61814" y="363468"/>
                  <a:pt x="61814" y="352985"/>
                </a:cubicBezTo>
                <a:lnTo>
                  <a:pt x="61814" y="332823"/>
                </a:lnTo>
                <a:lnTo>
                  <a:pt x="22327" y="343710"/>
                </a:lnTo>
                <a:cubicBezTo>
                  <a:pt x="21118" y="344114"/>
                  <a:pt x="19910" y="344517"/>
                  <a:pt x="18701" y="344517"/>
                </a:cubicBezTo>
                <a:cubicBezTo>
                  <a:pt x="14269" y="344517"/>
                  <a:pt x="10240" y="342501"/>
                  <a:pt x="7419" y="338872"/>
                </a:cubicBezTo>
                <a:cubicBezTo>
                  <a:pt x="3793" y="334436"/>
                  <a:pt x="2987" y="327985"/>
                  <a:pt x="6210" y="322743"/>
                </a:cubicBezTo>
                <a:lnTo>
                  <a:pt x="61814" y="224356"/>
                </a:lnTo>
                <a:lnTo>
                  <a:pt x="61814" y="190485"/>
                </a:lnTo>
                <a:lnTo>
                  <a:pt x="4196" y="75566"/>
                </a:lnTo>
                <a:cubicBezTo>
                  <a:pt x="1778" y="70324"/>
                  <a:pt x="2181" y="64276"/>
                  <a:pt x="6210" y="59841"/>
                </a:cubicBezTo>
                <a:cubicBezTo>
                  <a:pt x="9837" y="55002"/>
                  <a:pt x="15477" y="53389"/>
                  <a:pt x="21118" y="55002"/>
                </a:cubicBezTo>
                <a:close/>
                <a:moveTo>
                  <a:pt x="114051" y="0"/>
                </a:moveTo>
                <a:lnTo>
                  <a:pt x="510584" y="0"/>
                </a:lnTo>
                <a:cubicBezTo>
                  <a:pt x="514626" y="0"/>
                  <a:pt x="517456" y="3078"/>
                  <a:pt x="517456" y="6541"/>
                </a:cubicBezTo>
                <a:cubicBezTo>
                  <a:pt x="517456" y="10389"/>
                  <a:pt x="514626" y="13852"/>
                  <a:pt x="510584" y="13852"/>
                </a:cubicBezTo>
                <a:lnTo>
                  <a:pt x="114051" y="13852"/>
                </a:lnTo>
                <a:cubicBezTo>
                  <a:pt x="110413" y="13852"/>
                  <a:pt x="106775" y="10389"/>
                  <a:pt x="106775" y="6541"/>
                </a:cubicBezTo>
                <a:cubicBezTo>
                  <a:pt x="106775" y="3078"/>
                  <a:pt x="110413" y="0"/>
                  <a:pt x="114051" y="0"/>
                </a:cubicBezTo>
                <a:close/>
                <a:moveTo>
                  <a:pt x="7310" y="0"/>
                </a:moveTo>
                <a:lnTo>
                  <a:pt x="52791" y="0"/>
                </a:lnTo>
                <a:cubicBezTo>
                  <a:pt x="56852" y="0"/>
                  <a:pt x="60101" y="3078"/>
                  <a:pt x="60101" y="6541"/>
                </a:cubicBezTo>
                <a:cubicBezTo>
                  <a:pt x="60101" y="10389"/>
                  <a:pt x="56852" y="13852"/>
                  <a:pt x="52791" y="13852"/>
                </a:cubicBezTo>
                <a:lnTo>
                  <a:pt x="7310" y="13852"/>
                </a:lnTo>
                <a:cubicBezTo>
                  <a:pt x="3249" y="13852"/>
                  <a:pt x="0" y="10389"/>
                  <a:pt x="0" y="6541"/>
                </a:cubicBezTo>
                <a:cubicBezTo>
                  <a:pt x="0" y="3078"/>
                  <a:pt x="3249" y="0"/>
                  <a:pt x="7310" y="0"/>
                </a:cubicBezTo>
                <a:close/>
              </a:path>
            </a:pathLst>
          </a:custGeom>
          <a:solidFill>
            <a:schemeClr val="tx2"/>
          </a:solidFill>
          <a:ln>
            <a:noFill/>
          </a:ln>
          <a:effectLst/>
        </p:spPr>
        <p:txBody>
          <a:bodyPr wrap="square" anchor="ctr">
            <a:noAutofit/>
          </a:bodyPr>
          <a:lstStyle/>
          <a:p>
            <a:pPr algn="ctr" rtl="1"/>
            <a:endParaRPr lang="en-US" sz="725">
              <a:latin typeface="Livvic Light" pitchFamily="2" charset="0"/>
            </a:endParaRPr>
          </a:p>
        </p:txBody>
      </p:sp>
      <p:sp>
        <p:nvSpPr>
          <p:cNvPr id="3" name="مربع نص 2">
            <a:extLst>
              <a:ext uri="{FF2B5EF4-FFF2-40B4-BE49-F238E27FC236}">
                <a16:creationId xmlns:a16="http://schemas.microsoft.com/office/drawing/2014/main" id="{DF7A4A22-C0C2-50DF-A986-93F74A73DDB5}"/>
              </a:ext>
            </a:extLst>
          </p:cNvPr>
          <p:cNvSpPr txBox="1"/>
          <p:nvPr/>
        </p:nvSpPr>
        <p:spPr>
          <a:xfrm>
            <a:off x="1162130" y="265995"/>
            <a:ext cx="22188436" cy="1446550"/>
          </a:xfrm>
          <a:prstGeom prst="rect">
            <a:avLst/>
          </a:prstGeom>
          <a:noFill/>
        </p:spPr>
        <p:txBody>
          <a:bodyPr wrap="square" rtlCol="1">
            <a:spAutoFit/>
          </a:bodyPr>
          <a:lstStyle/>
          <a:p>
            <a:pPr algn="ctr" rtl="1"/>
            <a:r>
              <a:rPr lang="ar-SA" sz="8800" b="1" dirty="0">
                <a:solidFill>
                  <a:schemeClr val="bg1"/>
                </a:solidFill>
                <a:effectLst>
                  <a:outerShdw blurRad="38100" dist="38100" dir="2700000" algn="tl">
                    <a:srgbClr val="000000">
                      <a:alpha val="43137"/>
                    </a:srgbClr>
                  </a:outerShdw>
                </a:effectLst>
              </a:rPr>
              <a:t>تدريب عملي</a:t>
            </a:r>
          </a:p>
        </p:txBody>
      </p:sp>
      <p:sp>
        <p:nvSpPr>
          <p:cNvPr id="17" name="Oval 44">
            <a:extLst>
              <a:ext uri="{FF2B5EF4-FFF2-40B4-BE49-F238E27FC236}">
                <a16:creationId xmlns:a16="http://schemas.microsoft.com/office/drawing/2014/main" id="{4FDD8BA6-3F53-BDCD-58BB-A730955F9729}"/>
              </a:ext>
            </a:extLst>
          </p:cNvPr>
          <p:cNvSpPr/>
          <p:nvPr/>
        </p:nvSpPr>
        <p:spPr>
          <a:xfrm>
            <a:off x="21011104" y="12124517"/>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b="1" dirty="0">
                <a:solidFill>
                  <a:schemeClr val="tx2"/>
                </a:solidFill>
                <a:latin typeface="Livvic Light" pitchFamily="2" charset="0"/>
              </a:rPr>
              <a:t>103</a:t>
            </a:r>
            <a:endParaRPr lang="en-US" b="1" dirty="0">
              <a:solidFill>
                <a:schemeClr val="tx2"/>
              </a:solidFill>
              <a:latin typeface="Livvic Light" pitchFamily="2" charset="0"/>
            </a:endParaRPr>
          </a:p>
        </p:txBody>
      </p:sp>
      <p:sp>
        <p:nvSpPr>
          <p:cNvPr id="10" name="مربع نص 9">
            <a:extLst>
              <a:ext uri="{FF2B5EF4-FFF2-40B4-BE49-F238E27FC236}">
                <a16:creationId xmlns:a16="http://schemas.microsoft.com/office/drawing/2014/main" id="{1AA511B6-F45C-01B7-7C5D-5AF1768FAFEC}"/>
              </a:ext>
            </a:extLst>
          </p:cNvPr>
          <p:cNvSpPr txBox="1"/>
          <p:nvPr/>
        </p:nvSpPr>
        <p:spPr>
          <a:xfrm>
            <a:off x="1162130" y="2645746"/>
            <a:ext cx="22188436" cy="1446550"/>
          </a:xfrm>
          <a:prstGeom prst="rect">
            <a:avLst/>
          </a:prstGeom>
          <a:noFill/>
        </p:spPr>
        <p:txBody>
          <a:bodyPr wrap="square" rtlCol="1">
            <a:spAutoFit/>
          </a:bodyPr>
          <a:lstStyle/>
          <a:p>
            <a:pPr algn="ctr" rtl="1"/>
            <a:r>
              <a:rPr lang="ar-SA" sz="8800" b="1" dirty="0">
                <a:solidFill>
                  <a:srgbClr val="00B050"/>
                </a:solidFill>
                <a:effectLst>
                  <a:outerShdw blurRad="38100" dist="38100" dir="2700000" algn="tl">
                    <a:srgbClr val="000000">
                      <a:alpha val="43137"/>
                    </a:srgbClr>
                  </a:outerShdw>
                </a:effectLst>
              </a:rPr>
              <a:t>مثال عملي على استخدام قاعدة معلومات دار المنظومة:</a:t>
            </a:r>
          </a:p>
        </p:txBody>
      </p:sp>
      <p:pic>
        <p:nvPicPr>
          <p:cNvPr id="5" name="صورة 4">
            <a:extLst>
              <a:ext uri="{FF2B5EF4-FFF2-40B4-BE49-F238E27FC236}">
                <a16:creationId xmlns:a16="http://schemas.microsoft.com/office/drawing/2014/main" id="{7CED8956-5EDA-3825-32AC-EFB82D3980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7670" y="4132269"/>
            <a:ext cx="16997355" cy="8654992"/>
          </a:xfrm>
          <a:prstGeom prst="rect">
            <a:avLst/>
          </a:prstGeom>
        </p:spPr>
      </p:pic>
    </p:spTree>
    <p:extLst>
      <p:ext uri="{BB962C8B-B14F-4D97-AF65-F5344CB8AC3E}">
        <p14:creationId xmlns:p14="http://schemas.microsoft.com/office/powerpoint/2010/main" val="14206768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 Single Corner Rectangle 36">
            <a:extLst>
              <a:ext uri="{FF2B5EF4-FFF2-40B4-BE49-F238E27FC236}">
                <a16:creationId xmlns:a16="http://schemas.microsoft.com/office/drawing/2014/main" id="{3E24B59E-9C7F-F5DA-EA4C-CCDB377732EA}"/>
              </a:ext>
            </a:extLst>
          </p:cNvPr>
          <p:cNvSpPr/>
          <p:nvPr/>
        </p:nvSpPr>
        <p:spPr>
          <a:xfrm rot="10800000">
            <a:off x="0" y="-1"/>
            <a:ext cx="24377650" cy="1978543"/>
          </a:xfrm>
          <a:prstGeom prst="round1Rect">
            <a:avLst>
              <a:gd name="adj" fmla="val 37253"/>
            </a:avLst>
          </a:prstGeom>
          <a:solidFill>
            <a:srgbClr val="041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solidFill>
                <a:schemeClr val="accent4"/>
              </a:solidFill>
              <a:latin typeface="Livvic Light" pitchFamily="2" charset="0"/>
            </a:endParaRPr>
          </a:p>
        </p:txBody>
      </p:sp>
      <p:sp>
        <p:nvSpPr>
          <p:cNvPr id="2" name="Oval 1">
            <a:extLst>
              <a:ext uri="{FF2B5EF4-FFF2-40B4-BE49-F238E27FC236}">
                <a16:creationId xmlns:a16="http://schemas.microsoft.com/office/drawing/2014/main" id="{DC690F52-AC8B-4458-FDE2-B5462E1B0BF9}"/>
              </a:ext>
            </a:extLst>
          </p:cNvPr>
          <p:cNvSpPr/>
          <p:nvPr/>
        </p:nvSpPr>
        <p:spPr>
          <a:xfrm>
            <a:off x="22375357" y="183688"/>
            <a:ext cx="1373972" cy="145134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latin typeface="Livvic Light" pitchFamily="2" charset="0"/>
            </a:endParaRPr>
          </a:p>
        </p:txBody>
      </p:sp>
      <p:sp>
        <p:nvSpPr>
          <p:cNvPr id="70" name="Freeform 69">
            <a:extLst>
              <a:ext uri="{FF2B5EF4-FFF2-40B4-BE49-F238E27FC236}">
                <a16:creationId xmlns:a16="http://schemas.microsoft.com/office/drawing/2014/main" id="{5D8407CB-3F31-41ED-5ADF-511E8F330A3D}"/>
              </a:ext>
            </a:extLst>
          </p:cNvPr>
          <p:cNvSpPr>
            <a:spLocks noChangeArrowheads="1"/>
          </p:cNvSpPr>
          <p:nvPr/>
        </p:nvSpPr>
        <p:spPr bwMode="auto">
          <a:xfrm>
            <a:off x="22774590" y="637210"/>
            <a:ext cx="575506" cy="544301"/>
          </a:xfrm>
          <a:custGeom>
            <a:avLst/>
            <a:gdLst>
              <a:gd name="connsiteX0" fmla="*/ 114051 w 517457"/>
              <a:gd name="connsiteY0" fmla="*/ 395070 h 408912"/>
              <a:gd name="connsiteX1" fmla="*/ 510584 w 517457"/>
              <a:gd name="connsiteY1" fmla="*/ 395070 h 408912"/>
              <a:gd name="connsiteX2" fmla="*/ 517456 w 517457"/>
              <a:gd name="connsiteY2" fmla="*/ 401793 h 408912"/>
              <a:gd name="connsiteX3" fmla="*/ 510584 w 517457"/>
              <a:gd name="connsiteY3" fmla="*/ 408912 h 408912"/>
              <a:gd name="connsiteX4" fmla="*/ 114051 w 517457"/>
              <a:gd name="connsiteY4" fmla="*/ 408912 h 408912"/>
              <a:gd name="connsiteX5" fmla="*/ 106775 w 517457"/>
              <a:gd name="connsiteY5" fmla="*/ 401793 h 408912"/>
              <a:gd name="connsiteX6" fmla="*/ 114051 w 517457"/>
              <a:gd name="connsiteY6" fmla="*/ 395070 h 408912"/>
              <a:gd name="connsiteX7" fmla="*/ 7310 w 517457"/>
              <a:gd name="connsiteY7" fmla="*/ 395070 h 408912"/>
              <a:gd name="connsiteX8" fmla="*/ 52791 w 517457"/>
              <a:gd name="connsiteY8" fmla="*/ 395070 h 408912"/>
              <a:gd name="connsiteX9" fmla="*/ 60101 w 517457"/>
              <a:gd name="connsiteY9" fmla="*/ 401793 h 408912"/>
              <a:gd name="connsiteX10" fmla="*/ 52791 w 517457"/>
              <a:gd name="connsiteY10" fmla="*/ 408912 h 408912"/>
              <a:gd name="connsiteX11" fmla="*/ 7310 w 517457"/>
              <a:gd name="connsiteY11" fmla="*/ 408912 h 408912"/>
              <a:gd name="connsiteX12" fmla="*/ 0 w 517457"/>
              <a:gd name="connsiteY12" fmla="*/ 401793 h 408912"/>
              <a:gd name="connsiteX13" fmla="*/ 7310 w 517457"/>
              <a:gd name="connsiteY13" fmla="*/ 395070 h 408912"/>
              <a:gd name="connsiteX14" fmla="*/ 373453 w 517457"/>
              <a:gd name="connsiteY14" fmla="*/ 334562 h 408912"/>
              <a:gd name="connsiteX15" fmla="*/ 510599 w 517457"/>
              <a:gd name="connsiteY15" fmla="*/ 334562 h 408912"/>
              <a:gd name="connsiteX16" fmla="*/ 517457 w 517457"/>
              <a:gd name="connsiteY16" fmla="*/ 341681 h 408912"/>
              <a:gd name="connsiteX17" fmla="*/ 510599 w 517457"/>
              <a:gd name="connsiteY17" fmla="*/ 348404 h 408912"/>
              <a:gd name="connsiteX18" fmla="*/ 373453 w 517457"/>
              <a:gd name="connsiteY18" fmla="*/ 348404 h 408912"/>
              <a:gd name="connsiteX19" fmla="*/ 366596 w 517457"/>
              <a:gd name="connsiteY19" fmla="*/ 341681 h 408912"/>
              <a:gd name="connsiteX20" fmla="*/ 373453 w 517457"/>
              <a:gd name="connsiteY20" fmla="*/ 334562 h 408912"/>
              <a:gd name="connsiteX21" fmla="*/ 281318 w 517457"/>
              <a:gd name="connsiteY21" fmla="*/ 334562 h 408912"/>
              <a:gd name="connsiteX22" fmla="*/ 326900 w 517457"/>
              <a:gd name="connsiteY22" fmla="*/ 334562 h 408912"/>
              <a:gd name="connsiteX23" fmla="*/ 334161 w 517457"/>
              <a:gd name="connsiteY23" fmla="*/ 341681 h 408912"/>
              <a:gd name="connsiteX24" fmla="*/ 326900 w 517457"/>
              <a:gd name="connsiteY24" fmla="*/ 348404 h 408912"/>
              <a:gd name="connsiteX25" fmla="*/ 281318 w 517457"/>
              <a:gd name="connsiteY25" fmla="*/ 348404 h 408912"/>
              <a:gd name="connsiteX26" fmla="*/ 274057 w 517457"/>
              <a:gd name="connsiteY26" fmla="*/ 341681 h 408912"/>
              <a:gd name="connsiteX27" fmla="*/ 281318 w 517457"/>
              <a:gd name="connsiteY27" fmla="*/ 334562 h 408912"/>
              <a:gd name="connsiteX28" fmla="*/ 464257 w 517457"/>
              <a:gd name="connsiteY28" fmla="*/ 274058 h 408912"/>
              <a:gd name="connsiteX29" fmla="*/ 510550 w 517457"/>
              <a:gd name="connsiteY29" fmla="*/ 274058 h 408912"/>
              <a:gd name="connsiteX30" fmla="*/ 517454 w 517457"/>
              <a:gd name="connsiteY30" fmla="*/ 281177 h 408912"/>
              <a:gd name="connsiteX31" fmla="*/ 510550 w 517457"/>
              <a:gd name="connsiteY31" fmla="*/ 287900 h 408912"/>
              <a:gd name="connsiteX32" fmla="*/ 464257 w 517457"/>
              <a:gd name="connsiteY32" fmla="*/ 287900 h 408912"/>
              <a:gd name="connsiteX33" fmla="*/ 457353 w 517457"/>
              <a:gd name="connsiteY33" fmla="*/ 281177 h 408912"/>
              <a:gd name="connsiteX34" fmla="*/ 464257 w 517457"/>
              <a:gd name="connsiteY34" fmla="*/ 274058 h 408912"/>
              <a:gd name="connsiteX35" fmla="*/ 403601 w 517457"/>
              <a:gd name="connsiteY35" fmla="*/ 274058 h 408912"/>
              <a:gd name="connsiteX36" fmla="*/ 433790 w 517457"/>
              <a:gd name="connsiteY36" fmla="*/ 274058 h 408912"/>
              <a:gd name="connsiteX37" fmla="*/ 440940 w 517457"/>
              <a:gd name="connsiteY37" fmla="*/ 281177 h 408912"/>
              <a:gd name="connsiteX38" fmla="*/ 433790 w 517457"/>
              <a:gd name="connsiteY38" fmla="*/ 287900 h 408912"/>
              <a:gd name="connsiteX39" fmla="*/ 403601 w 517457"/>
              <a:gd name="connsiteY39" fmla="*/ 287900 h 408912"/>
              <a:gd name="connsiteX40" fmla="*/ 396848 w 517457"/>
              <a:gd name="connsiteY40" fmla="*/ 281177 h 408912"/>
              <a:gd name="connsiteX41" fmla="*/ 403601 w 517457"/>
              <a:gd name="connsiteY41" fmla="*/ 274058 h 408912"/>
              <a:gd name="connsiteX42" fmla="*/ 430894 w 517457"/>
              <a:gd name="connsiteY42" fmla="*/ 230808 h 408912"/>
              <a:gd name="connsiteX43" fmla="*/ 75916 w 517457"/>
              <a:gd name="connsiteY43" fmla="*/ 328791 h 408912"/>
              <a:gd name="connsiteX44" fmla="*/ 75916 w 517457"/>
              <a:gd name="connsiteY44" fmla="*/ 352985 h 408912"/>
              <a:gd name="connsiteX45" fmla="*/ 80348 w 517457"/>
              <a:gd name="connsiteY45" fmla="*/ 357420 h 408912"/>
              <a:gd name="connsiteX46" fmla="*/ 162142 w 517457"/>
              <a:gd name="connsiteY46" fmla="*/ 357420 h 408912"/>
              <a:gd name="connsiteX47" fmla="*/ 184706 w 517457"/>
              <a:gd name="connsiteY47" fmla="*/ 352581 h 408912"/>
              <a:gd name="connsiteX48" fmla="*/ 469574 w 517457"/>
              <a:gd name="connsiteY48" fmla="*/ 205001 h 408912"/>
              <a:gd name="connsiteX49" fmla="*/ 72290 w 517457"/>
              <a:gd name="connsiteY49" fmla="*/ 236856 h 408912"/>
              <a:gd name="connsiteX50" fmla="*/ 72290 w 517457"/>
              <a:gd name="connsiteY50" fmla="*/ 234840 h 408912"/>
              <a:gd name="connsiteX51" fmla="*/ 18701 w 517457"/>
              <a:gd name="connsiteY51" fmla="*/ 329598 h 408912"/>
              <a:gd name="connsiteX52" fmla="*/ 75916 w 517457"/>
              <a:gd name="connsiteY52" fmla="*/ 196130 h 408912"/>
              <a:gd name="connsiteX53" fmla="*/ 75916 w 517457"/>
              <a:gd name="connsiteY53" fmla="*/ 222340 h 408912"/>
              <a:gd name="connsiteX54" fmla="*/ 349100 w 517457"/>
              <a:gd name="connsiteY54" fmla="*/ 200163 h 408912"/>
              <a:gd name="connsiteX55" fmla="*/ 464257 w 517457"/>
              <a:gd name="connsiteY55" fmla="*/ 121012 h 408912"/>
              <a:gd name="connsiteX56" fmla="*/ 510550 w 517457"/>
              <a:gd name="connsiteY56" fmla="*/ 121012 h 408912"/>
              <a:gd name="connsiteX57" fmla="*/ 517454 w 517457"/>
              <a:gd name="connsiteY57" fmla="*/ 128131 h 408912"/>
              <a:gd name="connsiteX58" fmla="*/ 510550 w 517457"/>
              <a:gd name="connsiteY58" fmla="*/ 134854 h 408912"/>
              <a:gd name="connsiteX59" fmla="*/ 464257 w 517457"/>
              <a:gd name="connsiteY59" fmla="*/ 134854 h 408912"/>
              <a:gd name="connsiteX60" fmla="*/ 457353 w 517457"/>
              <a:gd name="connsiteY60" fmla="*/ 128131 h 408912"/>
              <a:gd name="connsiteX61" fmla="*/ 464257 w 517457"/>
              <a:gd name="connsiteY61" fmla="*/ 121012 h 408912"/>
              <a:gd name="connsiteX62" fmla="*/ 403601 w 517457"/>
              <a:gd name="connsiteY62" fmla="*/ 121012 h 408912"/>
              <a:gd name="connsiteX63" fmla="*/ 433790 w 517457"/>
              <a:gd name="connsiteY63" fmla="*/ 121012 h 408912"/>
              <a:gd name="connsiteX64" fmla="*/ 440940 w 517457"/>
              <a:gd name="connsiteY64" fmla="*/ 128131 h 408912"/>
              <a:gd name="connsiteX65" fmla="*/ 433790 w 517457"/>
              <a:gd name="connsiteY65" fmla="*/ 134854 h 408912"/>
              <a:gd name="connsiteX66" fmla="*/ 403601 w 517457"/>
              <a:gd name="connsiteY66" fmla="*/ 134854 h 408912"/>
              <a:gd name="connsiteX67" fmla="*/ 396848 w 517457"/>
              <a:gd name="connsiteY67" fmla="*/ 128131 h 408912"/>
              <a:gd name="connsiteX68" fmla="*/ 403601 w 517457"/>
              <a:gd name="connsiteY68" fmla="*/ 121012 h 408912"/>
              <a:gd name="connsiteX69" fmla="*/ 17492 w 517457"/>
              <a:gd name="connsiteY69" fmla="*/ 68712 h 408912"/>
              <a:gd name="connsiteX70" fmla="*/ 73499 w 517457"/>
              <a:gd name="connsiteY70" fmla="*/ 182017 h 408912"/>
              <a:gd name="connsiteX71" fmla="*/ 469574 w 517457"/>
              <a:gd name="connsiteY71" fmla="*/ 188066 h 408912"/>
              <a:gd name="connsiteX72" fmla="*/ 373453 w 517457"/>
              <a:gd name="connsiteY72" fmla="*/ 60508 h 408912"/>
              <a:gd name="connsiteX73" fmla="*/ 510599 w 517457"/>
              <a:gd name="connsiteY73" fmla="*/ 60508 h 408912"/>
              <a:gd name="connsiteX74" fmla="*/ 517457 w 517457"/>
              <a:gd name="connsiteY74" fmla="*/ 68516 h 408912"/>
              <a:gd name="connsiteX75" fmla="*/ 510599 w 517457"/>
              <a:gd name="connsiteY75" fmla="*/ 76103 h 408912"/>
              <a:gd name="connsiteX76" fmla="*/ 373453 w 517457"/>
              <a:gd name="connsiteY76" fmla="*/ 76103 h 408912"/>
              <a:gd name="connsiteX77" fmla="*/ 366596 w 517457"/>
              <a:gd name="connsiteY77" fmla="*/ 68516 h 408912"/>
              <a:gd name="connsiteX78" fmla="*/ 373453 w 517457"/>
              <a:gd name="connsiteY78" fmla="*/ 60508 h 408912"/>
              <a:gd name="connsiteX79" fmla="*/ 281318 w 517457"/>
              <a:gd name="connsiteY79" fmla="*/ 60508 h 408912"/>
              <a:gd name="connsiteX80" fmla="*/ 326900 w 517457"/>
              <a:gd name="connsiteY80" fmla="*/ 60508 h 408912"/>
              <a:gd name="connsiteX81" fmla="*/ 334161 w 517457"/>
              <a:gd name="connsiteY81" fmla="*/ 68516 h 408912"/>
              <a:gd name="connsiteX82" fmla="*/ 326900 w 517457"/>
              <a:gd name="connsiteY82" fmla="*/ 76103 h 408912"/>
              <a:gd name="connsiteX83" fmla="*/ 281318 w 517457"/>
              <a:gd name="connsiteY83" fmla="*/ 76103 h 408912"/>
              <a:gd name="connsiteX84" fmla="*/ 274057 w 517457"/>
              <a:gd name="connsiteY84" fmla="*/ 68516 h 408912"/>
              <a:gd name="connsiteX85" fmla="*/ 281318 w 517457"/>
              <a:gd name="connsiteY85" fmla="*/ 60508 h 408912"/>
              <a:gd name="connsiteX86" fmla="*/ 21118 w 517457"/>
              <a:gd name="connsiteY86" fmla="*/ 55002 h 408912"/>
              <a:gd name="connsiteX87" fmla="*/ 503420 w 517457"/>
              <a:gd name="connsiteY87" fmla="*/ 182017 h 408912"/>
              <a:gd name="connsiteX88" fmla="*/ 513896 w 517457"/>
              <a:gd name="connsiteY88" fmla="*/ 196534 h 408912"/>
              <a:gd name="connsiteX89" fmla="*/ 505435 w 517457"/>
              <a:gd name="connsiteY89" fmla="*/ 209840 h 408912"/>
              <a:gd name="connsiteX90" fmla="*/ 190750 w 517457"/>
              <a:gd name="connsiteY90" fmla="*/ 365081 h 408912"/>
              <a:gd name="connsiteX91" fmla="*/ 162142 w 517457"/>
              <a:gd name="connsiteY91" fmla="*/ 371533 h 408912"/>
              <a:gd name="connsiteX92" fmla="*/ 80348 w 517457"/>
              <a:gd name="connsiteY92" fmla="*/ 371533 h 408912"/>
              <a:gd name="connsiteX93" fmla="*/ 61814 w 517457"/>
              <a:gd name="connsiteY93" fmla="*/ 352985 h 408912"/>
              <a:gd name="connsiteX94" fmla="*/ 61814 w 517457"/>
              <a:gd name="connsiteY94" fmla="*/ 332823 h 408912"/>
              <a:gd name="connsiteX95" fmla="*/ 22327 w 517457"/>
              <a:gd name="connsiteY95" fmla="*/ 343710 h 408912"/>
              <a:gd name="connsiteX96" fmla="*/ 18701 w 517457"/>
              <a:gd name="connsiteY96" fmla="*/ 344517 h 408912"/>
              <a:gd name="connsiteX97" fmla="*/ 7419 w 517457"/>
              <a:gd name="connsiteY97" fmla="*/ 338872 h 408912"/>
              <a:gd name="connsiteX98" fmla="*/ 6210 w 517457"/>
              <a:gd name="connsiteY98" fmla="*/ 322743 h 408912"/>
              <a:gd name="connsiteX99" fmla="*/ 61814 w 517457"/>
              <a:gd name="connsiteY99" fmla="*/ 224356 h 408912"/>
              <a:gd name="connsiteX100" fmla="*/ 61814 w 517457"/>
              <a:gd name="connsiteY100" fmla="*/ 190485 h 408912"/>
              <a:gd name="connsiteX101" fmla="*/ 4196 w 517457"/>
              <a:gd name="connsiteY101" fmla="*/ 75566 h 408912"/>
              <a:gd name="connsiteX102" fmla="*/ 6210 w 517457"/>
              <a:gd name="connsiteY102" fmla="*/ 59841 h 408912"/>
              <a:gd name="connsiteX103" fmla="*/ 21118 w 517457"/>
              <a:gd name="connsiteY103" fmla="*/ 55002 h 408912"/>
              <a:gd name="connsiteX104" fmla="*/ 114051 w 517457"/>
              <a:gd name="connsiteY104" fmla="*/ 0 h 408912"/>
              <a:gd name="connsiteX105" fmla="*/ 510584 w 517457"/>
              <a:gd name="connsiteY105" fmla="*/ 0 h 408912"/>
              <a:gd name="connsiteX106" fmla="*/ 517456 w 517457"/>
              <a:gd name="connsiteY106" fmla="*/ 6541 h 408912"/>
              <a:gd name="connsiteX107" fmla="*/ 510584 w 517457"/>
              <a:gd name="connsiteY107" fmla="*/ 13852 h 408912"/>
              <a:gd name="connsiteX108" fmla="*/ 114051 w 517457"/>
              <a:gd name="connsiteY108" fmla="*/ 13852 h 408912"/>
              <a:gd name="connsiteX109" fmla="*/ 106775 w 517457"/>
              <a:gd name="connsiteY109" fmla="*/ 6541 h 408912"/>
              <a:gd name="connsiteX110" fmla="*/ 114051 w 517457"/>
              <a:gd name="connsiteY110" fmla="*/ 0 h 408912"/>
              <a:gd name="connsiteX111" fmla="*/ 7310 w 517457"/>
              <a:gd name="connsiteY111" fmla="*/ 0 h 408912"/>
              <a:gd name="connsiteX112" fmla="*/ 52791 w 517457"/>
              <a:gd name="connsiteY112" fmla="*/ 0 h 408912"/>
              <a:gd name="connsiteX113" fmla="*/ 60101 w 517457"/>
              <a:gd name="connsiteY113" fmla="*/ 6541 h 408912"/>
              <a:gd name="connsiteX114" fmla="*/ 52791 w 517457"/>
              <a:gd name="connsiteY114" fmla="*/ 13852 h 408912"/>
              <a:gd name="connsiteX115" fmla="*/ 7310 w 517457"/>
              <a:gd name="connsiteY115" fmla="*/ 13852 h 408912"/>
              <a:gd name="connsiteX116" fmla="*/ 0 w 517457"/>
              <a:gd name="connsiteY116" fmla="*/ 6541 h 408912"/>
              <a:gd name="connsiteX117" fmla="*/ 7310 w 517457"/>
              <a:gd name="connsiteY117"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517457" h="408912">
                <a:moveTo>
                  <a:pt x="114051" y="395070"/>
                </a:moveTo>
                <a:lnTo>
                  <a:pt x="510584" y="395070"/>
                </a:lnTo>
                <a:cubicBezTo>
                  <a:pt x="514626" y="395070"/>
                  <a:pt x="517456" y="397838"/>
                  <a:pt x="517456" y="401793"/>
                </a:cubicBezTo>
                <a:cubicBezTo>
                  <a:pt x="517456" y="405748"/>
                  <a:pt x="514626" y="408912"/>
                  <a:pt x="510584" y="408912"/>
                </a:cubicBezTo>
                <a:lnTo>
                  <a:pt x="114051" y="408912"/>
                </a:lnTo>
                <a:cubicBezTo>
                  <a:pt x="110413" y="408912"/>
                  <a:pt x="106775" y="405748"/>
                  <a:pt x="106775" y="401793"/>
                </a:cubicBezTo>
                <a:cubicBezTo>
                  <a:pt x="106775" y="397838"/>
                  <a:pt x="110413" y="395070"/>
                  <a:pt x="114051" y="395070"/>
                </a:cubicBezTo>
                <a:close/>
                <a:moveTo>
                  <a:pt x="7310" y="395070"/>
                </a:moveTo>
                <a:lnTo>
                  <a:pt x="52791" y="395070"/>
                </a:lnTo>
                <a:cubicBezTo>
                  <a:pt x="56852" y="395070"/>
                  <a:pt x="60101" y="397838"/>
                  <a:pt x="60101" y="401793"/>
                </a:cubicBezTo>
                <a:cubicBezTo>
                  <a:pt x="60101" y="405748"/>
                  <a:pt x="56852" y="408912"/>
                  <a:pt x="52791" y="408912"/>
                </a:cubicBezTo>
                <a:lnTo>
                  <a:pt x="7310" y="408912"/>
                </a:lnTo>
                <a:cubicBezTo>
                  <a:pt x="3249" y="408912"/>
                  <a:pt x="0" y="405748"/>
                  <a:pt x="0" y="401793"/>
                </a:cubicBezTo>
                <a:cubicBezTo>
                  <a:pt x="0" y="397838"/>
                  <a:pt x="3249" y="395070"/>
                  <a:pt x="7310" y="395070"/>
                </a:cubicBezTo>
                <a:close/>
                <a:moveTo>
                  <a:pt x="373453" y="334562"/>
                </a:moveTo>
                <a:lnTo>
                  <a:pt x="510599" y="334562"/>
                </a:lnTo>
                <a:cubicBezTo>
                  <a:pt x="514633" y="334562"/>
                  <a:pt x="517457" y="337330"/>
                  <a:pt x="517457" y="341681"/>
                </a:cubicBezTo>
                <a:cubicBezTo>
                  <a:pt x="517457" y="345635"/>
                  <a:pt x="514633" y="348404"/>
                  <a:pt x="510599" y="348404"/>
                </a:cubicBezTo>
                <a:lnTo>
                  <a:pt x="373453" y="348404"/>
                </a:lnTo>
                <a:cubicBezTo>
                  <a:pt x="369823" y="348404"/>
                  <a:pt x="366596" y="345635"/>
                  <a:pt x="366596" y="341681"/>
                </a:cubicBezTo>
                <a:cubicBezTo>
                  <a:pt x="366596" y="337330"/>
                  <a:pt x="369823" y="334562"/>
                  <a:pt x="373453" y="334562"/>
                </a:cubicBezTo>
                <a:close/>
                <a:moveTo>
                  <a:pt x="281318" y="334562"/>
                </a:moveTo>
                <a:lnTo>
                  <a:pt x="326900" y="334562"/>
                </a:lnTo>
                <a:cubicBezTo>
                  <a:pt x="330934" y="334562"/>
                  <a:pt x="334161" y="337330"/>
                  <a:pt x="334161" y="341681"/>
                </a:cubicBezTo>
                <a:cubicBezTo>
                  <a:pt x="334161" y="345635"/>
                  <a:pt x="330934" y="348404"/>
                  <a:pt x="326900" y="348404"/>
                </a:cubicBezTo>
                <a:lnTo>
                  <a:pt x="281318" y="348404"/>
                </a:lnTo>
                <a:cubicBezTo>
                  <a:pt x="277284" y="348404"/>
                  <a:pt x="274057" y="345635"/>
                  <a:pt x="274057" y="341681"/>
                </a:cubicBezTo>
                <a:cubicBezTo>
                  <a:pt x="274057" y="337330"/>
                  <a:pt x="277284" y="334562"/>
                  <a:pt x="281318" y="334562"/>
                </a:cubicBezTo>
                <a:close/>
                <a:moveTo>
                  <a:pt x="464257" y="274058"/>
                </a:moveTo>
                <a:lnTo>
                  <a:pt x="510550" y="274058"/>
                </a:lnTo>
                <a:cubicBezTo>
                  <a:pt x="514611" y="274058"/>
                  <a:pt x="517454" y="277222"/>
                  <a:pt x="517454" y="281177"/>
                </a:cubicBezTo>
                <a:cubicBezTo>
                  <a:pt x="517454" y="285131"/>
                  <a:pt x="514611" y="287900"/>
                  <a:pt x="510550" y="287900"/>
                </a:cubicBezTo>
                <a:lnTo>
                  <a:pt x="464257" y="287900"/>
                </a:lnTo>
                <a:cubicBezTo>
                  <a:pt x="460602" y="287900"/>
                  <a:pt x="457353" y="285131"/>
                  <a:pt x="457353" y="281177"/>
                </a:cubicBezTo>
                <a:cubicBezTo>
                  <a:pt x="457353" y="277222"/>
                  <a:pt x="460602" y="274058"/>
                  <a:pt x="464257" y="274058"/>
                </a:cubicBezTo>
                <a:close/>
                <a:moveTo>
                  <a:pt x="403601" y="274058"/>
                </a:moveTo>
                <a:lnTo>
                  <a:pt x="433790" y="274058"/>
                </a:lnTo>
                <a:cubicBezTo>
                  <a:pt x="437762" y="274058"/>
                  <a:pt x="440940" y="277222"/>
                  <a:pt x="440940" y="281177"/>
                </a:cubicBezTo>
                <a:cubicBezTo>
                  <a:pt x="440940" y="285131"/>
                  <a:pt x="437762" y="287900"/>
                  <a:pt x="433790" y="287900"/>
                </a:cubicBezTo>
                <a:lnTo>
                  <a:pt x="403601" y="287900"/>
                </a:lnTo>
                <a:cubicBezTo>
                  <a:pt x="400026" y="287900"/>
                  <a:pt x="396848" y="285131"/>
                  <a:pt x="396848" y="281177"/>
                </a:cubicBezTo>
                <a:cubicBezTo>
                  <a:pt x="396848" y="277222"/>
                  <a:pt x="400026" y="274058"/>
                  <a:pt x="403601" y="274058"/>
                </a:cubicBezTo>
                <a:close/>
                <a:moveTo>
                  <a:pt x="430894" y="230808"/>
                </a:moveTo>
                <a:lnTo>
                  <a:pt x="75916" y="328791"/>
                </a:lnTo>
                <a:lnTo>
                  <a:pt x="75916" y="352985"/>
                </a:lnTo>
                <a:cubicBezTo>
                  <a:pt x="75916" y="355404"/>
                  <a:pt x="77931" y="357420"/>
                  <a:pt x="80348" y="357420"/>
                </a:cubicBezTo>
                <a:lnTo>
                  <a:pt x="162142" y="357420"/>
                </a:lnTo>
                <a:cubicBezTo>
                  <a:pt x="169798" y="357420"/>
                  <a:pt x="177453" y="355807"/>
                  <a:pt x="184706" y="352581"/>
                </a:cubicBezTo>
                <a:close/>
                <a:moveTo>
                  <a:pt x="469574" y="205001"/>
                </a:moveTo>
                <a:lnTo>
                  <a:pt x="72290" y="236856"/>
                </a:lnTo>
                <a:lnTo>
                  <a:pt x="72290" y="234840"/>
                </a:lnTo>
                <a:lnTo>
                  <a:pt x="18701" y="329598"/>
                </a:lnTo>
                <a:close/>
                <a:moveTo>
                  <a:pt x="75916" y="196130"/>
                </a:moveTo>
                <a:lnTo>
                  <a:pt x="75916" y="222340"/>
                </a:lnTo>
                <a:lnTo>
                  <a:pt x="349100" y="200163"/>
                </a:lnTo>
                <a:close/>
                <a:moveTo>
                  <a:pt x="464257" y="121012"/>
                </a:moveTo>
                <a:lnTo>
                  <a:pt x="510550" y="121012"/>
                </a:lnTo>
                <a:cubicBezTo>
                  <a:pt x="514611" y="121012"/>
                  <a:pt x="517454" y="124176"/>
                  <a:pt x="517454" y="128131"/>
                </a:cubicBezTo>
                <a:cubicBezTo>
                  <a:pt x="517454" y="131690"/>
                  <a:pt x="514611" y="134854"/>
                  <a:pt x="510550" y="134854"/>
                </a:cubicBezTo>
                <a:lnTo>
                  <a:pt x="464257" y="134854"/>
                </a:lnTo>
                <a:cubicBezTo>
                  <a:pt x="460602" y="134854"/>
                  <a:pt x="457353" y="131690"/>
                  <a:pt x="457353" y="128131"/>
                </a:cubicBezTo>
                <a:cubicBezTo>
                  <a:pt x="457353" y="124176"/>
                  <a:pt x="460602" y="121012"/>
                  <a:pt x="464257" y="121012"/>
                </a:cubicBezTo>
                <a:close/>
                <a:moveTo>
                  <a:pt x="403601" y="121012"/>
                </a:moveTo>
                <a:lnTo>
                  <a:pt x="433790" y="121012"/>
                </a:lnTo>
                <a:cubicBezTo>
                  <a:pt x="437762" y="121012"/>
                  <a:pt x="440940" y="124176"/>
                  <a:pt x="440940" y="128131"/>
                </a:cubicBezTo>
                <a:cubicBezTo>
                  <a:pt x="440940" y="131690"/>
                  <a:pt x="437762" y="134854"/>
                  <a:pt x="433790" y="134854"/>
                </a:cubicBezTo>
                <a:lnTo>
                  <a:pt x="403601" y="134854"/>
                </a:lnTo>
                <a:cubicBezTo>
                  <a:pt x="400026" y="134854"/>
                  <a:pt x="396848" y="131690"/>
                  <a:pt x="396848" y="128131"/>
                </a:cubicBezTo>
                <a:cubicBezTo>
                  <a:pt x="396848" y="124176"/>
                  <a:pt x="400026" y="121012"/>
                  <a:pt x="403601" y="121012"/>
                </a:cubicBezTo>
                <a:close/>
                <a:moveTo>
                  <a:pt x="17492" y="68712"/>
                </a:moveTo>
                <a:lnTo>
                  <a:pt x="73499" y="182017"/>
                </a:lnTo>
                <a:lnTo>
                  <a:pt x="469574" y="188066"/>
                </a:lnTo>
                <a:close/>
                <a:moveTo>
                  <a:pt x="373453" y="60508"/>
                </a:moveTo>
                <a:lnTo>
                  <a:pt x="510599" y="60508"/>
                </a:lnTo>
                <a:cubicBezTo>
                  <a:pt x="514633" y="60508"/>
                  <a:pt x="517457" y="64301"/>
                  <a:pt x="517457" y="68516"/>
                </a:cubicBezTo>
                <a:cubicBezTo>
                  <a:pt x="517457" y="72309"/>
                  <a:pt x="514633" y="76103"/>
                  <a:pt x="510599" y="76103"/>
                </a:cubicBezTo>
                <a:lnTo>
                  <a:pt x="373453" y="76103"/>
                </a:lnTo>
                <a:cubicBezTo>
                  <a:pt x="369823" y="76103"/>
                  <a:pt x="366596" y="72309"/>
                  <a:pt x="366596" y="68516"/>
                </a:cubicBezTo>
                <a:cubicBezTo>
                  <a:pt x="366596" y="64301"/>
                  <a:pt x="369823" y="60508"/>
                  <a:pt x="373453" y="60508"/>
                </a:cubicBezTo>
                <a:close/>
                <a:moveTo>
                  <a:pt x="281318" y="60508"/>
                </a:moveTo>
                <a:lnTo>
                  <a:pt x="326900" y="60508"/>
                </a:lnTo>
                <a:cubicBezTo>
                  <a:pt x="330934" y="60508"/>
                  <a:pt x="334161" y="64301"/>
                  <a:pt x="334161" y="68516"/>
                </a:cubicBezTo>
                <a:cubicBezTo>
                  <a:pt x="334161" y="72309"/>
                  <a:pt x="330934" y="76103"/>
                  <a:pt x="326900" y="76103"/>
                </a:cubicBezTo>
                <a:lnTo>
                  <a:pt x="281318" y="76103"/>
                </a:lnTo>
                <a:cubicBezTo>
                  <a:pt x="277284" y="76103"/>
                  <a:pt x="274057" y="72309"/>
                  <a:pt x="274057" y="68516"/>
                </a:cubicBezTo>
                <a:cubicBezTo>
                  <a:pt x="274057" y="64301"/>
                  <a:pt x="277284" y="60508"/>
                  <a:pt x="281318" y="60508"/>
                </a:cubicBezTo>
                <a:close/>
                <a:moveTo>
                  <a:pt x="21118" y="55002"/>
                </a:moveTo>
                <a:lnTo>
                  <a:pt x="503420" y="182017"/>
                </a:lnTo>
                <a:cubicBezTo>
                  <a:pt x="509464" y="184034"/>
                  <a:pt x="513896" y="189679"/>
                  <a:pt x="513896" y="196534"/>
                </a:cubicBezTo>
                <a:cubicBezTo>
                  <a:pt x="513896" y="202179"/>
                  <a:pt x="510673" y="207421"/>
                  <a:pt x="505435" y="209840"/>
                </a:cubicBezTo>
                <a:lnTo>
                  <a:pt x="190750" y="365081"/>
                </a:lnTo>
                <a:cubicBezTo>
                  <a:pt x="181886" y="369517"/>
                  <a:pt x="171813" y="371533"/>
                  <a:pt x="162142" y="371533"/>
                </a:cubicBezTo>
                <a:lnTo>
                  <a:pt x="80348" y="371533"/>
                </a:lnTo>
                <a:cubicBezTo>
                  <a:pt x="69872" y="371533"/>
                  <a:pt x="61814" y="363468"/>
                  <a:pt x="61814" y="352985"/>
                </a:cubicBezTo>
                <a:lnTo>
                  <a:pt x="61814" y="332823"/>
                </a:lnTo>
                <a:lnTo>
                  <a:pt x="22327" y="343710"/>
                </a:lnTo>
                <a:cubicBezTo>
                  <a:pt x="21118" y="344114"/>
                  <a:pt x="19910" y="344517"/>
                  <a:pt x="18701" y="344517"/>
                </a:cubicBezTo>
                <a:cubicBezTo>
                  <a:pt x="14269" y="344517"/>
                  <a:pt x="10240" y="342501"/>
                  <a:pt x="7419" y="338872"/>
                </a:cubicBezTo>
                <a:cubicBezTo>
                  <a:pt x="3793" y="334436"/>
                  <a:pt x="2987" y="327985"/>
                  <a:pt x="6210" y="322743"/>
                </a:cubicBezTo>
                <a:lnTo>
                  <a:pt x="61814" y="224356"/>
                </a:lnTo>
                <a:lnTo>
                  <a:pt x="61814" y="190485"/>
                </a:lnTo>
                <a:lnTo>
                  <a:pt x="4196" y="75566"/>
                </a:lnTo>
                <a:cubicBezTo>
                  <a:pt x="1778" y="70324"/>
                  <a:pt x="2181" y="64276"/>
                  <a:pt x="6210" y="59841"/>
                </a:cubicBezTo>
                <a:cubicBezTo>
                  <a:pt x="9837" y="55002"/>
                  <a:pt x="15477" y="53389"/>
                  <a:pt x="21118" y="55002"/>
                </a:cubicBezTo>
                <a:close/>
                <a:moveTo>
                  <a:pt x="114051" y="0"/>
                </a:moveTo>
                <a:lnTo>
                  <a:pt x="510584" y="0"/>
                </a:lnTo>
                <a:cubicBezTo>
                  <a:pt x="514626" y="0"/>
                  <a:pt x="517456" y="3078"/>
                  <a:pt x="517456" y="6541"/>
                </a:cubicBezTo>
                <a:cubicBezTo>
                  <a:pt x="517456" y="10389"/>
                  <a:pt x="514626" y="13852"/>
                  <a:pt x="510584" y="13852"/>
                </a:cubicBezTo>
                <a:lnTo>
                  <a:pt x="114051" y="13852"/>
                </a:lnTo>
                <a:cubicBezTo>
                  <a:pt x="110413" y="13852"/>
                  <a:pt x="106775" y="10389"/>
                  <a:pt x="106775" y="6541"/>
                </a:cubicBezTo>
                <a:cubicBezTo>
                  <a:pt x="106775" y="3078"/>
                  <a:pt x="110413" y="0"/>
                  <a:pt x="114051" y="0"/>
                </a:cubicBezTo>
                <a:close/>
                <a:moveTo>
                  <a:pt x="7310" y="0"/>
                </a:moveTo>
                <a:lnTo>
                  <a:pt x="52791" y="0"/>
                </a:lnTo>
                <a:cubicBezTo>
                  <a:pt x="56852" y="0"/>
                  <a:pt x="60101" y="3078"/>
                  <a:pt x="60101" y="6541"/>
                </a:cubicBezTo>
                <a:cubicBezTo>
                  <a:pt x="60101" y="10389"/>
                  <a:pt x="56852" y="13852"/>
                  <a:pt x="52791" y="13852"/>
                </a:cubicBezTo>
                <a:lnTo>
                  <a:pt x="7310" y="13852"/>
                </a:lnTo>
                <a:cubicBezTo>
                  <a:pt x="3249" y="13852"/>
                  <a:pt x="0" y="10389"/>
                  <a:pt x="0" y="6541"/>
                </a:cubicBezTo>
                <a:cubicBezTo>
                  <a:pt x="0" y="3078"/>
                  <a:pt x="3249" y="0"/>
                  <a:pt x="7310" y="0"/>
                </a:cubicBezTo>
                <a:close/>
              </a:path>
            </a:pathLst>
          </a:custGeom>
          <a:solidFill>
            <a:schemeClr val="tx2"/>
          </a:solidFill>
          <a:ln>
            <a:noFill/>
          </a:ln>
          <a:effectLst/>
        </p:spPr>
        <p:txBody>
          <a:bodyPr wrap="square" anchor="ctr">
            <a:noAutofit/>
          </a:bodyPr>
          <a:lstStyle/>
          <a:p>
            <a:pPr algn="ctr" rtl="1"/>
            <a:endParaRPr lang="en-US" sz="725">
              <a:latin typeface="Livvic Light" pitchFamily="2" charset="0"/>
            </a:endParaRPr>
          </a:p>
        </p:txBody>
      </p:sp>
      <p:sp>
        <p:nvSpPr>
          <p:cNvPr id="3" name="مربع نص 2">
            <a:extLst>
              <a:ext uri="{FF2B5EF4-FFF2-40B4-BE49-F238E27FC236}">
                <a16:creationId xmlns:a16="http://schemas.microsoft.com/office/drawing/2014/main" id="{DF7A4A22-C0C2-50DF-A986-93F74A73DDB5}"/>
              </a:ext>
            </a:extLst>
          </p:cNvPr>
          <p:cNvSpPr txBox="1"/>
          <p:nvPr/>
        </p:nvSpPr>
        <p:spPr>
          <a:xfrm>
            <a:off x="1162130" y="265995"/>
            <a:ext cx="22188436" cy="1446550"/>
          </a:xfrm>
          <a:prstGeom prst="rect">
            <a:avLst/>
          </a:prstGeom>
          <a:noFill/>
        </p:spPr>
        <p:txBody>
          <a:bodyPr wrap="square" rtlCol="1">
            <a:spAutoFit/>
          </a:bodyPr>
          <a:lstStyle/>
          <a:p>
            <a:pPr algn="ctr" rtl="1"/>
            <a:r>
              <a:rPr lang="ar-SA" sz="8800" b="1" dirty="0">
                <a:solidFill>
                  <a:schemeClr val="bg1"/>
                </a:solidFill>
                <a:effectLst>
                  <a:outerShdw blurRad="38100" dist="38100" dir="2700000" algn="tl">
                    <a:srgbClr val="000000">
                      <a:alpha val="43137"/>
                    </a:srgbClr>
                  </a:outerShdw>
                </a:effectLst>
              </a:rPr>
              <a:t>تدريب عملي</a:t>
            </a:r>
          </a:p>
        </p:txBody>
      </p:sp>
      <p:sp>
        <p:nvSpPr>
          <p:cNvPr id="17" name="Oval 44">
            <a:extLst>
              <a:ext uri="{FF2B5EF4-FFF2-40B4-BE49-F238E27FC236}">
                <a16:creationId xmlns:a16="http://schemas.microsoft.com/office/drawing/2014/main" id="{4FDD8BA6-3F53-BDCD-58BB-A730955F9729}"/>
              </a:ext>
            </a:extLst>
          </p:cNvPr>
          <p:cNvSpPr/>
          <p:nvPr/>
        </p:nvSpPr>
        <p:spPr>
          <a:xfrm>
            <a:off x="21011104" y="12124517"/>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b="1" dirty="0">
                <a:solidFill>
                  <a:schemeClr val="tx2"/>
                </a:solidFill>
                <a:latin typeface="Livvic Light" pitchFamily="2" charset="0"/>
              </a:rPr>
              <a:t>104</a:t>
            </a:r>
            <a:endParaRPr lang="en-US" b="1" dirty="0">
              <a:solidFill>
                <a:schemeClr val="tx2"/>
              </a:solidFill>
              <a:latin typeface="Livvic Light" pitchFamily="2" charset="0"/>
            </a:endParaRPr>
          </a:p>
        </p:txBody>
      </p:sp>
      <p:sp>
        <p:nvSpPr>
          <p:cNvPr id="10" name="مربع نص 9">
            <a:extLst>
              <a:ext uri="{FF2B5EF4-FFF2-40B4-BE49-F238E27FC236}">
                <a16:creationId xmlns:a16="http://schemas.microsoft.com/office/drawing/2014/main" id="{1AA511B6-F45C-01B7-7C5D-5AF1768FAFEC}"/>
              </a:ext>
            </a:extLst>
          </p:cNvPr>
          <p:cNvSpPr txBox="1"/>
          <p:nvPr/>
        </p:nvSpPr>
        <p:spPr>
          <a:xfrm>
            <a:off x="1162130" y="2645746"/>
            <a:ext cx="22188436" cy="1446550"/>
          </a:xfrm>
          <a:prstGeom prst="rect">
            <a:avLst/>
          </a:prstGeom>
          <a:noFill/>
        </p:spPr>
        <p:txBody>
          <a:bodyPr wrap="square" rtlCol="1">
            <a:spAutoFit/>
          </a:bodyPr>
          <a:lstStyle/>
          <a:p>
            <a:pPr algn="ctr" rtl="1"/>
            <a:r>
              <a:rPr lang="ar-SA" sz="8800" b="1" dirty="0">
                <a:solidFill>
                  <a:srgbClr val="00B050"/>
                </a:solidFill>
                <a:effectLst>
                  <a:outerShdw blurRad="38100" dist="38100" dir="2700000" algn="tl">
                    <a:srgbClr val="000000">
                      <a:alpha val="43137"/>
                    </a:srgbClr>
                  </a:outerShdw>
                </a:effectLst>
              </a:rPr>
              <a:t>مثال عملي على استخدام قاعدة معلومات دار المنظومة:</a:t>
            </a:r>
          </a:p>
        </p:txBody>
      </p:sp>
      <p:pic>
        <p:nvPicPr>
          <p:cNvPr id="6" name="صورة 5">
            <a:extLst>
              <a:ext uri="{FF2B5EF4-FFF2-40B4-BE49-F238E27FC236}">
                <a16:creationId xmlns:a16="http://schemas.microsoft.com/office/drawing/2014/main" id="{C4D28FB0-15F1-76D7-EC9B-276479979F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3188" y="4483830"/>
            <a:ext cx="16411274" cy="8360153"/>
          </a:xfrm>
          <a:prstGeom prst="rect">
            <a:avLst/>
          </a:prstGeom>
        </p:spPr>
      </p:pic>
    </p:spTree>
    <p:extLst>
      <p:ext uri="{BB962C8B-B14F-4D97-AF65-F5344CB8AC3E}">
        <p14:creationId xmlns:p14="http://schemas.microsoft.com/office/powerpoint/2010/main" val="2881819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 Single Corner Rectangle 36">
            <a:extLst>
              <a:ext uri="{FF2B5EF4-FFF2-40B4-BE49-F238E27FC236}">
                <a16:creationId xmlns:a16="http://schemas.microsoft.com/office/drawing/2014/main" id="{3E24B59E-9C7F-F5DA-EA4C-CCDB377732EA}"/>
              </a:ext>
            </a:extLst>
          </p:cNvPr>
          <p:cNvSpPr/>
          <p:nvPr/>
        </p:nvSpPr>
        <p:spPr>
          <a:xfrm rot="10800000">
            <a:off x="0" y="-1"/>
            <a:ext cx="24377650" cy="1978543"/>
          </a:xfrm>
          <a:prstGeom prst="round1Rect">
            <a:avLst>
              <a:gd name="adj" fmla="val 37253"/>
            </a:avLst>
          </a:prstGeom>
          <a:solidFill>
            <a:srgbClr val="041A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solidFill>
                <a:schemeClr val="accent4"/>
              </a:solidFill>
              <a:latin typeface="Livvic Light" pitchFamily="2" charset="0"/>
            </a:endParaRPr>
          </a:p>
        </p:txBody>
      </p:sp>
      <p:sp>
        <p:nvSpPr>
          <p:cNvPr id="2" name="Oval 1">
            <a:extLst>
              <a:ext uri="{FF2B5EF4-FFF2-40B4-BE49-F238E27FC236}">
                <a16:creationId xmlns:a16="http://schemas.microsoft.com/office/drawing/2014/main" id="{DC690F52-AC8B-4458-FDE2-B5462E1B0BF9}"/>
              </a:ext>
            </a:extLst>
          </p:cNvPr>
          <p:cNvSpPr/>
          <p:nvPr/>
        </p:nvSpPr>
        <p:spPr>
          <a:xfrm>
            <a:off x="22375357" y="183688"/>
            <a:ext cx="1373972" cy="145134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latin typeface="Livvic Light" pitchFamily="2" charset="0"/>
            </a:endParaRPr>
          </a:p>
        </p:txBody>
      </p:sp>
      <p:sp>
        <p:nvSpPr>
          <p:cNvPr id="70" name="Freeform 69">
            <a:extLst>
              <a:ext uri="{FF2B5EF4-FFF2-40B4-BE49-F238E27FC236}">
                <a16:creationId xmlns:a16="http://schemas.microsoft.com/office/drawing/2014/main" id="{5D8407CB-3F31-41ED-5ADF-511E8F330A3D}"/>
              </a:ext>
            </a:extLst>
          </p:cNvPr>
          <p:cNvSpPr>
            <a:spLocks noChangeArrowheads="1"/>
          </p:cNvSpPr>
          <p:nvPr/>
        </p:nvSpPr>
        <p:spPr bwMode="auto">
          <a:xfrm>
            <a:off x="22774590" y="637210"/>
            <a:ext cx="575506" cy="544301"/>
          </a:xfrm>
          <a:custGeom>
            <a:avLst/>
            <a:gdLst>
              <a:gd name="connsiteX0" fmla="*/ 114051 w 517457"/>
              <a:gd name="connsiteY0" fmla="*/ 395070 h 408912"/>
              <a:gd name="connsiteX1" fmla="*/ 510584 w 517457"/>
              <a:gd name="connsiteY1" fmla="*/ 395070 h 408912"/>
              <a:gd name="connsiteX2" fmla="*/ 517456 w 517457"/>
              <a:gd name="connsiteY2" fmla="*/ 401793 h 408912"/>
              <a:gd name="connsiteX3" fmla="*/ 510584 w 517457"/>
              <a:gd name="connsiteY3" fmla="*/ 408912 h 408912"/>
              <a:gd name="connsiteX4" fmla="*/ 114051 w 517457"/>
              <a:gd name="connsiteY4" fmla="*/ 408912 h 408912"/>
              <a:gd name="connsiteX5" fmla="*/ 106775 w 517457"/>
              <a:gd name="connsiteY5" fmla="*/ 401793 h 408912"/>
              <a:gd name="connsiteX6" fmla="*/ 114051 w 517457"/>
              <a:gd name="connsiteY6" fmla="*/ 395070 h 408912"/>
              <a:gd name="connsiteX7" fmla="*/ 7310 w 517457"/>
              <a:gd name="connsiteY7" fmla="*/ 395070 h 408912"/>
              <a:gd name="connsiteX8" fmla="*/ 52791 w 517457"/>
              <a:gd name="connsiteY8" fmla="*/ 395070 h 408912"/>
              <a:gd name="connsiteX9" fmla="*/ 60101 w 517457"/>
              <a:gd name="connsiteY9" fmla="*/ 401793 h 408912"/>
              <a:gd name="connsiteX10" fmla="*/ 52791 w 517457"/>
              <a:gd name="connsiteY10" fmla="*/ 408912 h 408912"/>
              <a:gd name="connsiteX11" fmla="*/ 7310 w 517457"/>
              <a:gd name="connsiteY11" fmla="*/ 408912 h 408912"/>
              <a:gd name="connsiteX12" fmla="*/ 0 w 517457"/>
              <a:gd name="connsiteY12" fmla="*/ 401793 h 408912"/>
              <a:gd name="connsiteX13" fmla="*/ 7310 w 517457"/>
              <a:gd name="connsiteY13" fmla="*/ 395070 h 408912"/>
              <a:gd name="connsiteX14" fmla="*/ 373453 w 517457"/>
              <a:gd name="connsiteY14" fmla="*/ 334562 h 408912"/>
              <a:gd name="connsiteX15" fmla="*/ 510599 w 517457"/>
              <a:gd name="connsiteY15" fmla="*/ 334562 h 408912"/>
              <a:gd name="connsiteX16" fmla="*/ 517457 w 517457"/>
              <a:gd name="connsiteY16" fmla="*/ 341681 h 408912"/>
              <a:gd name="connsiteX17" fmla="*/ 510599 w 517457"/>
              <a:gd name="connsiteY17" fmla="*/ 348404 h 408912"/>
              <a:gd name="connsiteX18" fmla="*/ 373453 w 517457"/>
              <a:gd name="connsiteY18" fmla="*/ 348404 h 408912"/>
              <a:gd name="connsiteX19" fmla="*/ 366596 w 517457"/>
              <a:gd name="connsiteY19" fmla="*/ 341681 h 408912"/>
              <a:gd name="connsiteX20" fmla="*/ 373453 w 517457"/>
              <a:gd name="connsiteY20" fmla="*/ 334562 h 408912"/>
              <a:gd name="connsiteX21" fmla="*/ 281318 w 517457"/>
              <a:gd name="connsiteY21" fmla="*/ 334562 h 408912"/>
              <a:gd name="connsiteX22" fmla="*/ 326900 w 517457"/>
              <a:gd name="connsiteY22" fmla="*/ 334562 h 408912"/>
              <a:gd name="connsiteX23" fmla="*/ 334161 w 517457"/>
              <a:gd name="connsiteY23" fmla="*/ 341681 h 408912"/>
              <a:gd name="connsiteX24" fmla="*/ 326900 w 517457"/>
              <a:gd name="connsiteY24" fmla="*/ 348404 h 408912"/>
              <a:gd name="connsiteX25" fmla="*/ 281318 w 517457"/>
              <a:gd name="connsiteY25" fmla="*/ 348404 h 408912"/>
              <a:gd name="connsiteX26" fmla="*/ 274057 w 517457"/>
              <a:gd name="connsiteY26" fmla="*/ 341681 h 408912"/>
              <a:gd name="connsiteX27" fmla="*/ 281318 w 517457"/>
              <a:gd name="connsiteY27" fmla="*/ 334562 h 408912"/>
              <a:gd name="connsiteX28" fmla="*/ 464257 w 517457"/>
              <a:gd name="connsiteY28" fmla="*/ 274058 h 408912"/>
              <a:gd name="connsiteX29" fmla="*/ 510550 w 517457"/>
              <a:gd name="connsiteY29" fmla="*/ 274058 h 408912"/>
              <a:gd name="connsiteX30" fmla="*/ 517454 w 517457"/>
              <a:gd name="connsiteY30" fmla="*/ 281177 h 408912"/>
              <a:gd name="connsiteX31" fmla="*/ 510550 w 517457"/>
              <a:gd name="connsiteY31" fmla="*/ 287900 h 408912"/>
              <a:gd name="connsiteX32" fmla="*/ 464257 w 517457"/>
              <a:gd name="connsiteY32" fmla="*/ 287900 h 408912"/>
              <a:gd name="connsiteX33" fmla="*/ 457353 w 517457"/>
              <a:gd name="connsiteY33" fmla="*/ 281177 h 408912"/>
              <a:gd name="connsiteX34" fmla="*/ 464257 w 517457"/>
              <a:gd name="connsiteY34" fmla="*/ 274058 h 408912"/>
              <a:gd name="connsiteX35" fmla="*/ 403601 w 517457"/>
              <a:gd name="connsiteY35" fmla="*/ 274058 h 408912"/>
              <a:gd name="connsiteX36" fmla="*/ 433790 w 517457"/>
              <a:gd name="connsiteY36" fmla="*/ 274058 h 408912"/>
              <a:gd name="connsiteX37" fmla="*/ 440940 w 517457"/>
              <a:gd name="connsiteY37" fmla="*/ 281177 h 408912"/>
              <a:gd name="connsiteX38" fmla="*/ 433790 w 517457"/>
              <a:gd name="connsiteY38" fmla="*/ 287900 h 408912"/>
              <a:gd name="connsiteX39" fmla="*/ 403601 w 517457"/>
              <a:gd name="connsiteY39" fmla="*/ 287900 h 408912"/>
              <a:gd name="connsiteX40" fmla="*/ 396848 w 517457"/>
              <a:gd name="connsiteY40" fmla="*/ 281177 h 408912"/>
              <a:gd name="connsiteX41" fmla="*/ 403601 w 517457"/>
              <a:gd name="connsiteY41" fmla="*/ 274058 h 408912"/>
              <a:gd name="connsiteX42" fmla="*/ 430894 w 517457"/>
              <a:gd name="connsiteY42" fmla="*/ 230808 h 408912"/>
              <a:gd name="connsiteX43" fmla="*/ 75916 w 517457"/>
              <a:gd name="connsiteY43" fmla="*/ 328791 h 408912"/>
              <a:gd name="connsiteX44" fmla="*/ 75916 w 517457"/>
              <a:gd name="connsiteY44" fmla="*/ 352985 h 408912"/>
              <a:gd name="connsiteX45" fmla="*/ 80348 w 517457"/>
              <a:gd name="connsiteY45" fmla="*/ 357420 h 408912"/>
              <a:gd name="connsiteX46" fmla="*/ 162142 w 517457"/>
              <a:gd name="connsiteY46" fmla="*/ 357420 h 408912"/>
              <a:gd name="connsiteX47" fmla="*/ 184706 w 517457"/>
              <a:gd name="connsiteY47" fmla="*/ 352581 h 408912"/>
              <a:gd name="connsiteX48" fmla="*/ 469574 w 517457"/>
              <a:gd name="connsiteY48" fmla="*/ 205001 h 408912"/>
              <a:gd name="connsiteX49" fmla="*/ 72290 w 517457"/>
              <a:gd name="connsiteY49" fmla="*/ 236856 h 408912"/>
              <a:gd name="connsiteX50" fmla="*/ 72290 w 517457"/>
              <a:gd name="connsiteY50" fmla="*/ 234840 h 408912"/>
              <a:gd name="connsiteX51" fmla="*/ 18701 w 517457"/>
              <a:gd name="connsiteY51" fmla="*/ 329598 h 408912"/>
              <a:gd name="connsiteX52" fmla="*/ 75916 w 517457"/>
              <a:gd name="connsiteY52" fmla="*/ 196130 h 408912"/>
              <a:gd name="connsiteX53" fmla="*/ 75916 w 517457"/>
              <a:gd name="connsiteY53" fmla="*/ 222340 h 408912"/>
              <a:gd name="connsiteX54" fmla="*/ 349100 w 517457"/>
              <a:gd name="connsiteY54" fmla="*/ 200163 h 408912"/>
              <a:gd name="connsiteX55" fmla="*/ 464257 w 517457"/>
              <a:gd name="connsiteY55" fmla="*/ 121012 h 408912"/>
              <a:gd name="connsiteX56" fmla="*/ 510550 w 517457"/>
              <a:gd name="connsiteY56" fmla="*/ 121012 h 408912"/>
              <a:gd name="connsiteX57" fmla="*/ 517454 w 517457"/>
              <a:gd name="connsiteY57" fmla="*/ 128131 h 408912"/>
              <a:gd name="connsiteX58" fmla="*/ 510550 w 517457"/>
              <a:gd name="connsiteY58" fmla="*/ 134854 h 408912"/>
              <a:gd name="connsiteX59" fmla="*/ 464257 w 517457"/>
              <a:gd name="connsiteY59" fmla="*/ 134854 h 408912"/>
              <a:gd name="connsiteX60" fmla="*/ 457353 w 517457"/>
              <a:gd name="connsiteY60" fmla="*/ 128131 h 408912"/>
              <a:gd name="connsiteX61" fmla="*/ 464257 w 517457"/>
              <a:gd name="connsiteY61" fmla="*/ 121012 h 408912"/>
              <a:gd name="connsiteX62" fmla="*/ 403601 w 517457"/>
              <a:gd name="connsiteY62" fmla="*/ 121012 h 408912"/>
              <a:gd name="connsiteX63" fmla="*/ 433790 w 517457"/>
              <a:gd name="connsiteY63" fmla="*/ 121012 h 408912"/>
              <a:gd name="connsiteX64" fmla="*/ 440940 w 517457"/>
              <a:gd name="connsiteY64" fmla="*/ 128131 h 408912"/>
              <a:gd name="connsiteX65" fmla="*/ 433790 w 517457"/>
              <a:gd name="connsiteY65" fmla="*/ 134854 h 408912"/>
              <a:gd name="connsiteX66" fmla="*/ 403601 w 517457"/>
              <a:gd name="connsiteY66" fmla="*/ 134854 h 408912"/>
              <a:gd name="connsiteX67" fmla="*/ 396848 w 517457"/>
              <a:gd name="connsiteY67" fmla="*/ 128131 h 408912"/>
              <a:gd name="connsiteX68" fmla="*/ 403601 w 517457"/>
              <a:gd name="connsiteY68" fmla="*/ 121012 h 408912"/>
              <a:gd name="connsiteX69" fmla="*/ 17492 w 517457"/>
              <a:gd name="connsiteY69" fmla="*/ 68712 h 408912"/>
              <a:gd name="connsiteX70" fmla="*/ 73499 w 517457"/>
              <a:gd name="connsiteY70" fmla="*/ 182017 h 408912"/>
              <a:gd name="connsiteX71" fmla="*/ 469574 w 517457"/>
              <a:gd name="connsiteY71" fmla="*/ 188066 h 408912"/>
              <a:gd name="connsiteX72" fmla="*/ 373453 w 517457"/>
              <a:gd name="connsiteY72" fmla="*/ 60508 h 408912"/>
              <a:gd name="connsiteX73" fmla="*/ 510599 w 517457"/>
              <a:gd name="connsiteY73" fmla="*/ 60508 h 408912"/>
              <a:gd name="connsiteX74" fmla="*/ 517457 w 517457"/>
              <a:gd name="connsiteY74" fmla="*/ 68516 h 408912"/>
              <a:gd name="connsiteX75" fmla="*/ 510599 w 517457"/>
              <a:gd name="connsiteY75" fmla="*/ 76103 h 408912"/>
              <a:gd name="connsiteX76" fmla="*/ 373453 w 517457"/>
              <a:gd name="connsiteY76" fmla="*/ 76103 h 408912"/>
              <a:gd name="connsiteX77" fmla="*/ 366596 w 517457"/>
              <a:gd name="connsiteY77" fmla="*/ 68516 h 408912"/>
              <a:gd name="connsiteX78" fmla="*/ 373453 w 517457"/>
              <a:gd name="connsiteY78" fmla="*/ 60508 h 408912"/>
              <a:gd name="connsiteX79" fmla="*/ 281318 w 517457"/>
              <a:gd name="connsiteY79" fmla="*/ 60508 h 408912"/>
              <a:gd name="connsiteX80" fmla="*/ 326900 w 517457"/>
              <a:gd name="connsiteY80" fmla="*/ 60508 h 408912"/>
              <a:gd name="connsiteX81" fmla="*/ 334161 w 517457"/>
              <a:gd name="connsiteY81" fmla="*/ 68516 h 408912"/>
              <a:gd name="connsiteX82" fmla="*/ 326900 w 517457"/>
              <a:gd name="connsiteY82" fmla="*/ 76103 h 408912"/>
              <a:gd name="connsiteX83" fmla="*/ 281318 w 517457"/>
              <a:gd name="connsiteY83" fmla="*/ 76103 h 408912"/>
              <a:gd name="connsiteX84" fmla="*/ 274057 w 517457"/>
              <a:gd name="connsiteY84" fmla="*/ 68516 h 408912"/>
              <a:gd name="connsiteX85" fmla="*/ 281318 w 517457"/>
              <a:gd name="connsiteY85" fmla="*/ 60508 h 408912"/>
              <a:gd name="connsiteX86" fmla="*/ 21118 w 517457"/>
              <a:gd name="connsiteY86" fmla="*/ 55002 h 408912"/>
              <a:gd name="connsiteX87" fmla="*/ 503420 w 517457"/>
              <a:gd name="connsiteY87" fmla="*/ 182017 h 408912"/>
              <a:gd name="connsiteX88" fmla="*/ 513896 w 517457"/>
              <a:gd name="connsiteY88" fmla="*/ 196534 h 408912"/>
              <a:gd name="connsiteX89" fmla="*/ 505435 w 517457"/>
              <a:gd name="connsiteY89" fmla="*/ 209840 h 408912"/>
              <a:gd name="connsiteX90" fmla="*/ 190750 w 517457"/>
              <a:gd name="connsiteY90" fmla="*/ 365081 h 408912"/>
              <a:gd name="connsiteX91" fmla="*/ 162142 w 517457"/>
              <a:gd name="connsiteY91" fmla="*/ 371533 h 408912"/>
              <a:gd name="connsiteX92" fmla="*/ 80348 w 517457"/>
              <a:gd name="connsiteY92" fmla="*/ 371533 h 408912"/>
              <a:gd name="connsiteX93" fmla="*/ 61814 w 517457"/>
              <a:gd name="connsiteY93" fmla="*/ 352985 h 408912"/>
              <a:gd name="connsiteX94" fmla="*/ 61814 w 517457"/>
              <a:gd name="connsiteY94" fmla="*/ 332823 h 408912"/>
              <a:gd name="connsiteX95" fmla="*/ 22327 w 517457"/>
              <a:gd name="connsiteY95" fmla="*/ 343710 h 408912"/>
              <a:gd name="connsiteX96" fmla="*/ 18701 w 517457"/>
              <a:gd name="connsiteY96" fmla="*/ 344517 h 408912"/>
              <a:gd name="connsiteX97" fmla="*/ 7419 w 517457"/>
              <a:gd name="connsiteY97" fmla="*/ 338872 h 408912"/>
              <a:gd name="connsiteX98" fmla="*/ 6210 w 517457"/>
              <a:gd name="connsiteY98" fmla="*/ 322743 h 408912"/>
              <a:gd name="connsiteX99" fmla="*/ 61814 w 517457"/>
              <a:gd name="connsiteY99" fmla="*/ 224356 h 408912"/>
              <a:gd name="connsiteX100" fmla="*/ 61814 w 517457"/>
              <a:gd name="connsiteY100" fmla="*/ 190485 h 408912"/>
              <a:gd name="connsiteX101" fmla="*/ 4196 w 517457"/>
              <a:gd name="connsiteY101" fmla="*/ 75566 h 408912"/>
              <a:gd name="connsiteX102" fmla="*/ 6210 w 517457"/>
              <a:gd name="connsiteY102" fmla="*/ 59841 h 408912"/>
              <a:gd name="connsiteX103" fmla="*/ 21118 w 517457"/>
              <a:gd name="connsiteY103" fmla="*/ 55002 h 408912"/>
              <a:gd name="connsiteX104" fmla="*/ 114051 w 517457"/>
              <a:gd name="connsiteY104" fmla="*/ 0 h 408912"/>
              <a:gd name="connsiteX105" fmla="*/ 510584 w 517457"/>
              <a:gd name="connsiteY105" fmla="*/ 0 h 408912"/>
              <a:gd name="connsiteX106" fmla="*/ 517456 w 517457"/>
              <a:gd name="connsiteY106" fmla="*/ 6541 h 408912"/>
              <a:gd name="connsiteX107" fmla="*/ 510584 w 517457"/>
              <a:gd name="connsiteY107" fmla="*/ 13852 h 408912"/>
              <a:gd name="connsiteX108" fmla="*/ 114051 w 517457"/>
              <a:gd name="connsiteY108" fmla="*/ 13852 h 408912"/>
              <a:gd name="connsiteX109" fmla="*/ 106775 w 517457"/>
              <a:gd name="connsiteY109" fmla="*/ 6541 h 408912"/>
              <a:gd name="connsiteX110" fmla="*/ 114051 w 517457"/>
              <a:gd name="connsiteY110" fmla="*/ 0 h 408912"/>
              <a:gd name="connsiteX111" fmla="*/ 7310 w 517457"/>
              <a:gd name="connsiteY111" fmla="*/ 0 h 408912"/>
              <a:gd name="connsiteX112" fmla="*/ 52791 w 517457"/>
              <a:gd name="connsiteY112" fmla="*/ 0 h 408912"/>
              <a:gd name="connsiteX113" fmla="*/ 60101 w 517457"/>
              <a:gd name="connsiteY113" fmla="*/ 6541 h 408912"/>
              <a:gd name="connsiteX114" fmla="*/ 52791 w 517457"/>
              <a:gd name="connsiteY114" fmla="*/ 13852 h 408912"/>
              <a:gd name="connsiteX115" fmla="*/ 7310 w 517457"/>
              <a:gd name="connsiteY115" fmla="*/ 13852 h 408912"/>
              <a:gd name="connsiteX116" fmla="*/ 0 w 517457"/>
              <a:gd name="connsiteY116" fmla="*/ 6541 h 408912"/>
              <a:gd name="connsiteX117" fmla="*/ 7310 w 517457"/>
              <a:gd name="connsiteY117" fmla="*/ 0 h 40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517457" h="408912">
                <a:moveTo>
                  <a:pt x="114051" y="395070"/>
                </a:moveTo>
                <a:lnTo>
                  <a:pt x="510584" y="395070"/>
                </a:lnTo>
                <a:cubicBezTo>
                  <a:pt x="514626" y="395070"/>
                  <a:pt x="517456" y="397838"/>
                  <a:pt x="517456" y="401793"/>
                </a:cubicBezTo>
                <a:cubicBezTo>
                  <a:pt x="517456" y="405748"/>
                  <a:pt x="514626" y="408912"/>
                  <a:pt x="510584" y="408912"/>
                </a:cubicBezTo>
                <a:lnTo>
                  <a:pt x="114051" y="408912"/>
                </a:lnTo>
                <a:cubicBezTo>
                  <a:pt x="110413" y="408912"/>
                  <a:pt x="106775" y="405748"/>
                  <a:pt x="106775" y="401793"/>
                </a:cubicBezTo>
                <a:cubicBezTo>
                  <a:pt x="106775" y="397838"/>
                  <a:pt x="110413" y="395070"/>
                  <a:pt x="114051" y="395070"/>
                </a:cubicBezTo>
                <a:close/>
                <a:moveTo>
                  <a:pt x="7310" y="395070"/>
                </a:moveTo>
                <a:lnTo>
                  <a:pt x="52791" y="395070"/>
                </a:lnTo>
                <a:cubicBezTo>
                  <a:pt x="56852" y="395070"/>
                  <a:pt x="60101" y="397838"/>
                  <a:pt x="60101" y="401793"/>
                </a:cubicBezTo>
                <a:cubicBezTo>
                  <a:pt x="60101" y="405748"/>
                  <a:pt x="56852" y="408912"/>
                  <a:pt x="52791" y="408912"/>
                </a:cubicBezTo>
                <a:lnTo>
                  <a:pt x="7310" y="408912"/>
                </a:lnTo>
                <a:cubicBezTo>
                  <a:pt x="3249" y="408912"/>
                  <a:pt x="0" y="405748"/>
                  <a:pt x="0" y="401793"/>
                </a:cubicBezTo>
                <a:cubicBezTo>
                  <a:pt x="0" y="397838"/>
                  <a:pt x="3249" y="395070"/>
                  <a:pt x="7310" y="395070"/>
                </a:cubicBezTo>
                <a:close/>
                <a:moveTo>
                  <a:pt x="373453" y="334562"/>
                </a:moveTo>
                <a:lnTo>
                  <a:pt x="510599" y="334562"/>
                </a:lnTo>
                <a:cubicBezTo>
                  <a:pt x="514633" y="334562"/>
                  <a:pt x="517457" y="337330"/>
                  <a:pt x="517457" y="341681"/>
                </a:cubicBezTo>
                <a:cubicBezTo>
                  <a:pt x="517457" y="345635"/>
                  <a:pt x="514633" y="348404"/>
                  <a:pt x="510599" y="348404"/>
                </a:cubicBezTo>
                <a:lnTo>
                  <a:pt x="373453" y="348404"/>
                </a:lnTo>
                <a:cubicBezTo>
                  <a:pt x="369823" y="348404"/>
                  <a:pt x="366596" y="345635"/>
                  <a:pt x="366596" y="341681"/>
                </a:cubicBezTo>
                <a:cubicBezTo>
                  <a:pt x="366596" y="337330"/>
                  <a:pt x="369823" y="334562"/>
                  <a:pt x="373453" y="334562"/>
                </a:cubicBezTo>
                <a:close/>
                <a:moveTo>
                  <a:pt x="281318" y="334562"/>
                </a:moveTo>
                <a:lnTo>
                  <a:pt x="326900" y="334562"/>
                </a:lnTo>
                <a:cubicBezTo>
                  <a:pt x="330934" y="334562"/>
                  <a:pt x="334161" y="337330"/>
                  <a:pt x="334161" y="341681"/>
                </a:cubicBezTo>
                <a:cubicBezTo>
                  <a:pt x="334161" y="345635"/>
                  <a:pt x="330934" y="348404"/>
                  <a:pt x="326900" y="348404"/>
                </a:cubicBezTo>
                <a:lnTo>
                  <a:pt x="281318" y="348404"/>
                </a:lnTo>
                <a:cubicBezTo>
                  <a:pt x="277284" y="348404"/>
                  <a:pt x="274057" y="345635"/>
                  <a:pt x="274057" y="341681"/>
                </a:cubicBezTo>
                <a:cubicBezTo>
                  <a:pt x="274057" y="337330"/>
                  <a:pt x="277284" y="334562"/>
                  <a:pt x="281318" y="334562"/>
                </a:cubicBezTo>
                <a:close/>
                <a:moveTo>
                  <a:pt x="464257" y="274058"/>
                </a:moveTo>
                <a:lnTo>
                  <a:pt x="510550" y="274058"/>
                </a:lnTo>
                <a:cubicBezTo>
                  <a:pt x="514611" y="274058"/>
                  <a:pt x="517454" y="277222"/>
                  <a:pt x="517454" y="281177"/>
                </a:cubicBezTo>
                <a:cubicBezTo>
                  <a:pt x="517454" y="285131"/>
                  <a:pt x="514611" y="287900"/>
                  <a:pt x="510550" y="287900"/>
                </a:cubicBezTo>
                <a:lnTo>
                  <a:pt x="464257" y="287900"/>
                </a:lnTo>
                <a:cubicBezTo>
                  <a:pt x="460602" y="287900"/>
                  <a:pt x="457353" y="285131"/>
                  <a:pt x="457353" y="281177"/>
                </a:cubicBezTo>
                <a:cubicBezTo>
                  <a:pt x="457353" y="277222"/>
                  <a:pt x="460602" y="274058"/>
                  <a:pt x="464257" y="274058"/>
                </a:cubicBezTo>
                <a:close/>
                <a:moveTo>
                  <a:pt x="403601" y="274058"/>
                </a:moveTo>
                <a:lnTo>
                  <a:pt x="433790" y="274058"/>
                </a:lnTo>
                <a:cubicBezTo>
                  <a:pt x="437762" y="274058"/>
                  <a:pt x="440940" y="277222"/>
                  <a:pt x="440940" y="281177"/>
                </a:cubicBezTo>
                <a:cubicBezTo>
                  <a:pt x="440940" y="285131"/>
                  <a:pt x="437762" y="287900"/>
                  <a:pt x="433790" y="287900"/>
                </a:cubicBezTo>
                <a:lnTo>
                  <a:pt x="403601" y="287900"/>
                </a:lnTo>
                <a:cubicBezTo>
                  <a:pt x="400026" y="287900"/>
                  <a:pt x="396848" y="285131"/>
                  <a:pt x="396848" y="281177"/>
                </a:cubicBezTo>
                <a:cubicBezTo>
                  <a:pt x="396848" y="277222"/>
                  <a:pt x="400026" y="274058"/>
                  <a:pt x="403601" y="274058"/>
                </a:cubicBezTo>
                <a:close/>
                <a:moveTo>
                  <a:pt x="430894" y="230808"/>
                </a:moveTo>
                <a:lnTo>
                  <a:pt x="75916" y="328791"/>
                </a:lnTo>
                <a:lnTo>
                  <a:pt x="75916" y="352985"/>
                </a:lnTo>
                <a:cubicBezTo>
                  <a:pt x="75916" y="355404"/>
                  <a:pt x="77931" y="357420"/>
                  <a:pt x="80348" y="357420"/>
                </a:cubicBezTo>
                <a:lnTo>
                  <a:pt x="162142" y="357420"/>
                </a:lnTo>
                <a:cubicBezTo>
                  <a:pt x="169798" y="357420"/>
                  <a:pt x="177453" y="355807"/>
                  <a:pt x="184706" y="352581"/>
                </a:cubicBezTo>
                <a:close/>
                <a:moveTo>
                  <a:pt x="469574" y="205001"/>
                </a:moveTo>
                <a:lnTo>
                  <a:pt x="72290" y="236856"/>
                </a:lnTo>
                <a:lnTo>
                  <a:pt x="72290" y="234840"/>
                </a:lnTo>
                <a:lnTo>
                  <a:pt x="18701" y="329598"/>
                </a:lnTo>
                <a:close/>
                <a:moveTo>
                  <a:pt x="75916" y="196130"/>
                </a:moveTo>
                <a:lnTo>
                  <a:pt x="75916" y="222340"/>
                </a:lnTo>
                <a:lnTo>
                  <a:pt x="349100" y="200163"/>
                </a:lnTo>
                <a:close/>
                <a:moveTo>
                  <a:pt x="464257" y="121012"/>
                </a:moveTo>
                <a:lnTo>
                  <a:pt x="510550" y="121012"/>
                </a:lnTo>
                <a:cubicBezTo>
                  <a:pt x="514611" y="121012"/>
                  <a:pt x="517454" y="124176"/>
                  <a:pt x="517454" y="128131"/>
                </a:cubicBezTo>
                <a:cubicBezTo>
                  <a:pt x="517454" y="131690"/>
                  <a:pt x="514611" y="134854"/>
                  <a:pt x="510550" y="134854"/>
                </a:cubicBezTo>
                <a:lnTo>
                  <a:pt x="464257" y="134854"/>
                </a:lnTo>
                <a:cubicBezTo>
                  <a:pt x="460602" y="134854"/>
                  <a:pt x="457353" y="131690"/>
                  <a:pt x="457353" y="128131"/>
                </a:cubicBezTo>
                <a:cubicBezTo>
                  <a:pt x="457353" y="124176"/>
                  <a:pt x="460602" y="121012"/>
                  <a:pt x="464257" y="121012"/>
                </a:cubicBezTo>
                <a:close/>
                <a:moveTo>
                  <a:pt x="403601" y="121012"/>
                </a:moveTo>
                <a:lnTo>
                  <a:pt x="433790" y="121012"/>
                </a:lnTo>
                <a:cubicBezTo>
                  <a:pt x="437762" y="121012"/>
                  <a:pt x="440940" y="124176"/>
                  <a:pt x="440940" y="128131"/>
                </a:cubicBezTo>
                <a:cubicBezTo>
                  <a:pt x="440940" y="131690"/>
                  <a:pt x="437762" y="134854"/>
                  <a:pt x="433790" y="134854"/>
                </a:cubicBezTo>
                <a:lnTo>
                  <a:pt x="403601" y="134854"/>
                </a:lnTo>
                <a:cubicBezTo>
                  <a:pt x="400026" y="134854"/>
                  <a:pt x="396848" y="131690"/>
                  <a:pt x="396848" y="128131"/>
                </a:cubicBezTo>
                <a:cubicBezTo>
                  <a:pt x="396848" y="124176"/>
                  <a:pt x="400026" y="121012"/>
                  <a:pt x="403601" y="121012"/>
                </a:cubicBezTo>
                <a:close/>
                <a:moveTo>
                  <a:pt x="17492" y="68712"/>
                </a:moveTo>
                <a:lnTo>
                  <a:pt x="73499" y="182017"/>
                </a:lnTo>
                <a:lnTo>
                  <a:pt x="469574" y="188066"/>
                </a:lnTo>
                <a:close/>
                <a:moveTo>
                  <a:pt x="373453" y="60508"/>
                </a:moveTo>
                <a:lnTo>
                  <a:pt x="510599" y="60508"/>
                </a:lnTo>
                <a:cubicBezTo>
                  <a:pt x="514633" y="60508"/>
                  <a:pt x="517457" y="64301"/>
                  <a:pt x="517457" y="68516"/>
                </a:cubicBezTo>
                <a:cubicBezTo>
                  <a:pt x="517457" y="72309"/>
                  <a:pt x="514633" y="76103"/>
                  <a:pt x="510599" y="76103"/>
                </a:cubicBezTo>
                <a:lnTo>
                  <a:pt x="373453" y="76103"/>
                </a:lnTo>
                <a:cubicBezTo>
                  <a:pt x="369823" y="76103"/>
                  <a:pt x="366596" y="72309"/>
                  <a:pt x="366596" y="68516"/>
                </a:cubicBezTo>
                <a:cubicBezTo>
                  <a:pt x="366596" y="64301"/>
                  <a:pt x="369823" y="60508"/>
                  <a:pt x="373453" y="60508"/>
                </a:cubicBezTo>
                <a:close/>
                <a:moveTo>
                  <a:pt x="281318" y="60508"/>
                </a:moveTo>
                <a:lnTo>
                  <a:pt x="326900" y="60508"/>
                </a:lnTo>
                <a:cubicBezTo>
                  <a:pt x="330934" y="60508"/>
                  <a:pt x="334161" y="64301"/>
                  <a:pt x="334161" y="68516"/>
                </a:cubicBezTo>
                <a:cubicBezTo>
                  <a:pt x="334161" y="72309"/>
                  <a:pt x="330934" y="76103"/>
                  <a:pt x="326900" y="76103"/>
                </a:cubicBezTo>
                <a:lnTo>
                  <a:pt x="281318" y="76103"/>
                </a:lnTo>
                <a:cubicBezTo>
                  <a:pt x="277284" y="76103"/>
                  <a:pt x="274057" y="72309"/>
                  <a:pt x="274057" y="68516"/>
                </a:cubicBezTo>
                <a:cubicBezTo>
                  <a:pt x="274057" y="64301"/>
                  <a:pt x="277284" y="60508"/>
                  <a:pt x="281318" y="60508"/>
                </a:cubicBezTo>
                <a:close/>
                <a:moveTo>
                  <a:pt x="21118" y="55002"/>
                </a:moveTo>
                <a:lnTo>
                  <a:pt x="503420" y="182017"/>
                </a:lnTo>
                <a:cubicBezTo>
                  <a:pt x="509464" y="184034"/>
                  <a:pt x="513896" y="189679"/>
                  <a:pt x="513896" y="196534"/>
                </a:cubicBezTo>
                <a:cubicBezTo>
                  <a:pt x="513896" y="202179"/>
                  <a:pt x="510673" y="207421"/>
                  <a:pt x="505435" y="209840"/>
                </a:cubicBezTo>
                <a:lnTo>
                  <a:pt x="190750" y="365081"/>
                </a:lnTo>
                <a:cubicBezTo>
                  <a:pt x="181886" y="369517"/>
                  <a:pt x="171813" y="371533"/>
                  <a:pt x="162142" y="371533"/>
                </a:cubicBezTo>
                <a:lnTo>
                  <a:pt x="80348" y="371533"/>
                </a:lnTo>
                <a:cubicBezTo>
                  <a:pt x="69872" y="371533"/>
                  <a:pt x="61814" y="363468"/>
                  <a:pt x="61814" y="352985"/>
                </a:cubicBezTo>
                <a:lnTo>
                  <a:pt x="61814" y="332823"/>
                </a:lnTo>
                <a:lnTo>
                  <a:pt x="22327" y="343710"/>
                </a:lnTo>
                <a:cubicBezTo>
                  <a:pt x="21118" y="344114"/>
                  <a:pt x="19910" y="344517"/>
                  <a:pt x="18701" y="344517"/>
                </a:cubicBezTo>
                <a:cubicBezTo>
                  <a:pt x="14269" y="344517"/>
                  <a:pt x="10240" y="342501"/>
                  <a:pt x="7419" y="338872"/>
                </a:cubicBezTo>
                <a:cubicBezTo>
                  <a:pt x="3793" y="334436"/>
                  <a:pt x="2987" y="327985"/>
                  <a:pt x="6210" y="322743"/>
                </a:cubicBezTo>
                <a:lnTo>
                  <a:pt x="61814" y="224356"/>
                </a:lnTo>
                <a:lnTo>
                  <a:pt x="61814" y="190485"/>
                </a:lnTo>
                <a:lnTo>
                  <a:pt x="4196" y="75566"/>
                </a:lnTo>
                <a:cubicBezTo>
                  <a:pt x="1778" y="70324"/>
                  <a:pt x="2181" y="64276"/>
                  <a:pt x="6210" y="59841"/>
                </a:cubicBezTo>
                <a:cubicBezTo>
                  <a:pt x="9837" y="55002"/>
                  <a:pt x="15477" y="53389"/>
                  <a:pt x="21118" y="55002"/>
                </a:cubicBezTo>
                <a:close/>
                <a:moveTo>
                  <a:pt x="114051" y="0"/>
                </a:moveTo>
                <a:lnTo>
                  <a:pt x="510584" y="0"/>
                </a:lnTo>
                <a:cubicBezTo>
                  <a:pt x="514626" y="0"/>
                  <a:pt x="517456" y="3078"/>
                  <a:pt x="517456" y="6541"/>
                </a:cubicBezTo>
                <a:cubicBezTo>
                  <a:pt x="517456" y="10389"/>
                  <a:pt x="514626" y="13852"/>
                  <a:pt x="510584" y="13852"/>
                </a:cubicBezTo>
                <a:lnTo>
                  <a:pt x="114051" y="13852"/>
                </a:lnTo>
                <a:cubicBezTo>
                  <a:pt x="110413" y="13852"/>
                  <a:pt x="106775" y="10389"/>
                  <a:pt x="106775" y="6541"/>
                </a:cubicBezTo>
                <a:cubicBezTo>
                  <a:pt x="106775" y="3078"/>
                  <a:pt x="110413" y="0"/>
                  <a:pt x="114051" y="0"/>
                </a:cubicBezTo>
                <a:close/>
                <a:moveTo>
                  <a:pt x="7310" y="0"/>
                </a:moveTo>
                <a:lnTo>
                  <a:pt x="52791" y="0"/>
                </a:lnTo>
                <a:cubicBezTo>
                  <a:pt x="56852" y="0"/>
                  <a:pt x="60101" y="3078"/>
                  <a:pt x="60101" y="6541"/>
                </a:cubicBezTo>
                <a:cubicBezTo>
                  <a:pt x="60101" y="10389"/>
                  <a:pt x="56852" y="13852"/>
                  <a:pt x="52791" y="13852"/>
                </a:cubicBezTo>
                <a:lnTo>
                  <a:pt x="7310" y="13852"/>
                </a:lnTo>
                <a:cubicBezTo>
                  <a:pt x="3249" y="13852"/>
                  <a:pt x="0" y="10389"/>
                  <a:pt x="0" y="6541"/>
                </a:cubicBezTo>
                <a:cubicBezTo>
                  <a:pt x="0" y="3078"/>
                  <a:pt x="3249" y="0"/>
                  <a:pt x="7310" y="0"/>
                </a:cubicBezTo>
                <a:close/>
              </a:path>
            </a:pathLst>
          </a:custGeom>
          <a:solidFill>
            <a:schemeClr val="tx2"/>
          </a:solidFill>
          <a:ln>
            <a:noFill/>
          </a:ln>
          <a:effectLst/>
        </p:spPr>
        <p:txBody>
          <a:bodyPr wrap="square" anchor="ctr">
            <a:noAutofit/>
          </a:bodyPr>
          <a:lstStyle/>
          <a:p>
            <a:pPr algn="ctr" rtl="1"/>
            <a:endParaRPr lang="en-US" sz="725">
              <a:latin typeface="Livvic Light" pitchFamily="2" charset="0"/>
            </a:endParaRPr>
          </a:p>
        </p:txBody>
      </p:sp>
      <p:sp>
        <p:nvSpPr>
          <p:cNvPr id="3" name="مربع نص 2">
            <a:extLst>
              <a:ext uri="{FF2B5EF4-FFF2-40B4-BE49-F238E27FC236}">
                <a16:creationId xmlns:a16="http://schemas.microsoft.com/office/drawing/2014/main" id="{DF7A4A22-C0C2-50DF-A986-93F74A73DDB5}"/>
              </a:ext>
            </a:extLst>
          </p:cNvPr>
          <p:cNvSpPr txBox="1"/>
          <p:nvPr/>
        </p:nvSpPr>
        <p:spPr>
          <a:xfrm>
            <a:off x="1162130" y="265995"/>
            <a:ext cx="22188436" cy="1446550"/>
          </a:xfrm>
          <a:prstGeom prst="rect">
            <a:avLst/>
          </a:prstGeom>
          <a:noFill/>
        </p:spPr>
        <p:txBody>
          <a:bodyPr wrap="square" rtlCol="1">
            <a:spAutoFit/>
          </a:bodyPr>
          <a:lstStyle/>
          <a:p>
            <a:pPr algn="ctr" rtl="1"/>
            <a:r>
              <a:rPr lang="ar-SA" sz="8800" b="1" dirty="0">
                <a:solidFill>
                  <a:schemeClr val="bg1"/>
                </a:solidFill>
                <a:effectLst>
                  <a:outerShdw blurRad="38100" dist="38100" dir="2700000" algn="tl">
                    <a:srgbClr val="000000">
                      <a:alpha val="43137"/>
                    </a:srgbClr>
                  </a:outerShdw>
                </a:effectLst>
              </a:rPr>
              <a:t>تدريب عملي</a:t>
            </a:r>
          </a:p>
        </p:txBody>
      </p:sp>
      <p:sp>
        <p:nvSpPr>
          <p:cNvPr id="17" name="Oval 44">
            <a:extLst>
              <a:ext uri="{FF2B5EF4-FFF2-40B4-BE49-F238E27FC236}">
                <a16:creationId xmlns:a16="http://schemas.microsoft.com/office/drawing/2014/main" id="{4FDD8BA6-3F53-BDCD-58BB-A730955F9729}"/>
              </a:ext>
            </a:extLst>
          </p:cNvPr>
          <p:cNvSpPr/>
          <p:nvPr/>
        </p:nvSpPr>
        <p:spPr>
          <a:xfrm>
            <a:off x="21011104" y="12124517"/>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b="1" dirty="0">
                <a:solidFill>
                  <a:schemeClr val="tx2"/>
                </a:solidFill>
                <a:latin typeface="Livvic Light" pitchFamily="2" charset="0"/>
              </a:rPr>
              <a:t>104</a:t>
            </a:r>
            <a:endParaRPr lang="en-US" b="1" dirty="0">
              <a:solidFill>
                <a:schemeClr val="tx2"/>
              </a:solidFill>
              <a:latin typeface="Livvic Light" pitchFamily="2" charset="0"/>
            </a:endParaRPr>
          </a:p>
        </p:txBody>
      </p:sp>
      <p:sp>
        <p:nvSpPr>
          <p:cNvPr id="10" name="مربع نص 9">
            <a:extLst>
              <a:ext uri="{FF2B5EF4-FFF2-40B4-BE49-F238E27FC236}">
                <a16:creationId xmlns:a16="http://schemas.microsoft.com/office/drawing/2014/main" id="{1AA511B6-F45C-01B7-7C5D-5AF1768FAFEC}"/>
              </a:ext>
            </a:extLst>
          </p:cNvPr>
          <p:cNvSpPr txBox="1"/>
          <p:nvPr/>
        </p:nvSpPr>
        <p:spPr>
          <a:xfrm>
            <a:off x="1162130" y="2645746"/>
            <a:ext cx="22188436" cy="1446550"/>
          </a:xfrm>
          <a:prstGeom prst="rect">
            <a:avLst/>
          </a:prstGeom>
          <a:noFill/>
        </p:spPr>
        <p:txBody>
          <a:bodyPr wrap="square" rtlCol="1">
            <a:spAutoFit/>
          </a:bodyPr>
          <a:lstStyle/>
          <a:p>
            <a:pPr algn="ctr" rtl="1"/>
            <a:r>
              <a:rPr lang="ar-SA" sz="8800" b="1" dirty="0">
                <a:solidFill>
                  <a:srgbClr val="00B050"/>
                </a:solidFill>
                <a:effectLst>
                  <a:outerShdw blurRad="38100" dist="38100" dir="2700000" algn="tl">
                    <a:srgbClr val="000000">
                      <a:alpha val="43137"/>
                    </a:srgbClr>
                  </a:outerShdw>
                </a:effectLst>
              </a:rPr>
              <a:t>مثال عملي على استخدام قاعدة معلومات دار المنظومة:</a:t>
            </a:r>
          </a:p>
        </p:txBody>
      </p:sp>
      <p:pic>
        <p:nvPicPr>
          <p:cNvPr id="5" name="صورة 4">
            <a:extLst>
              <a:ext uri="{FF2B5EF4-FFF2-40B4-BE49-F238E27FC236}">
                <a16:creationId xmlns:a16="http://schemas.microsoft.com/office/drawing/2014/main" id="{856056EA-46BB-5768-8196-EE722E19BA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7344" y="4118536"/>
            <a:ext cx="17182962" cy="8668725"/>
          </a:xfrm>
          <a:prstGeom prst="rect">
            <a:avLst/>
          </a:prstGeom>
        </p:spPr>
      </p:pic>
    </p:spTree>
    <p:extLst>
      <p:ext uri="{BB962C8B-B14F-4D97-AF65-F5344CB8AC3E}">
        <p14:creationId xmlns:p14="http://schemas.microsoft.com/office/powerpoint/2010/main" val="4021546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 Single Corner Rectangle 5">
            <a:extLst>
              <a:ext uri="{FF2B5EF4-FFF2-40B4-BE49-F238E27FC236}">
                <a16:creationId xmlns:a16="http://schemas.microsoft.com/office/drawing/2014/main" id="{E0B320D7-FF52-2B14-9D97-1EA98DB8F5D9}"/>
              </a:ext>
            </a:extLst>
          </p:cNvPr>
          <p:cNvSpPr/>
          <p:nvPr/>
        </p:nvSpPr>
        <p:spPr>
          <a:xfrm>
            <a:off x="13937673" y="0"/>
            <a:ext cx="10050659" cy="13716000"/>
          </a:xfrm>
          <a:prstGeom prst="round1Rect">
            <a:avLst>
              <a:gd name="adj" fmla="val 21633"/>
            </a:avLst>
          </a:prstGeom>
          <a:solidFill>
            <a:srgbClr val="C1DA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solidFill>
                <a:schemeClr val="accent4"/>
              </a:solidFill>
              <a:latin typeface="Livvic Light" pitchFamily="2" charset="0"/>
            </a:endParaRPr>
          </a:p>
        </p:txBody>
      </p:sp>
      <p:sp>
        <p:nvSpPr>
          <p:cNvPr id="2" name="Oval 44">
            <a:extLst>
              <a:ext uri="{FF2B5EF4-FFF2-40B4-BE49-F238E27FC236}">
                <a16:creationId xmlns:a16="http://schemas.microsoft.com/office/drawing/2014/main" id="{1A893732-C39E-F245-CD73-1EC7D434678E}"/>
              </a:ext>
            </a:extLst>
          </p:cNvPr>
          <p:cNvSpPr/>
          <p:nvPr/>
        </p:nvSpPr>
        <p:spPr>
          <a:xfrm>
            <a:off x="1039058" y="11603111"/>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b="1" dirty="0">
                <a:solidFill>
                  <a:schemeClr val="tx2"/>
                </a:solidFill>
                <a:latin typeface="Livvic Light" pitchFamily="2" charset="0"/>
              </a:rPr>
              <a:t>105</a:t>
            </a:r>
            <a:endParaRPr lang="en-US" b="1" dirty="0">
              <a:solidFill>
                <a:schemeClr val="tx2"/>
              </a:solidFill>
              <a:latin typeface="Livvic Light" pitchFamily="2" charset="0"/>
            </a:endParaRPr>
          </a:p>
        </p:txBody>
      </p:sp>
      <p:sp>
        <p:nvSpPr>
          <p:cNvPr id="4" name="مستطيل مستدير الزوايا 3">
            <a:extLst>
              <a:ext uri="{FF2B5EF4-FFF2-40B4-BE49-F238E27FC236}">
                <a16:creationId xmlns:a16="http://schemas.microsoft.com/office/drawing/2014/main" id="{CF1102D7-E504-67E1-7ADD-26B43CDE70C8}"/>
              </a:ext>
            </a:extLst>
          </p:cNvPr>
          <p:cNvSpPr/>
          <p:nvPr/>
        </p:nvSpPr>
        <p:spPr>
          <a:xfrm>
            <a:off x="2403311" y="914399"/>
            <a:ext cx="20098879" cy="12014199"/>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r>
              <a:rPr lang="ar-SA" sz="6000" b="1" u="sng" dirty="0"/>
              <a:t>نشاط 1 </a:t>
            </a:r>
          </a:p>
          <a:p>
            <a:pPr algn="ctr">
              <a:lnSpc>
                <a:spcPct val="200000"/>
              </a:lnSpc>
            </a:pPr>
            <a:r>
              <a:rPr lang="ar-SA" sz="6000" dirty="0"/>
              <a:t>حاول الدخول على </a:t>
            </a:r>
            <a:r>
              <a:rPr lang="ar-SA" sz="6000" b="1" dirty="0"/>
              <a:t>الواجهات الرئيسية لقواعد المعلومات من خلال الروابط الآتية مع تدوين بعض المرئيات تجاه ذلك:</a:t>
            </a:r>
            <a:endParaRPr lang="en-US" sz="4400" b="1" dirty="0"/>
          </a:p>
          <a:p>
            <a:pPr marL="571500" indent="-571500">
              <a:lnSpc>
                <a:spcPct val="200000"/>
              </a:lnSpc>
              <a:buFont typeface="Arial" panose="020B0604020202020204" pitchFamily="34" charset="0"/>
              <a:buChar char="•"/>
            </a:pPr>
            <a:r>
              <a:rPr lang="en-US" sz="4400" b="1" dirty="0">
                <a:solidFill>
                  <a:schemeClr val="accent5"/>
                </a:solidFill>
                <a:hlinkClick r:id="rId2"/>
              </a:rPr>
              <a:t>http://WWW.mandumah.com</a:t>
            </a:r>
            <a:endParaRPr lang="en-US" sz="4400" b="1" dirty="0">
              <a:solidFill>
                <a:schemeClr val="accent5"/>
              </a:solidFill>
            </a:endParaRPr>
          </a:p>
          <a:p>
            <a:pPr marL="571500" indent="-571500">
              <a:lnSpc>
                <a:spcPct val="200000"/>
              </a:lnSpc>
              <a:buFont typeface="Arial" panose="020B0604020202020204" pitchFamily="34" charset="0"/>
              <a:buChar char="•"/>
            </a:pPr>
            <a:r>
              <a:rPr lang="en-US" sz="4400" b="1" dirty="0">
                <a:solidFill>
                  <a:schemeClr val="accent5"/>
                </a:solidFill>
                <a:hlinkClick r:id="rId3"/>
              </a:rPr>
              <a:t>http://www.sciencedirect.com/science</a:t>
            </a:r>
            <a:endParaRPr lang="en-US" sz="4400" b="1" dirty="0">
              <a:solidFill>
                <a:schemeClr val="accent5"/>
              </a:solidFill>
            </a:endParaRPr>
          </a:p>
          <a:p>
            <a:pPr marL="571500" indent="-571500">
              <a:lnSpc>
                <a:spcPct val="200000"/>
              </a:lnSpc>
              <a:buFont typeface="Arial" panose="020B0604020202020204" pitchFamily="34" charset="0"/>
              <a:buChar char="•"/>
            </a:pPr>
            <a:r>
              <a:rPr lang="en-US" sz="4400" b="1" dirty="0">
                <a:solidFill>
                  <a:schemeClr val="accent5"/>
                </a:solidFill>
                <a:hlinkClick r:id="rId4"/>
              </a:rPr>
              <a:t>http://proquest.umi.com/pqdweb?cfc=1</a:t>
            </a:r>
            <a:endParaRPr lang="en-US" sz="4400" b="1" dirty="0">
              <a:solidFill>
                <a:schemeClr val="accent5"/>
              </a:solidFill>
            </a:endParaRPr>
          </a:p>
          <a:p>
            <a:pPr marL="571500" indent="-571500">
              <a:lnSpc>
                <a:spcPct val="200000"/>
              </a:lnSpc>
              <a:buFont typeface="Arial" panose="020B0604020202020204" pitchFamily="34" charset="0"/>
              <a:buChar char="•"/>
            </a:pPr>
            <a:r>
              <a:rPr lang="en-US" sz="4400" b="1" dirty="0">
                <a:solidFill>
                  <a:schemeClr val="accent5"/>
                </a:solidFill>
                <a:hlinkClick r:id="rId5"/>
              </a:rPr>
              <a:t>http://search.edscohost.com/</a:t>
            </a:r>
            <a:endParaRPr lang="en-US" sz="4400" b="1" dirty="0">
              <a:solidFill>
                <a:schemeClr val="accent5"/>
              </a:solidFill>
            </a:endParaRPr>
          </a:p>
        </p:txBody>
      </p:sp>
    </p:spTree>
    <p:extLst>
      <p:ext uri="{BB962C8B-B14F-4D97-AF65-F5344CB8AC3E}">
        <p14:creationId xmlns:p14="http://schemas.microsoft.com/office/powerpoint/2010/main" val="16643181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 Single Corner Rectangle 5">
            <a:extLst>
              <a:ext uri="{FF2B5EF4-FFF2-40B4-BE49-F238E27FC236}">
                <a16:creationId xmlns:a16="http://schemas.microsoft.com/office/drawing/2014/main" id="{BC3E061A-41C6-6A16-D929-8C2D019CA9AA}"/>
              </a:ext>
            </a:extLst>
          </p:cNvPr>
          <p:cNvSpPr/>
          <p:nvPr/>
        </p:nvSpPr>
        <p:spPr>
          <a:xfrm>
            <a:off x="12764629" y="436157"/>
            <a:ext cx="11223703" cy="13213507"/>
          </a:xfrm>
          <a:prstGeom prst="round1Rect">
            <a:avLst>
              <a:gd name="adj" fmla="val 21633"/>
            </a:avLst>
          </a:prstGeom>
          <a:solidFill>
            <a:srgbClr val="27D6F9">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solidFill>
                <a:schemeClr val="accent4"/>
              </a:solidFill>
              <a:latin typeface="Livvic Light" pitchFamily="2" charset="0"/>
            </a:endParaRPr>
          </a:p>
        </p:txBody>
      </p:sp>
      <p:sp>
        <p:nvSpPr>
          <p:cNvPr id="8" name="Round Single Corner Rectangle 7">
            <a:extLst>
              <a:ext uri="{FF2B5EF4-FFF2-40B4-BE49-F238E27FC236}">
                <a16:creationId xmlns:a16="http://schemas.microsoft.com/office/drawing/2014/main" id="{09B54312-5C94-0638-F717-D37E3A30F475}"/>
              </a:ext>
            </a:extLst>
          </p:cNvPr>
          <p:cNvSpPr/>
          <p:nvPr/>
        </p:nvSpPr>
        <p:spPr>
          <a:xfrm rot="5400000">
            <a:off x="6334236" y="-1420072"/>
            <a:ext cx="3933602" cy="16602075"/>
          </a:xfrm>
          <a:prstGeom prst="round1Rect">
            <a:avLst>
              <a:gd name="adj" fmla="val 23611"/>
            </a:avLst>
          </a:prstGeom>
          <a:solidFill>
            <a:srgbClr val="00EF00">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endParaRPr lang="ar-SA" sz="9600" dirty="0">
              <a:solidFill>
                <a:srgbClr val="C00000"/>
              </a:solidFill>
              <a:effectLst>
                <a:outerShdw blurRad="38100" dist="38100" dir="2700000" algn="tl">
                  <a:srgbClr val="000000">
                    <a:alpha val="43137"/>
                  </a:srgbClr>
                </a:outerShdw>
              </a:effectLst>
            </a:endParaRPr>
          </a:p>
        </p:txBody>
      </p:sp>
      <p:pic>
        <p:nvPicPr>
          <p:cNvPr id="9" name="Picture 10" descr="Contato - Foco Resultados">
            <a:extLst>
              <a:ext uri="{FF2B5EF4-FFF2-40B4-BE49-F238E27FC236}">
                <a16:creationId xmlns:a16="http://schemas.microsoft.com/office/drawing/2014/main" id="{0FCB2F43-57C2-4705-DF30-0C0D8A0B60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1668" y="8847766"/>
            <a:ext cx="7655034" cy="5549899"/>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الگوی کرک پاتریک (Kirkpatrick) در ارزیابی اثر بخشی آموزش | ایزو خبر ...">
            <a:extLst>
              <a:ext uri="{FF2B5EF4-FFF2-40B4-BE49-F238E27FC236}">
                <a16:creationId xmlns:a16="http://schemas.microsoft.com/office/drawing/2014/main" id="{239E83D0-2125-8FE7-67F7-F693713B914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foregroundMark x1="59744" y1="37540" x2="56390" y2="55431"/>
                        <a14:foregroundMark x1="56390" y1="55431" x2="60703" y2="47284"/>
                        <a14:foregroundMark x1="60703" y1="47284" x2="51917" y2="46006"/>
                        <a14:foregroundMark x1="51917" y1="46006" x2="41534" y2="51438"/>
                        <a14:foregroundMark x1="41534" y1="51438" x2="59744" y2="52556"/>
                        <a14:foregroundMark x1="59744" y1="52556" x2="45367" y2="65016"/>
                        <a14:foregroundMark x1="45367" y1="65016" x2="28594" y2="63259"/>
                        <a14:foregroundMark x1="28594" y1="63259" x2="35783" y2="29073"/>
                        <a14:foregroundMark x1="35783" y1="29073" x2="50000" y2="32268"/>
                        <a14:foregroundMark x1="50000" y1="32268" x2="51917" y2="42013"/>
                        <a14:foregroundMark x1="51917" y1="42013" x2="50000" y2="32428"/>
                        <a14:foregroundMark x1="50000" y1="32428" x2="49042" y2="40256"/>
                        <a14:foregroundMark x1="49042" y1="40256" x2="40575" y2="40895"/>
                        <a14:foregroundMark x1="40575" y1="40895" x2="56869" y2="37700"/>
                        <a14:foregroundMark x1="56869" y1="37700" x2="48403" y2="37061"/>
                        <a14:foregroundMark x1="48403" y1="37061" x2="56070" y2="34185"/>
                        <a14:foregroundMark x1="56070" y1="34185" x2="47284" y2="35304"/>
                        <a14:foregroundMark x1="47284" y1="35304" x2="58946" y2="45048"/>
                        <a14:foregroundMark x1="58946" y1="45048" x2="42971" y2="53674"/>
                        <a14:foregroundMark x1="42971" y1="53674" x2="62141" y2="63578"/>
                        <a14:foregroundMark x1="62141" y1="63578" x2="44888" y2="70927"/>
                        <a14:foregroundMark x1="44888" y1="70927" x2="61182" y2="69649"/>
                        <a14:foregroundMark x1="40575" y1="31310" x2="33866" y2="46645"/>
                      </a14:backgroundRemoval>
                    </a14:imgEffect>
                  </a14:imgLayer>
                </a14:imgProps>
              </a:ext>
              <a:ext uri="{28A0092B-C50C-407E-A947-70E740481C1C}">
                <a14:useLocalDpi xmlns:a14="http://schemas.microsoft.com/office/drawing/2010/main" val="0"/>
              </a:ext>
            </a:extLst>
          </a:blip>
          <a:srcRect/>
          <a:stretch>
            <a:fillRect/>
          </a:stretch>
        </p:blipFill>
        <p:spPr bwMode="auto">
          <a:xfrm>
            <a:off x="12269577" y="2871571"/>
            <a:ext cx="8664994" cy="8664994"/>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1495;p51">
            <a:extLst>
              <a:ext uri="{FF2B5EF4-FFF2-40B4-BE49-F238E27FC236}">
                <a16:creationId xmlns:a16="http://schemas.microsoft.com/office/drawing/2014/main" id="{BE6397BC-A0CB-28CC-5B3B-C9240A113A64}"/>
              </a:ext>
            </a:extLst>
          </p:cNvPr>
          <p:cNvSpPr txBox="1">
            <a:spLocks/>
          </p:cNvSpPr>
          <p:nvPr/>
        </p:nvSpPr>
        <p:spPr>
          <a:xfrm>
            <a:off x="2042737" y="5361047"/>
            <a:ext cx="11523398" cy="2722635"/>
          </a:xfrm>
          <a:prstGeom prst="rect">
            <a:avLst/>
          </a:prstGeom>
          <a:noFill/>
          <a:ln>
            <a:noFill/>
          </a:ln>
        </p:spPr>
        <p:txBody>
          <a:bodyPr spcFirstLastPara="1" wrap="square" lIns="243737" tIns="243737" rIns="243737" bIns="243737"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1"/>
              </a:buClr>
              <a:buSzPts val="5000"/>
              <a:buFont typeface="Montserrat"/>
              <a:buNone/>
              <a:defRPr sz="5500" b="1" i="0" u="none" strike="noStrike" cap="none">
                <a:solidFill>
                  <a:schemeClr val="accent1"/>
                </a:solidFill>
                <a:latin typeface="Montserrat"/>
                <a:ea typeface="Montserrat"/>
                <a:cs typeface="Montserrat"/>
                <a:sym typeface="Montserrat"/>
              </a:defRPr>
            </a:lvl1pPr>
            <a:lvl2pPr marR="0" lvl="1" algn="l" rtl="0">
              <a:lnSpc>
                <a:spcPct val="100000"/>
              </a:lnSpc>
              <a:spcBef>
                <a:spcPts val="0"/>
              </a:spcBef>
              <a:spcAft>
                <a:spcPts val="0"/>
              </a:spcAft>
              <a:buClr>
                <a:schemeClr val="dk1"/>
              </a:buClr>
              <a:buSzPts val="5000"/>
              <a:buFont typeface="Montserrat"/>
              <a:buNone/>
              <a:defRPr sz="5000" b="1" i="0" u="none" strike="noStrike" cap="none">
                <a:solidFill>
                  <a:schemeClr val="dk1"/>
                </a:solidFill>
                <a:latin typeface="Montserrat"/>
                <a:ea typeface="Montserrat"/>
                <a:cs typeface="Montserrat"/>
                <a:sym typeface="Montserrat"/>
              </a:defRPr>
            </a:lvl2pPr>
            <a:lvl3pPr marR="0" lvl="2" algn="l" rtl="0">
              <a:lnSpc>
                <a:spcPct val="100000"/>
              </a:lnSpc>
              <a:spcBef>
                <a:spcPts val="0"/>
              </a:spcBef>
              <a:spcAft>
                <a:spcPts val="0"/>
              </a:spcAft>
              <a:buClr>
                <a:schemeClr val="dk1"/>
              </a:buClr>
              <a:buSzPts val="5000"/>
              <a:buFont typeface="Montserrat"/>
              <a:buNone/>
              <a:defRPr sz="5000" b="1" i="0" u="none" strike="noStrike" cap="none">
                <a:solidFill>
                  <a:schemeClr val="dk1"/>
                </a:solidFill>
                <a:latin typeface="Montserrat"/>
                <a:ea typeface="Montserrat"/>
                <a:cs typeface="Montserrat"/>
                <a:sym typeface="Montserrat"/>
              </a:defRPr>
            </a:lvl3pPr>
            <a:lvl4pPr marR="0" lvl="3" algn="l" rtl="0">
              <a:lnSpc>
                <a:spcPct val="100000"/>
              </a:lnSpc>
              <a:spcBef>
                <a:spcPts val="0"/>
              </a:spcBef>
              <a:spcAft>
                <a:spcPts val="0"/>
              </a:spcAft>
              <a:buClr>
                <a:schemeClr val="dk1"/>
              </a:buClr>
              <a:buSzPts val="5000"/>
              <a:buFont typeface="Montserrat"/>
              <a:buNone/>
              <a:defRPr sz="5000" b="1" i="0" u="none" strike="noStrike" cap="none">
                <a:solidFill>
                  <a:schemeClr val="dk1"/>
                </a:solidFill>
                <a:latin typeface="Montserrat"/>
                <a:ea typeface="Montserrat"/>
                <a:cs typeface="Montserrat"/>
                <a:sym typeface="Montserrat"/>
              </a:defRPr>
            </a:lvl4pPr>
            <a:lvl5pPr marR="0" lvl="4" algn="l" rtl="0">
              <a:lnSpc>
                <a:spcPct val="100000"/>
              </a:lnSpc>
              <a:spcBef>
                <a:spcPts val="0"/>
              </a:spcBef>
              <a:spcAft>
                <a:spcPts val="0"/>
              </a:spcAft>
              <a:buClr>
                <a:schemeClr val="dk1"/>
              </a:buClr>
              <a:buSzPts val="5000"/>
              <a:buFont typeface="Montserrat"/>
              <a:buNone/>
              <a:defRPr sz="5000" b="1" i="0" u="none" strike="noStrike" cap="none">
                <a:solidFill>
                  <a:schemeClr val="dk1"/>
                </a:solidFill>
                <a:latin typeface="Montserrat"/>
                <a:ea typeface="Montserrat"/>
                <a:cs typeface="Montserrat"/>
                <a:sym typeface="Montserrat"/>
              </a:defRPr>
            </a:lvl5pPr>
            <a:lvl6pPr marR="0" lvl="5" algn="l" rtl="0">
              <a:lnSpc>
                <a:spcPct val="100000"/>
              </a:lnSpc>
              <a:spcBef>
                <a:spcPts val="0"/>
              </a:spcBef>
              <a:spcAft>
                <a:spcPts val="0"/>
              </a:spcAft>
              <a:buClr>
                <a:schemeClr val="dk1"/>
              </a:buClr>
              <a:buSzPts val="5000"/>
              <a:buFont typeface="Montserrat"/>
              <a:buNone/>
              <a:defRPr sz="5000" b="1" i="0" u="none" strike="noStrike" cap="none">
                <a:solidFill>
                  <a:schemeClr val="dk1"/>
                </a:solidFill>
                <a:latin typeface="Montserrat"/>
                <a:ea typeface="Montserrat"/>
                <a:cs typeface="Montserrat"/>
                <a:sym typeface="Montserrat"/>
              </a:defRPr>
            </a:lvl6pPr>
            <a:lvl7pPr marR="0" lvl="6" algn="l" rtl="0">
              <a:lnSpc>
                <a:spcPct val="100000"/>
              </a:lnSpc>
              <a:spcBef>
                <a:spcPts val="0"/>
              </a:spcBef>
              <a:spcAft>
                <a:spcPts val="0"/>
              </a:spcAft>
              <a:buClr>
                <a:schemeClr val="dk1"/>
              </a:buClr>
              <a:buSzPts val="5000"/>
              <a:buFont typeface="Montserrat"/>
              <a:buNone/>
              <a:defRPr sz="5000" b="1" i="0" u="none" strike="noStrike" cap="none">
                <a:solidFill>
                  <a:schemeClr val="dk1"/>
                </a:solidFill>
                <a:latin typeface="Montserrat"/>
                <a:ea typeface="Montserrat"/>
                <a:cs typeface="Montserrat"/>
                <a:sym typeface="Montserrat"/>
              </a:defRPr>
            </a:lvl7pPr>
            <a:lvl8pPr marR="0" lvl="7" algn="l" rtl="0">
              <a:lnSpc>
                <a:spcPct val="100000"/>
              </a:lnSpc>
              <a:spcBef>
                <a:spcPts val="0"/>
              </a:spcBef>
              <a:spcAft>
                <a:spcPts val="0"/>
              </a:spcAft>
              <a:buClr>
                <a:schemeClr val="dk1"/>
              </a:buClr>
              <a:buSzPts val="5000"/>
              <a:buFont typeface="Montserrat"/>
              <a:buNone/>
              <a:defRPr sz="5000" b="1" i="0" u="none" strike="noStrike" cap="none">
                <a:solidFill>
                  <a:schemeClr val="dk1"/>
                </a:solidFill>
                <a:latin typeface="Montserrat"/>
                <a:ea typeface="Montserrat"/>
                <a:cs typeface="Montserrat"/>
                <a:sym typeface="Montserrat"/>
              </a:defRPr>
            </a:lvl8pPr>
            <a:lvl9pPr marR="0" lvl="8" algn="l" rtl="0">
              <a:lnSpc>
                <a:spcPct val="100000"/>
              </a:lnSpc>
              <a:spcBef>
                <a:spcPts val="0"/>
              </a:spcBef>
              <a:spcAft>
                <a:spcPts val="0"/>
              </a:spcAft>
              <a:buClr>
                <a:schemeClr val="dk1"/>
              </a:buClr>
              <a:buSzPts val="5000"/>
              <a:buFont typeface="Montserrat"/>
              <a:buNone/>
              <a:defRPr sz="5000" b="1" i="0" u="none" strike="noStrike" cap="none">
                <a:solidFill>
                  <a:schemeClr val="dk1"/>
                </a:solidFill>
                <a:latin typeface="Montserrat"/>
                <a:ea typeface="Montserrat"/>
                <a:cs typeface="Montserrat"/>
                <a:sym typeface="Montserrat"/>
              </a:defRPr>
            </a:lvl9pPr>
          </a:lstStyle>
          <a:p>
            <a:pPr rtl="1"/>
            <a:r>
              <a:rPr lang="ar-SA" sz="14663" dirty="0">
                <a:solidFill>
                  <a:srgbClr val="C00000"/>
                </a:solidFill>
                <a:effectLst>
                  <a:outerShdw blurRad="38100" dist="38100" dir="2700000" algn="tl">
                    <a:srgbClr val="000000">
                      <a:alpha val="43137"/>
                    </a:srgbClr>
                  </a:outerShdw>
                </a:effectLst>
                <a:cs typeface="+mn-cs"/>
              </a:rPr>
              <a:t>التقويم الختامي</a:t>
            </a:r>
          </a:p>
        </p:txBody>
      </p:sp>
    </p:spTree>
    <p:extLst>
      <p:ext uri="{BB962C8B-B14F-4D97-AF65-F5344CB8AC3E}">
        <p14:creationId xmlns:p14="http://schemas.microsoft.com/office/powerpoint/2010/main" val="27894751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6">
            <a:extLst>
              <a:ext uri="{FF2B5EF4-FFF2-40B4-BE49-F238E27FC236}">
                <a16:creationId xmlns:a16="http://schemas.microsoft.com/office/drawing/2014/main" id="{BA506A82-0703-48B2-B18B-F32E1FF99259}"/>
              </a:ext>
            </a:extLst>
          </p:cNvPr>
          <p:cNvSpPr/>
          <p:nvPr/>
        </p:nvSpPr>
        <p:spPr>
          <a:xfrm>
            <a:off x="2186373" y="925017"/>
            <a:ext cx="19237349" cy="12048675"/>
          </a:xfrm>
          <a:prstGeom prst="rect">
            <a:avLst/>
          </a:prstGeom>
          <a:gradFill flip="none" rotWithShape="1">
            <a:gsLst>
              <a:gs pos="0">
                <a:schemeClr val="bg1">
                  <a:alpha val="0"/>
                </a:schemeClr>
              </a:gs>
              <a:gs pos="100000">
                <a:schemeClr val="tx1">
                  <a:alpha val="39000"/>
                </a:schemeClr>
              </a:gs>
            </a:gsLst>
            <a:lin ang="10800000" scaled="1"/>
            <a:tileRect/>
          </a:gradFill>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dirty="0"/>
          </a:p>
        </p:txBody>
      </p:sp>
      <p:sp>
        <p:nvSpPr>
          <p:cNvPr id="3" name="TextBox 1">
            <a:extLst>
              <a:ext uri="{FF2B5EF4-FFF2-40B4-BE49-F238E27FC236}">
                <a16:creationId xmlns:a16="http://schemas.microsoft.com/office/drawing/2014/main" id="{5C87B0A6-CFF0-4E45-981E-09E1A0181387}"/>
              </a:ext>
            </a:extLst>
          </p:cNvPr>
          <p:cNvSpPr txBox="1"/>
          <p:nvPr/>
        </p:nvSpPr>
        <p:spPr>
          <a:xfrm>
            <a:off x="2329913" y="92262"/>
            <a:ext cx="18607468" cy="1241109"/>
          </a:xfrm>
          <a:prstGeom prst="rect">
            <a:avLst/>
          </a:prstGeom>
          <a:noFill/>
        </p:spPr>
        <p:txBody>
          <a:bodyPr wrap="square" rtlCol="0">
            <a:spAutoFit/>
          </a:bodyPr>
          <a:lstStyle/>
          <a:p>
            <a:pPr algn="ctr" rtl="1"/>
            <a:r>
              <a:rPr lang="ar-SA" sz="7465" b="1" dirty="0">
                <a:solidFill>
                  <a:schemeClr val="tx2"/>
                </a:solidFill>
                <a:latin typeface="Century Gothic" panose="020B0502020202020204" pitchFamily="34" charset="0"/>
              </a:rPr>
              <a:t>التقويم الختامي</a:t>
            </a:r>
            <a:endParaRPr lang="en-US" sz="7465" b="1" dirty="0">
              <a:solidFill>
                <a:schemeClr val="tx2"/>
              </a:solidFill>
              <a:latin typeface="Century Gothic" panose="020B0502020202020204" pitchFamily="34" charset="0"/>
            </a:endParaRPr>
          </a:p>
        </p:txBody>
      </p:sp>
      <p:grpSp>
        <p:nvGrpSpPr>
          <p:cNvPr id="4" name="Group 32">
            <a:extLst>
              <a:ext uri="{FF2B5EF4-FFF2-40B4-BE49-F238E27FC236}">
                <a16:creationId xmlns:a16="http://schemas.microsoft.com/office/drawing/2014/main" id="{D65C888E-DDA7-4AB3-AE9A-AD849147652F}"/>
              </a:ext>
            </a:extLst>
          </p:cNvPr>
          <p:cNvGrpSpPr/>
          <p:nvPr/>
        </p:nvGrpSpPr>
        <p:grpSpPr>
          <a:xfrm>
            <a:off x="2915289" y="1533793"/>
            <a:ext cx="4637053" cy="11685375"/>
            <a:chOff x="543339" y="715617"/>
            <a:chExt cx="2319131" cy="5844209"/>
          </a:xfrm>
        </p:grpSpPr>
        <p:sp>
          <p:nvSpPr>
            <p:cNvPr id="5" name="Rectangle 5">
              <a:extLst>
                <a:ext uri="{FF2B5EF4-FFF2-40B4-BE49-F238E27FC236}">
                  <a16:creationId xmlns:a16="http://schemas.microsoft.com/office/drawing/2014/main" id="{DA173B94-B2F1-485C-849F-E7E4E54B18F2}"/>
                </a:ext>
              </a:extLst>
            </p:cNvPr>
            <p:cNvSpPr/>
            <p:nvPr/>
          </p:nvSpPr>
          <p:spPr>
            <a:xfrm>
              <a:off x="543339" y="715617"/>
              <a:ext cx="2319131" cy="5844209"/>
            </a:xfrm>
            <a:prstGeom prst="rect">
              <a:avLst/>
            </a:prstGeom>
            <a:gradFill flip="none" rotWithShape="1">
              <a:gsLst>
                <a:gs pos="0">
                  <a:srgbClr val="017CA6"/>
                </a:gs>
                <a:gs pos="100000">
                  <a:srgbClr val="006F9A"/>
                </a:gs>
              </a:gsLst>
              <a:lin ang="5400000" scaled="1"/>
              <a:tileRect/>
            </a:gradFill>
            <a:ln>
              <a:solidFill>
                <a:srgbClr val="004D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dirty="0"/>
            </a:p>
          </p:txBody>
        </p:sp>
        <p:sp>
          <p:nvSpPr>
            <p:cNvPr id="6" name="Rectangle 27">
              <a:extLst>
                <a:ext uri="{FF2B5EF4-FFF2-40B4-BE49-F238E27FC236}">
                  <a16:creationId xmlns:a16="http://schemas.microsoft.com/office/drawing/2014/main" id="{EDAB68D4-0162-40DD-80B0-CF6E5D1F1A91}"/>
                </a:ext>
              </a:extLst>
            </p:cNvPr>
            <p:cNvSpPr/>
            <p:nvPr/>
          </p:nvSpPr>
          <p:spPr>
            <a:xfrm>
              <a:off x="733859" y="1037230"/>
              <a:ext cx="1842449" cy="5314840"/>
            </a:xfrm>
            <a:prstGeom prst="rect">
              <a:avLst/>
            </a:prstGeom>
            <a:gradFill flip="none" rotWithShape="1">
              <a:gsLst>
                <a:gs pos="0">
                  <a:schemeClr val="bg1">
                    <a:lumMod val="95000"/>
                  </a:schemeClr>
                </a:gs>
                <a:gs pos="100000">
                  <a:schemeClr val="tx1">
                    <a:lumMod val="75000"/>
                    <a:lumOff val="25000"/>
                  </a:schemeClr>
                </a:gs>
              </a:gsLst>
              <a:lin ang="0" scaled="1"/>
              <a:tileRect/>
            </a:gradFill>
            <a:ln>
              <a:noFill/>
            </a:ln>
            <a:effectLst>
              <a:innerShdw blurRad="38100" dist="355600" dir="13500000">
                <a:schemeClr val="tx1">
                  <a:alpha val="5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dirty="0"/>
            </a:p>
          </p:txBody>
        </p:sp>
        <p:sp>
          <p:nvSpPr>
            <p:cNvPr id="7" name="Rectangle 28">
              <a:extLst>
                <a:ext uri="{FF2B5EF4-FFF2-40B4-BE49-F238E27FC236}">
                  <a16:creationId xmlns:a16="http://schemas.microsoft.com/office/drawing/2014/main" id="{B51FC0C1-41BF-4828-873F-4657D30D24A1}"/>
                </a:ext>
              </a:extLst>
            </p:cNvPr>
            <p:cNvSpPr/>
            <p:nvPr/>
          </p:nvSpPr>
          <p:spPr>
            <a:xfrm rot="5400000" flipV="1">
              <a:off x="2468315" y="1702411"/>
              <a:ext cx="229947" cy="80502"/>
            </a:xfrm>
            <a:prstGeom prst="rect">
              <a:avLst/>
            </a:prstGeom>
            <a:gradFill flip="none" rotWithShape="1">
              <a:gsLst>
                <a:gs pos="0">
                  <a:schemeClr val="tx1">
                    <a:lumMod val="65000"/>
                    <a:lumOff val="35000"/>
                  </a:schemeClr>
                </a:gs>
                <a:gs pos="46000">
                  <a:srgbClr val="006288"/>
                </a:gs>
                <a:gs pos="84000">
                  <a:schemeClr val="tx1"/>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dirty="0"/>
            </a:p>
          </p:txBody>
        </p:sp>
        <p:sp>
          <p:nvSpPr>
            <p:cNvPr id="8" name="Rectangle 29">
              <a:extLst>
                <a:ext uri="{FF2B5EF4-FFF2-40B4-BE49-F238E27FC236}">
                  <a16:creationId xmlns:a16="http://schemas.microsoft.com/office/drawing/2014/main" id="{4AD9892A-CBEE-49ED-B512-5912819E01DF}"/>
                </a:ext>
              </a:extLst>
            </p:cNvPr>
            <p:cNvSpPr/>
            <p:nvPr/>
          </p:nvSpPr>
          <p:spPr>
            <a:xfrm rot="5400000" flipV="1">
              <a:off x="2460052" y="3842317"/>
              <a:ext cx="229947" cy="80502"/>
            </a:xfrm>
            <a:prstGeom prst="rect">
              <a:avLst/>
            </a:prstGeom>
            <a:gradFill flip="none" rotWithShape="1">
              <a:gsLst>
                <a:gs pos="0">
                  <a:schemeClr val="tx1">
                    <a:lumMod val="65000"/>
                    <a:lumOff val="35000"/>
                  </a:schemeClr>
                </a:gs>
                <a:gs pos="46000">
                  <a:srgbClr val="006288"/>
                </a:gs>
                <a:gs pos="84000">
                  <a:schemeClr val="tx1"/>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dirty="0"/>
            </a:p>
          </p:txBody>
        </p:sp>
        <p:sp>
          <p:nvSpPr>
            <p:cNvPr id="9" name="Rectangle 30">
              <a:extLst>
                <a:ext uri="{FF2B5EF4-FFF2-40B4-BE49-F238E27FC236}">
                  <a16:creationId xmlns:a16="http://schemas.microsoft.com/office/drawing/2014/main" id="{7B096649-2D70-4469-8709-9B3B77144098}"/>
                </a:ext>
              </a:extLst>
            </p:cNvPr>
            <p:cNvSpPr/>
            <p:nvPr/>
          </p:nvSpPr>
          <p:spPr>
            <a:xfrm rot="5400000" flipV="1">
              <a:off x="2460052" y="5613733"/>
              <a:ext cx="229947" cy="80502"/>
            </a:xfrm>
            <a:prstGeom prst="rect">
              <a:avLst/>
            </a:prstGeom>
            <a:gradFill flip="none" rotWithShape="1">
              <a:gsLst>
                <a:gs pos="0">
                  <a:schemeClr val="tx1">
                    <a:lumMod val="65000"/>
                    <a:lumOff val="35000"/>
                  </a:schemeClr>
                </a:gs>
                <a:gs pos="46000">
                  <a:srgbClr val="006288"/>
                </a:gs>
                <a:gs pos="84000">
                  <a:schemeClr val="tx1"/>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dirty="0"/>
            </a:p>
          </p:txBody>
        </p:sp>
        <p:sp>
          <p:nvSpPr>
            <p:cNvPr id="10" name="Rectangle 31">
              <a:extLst>
                <a:ext uri="{FF2B5EF4-FFF2-40B4-BE49-F238E27FC236}">
                  <a16:creationId xmlns:a16="http://schemas.microsoft.com/office/drawing/2014/main" id="{83363AD2-00F4-495E-9A5E-A0ABD1F353D7}"/>
                </a:ext>
              </a:extLst>
            </p:cNvPr>
            <p:cNvSpPr/>
            <p:nvPr/>
          </p:nvSpPr>
          <p:spPr>
            <a:xfrm>
              <a:off x="2450123" y="1023706"/>
              <a:ext cx="120511" cy="5314840"/>
            </a:xfrm>
            <a:custGeom>
              <a:avLst/>
              <a:gdLst>
                <a:gd name="connsiteX0" fmla="*/ 0 w 391922"/>
                <a:gd name="connsiteY0" fmla="*/ 0 h 5511223"/>
                <a:gd name="connsiteX1" fmla="*/ 391922 w 391922"/>
                <a:gd name="connsiteY1" fmla="*/ 0 h 5511223"/>
                <a:gd name="connsiteX2" fmla="*/ 391922 w 391922"/>
                <a:gd name="connsiteY2" fmla="*/ 5511223 h 5511223"/>
                <a:gd name="connsiteX3" fmla="*/ 0 w 391922"/>
                <a:gd name="connsiteY3" fmla="*/ 5511223 h 5511223"/>
                <a:gd name="connsiteX4" fmla="*/ 0 w 391922"/>
                <a:gd name="connsiteY4" fmla="*/ 0 h 5511223"/>
                <a:gd name="connsiteX0" fmla="*/ 58616 w 391922"/>
                <a:gd name="connsiteY0" fmla="*/ 117231 h 5511223"/>
                <a:gd name="connsiteX1" fmla="*/ 391922 w 391922"/>
                <a:gd name="connsiteY1" fmla="*/ 0 h 5511223"/>
                <a:gd name="connsiteX2" fmla="*/ 391922 w 391922"/>
                <a:gd name="connsiteY2" fmla="*/ 5511223 h 5511223"/>
                <a:gd name="connsiteX3" fmla="*/ 0 w 391922"/>
                <a:gd name="connsiteY3" fmla="*/ 5511223 h 5511223"/>
                <a:gd name="connsiteX4" fmla="*/ 58616 w 391922"/>
                <a:gd name="connsiteY4" fmla="*/ 117231 h 5511223"/>
                <a:gd name="connsiteX0" fmla="*/ 58616 w 391922"/>
                <a:gd name="connsiteY0" fmla="*/ 117231 h 5511223"/>
                <a:gd name="connsiteX1" fmla="*/ 391922 w 391922"/>
                <a:gd name="connsiteY1" fmla="*/ 0 h 5511223"/>
                <a:gd name="connsiteX2" fmla="*/ 391922 w 391922"/>
                <a:gd name="connsiteY2" fmla="*/ 5511223 h 5511223"/>
                <a:gd name="connsiteX3" fmla="*/ 0 w 391922"/>
                <a:gd name="connsiteY3" fmla="*/ 5405715 h 5511223"/>
                <a:gd name="connsiteX4" fmla="*/ 58616 w 391922"/>
                <a:gd name="connsiteY4" fmla="*/ 117231 h 5511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922" h="5511223">
                  <a:moveTo>
                    <a:pt x="58616" y="117231"/>
                  </a:moveTo>
                  <a:lnTo>
                    <a:pt x="391922" y="0"/>
                  </a:lnTo>
                  <a:lnTo>
                    <a:pt x="391922" y="5511223"/>
                  </a:lnTo>
                  <a:lnTo>
                    <a:pt x="0" y="5405715"/>
                  </a:lnTo>
                  <a:lnTo>
                    <a:pt x="58616" y="117231"/>
                  </a:lnTo>
                  <a:close/>
                </a:path>
              </a:pathLst>
            </a:custGeom>
            <a:gradFill flip="none" rotWithShape="1">
              <a:gsLst>
                <a:gs pos="0">
                  <a:srgbClr val="017CA6"/>
                </a:gs>
                <a:gs pos="100000">
                  <a:srgbClr val="003C54"/>
                </a:gs>
              </a:gsLst>
              <a:lin ang="0" scaled="1"/>
              <a:tileRect/>
            </a:gradFill>
            <a:ln>
              <a:solidFill>
                <a:srgbClr val="004D6C"/>
              </a:solidFill>
            </a:ln>
            <a:effectLst>
              <a:outerShdw blurRad="25400" sx="101000" sy="10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dirty="0"/>
            </a:p>
          </p:txBody>
        </p:sp>
      </p:grpSp>
      <p:sp>
        <p:nvSpPr>
          <p:cNvPr id="11" name="TextBox 33">
            <a:extLst>
              <a:ext uri="{FF2B5EF4-FFF2-40B4-BE49-F238E27FC236}">
                <a16:creationId xmlns:a16="http://schemas.microsoft.com/office/drawing/2014/main" id="{D255C522-A2EE-4FEE-93E7-8EF18F7663D5}"/>
              </a:ext>
            </a:extLst>
          </p:cNvPr>
          <p:cNvSpPr txBox="1"/>
          <p:nvPr/>
        </p:nvSpPr>
        <p:spPr>
          <a:xfrm>
            <a:off x="3856209" y="3130038"/>
            <a:ext cx="2816434" cy="830868"/>
          </a:xfrm>
          <a:prstGeom prst="rect">
            <a:avLst/>
          </a:prstGeom>
          <a:noFill/>
        </p:spPr>
        <p:txBody>
          <a:bodyPr wrap="square" rtlCol="0">
            <a:spAutoFit/>
          </a:bodyPr>
          <a:lstStyle/>
          <a:p>
            <a:pPr algn="ctr" rtl="1"/>
            <a:r>
              <a:rPr lang="ar-SA" sz="4799" b="1" dirty="0">
                <a:latin typeface="Century Gothic" panose="020B0502020202020204" pitchFamily="34" charset="0"/>
              </a:rPr>
              <a:t>1</a:t>
            </a:r>
            <a:endParaRPr lang="en-US" sz="4799" b="1" dirty="0">
              <a:latin typeface="Century Gothic" panose="020B0502020202020204" pitchFamily="34" charset="0"/>
            </a:endParaRPr>
          </a:p>
        </p:txBody>
      </p:sp>
      <p:sp>
        <p:nvSpPr>
          <p:cNvPr id="12" name="TextBox 34">
            <a:extLst>
              <a:ext uri="{FF2B5EF4-FFF2-40B4-BE49-F238E27FC236}">
                <a16:creationId xmlns:a16="http://schemas.microsoft.com/office/drawing/2014/main" id="{8B6031FA-0549-406C-B4BF-F16FFFA668E4}"/>
              </a:ext>
            </a:extLst>
          </p:cNvPr>
          <p:cNvSpPr txBox="1"/>
          <p:nvPr/>
        </p:nvSpPr>
        <p:spPr>
          <a:xfrm>
            <a:off x="3203111" y="4978779"/>
            <a:ext cx="3673632" cy="3538661"/>
          </a:xfrm>
          <a:prstGeom prst="rect">
            <a:avLst/>
          </a:prstGeom>
          <a:noFill/>
        </p:spPr>
        <p:txBody>
          <a:bodyPr wrap="square" rtlCol="0">
            <a:spAutoFit/>
          </a:bodyPr>
          <a:lstStyle/>
          <a:p>
            <a:pPr algn="ctr" rtl="1"/>
            <a:r>
              <a:rPr lang="ar-SA" sz="7465" b="1" dirty="0">
                <a:solidFill>
                  <a:schemeClr val="tx2"/>
                </a:solidFill>
                <a:effectLst>
                  <a:outerShdw blurRad="38100" dist="38100" dir="2700000" algn="tl">
                    <a:srgbClr val="000000">
                      <a:alpha val="43137"/>
                    </a:srgbClr>
                  </a:outerShdw>
                </a:effectLst>
                <a:latin typeface="Sakkal Majalla" pitchFamily="2" charset="-78"/>
                <a:cs typeface="Sakkal Majalla" pitchFamily="2" charset="-78"/>
              </a:rPr>
              <a:t>ماذا نقصد </a:t>
            </a:r>
          </a:p>
          <a:p>
            <a:pPr algn="ctr" rtl="1"/>
            <a:r>
              <a:rPr lang="ar-SA" sz="7465" b="1" dirty="0">
                <a:solidFill>
                  <a:schemeClr val="tx2"/>
                </a:solidFill>
                <a:effectLst>
                  <a:outerShdw blurRad="38100" dist="38100" dir="2700000" algn="tl">
                    <a:srgbClr val="000000">
                      <a:alpha val="43137"/>
                    </a:srgbClr>
                  </a:outerShdw>
                </a:effectLst>
                <a:latin typeface="Sakkal Majalla" pitchFamily="2" charset="-78"/>
                <a:cs typeface="Sakkal Majalla" pitchFamily="2" charset="-78"/>
              </a:rPr>
              <a:t>بقواعد البيانات؟</a:t>
            </a:r>
            <a:endParaRPr lang="en-US" sz="7465" b="1" dirty="0">
              <a:solidFill>
                <a:schemeClr val="tx2"/>
              </a:solidFill>
              <a:effectLst>
                <a:outerShdw blurRad="38100" dist="38100" dir="2700000" algn="tl">
                  <a:srgbClr val="000000">
                    <a:alpha val="43137"/>
                  </a:srgbClr>
                </a:outerShdw>
              </a:effectLst>
              <a:latin typeface="Sakkal Majalla" pitchFamily="2" charset="-78"/>
              <a:cs typeface="Sakkal Majalla" pitchFamily="2" charset="-78"/>
            </a:endParaRPr>
          </a:p>
        </p:txBody>
      </p:sp>
      <p:grpSp>
        <p:nvGrpSpPr>
          <p:cNvPr id="13" name="Group 35">
            <a:extLst>
              <a:ext uri="{FF2B5EF4-FFF2-40B4-BE49-F238E27FC236}">
                <a16:creationId xmlns:a16="http://schemas.microsoft.com/office/drawing/2014/main" id="{4FB8F16E-F133-4F85-96AF-81B2B7AC3948}"/>
              </a:ext>
            </a:extLst>
          </p:cNvPr>
          <p:cNvGrpSpPr/>
          <p:nvPr/>
        </p:nvGrpSpPr>
        <p:grpSpPr>
          <a:xfrm>
            <a:off x="7626016" y="1545929"/>
            <a:ext cx="4637053" cy="11685375"/>
            <a:chOff x="610938" y="704530"/>
            <a:chExt cx="2319131" cy="5844209"/>
          </a:xfrm>
        </p:grpSpPr>
        <p:sp>
          <p:nvSpPr>
            <p:cNvPr id="14" name="Rectangle 36">
              <a:extLst>
                <a:ext uri="{FF2B5EF4-FFF2-40B4-BE49-F238E27FC236}">
                  <a16:creationId xmlns:a16="http://schemas.microsoft.com/office/drawing/2014/main" id="{8EAB1347-50CA-454E-AAD4-6777E1010F08}"/>
                </a:ext>
              </a:extLst>
            </p:cNvPr>
            <p:cNvSpPr/>
            <p:nvPr/>
          </p:nvSpPr>
          <p:spPr>
            <a:xfrm>
              <a:off x="610938" y="704530"/>
              <a:ext cx="2319131" cy="5844209"/>
            </a:xfrm>
            <a:prstGeom prst="rect">
              <a:avLst/>
            </a:prstGeom>
            <a:gradFill flip="none" rotWithShape="1">
              <a:gsLst>
                <a:gs pos="0">
                  <a:srgbClr val="A78000"/>
                </a:gs>
                <a:gs pos="100000">
                  <a:srgbClr val="8E6C00"/>
                </a:gs>
              </a:gsLst>
              <a:lin ang="0" scaled="1"/>
              <a:tileRect/>
            </a:gradFill>
            <a:ln>
              <a:solidFill>
                <a:srgbClr val="58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dirty="0"/>
            </a:p>
          </p:txBody>
        </p:sp>
        <p:sp>
          <p:nvSpPr>
            <p:cNvPr id="15" name="Rectangle 37">
              <a:extLst>
                <a:ext uri="{FF2B5EF4-FFF2-40B4-BE49-F238E27FC236}">
                  <a16:creationId xmlns:a16="http://schemas.microsoft.com/office/drawing/2014/main" id="{11413C9C-BAB2-4E53-9AB3-D4E7C03C99E0}"/>
                </a:ext>
              </a:extLst>
            </p:cNvPr>
            <p:cNvSpPr/>
            <p:nvPr/>
          </p:nvSpPr>
          <p:spPr>
            <a:xfrm>
              <a:off x="721842" y="1067407"/>
              <a:ext cx="1842450" cy="5314840"/>
            </a:xfrm>
            <a:prstGeom prst="rect">
              <a:avLst/>
            </a:prstGeom>
            <a:gradFill flip="none" rotWithShape="1">
              <a:gsLst>
                <a:gs pos="0">
                  <a:schemeClr val="bg1">
                    <a:lumMod val="95000"/>
                  </a:schemeClr>
                </a:gs>
                <a:gs pos="100000">
                  <a:schemeClr val="tx1">
                    <a:lumMod val="75000"/>
                    <a:lumOff val="25000"/>
                  </a:schemeClr>
                </a:gs>
              </a:gsLst>
              <a:lin ang="0" scaled="1"/>
              <a:tileRect/>
            </a:gradFill>
            <a:ln>
              <a:noFill/>
            </a:ln>
            <a:effectLst>
              <a:innerShdw blurRad="38100" dist="355600" dir="13500000">
                <a:schemeClr val="tx1">
                  <a:alpha val="5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dirty="0"/>
            </a:p>
          </p:txBody>
        </p:sp>
        <p:sp>
          <p:nvSpPr>
            <p:cNvPr id="16" name="Rectangle 38">
              <a:extLst>
                <a:ext uri="{FF2B5EF4-FFF2-40B4-BE49-F238E27FC236}">
                  <a16:creationId xmlns:a16="http://schemas.microsoft.com/office/drawing/2014/main" id="{B1E9EADA-7D06-4A46-980B-ED18FF38FB54}"/>
                </a:ext>
              </a:extLst>
            </p:cNvPr>
            <p:cNvSpPr/>
            <p:nvPr/>
          </p:nvSpPr>
          <p:spPr>
            <a:xfrm rot="5400000" flipV="1">
              <a:off x="2468315" y="1702411"/>
              <a:ext cx="229947" cy="80502"/>
            </a:xfrm>
            <a:prstGeom prst="rect">
              <a:avLst/>
            </a:prstGeom>
            <a:gradFill flip="none" rotWithShape="1">
              <a:gsLst>
                <a:gs pos="0">
                  <a:srgbClr val="584300"/>
                </a:gs>
                <a:gs pos="46000">
                  <a:srgbClr val="FABE00"/>
                </a:gs>
                <a:gs pos="84000">
                  <a:schemeClr val="tx1"/>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a:p>
          </p:txBody>
        </p:sp>
        <p:sp>
          <p:nvSpPr>
            <p:cNvPr id="17" name="Rectangle 39">
              <a:extLst>
                <a:ext uri="{FF2B5EF4-FFF2-40B4-BE49-F238E27FC236}">
                  <a16:creationId xmlns:a16="http://schemas.microsoft.com/office/drawing/2014/main" id="{E0F3095C-F966-4003-8857-9E8FBCC0E916}"/>
                </a:ext>
              </a:extLst>
            </p:cNvPr>
            <p:cNvSpPr/>
            <p:nvPr/>
          </p:nvSpPr>
          <p:spPr>
            <a:xfrm rot="5400000" flipV="1">
              <a:off x="2460052" y="3842317"/>
              <a:ext cx="229947" cy="80502"/>
            </a:xfrm>
            <a:prstGeom prst="rect">
              <a:avLst/>
            </a:prstGeom>
            <a:gradFill flip="none" rotWithShape="1">
              <a:gsLst>
                <a:gs pos="0">
                  <a:srgbClr val="584300"/>
                </a:gs>
                <a:gs pos="46000">
                  <a:srgbClr val="FABE00"/>
                </a:gs>
                <a:gs pos="84000">
                  <a:schemeClr val="tx1"/>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a:p>
          </p:txBody>
        </p:sp>
        <p:sp>
          <p:nvSpPr>
            <p:cNvPr id="18" name="Rectangle 40">
              <a:extLst>
                <a:ext uri="{FF2B5EF4-FFF2-40B4-BE49-F238E27FC236}">
                  <a16:creationId xmlns:a16="http://schemas.microsoft.com/office/drawing/2014/main" id="{19CA77CC-1D78-469F-A7D1-AEDA0F0B4719}"/>
                </a:ext>
              </a:extLst>
            </p:cNvPr>
            <p:cNvSpPr/>
            <p:nvPr/>
          </p:nvSpPr>
          <p:spPr>
            <a:xfrm rot="5400000" flipV="1">
              <a:off x="2460052" y="5613733"/>
              <a:ext cx="229947" cy="80502"/>
            </a:xfrm>
            <a:prstGeom prst="rect">
              <a:avLst/>
            </a:prstGeom>
            <a:gradFill flip="none" rotWithShape="1">
              <a:gsLst>
                <a:gs pos="0">
                  <a:srgbClr val="584300"/>
                </a:gs>
                <a:gs pos="46000">
                  <a:srgbClr val="FABE00"/>
                </a:gs>
                <a:gs pos="84000">
                  <a:schemeClr val="tx1"/>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a:p>
          </p:txBody>
        </p:sp>
        <p:sp>
          <p:nvSpPr>
            <p:cNvPr id="19" name="Rectangle 31">
              <a:extLst>
                <a:ext uri="{FF2B5EF4-FFF2-40B4-BE49-F238E27FC236}">
                  <a16:creationId xmlns:a16="http://schemas.microsoft.com/office/drawing/2014/main" id="{0E217010-5681-47C0-80B8-AF0932EFBA4E}"/>
                </a:ext>
              </a:extLst>
            </p:cNvPr>
            <p:cNvSpPr/>
            <p:nvPr/>
          </p:nvSpPr>
          <p:spPr>
            <a:xfrm>
              <a:off x="2450123" y="1023706"/>
              <a:ext cx="120511" cy="5314840"/>
            </a:xfrm>
            <a:custGeom>
              <a:avLst/>
              <a:gdLst>
                <a:gd name="connsiteX0" fmla="*/ 0 w 391922"/>
                <a:gd name="connsiteY0" fmla="*/ 0 h 5511223"/>
                <a:gd name="connsiteX1" fmla="*/ 391922 w 391922"/>
                <a:gd name="connsiteY1" fmla="*/ 0 h 5511223"/>
                <a:gd name="connsiteX2" fmla="*/ 391922 w 391922"/>
                <a:gd name="connsiteY2" fmla="*/ 5511223 h 5511223"/>
                <a:gd name="connsiteX3" fmla="*/ 0 w 391922"/>
                <a:gd name="connsiteY3" fmla="*/ 5511223 h 5511223"/>
                <a:gd name="connsiteX4" fmla="*/ 0 w 391922"/>
                <a:gd name="connsiteY4" fmla="*/ 0 h 5511223"/>
                <a:gd name="connsiteX0" fmla="*/ 58616 w 391922"/>
                <a:gd name="connsiteY0" fmla="*/ 117231 h 5511223"/>
                <a:gd name="connsiteX1" fmla="*/ 391922 w 391922"/>
                <a:gd name="connsiteY1" fmla="*/ 0 h 5511223"/>
                <a:gd name="connsiteX2" fmla="*/ 391922 w 391922"/>
                <a:gd name="connsiteY2" fmla="*/ 5511223 h 5511223"/>
                <a:gd name="connsiteX3" fmla="*/ 0 w 391922"/>
                <a:gd name="connsiteY3" fmla="*/ 5511223 h 5511223"/>
                <a:gd name="connsiteX4" fmla="*/ 58616 w 391922"/>
                <a:gd name="connsiteY4" fmla="*/ 117231 h 5511223"/>
                <a:gd name="connsiteX0" fmla="*/ 58616 w 391922"/>
                <a:gd name="connsiteY0" fmla="*/ 117231 h 5511223"/>
                <a:gd name="connsiteX1" fmla="*/ 391922 w 391922"/>
                <a:gd name="connsiteY1" fmla="*/ 0 h 5511223"/>
                <a:gd name="connsiteX2" fmla="*/ 391922 w 391922"/>
                <a:gd name="connsiteY2" fmla="*/ 5511223 h 5511223"/>
                <a:gd name="connsiteX3" fmla="*/ 0 w 391922"/>
                <a:gd name="connsiteY3" fmla="*/ 5405715 h 5511223"/>
                <a:gd name="connsiteX4" fmla="*/ 58616 w 391922"/>
                <a:gd name="connsiteY4" fmla="*/ 117231 h 5511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922" h="5511223">
                  <a:moveTo>
                    <a:pt x="58616" y="117231"/>
                  </a:moveTo>
                  <a:lnTo>
                    <a:pt x="391922" y="0"/>
                  </a:lnTo>
                  <a:lnTo>
                    <a:pt x="391922" y="5511223"/>
                  </a:lnTo>
                  <a:lnTo>
                    <a:pt x="0" y="5405715"/>
                  </a:lnTo>
                  <a:lnTo>
                    <a:pt x="58616" y="117231"/>
                  </a:lnTo>
                  <a:close/>
                </a:path>
              </a:pathLst>
            </a:custGeom>
            <a:gradFill flip="none" rotWithShape="1">
              <a:gsLst>
                <a:gs pos="0">
                  <a:srgbClr val="A78000"/>
                </a:gs>
                <a:gs pos="100000">
                  <a:srgbClr val="584300"/>
                </a:gs>
              </a:gsLst>
              <a:lin ang="0" scaled="1"/>
              <a:tileRect/>
            </a:gradFill>
            <a:ln>
              <a:solidFill>
                <a:srgbClr val="584300"/>
              </a:solidFill>
            </a:ln>
            <a:effectLst>
              <a:outerShdw blurRad="25400" sx="101000" sy="10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grpSp>
      <p:sp>
        <p:nvSpPr>
          <p:cNvPr id="20" name="TextBox 42">
            <a:extLst>
              <a:ext uri="{FF2B5EF4-FFF2-40B4-BE49-F238E27FC236}">
                <a16:creationId xmlns:a16="http://schemas.microsoft.com/office/drawing/2014/main" id="{8A50A885-AB7F-4360-AB6F-841608FDDC8C}"/>
              </a:ext>
            </a:extLst>
          </p:cNvPr>
          <p:cNvSpPr txBox="1"/>
          <p:nvPr/>
        </p:nvSpPr>
        <p:spPr>
          <a:xfrm>
            <a:off x="8512697" y="3130038"/>
            <a:ext cx="2816434" cy="830868"/>
          </a:xfrm>
          <a:prstGeom prst="rect">
            <a:avLst/>
          </a:prstGeom>
          <a:noFill/>
        </p:spPr>
        <p:txBody>
          <a:bodyPr wrap="square" rtlCol="0">
            <a:spAutoFit/>
          </a:bodyPr>
          <a:lstStyle/>
          <a:p>
            <a:pPr algn="ctr" rtl="1"/>
            <a:r>
              <a:rPr lang="ar-SA" sz="4799" b="1" dirty="0">
                <a:latin typeface="Century Gothic" panose="020B0502020202020204" pitchFamily="34" charset="0"/>
              </a:rPr>
              <a:t>2</a:t>
            </a:r>
            <a:endParaRPr lang="en-US" sz="4799" b="1" dirty="0">
              <a:latin typeface="Century Gothic" panose="020B0502020202020204" pitchFamily="34" charset="0"/>
            </a:endParaRPr>
          </a:p>
        </p:txBody>
      </p:sp>
      <p:sp>
        <p:nvSpPr>
          <p:cNvPr id="21" name="TextBox 61">
            <a:extLst>
              <a:ext uri="{FF2B5EF4-FFF2-40B4-BE49-F238E27FC236}">
                <a16:creationId xmlns:a16="http://schemas.microsoft.com/office/drawing/2014/main" id="{A5664598-BDF4-4018-9652-106684BA9D5A}"/>
              </a:ext>
            </a:extLst>
          </p:cNvPr>
          <p:cNvSpPr txBox="1"/>
          <p:nvPr/>
        </p:nvSpPr>
        <p:spPr>
          <a:xfrm>
            <a:off x="7922678" y="5082276"/>
            <a:ext cx="3347469" cy="2061462"/>
          </a:xfrm>
          <a:prstGeom prst="rect">
            <a:avLst/>
          </a:prstGeom>
          <a:noFill/>
        </p:spPr>
        <p:txBody>
          <a:bodyPr wrap="square" rtlCol="0">
            <a:spAutoFit/>
          </a:bodyPr>
          <a:lstStyle/>
          <a:p>
            <a:pPr algn="ctr" rtl="1"/>
            <a:r>
              <a:rPr lang="ar-SA" sz="6398" b="1" dirty="0">
                <a:solidFill>
                  <a:schemeClr val="tx2"/>
                </a:solidFill>
                <a:latin typeface="AlBayan"/>
                <a:cs typeface="Sakkal Majalla" pitchFamily="2" charset="-78"/>
              </a:rPr>
              <a:t>مثلي لقواعد البيانات؟</a:t>
            </a:r>
            <a:endParaRPr lang="en-US" sz="6398" b="1" dirty="0">
              <a:solidFill>
                <a:schemeClr val="tx2"/>
              </a:solidFill>
              <a:latin typeface="Sakkal Majalla" pitchFamily="2" charset="-78"/>
              <a:cs typeface="Sakkal Majalla" pitchFamily="2" charset="-78"/>
            </a:endParaRPr>
          </a:p>
        </p:txBody>
      </p:sp>
      <p:grpSp>
        <p:nvGrpSpPr>
          <p:cNvPr id="22" name="Group 62">
            <a:extLst>
              <a:ext uri="{FF2B5EF4-FFF2-40B4-BE49-F238E27FC236}">
                <a16:creationId xmlns:a16="http://schemas.microsoft.com/office/drawing/2014/main" id="{E4D9297A-557A-4C0B-B0C9-9EFC201FA574}"/>
              </a:ext>
            </a:extLst>
          </p:cNvPr>
          <p:cNvGrpSpPr/>
          <p:nvPr/>
        </p:nvGrpSpPr>
        <p:grpSpPr>
          <a:xfrm>
            <a:off x="12344332" y="1533793"/>
            <a:ext cx="5151141" cy="11685375"/>
            <a:chOff x="543339" y="715617"/>
            <a:chExt cx="2319131" cy="5844209"/>
          </a:xfrm>
        </p:grpSpPr>
        <p:sp>
          <p:nvSpPr>
            <p:cNvPr id="23" name="Rectangle 63">
              <a:extLst>
                <a:ext uri="{FF2B5EF4-FFF2-40B4-BE49-F238E27FC236}">
                  <a16:creationId xmlns:a16="http://schemas.microsoft.com/office/drawing/2014/main" id="{48493F97-56D0-4C66-889E-C0323B9224F8}"/>
                </a:ext>
              </a:extLst>
            </p:cNvPr>
            <p:cNvSpPr/>
            <p:nvPr/>
          </p:nvSpPr>
          <p:spPr>
            <a:xfrm>
              <a:off x="543339" y="715617"/>
              <a:ext cx="2319131" cy="5844209"/>
            </a:xfrm>
            <a:prstGeom prst="rect">
              <a:avLst/>
            </a:prstGeom>
            <a:gradFill flip="none" rotWithShape="1">
              <a:gsLst>
                <a:gs pos="1000">
                  <a:srgbClr val="BD1401"/>
                </a:gs>
                <a:gs pos="100000">
                  <a:srgbClr val="B21600"/>
                </a:gs>
              </a:gsLst>
              <a:lin ang="5400000" scaled="1"/>
              <a:tileRect/>
            </a:gradFill>
            <a:ln>
              <a:solidFill>
                <a:srgbClr val="8E1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666" dirty="0"/>
            </a:p>
          </p:txBody>
        </p:sp>
        <p:sp>
          <p:nvSpPr>
            <p:cNvPr id="24" name="Rectangle 64">
              <a:extLst>
                <a:ext uri="{FF2B5EF4-FFF2-40B4-BE49-F238E27FC236}">
                  <a16:creationId xmlns:a16="http://schemas.microsoft.com/office/drawing/2014/main" id="{CA2E384D-F863-4C06-B47D-4BB9977AB082}"/>
                </a:ext>
              </a:extLst>
            </p:cNvPr>
            <p:cNvSpPr/>
            <p:nvPr/>
          </p:nvSpPr>
          <p:spPr>
            <a:xfrm>
              <a:off x="652879" y="1103356"/>
              <a:ext cx="1842450" cy="5248714"/>
            </a:xfrm>
            <a:prstGeom prst="rect">
              <a:avLst/>
            </a:prstGeom>
            <a:gradFill flip="none" rotWithShape="1">
              <a:gsLst>
                <a:gs pos="0">
                  <a:schemeClr val="bg1">
                    <a:lumMod val="95000"/>
                  </a:schemeClr>
                </a:gs>
                <a:gs pos="100000">
                  <a:schemeClr val="tx1">
                    <a:lumMod val="75000"/>
                    <a:lumOff val="25000"/>
                  </a:schemeClr>
                </a:gs>
              </a:gsLst>
              <a:lin ang="0" scaled="1"/>
              <a:tileRect/>
            </a:gradFill>
            <a:ln>
              <a:solidFill>
                <a:srgbClr val="8E1100"/>
              </a:solidFill>
            </a:ln>
            <a:effectLst>
              <a:innerShdw blurRad="38100" dist="355600" dir="13500000">
                <a:schemeClr val="tx1">
                  <a:alpha val="5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666" dirty="0"/>
            </a:p>
          </p:txBody>
        </p:sp>
        <p:sp>
          <p:nvSpPr>
            <p:cNvPr id="25" name="Rectangle 65">
              <a:extLst>
                <a:ext uri="{FF2B5EF4-FFF2-40B4-BE49-F238E27FC236}">
                  <a16:creationId xmlns:a16="http://schemas.microsoft.com/office/drawing/2014/main" id="{5ABFFE14-5FE9-4704-9E77-505F6CCA8583}"/>
                </a:ext>
              </a:extLst>
            </p:cNvPr>
            <p:cNvSpPr/>
            <p:nvPr/>
          </p:nvSpPr>
          <p:spPr>
            <a:xfrm rot="5400000" flipV="1">
              <a:off x="2468315" y="1702411"/>
              <a:ext cx="229947" cy="80502"/>
            </a:xfrm>
            <a:prstGeom prst="rect">
              <a:avLst/>
            </a:prstGeom>
            <a:gradFill flip="none" rotWithShape="1">
              <a:gsLst>
                <a:gs pos="0">
                  <a:srgbClr val="BD1401"/>
                </a:gs>
                <a:gs pos="46000">
                  <a:srgbClr val="8E1100"/>
                </a:gs>
                <a:gs pos="84000">
                  <a:schemeClr val="tx1"/>
                </a:gs>
              </a:gsLst>
              <a:lin ang="5400000" scaled="1"/>
              <a:tileRect/>
            </a:gradFill>
            <a:ln>
              <a:solidFill>
                <a:srgbClr val="8E11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666"/>
            </a:p>
          </p:txBody>
        </p:sp>
        <p:sp>
          <p:nvSpPr>
            <p:cNvPr id="26" name="Rectangle 66">
              <a:extLst>
                <a:ext uri="{FF2B5EF4-FFF2-40B4-BE49-F238E27FC236}">
                  <a16:creationId xmlns:a16="http://schemas.microsoft.com/office/drawing/2014/main" id="{D88773E9-3473-4715-AD18-2299F4C619A4}"/>
                </a:ext>
              </a:extLst>
            </p:cNvPr>
            <p:cNvSpPr/>
            <p:nvPr/>
          </p:nvSpPr>
          <p:spPr>
            <a:xfrm rot="5400000" flipV="1">
              <a:off x="2460052" y="3842317"/>
              <a:ext cx="229947" cy="80502"/>
            </a:xfrm>
            <a:prstGeom prst="rect">
              <a:avLst/>
            </a:prstGeom>
            <a:gradFill flip="none" rotWithShape="1">
              <a:gsLst>
                <a:gs pos="0">
                  <a:srgbClr val="BD1401"/>
                </a:gs>
                <a:gs pos="46000">
                  <a:srgbClr val="8E1100"/>
                </a:gs>
                <a:gs pos="84000">
                  <a:schemeClr val="tx1"/>
                </a:gs>
              </a:gsLst>
              <a:lin ang="5400000" scaled="1"/>
              <a:tileRect/>
            </a:gradFill>
            <a:ln>
              <a:solidFill>
                <a:srgbClr val="8E11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666"/>
            </a:p>
          </p:txBody>
        </p:sp>
        <p:sp>
          <p:nvSpPr>
            <p:cNvPr id="27" name="Rectangle 67">
              <a:extLst>
                <a:ext uri="{FF2B5EF4-FFF2-40B4-BE49-F238E27FC236}">
                  <a16:creationId xmlns:a16="http://schemas.microsoft.com/office/drawing/2014/main" id="{73D9910D-6AC9-4505-BDDE-79722F0D6A39}"/>
                </a:ext>
              </a:extLst>
            </p:cNvPr>
            <p:cNvSpPr/>
            <p:nvPr/>
          </p:nvSpPr>
          <p:spPr>
            <a:xfrm rot="5400000" flipV="1">
              <a:off x="2460052" y="5613733"/>
              <a:ext cx="229947" cy="80502"/>
            </a:xfrm>
            <a:prstGeom prst="rect">
              <a:avLst/>
            </a:prstGeom>
            <a:gradFill flip="none" rotWithShape="1">
              <a:gsLst>
                <a:gs pos="0">
                  <a:srgbClr val="BD1401"/>
                </a:gs>
                <a:gs pos="46000">
                  <a:srgbClr val="8E1100"/>
                </a:gs>
                <a:gs pos="84000">
                  <a:schemeClr val="tx1"/>
                </a:gs>
              </a:gsLst>
              <a:lin ang="5400000" scaled="1"/>
              <a:tileRect/>
            </a:gradFill>
            <a:ln>
              <a:solidFill>
                <a:srgbClr val="8E11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666"/>
            </a:p>
          </p:txBody>
        </p:sp>
        <p:sp>
          <p:nvSpPr>
            <p:cNvPr id="28" name="Rectangle 31">
              <a:extLst>
                <a:ext uri="{FF2B5EF4-FFF2-40B4-BE49-F238E27FC236}">
                  <a16:creationId xmlns:a16="http://schemas.microsoft.com/office/drawing/2014/main" id="{FC344270-657A-4541-AF0E-CD7E86EA0B31}"/>
                </a:ext>
              </a:extLst>
            </p:cNvPr>
            <p:cNvSpPr/>
            <p:nvPr/>
          </p:nvSpPr>
          <p:spPr>
            <a:xfrm>
              <a:off x="2450123" y="1023706"/>
              <a:ext cx="120511" cy="5314840"/>
            </a:xfrm>
            <a:custGeom>
              <a:avLst/>
              <a:gdLst>
                <a:gd name="connsiteX0" fmla="*/ 0 w 391922"/>
                <a:gd name="connsiteY0" fmla="*/ 0 h 5511223"/>
                <a:gd name="connsiteX1" fmla="*/ 391922 w 391922"/>
                <a:gd name="connsiteY1" fmla="*/ 0 h 5511223"/>
                <a:gd name="connsiteX2" fmla="*/ 391922 w 391922"/>
                <a:gd name="connsiteY2" fmla="*/ 5511223 h 5511223"/>
                <a:gd name="connsiteX3" fmla="*/ 0 w 391922"/>
                <a:gd name="connsiteY3" fmla="*/ 5511223 h 5511223"/>
                <a:gd name="connsiteX4" fmla="*/ 0 w 391922"/>
                <a:gd name="connsiteY4" fmla="*/ 0 h 5511223"/>
                <a:gd name="connsiteX0" fmla="*/ 58616 w 391922"/>
                <a:gd name="connsiteY0" fmla="*/ 117231 h 5511223"/>
                <a:gd name="connsiteX1" fmla="*/ 391922 w 391922"/>
                <a:gd name="connsiteY1" fmla="*/ 0 h 5511223"/>
                <a:gd name="connsiteX2" fmla="*/ 391922 w 391922"/>
                <a:gd name="connsiteY2" fmla="*/ 5511223 h 5511223"/>
                <a:gd name="connsiteX3" fmla="*/ 0 w 391922"/>
                <a:gd name="connsiteY3" fmla="*/ 5511223 h 5511223"/>
                <a:gd name="connsiteX4" fmla="*/ 58616 w 391922"/>
                <a:gd name="connsiteY4" fmla="*/ 117231 h 5511223"/>
                <a:gd name="connsiteX0" fmla="*/ 58616 w 391922"/>
                <a:gd name="connsiteY0" fmla="*/ 117231 h 5511223"/>
                <a:gd name="connsiteX1" fmla="*/ 391922 w 391922"/>
                <a:gd name="connsiteY1" fmla="*/ 0 h 5511223"/>
                <a:gd name="connsiteX2" fmla="*/ 391922 w 391922"/>
                <a:gd name="connsiteY2" fmla="*/ 5511223 h 5511223"/>
                <a:gd name="connsiteX3" fmla="*/ 0 w 391922"/>
                <a:gd name="connsiteY3" fmla="*/ 5405715 h 5511223"/>
                <a:gd name="connsiteX4" fmla="*/ 58616 w 391922"/>
                <a:gd name="connsiteY4" fmla="*/ 117231 h 5511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922" h="5511223">
                  <a:moveTo>
                    <a:pt x="58616" y="117231"/>
                  </a:moveTo>
                  <a:lnTo>
                    <a:pt x="391922" y="0"/>
                  </a:lnTo>
                  <a:lnTo>
                    <a:pt x="391922" y="5511223"/>
                  </a:lnTo>
                  <a:lnTo>
                    <a:pt x="0" y="5405715"/>
                  </a:lnTo>
                  <a:lnTo>
                    <a:pt x="58616" y="117231"/>
                  </a:lnTo>
                  <a:close/>
                </a:path>
              </a:pathLst>
            </a:custGeom>
            <a:gradFill flip="none" rotWithShape="1">
              <a:gsLst>
                <a:gs pos="0">
                  <a:srgbClr val="BD1401"/>
                </a:gs>
                <a:gs pos="100000">
                  <a:srgbClr val="8E1100"/>
                </a:gs>
              </a:gsLst>
              <a:lin ang="0" scaled="1"/>
              <a:tileRect/>
            </a:gradFill>
            <a:ln>
              <a:solidFill>
                <a:srgbClr val="8E1100"/>
              </a:solidFill>
            </a:ln>
            <a:effectLst>
              <a:outerShdw blurRad="25400" sx="101000" sy="10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666"/>
            </a:p>
          </p:txBody>
        </p:sp>
      </p:grpSp>
      <p:sp>
        <p:nvSpPr>
          <p:cNvPr id="29" name="TextBox 69">
            <a:extLst>
              <a:ext uri="{FF2B5EF4-FFF2-40B4-BE49-F238E27FC236}">
                <a16:creationId xmlns:a16="http://schemas.microsoft.com/office/drawing/2014/main" id="{7B71BB19-39FE-4E3E-990D-3A583A217466}"/>
              </a:ext>
            </a:extLst>
          </p:cNvPr>
          <p:cNvSpPr txBox="1"/>
          <p:nvPr/>
        </p:nvSpPr>
        <p:spPr>
          <a:xfrm>
            <a:off x="12730170" y="4965606"/>
            <a:ext cx="3862220" cy="2553969"/>
          </a:xfrm>
          <a:prstGeom prst="rect">
            <a:avLst/>
          </a:prstGeom>
          <a:noFill/>
        </p:spPr>
        <p:txBody>
          <a:bodyPr wrap="square" rtlCol="0">
            <a:spAutoFit/>
          </a:bodyPr>
          <a:lstStyle/>
          <a:p>
            <a:pPr algn="ctr" rtl="1"/>
            <a:r>
              <a:rPr lang="ar-SA" sz="5332" b="1" dirty="0">
                <a:solidFill>
                  <a:schemeClr val="tx2"/>
                </a:solidFill>
                <a:latin typeface="Century Gothic" panose="020B0502020202020204" pitchFamily="34" charset="0"/>
              </a:rPr>
              <a:t>3</a:t>
            </a:r>
          </a:p>
          <a:p>
            <a:pPr algn="ctr" rtl="1"/>
            <a:r>
              <a:rPr lang="ar-SA" sz="5332" b="1" dirty="0">
                <a:solidFill>
                  <a:schemeClr val="tx2"/>
                </a:solidFill>
                <a:latin typeface="Century Gothic" panose="020B0502020202020204" pitchFamily="34" charset="0"/>
              </a:rPr>
              <a:t>ما أنواع قواعد البيانات؟</a:t>
            </a:r>
            <a:endParaRPr lang="en-US" sz="5332" b="1" dirty="0">
              <a:solidFill>
                <a:schemeClr val="tx2"/>
              </a:solidFill>
              <a:latin typeface="Century Gothic" panose="020B0502020202020204" pitchFamily="34" charset="0"/>
            </a:endParaRPr>
          </a:p>
        </p:txBody>
      </p:sp>
      <p:grpSp>
        <p:nvGrpSpPr>
          <p:cNvPr id="40" name="Group 12">
            <a:extLst>
              <a:ext uri="{FF2B5EF4-FFF2-40B4-BE49-F238E27FC236}">
                <a16:creationId xmlns:a16="http://schemas.microsoft.com/office/drawing/2014/main" id="{2A03DFFF-63D2-4C8D-87E4-E9DB6E094971}"/>
              </a:ext>
            </a:extLst>
          </p:cNvPr>
          <p:cNvGrpSpPr/>
          <p:nvPr/>
        </p:nvGrpSpPr>
        <p:grpSpPr>
          <a:xfrm>
            <a:off x="3150204" y="2103840"/>
            <a:ext cx="4257990" cy="11019575"/>
            <a:chOff x="1593778" y="984888"/>
            <a:chExt cx="2129549" cy="5511223"/>
          </a:xfrm>
        </p:grpSpPr>
        <p:grpSp>
          <p:nvGrpSpPr>
            <p:cNvPr id="41" name="Group 26">
              <a:extLst>
                <a:ext uri="{FF2B5EF4-FFF2-40B4-BE49-F238E27FC236}">
                  <a16:creationId xmlns:a16="http://schemas.microsoft.com/office/drawing/2014/main" id="{32412080-D4BF-4A98-A8A3-D47131B59F40}"/>
                </a:ext>
              </a:extLst>
            </p:cNvPr>
            <p:cNvGrpSpPr/>
            <p:nvPr/>
          </p:nvGrpSpPr>
          <p:grpSpPr>
            <a:xfrm>
              <a:off x="1593778" y="984888"/>
              <a:ext cx="2129549" cy="5511223"/>
              <a:chOff x="692551" y="842183"/>
              <a:chExt cx="2129549" cy="5511223"/>
            </a:xfrm>
          </p:grpSpPr>
          <p:sp>
            <p:nvSpPr>
              <p:cNvPr id="43" name="Rectangle 6">
                <a:extLst>
                  <a:ext uri="{FF2B5EF4-FFF2-40B4-BE49-F238E27FC236}">
                    <a16:creationId xmlns:a16="http://schemas.microsoft.com/office/drawing/2014/main" id="{6835C942-70FA-4963-94E5-083AAB0BE5DF}"/>
                  </a:ext>
                </a:extLst>
              </p:cNvPr>
              <p:cNvSpPr/>
              <p:nvPr/>
            </p:nvSpPr>
            <p:spPr>
              <a:xfrm>
                <a:off x="692551" y="842183"/>
                <a:ext cx="2098198" cy="5511223"/>
              </a:xfrm>
              <a:prstGeom prst="rect">
                <a:avLst/>
              </a:prstGeom>
              <a:gradFill flip="none" rotWithShape="1">
                <a:gsLst>
                  <a:gs pos="0">
                    <a:srgbClr val="017CA6"/>
                  </a:gs>
                  <a:gs pos="100000">
                    <a:srgbClr val="006F9A"/>
                  </a:gs>
                </a:gsLst>
                <a:lin ang="5400000" scaled="1"/>
                <a:tileRect/>
              </a:gradFill>
              <a:ln>
                <a:solidFill>
                  <a:srgbClr val="004D6C"/>
                </a:solidFill>
              </a:ln>
              <a:effectLst>
                <a:outerShdw blurRad="25400" sx="101000" sy="10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dirty="0"/>
              </a:p>
            </p:txBody>
          </p:sp>
          <p:sp>
            <p:nvSpPr>
              <p:cNvPr id="44" name="Rectangle 7">
                <a:extLst>
                  <a:ext uri="{FF2B5EF4-FFF2-40B4-BE49-F238E27FC236}">
                    <a16:creationId xmlns:a16="http://schemas.microsoft.com/office/drawing/2014/main" id="{5011C211-D41A-4568-9B3C-419D000D18C7}"/>
                  </a:ext>
                </a:extLst>
              </p:cNvPr>
              <p:cNvSpPr/>
              <p:nvPr/>
            </p:nvSpPr>
            <p:spPr>
              <a:xfrm flipV="1">
                <a:off x="992126" y="1532374"/>
                <a:ext cx="1334068" cy="105506"/>
              </a:xfrm>
              <a:prstGeom prst="rect">
                <a:avLst/>
              </a:prstGeom>
              <a:gradFill flip="none" rotWithShape="1">
                <a:gsLst>
                  <a:gs pos="0">
                    <a:srgbClr val="017CA6"/>
                  </a:gs>
                  <a:gs pos="100000">
                    <a:srgbClr val="004560"/>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45" name="Rectangle 8">
                <a:extLst>
                  <a:ext uri="{FF2B5EF4-FFF2-40B4-BE49-F238E27FC236}">
                    <a16:creationId xmlns:a16="http://schemas.microsoft.com/office/drawing/2014/main" id="{8F45C124-58B1-4EF0-8830-C0C2671FA683}"/>
                  </a:ext>
                </a:extLst>
              </p:cNvPr>
              <p:cNvSpPr/>
              <p:nvPr/>
            </p:nvSpPr>
            <p:spPr>
              <a:xfrm flipV="1">
                <a:off x="992126" y="1674729"/>
                <a:ext cx="1334068" cy="105506"/>
              </a:xfrm>
              <a:prstGeom prst="rect">
                <a:avLst/>
              </a:prstGeom>
              <a:gradFill flip="none" rotWithShape="1">
                <a:gsLst>
                  <a:gs pos="0">
                    <a:srgbClr val="017CA6"/>
                  </a:gs>
                  <a:gs pos="100000">
                    <a:srgbClr val="004560"/>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46" name="Rectangle 9">
                <a:extLst>
                  <a:ext uri="{FF2B5EF4-FFF2-40B4-BE49-F238E27FC236}">
                    <a16:creationId xmlns:a16="http://schemas.microsoft.com/office/drawing/2014/main" id="{741FC2B0-2CBC-4D74-85BE-C0D6548FEFD8}"/>
                  </a:ext>
                </a:extLst>
              </p:cNvPr>
              <p:cNvSpPr/>
              <p:nvPr/>
            </p:nvSpPr>
            <p:spPr>
              <a:xfrm flipV="1">
                <a:off x="992126" y="1817084"/>
                <a:ext cx="1334068" cy="105506"/>
              </a:xfrm>
              <a:prstGeom prst="rect">
                <a:avLst/>
              </a:prstGeom>
              <a:gradFill flip="none" rotWithShape="1">
                <a:gsLst>
                  <a:gs pos="0">
                    <a:srgbClr val="017CA6"/>
                  </a:gs>
                  <a:gs pos="100000">
                    <a:srgbClr val="004560"/>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47" name="Rectangle 10">
                <a:extLst>
                  <a:ext uri="{FF2B5EF4-FFF2-40B4-BE49-F238E27FC236}">
                    <a16:creationId xmlns:a16="http://schemas.microsoft.com/office/drawing/2014/main" id="{1A3A0D8B-431E-4345-BF45-EFED9C3A7EDC}"/>
                  </a:ext>
                </a:extLst>
              </p:cNvPr>
              <p:cNvSpPr/>
              <p:nvPr/>
            </p:nvSpPr>
            <p:spPr>
              <a:xfrm flipV="1">
                <a:off x="992126" y="1959439"/>
                <a:ext cx="1334068" cy="105506"/>
              </a:xfrm>
              <a:prstGeom prst="rect">
                <a:avLst/>
              </a:prstGeom>
              <a:gradFill flip="none" rotWithShape="1">
                <a:gsLst>
                  <a:gs pos="0">
                    <a:srgbClr val="017CA6"/>
                  </a:gs>
                  <a:gs pos="100000">
                    <a:srgbClr val="004560"/>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48" name="Rectangle 11">
                <a:extLst>
                  <a:ext uri="{FF2B5EF4-FFF2-40B4-BE49-F238E27FC236}">
                    <a16:creationId xmlns:a16="http://schemas.microsoft.com/office/drawing/2014/main" id="{07AAF222-2BBA-4C1A-A410-787833F684EA}"/>
                  </a:ext>
                </a:extLst>
              </p:cNvPr>
              <p:cNvSpPr/>
              <p:nvPr/>
            </p:nvSpPr>
            <p:spPr>
              <a:xfrm flipV="1">
                <a:off x="992126" y="2101794"/>
                <a:ext cx="1334068" cy="105506"/>
              </a:xfrm>
              <a:prstGeom prst="rect">
                <a:avLst/>
              </a:prstGeom>
              <a:gradFill flip="none" rotWithShape="1">
                <a:gsLst>
                  <a:gs pos="0">
                    <a:srgbClr val="017CA6"/>
                  </a:gs>
                  <a:gs pos="100000">
                    <a:srgbClr val="004560"/>
                  </a:gs>
                </a:gsLst>
                <a:lin ang="5400000" scaled="1"/>
                <a:tileRect/>
              </a:gradFill>
              <a:ln>
                <a:noFill/>
              </a:ln>
              <a:effectLst>
                <a:innerShdw blurRad="63500" dist="50800" dir="5400000">
                  <a:srgbClr val="004D6C">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49" name="Rectangle 13">
                <a:extLst>
                  <a:ext uri="{FF2B5EF4-FFF2-40B4-BE49-F238E27FC236}">
                    <a16:creationId xmlns:a16="http://schemas.microsoft.com/office/drawing/2014/main" id="{5361EDE9-C731-46CD-B3E5-41A540C6685D}"/>
                  </a:ext>
                </a:extLst>
              </p:cNvPr>
              <p:cNvSpPr/>
              <p:nvPr/>
            </p:nvSpPr>
            <p:spPr>
              <a:xfrm rot="5400000" flipV="1">
                <a:off x="2647049" y="1589823"/>
                <a:ext cx="229947" cy="115050"/>
              </a:xfrm>
              <a:prstGeom prst="rect">
                <a:avLst/>
              </a:prstGeom>
              <a:gradFill flip="none" rotWithShape="1">
                <a:gsLst>
                  <a:gs pos="0">
                    <a:srgbClr val="004D6C"/>
                  </a:gs>
                  <a:gs pos="61900">
                    <a:srgbClr val="006288"/>
                  </a:gs>
                  <a:gs pos="100000">
                    <a:schemeClr val="bg1">
                      <a:lumMod val="95000"/>
                    </a:schemeClr>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50" name="Rectangle 14">
                <a:extLst>
                  <a:ext uri="{FF2B5EF4-FFF2-40B4-BE49-F238E27FC236}">
                    <a16:creationId xmlns:a16="http://schemas.microsoft.com/office/drawing/2014/main" id="{688E3320-2FE5-407B-9505-905448F98A85}"/>
                  </a:ext>
                </a:extLst>
              </p:cNvPr>
              <p:cNvSpPr/>
              <p:nvPr/>
            </p:nvSpPr>
            <p:spPr>
              <a:xfrm rot="5400000" flipV="1">
                <a:off x="2648325" y="3729730"/>
                <a:ext cx="229947" cy="115050"/>
              </a:xfrm>
              <a:prstGeom prst="rect">
                <a:avLst/>
              </a:prstGeom>
              <a:gradFill flip="none" rotWithShape="1">
                <a:gsLst>
                  <a:gs pos="0">
                    <a:srgbClr val="004D6C"/>
                  </a:gs>
                  <a:gs pos="61900">
                    <a:srgbClr val="006288"/>
                  </a:gs>
                  <a:gs pos="100000">
                    <a:schemeClr val="bg1">
                      <a:lumMod val="95000"/>
                    </a:schemeClr>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51" name="Rectangle 15">
                <a:extLst>
                  <a:ext uri="{FF2B5EF4-FFF2-40B4-BE49-F238E27FC236}">
                    <a16:creationId xmlns:a16="http://schemas.microsoft.com/office/drawing/2014/main" id="{5D2B9F30-B806-420B-83B7-3F26ED6C4ADD}"/>
                  </a:ext>
                </a:extLst>
              </p:cNvPr>
              <p:cNvSpPr/>
              <p:nvPr/>
            </p:nvSpPr>
            <p:spPr>
              <a:xfrm rot="5400000" flipV="1">
                <a:off x="2649601" y="5501145"/>
                <a:ext cx="229947" cy="115050"/>
              </a:xfrm>
              <a:prstGeom prst="rect">
                <a:avLst/>
              </a:prstGeom>
              <a:gradFill flip="none" rotWithShape="1">
                <a:gsLst>
                  <a:gs pos="0">
                    <a:srgbClr val="004D6C"/>
                  </a:gs>
                  <a:gs pos="61900">
                    <a:srgbClr val="006288"/>
                  </a:gs>
                  <a:gs pos="100000">
                    <a:schemeClr val="bg1">
                      <a:lumMod val="95000"/>
                    </a:schemeClr>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grpSp>
            <p:nvGrpSpPr>
              <p:cNvPr id="52" name="Group 20">
                <a:extLst>
                  <a:ext uri="{FF2B5EF4-FFF2-40B4-BE49-F238E27FC236}">
                    <a16:creationId xmlns:a16="http://schemas.microsoft.com/office/drawing/2014/main" id="{09A39D03-E313-4CBF-9B0E-E9E3C7D32DC8}"/>
                  </a:ext>
                </a:extLst>
              </p:cNvPr>
              <p:cNvGrpSpPr/>
              <p:nvPr/>
            </p:nvGrpSpPr>
            <p:grpSpPr>
              <a:xfrm>
                <a:off x="825689" y="3080875"/>
                <a:ext cx="166437" cy="821354"/>
                <a:chOff x="3585410" y="2887981"/>
                <a:chExt cx="166437" cy="821354"/>
              </a:xfrm>
            </p:grpSpPr>
            <p:sp>
              <p:nvSpPr>
                <p:cNvPr id="57" name="Rectangle 17">
                  <a:extLst>
                    <a:ext uri="{FF2B5EF4-FFF2-40B4-BE49-F238E27FC236}">
                      <a16:creationId xmlns:a16="http://schemas.microsoft.com/office/drawing/2014/main" id="{B3B9B145-5297-402A-AE4B-6F71B87753DF}"/>
                    </a:ext>
                  </a:extLst>
                </p:cNvPr>
                <p:cNvSpPr/>
                <p:nvPr/>
              </p:nvSpPr>
              <p:spPr>
                <a:xfrm>
                  <a:off x="3613484" y="2971800"/>
                  <a:ext cx="108284" cy="653716"/>
                </a:xfrm>
                <a:prstGeom prst="rect">
                  <a:avLst/>
                </a:prstGeom>
                <a:gradFill flip="none" rotWithShape="1">
                  <a:gsLst>
                    <a:gs pos="13000">
                      <a:schemeClr val="bg1"/>
                    </a:gs>
                    <a:gs pos="41000">
                      <a:schemeClr val="bg1">
                        <a:lumMod val="50000"/>
                      </a:schemeClr>
                    </a:gs>
                    <a:gs pos="86000">
                      <a:schemeClr val="tx1">
                        <a:lumMod val="95000"/>
                        <a:lumOff val="5000"/>
                      </a:schemeClr>
                    </a:gs>
                  </a:gsLst>
                  <a:lin ang="5400000" scaled="1"/>
                  <a:tileRect/>
                </a:gradFill>
                <a:ln>
                  <a:solidFill>
                    <a:schemeClr val="tx1">
                      <a:lumMod val="50000"/>
                      <a:lumOff val="5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58" name="Rectangle 18">
                  <a:extLst>
                    <a:ext uri="{FF2B5EF4-FFF2-40B4-BE49-F238E27FC236}">
                      <a16:creationId xmlns:a16="http://schemas.microsoft.com/office/drawing/2014/main" id="{BAF62030-B0B8-4C66-82EA-118F2B52ED3E}"/>
                    </a:ext>
                  </a:extLst>
                </p:cNvPr>
                <p:cNvSpPr/>
                <p:nvPr/>
              </p:nvSpPr>
              <p:spPr>
                <a:xfrm>
                  <a:off x="3585410" y="2887981"/>
                  <a:ext cx="164432" cy="838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59" name="Rectangle 19">
                  <a:extLst>
                    <a:ext uri="{FF2B5EF4-FFF2-40B4-BE49-F238E27FC236}">
                      <a16:creationId xmlns:a16="http://schemas.microsoft.com/office/drawing/2014/main" id="{2BE4FC24-8DC3-49AB-ACCB-6736C530D762}"/>
                    </a:ext>
                  </a:extLst>
                </p:cNvPr>
                <p:cNvSpPr/>
                <p:nvPr/>
              </p:nvSpPr>
              <p:spPr>
                <a:xfrm>
                  <a:off x="3587415" y="3625516"/>
                  <a:ext cx="164432" cy="838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grpSp>
          <p:grpSp>
            <p:nvGrpSpPr>
              <p:cNvPr id="53" name="Group 25">
                <a:extLst>
                  <a:ext uri="{FF2B5EF4-FFF2-40B4-BE49-F238E27FC236}">
                    <a16:creationId xmlns:a16="http://schemas.microsoft.com/office/drawing/2014/main" id="{03F7CC61-6BB5-428E-9212-F2F97D6C6DFD}"/>
                  </a:ext>
                </a:extLst>
              </p:cNvPr>
              <p:cNvGrpSpPr/>
              <p:nvPr/>
            </p:nvGrpSpPr>
            <p:grpSpPr>
              <a:xfrm>
                <a:off x="825689" y="2735429"/>
                <a:ext cx="183194" cy="244548"/>
                <a:chOff x="825689" y="2735429"/>
                <a:chExt cx="183194" cy="244548"/>
              </a:xfrm>
            </p:grpSpPr>
            <p:sp>
              <p:nvSpPr>
                <p:cNvPr id="54" name="Rectangle 22">
                  <a:extLst>
                    <a:ext uri="{FF2B5EF4-FFF2-40B4-BE49-F238E27FC236}">
                      <a16:creationId xmlns:a16="http://schemas.microsoft.com/office/drawing/2014/main" id="{D2D66385-8FCA-4BB7-9F84-36A937711F5A}"/>
                    </a:ext>
                  </a:extLst>
                </p:cNvPr>
                <p:cNvSpPr/>
                <p:nvPr/>
              </p:nvSpPr>
              <p:spPr>
                <a:xfrm>
                  <a:off x="889669" y="2833859"/>
                  <a:ext cx="54136" cy="14611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55" name="Oval 21">
                  <a:extLst>
                    <a:ext uri="{FF2B5EF4-FFF2-40B4-BE49-F238E27FC236}">
                      <a16:creationId xmlns:a16="http://schemas.microsoft.com/office/drawing/2014/main" id="{6A06ED91-D2B4-489A-967C-C172D1AC2E45}"/>
                    </a:ext>
                  </a:extLst>
                </p:cNvPr>
                <p:cNvSpPr/>
                <p:nvPr/>
              </p:nvSpPr>
              <p:spPr>
                <a:xfrm>
                  <a:off x="825689" y="2735429"/>
                  <a:ext cx="183194" cy="183194"/>
                </a:xfrm>
                <a:prstGeom prst="ellipse">
                  <a:avLst/>
                </a:prstGeom>
                <a:gradFill>
                  <a:gsLst>
                    <a:gs pos="13000">
                      <a:schemeClr val="bg1"/>
                    </a:gs>
                    <a:gs pos="41000">
                      <a:schemeClr val="bg1">
                        <a:lumMod val="50000"/>
                      </a:schemeClr>
                    </a:gs>
                    <a:gs pos="86000">
                      <a:schemeClr val="tx1">
                        <a:lumMod val="95000"/>
                        <a:lumOff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56" name="Oval 23">
                  <a:extLst>
                    <a:ext uri="{FF2B5EF4-FFF2-40B4-BE49-F238E27FC236}">
                      <a16:creationId xmlns:a16="http://schemas.microsoft.com/office/drawing/2014/main" id="{9DB8BB73-A0FE-4771-AB7F-5CA261FA6CF7}"/>
                    </a:ext>
                  </a:extLst>
                </p:cNvPr>
                <p:cNvSpPr/>
                <p:nvPr/>
              </p:nvSpPr>
              <p:spPr>
                <a:xfrm>
                  <a:off x="871896" y="2778217"/>
                  <a:ext cx="91597" cy="91596"/>
                </a:xfrm>
                <a:prstGeom prst="ellipse">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grpSp>
        </p:grpSp>
        <p:sp>
          <p:nvSpPr>
            <p:cNvPr id="42" name="TextBox 4">
              <a:extLst>
                <a:ext uri="{FF2B5EF4-FFF2-40B4-BE49-F238E27FC236}">
                  <a16:creationId xmlns:a16="http://schemas.microsoft.com/office/drawing/2014/main" id="{8FE29761-D840-4CEC-934C-A84A8ADFD912}"/>
                </a:ext>
              </a:extLst>
            </p:cNvPr>
            <p:cNvSpPr txBox="1"/>
            <p:nvPr/>
          </p:nvSpPr>
          <p:spPr>
            <a:xfrm>
              <a:off x="1910110" y="1001969"/>
              <a:ext cx="1514950" cy="723303"/>
            </a:xfrm>
            <a:prstGeom prst="rect">
              <a:avLst/>
            </a:prstGeom>
            <a:noFill/>
          </p:spPr>
          <p:txBody>
            <a:bodyPr wrap="square" rtlCol="0">
              <a:spAutoFit/>
            </a:bodyPr>
            <a:lstStyle/>
            <a:p>
              <a:pPr algn="ctr" rtl="1"/>
              <a:r>
                <a:rPr lang="ar-SA" sz="8798" b="1" dirty="0">
                  <a:solidFill>
                    <a:schemeClr val="bg1"/>
                  </a:solidFill>
                  <a:effectLst>
                    <a:outerShdw blurRad="38100" dist="38100" dir="2700000" algn="tl">
                      <a:srgbClr val="000000">
                        <a:alpha val="43137"/>
                      </a:srgbClr>
                    </a:outerShdw>
                  </a:effectLst>
                  <a:latin typeface="Sakkal Majalla" pitchFamily="2" charset="-78"/>
                  <a:cs typeface="Sakkal Majalla" pitchFamily="2" charset="-78"/>
                </a:rPr>
                <a:t>1</a:t>
              </a:r>
              <a:endParaRPr lang="en-US" sz="8798" b="1" dirty="0">
                <a:solidFill>
                  <a:schemeClr val="bg1"/>
                </a:solidFill>
                <a:effectLst>
                  <a:outerShdw blurRad="38100" dist="38100" dir="2700000" algn="tl">
                    <a:srgbClr val="000000">
                      <a:alpha val="43137"/>
                    </a:srgbClr>
                  </a:outerShdw>
                </a:effectLst>
                <a:latin typeface="Sakkal Majalla" pitchFamily="2" charset="-78"/>
                <a:cs typeface="Sakkal Majalla" pitchFamily="2" charset="-78"/>
              </a:endParaRPr>
            </a:p>
          </p:txBody>
        </p:sp>
      </p:grpSp>
      <p:grpSp>
        <p:nvGrpSpPr>
          <p:cNvPr id="60" name="Group 16">
            <a:extLst>
              <a:ext uri="{FF2B5EF4-FFF2-40B4-BE49-F238E27FC236}">
                <a16:creationId xmlns:a16="http://schemas.microsoft.com/office/drawing/2014/main" id="{1F741BB6-FE60-4E79-81BC-8CEDE7263E51}"/>
              </a:ext>
            </a:extLst>
          </p:cNvPr>
          <p:cNvGrpSpPr/>
          <p:nvPr/>
        </p:nvGrpSpPr>
        <p:grpSpPr>
          <a:xfrm>
            <a:off x="7808379" y="2003451"/>
            <a:ext cx="4286233" cy="11019575"/>
            <a:chOff x="3909068" y="929501"/>
            <a:chExt cx="2143674" cy="5511223"/>
          </a:xfrm>
        </p:grpSpPr>
        <p:grpSp>
          <p:nvGrpSpPr>
            <p:cNvPr id="61" name="Group 43">
              <a:extLst>
                <a:ext uri="{FF2B5EF4-FFF2-40B4-BE49-F238E27FC236}">
                  <a16:creationId xmlns:a16="http://schemas.microsoft.com/office/drawing/2014/main" id="{210E525C-0927-4102-B5D3-4EC8322CEE86}"/>
                </a:ext>
              </a:extLst>
            </p:cNvPr>
            <p:cNvGrpSpPr/>
            <p:nvPr/>
          </p:nvGrpSpPr>
          <p:grpSpPr>
            <a:xfrm>
              <a:off x="3909068" y="929501"/>
              <a:ext cx="2143674" cy="5511223"/>
              <a:chOff x="678426" y="786796"/>
              <a:chExt cx="2143674" cy="5511223"/>
            </a:xfrm>
          </p:grpSpPr>
          <p:sp>
            <p:nvSpPr>
              <p:cNvPr id="63" name="Rectangle 44">
                <a:extLst>
                  <a:ext uri="{FF2B5EF4-FFF2-40B4-BE49-F238E27FC236}">
                    <a16:creationId xmlns:a16="http://schemas.microsoft.com/office/drawing/2014/main" id="{C96BF32C-C13B-4917-B054-C009C645521F}"/>
                  </a:ext>
                </a:extLst>
              </p:cNvPr>
              <p:cNvSpPr/>
              <p:nvPr/>
            </p:nvSpPr>
            <p:spPr>
              <a:xfrm>
                <a:off x="678426" y="786796"/>
                <a:ext cx="2098198" cy="5511223"/>
              </a:xfrm>
              <a:prstGeom prst="rect">
                <a:avLst/>
              </a:prstGeom>
              <a:gradFill flip="none" rotWithShape="1">
                <a:gsLst>
                  <a:gs pos="0">
                    <a:srgbClr val="A78000"/>
                  </a:gs>
                  <a:gs pos="100000">
                    <a:srgbClr val="9B7700"/>
                  </a:gs>
                </a:gsLst>
                <a:lin ang="0" scaled="1"/>
                <a:tileRect/>
              </a:gradFill>
              <a:ln>
                <a:solidFill>
                  <a:srgbClr val="584300"/>
                </a:solidFill>
              </a:ln>
              <a:effectLst>
                <a:outerShdw blurRad="25400" sx="101000" sy="10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dirty="0"/>
              </a:p>
            </p:txBody>
          </p:sp>
          <p:sp>
            <p:nvSpPr>
              <p:cNvPr id="64" name="Rectangle 45">
                <a:extLst>
                  <a:ext uri="{FF2B5EF4-FFF2-40B4-BE49-F238E27FC236}">
                    <a16:creationId xmlns:a16="http://schemas.microsoft.com/office/drawing/2014/main" id="{204DF2C4-F2A1-41A3-83BB-30D0E631BD6F}"/>
                  </a:ext>
                </a:extLst>
              </p:cNvPr>
              <p:cNvSpPr/>
              <p:nvPr/>
            </p:nvSpPr>
            <p:spPr>
              <a:xfrm flipV="1">
                <a:off x="992126" y="1532374"/>
                <a:ext cx="1334068" cy="105506"/>
              </a:xfrm>
              <a:prstGeom prst="rect">
                <a:avLst/>
              </a:prstGeom>
              <a:gradFill flip="none" rotWithShape="1">
                <a:gsLst>
                  <a:gs pos="0">
                    <a:srgbClr val="A78000"/>
                  </a:gs>
                  <a:gs pos="100000">
                    <a:srgbClr val="584300"/>
                  </a:gs>
                </a:gsLst>
                <a:lin ang="5400000" scaled="1"/>
                <a:tileRect/>
              </a:gradFill>
              <a:ln>
                <a:noFill/>
              </a:ln>
              <a:effectLst>
                <a:innerShdw blurRad="63500" dist="50800" dir="5400000">
                  <a:srgbClr val="5843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65" name="Rectangle 46">
                <a:extLst>
                  <a:ext uri="{FF2B5EF4-FFF2-40B4-BE49-F238E27FC236}">
                    <a16:creationId xmlns:a16="http://schemas.microsoft.com/office/drawing/2014/main" id="{6E896C71-12CB-4DD4-9D3C-8D9510531C74}"/>
                  </a:ext>
                </a:extLst>
              </p:cNvPr>
              <p:cNvSpPr/>
              <p:nvPr/>
            </p:nvSpPr>
            <p:spPr>
              <a:xfrm flipV="1">
                <a:off x="992126" y="1674729"/>
                <a:ext cx="1334068" cy="105506"/>
              </a:xfrm>
              <a:prstGeom prst="rect">
                <a:avLst/>
              </a:prstGeom>
              <a:gradFill flip="none" rotWithShape="1">
                <a:gsLst>
                  <a:gs pos="0">
                    <a:srgbClr val="A78000"/>
                  </a:gs>
                  <a:gs pos="100000">
                    <a:srgbClr val="584300"/>
                  </a:gs>
                </a:gsLst>
                <a:lin ang="5400000" scaled="1"/>
                <a:tileRect/>
              </a:gradFill>
              <a:ln>
                <a:noFill/>
              </a:ln>
              <a:effectLst>
                <a:innerShdw blurRad="63500" dist="50800" dir="5400000">
                  <a:srgbClr val="5843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a:p>
            </p:txBody>
          </p:sp>
          <p:sp>
            <p:nvSpPr>
              <p:cNvPr id="66" name="Rectangle 47">
                <a:extLst>
                  <a:ext uri="{FF2B5EF4-FFF2-40B4-BE49-F238E27FC236}">
                    <a16:creationId xmlns:a16="http://schemas.microsoft.com/office/drawing/2014/main" id="{3ECD70C8-EAFF-4E2B-B33F-8E2F503E8621}"/>
                  </a:ext>
                </a:extLst>
              </p:cNvPr>
              <p:cNvSpPr/>
              <p:nvPr/>
            </p:nvSpPr>
            <p:spPr>
              <a:xfrm flipV="1">
                <a:off x="992126" y="1817084"/>
                <a:ext cx="1334068" cy="105506"/>
              </a:xfrm>
              <a:prstGeom prst="rect">
                <a:avLst/>
              </a:prstGeom>
              <a:gradFill flip="none" rotWithShape="1">
                <a:gsLst>
                  <a:gs pos="0">
                    <a:srgbClr val="A78000"/>
                  </a:gs>
                  <a:gs pos="100000">
                    <a:srgbClr val="584300"/>
                  </a:gs>
                </a:gsLst>
                <a:lin ang="5400000" scaled="1"/>
                <a:tileRect/>
              </a:gradFill>
              <a:ln>
                <a:noFill/>
              </a:ln>
              <a:effectLst>
                <a:innerShdw blurRad="63500" dist="50800" dir="5400000">
                  <a:srgbClr val="5843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a:p>
            </p:txBody>
          </p:sp>
          <p:sp>
            <p:nvSpPr>
              <p:cNvPr id="67" name="Rectangle 48">
                <a:extLst>
                  <a:ext uri="{FF2B5EF4-FFF2-40B4-BE49-F238E27FC236}">
                    <a16:creationId xmlns:a16="http://schemas.microsoft.com/office/drawing/2014/main" id="{83F76939-8032-4934-85F8-6A77B332BCD8}"/>
                  </a:ext>
                </a:extLst>
              </p:cNvPr>
              <p:cNvSpPr/>
              <p:nvPr/>
            </p:nvSpPr>
            <p:spPr>
              <a:xfrm flipV="1">
                <a:off x="992126" y="1959439"/>
                <a:ext cx="1334068" cy="105506"/>
              </a:xfrm>
              <a:prstGeom prst="rect">
                <a:avLst/>
              </a:prstGeom>
              <a:gradFill flip="none" rotWithShape="1">
                <a:gsLst>
                  <a:gs pos="0">
                    <a:srgbClr val="A78000"/>
                  </a:gs>
                  <a:gs pos="100000">
                    <a:srgbClr val="584300"/>
                  </a:gs>
                </a:gsLst>
                <a:lin ang="5400000" scaled="1"/>
                <a:tileRect/>
              </a:gradFill>
              <a:ln>
                <a:noFill/>
              </a:ln>
              <a:effectLst>
                <a:innerShdw blurRad="63500" dist="50800" dir="5400000">
                  <a:srgbClr val="5843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a:p>
            </p:txBody>
          </p:sp>
          <p:sp>
            <p:nvSpPr>
              <p:cNvPr id="68" name="Rectangle 49">
                <a:extLst>
                  <a:ext uri="{FF2B5EF4-FFF2-40B4-BE49-F238E27FC236}">
                    <a16:creationId xmlns:a16="http://schemas.microsoft.com/office/drawing/2014/main" id="{4E87EFFE-63DC-4FA6-8BCB-D35ADDF854E7}"/>
                  </a:ext>
                </a:extLst>
              </p:cNvPr>
              <p:cNvSpPr/>
              <p:nvPr/>
            </p:nvSpPr>
            <p:spPr>
              <a:xfrm flipV="1">
                <a:off x="992126" y="2101794"/>
                <a:ext cx="1334068" cy="105506"/>
              </a:xfrm>
              <a:prstGeom prst="rect">
                <a:avLst/>
              </a:prstGeom>
              <a:gradFill flip="none" rotWithShape="1">
                <a:gsLst>
                  <a:gs pos="0">
                    <a:srgbClr val="A78000"/>
                  </a:gs>
                  <a:gs pos="100000">
                    <a:srgbClr val="584300"/>
                  </a:gs>
                </a:gsLst>
                <a:lin ang="5400000" scaled="1"/>
                <a:tileRect/>
              </a:gradFill>
              <a:ln>
                <a:noFill/>
              </a:ln>
              <a:effectLst>
                <a:innerShdw blurRad="63500" dist="50800" dir="5400000">
                  <a:srgbClr val="584300">
                    <a:alpha val="5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a:p>
            </p:txBody>
          </p:sp>
          <p:sp>
            <p:nvSpPr>
              <p:cNvPr id="69" name="Rectangle 50">
                <a:extLst>
                  <a:ext uri="{FF2B5EF4-FFF2-40B4-BE49-F238E27FC236}">
                    <a16:creationId xmlns:a16="http://schemas.microsoft.com/office/drawing/2014/main" id="{B97D3063-E4AB-4B07-9487-8ACF43D5C05D}"/>
                  </a:ext>
                </a:extLst>
              </p:cNvPr>
              <p:cNvSpPr/>
              <p:nvPr/>
            </p:nvSpPr>
            <p:spPr>
              <a:xfrm rot="5400000" flipV="1">
                <a:off x="2647049" y="1589823"/>
                <a:ext cx="229947" cy="115050"/>
              </a:xfrm>
              <a:prstGeom prst="rect">
                <a:avLst/>
              </a:prstGeom>
              <a:gradFill flip="none" rotWithShape="1">
                <a:gsLst>
                  <a:gs pos="0">
                    <a:srgbClr val="584300"/>
                  </a:gs>
                  <a:gs pos="61900">
                    <a:srgbClr val="A78000"/>
                  </a:gs>
                  <a:gs pos="100000">
                    <a:srgbClr val="FABE00"/>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70" name="Rectangle 51">
                <a:extLst>
                  <a:ext uri="{FF2B5EF4-FFF2-40B4-BE49-F238E27FC236}">
                    <a16:creationId xmlns:a16="http://schemas.microsoft.com/office/drawing/2014/main" id="{ECDEA83B-B70E-4AD0-9050-822624FFE1C3}"/>
                  </a:ext>
                </a:extLst>
              </p:cNvPr>
              <p:cNvSpPr/>
              <p:nvPr/>
            </p:nvSpPr>
            <p:spPr>
              <a:xfrm rot="5400000" flipV="1">
                <a:off x="2648327" y="3729730"/>
                <a:ext cx="229947" cy="115051"/>
              </a:xfrm>
              <a:prstGeom prst="rect">
                <a:avLst/>
              </a:prstGeom>
              <a:gradFill flip="none" rotWithShape="1">
                <a:gsLst>
                  <a:gs pos="0">
                    <a:srgbClr val="584300"/>
                  </a:gs>
                  <a:gs pos="61900">
                    <a:srgbClr val="A78000"/>
                  </a:gs>
                  <a:gs pos="100000">
                    <a:srgbClr val="FABE00"/>
                  </a:gs>
                </a:gsLst>
                <a:lin ang="5400000" scaled="1"/>
                <a:tileRect/>
              </a:gradFill>
              <a:ln>
                <a:solidFill>
                  <a:srgbClr val="5843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dirty="0"/>
              </a:p>
            </p:txBody>
          </p:sp>
          <p:sp>
            <p:nvSpPr>
              <p:cNvPr id="71" name="Rectangle 52">
                <a:extLst>
                  <a:ext uri="{FF2B5EF4-FFF2-40B4-BE49-F238E27FC236}">
                    <a16:creationId xmlns:a16="http://schemas.microsoft.com/office/drawing/2014/main" id="{48D445A4-B599-4450-B699-B0977DA318E8}"/>
                  </a:ext>
                </a:extLst>
              </p:cNvPr>
              <p:cNvSpPr/>
              <p:nvPr/>
            </p:nvSpPr>
            <p:spPr>
              <a:xfrm rot="5400000" flipV="1">
                <a:off x="2649601" y="5501145"/>
                <a:ext cx="229947" cy="115050"/>
              </a:xfrm>
              <a:prstGeom prst="rect">
                <a:avLst/>
              </a:prstGeom>
              <a:gradFill flip="none" rotWithShape="1">
                <a:gsLst>
                  <a:gs pos="0">
                    <a:srgbClr val="584300"/>
                  </a:gs>
                  <a:gs pos="61900">
                    <a:srgbClr val="A78000"/>
                  </a:gs>
                  <a:gs pos="100000">
                    <a:srgbClr val="FABE00"/>
                  </a:gs>
                </a:gsLst>
                <a:lin ang="5400000" scaled="1"/>
                <a:tileRect/>
              </a:gradFill>
              <a:ln>
                <a:solidFill>
                  <a:srgbClr val="5843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a:p>
            </p:txBody>
          </p:sp>
          <p:grpSp>
            <p:nvGrpSpPr>
              <p:cNvPr id="72" name="Group 53">
                <a:extLst>
                  <a:ext uri="{FF2B5EF4-FFF2-40B4-BE49-F238E27FC236}">
                    <a16:creationId xmlns:a16="http://schemas.microsoft.com/office/drawing/2014/main" id="{9CCA8515-84E3-43F7-89A2-59AB410390B6}"/>
                  </a:ext>
                </a:extLst>
              </p:cNvPr>
              <p:cNvGrpSpPr/>
              <p:nvPr/>
            </p:nvGrpSpPr>
            <p:grpSpPr>
              <a:xfrm>
                <a:off x="825689" y="3080875"/>
                <a:ext cx="166437" cy="821354"/>
                <a:chOff x="3585410" y="2887981"/>
                <a:chExt cx="166437" cy="821354"/>
              </a:xfrm>
            </p:grpSpPr>
            <p:sp>
              <p:nvSpPr>
                <p:cNvPr id="77" name="Rectangle 58">
                  <a:extLst>
                    <a:ext uri="{FF2B5EF4-FFF2-40B4-BE49-F238E27FC236}">
                      <a16:creationId xmlns:a16="http://schemas.microsoft.com/office/drawing/2014/main" id="{82F2CD77-CD89-49CF-8E04-3CF816C1E434}"/>
                    </a:ext>
                  </a:extLst>
                </p:cNvPr>
                <p:cNvSpPr/>
                <p:nvPr/>
              </p:nvSpPr>
              <p:spPr>
                <a:xfrm>
                  <a:off x="3613484" y="2971800"/>
                  <a:ext cx="108284" cy="653716"/>
                </a:xfrm>
                <a:prstGeom prst="rect">
                  <a:avLst/>
                </a:prstGeom>
                <a:gradFill flip="none" rotWithShape="1">
                  <a:gsLst>
                    <a:gs pos="13000">
                      <a:schemeClr val="bg1"/>
                    </a:gs>
                    <a:gs pos="41000">
                      <a:schemeClr val="bg1">
                        <a:lumMod val="50000"/>
                      </a:schemeClr>
                    </a:gs>
                    <a:gs pos="86000">
                      <a:schemeClr val="tx1">
                        <a:lumMod val="95000"/>
                        <a:lumOff val="5000"/>
                      </a:schemeClr>
                    </a:gs>
                  </a:gsLst>
                  <a:lin ang="5400000" scaled="1"/>
                  <a:tileRect/>
                </a:gradFill>
                <a:ln>
                  <a:solidFill>
                    <a:srgbClr val="584300"/>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78" name="Rectangle 59">
                  <a:extLst>
                    <a:ext uri="{FF2B5EF4-FFF2-40B4-BE49-F238E27FC236}">
                      <a16:creationId xmlns:a16="http://schemas.microsoft.com/office/drawing/2014/main" id="{4D3D0B3F-7347-443B-A263-390D3C5E92A0}"/>
                    </a:ext>
                  </a:extLst>
                </p:cNvPr>
                <p:cNvSpPr/>
                <p:nvPr/>
              </p:nvSpPr>
              <p:spPr>
                <a:xfrm>
                  <a:off x="3585410" y="2887981"/>
                  <a:ext cx="164432" cy="83819"/>
                </a:xfrm>
                <a:prstGeom prst="rect">
                  <a:avLst/>
                </a:prstGeom>
                <a:solidFill>
                  <a:schemeClr val="tx1">
                    <a:lumMod val="95000"/>
                    <a:lumOff val="5000"/>
                  </a:schemeClr>
                </a:solidFill>
                <a:ln>
                  <a:solidFill>
                    <a:srgbClr val="58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79" name="Rectangle 60">
                  <a:extLst>
                    <a:ext uri="{FF2B5EF4-FFF2-40B4-BE49-F238E27FC236}">
                      <a16:creationId xmlns:a16="http://schemas.microsoft.com/office/drawing/2014/main" id="{087BD61F-57CF-43BC-B23D-C391D9DCAE48}"/>
                    </a:ext>
                  </a:extLst>
                </p:cNvPr>
                <p:cNvSpPr/>
                <p:nvPr/>
              </p:nvSpPr>
              <p:spPr>
                <a:xfrm>
                  <a:off x="3587415" y="3625516"/>
                  <a:ext cx="164432" cy="83819"/>
                </a:xfrm>
                <a:prstGeom prst="rect">
                  <a:avLst/>
                </a:prstGeom>
                <a:solidFill>
                  <a:schemeClr val="tx1">
                    <a:lumMod val="95000"/>
                    <a:lumOff val="5000"/>
                  </a:schemeClr>
                </a:solidFill>
                <a:ln>
                  <a:solidFill>
                    <a:srgbClr val="58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grpSp>
          <p:grpSp>
            <p:nvGrpSpPr>
              <p:cNvPr id="73" name="Group 54">
                <a:extLst>
                  <a:ext uri="{FF2B5EF4-FFF2-40B4-BE49-F238E27FC236}">
                    <a16:creationId xmlns:a16="http://schemas.microsoft.com/office/drawing/2014/main" id="{0459D7C1-0D03-498D-BD3C-E00B50A0551B}"/>
                  </a:ext>
                </a:extLst>
              </p:cNvPr>
              <p:cNvGrpSpPr/>
              <p:nvPr/>
            </p:nvGrpSpPr>
            <p:grpSpPr>
              <a:xfrm>
                <a:off x="825689" y="2735429"/>
                <a:ext cx="183194" cy="244548"/>
                <a:chOff x="825689" y="2735429"/>
                <a:chExt cx="183194" cy="244548"/>
              </a:xfrm>
            </p:grpSpPr>
            <p:sp>
              <p:nvSpPr>
                <p:cNvPr id="74" name="Rectangle 55">
                  <a:extLst>
                    <a:ext uri="{FF2B5EF4-FFF2-40B4-BE49-F238E27FC236}">
                      <a16:creationId xmlns:a16="http://schemas.microsoft.com/office/drawing/2014/main" id="{ACB8D2AC-1E5A-4118-9846-7F3C601E8040}"/>
                    </a:ext>
                  </a:extLst>
                </p:cNvPr>
                <p:cNvSpPr/>
                <p:nvPr/>
              </p:nvSpPr>
              <p:spPr>
                <a:xfrm>
                  <a:off x="889669" y="2833859"/>
                  <a:ext cx="54136" cy="146118"/>
                </a:xfrm>
                <a:prstGeom prst="rect">
                  <a:avLst/>
                </a:prstGeom>
                <a:solidFill>
                  <a:schemeClr val="tx1">
                    <a:lumMod val="85000"/>
                    <a:lumOff val="15000"/>
                  </a:schemeClr>
                </a:solidFill>
                <a:ln>
                  <a:solidFill>
                    <a:srgbClr val="58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75" name="Oval 56">
                  <a:extLst>
                    <a:ext uri="{FF2B5EF4-FFF2-40B4-BE49-F238E27FC236}">
                      <a16:creationId xmlns:a16="http://schemas.microsoft.com/office/drawing/2014/main" id="{26D4EBDE-CBFC-44DD-812C-B4603BF50AE2}"/>
                    </a:ext>
                  </a:extLst>
                </p:cNvPr>
                <p:cNvSpPr/>
                <p:nvPr/>
              </p:nvSpPr>
              <p:spPr>
                <a:xfrm>
                  <a:off x="825689" y="2735429"/>
                  <a:ext cx="183194" cy="183194"/>
                </a:xfrm>
                <a:prstGeom prst="ellipse">
                  <a:avLst/>
                </a:prstGeom>
                <a:gradFill>
                  <a:gsLst>
                    <a:gs pos="13000">
                      <a:schemeClr val="bg1"/>
                    </a:gs>
                    <a:gs pos="41000">
                      <a:schemeClr val="bg1">
                        <a:lumMod val="50000"/>
                      </a:schemeClr>
                    </a:gs>
                    <a:gs pos="86000">
                      <a:schemeClr val="tx1">
                        <a:lumMod val="95000"/>
                        <a:lumOff val="5000"/>
                      </a:schemeClr>
                    </a:gs>
                  </a:gsLst>
                  <a:lin ang="5400000" scaled="1"/>
                </a:gradFill>
                <a:ln>
                  <a:solidFill>
                    <a:srgbClr val="58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76" name="Oval 57">
                  <a:extLst>
                    <a:ext uri="{FF2B5EF4-FFF2-40B4-BE49-F238E27FC236}">
                      <a16:creationId xmlns:a16="http://schemas.microsoft.com/office/drawing/2014/main" id="{77425693-7B4B-4179-A1C3-B55502D75330}"/>
                    </a:ext>
                  </a:extLst>
                </p:cNvPr>
                <p:cNvSpPr/>
                <p:nvPr/>
              </p:nvSpPr>
              <p:spPr>
                <a:xfrm>
                  <a:off x="871896" y="2778217"/>
                  <a:ext cx="91597" cy="91596"/>
                </a:xfrm>
                <a:prstGeom prst="ellipse">
                  <a:avLst/>
                </a:prstGeom>
                <a:solidFill>
                  <a:schemeClr val="bg1">
                    <a:lumMod val="50000"/>
                  </a:schemeClr>
                </a:solidFill>
                <a:ln>
                  <a:solidFill>
                    <a:srgbClr val="58430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grpSp>
        </p:grpSp>
        <p:sp>
          <p:nvSpPr>
            <p:cNvPr id="62" name="TextBox 119">
              <a:extLst>
                <a:ext uri="{FF2B5EF4-FFF2-40B4-BE49-F238E27FC236}">
                  <a16:creationId xmlns:a16="http://schemas.microsoft.com/office/drawing/2014/main" id="{F6C4E2FD-776D-4F52-8F88-13F1943F59B1}"/>
                </a:ext>
              </a:extLst>
            </p:cNvPr>
            <p:cNvSpPr txBox="1"/>
            <p:nvPr/>
          </p:nvSpPr>
          <p:spPr>
            <a:xfrm>
              <a:off x="4667576" y="1040069"/>
              <a:ext cx="556722" cy="620716"/>
            </a:xfrm>
            <a:prstGeom prst="rect">
              <a:avLst/>
            </a:prstGeom>
            <a:noFill/>
          </p:spPr>
          <p:txBody>
            <a:bodyPr wrap="square" rtlCol="0">
              <a:spAutoFit/>
            </a:bodyPr>
            <a:lstStyle/>
            <a:p>
              <a:pPr algn="ctr" rtl="1"/>
              <a:r>
                <a:rPr lang="ar-SA" sz="7465" b="1" dirty="0">
                  <a:solidFill>
                    <a:schemeClr val="bg1"/>
                  </a:solidFill>
                  <a:effectLst>
                    <a:outerShdw blurRad="38100" dist="38100" dir="2700000" algn="tl">
                      <a:srgbClr val="000000">
                        <a:alpha val="43137"/>
                      </a:srgbClr>
                    </a:outerShdw>
                  </a:effectLst>
                  <a:latin typeface="Impact" panose="020B0806030902050204" pitchFamily="34" charset="0"/>
                </a:rPr>
                <a:t>2</a:t>
              </a:r>
              <a:endParaRPr lang="en-US" sz="7465" b="1" dirty="0">
                <a:solidFill>
                  <a:schemeClr val="bg1"/>
                </a:solidFill>
                <a:effectLst>
                  <a:outerShdw blurRad="38100" dist="38100" dir="2700000" algn="tl">
                    <a:srgbClr val="000000">
                      <a:alpha val="43137"/>
                    </a:srgbClr>
                  </a:outerShdw>
                </a:effectLst>
                <a:latin typeface="Impact" panose="020B0806030902050204" pitchFamily="34" charset="0"/>
              </a:endParaRPr>
            </a:p>
          </p:txBody>
        </p:sp>
      </p:grpSp>
      <p:grpSp>
        <p:nvGrpSpPr>
          <p:cNvPr id="80" name="Group 24">
            <a:extLst>
              <a:ext uri="{FF2B5EF4-FFF2-40B4-BE49-F238E27FC236}">
                <a16:creationId xmlns:a16="http://schemas.microsoft.com/office/drawing/2014/main" id="{E9814E12-9019-436F-B0A3-23C496F963ED}"/>
              </a:ext>
            </a:extLst>
          </p:cNvPr>
          <p:cNvGrpSpPr/>
          <p:nvPr/>
        </p:nvGrpSpPr>
        <p:grpSpPr>
          <a:xfrm>
            <a:off x="12589797" y="1901765"/>
            <a:ext cx="4660210" cy="11019575"/>
            <a:chOff x="6239869" y="929501"/>
            <a:chExt cx="2143674" cy="5511223"/>
          </a:xfrm>
        </p:grpSpPr>
        <p:grpSp>
          <p:nvGrpSpPr>
            <p:cNvPr id="81" name="Group 70">
              <a:extLst>
                <a:ext uri="{FF2B5EF4-FFF2-40B4-BE49-F238E27FC236}">
                  <a16:creationId xmlns:a16="http://schemas.microsoft.com/office/drawing/2014/main" id="{BF787A28-84A8-48CD-A0BB-D8DA0FE18F31}"/>
                </a:ext>
              </a:extLst>
            </p:cNvPr>
            <p:cNvGrpSpPr/>
            <p:nvPr/>
          </p:nvGrpSpPr>
          <p:grpSpPr>
            <a:xfrm>
              <a:off x="6239869" y="929501"/>
              <a:ext cx="2143674" cy="5511223"/>
              <a:chOff x="678426" y="786796"/>
              <a:chExt cx="2143674" cy="5511223"/>
            </a:xfrm>
          </p:grpSpPr>
          <p:sp>
            <p:nvSpPr>
              <p:cNvPr id="83" name="Rectangle 71">
                <a:extLst>
                  <a:ext uri="{FF2B5EF4-FFF2-40B4-BE49-F238E27FC236}">
                    <a16:creationId xmlns:a16="http://schemas.microsoft.com/office/drawing/2014/main" id="{78377C7A-6DFA-46F2-A753-207977FEAB18}"/>
                  </a:ext>
                </a:extLst>
              </p:cNvPr>
              <p:cNvSpPr/>
              <p:nvPr/>
            </p:nvSpPr>
            <p:spPr>
              <a:xfrm>
                <a:off x="678426" y="786796"/>
                <a:ext cx="2098198" cy="5511223"/>
              </a:xfrm>
              <a:prstGeom prst="rect">
                <a:avLst/>
              </a:prstGeom>
              <a:gradFill flip="none" rotWithShape="1">
                <a:gsLst>
                  <a:gs pos="1000">
                    <a:srgbClr val="BD1401"/>
                  </a:gs>
                  <a:gs pos="100000">
                    <a:srgbClr val="8E1100"/>
                  </a:gs>
                </a:gsLst>
                <a:lin ang="5400000" scaled="1"/>
                <a:tileRect/>
              </a:gradFill>
              <a:ln>
                <a:solidFill>
                  <a:srgbClr val="480900"/>
                </a:solidFill>
              </a:ln>
              <a:effectLst>
                <a:outerShdw blurRad="25400" sx="101000" sy="101000" algn="ctr"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84" name="Rectangle 72">
                <a:extLst>
                  <a:ext uri="{FF2B5EF4-FFF2-40B4-BE49-F238E27FC236}">
                    <a16:creationId xmlns:a16="http://schemas.microsoft.com/office/drawing/2014/main" id="{A898A1F0-BCEC-4440-944E-47D1E6C13DE2}"/>
                  </a:ext>
                </a:extLst>
              </p:cNvPr>
              <p:cNvSpPr/>
              <p:nvPr/>
            </p:nvSpPr>
            <p:spPr>
              <a:xfrm flipV="1">
                <a:off x="992126" y="1532374"/>
                <a:ext cx="1334068" cy="105506"/>
              </a:xfrm>
              <a:prstGeom prst="rect">
                <a:avLst/>
              </a:prstGeom>
              <a:gradFill flip="none" rotWithShape="1">
                <a:gsLst>
                  <a:gs pos="0">
                    <a:srgbClr val="BD1401"/>
                  </a:gs>
                  <a:gs pos="100000">
                    <a:srgbClr val="6C0D00"/>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85" name="Rectangle 73">
                <a:extLst>
                  <a:ext uri="{FF2B5EF4-FFF2-40B4-BE49-F238E27FC236}">
                    <a16:creationId xmlns:a16="http://schemas.microsoft.com/office/drawing/2014/main" id="{A0C4BF2A-6503-4BB3-82CB-883F7A64384E}"/>
                  </a:ext>
                </a:extLst>
              </p:cNvPr>
              <p:cNvSpPr/>
              <p:nvPr/>
            </p:nvSpPr>
            <p:spPr>
              <a:xfrm flipV="1">
                <a:off x="992126" y="1674729"/>
                <a:ext cx="1334068" cy="105506"/>
              </a:xfrm>
              <a:prstGeom prst="rect">
                <a:avLst/>
              </a:prstGeom>
              <a:gradFill flip="none" rotWithShape="1">
                <a:gsLst>
                  <a:gs pos="0">
                    <a:srgbClr val="BD1401"/>
                  </a:gs>
                  <a:gs pos="100000">
                    <a:srgbClr val="6C0D00"/>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a:p>
            </p:txBody>
          </p:sp>
          <p:sp>
            <p:nvSpPr>
              <p:cNvPr id="86" name="Rectangle 74">
                <a:extLst>
                  <a:ext uri="{FF2B5EF4-FFF2-40B4-BE49-F238E27FC236}">
                    <a16:creationId xmlns:a16="http://schemas.microsoft.com/office/drawing/2014/main" id="{476279DD-C132-474D-A68B-C1E7309DFDDB}"/>
                  </a:ext>
                </a:extLst>
              </p:cNvPr>
              <p:cNvSpPr/>
              <p:nvPr/>
            </p:nvSpPr>
            <p:spPr>
              <a:xfrm flipV="1">
                <a:off x="992126" y="1817084"/>
                <a:ext cx="1334068" cy="105506"/>
              </a:xfrm>
              <a:prstGeom prst="rect">
                <a:avLst/>
              </a:prstGeom>
              <a:gradFill flip="none" rotWithShape="1">
                <a:gsLst>
                  <a:gs pos="0">
                    <a:srgbClr val="BD1401"/>
                  </a:gs>
                  <a:gs pos="100000">
                    <a:srgbClr val="6C0D00"/>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a:p>
            </p:txBody>
          </p:sp>
          <p:sp>
            <p:nvSpPr>
              <p:cNvPr id="87" name="Rectangle 75">
                <a:extLst>
                  <a:ext uri="{FF2B5EF4-FFF2-40B4-BE49-F238E27FC236}">
                    <a16:creationId xmlns:a16="http://schemas.microsoft.com/office/drawing/2014/main" id="{67BE3D49-089B-4955-8458-3B815AE3C2A4}"/>
                  </a:ext>
                </a:extLst>
              </p:cNvPr>
              <p:cNvSpPr/>
              <p:nvPr/>
            </p:nvSpPr>
            <p:spPr>
              <a:xfrm flipV="1">
                <a:off x="992126" y="1959439"/>
                <a:ext cx="1334068" cy="105506"/>
              </a:xfrm>
              <a:prstGeom prst="rect">
                <a:avLst/>
              </a:prstGeom>
              <a:gradFill flip="none" rotWithShape="1">
                <a:gsLst>
                  <a:gs pos="0">
                    <a:srgbClr val="BD1401"/>
                  </a:gs>
                  <a:gs pos="100000">
                    <a:srgbClr val="6C0D00"/>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a:p>
            </p:txBody>
          </p:sp>
          <p:sp>
            <p:nvSpPr>
              <p:cNvPr id="88" name="Rectangle 76">
                <a:extLst>
                  <a:ext uri="{FF2B5EF4-FFF2-40B4-BE49-F238E27FC236}">
                    <a16:creationId xmlns:a16="http://schemas.microsoft.com/office/drawing/2014/main" id="{64B7F28C-639F-43C4-AE2D-AAF7FE33A91C}"/>
                  </a:ext>
                </a:extLst>
              </p:cNvPr>
              <p:cNvSpPr/>
              <p:nvPr/>
            </p:nvSpPr>
            <p:spPr>
              <a:xfrm flipV="1">
                <a:off x="992126" y="2101794"/>
                <a:ext cx="1334068" cy="105506"/>
              </a:xfrm>
              <a:prstGeom prst="rect">
                <a:avLst/>
              </a:prstGeom>
              <a:gradFill flip="none" rotWithShape="1">
                <a:gsLst>
                  <a:gs pos="0">
                    <a:srgbClr val="BD1401"/>
                  </a:gs>
                  <a:gs pos="100000">
                    <a:srgbClr val="6C0D00"/>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a:p>
            </p:txBody>
          </p:sp>
          <p:sp>
            <p:nvSpPr>
              <p:cNvPr id="89" name="Rectangle 77">
                <a:extLst>
                  <a:ext uri="{FF2B5EF4-FFF2-40B4-BE49-F238E27FC236}">
                    <a16:creationId xmlns:a16="http://schemas.microsoft.com/office/drawing/2014/main" id="{EB96D34A-E206-4399-A817-F06D1619DC17}"/>
                  </a:ext>
                </a:extLst>
              </p:cNvPr>
              <p:cNvSpPr/>
              <p:nvPr/>
            </p:nvSpPr>
            <p:spPr>
              <a:xfrm rot="5400000" flipV="1">
                <a:off x="2647049" y="1589823"/>
                <a:ext cx="229947" cy="115050"/>
              </a:xfrm>
              <a:prstGeom prst="rect">
                <a:avLst/>
              </a:prstGeom>
              <a:gradFill flip="none" rotWithShape="1">
                <a:gsLst>
                  <a:gs pos="0">
                    <a:srgbClr val="8E1100"/>
                  </a:gs>
                  <a:gs pos="61900">
                    <a:srgbClr val="BD1401"/>
                  </a:gs>
                  <a:gs pos="100000">
                    <a:srgbClr val="FE5D4C"/>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90" name="Rectangle 78">
                <a:extLst>
                  <a:ext uri="{FF2B5EF4-FFF2-40B4-BE49-F238E27FC236}">
                    <a16:creationId xmlns:a16="http://schemas.microsoft.com/office/drawing/2014/main" id="{711CEB4F-585C-4C78-B342-0144E7FD54BB}"/>
                  </a:ext>
                </a:extLst>
              </p:cNvPr>
              <p:cNvSpPr/>
              <p:nvPr/>
            </p:nvSpPr>
            <p:spPr>
              <a:xfrm rot="5400000" flipV="1">
                <a:off x="2648325" y="3729730"/>
                <a:ext cx="229947" cy="115050"/>
              </a:xfrm>
              <a:prstGeom prst="rect">
                <a:avLst/>
              </a:prstGeom>
              <a:gradFill flip="none" rotWithShape="1">
                <a:gsLst>
                  <a:gs pos="0">
                    <a:srgbClr val="8E1100"/>
                  </a:gs>
                  <a:gs pos="61900">
                    <a:srgbClr val="BD1401"/>
                  </a:gs>
                  <a:gs pos="100000">
                    <a:srgbClr val="FE5D4C"/>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a:p>
            </p:txBody>
          </p:sp>
          <p:sp>
            <p:nvSpPr>
              <p:cNvPr id="91" name="Rectangle 79">
                <a:extLst>
                  <a:ext uri="{FF2B5EF4-FFF2-40B4-BE49-F238E27FC236}">
                    <a16:creationId xmlns:a16="http://schemas.microsoft.com/office/drawing/2014/main" id="{A7E52150-535E-4755-84C6-9232966AA260}"/>
                  </a:ext>
                </a:extLst>
              </p:cNvPr>
              <p:cNvSpPr/>
              <p:nvPr/>
            </p:nvSpPr>
            <p:spPr>
              <a:xfrm rot="5400000" flipV="1">
                <a:off x="2649601" y="5501145"/>
                <a:ext cx="229947" cy="115050"/>
              </a:xfrm>
              <a:prstGeom prst="rect">
                <a:avLst/>
              </a:prstGeom>
              <a:gradFill flip="none" rotWithShape="1">
                <a:gsLst>
                  <a:gs pos="0">
                    <a:srgbClr val="8E1100"/>
                  </a:gs>
                  <a:gs pos="61900">
                    <a:srgbClr val="BD1401"/>
                  </a:gs>
                  <a:gs pos="100000">
                    <a:srgbClr val="FE5D4C"/>
                  </a:gs>
                </a:gsLst>
                <a:lin ang="5400000" scaled="1"/>
                <a:tileRect/>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algn="ctr" rtl="1"/>
                <a:endParaRPr lang="en-US" sz="2799"/>
              </a:p>
            </p:txBody>
          </p:sp>
          <p:grpSp>
            <p:nvGrpSpPr>
              <p:cNvPr id="92" name="Group 80">
                <a:extLst>
                  <a:ext uri="{FF2B5EF4-FFF2-40B4-BE49-F238E27FC236}">
                    <a16:creationId xmlns:a16="http://schemas.microsoft.com/office/drawing/2014/main" id="{3E9D4EA4-395D-4E72-8B84-4AC18E836A27}"/>
                  </a:ext>
                </a:extLst>
              </p:cNvPr>
              <p:cNvGrpSpPr/>
              <p:nvPr/>
            </p:nvGrpSpPr>
            <p:grpSpPr>
              <a:xfrm>
                <a:off x="825689" y="3080875"/>
                <a:ext cx="166437" cy="821354"/>
                <a:chOff x="3585410" y="2887981"/>
                <a:chExt cx="166437" cy="821354"/>
              </a:xfrm>
            </p:grpSpPr>
            <p:sp>
              <p:nvSpPr>
                <p:cNvPr id="97" name="Rectangle 85">
                  <a:extLst>
                    <a:ext uri="{FF2B5EF4-FFF2-40B4-BE49-F238E27FC236}">
                      <a16:creationId xmlns:a16="http://schemas.microsoft.com/office/drawing/2014/main" id="{EF693FEB-B957-461B-94DD-70DD4CAF86D2}"/>
                    </a:ext>
                  </a:extLst>
                </p:cNvPr>
                <p:cNvSpPr/>
                <p:nvPr/>
              </p:nvSpPr>
              <p:spPr>
                <a:xfrm>
                  <a:off x="3613484" y="2971800"/>
                  <a:ext cx="108284" cy="653716"/>
                </a:xfrm>
                <a:prstGeom prst="rect">
                  <a:avLst/>
                </a:prstGeom>
                <a:gradFill flip="none" rotWithShape="1">
                  <a:gsLst>
                    <a:gs pos="13000">
                      <a:schemeClr val="bg1"/>
                    </a:gs>
                    <a:gs pos="41000">
                      <a:schemeClr val="bg1">
                        <a:lumMod val="50000"/>
                      </a:schemeClr>
                    </a:gs>
                    <a:gs pos="86000">
                      <a:schemeClr val="tx1">
                        <a:lumMod val="95000"/>
                        <a:lumOff val="5000"/>
                      </a:schemeClr>
                    </a:gs>
                  </a:gsLst>
                  <a:lin ang="5400000" scaled="1"/>
                  <a:tileRect/>
                </a:gradFill>
                <a:ln>
                  <a:solidFill>
                    <a:schemeClr val="tx1">
                      <a:lumMod val="50000"/>
                      <a:lumOff val="50000"/>
                    </a:schemeClr>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98" name="Rectangle 86">
                  <a:extLst>
                    <a:ext uri="{FF2B5EF4-FFF2-40B4-BE49-F238E27FC236}">
                      <a16:creationId xmlns:a16="http://schemas.microsoft.com/office/drawing/2014/main" id="{E1A2CB69-717B-471F-AAE5-47869CEBA328}"/>
                    </a:ext>
                  </a:extLst>
                </p:cNvPr>
                <p:cNvSpPr/>
                <p:nvPr/>
              </p:nvSpPr>
              <p:spPr>
                <a:xfrm>
                  <a:off x="3585410" y="2887981"/>
                  <a:ext cx="164432" cy="838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99" name="Rectangle 87">
                  <a:extLst>
                    <a:ext uri="{FF2B5EF4-FFF2-40B4-BE49-F238E27FC236}">
                      <a16:creationId xmlns:a16="http://schemas.microsoft.com/office/drawing/2014/main" id="{6ABA528F-B516-4F87-A622-9D6A0291AC31}"/>
                    </a:ext>
                  </a:extLst>
                </p:cNvPr>
                <p:cNvSpPr/>
                <p:nvPr/>
              </p:nvSpPr>
              <p:spPr>
                <a:xfrm>
                  <a:off x="3587415" y="3625516"/>
                  <a:ext cx="164432" cy="838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grpSp>
          <p:grpSp>
            <p:nvGrpSpPr>
              <p:cNvPr id="93" name="Group 81">
                <a:extLst>
                  <a:ext uri="{FF2B5EF4-FFF2-40B4-BE49-F238E27FC236}">
                    <a16:creationId xmlns:a16="http://schemas.microsoft.com/office/drawing/2014/main" id="{BEE33F1B-CF55-4F8D-8215-CA0D4404A825}"/>
                  </a:ext>
                </a:extLst>
              </p:cNvPr>
              <p:cNvGrpSpPr/>
              <p:nvPr/>
            </p:nvGrpSpPr>
            <p:grpSpPr>
              <a:xfrm>
                <a:off x="825689" y="2735429"/>
                <a:ext cx="183194" cy="244548"/>
                <a:chOff x="825689" y="2735429"/>
                <a:chExt cx="183194" cy="244548"/>
              </a:xfrm>
            </p:grpSpPr>
            <p:sp>
              <p:nvSpPr>
                <p:cNvPr id="94" name="Rectangle 82">
                  <a:extLst>
                    <a:ext uri="{FF2B5EF4-FFF2-40B4-BE49-F238E27FC236}">
                      <a16:creationId xmlns:a16="http://schemas.microsoft.com/office/drawing/2014/main" id="{203E47F6-4716-4E03-9E82-5D2DAE486681}"/>
                    </a:ext>
                  </a:extLst>
                </p:cNvPr>
                <p:cNvSpPr/>
                <p:nvPr/>
              </p:nvSpPr>
              <p:spPr>
                <a:xfrm>
                  <a:off x="889669" y="2833859"/>
                  <a:ext cx="54136" cy="146118"/>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95" name="Oval 83">
                  <a:extLst>
                    <a:ext uri="{FF2B5EF4-FFF2-40B4-BE49-F238E27FC236}">
                      <a16:creationId xmlns:a16="http://schemas.microsoft.com/office/drawing/2014/main" id="{74D97890-5A49-4398-A00B-4C223A6DD15B}"/>
                    </a:ext>
                  </a:extLst>
                </p:cNvPr>
                <p:cNvSpPr/>
                <p:nvPr/>
              </p:nvSpPr>
              <p:spPr>
                <a:xfrm>
                  <a:off x="825689" y="2735429"/>
                  <a:ext cx="183194" cy="183194"/>
                </a:xfrm>
                <a:prstGeom prst="ellipse">
                  <a:avLst/>
                </a:prstGeom>
                <a:gradFill>
                  <a:gsLst>
                    <a:gs pos="13000">
                      <a:schemeClr val="bg1"/>
                    </a:gs>
                    <a:gs pos="41000">
                      <a:schemeClr val="bg1">
                        <a:lumMod val="50000"/>
                      </a:schemeClr>
                    </a:gs>
                    <a:gs pos="86000">
                      <a:schemeClr val="tx1">
                        <a:lumMod val="95000"/>
                        <a:lumOff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96" name="Oval 84">
                  <a:extLst>
                    <a:ext uri="{FF2B5EF4-FFF2-40B4-BE49-F238E27FC236}">
                      <a16:creationId xmlns:a16="http://schemas.microsoft.com/office/drawing/2014/main" id="{42252EB8-2C22-42AD-B88F-5A6F0223F00B}"/>
                    </a:ext>
                  </a:extLst>
                </p:cNvPr>
                <p:cNvSpPr/>
                <p:nvPr/>
              </p:nvSpPr>
              <p:spPr>
                <a:xfrm>
                  <a:off x="871896" y="2778217"/>
                  <a:ext cx="91597" cy="91596"/>
                </a:xfrm>
                <a:prstGeom prst="ellipse">
                  <a:avLst/>
                </a:prstGeom>
                <a:solidFill>
                  <a:schemeClr val="bg1">
                    <a:lumMod val="50000"/>
                  </a:schemeClr>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grpSp>
        </p:grpSp>
        <p:sp>
          <p:nvSpPr>
            <p:cNvPr id="82" name="TextBox 120">
              <a:extLst>
                <a:ext uri="{FF2B5EF4-FFF2-40B4-BE49-F238E27FC236}">
                  <a16:creationId xmlns:a16="http://schemas.microsoft.com/office/drawing/2014/main" id="{F154F59F-3FF4-4F8F-B4D1-BFF550AC2739}"/>
                </a:ext>
              </a:extLst>
            </p:cNvPr>
            <p:cNvSpPr txBox="1"/>
            <p:nvPr/>
          </p:nvSpPr>
          <p:spPr>
            <a:xfrm>
              <a:off x="6988463" y="1040069"/>
              <a:ext cx="556721" cy="702747"/>
            </a:xfrm>
            <a:prstGeom prst="rect">
              <a:avLst/>
            </a:prstGeom>
            <a:noFill/>
          </p:spPr>
          <p:txBody>
            <a:bodyPr wrap="square" rtlCol="0">
              <a:spAutoFit/>
            </a:bodyPr>
            <a:lstStyle/>
            <a:p>
              <a:pPr algn="ctr" rtl="1"/>
              <a:r>
                <a:rPr lang="ar-SA" sz="8531" dirty="0">
                  <a:solidFill>
                    <a:schemeClr val="bg1"/>
                  </a:solidFill>
                  <a:effectLst>
                    <a:outerShdw blurRad="38100" dist="38100" dir="2700000" algn="tl">
                      <a:srgbClr val="000000">
                        <a:alpha val="43137"/>
                      </a:srgbClr>
                    </a:outerShdw>
                  </a:effectLst>
                  <a:latin typeface="Impact" panose="020B0806030902050204" pitchFamily="34" charset="0"/>
                </a:rPr>
                <a:t>3</a:t>
              </a:r>
              <a:endParaRPr lang="en-US" sz="8531" dirty="0">
                <a:solidFill>
                  <a:schemeClr val="bg1"/>
                </a:solidFill>
                <a:effectLst>
                  <a:outerShdw blurRad="38100" dist="38100" dir="2700000" algn="tl">
                    <a:srgbClr val="000000">
                      <a:alpha val="43137"/>
                    </a:srgbClr>
                  </a:outerShdw>
                </a:effectLst>
                <a:latin typeface="Impact" panose="020B0806030902050204" pitchFamily="34" charset="0"/>
              </a:endParaRPr>
            </a:p>
          </p:txBody>
        </p:sp>
      </p:grpSp>
      <p:sp>
        <p:nvSpPr>
          <p:cNvPr id="120" name="Rectangle 117">
            <a:extLst>
              <a:ext uri="{FF2B5EF4-FFF2-40B4-BE49-F238E27FC236}">
                <a16:creationId xmlns:a16="http://schemas.microsoft.com/office/drawing/2014/main" id="{AAFB6943-11B0-429A-9984-057CEC79A8E6}"/>
              </a:ext>
            </a:extLst>
          </p:cNvPr>
          <p:cNvSpPr/>
          <p:nvPr/>
        </p:nvSpPr>
        <p:spPr>
          <a:xfrm>
            <a:off x="2919863" y="592585"/>
            <a:ext cx="2011156" cy="9141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sp>
        <p:nvSpPr>
          <p:cNvPr id="121" name="Rectangle 123">
            <a:extLst>
              <a:ext uri="{FF2B5EF4-FFF2-40B4-BE49-F238E27FC236}">
                <a16:creationId xmlns:a16="http://schemas.microsoft.com/office/drawing/2014/main" id="{2521AEA7-1482-43BF-9AE5-E98823C4A901}"/>
              </a:ext>
            </a:extLst>
          </p:cNvPr>
          <p:cNvSpPr/>
          <p:nvPr/>
        </p:nvSpPr>
        <p:spPr>
          <a:xfrm>
            <a:off x="19433626" y="569938"/>
            <a:ext cx="2011156" cy="91414"/>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799"/>
          </a:p>
        </p:txBody>
      </p:sp>
      <p:pic>
        <p:nvPicPr>
          <p:cNvPr id="124" name="Picture 2">
            <a:extLst>
              <a:ext uri="{FF2B5EF4-FFF2-40B4-BE49-F238E27FC236}">
                <a16:creationId xmlns:a16="http://schemas.microsoft.com/office/drawing/2014/main" id="{1DC53D2E-113D-40BB-BA01-3B77070846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14362" y="3124687"/>
            <a:ext cx="6661550" cy="4803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 name="مربع نص 121">
            <a:extLst>
              <a:ext uri="{FF2B5EF4-FFF2-40B4-BE49-F238E27FC236}">
                <a16:creationId xmlns:a16="http://schemas.microsoft.com/office/drawing/2014/main" id="{19E8E742-FD63-432E-BCCC-44694AC2A4DF}"/>
              </a:ext>
            </a:extLst>
          </p:cNvPr>
          <p:cNvSpPr txBox="1"/>
          <p:nvPr/>
        </p:nvSpPr>
        <p:spPr>
          <a:xfrm>
            <a:off x="18454238" y="4465290"/>
            <a:ext cx="4245854" cy="2554033"/>
          </a:xfrm>
          <a:prstGeom prst="rect">
            <a:avLst/>
          </a:prstGeom>
          <a:noFill/>
        </p:spPr>
        <p:txBody>
          <a:bodyPr wrap="square" rtlCol="0">
            <a:spAutoFit/>
          </a:bodyPr>
          <a:lstStyle/>
          <a:p>
            <a:pPr algn="ctr" rtl="1"/>
            <a:r>
              <a:rPr lang="ar-SA" sz="3999" dirty="0">
                <a:solidFill>
                  <a:sysClr val="windowText" lastClr="0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طالبتي الغالية</a:t>
            </a:r>
          </a:p>
          <a:p>
            <a:pPr algn="ctr" rtl="1"/>
            <a:r>
              <a:rPr lang="ar-SA" sz="3999" dirty="0">
                <a:solidFill>
                  <a:sysClr val="windowText" lastClr="0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rPr>
              <a:t>اختاري رقما للإجابة على السؤال الموجود خلف الأبواب </a:t>
            </a:r>
            <a:endParaRPr lang="en-US" sz="3999" dirty="0">
              <a:solidFill>
                <a:sysClr val="windowText" lastClr="000000"/>
              </a:solidFill>
              <a:effectLst>
                <a:outerShdw blurRad="38100" dist="38100" dir="2700000" algn="tl">
                  <a:srgbClr val="000000">
                    <a:alpha val="43137"/>
                  </a:srgbClr>
                </a:outerShdw>
              </a:effectLst>
              <a:latin typeface="Sakkal Majalla" panose="02000000000000000000" pitchFamily="2" charset="-78"/>
              <a:cs typeface="Sakkal Majalla" panose="02000000000000000000" pitchFamily="2" charset="-78"/>
            </a:endParaRPr>
          </a:p>
        </p:txBody>
      </p:sp>
      <p:sp>
        <p:nvSpPr>
          <p:cNvPr id="31" name="مستطيل 30">
            <a:extLst>
              <a:ext uri="{FF2B5EF4-FFF2-40B4-BE49-F238E27FC236}">
                <a16:creationId xmlns:a16="http://schemas.microsoft.com/office/drawing/2014/main" id="{8D308F4C-0D85-4A52-CA2F-9D8FDF0BCE39}"/>
              </a:ext>
            </a:extLst>
          </p:cNvPr>
          <p:cNvSpPr/>
          <p:nvPr/>
        </p:nvSpPr>
        <p:spPr>
          <a:xfrm>
            <a:off x="0" y="61849"/>
            <a:ext cx="24377650" cy="136523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ar-SA" sz="9598"/>
          </a:p>
        </p:txBody>
      </p:sp>
    </p:spTree>
    <p:extLst>
      <p:ext uri="{BB962C8B-B14F-4D97-AF65-F5344CB8AC3E}">
        <p14:creationId xmlns:p14="http://schemas.microsoft.com/office/powerpoint/2010/main" val="12400542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0"/>
                    </p:tgtEl>
                  </p:cond>
                </p:stCondLst>
                <p:endSync evt="end" delay="0">
                  <p:rtn val="all"/>
                </p:endSync>
                <p:childTnLst>
                  <p:par>
                    <p:cTn id="3" fill="hold">
                      <p:stCondLst>
                        <p:cond delay="0"/>
                      </p:stCondLst>
                      <p:childTnLst>
                        <p:par>
                          <p:cTn id="4" fill="hold">
                            <p:stCondLst>
                              <p:cond delay="0"/>
                            </p:stCondLst>
                            <p:childTnLst>
                              <p:par>
                                <p:cTn id="5" presetID="17" presetClass="exit" presetSubtype="2" fill="hold" nodeType="clickEffect">
                                  <p:stCondLst>
                                    <p:cond delay="0"/>
                                  </p:stCondLst>
                                  <p:childTnLst>
                                    <p:anim calcmode="lin" valueType="num">
                                      <p:cBhvr>
                                        <p:cTn id="6" dur="500"/>
                                        <p:tgtEl>
                                          <p:spTgt spid="80"/>
                                        </p:tgtEl>
                                        <p:attrNameLst>
                                          <p:attrName>ppt_x</p:attrName>
                                        </p:attrNameLst>
                                      </p:cBhvr>
                                      <p:tavLst>
                                        <p:tav tm="0">
                                          <p:val>
                                            <p:strVal val="ppt_x"/>
                                          </p:val>
                                        </p:tav>
                                        <p:tav tm="100000">
                                          <p:val>
                                            <p:strVal val="ppt_x+ppt_w/2"/>
                                          </p:val>
                                        </p:tav>
                                      </p:tavLst>
                                    </p:anim>
                                    <p:anim calcmode="lin" valueType="num">
                                      <p:cBhvr>
                                        <p:cTn id="7" dur="500"/>
                                        <p:tgtEl>
                                          <p:spTgt spid="80"/>
                                        </p:tgtEl>
                                        <p:attrNameLst>
                                          <p:attrName>ppt_y</p:attrName>
                                        </p:attrNameLst>
                                      </p:cBhvr>
                                      <p:tavLst>
                                        <p:tav tm="0">
                                          <p:val>
                                            <p:strVal val="ppt_y"/>
                                          </p:val>
                                        </p:tav>
                                        <p:tav tm="100000">
                                          <p:val>
                                            <p:strVal val="ppt_y"/>
                                          </p:val>
                                        </p:tav>
                                      </p:tavLst>
                                    </p:anim>
                                    <p:anim calcmode="lin" valueType="num">
                                      <p:cBhvr>
                                        <p:cTn id="8" dur="500"/>
                                        <p:tgtEl>
                                          <p:spTgt spid="80"/>
                                        </p:tgtEl>
                                        <p:attrNameLst>
                                          <p:attrName>ppt_w</p:attrName>
                                        </p:attrNameLst>
                                      </p:cBhvr>
                                      <p:tavLst>
                                        <p:tav tm="0">
                                          <p:val>
                                            <p:strVal val="ppt_w"/>
                                          </p:val>
                                        </p:tav>
                                        <p:tav tm="100000">
                                          <p:val>
                                            <p:fltVal val="0"/>
                                          </p:val>
                                        </p:tav>
                                      </p:tavLst>
                                    </p:anim>
                                    <p:anim calcmode="lin" valueType="num">
                                      <p:cBhvr>
                                        <p:cTn id="9" dur="500"/>
                                        <p:tgtEl>
                                          <p:spTgt spid="80"/>
                                        </p:tgtEl>
                                        <p:attrNameLst>
                                          <p:attrName>ppt_h</p:attrName>
                                        </p:attrNameLst>
                                      </p:cBhvr>
                                      <p:tavLst>
                                        <p:tav tm="0">
                                          <p:val>
                                            <p:strVal val="ppt_h"/>
                                          </p:val>
                                        </p:tav>
                                        <p:tav tm="100000">
                                          <p:val>
                                            <p:strVal val="ppt_h"/>
                                          </p:val>
                                        </p:tav>
                                      </p:tavLst>
                                    </p:anim>
                                    <p:set>
                                      <p:cBhvr>
                                        <p:cTn id="10" dur="1" fill="hold">
                                          <p:stCondLst>
                                            <p:cond delay="499"/>
                                          </p:stCondLst>
                                        </p:cTn>
                                        <p:tgtEl>
                                          <p:spTgt spid="80"/>
                                        </p:tgtEl>
                                        <p:attrNameLst>
                                          <p:attrName>style.visibility</p:attrName>
                                        </p:attrNameLst>
                                      </p:cBhvr>
                                      <p:to>
                                        <p:strVal val="hidden"/>
                                      </p:to>
                                    </p:set>
                                  </p:childTnLst>
                                </p:cTn>
                              </p:par>
                            </p:childTnLst>
                          </p:cTn>
                        </p:par>
                      </p:childTnLst>
                    </p:cTn>
                  </p:par>
                </p:childTnLst>
              </p:cTn>
              <p:nextCondLst>
                <p:cond evt="onClick" delay="0">
                  <p:tgtEl>
                    <p:spTgt spid="80"/>
                  </p:tgtEl>
                </p:cond>
              </p:nextCondLst>
            </p:seq>
            <p:seq concurrent="1" nextAc="seek">
              <p:cTn id="11" restart="whenNotActive" fill="hold" evtFilter="cancelBubble" nodeType="interactiveSeq">
                <p:stCondLst>
                  <p:cond evt="onClick" delay="0">
                    <p:tgtEl>
                      <p:spTgt spid="60"/>
                    </p:tgtEl>
                  </p:cond>
                </p:stCondLst>
                <p:endSync evt="end" delay="0">
                  <p:rtn val="all"/>
                </p:endSync>
                <p:childTnLst>
                  <p:par>
                    <p:cTn id="12" fill="hold">
                      <p:stCondLst>
                        <p:cond delay="0"/>
                      </p:stCondLst>
                      <p:childTnLst>
                        <p:par>
                          <p:cTn id="13" fill="hold">
                            <p:stCondLst>
                              <p:cond delay="0"/>
                            </p:stCondLst>
                            <p:childTnLst>
                              <p:par>
                                <p:cTn id="14" presetID="17" presetClass="exit" presetSubtype="10" fill="hold" nodeType="clickEffect">
                                  <p:stCondLst>
                                    <p:cond delay="0"/>
                                  </p:stCondLst>
                                  <p:childTnLst>
                                    <p:anim calcmode="lin" valueType="num">
                                      <p:cBhvr>
                                        <p:cTn id="15" dur="500"/>
                                        <p:tgtEl>
                                          <p:spTgt spid="60"/>
                                        </p:tgtEl>
                                        <p:attrNameLst>
                                          <p:attrName>ppt_w</p:attrName>
                                        </p:attrNameLst>
                                      </p:cBhvr>
                                      <p:tavLst>
                                        <p:tav tm="0">
                                          <p:val>
                                            <p:strVal val="ppt_w"/>
                                          </p:val>
                                        </p:tav>
                                        <p:tav tm="100000">
                                          <p:val>
                                            <p:fltVal val="0"/>
                                          </p:val>
                                        </p:tav>
                                      </p:tavLst>
                                    </p:anim>
                                    <p:anim calcmode="lin" valueType="num">
                                      <p:cBhvr>
                                        <p:cTn id="16" dur="500"/>
                                        <p:tgtEl>
                                          <p:spTgt spid="60"/>
                                        </p:tgtEl>
                                        <p:attrNameLst>
                                          <p:attrName>ppt_h</p:attrName>
                                        </p:attrNameLst>
                                      </p:cBhvr>
                                      <p:tavLst>
                                        <p:tav tm="0">
                                          <p:val>
                                            <p:strVal val="ppt_h"/>
                                          </p:val>
                                        </p:tav>
                                        <p:tav tm="100000">
                                          <p:val>
                                            <p:strVal val="ppt_h"/>
                                          </p:val>
                                        </p:tav>
                                      </p:tavLst>
                                    </p:anim>
                                    <p:set>
                                      <p:cBhvr>
                                        <p:cTn id="17"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18" restart="whenNotActive" fill="hold" evtFilter="cancelBubble" nodeType="interactiveSeq">
                <p:stCondLst>
                  <p:cond evt="onClick" delay="0">
                    <p:tgtEl>
                      <p:spTgt spid="40"/>
                    </p:tgtEl>
                  </p:cond>
                </p:stCondLst>
                <p:endSync evt="end" delay="0">
                  <p:rtn val="all"/>
                </p:endSync>
                <p:childTnLst>
                  <p:par>
                    <p:cTn id="19" fill="hold">
                      <p:stCondLst>
                        <p:cond delay="0"/>
                      </p:stCondLst>
                      <p:childTnLst>
                        <p:par>
                          <p:cTn id="20" fill="hold">
                            <p:stCondLst>
                              <p:cond delay="0"/>
                            </p:stCondLst>
                            <p:childTnLst>
                              <p:par>
                                <p:cTn id="21" presetID="17" presetClass="exit" presetSubtype="10" fill="hold" nodeType="clickEffect">
                                  <p:stCondLst>
                                    <p:cond delay="0"/>
                                  </p:stCondLst>
                                  <p:childTnLst>
                                    <p:anim calcmode="lin" valueType="num">
                                      <p:cBhvr>
                                        <p:cTn id="22" dur="500"/>
                                        <p:tgtEl>
                                          <p:spTgt spid="40"/>
                                        </p:tgtEl>
                                        <p:attrNameLst>
                                          <p:attrName>ppt_w</p:attrName>
                                        </p:attrNameLst>
                                      </p:cBhvr>
                                      <p:tavLst>
                                        <p:tav tm="0">
                                          <p:val>
                                            <p:strVal val="ppt_w"/>
                                          </p:val>
                                        </p:tav>
                                        <p:tav tm="100000">
                                          <p:val>
                                            <p:fltVal val="0"/>
                                          </p:val>
                                        </p:tav>
                                      </p:tavLst>
                                    </p:anim>
                                    <p:anim calcmode="lin" valueType="num">
                                      <p:cBhvr>
                                        <p:cTn id="23" dur="500"/>
                                        <p:tgtEl>
                                          <p:spTgt spid="40"/>
                                        </p:tgtEl>
                                        <p:attrNameLst>
                                          <p:attrName>ppt_h</p:attrName>
                                        </p:attrNameLst>
                                      </p:cBhvr>
                                      <p:tavLst>
                                        <p:tav tm="0">
                                          <p:val>
                                            <p:strVal val="ppt_h"/>
                                          </p:val>
                                        </p:tav>
                                        <p:tav tm="100000">
                                          <p:val>
                                            <p:strVal val="ppt_h"/>
                                          </p:val>
                                        </p:tav>
                                      </p:tavLst>
                                    </p:anim>
                                    <p:set>
                                      <p:cBhvr>
                                        <p:cTn id="24"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5">
            <a:extLst>
              <a:ext uri="{FF2B5EF4-FFF2-40B4-BE49-F238E27FC236}">
                <a16:creationId xmlns:a16="http://schemas.microsoft.com/office/drawing/2014/main" id="{24C17527-DBC6-AD12-0D4C-3D2CB703DC6F}"/>
              </a:ext>
            </a:extLst>
          </p:cNvPr>
          <p:cNvGraphicFramePr>
            <a:graphicFrameLocks noGrp="1"/>
          </p:cNvGraphicFramePr>
          <p:nvPr/>
        </p:nvGraphicFramePr>
        <p:xfrm>
          <a:off x="16148599" y="4444601"/>
          <a:ext cx="7623757" cy="7138854"/>
        </p:xfrm>
        <a:graphic>
          <a:graphicData uri="http://schemas.openxmlformats.org/drawingml/2006/table">
            <a:tbl>
              <a:tblPr rtl="1" firstRow="1" bandRow="1">
                <a:tableStyleId>{5940675A-B579-460E-94D1-54222C63F5DA}</a:tableStyleId>
              </a:tblPr>
              <a:tblGrid>
                <a:gridCol w="7623757">
                  <a:extLst>
                    <a:ext uri="{9D8B030D-6E8A-4147-A177-3AD203B41FA5}">
                      <a16:colId xmlns:a16="http://schemas.microsoft.com/office/drawing/2014/main" val="87154673"/>
                    </a:ext>
                  </a:extLst>
                </a:gridCol>
              </a:tblGrid>
              <a:tr h="2462744">
                <a:tc>
                  <a:txBody>
                    <a:bodyPr/>
                    <a:lstStyle/>
                    <a:p>
                      <a:pPr algn="ctr" rtl="1"/>
                      <a:r>
                        <a:rPr lang="ar-SA" sz="9600" dirty="0">
                          <a:solidFill>
                            <a:schemeClr val="tx2"/>
                          </a:solidFill>
                          <a:effectLst>
                            <a:outerShdw blurRad="38100" dist="38100" dir="2700000" algn="tl">
                              <a:srgbClr val="000000">
                                <a:alpha val="43137"/>
                              </a:srgbClr>
                            </a:outerShdw>
                          </a:effectLst>
                        </a:rPr>
                        <a:t>ماذا أعرف ؟</a:t>
                      </a:r>
                    </a:p>
                  </a:txBody>
                  <a:tcPr marL="243777" marR="243777" marT="121888" marB="121888" anchor="b">
                    <a:solidFill>
                      <a:schemeClr val="accent1">
                        <a:lumMod val="40000"/>
                        <a:lumOff val="60000"/>
                      </a:schemeClr>
                    </a:solidFill>
                  </a:tcPr>
                </a:tc>
                <a:extLst>
                  <a:ext uri="{0D108BD9-81ED-4DB2-BD59-A6C34878D82A}">
                    <a16:rowId xmlns:a16="http://schemas.microsoft.com/office/drawing/2014/main" val="1414900047"/>
                  </a:ext>
                </a:extLst>
              </a:tr>
              <a:tr h="4676110">
                <a:tc>
                  <a:txBody>
                    <a:bodyPr/>
                    <a:lstStyle/>
                    <a:p>
                      <a:pPr rtl="1"/>
                      <a:endParaRPr lang="ar-SA" sz="4800" dirty="0"/>
                    </a:p>
                    <a:p>
                      <a:pPr rtl="1"/>
                      <a:endParaRPr lang="ar-SA" sz="4800" dirty="0"/>
                    </a:p>
                    <a:p>
                      <a:pPr rtl="1"/>
                      <a:endParaRPr lang="ar-SA" sz="4800" dirty="0"/>
                    </a:p>
                    <a:p>
                      <a:pPr rtl="1"/>
                      <a:endParaRPr lang="ar-SA" sz="4800" dirty="0"/>
                    </a:p>
                    <a:p>
                      <a:pPr rtl="1"/>
                      <a:endParaRPr lang="ar-SA" sz="4800" dirty="0"/>
                    </a:p>
                    <a:p>
                      <a:pPr rtl="1"/>
                      <a:endParaRPr lang="ar-SA" sz="4800" dirty="0"/>
                    </a:p>
                  </a:txBody>
                  <a:tcPr marL="243777" marR="243777" marT="121888" marB="121888"/>
                </a:tc>
                <a:extLst>
                  <a:ext uri="{0D108BD9-81ED-4DB2-BD59-A6C34878D82A}">
                    <a16:rowId xmlns:a16="http://schemas.microsoft.com/office/drawing/2014/main" val="2357426782"/>
                  </a:ext>
                </a:extLst>
              </a:tr>
            </a:tbl>
          </a:graphicData>
        </a:graphic>
      </p:graphicFrame>
      <p:grpSp>
        <p:nvGrpSpPr>
          <p:cNvPr id="6" name="Google Shape;1273;p40">
            <a:extLst>
              <a:ext uri="{FF2B5EF4-FFF2-40B4-BE49-F238E27FC236}">
                <a16:creationId xmlns:a16="http://schemas.microsoft.com/office/drawing/2014/main" id="{32D4DE61-1075-9F69-71CC-9BD1BA28862D}"/>
              </a:ext>
            </a:extLst>
          </p:cNvPr>
          <p:cNvGrpSpPr/>
          <p:nvPr/>
        </p:nvGrpSpPr>
        <p:grpSpPr>
          <a:xfrm>
            <a:off x="19438910" y="3164812"/>
            <a:ext cx="1060158" cy="1260434"/>
            <a:chOff x="3294911" y="1930329"/>
            <a:chExt cx="293586" cy="349074"/>
          </a:xfrm>
        </p:grpSpPr>
        <p:sp>
          <p:nvSpPr>
            <p:cNvPr id="7" name="Google Shape;1274;p40">
              <a:extLst>
                <a:ext uri="{FF2B5EF4-FFF2-40B4-BE49-F238E27FC236}">
                  <a16:creationId xmlns:a16="http://schemas.microsoft.com/office/drawing/2014/main" id="{36255353-FABE-542F-6FA1-0F5BD650BCB1}"/>
                </a:ext>
              </a:extLst>
            </p:cNvPr>
            <p:cNvSpPr/>
            <p:nvPr/>
          </p:nvSpPr>
          <p:spPr>
            <a:xfrm>
              <a:off x="3296432" y="2136815"/>
              <a:ext cx="290516" cy="142588"/>
            </a:xfrm>
            <a:custGeom>
              <a:avLst/>
              <a:gdLst/>
              <a:ahLst/>
              <a:cxnLst/>
              <a:rect l="l" t="t" r="r" b="b"/>
              <a:pathLst>
                <a:path w="8979" h="4407" extrusionOk="0">
                  <a:moveTo>
                    <a:pt x="4502" y="0"/>
                  </a:moveTo>
                  <a:lnTo>
                    <a:pt x="2906" y="643"/>
                  </a:lnTo>
                  <a:lnTo>
                    <a:pt x="1596" y="1048"/>
                  </a:lnTo>
                  <a:cubicBezTo>
                    <a:pt x="1120" y="1191"/>
                    <a:pt x="715" y="1453"/>
                    <a:pt x="406" y="1882"/>
                  </a:cubicBezTo>
                  <a:cubicBezTo>
                    <a:pt x="144" y="2263"/>
                    <a:pt x="1" y="2715"/>
                    <a:pt x="1" y="3192"/>
                  </a:cubicBezTo>
                  <a:lnTo>
                    <a:pt x="1" y="4073"/>
                  </a:lnTo>
                  <a:cubicBezTo>
                    <a:pt x="1" y="4263"/>
                    <a:pt x="144" y="4406"/>
                    <a:pt x="334" y="4406"/>
                  </a:cubicBezTo>
                  <a:lnTo>
                    <a:pt x="8669" y="4406"/>
                  </a:lnTo>
                  <a:cubicBezTo>
                    <a:pt x="8836" y="4406"/>
                    <a:pt x="8979" y="4263"/>
                    <a:pt x="8979" y="4073"/>
                  </a:cubicBezTo>
                  <a:lnTo>
                    <a:pt x="8979" y="3144"/>
                  </a:lnTo>
                  <a:cubicBezTo>
                    <a:pt x="8979" y="2644"/>
                    <a:pt x="8836" y="2191"/>
                    <a:pt x="8550" y="1810"/>
                  </a:cubicBezTo>
                  <a:cubicBezTo>
                    <a:pt x="8241" y="1429"/>
                    <a:pt x="7860" y="1167"/>
                    <a:pt x="7383" y="1048"/>
                  </a:cubicBezTo>
                  <a:lnTo>
                    <a:pt x="6074" y="643"/>
                  </a:lnTo>
                  <a:lnTo>
                    <a:pt x="4502" y="0"/>
                  </a:lnTo>
                  <a:close/>
                </a:path>
              </a:pathLst>
            </a:custGeom>
            <a:solidFill>
              <a:schemeClr val="accent1"/>
            </a:solidFill>
            <a:ln>
              <a:noFill/>
            </a:ln>
          </p:spPr>
          <p:txBody>
            <a:bodyPr spcFirstLastPara="1" wrap="square" lIns="243737" tIns="243737" rIns="243737" bIns="243737" anchor="ctr" anchorCtr="0">
              <a:noAutofit/>
            </a:bodyPr>
            <a:lstStyle/>
            <a:p>
              <a:pPr algn="l" rtl="0"/>
              <a:endParaRPr sz="4799"/>
            </a:p>
          </p:txBody>
        </p:sp>
        <p:sp>
          <p:nvSpPr>
            <p:cNvPr id="8" name="Google Shape;1275;p40">
              <a:extLst>
                <a:ext uri="{FF2B5EF4-FFF2-40B4-BE49-F238E27FC236}">
                  <a16:creationId xmlns:a16="http://schemas.microsoft.com/office/drawing/2014/main" id="{418BD5B9-F205-BC3A-61C4-8D3D82FE846F}"/>
                </a:ext>
              </a:extLst>
            </p:cNvPr>
            <p:cNvSpPr/>
            <p:nvPr/>
          </p:nvSpPr>
          <p:spPr>
            <a:xfrm>
              <a:off x="3442060" y="2155322"/>
              <a:ext cx="144886" cy="123305"/>
            </a:xfrm>
            <a:custGeom>
              <a:avLst/>
              <a:gdLst/>
              <a:ahLst/>
              <a:cxnLst/>
              <a:rect l="l" t="t" r="r" b="b"/>
              <a:pathLst>
                <a:path w="4478" h="3811" extrusionOk="0">
                  <a:moveTo>
                    <a:pt x="1" y="0"/>
                  </a:moveTo>
                  <a:lnTo>
                    <a:pt x="1" y="3810"/>
                  </a:lnTo>
                  <a:lnTo>
                    <a:pt x="4168" y="3810"/>
                  </a:lnTo>
                  <a:cubicBezTo>
                    <a:pt x="4335" y="3810"/>
                    <a:pt x="4478" y="3644"/>
                    <a:pt x="4478" y="3477"/>
                  </a:cubicBezTo>
                  <a:lnTo>
                    <a:pt x="4478" y="2548"/>
                  </a:lnTo>
                  <a:cubicBezTo>
                    <a:pt x="4478" y="2072"/>
                    <a:pt x="4335" y="1619"/>
                    <a:pt x="4049" y="1238"/>
                  </a:cubicBezTo>
                  <a:cubicBezTo>
                    <a:pt x="3740" y="857"/>
                    <a:pt x="3359" y="595"/>
                    <a:pt x="2882" y="476"/>
                  </a:cubicBezTo>
                  <a:lnTo>
                    <a:pt x="1573" y="71"/>
                  </a:lnTo>
                  <a:lnTo>
                    <a:pt x="1" y="0"/>
                  </a:ln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9" name="Google Shape;1276;p40">
              <a:extLst>
                <a:ext uri="{FF2B5EF4-FFF2-40B4-BE49-F238E27FC236}">
                  <a16:creationId xmlns:a16="http://schemas.microsoft.com/office/drawing/2014/main" id="{AE5F60C7-2D2C-8C15-E60D-CF502752BE92}"/>
                </a:ext>
              </a:extLst>
            </p:cNvPr>
            <p:cNvSpPr/>
            <p:nvPr/>
          </p:nvSpPr>
          <p:spPr>
            <a:xfrm>
              <a:off x="3399676" y="2195376"/>
              <a:ext cx="85579" cy="83249"/>
            </a:xfrm>
            <a:custGeom>
              <a:avLst/>
              <a:gdLst/>
              <a:ahLst/>
              <a:cxnLst/>
              <a:rect l="l" t="t" r="r" b="b"/>
              <a:pathLst>
                <a:path w="2645" h="2573" extrusionOk="0">
                  <a:moveTo>
                    <a:pt x="549" y="0"/>
                  </a:moveTo>
                  <a:lnTo>
                    <a:pt x="1" y="2572"/>
                  </a:lnTo>
                  <a:lnTo>
                    <a:pt x="2644" y="2572"/>
                  </a:lnTo>
                  <a:lnTo>
                    <a:pt x="2097" y="0"/>
                  </a:lnTo>
                  <a:close/>
                </a:path>
              </a:pathLst>
            </a:custGeom>
            <a:solidFill>
              <a:schemeClr val="dk2"/>
            </a:solidFill>
            <a:ln>
              <a:noFill/>
            </a:ln>
          </p:spPr>
          <p:txBody>
            <a:bodyPr spcFirstLastPara="1" wrap="square" lIns="243737" tIns="243737" rIns="243737" bIns="243737" anchor="ctr" anchorCtr="0">
              <a:noAutofit/>
            </a:bodyPr>
            <a:lstStyle/>
            <a:p>
              <a:pPr algn="l" rtl="0"/>
              <a:endParaRPr sz="4799"/>
            </a:p>
          </p:txBody>
        </p:sp>
        <p:sp>
          <p:nvSpPr>
            <p:cNvPr id="10" name="Google Shape;1277;p40">
              <a:extLst>
                <a:ext uri="{FF2B5EF4-FFF2-40B4-BE49-F238E27FC236}">
                  <a16:creationId xmlns:a16="http://schemas.microsoft.com/office/drawing/2014/main" id="{06D5A81D-A31B-1F6C-D17C-6506B51E86E8}"/>
                </a:ext>
              </a:extLst>
            </p:cNvPr>
            <p:cNvSpPr/>
            <p:nvPr/>
          </p:nvSpPr>
          <p:spPr>
            <a:xfrm>
              <a:off x="3442060" y="2195376"/>
              <a:ext cx="43194" cy="83249"/>
            </a:xfrm>
            <a:custGeom>
              <a:avLst/>
              <a:gdLst/>
              <a:ahLst/>
              <a:cxnLst/>
              <a:rect l="l" t="t" r="r" b="b"/>
              <a:pathLst>
                <a:path w="1335" h="2573" extrusionOk="0">
                  <a:moveTo>
                    <a:pt x="1" y="0"/>
                  </a:moveTo>
                  <a:lnTo>
                    <a:pt x="1" y="2572"/>
                  </a:lnTo>
                  <a:lnTo>
                    <a:pt x="1334" y="2572"/>
                  </a:lnTo>
                  <a:lnTo>
                    <a:pt x="763" y="0"/>
                  </a:ln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11" name="Google Shape;1278;p40">
              <a:extLst>
                <a:ext uri="{FF2B5EF4-FFF2-40B4-BE49-F238E27FC236}">
                  <a16:creationId xmlns:a16="http://schemas.microsoft.com/office/drawing/2014/main" id="{D65C6233-DA8C-F0B8-9C56-E813714A2F63}"/>
                </a:ext>
              </a:extLst>
            </p:cNvPr>
            <p:cNvSpPr/>
            <p:nvPr/>
          </p:nvSpPr>
          <p:spPr>
            <a:xfrm>
              <a:off x="3390455" y="2156842"/>
              <a:ext cx="103277" cy="49341"/>
            </a:xfrm>
            <a:custGeom>
              <a:avLst/>
              <a:gdLst/>
              <a:ahLst/>
              <a:cxnLst/>
              <a:rect l="l" t="t" r="r" b="b"/>
              <a:pathLst>
                <a:path w="3192" h="1525" extrusionOk="0">
                  <a:moveTo>
                    <a:pt x="0" y="1"/>
                  </a:moveTo>
                  <a:lnTo>
                    <a:pt x="762" y="1525"/>
                  </a:lnTo>
                  <a:lnTo>
                    <a:pt x="2453" y="1525"/>
                  </a:lnTo>
                  <a:lnTo>
                    <a:pt x="3191" y="1"/>
                  </a:lnTo>
                  <a:close/>
                </a:path>
              </a:pathLst>
            </a:custGeom>
            <a:solidFill>
              <a:schemeClr val="dk2"/>
            </a:solidFill>
            <a:ln>
              <a:noFill/>
            </a:ln>
          </p:spPr>
          <p:txBody>
            <a:bodyPr spcFirstLastPara="1" wrap="square" lIns="243737" tIns="243737" rIns="243737" bIns="243737" anchor="ctr" anchorCtr="0">
              <a:noAutofit/>
            </a:bodyPr>
            <a:lstStyle/>
            <a:p>
              <a:pPr algn="l" rtl="0"/>
              <a:endParaRPr sz="4799"/>
            </a:p>
          </p:txBody>
        </p:sp>
        <p:sp>
          <p:nvSpPr>
            <p:cNvPr id="12" name="Google Shape;1279;p40">
              <a:extLst>
                <a:ext uri="{FF2B5EF4-FFF2-40B4-BE49-F238E27FC236}">
                  <a16:creationId xmlns:a16="http://schemas.microsoft.com/office/drawing/2014/main" id="{EF5E54CF-FA1D-1462-A204-A299E4F11D9E}"/>
                </a:ext>
              </a:extLst>
            </p:cNvPr>
            <p:cNvSpPr/>
            <p:nvPr/>
          </p:nvSpPr>
          <p:spPr>
            <a:xfrm>
              <a:off x="3442060" y="2155322"/>
              <a:ext cx="50894" cy="50862"/>
            </a:xfrm>
            <a:custGeom>
              <a:avLst/>
              <a:gdLst/>
              <a:ahLst/>
              <a:cxnLst/>
              <a:rect l="l" t="t" r="r" b="b"/>
              <a:pathLst>
                <a:path w="1573" h="1572" extrusionOk="0">
                  <a:moveTo>
                    <a:pt x="1" y="0"/>
                  </a:moveTo>
                  <a:lnTo>
                    <a:pt x="1" y="1572"/>
                  </a:lnTo>
                  <a:lnTo>
                    <a:pt x="834" y="1572"/>
                  </a:lnTo>
                  <a:lnTo>
                    <a:pt x="1573" y="71"/>
                  </a:lnTo>
                  <a:lnTo>
                    <a:pt x="1" y="0"/>
                  </a:ln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13" name="Google Shape;1280;p40">
              <a:extLst>
                <a:ext uri="{FF2B5EF4-FFF2-40B4-BE49-F238E27FC236}">
                  <a16:creationId xmlns:a16="http://schemas.microsoft.com/office/drawing/2014/main" id="{4FF6F1AB-E5A7-68CB-1024-942FAC82730B}"/>
                </a:ext>
              </a:extLst>
            </p:cNvPr>
            <p:cNvSpPr/>
            <p:nvPr/>
          </p:nvSpPr>
          <p:spPr>
            <a:xfrm>
              <a:off x="3354217" y="1992838"/>
              <a:ext cx="171093" cy="164816"/>
            </a:xfrm>
            <a:custGeom>
              <a:avLst/>
              <a:gdLst/>
              <a:ahLst/>
              <a:cxnLst/>
              <a:rect l="l" t="t" r="r" b="b"/>
              <a:pathLst>
                <a:path w="5288" h="5094" extrusionOk="0">
                  <a:moveTo>
                    <a:pt x="2703" y="0"/>
                  </a:moveTo>
                  <a:cubicBezTo>
                    <a:pt x="2597" y="0"/>
                    <a:pt x="2489" y="7"/>
                    <a:pt x="2382" y="21"/>
                  </a:cubicBezTo>
                  <a:cubicBezTo>
                    <a:pt x="1192" y="140"/>
                    <a:pt x="215" y="1116"/>
                    <a:pt x="96" y="2307"/>
                  </a:cubicBezTo>
                  <a:cubicBezTo>
                    <a:pt x="1" y="3045"/>
                    <a:pt x="239" y="3760"/>
                    <a:pt x="715" y="4331"/>
                  </a:cubicBezTo>
                  <a:cubicBezTo>
                    <a:pt x="930" y="4570"/>
                    <a:pt x="1049" y="4808"/>
                    <a:pt x="1096" y="5093"/>
                  </a:cubicBezTo>
                  <a:lnTo>
                    <a:pt x="4288" y="5070"/>
                  </a:lnTo>
                  <a:cubicBezTo>
                    <a:pt x="4311" y="4808"/>
                    <a:pt x="4454" y="4546"/>
                    <a:pt x="4645" y="4331"/>
                  </a:cubicBezTo>
                  <a:cubicBezTo>
                    <a:pt x="5050" y="3855"/>
                    <a:pt x="5288" y="3236"/>
                    <a:pt x="5288" y="2593"/>
                  </a:cubicBezTo>
                  <a:cubicBezTo>
                    <a:pt x="5288" y="1855"/>
                    <a:pt x="4978" y="1140"/>
                    <a:pt x="4430" y="664"/>
                  </a:cubicBezTo>
                  <a:cubicBezTo>
                    <a:pt x="3942" y="236"/>
                    <a:pt x="3331" y="0"/>
                    <a:pt x="2703" y="0"/>
                  </a:cubicBezTo>
                  <a:close/>
                </a:path>
              </a:pathLst>
            </a:custGeom>
            <a:solidFill>
              <a:srgbClr val="BDC8D1"/>
            </a:solidFill>
            <a:ln>
              <a:noFill/>
            </a:ln>
          </p:spPr>
          <p:txBody>
            <a:bodyPr spcFirstLastPara="1" wrap="square" lIns="243737" tIns="243737" rIns="243737" bIns="243737" anchor="ctr" anchorCtr="0">
              <a:noAutofit/>
            </a:bodyPr>
            <a:lstStyle/>
            <a:p>
              <a:pPr algn="l" rtl="0"/>
              <a:endParaRPr sz="4799"/>
            </a:p>
          </p:txBody>
        </p:sp>
        <p:sp>
          <p:nvSpPr>
            <p:cNvPr id="14" name="Google Shape;1281;p40">
              <a:extLst>
                <a:ext uri="{FF2B5EF4-FFF2-40B4-BE49-F238E27FC236}">
                  <a16:creationId xmlns:a16="http://schemas.microsoft.com/office/drawing/2014/main" id="{898249B8-236D-B45C-4A33-486AB73C3EAC}"/>
                </a:ext>
              </a:extLst>
            </p:cNvPr>
            <p:cNvSpPr/>
            <p:nvPr/>
          </p:nvSpPr>
          <p:spPr>
            <a:xfrm>
              <a:off x="3354217" y="1992838"/>
              <a:ext cx="171093" cy="164816"/>
            </a:xfrm>
            <a:custGeom>
              <a:avLst/>
              <a:gdLst/>
              <a:ahLst/>
              <a:cxnLst/>
              <a:rect l="l" t="t" r="r" b="b"/>
              <a:pathLst>
                <a:path w="5288" h="5094" extrusionOk="0">
                  <a:moveTo>
                    <a:pt x="2703" y="0"/>
                  </a:moveTo>
                  <a:cubicBezTo>
                    <a:pt x="2597" y="0"/>
                    <a:pt x="2489" y="7"/>
                    <a:pt x="2382" y="21"/>
                  </a:cubicBezTo>
                  <a:cubicBezTo>
                    <a:pt x="1192" y="140"/>
                    <a:pt x="215" y="1116"/>
                    <a:pt x="96" y="2307"/>
                  </a:cubicBezTo>
                  <a:cubicBezTo>
                    <a:pt x="1" y="3045"/>
                    <a:pt x="239" y="3760"/>
                    <a:pt x="715" y="4331"/>
                  </a:cubicBezTo>
                  <a:cubicBezTo>
                    <a:pt x="930" y="4570"/>
                    <a:pt x="1049" y="4808"/>
                    <a:pt x="1096" y="5093"/>
                  </a:cubicBezTo>
                  <a:lnTo>
                    <a:pt x="4288" y="5070"/>
                  </a:lnTo>
                  <a:cubicBezTo>
                    <a:pt x="4311" y="4808"/>
                    <a:pt x="4454" y="4546"/>
                    <a:pt x="4645" y="4331"/>
                  </a:cubicBezTo>
                  <a:cubicBezTo>
                    <a:pt x="5050" y="3855"/>
                    <a:pt x="5288" y="3236"/>
                    <a:pt x="5288" y="2593"/>
                  </a:cubicBezTo>
                  <a:cubicBezTo>
                    <a:pt x="5288" y="1855"/>
                    <a:pt x="4978" y="1140"/>
                    <a:pt x="4430" y="664"/>
                  </a:cubicBezTo>
                  <a:cubicBezTo>
                    <a:pt x="3942" y="236"/>
                    <a:pt x="3331" y="0"/>
                    <a:pt x="2703" y="0"/>
                  </a:cubicBezTo>
                  <a:close/>
                </a:path>
              </a:pathLst>
            </a:custGeom>
            <a:solidFill>
              <a:srgbClr val="BDC8D1"/>
            </a:solidFill>
            <a:ln>
              <a:noFill/>
            </a:ln>
          </p:spPr>
          <p:txBody>
            <a:bodyPr spcFirstLastPara="1" wrap="square" lIns="243737" tIns="243737" rIns="243737" bIns="243737" anchor="ctr" anchorCtr="0">
              <a:noAutofit/>
            </a:bodyPr>
            <a:lstStyle/>
            <a:p>
              <a:pPr algn="l" rtl="0"/>
              <a:endParaRPr sz="4799"/>
            </a:p>
          </p:txBody>
        </p:sp>
        <p:sp>
          <p:nvSpPr>
            <p:cNvPr id="15" name="Google Shape;1282;p40">
              <a:extLst>
                <a:ext uri="{FF2B5EF4-FFF2-40B4-BE49-F238E27FC236}">
                  <a16:creationId xmlns:a16="http://schemas.microsoft.com/office/drawing/2014/main" id="{2B6082EF-EAC4-62C7-2762-FB85479B7ACA}"/>
                </a:ext>
              </a:extLst>
            </p:cNvPr>
            <p:cNvSpPr/>
            <p:nvPr/>
          </p:nvSpPr>
          <p:spPr>
            <a:xfrm>
              <a:off x="3354217" y="1992838"/>
              <a:ext cx="171093" cy="164816"/>
            </a:xfrm>
            <a:custGeom>
              <a:avLst/>
              <a:gdLst/>
              <a:ahLst/>
              <a:cxnLst/>
              <a:rect l="l" t="t" r="r" b="b"/>
              <a:pathLst>
                <a:path w="5288" h="5094" extrusionOk="0">
                  <a:moveTo>
                    <a:pt x="2703" y="0"/>
                  </a:moveTo>
                  <a:cubicBezTo>
                    <a:pt x="2597" y="0"/>
                    <a:pt x="2489" y="7"/>
                    <a:pt x="2382" y="21"/>
                  </a:cubicBezTo>
                  <a:cubicBezTo>
                    <a:pt x="1192" y="140"/>
                    <a:pt x="215" y="1116"/>
                    <a:pt x="96" y="2307"/>
                  </a:cubicBezTo>
                  <a:cubicBezTo>
                    <a:pt x="1" y="3045"/>
                    <a:pt x="239" y="3760"/>
                    <a:pt x="715" y="4331"/>
                  </a:cubicBezTo>
                  <a:cubicBezTo>
                    <a:pt x="930" y="4570"/>
                    <a:pt x="1049" y="4808"/>
                    <a:pt x="1096" y="5093"/>
                  </a:cubicBezTo>
                  <a:lnTo>
                    <a:pt x="4288" y="5070"/>
                  </a:lnTo>
                  <a:cubicBezTo>
                    <a:pt x="4311" y="4808"/>
                    <a:pt x="4454" y="4546"/>
                    <a:pt x="4645" y="4331"/>
                  </a:cubicBezTo>
                  <a:cubicBezTo>
                    <a:pt x="5050" y="3855"/>
                    <a:pt x="5288" y="3236"/>
                    <a:pt x="5288" y="2593"/>
                  </a:cubicBezTo>
                  <a:cubicBezTo>
                    <a:pt x="5288" y="1855"/>
                    <a:pt x="4978" y="1140"/>
                    <a:pt x="4430" y="664"/>
                  </a:cubicBezTo>
                  <a:cubicBezTo>
                    <a:pt x="3942" y="236"/>
                    <a:pt x="3331" y="0"/>
                    <a:pt x="2703"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16" name="Google Shape;1283;p40">
              <a:extLst>
                <a:ext uri="{FF2B5EF4-FFF2-40B4-BE49-F238E27FC236}">
                  <a16:creationId xmlns:a16="http://schemas.microsoft.com/office/drawing/2014/main" id="{D8156073-791D-24D3-0E00-A933FE43E8EC}"/>
                </a:ext>
              </a:extLst>
            </p:cNvPr>
            <p:cNvSpPr/>
            <p:nvPr/>
          </p:nvSpPr>
          <p:spPr>
            <a:xfrm>
              <a:off x="3442060" y="1991964"/>
              <a:ext cx="84802" cy="164913"/>
            </a:xfrm>
            <a:custGeom>
              <a:avLst/>
              <a:gdLst/>
              <a:ahLst/>
              <a:cxnLst/>
              <a:rect l="l" t="t" r="r" b="b"/>
              <a:pathLst>
                <a:path w="2621" h="5097" extrusionOk="0">
                  <a:moveTo>
                    <a:pt x="1" y="0"/>
                  </a:moveTo>
                  <a:lnTo>
                    <a:pt x="1" y="5097"/>
                  </a:lnTo>
                  <a:lnTo>
                    <a:pt x="1573" y="5097"/>
                  </a:lnTo>
                  <a:cubicBezTo>
                    <a:pt x="1596" y="4835"/>
                    <a:pt x="1739" y="4573"/>
                    <a:pt x="1930" y="4358"/>
                  </a:cubicBezTo>
                  <a:cubicBezTo>
                    <a:pt x="2335" y="3882"/>
                    <a:pt x="2573" y="3263"/>
                    <a:pt x="2573" y="2620"/>
                  </a:cubicBezTo>
                  <a:cubicBezTo>
                    <a:pt x="2620" y="1882"/>
                    <a:pt x="2287" y="1167"/>
                    <a:pt x="1739" y="667"/>
                  </a:cubicBezTo>
                  <a:cubicBezTo>
                    <a:pt x="1263" y="239"/>
                    <a:pt x="644" y="0"/>
                    <a:pt x="1" y="0"/>
                  </a:cubicBez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17" name="Google Shape;1284;p40">
              <a:extLst>
                <a:ext uri="{FF2B5EF4-FFF2-40B4-BE49-F238E27FC236}">
                  <a16:creationId xmlns:a16="http://schemas.microsoft.com/office/drawing/2014/main" id="{AEB62DC9-B9CD-C870-C963-CF9561A13D9A}"/>
                </a:ext>
              </a:extLst>
            </p:cNvPr>
            <p:cNvSpPr/>
            <p:nvPr/>
          </p:nvSpPr>
          <p:spPr>
            <a:xfrm>
              <a:off x="3409706" y="2066121"/>
              <a:ext cx="63222" cy="90756"/>
            </a:xfrm>
            <a:custGeom>
              <a:avLst/>
              <a:gdLst/>
              <a:ahLst/>
              <a:cxnLst/>
              <a:rect l="l" t="t" r="r" b="b"/>
              <a:pathLst>
                <a:path w="1954" h="2805" extrusionOk="0">
                  <a:moveTo>
                    <a:pt x="1620" y="1"/>
                  </a:moveTo>
                  <a:cubicBezTo>
                    <a:pt x="1543" y="1"/>
                    <a:pt x="1465" y="30"/>
                    <a:pt x="1406" y="90"/>
                  </a:cubicBezTo>
                  <a:lnTo>
                    <a:pt x="1001" y="518"/>
                  </a:lnTo>
                  <a:lnTo>
                    <a:pt x="572" y="90"/>
                  </a:lnTo>
                  <a:cubicBezTo>
                    <a:pt x="518" y="35"/>
                    <a:pt x="438" y="6"/>
                    <a:pt x="356" y="6"/>
                  </a:cubicBezTo>
                  <a:cubicBezTo>
                    <a:pt x="260" y="6"/>
                    <a:pt x="160" y="47"/>
                    <a:pt x="96" y="137"/>
                  </a:cubicBezTo>
                  <a:cubicBezTo>
                    <a:pt x="1" y="257"/>
                    <a:pt x="1" y="423"/>
                    <a:pt x="120" y="542"/>
                  </a:cubicBezTo>
                  <a:lnTo>
                    <a:pt x="667" y="1090"/>
                  </a:lnTo>
                  <a:lnTo>
                    <a:pt x="667" y="2805"/>
                  </a:lnTo>
                  <a:lnTo>
                    <a:pt x="1287" y="2805"/>
                  </a:lnTo>
                  <a:lnTo>
                    <a:pt x="1287" y="1090"/>
                  </a:lnTo>
                  <a:lnTo>
                    <a:pt x="1834" y="542"/>
                  </a:lnTo>
                  <a:cubicBezTo>
                    <a:pt x="1953" y="423"/>
                    <a:pt x="1953" y="209"/>
                    <a:pt x="1834" y="90"/>
                  </a:cubicBezTo>
                  <a:cubicBezTo>
                    <a:pt x="1775" y="30"/>
                    <a:pt x="1697" y="1"/>
                    <a:pt x="1620" y="1"/>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18" name="Google Shape;1285;p40">
              <a:extLst>
                <a:ext uri="{FF2B5EF4-FFF2-40B4-BE49-F238E27FC236}">
                  <a16:creationId xmlns:a16="http://schemas.microsoft.com/office/drawing/2014/main" id="{6E61155A-1F0E-2203-6884-7B3920D217D9}"/>
                </a:ext>
              </a:extLst>
            </p:cNvPr>
            <p:cNvSpPr/>
            <p:nvPr/>
          </p:nvSpPr>
          <p:spPr>
            <a:xfrm>
              <a:off x="3442060" y="2066218"/>
              <a:ext cx="31643" cy="90659"/>
            </a:xfrm>
            <a:custGeom>
              <a:avLst/>
              <a:gdLst/>
              <a:ahLst/>
              <a:cxnLst/>
              <a:rect l="l" t="t" r="r" b="b"/>
              <a:pathLst>
                <a:path w="978" h="2802" extrusionOk="0">
                  <a:moveTo>
                    <a:pt x="641" y="0"/>
                  </a:moveTo>
                  <a:cubicBezTo>
                    <a:pt x="558" y="0"/>
                    <a:pt x="474" y="30"/>
                    <a:pt x="406" y="87"/>
                  </a:cubicBezTo>
                  <a:lnTo>
                    <a:pt x="1" y="515"/>
                  </a:lnTo>
                  <a:lnTo>
                    <a:pt x="1" y="2802"/>
                  </a:lnTo>
                  <a:lnTo>
                    <a:pt x="310" y="2802"/>
                  </a:lnTo>
                  <a:lnTo>
                    <a:pt x="310" y="1087"/>
                  </a:lnTo>
                  <a:lnTo>
                    <a:pt x="858" y="539"/>
                  </a:lnTo>
                  <a:cubicBezTo>
                    <a:pt x="977" y="420"/>
                    <a:pt x="977" y="254"/>
                    <a:pt x="882" y="111"/>
                  </a:cubicBezTo>
                  <a:cubicBezTo>
                    <a:pt x="820" y="36"/>
                    <a:pt x="731" y="0"/>
                    <a:pt x="641" y="0"/>
                  </a:cubicBez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19" name="Google Shape;1286;p40">
              <a:extLst>
                <a:ext uri="{FF2B5EF4-FFF2-40B4-BE49-F238E27FC236}">
                  <a16:creationId xmlns:a16="http://schemas.microsoft.com/office/drawing/2014/main" id="{B231AC5F-BB04-0596-8A05-39A89CDF5DF3}"/>
                </a:ext>
              </a:extLst>
            </p:cNvPr>
            <p:cNvSpPr/>
            <p:nvPr/>
          </p:nvSpPr>
          <p:spPr>
            <a:xfrm>
              <a:off x="3431286" y="1930329"/>
              <a:ext cx="20837" cy="41641"/>
            </a:xfrm>
            <a:custGeom>
              <a:avLst/>
              <a:gdLst/>
              <a:ahLst/>
              <a:cxnLst/>
              <a:rect l="l" t="t" r="r" b="b"/>
              <a:pathLst>
                <a:path w="644" h="1287" extrusionOk="0">
                  <a:moveTo>
                    <a:pt x="334" y="0"/>
                  </a:moveTo>
                  <a:cubicBezTo>
                    <a:pt x="143" y="0"/>
                    <a:pt x="0" y="167"/>
                    <a:pt x="0" y="334"/>
                  </a:cubicBezTo>
                  <a:lnTo>
                    <a:pt x="0" y="953"/>
                  </a:lnTo>
                  <a:cubicBezTo>
                    <a:pt x="0" y="1143"/>
                    <a:pt x="143" y="1286"/>
                    <a:pt x="334" y="1286"/>
                  </a:cubicBezTo>
                  <a:cubicBezTo>
                    <a:pt x="500" y="1286"/>
                    <a:pt x="643" y="1167"/>
                    <a:pt x="643" y="953"/>
                  </a:cubicBezTo>
                  <a:lnTo>
                    <a:pt x="643" y="334"/>
                  </a:lnTo>
                  <a:cubicBezTo>
                    <a:pt x="643" y="167"/>
                    <a:pt x="500" y="0"/>
                    <a:pt x="334"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20" name="Google Shape;1287;p40">
              <a:extLst>
                <a:ext uri="{FF2B5EF4-FFF2-40B4-BE49-F238E27FC236}">
                  <a16:creationId xmlns:a16="http://schemas.microsoft.com/office/drawing/2014/main" id="{07B54A24-7551-FF8A-BF30-EDD67D9E416D}"/>
                </a:ext>
              </a:extLst>
            </p:cNvPr>
            <p:cNvSpPr/>
            <p:nvPr/>
          </p:nvSpPr>
          <p:spPr>
            <a:xfrm>
              <a:off x="3545304" y="2067480"/>
              <a:ext cx="43194" cy="20060"/>
            </a:xfrm>
            <a:custGeom>
              <a:avLst/>
              <a:gdLst/>
              <a:ahLst/>
              <a:cxnLst/>
              <a:rect l="l" t="t" r="r" b="b"/>
              <a:pathLst>
                <a:path w="1335" h="620" extrusionOk="0">
                  <a:moveTo>
                    <a:pt x="334" y="0"/>
                  </a:moveTo>
                  <a:cubicBezTo>
                    <a:pt x="168" y="0"/>
                    <a:pt x="1" y="167"/>
                    <a:pt x="49" y="357"/>
                  </a:cubicBezTo>
                  <a:cubicBezTo>
                    <a:pt x="72" y="500"/>
                    <a:pt x="215" y="619"/>
                    <a:pt x="382" y="619"/>
                  </a:cubicBezTo>
                  <a:lnTo>
                    <a:pt x="977" y="619"/>
                  </a:lnTo>
                  <a:cubicBezTo>
                    <a:pt x="1168" y="619"/>
                    <a:pt x="1335" y="476"/>
                    <a:pt x="1287" y="262"/>
                  </a:cubicBezTo>
                  <a:cubicBezTo>
                    <a:pt x="1263" y="119"/>
                    <a:pt x="1120" y="0"/>
                    <a:pt x="977"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21" name="Google Shape;1288;p40">
              <a:extLst>
                <a:ext uri="{FF2B5EF4-FFF2-40B4-BE49-F238E27FC236}">
                  <a16:creationId xmlns:a16="http://schemas.microsoft.com/office/drawing/2014/main" id="{2CBABD1F-34E1-9422-2389-05EFA63D1EFB}"/>
                </a:ext>
              </a:extLst>
            </p:cNvPr>
            <p:cNvSpPr/>
            <p:nvPr/>
          </p:nvSpPr>
          <p:spPr>
            <a:xfrm>
              <a:off x="3294911" y="2067480"/>
              <a:ext cx="43162" cy="20060"/>
            </a:xfrm>
            <a:custGeom>
              <a:avLst/>
              <a:gdLst/>
              <a:ahLst/>
              <a:cxnLst/>
              <a:rect l="l" t="t" r="r" b="b"/>
              <a:pathLst>
                <a:path w="1334" h="620" extrusionOk="0">
                  <a:moveTo>
                    <a:pt x="334" y="0"/>
                  </a:moveTo>
                  <a:cubicBezTo>
                    <a:pt x="167" y="0"/>
                    <a:pt x="0" y="167"/>
                    <a:pt x="48" y="357"/>
                  </a:cubicBezTo>
                  <a:cubicBezTo>
                    <a:pt x="72" y="500"/>
                    <a:pt x="215" y="619"/>
                    <a:pt x="381" y="619"/>
                  </a:cubicBezTo>
                  <a:lnTo>
                    <a:pt x="1000" y="619"/>
                  </a:lnTo>
                  <a:cubicBezTo>
                    <a:pt x="1167" y="619"/>
                    <a:pt x="1334" y="476"/>
                    <a:pt x="1286" y="262"/>
                  </a:cubicBezTo>
                  <a:cubicBezTo>
                    <a:pt x="1262" y="119"/>
                    <a:pt x="1119" y="0"/>
                    <a:pt x="977"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22" name="Google Shape;1289;p40">
              <a:extLst>
                <a:ext uri="{FF2B5EF4-FFF2-40B4-BE49-F238E27FC236}">
                  <a16:creationId xmlns:a16="http://schemas.microsoft.com/office/drawing/2014/main" id="{A4AB65D8-B858-CD7C-ECD8-0CC3BDC8FD65}"/>
                </a:ext>
              </a:extLst>
            </p:cNvPr>
            <p:cNvSpPr/>
            <p:nvPr/>
          </p:nvSpPr>
          <p:spPr>
            <a:xfrm>
              <a:off x="3529126" y="1999632"/>
              <a:ext cx="40864" cy="30123"/>
            </a:xfrm>
            <a:custGeom>
              <a:avLst/>
              <a:gdLst/>
              <a:ahLst/>
              <a:cxnLst/>
              <a:rect l="l" t="t" r="r" b="b"/>
              <a:pathLst>
                <a:path w="1263" h="931" extrusionOk="0">
                  <a:moveTo>
                    <a:pt x="915" y="1"/>
                  </a:moveTo>
                  <a:cubicBezTo>
                    <a:pt x="864" y="1"/>
                    <a:pt x="812" y="16"/>
                    <a:pt x="763" y="49"/>
                  </a:cubicBezTo>
                  <a:lnTo>
                    <a:pt x="215" y="359"/>
                  </a:lnTo>
                  <a:cubicBezTo>
                    <a:pt x="72" y="454"/>
                    <a:pt x="1" y="645"/>
                    <a:pt x="96" y="787"/>
                  </a:cubicBezTo>
                  <a:cubicBezTo>
                    <a:pt x="168" y="883"/>
                    <a:pt x="239" y="930"/>
                    <a:pt x="358" y="930"/>
                  </a:cubicBezTo>
                  <a:cubicBezTo>
                    <a:pt x="429" y="930"/>
                    <a:pt x="477" y="930"/>
                    <a:pt x="525" y="906"/>
                  </a:cubicBezTo>
                  <a:lnTo>
                    <a:pt x="1049" y="573"/>
                  </a:lnTo>
                  <a:cubicBezTo>
                    <a:pt x="1192" y="478"/>
                    <a:pt x="1263" y="311"/>
                    <a:pt x="1168" y="168"/>
                  </a:cubicBezTo>
                  <a:cubicBezTo>
                    <a:pt x="1105" y="59"/>
                    <a:pt x="1012" y="1"/>
                    <a:pt x="915"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23" name="Google Shape;1290;p40">
              <a:extLst>
                <a:ext uri="{FF2B5EF4-FFF2-40B4-BE49-F238E27FC236}">
                  <a16:creationId xmlns:a16="http://schemas.microsoft.com/office/drawing/2014/main" id="{AE5C04CA-291C-FCE1-8168-8313BFD3788B}"/>
                </a:ext>
              </a:extLst>
            </p:cNvPr>
            <p:cNvSpPr/>
            <p:nvPr/>
          </p:nvSpPr>
          <p:spPr>
            <a:xfrm>
              <a:off x="3488295" y="1950486"/>
              <a:ext cx="33164" cy="36885"/>
            </a:xfrm>
            <a:custGeom>
              <a:avLst/>
              <a:gdLst/>
              <a:ahLst/>
              <a:cxnLst/>
              <a:rect l="l" t="t" r="r" b="b"/>
              <a:pathLst>
                <a:path w="1025" h="1140" extrusionOk="0">
                  <a:moveTo>
                    <a:pt x="679" y="1"/>
                  </a:moveTo>
                  <a:cubicBezTo>
                    <a:pt x="570" y="1"/>
                    <a:pt x="471" y="65"/>
                    <a:pt x="405" y="163"/>
                  </a:cubicBezTo>
                  <a:lnTo>
                    <a:pt x="72" y="687"/>
                  </a:lnTo>
                  <a:cubicBezTo>
                    <a:pt x="1" y="854"/>
                    <a:pt x="48" y="1020"/>
                    <a:pt x="191" y="1116"/>
                  </a:cubicBezTo>
                  <a:cubicBezTo>
                    <a:pt x="239" y="1139"/>
                    <a:pt x="286" y="1139"/>
                    <a:pt x="358" y="1139"/>
                  </a:cubicBezTo>
                  <a:cubicBezTo>
                    <a:pt x="429" y="1139"/>
                    <a:pt x="548" y="1092"/>
                    <a:pt x="620" y="997"/>
                  </a:cubicBezTo>
                  <a:lnTo>
                    <a:pt x="953" y="449"/>
                  </a:lnTo>
                  <a:cubicBezTo>
                    <a:pt x="1025" y="306"/>
                    <a:pt x="977" y="139"/>
                    <a:pt x="834" y="44"/>
                  </a:cubicBezTo>
                  <a:cubicBezTo>
                    <a:pt x="782" y="14"/>
                    <a:pt x="730" y="1"/>
                    <a:pt x="679"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24" name="Google Shape;1291;p40">
              <a:extLst>
                <a:ext uri="{FF2B5EF4-FFF2-40B4-BE49-F238E27FC236}">
                  <a16:creationId xmlns:a16="http://schemas.microsoft.com/office/drawing/2014/main" id="{5768224E-C8AF-ED44-2675-E7806385BAA1}"/>
                </a:ext>
              </a:extLst>
            </p:cNvPr>
            <p:cNvSpPr/>
            <p:nvPr/>
          </p:nvSpPr>
          <p:spPr>
            <a:xfrm>
              <a:off x="3361950" y="1950486"/>
              <a:ext cx="33908" cy="36885"/>
            </a:xfrm>
            <a:custGeom>
              <a:avLst/>
              <a:gdLst/>
              <a:ahLst/>
              <a:cxnLst/>
              <a:rect l="l" t="t" r="r" b="b"/>
              <a:pathLst>
                <a:path w="1048" h="1140" extrusionOk="0">
                  <a:moveTo>
                    <a:pt x="353" y="1"/>
                  </a:moveTo>
                  <a:cubicBezTo>
                    <a:pt x="306" y="1"/>
                    <a:pt x="259" y="14"/>
                    <a:pt x="214" y="44"/>
                  </a:cubicBezTo>
                  <a:cubicBezTo>
                    <a:pt x="48" y="139"/>
                    <a:pt x="0" y="306"/>
                    <a:pt x="95" y="449"/>
                  </a:cubicBezTo>
                  <a:lnTo>
                    <a:pt x="405" y="997"/>
                  </a:lnTo>
                  <a:cubicBezTo>
                    <a:pt x="476" y="1092"/>
                    <a:pt x="572" y="1139"/>
                    <a:pt x="691" y="1139"/>
                  </a:cubicBezTo>
                  <a:cubicBezTo>
                    <a:pt x="738" y="1139"/>
                    <a:pt x="810" y="1139"/>
                    <a:pt x="834" y="1116"/>
                  </a:cubicBezTo>
                  <a:cubicBezTo>
                    <a:pt x="976" y="1020"/>
                    <a:pt x="1048" y="854"/>
                    <a:pt x="953" y="687"/>
                  </a:cubicBezTo>
                  <a:lnTo>
                    <a:pt x="619" y="163"/>
                  </a:lnTo>
                  <a:cubicBezTo>
                    <a:pt x="554" y="65"/>
                    <a:pt x="455" y="1"/>
                    <a:pt x="353"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25" name="Google Shape;1292;p40">
              <a:extLst>
                <a:ext uri="{FF2B5EF4-FFF2-40B4-BE49-F238E27FC236}">
                  <a16:creationId xmlns:a16="http://schemas.microsoft.com/office/drawing/2014/main" id="{A4A9A7CC-2489-7D2A-6AB2-10A8E5AB242C}"/>
                </a:ext>
              </a:extLst>
            </p:cNvPr>
            <p:cNvSpPr/>
            <p:nvPr/>
          </p:nvSpPr>
          <p:spPr>
            <a:xfrm>
              <a:off x="3313386" y="1999632"/>
              <a:ext cx="40864" cy="30123"/>
            </a:xfrm>
            <a:custGeom>
              <a:avLst/>
              <a:gdLst/>
              <a:ahLst/>
              <a:cxnLst/>
              <a:rect l="l" t="t" r="r" b="b"/>
              <a:pathLst>
                <a:path w="1263" h="931" extrusionOk="0">
                  <a:moveTo>
                    <a:pt x="356" y="1"/>
                  </a:moveTo>
                  <a:cubicBezTo>
                    <a:pt x="252" y="1"/>
                    <a:pt x="159" y="59"/>
                    <a:pt x="96" y="168"/>
                  </a:cubicBezTo>
                  <a:cubicBezTo>
                    <a:pt x="1" y="311"/>
                    <a:pt x="72" y="478"/>
                    <a:pt x="215" y="573"/>
                  </a:cubicBezTo>
                  <a:lnTo>
                    <a:pt x="763" y="906"/>
                  </a:lnTo>
                  <a:cubicBezTo>
                    <a:pt x="787" y="930"/>
                    <a:pt x="834" y="930"/>
                    <a:pt x="906" y="930"/>
                  </a:cubicBezTo>
                  <a:cubicBezTo>
                    <a:pt x="1001" y="930"/>
                    <a:pt x="1120" y="883"/>
                    <a:pt x="1168" y="787"/>
                  </a:cubicBezTo>
                  <a:cubicBezTo>
                    <a:pt x="1263" y="645"/>
                    <a:pt x="1191" y="454"/>
                    <a:pt x="1049" y="359"/>
                  </a:cubicBezTo>
                  <a:lnTo>
                    <a:pt x="525" y="49"/>
                  </a:lnTo>
                  <a:cubicBezTo>
                    <a:pt x="467" y="16"/>
                    <a:pt x="410" y="1"/>
                    <a:pt x="356"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26" name="Google Shape;1293;p40">
              <a:extLst>
                <a:ext uri="{FF2B5EF4-FFF2-40B4-BE49-F238E27FC236}">
                  <a16:creationId xmlns:a16="http://schemas.microsoft.com/office/drawing/2014/main" id="{4E710F69-5292-069B-A36C-CAD157C0735F}"/>
                </a:ext>
              </a:extLst>
            </p:cNvPr>
            <p:cNvSpPr/>
            <p:nvPr/>
          </p:nvSpPr>
          <p:spPr>
            <a:xfrm>
              <a:off x="3442060" y="1931850"/>
              <a:ext cx="10062" cy="40120"/>
            </a:xfrm>
            <a:custGeom>
              <a:avLst/>
              <a:gdLst/>
              <a:ahLst/>
              <a:cxnLst/>
              <a:rect l="l" t="t" r="r" b="b"/>
              <a:pathLst>
                <a:path w="311" h="1240" extrusionOk="0">
                  <a:moveTo>
                    <a:pt x="1" y="1"/>
                  </a:moveTo>
                  <a:lnTo>
                    <a:pt x="1" y="1239"/>
                  </a:lnTo>
                  <a:cubicBezTo>
                    <a:pt x="167" y="1239"/>
                    <a:pt x="310" y="1120"/>
                    <a:pt x="310" y="953"/>
                  </a:cubicBezTo>
                  <a:lnTo>
                    <a:pt x="310" y="310"/>
                  </a:lnTo>
                  <a:cubicBezTo>
                    <a:pt x="310" y="144"/>
                    <a:pt x="167" y="1"/>
                    <a:pt x="1"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grpSp>
      <p:grpSp>
        <p:nvGrpSpPr>
          <p:cNvPr id="30" name="Google Shape;619;p31">
            <a:extLst>
              <a:ext uri="{FF2B5EF4-FFF2-40B4-BE49-F238E27FC236}">
                <a16:creationId xmlns:a16="http://schemas.microsoft.com/office/drawing/2014/main" id="{2B6AA135-46D8-C505-9BDE-7A5772065C49}"/>
              </a:ext>
            </a:extLst>
          </p:cNvPr>
          <p:cNvGrpSpPr/>
          <p:nvPr/>
        </p:nvGrpSpPr>
        <p:grpSpPr>
          <a:xfrm>
            <a:off x="11719941" y="3304942"/>
            <a:ext cx="1404201" cy="1281190"/>
            <a:chOff x="3506590" y="3833812"/>
            <a:chExt cx="396796" cy="313407"/>
          </a:xfrm>
        </p:grpSpPr>
        <p:sp>
          <p:nvSpPr>
            <p:cNvPr id="31" name="Google Shape;620;p31">
              <a:extLst>
                <a:ext uri="{FF2B5EF4-FFF2-40B4-BE49-F238E27FC236}">
                  <a16:creationId xmlns:a16="http://schemas.microsoft.com/office/drawing/2014/main" id="{E1FB75BC-C131-7BE0-ED21-4F78FA4B093C}"/>
                </a:ext>
              </a:extLst>
            </p:cNvPr>
            <p:cNvSpPr/>
            <p:nvPr/>
          </p:nvSpPr>
          <p:spPr>
            <a:xfrm>
              <a:off x="3511608" y="3839404"/>
              <a:ext cx="370428" cy="302667"/>
            </a:xfrm>
            <a:custGeom>
              <a:avLst/>
              <a:gdLst/>
              <a:ahLst/>
              <a:cxnLst/>
              <a:rect l="l" t="t" r="r" b="b"/>
              <a:pathLst>
                <a:path w="14175" h="11582" extrusionOk="0">
                  <a:moveTo>
                    <a:pt x="9070" y="0"/>
                  </a:moveTo>
                  <a:cubicBezTo>
                    <a:pt x="8246" y="0"/>
                    <a:pt x="7449" y="615"/>
                    <a:pt x="7405" y="1581"/>
                  </a:cubicBezTo>
                  <a:cubicBezTo>
                    <a:pt x="7357" y="697"/>
                    <a:pt x="6626" y="4"/>
                    <a:pt x="5741" y="4"/>
                  </a:cubicBezTo>
                  <a:cubicBezTo>
                    <a:pt x="5501" y="4"/>
                    <a:pt x="5270" y="52"/>
                    <a:pt x="5049" y="148"/>
                  </a:cubicBezTo>
                  <a:cubicBezTo>
                    <a:pt x="4847" y="254"/>
                    <a:pt x="4655" y="389"/>
                    <a:pt x="4501" y="562"/>
                  </a:cubicBezTo>
                  <a:cubicBezTo>
                    <a:pt x="4364" y="531"/>
                    <a:pt x="4227" y="516"/>
                    <a:pt x="4092" y="516"/>
                  </a:cubicBezTo>
                  <a:cubicBezTo>
                    <a:pt x="3343" y="516"/>
                    <a:pt x="2652" y="973"/>
                    <a:pt x="2376" y="1706"/>
                  </a:cubicBezTo>
                  <a:cubicBezTo>
                    <a:pt x="2356" y="1754"/>
                    <a:pt x="2347" y="1802"/>
                    <a:pt x="2327" y="1850"/>
                  </a:cubicBezTo>
                  <a:cubicBezTo>
                    <a:pt x="2212" y="2264"/>
                    <a:pt x="2241" y="2716"/>
                    <a:pt x="2424" y="3110"/>
                  </a:cubicBezTo>
                  <a:lnTo>
                    <a:pt x="2376" y="3120"/>
                  </a:lnTo>
                  <a:cubicBezTo>
                    <a:pt x="298" y="3851"/>
                    <a:pt x="0" y="6678"/>
                    <a:pt x="1875" y="7822"/>
                  </a:cubicBezTo>
                  <a:cubicBezTo>
                    <a:pt x="1041" y="9049"/>
                    <a:pt x="1918" y="10707"/>
                    <a:pt x="3401" y="10707"/>
                  </a:cubicBezTo>
                  <a:cubicBezTo>
                    <a:pt x="3405" y="10707"/>
                    <a:pt x="3410" y="10707"/>
                    <a:pt x="3414" y="10707"/>
                  </a:cubicBezTo>
                  <a:cubicBezTo>
                    <a:pt x="3683" y="10697"/>
                    <a:pt x="3953" y="10640"/>
                    <a:pt x="4203" y="10515"/>
                  </a:cubicBezTo>
                  <a:cubicBezTo>
                    <a:pt x="4442" y="11163"/>
                    <a:pt x="5059" y="11581"/>
                    <a:pt x="5742" y="11581"/>
                  </a:cubicBezTo>
                  <a:cubicBezTo>
                    <a:pt x="5799" y="11581"/>
                    <a:pt x="5857" y="11578"/>
                    <a:pt x="5914" y="11572"/>
                  </a:cubicBezTo>
                  <a:cubicBezTo>
                    <a:pt x="6655" y="11505"/>
                    <a:pt x="7260" y="10938"/>
                    <a:pt x="7385" y="10207"/>
                  </a:cubicBezTo>
                  <a:cubicBezTo>
                    <a:pt x="7395" y="10159"/>
                    <a:pt x="7405" y="10101"/>
                    <a:pt x="7405" y="10053"/>
                  </a:cubicBezTo>
                  <a:cubicBezTo>
                    <a:pt x="7405" y="10082"/>
                    <a:pt x="7414" y="10120"/>
                    <a:pt x="7414" y="10159"/>
                  </a:cubicBezTo>
                  <a:cubicBezTo>
                    <a:pt x="7539" y="10966"/>
                    <a:pt x="8241" y="11572"/>
                    <a:pt x="9068" y="11572"/>
                  </a:cubicBezTo>
                  <a:cubicBezTo>
                    <a:pt x="9395" y="11572"/>
                    <a:pt x="9732" y="11466"/>
                    <a:pt x="10001" y="11274"/>
                  </a:cubicBezTo>
                  <a:cubicBezTo>
                    <a:pt x="10270" y="11091"/>
                    <a:pt x="10482" y="10832"/>
                    <a:pt x="10607" y="10524"/>
                  </a:cubicBezTo>
                  <a:cubicBezTo>
                    <a:pt x="10847" y="10640"/>
                    <a:pt x="11116" y="10707"/>
                    <a:pt x="11386" y="10707"/>
                  </a:cubicBezTo>
                  <a:cubicBezTo>
                    <a:pt x="11393" y="10707"/>
                    <a:pt x="11399" y="10707"/>
                    <a:pt x="11406" y="10707"/>
                  </a:cubicBezTo>
                  <a:cubicBezTo>
                    <a:pt x="12282" y="10707"/>
                    <a:pt x="13031" y="10094"/>
                    <a:pt x="13213" y="9245"/>
                  </a:cubicBezTo>
                  <a:cubicBezTo>
                    <a:pt x="13222" y="9207"/>
                    <a:pt x="13232" y="9168"/>
                    <a:pt x="13232" y="9130"/>
                  </a:cubicBezTo>
                  <a:cubicBezTo>
                    <a:pt x="13242" y="9062"/>
                    <a:pt x="13242" y="8995"/>
                    <a:pt x="13251" y="8928"/>
                  </a:cubicBezTo>
                  <a:cubicBezTo>
                    <a:pt x="13261" y="8534"/>
                    <a:pt x="13145" y="8149"/>
                    <a:pt x="12924" y="7822"/>
                  </a:cubicBezTo>
                  <a:cubicBezTo>
                    <a:pt x="13040" y="7755"/>
                    <a:pt x="13145" y="7678"/>
                    <a:pt x="13251" y="7582"/>
                  </a:cubicBezTo>
                  <a:cubicBezTo>
                    <a:pt x="13280" y="7562"/>
                    <a:pt x="13309" y="7534"/>
                    <a:pt x="13338" y="7505"/>
                  </a:cubicBezTo>
                  <a:cubicBezTo>
                    <a:pt x="13405" y="7447"/>
                    <a:pt x="13463" y="7389"/>
                    <a:pt x="13520" y="7322"/>
                  </a:cubicBezTo>
                  <a:cubicBezTo>
                    <a:pt x="13944" y="6851"/>
                    <a:pt x="14174" y="6226"/>
                    <a:pt x="14174" y="5591"/>
                  </a:cubicBezTo>
                  <a:cubicBezTo>
                    <a:pt x="14174" y="4466"/>
                    <a:pt x="13453" y="3466"/>
                    <a:pt x="12376" y="3110"/>
                  </a:cubicBezTo>
                  <a:cubicBezTo>
                    <a:pt x="12569" y="2687"/>
                    <a:pt x="12597" y="2216"/>
                    <a:pt x="12453" y="1783"/>
                  </a:cubicBezTo>
                  <a:cubicBezTo>
                    <a:pt x="12443" y="1754"/>
                    <a:pt x="12434" y="1725"/>
                    <a:pt x="12424" y="1706"/>
                  </a:cubicBezTo>
                  <a:cubicBezTo>
                    <a:pt x="12147" y="973"/>
                    <a:pt x="11457" y="516"/>
                    <a:pt x="10708" y="516"/>
                  </a:cubicBezTo>
                  <a:cubicBezTo>
                    <a:pt x="10573" y="516"/>
                    <a:pt x="10436" y="531"/>
                    <a:pt x="10299" y="562"/>
                  </a:cubicBezTo>
                  <a:cubicBezTo>
                    <a:pt x="9955" y="174"/>
                    <a:pt x="9509" y="0"/>
                    <a:pt x="9070" y="0"/>
                  </a:cubicBezTo>
                  <a:close/>
                </a:path>
              </a:pathLst>
            </a:custGeom>
            <a:solidFill>
              <a:schemeClr val="accent1"/>
            </a:solidFill>
            <a:ln>
              <a:noFill/>
            </a:ln>
          </p:spPr>
          <p:txBody>
            <a:bodyPr spcFirstLastPara="1" wrap="square" lIns="243737" tIns="243737" rIns="243737" bIns="243737" anchor="ctr" anchorCtr="0">
              <a:noAutofit/>
            </a:bodyPr>
            <a:lstStyle/>
            <a:p>
              <a:pPr algn="l" rtl="0"/>
              <a:endParaRPr sz="4799"/>
            </a:p>
          </p:txBody>
        </p:sp>
        <p:sp>
          <p:nvSpPr>
            <p:cNvPr id="32" name="Google Shape;621;p31">
              <a:extLst>
                <a:ext uri="{FF2B5EF4-FFF2-40B4-BE49-F238E27FC236}">
                  <a16:creationId xmlns:a16="http://schemas.microsoft.com/office/drawing/2014/main" id="{E56AF3C1-8FE7-0B6E-1C52-0245AD67A64C}"/>
                </a:ext>
              </a:extLst>
            </p:cNvPr>
            <p:cNvSpPr/>
            <p:nvPr/>
          </p:nvSpPr>
          <p:spPr>
            <a:xfrm>
              <a:off x="3511347" y="3920676"/>
              <a:ext cx="346804" cy="221159"/>
            </a:xfrm>
            <a:custGeom>
              <a:avLst/>
              <a:gdLst/>
              <a:ahLst/>
              <a:cxnLst/>
              <a:rect l="l" t="t" r="r" b="b"/>
              <a:pathLst>
                <a:path w="13271" h="8463" extrusionOk="0">
                  <a:moveTo>
                    <a:pt x="2443" y="0"/>
                  </a:moveTo>
                  <a:cubicBezTo>
                    <a:pt x="328" y="702"/>
                    <a:pt x="1" y="3558"/>
                    <a:pt x="1895" y="4722"/>
                  </a:cubicBezTo>
                  <a:cubicBezTo>
                    <a:pt x="1017" y="6019"/>
                    <a:pt x="2050" y="7594"/>
                    <a:pt x="3404" y="7594"/>
                  </a:cubicBezTo>
                  <a:cubicBezTo>
                    <a:pt x="3665" y="7594"/>
                    <a:pt x="3939" y="7535"/>
                    <a:pt x="4213" y="7405"/>
                  </a:cubicBezTo>
                  <a:cubicBezTo>
                    <a:pt x="4494" y="8114"/>
                    <a:pt x="5121" y="8452"/>
                    <a:pt x="5747" y="8452"/>
                  </a:cubicBezTo>
                  <a:cubicBezTo>
                    <a:pt x="6487" y="8452"/>
                    <a:pt x="7224" y="7978"/>
                    <a:pt x="7386" y="7087"/>
                  </a:cubicBezTo>
                  <a:cubicBezTo>
                    <a:pt x="7395" y="7039"/>
                    <a:pt x="7405" y="6991"/>
                    <a:pt x="7405" y="6943"/>
                  </a:cubicBezTo>
                  <a:lnTo>
                    <a:pt x="7405" y="6933"/>
                  </a:lnTo>
                  <a:cubicBezTo>
                    <a:pt x="7405" y="6962"/>
                    <a:pt x="7415" y="7010"/>
                    <a:pt x="7415" y="7039"/>
                  </a:cubicBezTo>
                  <a:cubicBezTo>
                    <a:pt x="7540" y="7856"/>
                    <a:pt x="8251" y="8462"/>
                    <a:pt x="9078" y="8462"/>
                  </a:cubicBezTo>
                  <a:cubicBezTo>
                    <a:pt x="9415" y="8462"/>
                    <a:pt x="9742" y="8356"/>
                    <a:pt x="10021" y="8164"/>
                  </a:cubicBezTo>
                  <a:cubicBezTo>
                    <a:pt x="10290" y="7972"/>
                    <a:pt x="10501" y="7712"/>
                    <a:pt x="10617" y="7414"/>
                  </a:cubicBezTo>
                  <a:cubicBezTo>
                    <a:pt x="10867" y="7530"/>
                    <a:pt x="11126" y="7587"/>
                    <a:pt x="11405" y="7597"/>
                  </a:cubicBezTo>
                  <a:cubicBezTo>
                    <a:pt x="12280" y="7597"/>
                    <a:pt x="13040" y="6991"/>
                    <a:pt x="13223" y="6135"/>
                  </a:cubicBezTo>
                  <a:cubicBezTo>
                    <a:pt x="13232" y="6097"/>
                    <a:pt x="13242" y="6058"/>
                    <a:pt x="13242" y="6010"/>
                  </a:cubicBezTo>
                  <a:cubicBezTo>
                    <a:pt x="13252" y="5943"/>
                    <a:pt x="13261" y="5885"/>
                    <a:pt x="13261" y="5818"/>
                  </a:cubicBezTo>
                  <a:cubicBezTo>
                    <a:pt x="13271" y="5577"/>
                    <a:pt x="13232" y="5337"/>
                    <a:pt x="13146" y="5106"/>
                  </a:cubicBezTo>
                  <a:cubicBezTo>
                    <a:pt x="12867" y="5827"/>
                    <a:pt x="12175" y="6299"/>
                    <a:pt x="11405" y="6299"/>
                  </a:cubicBezTo>
                  <a:cubicBezTo>
                    <a:pt x="11175" y="6289"/>
                    <a:pt x="10944" y="6241"/>
                    <a:pt x="10732" y="6154"/>
                  </a:cubicBezTo>
                  <a:cubicBezTo>
                    <a:pt x="10716" y="6150"/>
                    <a:pt x="10700" y="6147"/>
                    <a:pt x="10684" y="6147"/>
                  </a:cubicBezTo>
                  <a:cubicBezTo>
                    <a:pt x="10635" y="6147"/>
                    <a:pt x="10591" y="6171"/>
                    <a:pt x="10569" y="6222"/>
                  </a:cubicBezTo>
                  <a:cubicBezTo>
                    <a:pt x="10444" y="6481"/>
                    <a:pt x="10251" y="6703"/>
                    <a:pt x="10021" y="6866"/>
                  </a:cubicBezTo>
                  <a:cubicBezTo>
                    <a:pt x="9742" y="7058"/>
                    <a:pt x="9415" y="7154"/>
                    <a:pt x="9078" y="7154"/>
                  </a:cubicBezTo>
                  <a:cubicBezTo>
                    <a:pt x="8251" y="7154"/>
                    <a:pt x="7559" y="6558"/>
                    <a:pt x="7434" y="5741"/>
                  </a:cubicBezTo>
                  <a:cubicBezTo>
                    <a:pt x="7424" y="5683"/>
                    <a:pt x="7415" y="5616"/>
                    <a:pt x="7415" y="5558"/>
                  </a:cubicBezTo>
                  <a:cubicBezTo>
                    <a:pt x="7415" y="5635"/>
                    <a:pt x="7405" y="5712"/>
                    <a:pt x="7386" y="5789"/>
                  </a:cubicBezTo>
                  <a:cubicBezTo>
                    <a:pt x="7232" y="6679"/>
                    <a:pt x="6489" y="7170"/>
                    <a:pt x="5740" y="7170"/>
                  </a:cubicBezTo>
                  <a:cubicBezTo>
                    <a:pt x="5177" y="7170"/>
                    <a:pt x="4611" y="6893"/>
                    <a:pt x="4289" y="6299"/>
                  </a:cubicBezTo>
                  <a:cubicBezTo>
                    <a:pt x="4238" y="6205"/>
                    <a:pt x="4150" y="6142"/>
                    <a:pt x="4050" y="6142"/>
                  </a:cubicBezTo>
                  <a:cubicBezTo>
                    <a:pt x="4037" y="6142"/>
                    <a:pt x="4024" y="6143"/>
                    <a:pt x="4011" y="6145"/>
                  </a:cubicBezTo>
                  <a:cubicBezTo>
                    <a:pt x="3948" y="6150"/>
                    <a:pt x="3888" y="6152"/>
                    <a:pt x="3832" y="6152"/>
                  </a:cubicBezTo>
                  <a:cubicBezTo>
                    <a:pt x="2760" y="6152"/>
                    <a:pt x="2848" y="5316"/>
                    <a:pt x="2866" y="4924"/>
                  </a:cubicBezTo>
                  <a:cubicBezTo>
                    <a:pt x="2876" y="4799"/>
                    <a:pt x="2818" y="4674"/>
                    <a:pt x="2712" y="4597"/>
                  </a:cubicBezTo>
                  <a:cubicBezTo>
                    <a:pt x="2068" y="4116"/>
                    <a:pt x="1760" y="3356"/>
                    <a:pt x="1760" y="2491"/>
                  </a:cubicBezTo>
                  <a:cubicBezTo>
                    <a:pt x="1760" y="1952"/>
                    <a:pt x="1924" y="1433"/>
                    <a:pt x="2232" y="991"/>
                  </a:cubicBezTo>
                  <a:cubicBezTo>
                    <a:pt x="2366" y="808"/>
                    <a:pt x="2520" y="635"/>
                    <a:pt x="2693" y="471"/>
                  </a:cubicBezTo>
                  <a:cubicBezTo>
                    <a:pt x="2809" y="356"/>
                    <a:pt x="2539" y="164"/>
                    <a:pt x="2453" y="19"/>
                  </a:cubicBezTo>
                  <a:lnTo>
                    <a:pt x="2443" y="0"/>
                  </a:ln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33" name="Google Shape;622;p31">
              <a:extLst>
                <a:ext uri="{FF2B5EF4-FFF2-40B4-BE49-F238E27FC236}">
                  <a16:creationId xmlns:a16="http://schemas.microsoft.com/office/drawing/2014/main" id="{4A7AF558-C205-BEFA-D96D-D9F0BE98EBEC}"/>
                </a:ext>
              </a:extLst>
            </p:cNvPr>
            <p:cNvSpPr/>
            <p:nvPr/>
          </p:nvSpPr>
          <p:spPr>
            <a:xfrm>
              <a:off x="3506590" y="3833812"/>
              <a:ext cx="396796" cy="313407"/>
            </a:xfrm>
            <a:custGeom>
              <a:avLst/>
              <a:gdLst/>
              <a:ahLst/>
              <a:cxnLst/>
              <a:rect l="l" t="t" r="r" b="b"/>
              <a:pathLst>
                <a:path w="15184" h="11993" extrusionOk="0">
                  <a:moveTo>
                    <a:pt x="5938" y="0"/>
                  </a:moveTo>
                  <a:cubicBezTo>
                    <a:pt x="5471" y="0"/>
                    <a:pt x="5001" y="174"/>
                    <a:pt x="4635" y="536"/>
                  </a:cubicBezTo>
                  <a:lnTo>
                    <a:pt x="4625" y="545"/>
                  </a:lnTo>
                  <a:lnTo>
                    <a:pt x="4606" y="545"/>
                  </a:lnTo>
                  <a:cubicBezTo>
                    <a:pt x="4494" y="527"/>
                    <a:pt x="4383" y="518"/>
                    <a:pt x="4274" y="518"/>
                  </a:cubicBezTo>
                  <a:cubicBezTo>
                    <a:pt x="2931" y="518"/>
                    <a:pt x="1909" y="1837"/>
                    <a:pt x="2327" y="3180"/>
                  </a:cubicBezTo>
                  <a:lnTo>
                    <a:pt x="2337" y="3199"/>
                  </a:lnTo>
                  <a:lnTo>
                    <a:pt x="2317" y="3209"/>
                  </a:lnTo>
                  <a:cubicBezTo>
                    <a:pt x="308" y="4074"/>
                    <a:pt x="0" y="6796"/>
                    <a:pt x="1760" y="8094"/>
                  </a:cubicBezTo>
                  <a:lnTo>
                    <a:pt x="1779" y="8103"/>
                  </a:lnTo>
                  <a:lnTo>
                    <a:pt x="1769" y="8132"/>
                  </a:lnTo>
                  <a:cubicBezTo>
                    <a:pt x="1035" y="9560"/>
                    <a:pt x="2134" y="11132"/>
                    <a:pt x="3581" y="11132"/>
                  </a:cubicBezTo>
                  <a:cubicBezTo>
                    <a:pt x="3801" y="11132"/>
                    <a:pt x="4029" y="11096"/>
                    <a:pt x="4260" y="11017"/>
                  </a:cubicBezTo>
                  <a:lnTo>
                    <a:pt x="4279" y="11007"/>
                  </a:lnTo>
                  <a:lnTo>
                    <a:pt x="4298" y="11027"/>
                  </a:lnTo>
                  <a:cubicBezTo>
                    <a:pt x="4414" y="11248"/>
                    <a:pt x="4587" y="11440"/>
                    <a:pt x="4789" y="11594"/>
                  </a:cubicBezTo>
                  <a:cubicBezTo>
                    <a:pt x="4832" y="11628"/>
                    <a:pt x="4877" y="11642"/>
                    <a:pt x="4919" y="11642"/>
                  </a:cubicBezTo>
                  <a:cubicBezTo>
                    <a:pt x="5093" y="11642"/>
                    <a:pt x="5226" y="11399"/>
                    <a:pt x="5048" y="11267"/>
                  </a:cubicBezTo>
                  <a:cubicBezTo>
                    <a:pt x="4837" y="11104"/>
                    <a:pt x="4683" y="10892"/>
                    <a:pt x="4587" y="10652"/>
                  </a:cubicBezTo>
                  <a:cubicBezTo>
                    <a:pt x="4551" y="10566"/>
                    <a:pt x="4468" y="10518"/>
                    <a:pt x="4385" y="10518"/>
                  </a:cubicBezTo>
                  <a:cubicBezTo>
                    <a:pt x="4355" y="10518"/>
                    <a:pt x="4326" y="10524"/>
                    <a:pt x="4298" y="10536"/>
                  </a:cubicBezTo>
                  <a:cubicBezTo>
                    <a:pt x="4062" y="10650"/>
                    <a:pt x="3820" y="10702"/>
                    <a:pt x="3585" y="10702"/>
                  </a:cubicBezTo>
                  <a:cubicBezTo>
                    <a:pt x="2670" y="10702"/>
                    <a:pt x="1862" y="9913"/>
                    <a:pt x="1962" y="8911"/>
                  </a:cubicBezTo>
                  <a:cubicBezTo>
                    <a:pt x="2057" y="8081"/>
                    <a:pt x="2740" y="7459"/>
                    <a:pt x="3568" y="7459"/>
                  </a:cubicBezTo>
                  <a:cubicBezTo>
                    <a:pt x="3574" y="7459"/>
                    <a:pt x="3580" y="7459"/>
                    <a:pt x="3587" y="7459"/>
                  </a:cubicBezTo>
                  <a:cubicBezTo>
                    <a:pt x="3866" y="7459"/>
                    <a:pt x="3866" y="7026"/>
                    <a:pt x="3587" y="7026"/>
                  </a:cubicBezTo>
                  <a:cubicBezTo>
                    <a:pt x="2991" y="7026"/>
                    <a:pt x="2433" y="7286"/>
                    <a:pt x="2048" y="7738"/>
                  </a:cubicBezTo>
                  <a:lnTo>
                    <a:pt x="2029" y="7757"/>
                  </a:lnTo>
                  <a:lnTo>
                    <a:pt x="2010" y="7738"/>
                  </a:lnTo>
                  <a:cubicBezTo>
                    <a:pt x="510" y="6632"/>
                    <a:pt x="779" y="4324"/>
                    <a:pt x="2491" y="3593"/>
                  </a:cubicBezTo>
                  <a:lnTo>
                    <a:pt x="2510" y="3584"/>
                  </a:lnTo>
                  <a:lnTo>
                    <a:pt x="2519" y="3603"/>
                  </a:lnTo>
                  <a:cubicBezTo>
                    <a:pt x="2894" y="4228"/>
                    <a:pt x="3558" y="4603"/>
                    <a:pt x="4289" y="4613"/>
                  </a:cubicBezTo>
                  <a:cubicBezTo>
                    <a:pt x="4568" y="4613"/>
                    <a:pt x="4568" y="4190"/>
                    <a:pt x="4289" y="4190"/>
                  </a:cubicBezTo>
                  <a:cubicBezTo>
                    <a:pt x="4283" y="4190"/>
                    <a:pt x="4277" y="4190"/>
                    <a:pt x="4271" y="4190"/>
                  </a:cubicBezTo>
                  <a:cubicBezTo>
                    <a:pt x="3347" y="4190"/>
                    <a:pt x="2606" y="3434"/>
                    <a:pt x="2635" y="2516"/>
                  </a:cubicBezTo>
                  <a:cubicBezTo>
                    <a:pt x="2662" y="1625"/>
                    <a:pt x="3384" y="935"/>
                    <a:pt x="4255" y="935"/>
                  </a:cubicBezTo>
                  <a:cubicBezTo>
                    <a:pt x="4295" y="935"/>
                    <a:pt x="4335" y="936"/>
                    <a:pt x="4375" y="939"/>
                  </a:cubicBezTo>
                  <a:cubicBezTo>
                    <a:pt x="4914" y="968"/>
                    <a:pt x="5404" y="1257"/>
                    <a:pt x="5673" y="1718"/>
                  </a:cubicBezTo>
                  <a:cubicBezTo>
                    <a:pt x="5720" y="1785"/>
                    <a:pt x="5784" y="1813"/>
                    <a:pt x="5846" y="1813"/>
                  </a:cubicBezTo>
                  <a:cubicBezTo>
                    <a:pt x="5989" y="1813"/>
                    <a:pt x="6126" y="1665"/>
                    <a:pt x="6039" y="1497"/>
                  </a:cubicBezTo>
                  <a:cubicBezTo>
                    <a:pt x="5827" y="1151"/>
                    <a:pt x="5520" y="872"/>
                    <a:pt x="5154" y="699"/>
                  </a:cubicBezTo>
                  <a:lnTo>
                    <a:pt x="5106" y="680"/>
                  </a:lnTo>
                  <a:lnTo>
                    <a:pt x="5154" y="651"/>
                  </a:lnTo>
                  <a:cubicBezTo>
                    <a:pt x="5401" y="493"/>
                    <a:pt x="5668" y="421"/>
                    <a:pt x="5928" y="421"/>
                  </a:cubicBezTo>
                  <a:cubicBezTo>
                    <a:pt x="6680" y="421"/>
                    <a:pt x="7376" y="1022"/>
                    <a:pt x="7376" y="1872"/>
                  </a:cubicBezTo>
                  <a:lnTo>
                    <a:pt x="7376" y="4959"/>
                  </a:lnTo>
                  <a:lnTo>
                    <a:pt x="7347" y="4959"/>
                  </a:lnTo>
                  <a:cubicBezTo>
                    <a:pt x="6924" y="4940"/>
                    <a:pt x="6625" y="4786"/>
                    <a:pt x="6433" y="4459"/>
                  </a:cubicBezTo>
                  <a:cubicBezTo>
                    <a:pt x="6387" y="4387"/>
                    <a:pt x="6323" y="4357"/>
                    <a:pt x="6259" y="4357"/>
                  </a:cubicBezTo>
                  <a:cubicBezTo>
                    <a:pt x="6111" y="4357"/>
                    <a:pt x="5967" y="4519"/>
                    <a:pt x="6068" y="4680"/>
                  </a:cubicBezTo>
                  <a:cubicBezTo>
                    <a:pt x="6347" y="5132"/>
                    <a:pt x="6779" y="5363"/>
                    <a:pt x="7356" y="5382"/>
                  </a:cubicBezTo>
                  <a:lnTo>
                    <a:pt x="7376" y="5382"/>
                  </a:lnTo>
                  <a:lnTo>
                    <a:pt x="7376" y="8603"/>
                  </a:lnTo>
                  <a:lnTo>
                    <a:pt x="7327" y="8555"/>
                  </a:lnTo>
                  <a:cubicBezTo>
                    <a:pt x="7049" y="8286"/>
                    <a:pt x="6683" y="8142"/>
                    <a:pt x="6299" y="8142"/>
                  </a:cubicBezTo>
                  <a:lnTo>
                    <a:pt x="4991" y="8142"/>
                  </a:lnTo>
                  <a:cubicBezTo>
                    <a:pt x="4712" y="8142"/>
                    <a:pt x="4712" y="8565"/>
                    <a:pt x="4991" y="8565"/>
                  </a:cubicBezTo>
                  <a:lnTo>
                    <a:pt x="6299" y="8565"/>
                  </a:lnTo>
                  <a:cubicBezTo>
                    <a:pt x="6895" y="8565"/>
                    <a:pt x="7385" y="9046"/>
                    <a:pt x="7385" y="9642"/>
                  </a:cubicBezTo>
                  <a:lnTo>
                    <a:pt x="7385" y="10113"/>
                  </a:lnTo>
                  <a:cubicBezTo>
                    <a:pt x="7385" y="10927"/>
                    <a:pt x="6717" y="11565"/>
                    <a:pt x="5937" y="11565"/>
                  </a:cubicBezTo>
                  <a:cubicBezTo>
                    <a:pt x="5860" y="11565"/>
                    <a:pt x="5781" y="11559"/>
                    <a:pt x="5702" y="11546"/>
                  </a:cubicBezTo>
                  <a:lnTo>
                    <a:pt x="5664" y="11546"/>
                  </a:lnTo>
                  <a:cubicBezTo>
                    <a:pt x="5404" y="11546"/>
                    <a:pt x="5375" y="11931"/>
                    <a:pt x="5635" y="11969"/>
                  </a:cubicBezTo>
                  <a:cubicBezTo>
                    <a:pt x="5733" y="11985"/>
                    <a:pt x="5831" y="11992"/>
                    <a:pt x="5928" y="11992"/>
                  </a:cubicBezTo>
                  <a:cubicBezTo>
                    <a:pt x="6602" y="11992"/>
                    <a:pt x="7232" y="11623"/>
                    <a:pt x="7568" y="11027"/>
                  </a:cubicBezTo>
                  <a:lnTo>
                    <a:pt x="7587" y="10979"/>
                  </a:lnTo>
                  <a:lnTo>
                    <a:pt x="7616" y="11027"/>
                  </a:lnTo>
                  <a:cubicBezTo>
                    <a:pt x="7951" y="11630"/>
                    <a:pt x="8587" y="11993"/>
                    <a:pt x="9260" y="11993"/>
                  </a:cubicBezTo>
                  <a:cubicBezTo>
                    <a:pt x="9359" y="11993"/>
                    <a:pt x="9459" y="11985"/>
                    <a:pt x="9558" y="11969"/>
                  </a:cubicBezTo>
                  <a:cubicBezTo>
                    <a:pt x="9822" y="11924"/>
                    <a:pt x="9776" y="11552"/>
                    <a:pt x="9535" y="11552"/>
                  </a:cubicBezTo>
                  <a:cubicBezTo>
                    <a:pt x="9521" y="11552"/>
                    <a:pt x="9506" y="11553"/>
                    <a:pt x="9491" y="11555"/>
                  </a:cubicBezTo>
                  <a:cubicBezTo>
                    <a:pt x="9415" y="11567"/>
                    <a:pt x="9339" y="11573"/>
                    <a:pt x="9265" y="11573"/>
                  </a:cubicBezTo>
                  <a:cubicBezTo>
                    <a:pt x="8475" y="11573"/>
                    <a:pt x="7808" y="10940"/>
                    <a:pt x="7808" y="10123"/>
                  </a:cubicBezTo>
                  <a:lnTo>
                    <a:pt x="7808" y="8257"/>
                  </a:lnTo>
                  <a:cubicBezTo>
                    <a:pt x="7808" y="7661"/>
                    <a:pt x="8289" y="7180"/>
                    <a:pt x="8895" y="7180"/>
                  </a:cubicBezTo>
                  <a:lnTo>
                    <a:pt x="10789" y="7180"/>
                  </a:lnTo>
                  <a:cubicBezTo>
                    <a:pt x="11078" y="7180"/>
                    <a:pt x="11078" y="6757"/>
                    <a:pt x="10789" y="6757"/>
                  </a:cubicBezTo>
                  <a:lnTo>
                    <a:pt x="8895" y="6757"/>
                  </a:lnTo>
                  <a:cubicBezTo>
                    <a:pt x="8510" y="6757"/>
                    <a:pt x="8135" y="6901"/>
                    <a:pt x="7856" y="7171"/>
                  </a:cubicBezTo>
                  <a:lnTo>
                    <a:pt x="7808" y="7219"/>
                  </a:lnTo>
                  <a:lnTo>
                    <a:pt x="7808" y="6344"/>
                  </a:lnTo>
                  <a:lnTo>
                    <a:pt x="7837" y="6344"/>
                  </a:lnTo>
                  <a:cubicBezTo>
                    <a:pt x="8731" y="6305"/>
                    <a:pt x="9443" y="5565"/>
                    <a:pt x="9443" y="4670"/>
                  </a:cubicBezTo>
                  <a:cubicBezTo>
                    <a:pt x="9443" y="4531"/>
                    <a:pt x="9335" y="4461"/>
                    <a:pt x="9227" y="4461"/>
                  </a:cubicBezTo>
                  <a:cubicBezTo>
                    <a:pt x="9118" y="4461"/>
                    <a:pt x="9010" y="4531"/>
                    <a:pt x="9010" y="4670"/>
                  </a:cubicBezTo>
                  <a:cubicBezTo>
                    <a:pt x="9010" y="5334"/>
                    <a:pt x="8501" y="5872"/>
                    <a:pt x="7847" y="5920"/>
                  </a:cubicBezTo>
                  <a:lnTo>
                    <a:pt x="7818" y="5920"/>
                  </a:lnTo>
                  <a:lnTo>
                    <a:pt x="7818" y="1882"/>
                  </a:lnTo>
                  <a:cubicBezTo>
                    <a:pt x="7818" y="1031"/>
                    <a:pt x="8513" y="431"/>
                    <a:pt x="9265" y="431"/>
                  </a:cubicBezTo>
                  <a:cubicBezTo>
                    <a:pt x="9525" y="431"/>
                    <a:pt x="9792" y="502"/>
                    <a:pt x="10039" y="661"/>
                  </a:cubicBezTo>
                  <a:lnTo>
                    <a:pt x="10078" y="689"/>
                  </a:lnTo>
                  <a:lnTo>
                    <a:pt x="10039" y="709"/>
                  </a:lnTo>
                  <a:cubicBezTo>
                    <a:pt x="9664" y="882"/>
                    <a:pt x="9356" y="1161"/>
                    <a:pt x="9154" y="1507"/>
                  </a:cubicBezTo>
                  <a:cubicBezTo>
                    <a:pt x="9067" y="1669"/>
                    <a:pt x="9202" y="1821"/>
                    <a:pt x="9343" y="1821"/>
                  </a:cubicBezTo>
                  <a:cubicBezTo>
                    <a:pt x="9403" y="1821"/>
                    <a:pt x="9464" y="1794"/>
                    <a:pt x="9510" y="1728"/>
                  </a:cubicBezTo>
                  <a:cubicBezTo>
                    <a:pt x="9828" y="1201"/>
                    <a:pt x="10366" y="939"/>
                    <a:pt x="10903" y="939"/>
                  </a:cubicBezTo>
                  <a:cubicBezTo>
                    <a:pt x="11455" y="939"/>
                    <a:pt x="12006" y="1216"/>
                    <a:pt x="12318" y="1766"/>
                  </a:cubicBezTo>
                  <a:cubicBezTo>
                    <a:pt x="12934" y="2853"/>
                    <a:pt x="12145" y="4190"/>
                    <a:pt x="10905" y="4190"/>
                  </a:cubicBezTo>
                  <a:cubicBezTo>
                    <a:pt x="10616" y="4190"/>
                    <a:pt x="10616" y="4613"/>
                    <a:pt x="10905" y="4613"/>
                  </a:cubicBezTo>
                  <a:cubicBezTo>
                    <a:pt x="11626" y="4613"/>
                    <a:pt x="12299" y="4228"/>
                    <a:pt x="12664" y="3613"/>
                  </a:cubicBezTo>
                  <a:lnTo>
                    <a:pt x="12684" y="3584"/>
                  </a:lnTo>
                  <a:lnTo>
                    <a:pt x="12703" y="3593"/>
                  </a:lnTo>
                  <a:cubicBezTo>
                    <a:pt x="14414" y="4324"/>
                    <a:pt x="14674" y="6642"/>
                    <a:pt x="13184" y="7738"/>
                  </a:cubicBezTo>
                  <a:lnTo>
                    <a:pt x="13164" y="7757"/>
                  </a:lnTo>
                  <a:lnTo>
                    <a:pt x="13145" y="7738"/>
                  </a:lnTo>
                  <a:cubicBezTo>
                    <a:pt x="12761" y="7286"/>
                    <a:pt x="12193" y="7036"/>
                    <a:pt x="11607" y="7036"/>
                  </a:cubicBezTo>
                  <a:cubicBezTo>
                    <a:pt x="11318" y="7036"/>
                    <a:pt x="11318" y="7459"/>
                    <a:pt x="11607" y="7459"/>
                  </a:cubicBezTo>
                  <a:cubicBezTo>
                    <a:pt x="12376" y="7459"/>
                    <a:pt x="13039" y="8007"/>
                    <a:pt x="13193" y="8757"/>
                  </a:cubicBezTo>
                  <a:cubicBezTo>
                    <a:pt x="13328" y="9363"/>
                    <a:pt x="13087" y="9988"/>
                    <a:pt x="12597" y="10363"/>
                  </a:cubicBezTo>
                  <a:cubicBezTo>
                    <a:pt x="12305" y="10592"/>
                    <a:pt x="11952" y="10709"/>
                    <a:pt x="11596" y="10709"/>
                  </a:cubicBezTo>
                  <a:cubicBezTo>
                    <a:pt x="11354" y="10709"/>
                    <a:pt x="11111" y="10655"/>
                    <a:pt x="10885" y="10546"/>
                  </a:cubicBezTo>
                  <a:cubicBezTo>
                    <a:pt x="10852" y="10529"/>
                    <a:pt x="10818" y="10521"/>
                    <a:pt x="10785" y="10521"/>
                  </a:cubicBezTo>
                  <a:cubicBezTo>
                    <a:pt x="10704" y="10521"/>
                    <a:pt x="10631" y="10569"/>
                    <a:pt x="10597" y="10652"/>
                  </a:cubicBezTo>
                  <a:cubicBezTo>
                    <a:pt x="10501" y="10892"/>
                    <a:pt x="10337" y="11104"/>
                    <a:pt x="10135" y="11267"/>
                  </a:cubicBezTo>
                  <a:cubicBezTo>
                    <a:pt x="9957" y="11406"/>
                    <a:pt x="10091" y="11652"/>
                    <a:pt x="10265" y="11652"/>
                  </a:cubicBezTo>
                  <a:cubicBezTo>
                    <a:pt x="10307" y="11652"/>
                    <a:pt x="10352" y="11637"/>
                    <a:pt x="10395" y="11604"/>
                  </a:cubicBezTo>
                  <a:cubicBezTo>
                    <a:pt x="10597" y="11440"/>
                    <a:pt x="10760" y="11248"/>
                    <a:pt x="10885" y="11027"/>
                  </a:cubicBezTo>
                  <a:lnTo>
                    <a:pt x="10895" y="11007"/>
                  </a:lnTo>
                  <a:lnTo>
                    <a:pt x="10914" y="11017"/>
                  </a:lnTo>
                  <a:cubicBezTo>
                    <a:pt x="11134" y="11093"/>
                    <a:pt x="11363" y="11130"/>
                    <a:pt x="11592" y="11130"/>
                  </a:cubicBezTo>
                  <a:cubicBezTo>
                    <a:pt x="12031" y="11130"/>
                    <a:pt x="12467" y="10991"/>
                    <a:pt x="12828" y="10719"/>
                  </a:cubicBezTo>
                  <a:cubicBezTo>
                    <a:pt x="13376" y="10315"/>
                    <a:pt x="13684" y="9652"/>
                    <a:pt x="13645" y="8969"/>
                  </a:cubicBezTo>
                  <a:cubicBezTo>
                    <a:pt x="13626" y="8671"/>
                    <a:pt x="13549" y="8392"/>
                    <a:pt x="13405" y="8132"/>
                  </a:cubicBezTo>
                  <a:lnTo>
                    <a:pt x="13395" y="8103"/>
                  </a:lnTo>
                  <a:lnTo>
                    <a:pt x="13414" y="8094"/>
                  </a:lnTo>
                  <a:cubicBezTo>
                    <a:pt x="15184" y="6796"/>
                    <a:pt x="14876" y="4074"/>
                    <a:pt x="12866" y="3209"/>
                  </a:cubicBezTo>
                  <a:lnTo>
                    <a:pt x="12876" y="3209"/>
                  </a:lnTo>
                  <a:lnTo>
                    <a:pt x="12857" y="3199"/>
                  </a:lnTo>
                  <a:lnTo>
                    <a:pt x="12857" y="3170"/>
                  </a:lnTo>
                  <a:cubicBezTo>
                    <a:pt x="13276" y="1832"/>
                    <a:pt x="12255" y="511"/>
                    <a:pt x="10908" y="511"/>
                  </a:cubicBezTo>
                  <a:cubicBezTo>
                    <a:pt x="10803" y="511"/>
                    <a:pt x="10696" y="519"/>
                    <a:pt x="10587" y="536"/>
                  </a:cubicBezTo>
                  <a:lnTo>
                    <a:pt x="10568" y="536"/>
                  </a:lnTo>
                  <a:lnTo>
                    <a:pt x="10558" y="526"/>
                  </a:lnTo>
                  <a:cubicBezTo>
                    <a:pt x="10191" y="171"/>
                    <a:pt x="9726" y="1"/>
                    <a:pt x="9266" y="1"/>
                  </a:cubicBezTo>
                  <a:cubicBezTo>
                    <a:pt x="8616" y="1"/>
                    <a:pt x="7974" y="338"/>
                    <a:pt x="7626" y="968"/>
                  </a:cubicBezTo>
                  <a:lnTo>
                    <a:pt x="7597" y="1007"/>
                  </a:lnTo>
                  <a:lnTo>
                    <a:pt x="7577" y="968"/>
                  </a:lnTo>
                  <a:cubicBezTo>
                    <a:pt x="7231" y="336"/>
                    <a:pt x="6587" y="0"/>
                    <a:pt x="5938"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grpSp>
      <p:sp>
        <p:nvSpPr>
          <p:cNvPr id="74" name="مستطيل: زوايا مستديرة 73">
            <a:extLst>
              <a:ext uri="{FF2B5EF4-FFF2-40B4-BE49-F238E27FC236}">
                <a16:creationId xmlns:a16="http://schemas.microsoft.com/office/drawing/2014/main" id="{C85546E5-3C39-7CD2-E7E2-F27794D03E88}"/>
              </a:ext>
            </a:extLst>
          </p:cNvPr>
          <p:cNvSpPr/>
          <p:nvPr/>
        </p:nvSpPr>
        <p:spPr>
          <a:xfrm>
            <a:off x="6875596" y="604232"/>
            <a:ext cx="12328203" cy="1949594"/>
          </a:xfrm>
          <a:prstGeom prst="roundRect">
            <a:avLst/>
          </a:prstGeom>
          <a:solidFill>
            <a:schemeClr val="tx2">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sz="11731" dirty="0"/>
              <a:t>جدول التعلم </a:t>
            </a:r>
          </a:p>
        </p:txBody>
      </p:sp>
      <p:grpSp>
        <p:nvGrpSpPr>
          <p:cNvPr id="53" name="Google Shape;689;p32">
            <a:extLst>
              <a:ext uri="{FF2B5EF4-FFF2-40B4-BE49-F238E27FC236}">
                <a16:creationId xmlns:a16="http://schemas.microsoft.com/office/drawing/2014/main" id="{A926B703-F4B2-08F2-7BA8-EFB6E652AE48}"/>
              </a:ext>
            </a:extLst>
          </p:cNvPr>
          <p:cNvGrpSpPr/>
          <p:nvPr/>
        </p:nvGrpSpPr>
        <p:grpSpPr>
          <a:xfrm flipH="1">
            <a:off x="6450538" y="621626"/>
            <a:ext cx="1267484" cy="1949594"/>
            <a:chOff x="1361556" y="2425923"/>
            <a:chExt cx="283224" cy="366482"/>
          </a:xfrm>
        </p:grpSpPr>
        <p:sp>
          <p:nvSpPr>
            <p:cNvPr id="54" name="Google Shape;690;p32">
              <a:extLst>
                <a:ext uri="{FF2B5EF4-FFF2-40B4-BE49-F238E27FC236}">
                  <a16:creationId xmlns:a16="http://schemas.microsoft.com/office/drawing/2014/main" id="{97922CAD-CABF-EC31-C7C2-9ED416249E77}"/>
                </a:ext>
              </a:extLst>
            </p:cNvPr>
            <p:cNvSpPr/>
            <p:nvPr/>
          </p:nvSpPr>
          <p:spPr>
            <a:xfrm>
              <a:off x="1361556" y="2425923"/>
              <a:ext cx="283224" cy="366482"/>
            </a:xfrm>
            <a:custGeom>
              <a:avLst/>
              <a:gdLst/>
              <a:ahLst/>
              <a:cxnLst/>
              <a:rect l="l" t="t" r="r" b="b"/>
              <a:pathLst>
                <a:path w="10838" h="14024" extrusionOk="0">
                  <a:moveTo>
                    <a:pt x="5753" y="1"/>
                  </a:moveTo>
                  <a:cubicBezTo>
                    <a:pt x="4965" y="1"/>
                    <a:pt x="4173" y="198"/>
                    <a:pt x="3453" y="599"/>
                  </a:cubicBezTo>
                  <a:cubicBezTo>
                    <a:pt x="1712" y="1570"/>
                    <a:pt x="760" y="3532"/>
                    <a:pt x="1097" y="5503"/>
                  </a:cubicBezTo>
                  <a:lnTo>
                    <a:pt x="222" y="8081"/>
                  </a:lnTo>
                  <a:cubicBezTo>
                    <a:pt x="1" y="8706"/>
                    <a:pt x="443" y="9379"/>
                    <a:pt x="1106" y="9417"/>
                  </a:cubicBezTo>
                  <a:lnTo>
                    <a:pt x="1491" y="9417"/>
                  </a:lnTo>
                  <a:cubicBezTo>
                    <a:pt x="1597" y="9417"/>
                    <a:pt x="1683" y="9504"/>
                    <a:pt x="1683" y="9619"/>
                  </a:cubicBezTo>
                  <a:lnTo>
                    <a:pt x="1683" y="11408"/>
                  </a:lnTo>
                  <a:cubicBezTo>
                    <a:pt x="1683" y="11937"/>
                    <a:pt x="2116" y="12369"/>
                    <a:pt x="2645" y="12369"/>
                  </a:cubicBezTo>
                  <a:lnTo>
                    <a:pt x="4010" y="12138"/>
                  </a:lnTo>
                  <a:cubicBezTo>
                    <a:pt x="4021" y="12137"/>
                    <a:pt x="4032" y="12136"/>
                    <a:pt x="4042" y="12136"/>
                  </a:cubicBezTo>
                  <a:cubicBezTo>
                    <a:pt x="4153" y="12136"/>
                    <a:pt x="4241" y="12226"/>
                    <a:pt x="4241" y="12340"/>
                  </a:cubicBezTo>
                  <a:lnTo>
                    <a:pt x="4241" y="13735"/>
                  </a:lnTo>
                  <a:cubicBezTo>
                    <a:pt x="4241" y="13889"/>
                    <a:pt x="4376" y="14023"/>
                    <a:pt x="4539" y="14023"/>
                  </a:cubicBezTo>
                  <a:lnTo>
                    <a:pt x="8915" y="14023"/>
                  </a:lnTo>
                  <a:cubicBezTo>
                    <a:pt x="9078" y="14023"/>
                    <a:pt x="9213" y="13898"/>
                    <a:pt x="9213" y="13735"/>
                  </a:cubicBezTo>
                  <a:lnTo>
                    <a:pt x="9213" y="9090"/>
                  </a:lnTo>
                  <a:cubicBezTo>
                    <a:pt x="9213" y="8792"/>
                    <a:pt x="9251" y="8484"/>
                    <a:pt x="9328" y="8196"/>
                  </a:cubicBezTo>
                  <a:cubicBezTo>
                    <a:pt x="9415" y="7907"/>
                    <a:pt x="9540" y="7629"/>
                    <a:pt x="9703" y="7369"/>
                  </a:cubicBezTo>
                  <a:cubicBezTo>
                    <a:pt x="9944" y="6994"/>
                    <a:pt x="10126" y="6580"/>
                    <a:pt x="10261" y="6148"/>
                  </a:cubicBezTo>
                  <a:lnTo>
                    <a:pt x="10261" y="6138"/>
                  </a:lnTo>
                  <a:cubicBezTo>
                    <a:pt x="10838" y="4292"/>
                    <a:pt x="10232" y="2282"/>
                    <a:pt x="8732" y="1061"/>
                  </a:cubicBezTo>
                  <a:cubicBezTo>
                    <a:pt x="7871" y="360"/>
                    <a:pt x="6816" y="1"/>
                    <a:pt x="5753" y="1"/>
                  </a:cubicBezTo>
                  <a:close/>
                </a:path>
              </a:pathLst>
            </a:custGeom>
            <a:solidFill>
              <a:schemeClr val="lt1"/>
            </a:solidFill>
            <a:ln>
              <a:noFill/>
            </a:ln>
          </p:spPr>
          <p:txBody>
            <a:bodyPr spcFirstLastPara="1" wrap="square" lIns="243737" tIns="243737" rIns="243737" bIns="243737" anchor="ctr" anchorCtr="0">
              <a:noAutofit/>
            </a:bodyPr>
            <a:lstStyle/>
            <a:p>
              <a:pPr algn="l" rtl="0"/>
              <a:endParaRPr sz="4799"/>
            </a:p>
          </p:txBody>
        </p:sp>
        <p:sp>
          <p:nvSpPr>
            <p:cNvPr id="55" name="Google Shape;691;p32">
              <a:extLst>
                <a:ext uri="{FF2B5EF4-FFF2-40B4-BE49-F238E27FC236}">
                  <a16:creationId xmlns:a16="http://schemas.microsoft.com/office/drawing/2014/main" id="{F5CCA63D-3A2D-C176-7ADC-A46DFF379333}"/>
                </a:ext>
              </a:extLst>
            </p:cNvPr>
            <p:cNvSpPr/>
            <p:nvPr/>
          </p:nvSpPr>
          <p:spPr>
            <a:xfrm>
              <a:off x="1493499" y="2660698"/>
              <a:ext cx="36951" cy="22866"/>
            </a:xfrm>
            <a:custGeom>
              <a:avLst/>
              <a:gdLst/>
              <a:ahLst/>
              <a:cxnLst/>
              <a:rect l="l" t="t" r="r" b="b"/>
              <a:pathLst>
                <a:path w="1414" h="875" extrusionOk="0">
                  <a:moveTo>
                    <a:pt x="0" y="0"/>
                  </a:moveTo>
                  <a:lnTo>
                    <a:pt x="0" y="174"/>
                  </a:lnTo>
                  <a:cubicBezTo>
                    <a:pt x="0" y="582"/>
                    <a:pt x="337" y="874"/>
                    <a:pt x="706" y="874"/>
                  </a:cubicBezTo>
                  <a:cubicBezTo>
                    <a:pt x="823" y="874"/>
                    <a:pt x="944" y="844"/>
                    <a:pt x="1058" y="779"/>
                  </a:cubicBezTo>
                  <a:lnTo>
                    <a:pt x="1067" y="779"/>
                  </a:lnTo>
                  <a:cubicBezTo>
                    <a:pt x="1279" y="654"/>
                    <a:pt x="1414" y="424"/>
                    <a:pt x="1414" y="183"/>
                  </a:cubicBezTo>
                  <a:lnTo>
                    <a:pt x="1414" y="10"/>
                  </a:lnTo>
                  <a:lnTo>
                    <a:pt x="1414" y="0"/>
                  </a:lnTo>
                  <a:close/>
                </a:path>
              </a:pathLst>
            </a:custGeom>
            <a:solidFill>
              <a:schemeClr val="accent2"/>
            </a:solidFill>
            <a:ln>
              <a:noFill/>
            </a:ln>
          </p:spPr>
          <p:txBody>
            <a:bodyPr spcFirstLastPara="1" wrap="square" lIns="243737" tIns="243737" rIns="243737" bIns="243737" anchor="ctr" anchorCtr="0">
              <a:noAutofit/>
            </a:bodyPr>
            <a:lstStyle/>
            <a:p>
              <a:pPr algn="l" rtl="0"/>
              <a:endParaRPr sz="4799"/>
            </a:p>
          </p:txBody>
        </p:sp>
        <p:sp>
          <p:nvSpPr>
            <p:cNvPr id="56" name="Google Shape;692;p32">
              <a:extLst>
                <a:ext uri="{FF2B5EF4-FFF2-40B4-BE49-F238E27FC236}">
                  <a16:creationId xmlns:a16="http://schemas.microsoft.com/office/drawing/2014/main" id="{E92F8AA1-B9A6-EBD8-5AD9-BE255D078761}"/>
                </a:ext>
              </a:extLst>
            </p:cNvPr>
            <p:cNvSpPr/>
            <p:nvPr/>
          </p:nvSpPr>
          <p:spPr>
            <a:xfrm>
              <a:off x="1512341" y="2660959"/>
              <a:ext cx="18110" cy="20122"/>
            </a:xfrm>
            <a:custGeom>
              <a:avLst/>
              <a:gdLst/>
              <a:ahLst/>
              <a:cxnLst/>
              <a:rect l="l" t="t" r="r" b="b"/>
              <a:pathLst>
                <a:path w="693" h="770" extrusionOk="0">
                  <a:moveTo>
                    <a:pt x="0" y="0"/>
                  </a:moveTo>
                  <a:lnTo>
                    <a:pt x="0" y="173"/>
                  </a:lnTo>
                  <a:cubicBezTo>
                    <a:pt x="0" y="414"/>
                    <a:pt x="135" y="644"/>
                    <a:pt x="346" y="769"/>
                  </a:cubicBezTo>
                  <a:cubicBezTo>
                    <a:pt x="558" y="644"/>
                    <a:pt x="693" y="414"/>
                    <a:pt x="693" y="173"/>
                  </a:cubicBezTo>
                  <a:lnTo>
                    <a:pt x="693" y="0"/>
                  </a:ln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57" name="Google Shape;693;p32">
              <a:extLst>
                <a:ext uri="{FF2B5EF4-FFF2-40B4-BE49-F238E27FC236}">
                  <a16:creationId xmlns:a16="http://schemas.microsoft.com/office/drawing/2014/main" id="{3D8E4F85-9C3E-C00D-77C3-913AEDB1E5DD}"/>
                </a:ext>
              </a:extLst>
            </p:cNvPr>
            <p:cNvSpPr/>
            <p:nvPr/>
          </p:nvSpPr>
          <p:spPr>
            <a:xfrm>
              <a:off x="1433290" y="2489556"/>
              <a:ext cx="153711" cy="173180"/>
            </a:xfrm>
            <a:custGeom>
              <a:avLst/>
              <a:gdLst/>
              <a:ahLst/>
              <a:cxnLst/>
              <a:rect l="l" t="t" r="r" b="b"/>
              <a:pathLst>
                <a:path w="5882" h="6627" extrusionOk="0">
                  <a:moveTo>
                    <a:pt x="3006" y="0"/>
                  </a:moveTo>
                  <a:cubicBezTo>
                    <a:pt x="978" y="0"/>
                    <a:pt x="1" y="2504"/>
                    <a:pt x="1515" y="3876"/>
                  </a:cubicBezTo>
                  <a:cubicBezTo>
                    <a:pt x="1785" y="4126"/>
                    <a:pt x="1939" y="4482"/>
                    <a:pt x="1939" y="4857"/>
                  </a:cubicBezTo>
                  <a:lnTo>
                    <a:pt x="1939" y="6251"/>
                  </a:lnTo>
                  <a:cubicBezTo>
                    <a:pt x="1939" y="6347"/>
                    <a:pt x="1977" y="6444"/>
                    <a:pt x="2044" y="6521"/>
                  </a:cubicBezTo>
                  <a:cubicBezTo>
                    <a:pt x="2064" y="6530"/>
                    <a:pt x="2073" y="6540"/>
                    <a:pt x="2092" y="6549"/>
                  </a:cubicBezTo>
                  <a:lnTo>
                    <a:pt x="2121" y="6569"/>
                  </a:lnTo>
                  <a:cubicBezTo>
                    <a:pt x="2179" y="6607"/>
                    <a:pt x="2246" y="6626"/>
                    <a:pt x="2314" y="6626"/>
                  </a:cubicBezTo>
                  <a:lnTo>
                    <a:pt x="3698" y="6626"/>
                  </a:lnTo>
                  <a:cubicBezTo>
                    <a:pt x="3775" y="6626"/>
                    <a:pt x="3843" y="6607"/>
                    <a:pt x="3900" y="6569"/>
                  </a:cubicBezTo>
                  <a:lnTo>
                    <a:pt x="3929" y="6549"/>
                  </a:lnTo>
                  <a:cubicBezTo>
                    <a:pt x="3948" y="6540"/>
                    <a:pt x="3958" y="6530"/>
                    <a:pt x="3968" y="6521"/>
                  </a:cubicBezTo>
                  <a:cubicBezTo>
                    <a:pt x="4045" y="6444"/>
                    <a:pt x="4083" y="6347"/>
                    <a:pt x="4083" y="6251"/>
                  </a:cubicBezTo>
                  <a:lnTo>
                    <a:pt x="4083" y="4847"/>
                  </a:lnTo>
                  <a:cubicBezTo>
                    <a:pt x="4083" y="4472"/>
                    <a:pt x="4246" y="4117"/>
                    <a:pt x="4525" y="3867"/>
                  </a:cubicBezTo>
                  <a:cubicBezTo>
                    <a:pt x="5881" y="2616"/>
                    <a:pt x="5218" y="357"/>
                    <a:pt x="3400" y="30"/>
                  </a:cubicBezTo>
                  <a:lnTo>
                    <a:pt x="3352" y="20"/>
                  </a:lnTo>
                  <a:cubicBezTo>
                    <a:pt x="3256" y="11"/>
                    <a:pt x="3160" y="1"/>
                    <a:pt x="3064" y="1"/>
                  </a:cubicBezTo>
                  <a:cubicBezTo>
                    <a:pt x="3044" y="0"/>
                    <a:pt x="3025" y="0"/>
                    <a:pt x="3006"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58" name="Google Shape;694;p32">
              <a:extLst>
                <a:ext uri="{FF2B5EF4-FFF2-40B4-BE49-F238E27FC236}">
                  <a16:creationId xmlns:a16="http://schemas.microsoft.com/office/drawing/2014/main" id="{20C39E8A-05FA-F0C4-11CA-DFC6353A180A}"/>
                </a:ext>
              </a:extLst>
            </p:cNvPr>
            <p:cNvSpPr/>
            <p:nvPr/>
          </p:nvSpPr>
          <p:spPr>
            <a:xfrm>
              <a:off x="1457306" y="2490314"/>
              <a:ext cx="129434" cy="172422"/>
            </a:xfrm>
            <a:custGeom>
              <a:avLst/>
              <a:gdLst/>
              <a:ahLst/>
              <a:cxnLst/>
              <a:rect l="l" t="t" r="r" b="b"/>
              <a:pathLst>
                <a:path w="4953" h="6598" extrusionOk="0">
                  <a:moveTo>
                    <a:pt x="2472" y="1"/>
                  </a:moveTo>
                  <a:cubicBezTo>
                    <a:pt x="654" y="328"/>
                    <a:pt x="0" y="2607"/>
                    <a:pt x="1366" y="3847"/>
                  </a:cubicBezTo>
                  <a:cubicBezTo>
                    <a:pt x="1645" y="4097"/>
                    <a:pt x="1798" y="4453"/>
                    <a:pt x="1798" y="4828"/>
                  </a:cubicBezTo>
                  <a:lnTo>
                    <a:pt x="1798" y="6222"/>
                  </a:lnTo>
                  <a:cubicBezTo>
                    <a:pt x="1789" y="6428"/>
                    <a:pt x="1962" y="6598"/>
                    <a:pt x="2166" y="6598"/>
                  </a:cubicBezTo>
                  <a:cubicBezTo>
                    <a:pt x="2172" y="6598"/>
                    <a:pt x="2178" y="6598"/>
                    <a:pt x="2183" y="6597"/>
                  </a:cubicBezTo>
                  <a:lnTo>
                    <a:pt x="2779" y="6597"/>
                  </a:lnTo>
                  <a:cubicBezTo>
                    <a:pt x="2991" y="6597"/>
                    <a:pt x="3164" y="6424"/>
                    <a:pt x="3164" y="6222"/>
                  </a:cubicBezTo>
                  <a:lnTo>
                    <a:pt x="3164" y="4818"/>
                  </a:lnTo>
                  <a:cubicBezTo>
                    <a:pt x="3164" y="4443"/>
                    <a:pt x="3327" y="4088"/>
                    <a:pt x="3606" y="3838"/>
                  </a:cubicBezTo>
                  <a:lnTo>
                    <a:pt x="3597" y="3838"/>
                  </a:lnTo>
                  <a:cubicBezTo>
                    <a:pt x="4953" y="2587"/>
                    <a:pt x="4289" y="328"/>
                    <a:pt x="2472" y="1"/>
                  </a:cubicBez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59" name="Google Shape;695;p32">
              <a:extLst>
                <a:ext uri="{FF2B5EF4-FFF2-40B4-BE49-F238E27FC236}">
                  <a16:creationId xmlns:a16="http://schemas.microsoft.com/office/drawing/2014/main" id="{6B3C18A3-C0B2-69E4-B991-9BD379993864}"/>
                </a:ext>
              </a:extLst>
            </p:cNvPr>
            <p:cNvSpPr/>
            <p:nvPr/>
          </p:nvSpPr>
          <p:spPr>
            <a:xfrm>
              <a:off x="1469876" y="2523502"/>
              <a:ext cx="79417" cy="95253"/>
            </a:xfrm>
            <a:custGeom>
              <a:avLst/>
              <a:gdLst/>
              <a:ahLst/>
              <a:cxnLst/>
              <a:rect l="l" t="t" r="r" b="b"/>
              <a:pathLst>
                <a:path w="3039" h="3645" extrusionOk="0">
                  <a:moveTo>
                    <a:pt x="837" y="423"/>
                  </a:moveTo>
                  <a:cubicBezTo>
                    <a:pt x="933" y="423"/>
                    <a:pt x="1010" y="510"/>
                    <a:pt x="1010" y="606"/>
                  </a:cubicBezTo>
                  <a:lnTo>
                    <a:pt x="1010" y="779"/>
                  </a:lnTo>
                  <a:lnTo>
                    <a:pt x="1010" y="789"/>
                  </a:lnTo>
                  <a:lnTo>
                    <a:pt x="798" y="789"/>
                  </a:lnTo>
                  <a:cubicBezTo>
                    <a:pt x="558" y="789"/>
                    <a:pt x="558" y="423"/>
                    <a:pt x="798" y="423"/>
                  </a:cubicBezTo>
                  <a:close/>
                  <a:moveTo>
                    <a:pt x="2423" y="433"/>
                  </a:moveTo>
                  <a:cubicBezTo>
                    <a:pt x="2654" y="433"/>
                    <a:pt x="2654" y="789"/>
                    <a:pt x="2423" y="789"/>
                  </a:cubicBezTo>
                  <a:lnTo>
                    <a:pt x="2212" y="789"/>
                  </a:lnTo>
                  <a:lnTo>
                    <a:pt x="2212" y="606"/>
                  </a:lnTo>
                  <a:cubicBezTo>
                    <a:pt x="2212" y="510"/>
                    <a:pt x="2289" y="433"/>
                    <a:pt x="2385" y="433"/>
                  </a:cubicBezTo>
                  <a:close/>
                  <a:moveTo>
                    <a:pt x="817" y="0"/>
                  </a:moveTo>
                  <a:cubicBezTo>
                    <a:pt x="0" y="0"/>
                    <a:pt x="0" y="1221"/>
                    <a:pt x="817" y="1221"/>
                  </a:cubicBezTo>
                  <a:lnTo>
                    <a:pt x="1019" y="1221"/>
                  </a:lnTo>
                  <a:lnTo>
                    <a:pt x="1019" y="3635"/>
                  </a:lnTo>
                  <a:lnTo>
                    <a:pt x="1452" y="3635"/>
                  </a:lnTo>
                  <a:lnTo>
                    <a:pt x="1452" y="1221"/>
                  </a:lnTo>
                  <a:lnTo>
                    <a:pt x="1789" y="1221"/>
                  </a:lnTo>
                  <a:lnTo>
                    <a:pt x="1789" y="3645"/>
                  </a:lnTo>
                  <a:lnTo>
                    <a:pt x="2221" y="3645"/>
                  </a:lnTo>
                  <a:lnTo>
                    <a:pt x="2221" y="1221"/>
                  </a:lnTo>
                  <a:lnTo>
                    <a:pt x="2433" y="1221"/>
                  </a:lnTo>
                  <a:cubicBezTo>
                    <a:pt x="2760" y="1221"/>
                    <a:pt x="3039" y="952"/>
                    <a:pt x="3039" y="615"/>
                  </a:cubicBezTo>
                  <a:cubicBezTo>
                    <a:pt x="3039" y="279"/>
                    <a:pt x="2760" y="10"/>
                    <a:pt x="2433" y="10"/>
                  </a:cubicBezTo>
                  <a:lnTo>
                    <a:pt x="2414" y="0"/>
                  </a:lnTo>
                  <a:lnTo>
                    <a:pt x="2385" y="0"/>
                  </a:lnTo>
                  <a:cubicBezTo>
                    <a:pt x="2058" y="10"/>
                    <a:pt x="1789" y="269"/>
                    <a:pt x="1789" y="606"/>
                  </a:cubicBezTo>
                  <a:lnTo>
                    <a:pt x="1789" y="779"/>
                  </a:lnTo>
                  <a:lnTo>
                    <a:pt x="1442" y="779"/>
                  </a:lnTo>
                  <a:lnTo>
                    <a:pt x="1442" y="606"/>
                  </a:lnTo>
                  <a:cubicBezTo>
                    <a:pt x="1442" y="269"/>
                    <a:pt x="1173" y="10"/>
                    <a:pt x="846"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60" name="Google Shape;696;p32">
              <a:extLst>
                <a:ext uri="{FF2B5EF4-FFF2-40B4-BE49-F238E27FC236}">
                  <a16:creationId xmlns:a16="http://schemas.microsoft.com/office/drawing/2014/main" id="{D1544B94-6654-C60E-B3B6-47BFA43C7212}"/>
                </a:ext>
              </a:extLst>
            </p:cNvPr>
            <p:cNvSpPr/>
            <p:nvPr/>
          </p:nvSpPr>
          <p:spPr>
            <a:xfrm>
              <a:off x="1421086" y="2581412"/>
              <a:ext cx="30131" cy="19338"/>
            </a:xfrm>
            <a:custGeom>
              <a:avLst/>
              <a:gdLst/>
              <a:ahLst/>
              <a:cxnLst/>
              <a:rect l="l" t="t" r="r" b="b"/>
              <a:pathLst>
                <a:path w="1153" h="740" extrusionOk="0">
                  <a:moveTo>
                    <a:pt x="850" y="1"/>
                  </a:moveTo>
                  <a:cubicBezTo>
                    <a:pt x="819" y="1"/>
                    <a:pt x="786" y="8"/>
                    <a:pt x="752" y="25"/>
                  </a:cubicBezTo>
                  <a:lnTo>
                    <a:pt x="232" y="323"/>
                  </a:lnTo>
                  <a:cubicBezTo>
                    <a:pt x="0" y="435"/>
                    <a:pt x="121" y="739"/>
                    <a:pt x="317" y="739"/>
                  </a:cubicBezTo>
                  <a:cubicBezTo>
                    <a:pt x="357" y="739"/>
                    <a:pt x="400" y="727"/>
                    <a:pt x="444" y="698"/>
                  </a:cubicBezTo>
                  <a:lnTo>
                    <a:pt x="963" y="400"/>
                  </a:lnTo>
                  <a:cubicBezTo>
                    <a:pt x="1153" y="268"/>
                    <a:pt x="1038" y="1"/>
                    <a:pt x="850"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1" name="Google Shape;697;p32">
              <a:extLst>
                <a:ext uri="{FF2B5EF4-FFF2-40B4-BE49-F238E27FC236}">
                  <a16:creationId xmlns:a16="http://schemas.microsoft.com/office/drawing/2014/main" id="{07523A55-4394-F73D-3E1F-5199180782AF}"/>
                </a:ext>
              </a:extLst>
            </p:cNvPr>
            <p:cNvSpPr/>
            <p:nvPr/>
          </p:nvSpPr>
          <p:spPr>
            <a:xfrm>
              <a:off x="1569336" y="2582222"/>
              <a:ext cx="30157" cy="19312"/>
            </a:xfrm>
            <a:custGeom>
              <a:avLst/>
              <a:gdLst/>
              <a:ahLst/>
              <a:cxnLst/>
              <a:rect l="l" t="t" r="r" b="b"/>
              <a:pathLst>
                <a:path w="1154" h="739" extrusionOk="0">
                  <a:moveTo>
                    <a:pt x="321" y="0"/>
                  </a:moveTo>
                  <a:cubicBezTo>
                    <a:pt x="128" y="0"/>
                    <a:pt x="1" y="305"/>
                    <a:pt x="233" y="417"/>
                  </a:cubicBezTo>
                  <a:lnTo>
                    <a:pt x="752" y="715"/>
                  </a:lnTo>
                  <a:cubicBezTo>
                    <a:pt x="786" y="731"/>
                    <a:pt x="819" y="738"/>
                    <a:pt x="851" y="738"/>
                  </a:cubicBezTo>
                  <a:cubicBezTo>
                    <a:pt x="1039" y="738"/>
                    <a:pt x="1153" y="473"/>
                    <a:pt x="964" y="349"/>
                  </a:cubicBezTo>
                  <a:lnTo>
                    <a:pt x="444" y="42"/>
                  </a:lnTo>
                  <a:cubicBezTo>
                    <a:pt x="402" y="13"/>
                    <a:pt x="360" y="0"/>
                    <a:pt x="321"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2" name="Google Shape;698;p32">
              <a:extLst>
                <a:ext uri="{FF2B5EF4-FFF2-40B4-BE49-F238E27FC236}">
                  <a16:creationId xmlns:a16="http://schemas.microsoft.com/office/drawing/2014/main" id="{2C397878-0E37-87AB-E799-F87F1BC8D511}"/>
                </a:ext>
              </a:extLst>
            </p:cNvPr>
            <p:cNvSpPr/>
            <p:nvPr/>
          </p:nvSpPr>
          <p:spPr>
            <a:xfrm>
              <a:off x="1506304" y="2449599"/>
              <a:ext cx="11342" cy="26498"/>
            </a:xfrm>
            <a:custGeom>
              <a:avLst/>
              <a:gdLst/>
              <a:ahLst/>
              <a:cxnLst/>
              <a:rect l="l" t="t" r="r" b="b"/>
              <a:pathLst>
                <a:path w="434" h="1014" extrusionOk="0">
                  <a:moveTo>
                    <a:pt x="212" y="1"/>
                  </a:moveTo>
                  <a:cubicBezTo>
                    <a:pt x="97" y="1"/>
                    <a:pt x="0" y="97"/>
                    <a:pt x="0" y="213"/>
                  </a:cubicBezTo>
                  <a:lnTo>
                    <a:pt x="0" y="818"/>
                  </a:lnTo>
                  <a:cubicBezTo>
                    <a:pt x="10" y="948"/>
                    <a:pt x="113" y="1013"/>
                    <a:pt x="217" y="1013"/>
                  </a:cubicBezTo>
                  <a:cubicBezTo>
                    <a:pt x="320" y="1013"/>
                    <a:pt x="424" y="948"/>
                    <a:pt x="433" y="818"/>
                  </a:cubicBezTo>
                  <a:lnTo>
                    <a:pt x="433" y="213"/>
                  </a:lnTo>
                  <a:cubicBezTo>
                    <a:pt x="433" y="97"/>
                    <a:pt x="337" y="1"/>
                    <a:pt x="212"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3" name="Google Shape;699;p32">
              <a:extLst>
                <a:ext uri="{FF2B5EF4-FFF2-40B4-BE49-F238E27FC236}">
                  <a16:creationId xmlns:a16="http://schemas.microsoft.com/office/drawing/2014/main" id="{3846D9CB-A44C-FC6F-7487-EC442FFEDF1F}"/>
                </a:ext>
              </a:extLst>
            </p:cNvPr>
            <p:cNvSpPr/>
            <p:nvPr/>
          </p:nvSpPr>
          <p:spPr>
            <a:xfrm>
              <a:off x="1457228" y="2461176"/>
              <a:ext cx="23624" cy="25897"/>
            </a:xfrm>
            <a:custGeom>
              <a:avLst/>
              <a:gdLst/>
              <a:ahLst/>
              <a:cxnLst/>
              <a:rect l="l" t="t" r="r" b="b"/>
              <a:pathLst>
                <a:path w="904" h="991" extrusionOk="0">
                  <a:moveTo>
                    <a:pt x="302" y="1"/>
                  </a:moveTo>
                  <a:cubicBezTo>
                    <a:pt x="151" y="1"/>
                    <a:pt x="0" y="169"/>
                    <a:pt x="119" y="346"/>
                  </a:cubicBezTo>
                  <a:lnTo>
                    <a:pt x="417" y="866"/>
                  </a:lnTo>
                  <a:cubicBezTo>
                    <a:pt x="459" y="954"/>
                    <a:pt x="529" y="990"/>
                    <a:pt x="599" y="990"/>
                  </a:cubicBezTo>
                  <a:cubicBezTo>
                    <a:pt x="750" y="990"/>
                    <a:pt x="903" y="822"/>
                    <a:pt x="792" y="645"/>
                  </a:cubicBezTo>
                  <a:lnTo>
                    <a:pt x="484" y="125"/>
                  </a:lnTo>
                  <a:cubicBezTo>
                    <a:pt x="441" y="37"/>
                    <a:pt x="372" y="1"/>
                    <a:pt x="302"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4" name="Google Shape;700;p32">
              <a:extLst>
                <a:ext uri="{FF2B5EF4-FFF2-40B4-BE49-F238E27FC236}">
                  <a16:creationId xmlns:a16="http://schemas.microsoft.com/office/drawing/2014/main" id="{9C4D7F3D-8547-8FB7-F7CF-00C036D1D15E}"/>
                </a:ext>
              </a:extLst>
            </p:cNvPr>
            <p:cNvSpPr/>
            <p:nvPr/>
          </p:nvSpPr>
          <p:spPr>
            <a:xfrm>
              <a:off x="1422680" y="2495723"/>
              <a:ext cx="29295" cy="18868"/>
            </a:xfrm>
            <a:custGeom>
              <a:avLst/>
              <a:gdLst/>
              <a:ahLst/>
              <a:cxnLst/>
              <a:rect l="l" t="t" r="r" b="b"/>
              <a:pathLst>
                <a:path w="1121" h="722" extrusionOk="0">
                  <a:moveTo>
                    <a:pt x="313" y="1"/>
                  </a:moveTo>
                  <a:cubicBezTo>
                    <a:pt x="123" y="1"/>
                    <a:pt x="1" y="268"/>
                    <a:pt x="191" y="400"/>
                  </a:cubicBezTo>
                  <a:lnTo>
                    <a:pt x="719" y="698"/>
                  </a:lnTo>
                  <a:cubicBezTo>
                    <a:pt x="752" y="714"/>
                    <a:pt x="784" y="721"/>
                    <a:pt x="815" y="721"/>
                  </a:cubicBezTo>
                  <a:cubicBezTo>
                    <a:pt x="999" y="721"/>
                    <a:pt x="1121" y="456"/>
                    <a:pt x="931" y="332"/>
                  </a:cubicBezTo>
                  <a:lnTo>
                    <a:pt x="412" y="25"/>
                  </a:lnTo>
                  <a:cubicBezTo>
                    <a:pt x="378" y="8"/>
                    <a:pt x="344" y="1"/>
                    <a:pt x="313"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5" name="Google Shape;701;p32">
              <a:extLst>
                <a:ext uri="{FF2B5EF4-FFF2-40B4-BE49-F238E27FC236}">
                  <a16:creationId xmlns:a16="http://schemas.microsoft.com/office/drawing/2014/main" id="{818A382A-3B68-D55D-8DF8-B8FBAAF3AE14}"/>
                </a:ext>
              </a:extLst>
            </p:cNvPr>
            <p:cNvSpPr/>
            <p:nvPr/>
          </p:nvSpPr>
          <p:spPr>
            <a:xfrm>
              <a:off x="1410816" y="2542344"/>
              <a:ext cx="28171" cy="11315"/>
            </a:xfrm>
            <a:custGeom>
              <a:avLst/>
              <a:gdLst/>
              <a:ahLst/>
              <a:cxnLst/>
              <a:rect l="l" t="t" r="r" b="b"/>
              <a:pathLst>
                <a:path w="1078" h="433" extrusionOk="0">
                  <a:moveTo>
                    <a:pt x="260" y="0"/>
                  </a:moveTo>
                  <a:cubicBezTo>
                    <a:pt x="0" y="20"/>
                    <a:pt x="0" y="404"/>
                    <a:pt x="260" y="433"/>
                  </a:cubicBezTo>
                  <a:lnTo>
                    <a:pt x="866" y="433"/>
                  </a:lnTo>
                  <a:cubicBezTo>
                    <a:pt x="981" y="433"/>
                    <a:pt x="1077" y="337"/>
                    <a:pt x="1077" y="212"/>
                  </a:cubicBezTo>
                  <a:cubicBezTo>
                    <a:pt x="1077" y="96"/>
                    <a:pt x="981" y="0"/>
                    <a:pt x="866"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6" name="Google Shape;702;p32">
              <a:extLst>
                <a:ext uri="{FF2B5EF4-FFF2-40B4-BE49-F238E27FC236}">
                  <a16:creationId xmlns:a16="http://schemas.microsoft.com/office/drawing/2014/main" id="{EEF7F0FF-4714-2C86-1121-F25501C57D23}"/>
                </a:ext>
              </a:extLst>
            </p:cNvPr>
            <p:cNvSpPr/>
            <p:nvPr/>
          </p:nvSpPr>
          <p:spPr>
            <a:xfrm>
              <a:off x="1581932" y="2543833"/>
              <a:ext cx="29687" cy="11342"/>
            </a:xfrm>
            <a:custGeom>
              <a:avLst/>
              <a:gdLst/>
              <a:ahLst/>
              <a:cxnLst/>
              <a:rect l="l" t="t" r="r" b="b"/>
              <a:pathLst>
                <a:path w="1136" h="434" extrusionOk="0">
                  <a:moveTo>
                    <a:pt x="270" y="1"/>
                  </a:moveTo>
                  <a:cubicBezTo>
                    <a:pt x="1" y="20"/>
                    <a:pt x="1" y="405"/>
                    <a:pt x="270" y="434"/>
                  </a:cubicBezTo>
                  <a:lnTo>
                    <a:pt x="876" y="434"/>
                  </a:lnTo>
                  <a:cubicBezTo>
                    <a:pt x="1136" y="405"/>
                    <a:pt x="1136" y="20"/>
                    <a:pt x="876"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7" name="Google Shape;703;p32">
              <a:extLst>
                <a:ext uri="{FF2B5EF4-FFF2-40B4-BE49-F238E27FC236}">
                  <a16:creationId xmlns:a16="http://schemas.microsoft.com/office/drawing/2014/main" id="{FEA71AF5-E4BC-31CE-E69E-2CCB055178CE}"/>
                </a:ext>
              </a:extLst>
            </p:cNvPr>
            <p:cNvSpPr/>
            <p:nvPr/>
          </p:nvSpPr>
          <p:spPr>
            <a:xfrm>
              <a:off x="1571139" y="2496742"/>
              <a:ext cx="30183" cy="19234"/>
            </a:xfrm>
            <a:custGeom>
              <a:avLst/>
              <a:gdLst/>
              <a:ahLst/>
              <a:cxnLst/>
              <a:rect l="l" t="t" r="r" b="b"/>
              <a:pathLst>
                <a:path w="1155" h="736" extrusionOk="0">
                  <a:moveTo>
                    <a:pt x="837" y="1"/>
                  </a:moveTo>
                  <a:cubicBezTo>
                    <a:pt x="797" y="1"/>
                    <a:pt x="755" y="14"/>
                    <a:pt x="712" y="43"/>
                  </a:cubicBezTo>
                  <a:lnTo>
                    <a:pt x="193" y="341"/>
                  </a:lnTo>
                  <a:cubicBezTo>
                    <a:pt x="0" y="447"/>
                    <a:pt x="77" y="736"/>
                    <a:pt x="298" y="736"/>
                  </a:cubicBezTo>
                  <a:cubicBezTo>
                    <a:pt x="337" y="736"/>
                    <a:pt x="375" y="726"/>
                    <a:pt x="404" y="707"/>
                  </a:cubicBezTo>
                  <a:lnTo>
                    <a:pt x="923" y="409"/>
                  </a:lnTo>
                  <a:cubicBezTo>
                    <a:pt x="1155" y="297"/>
                    <a:pt x="1029" y="1"/>
                    <a:pt x="837"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8" name="Google Shape;704;p32">
              <a:extLst>
                <a:ext uri="{FF2B5EF4-FFF2-40B4-BE49-F238E27FC236}">
                  <a16:creationId xmlns:a16="http://schemas.microsoft.com/office/drawing/2014/main" id="{2D6C3356-470B-28CE-E045-9AD121B6AB24}"/>
                </a:ext>
              </a:extLst>
            </p:cNvPr>
            <p:cNvSpPr/>
            <p:nvPr/>
          </p:nvSpPr>
          <p:spPr>
            <a:xfrm>
              <a:off x="1542655" y="2462483"/>
              <a:ext cx="22213" cy="25349"/>
            </a:xfrm>
            <a:custGeom>
              <a:avLst/>
              <a:gdLst/>
              <a:ahLst/>
              <a:cxnLst/>
              <a:rect l="l" t="t" r="r" b="b"/>
              <a:pathLst>
                <a:path w="850" h="970" extrusionOk="0">
                  <a:moveTo>
                    <a:pt x="611" y="0"/>
                  </a:moveTo>
                  <a:cubicBezTo>
                    <a:pt x="536" y="0"/>
                    <a:pt x="466" y="39"/>
                    <a:pt x="427" y="104"/>
                  </a:cubicBezTo>
                  <a:lnTo>
                    <a:pt x="119" y="623"/>
                  </a:lnTo>
                  <a:cubicBezTo>
                    <a:pt x="1" y="801"/>
                    <a:pt x="156" y="969"/>
                    <a:pt x="310" y="969"/>
                  </a:cubicBezTo>
                  <a:cubicBezTo>
                    <a:pt x="381" y="969"/>
                    <a:pt x="452" y="933"/>
                    <a:pt x="494" y="845"/>
                  </a:cubicBezTo>
                  <a:lnTo>
                    <a:pt x="792" y="325"/>
                  </a:lnTo>
                  <a:cubicBezTo>
                    <a:pt x="850" y="220"/>
                    <a:pt x="821" y="85"/>
                    <a:pt x="715" y="27"/>
                  </a:cubicBezTo>
                  <a:cubicBezTo>
                    <a:pt x="681" y="9"/>
                    <a:pt x="646" y="0"/>
                    <a:pt x="611" y="0"/>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69" name="Google Shape;705;p32">
              <a:extLst>
                <a:ext uri="{FF2B5EF4-FFF2-40B4-BE49-F238E27FC236}">
                  <a16:creationId xmlns:a16="http://schemas.microsoft.com/office/drawing/2014/main" id="{5327F935-A543-DF1F-3DF7-B9A1A5956799}"/>
                </a:ext>
              </a:extLst>
            </p:cNvPr>
            <p:cNvSpPr/>
            <p:nvPr/>
          </p:nvSpPr>
          <p:spPr>
            <a:xfrm>
              <a:off x="1496243" y="2594112"/>
              <a:ext cx="8075" cy="24382"/>
            </a:xfrm>
            <a:custGeom>
              <a:avLst/>
              <a:gdLst/>
              <a:ahLst/>
              <a:cxnLst/>
              <a:rect l="l" t="t" r="r" b="b"/>
              <a:pathLst>
                <a:path w="309" h="933" extrusionOk="0">
                  <a:moveTo>
                    <a:pt x="1" y="0"/>
                  </a:moveTo>
                  <a:lnTo>
                    <a:pt x="1" y="933"/>
                  </a:lnTo>
                  <a:lnTo>
                    <a:pt x="308" y="933"/>
                  </a:lnTo>
                  <a:lnTo>
                    <a:pt x="308" y="856"/>
                  </a:lnTo>
                  <a:cubicBezTo>
                    <a:pt x="308" y="539"/>
                    <a:pt x="203" y="241"/>
                    <a:pt x="1" y="0"/>
                  </a:cubicBez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70" name="Google Shape;706;p32">
              <a:extLst>
                <a:ext uri="{FF2B5EF4-FFF2-40B4-BE49-F238E27FC236}">
                  <a16:creationId xmlns:a16="http://schemas.microsoft.com/office/drawing/2014/main" id="{A306F17E-7E4D-ED25-1F28-09A462396931}"/>
                </a:ext>
              </a:extLst>
            </p:cNvPr>
            <p:cNvSpPr/>
            <p:nvPr/>
          </p:nvSpPr>
          <p:spPr>
            <a:xfrm>
              <a:off x="1483935" y="2618468"/>
              <a:ext cx="56054" cy="22160"/>
            </a:xfrm>
            <a:custGeom>
              <a:avLst/>
              <a:gdLst/>
              <a:ahLst/>
              <a:cxnLst/>
              <a:rect l="l" t="t" r="r" b="b"/>
              <a:pathLst>
                <a:path w="2145" h="848" extrusionOk="0">
                  <a:moveTo>
                    <a:pt x="1" y="1"/>
                  </a:moveTo>
                  <a:lnTo>
                    <a:pt x="1" y="847"/>
                  </a:lnTo>
                  <a:lnTo>
                    <a:pt x="2145" y="847"/>
                  </a:lnTo>
                  <a:lnTo>
                    <a:pt x="2145" y="1"/>
                  </a:lnTo>
                  <a:close/>
                </a:path>
              </a:pathLst>
            </a:custGeom>
            <a:solidFill>
              <a:schemeClr val="lt2"/>
            </a:solidFill>
            <a:ln>
              <a:noFill/>
            </a:ln>
          </p:spPr>
          <p:txBody>
            <a:bodyPr spcFirstLastPara="1" wrap="square" lIns="243737" tIns="243737" rIns="243737" bIns="243737" anchor="ctr" anchorCtr="0">
              <a:noAutofit/>
            </a:bodyPr>
            <a:lstStyle/>
            <a:p>
              <a:pPr algn="l" rtl="0"/>
              <a:endParaRPr sz="4799"/>
            </a:p>
          </p:txBody>
        </p:sp>
        <p:sp>
          <p:nvSpPr>
            <p:cNvPr id="71" name="Google Shape;707;p32">
              <a:extLst>
                <a:ext uri="{FF2B5EF4-FFF2-40B4-BE49-F238E27FC236}">
                  <a16:creationId xmlns:a16="http://schemas.microsoft.com/office/drawing/2014/main" id="{6B4AE538-5B98-576F-AAC5-F313AC6BBE97}"/>
                </a:ext>
              </a:extLst>
            </p:cNvPr>
            <p:cNvSpPr/>
            <p:nvPr/>
          </p:nvSpPr>
          <p:spPr>
            <a:xfrm>
              <a:off x="1483935" y="2640602"/>
              <a:ext cx="56054" cy="22134"/>
            </a:xfrm>
            <a:custGeom>
              <a:avLst/>
              <a:gdLst/>
              <a:ahLst/>
              <a:cxnLst/>
              <a:rect l="l" t="t" r="r" b="b"/>
              <a:pathLst>
                <a:path w="2145" h="847" extrusionOk="0">
                  <a:moveTo>
                    <a:pt x="1" y="0"/>
                  </a:moveTo>
                  <a:lnTo>
                    <a:pt x="1" y="471"/>
                  </a:lnTo>
                  <a:cubicBezTo>
                    <a:pt x="1" y="567"/>
                    <a:pt x="39" y="664"/>
                    <a:pt x="106" y="741"/>
                  </a:cubicBezTo>
                  <a:cubicBezTo>
                    <a:pt x="126" y="750"/>
                    <a:pt x="135" y="760"/>
                    <a:pt x="154" y="769"/>
                  </a:cubicBezTo>
                  <a:lnTo>
                    <a:pt x="183" y="789"/>
                  </a:lnTo>
                  <a:cubicBezTo>
                    <a:pt x="241" y="827"/>
                    <a:pt x="308" y="846"/>
                    <a:pt x="376" y="846"/>
                  </a:cubicBezTo>
                  <a:lnTo>
                    <a:pt x="1760" y="846"/>
                  </a:lnTo>
                  <a:cubicBezTo>
                    <a:pt x="1837" y="846"/>
                    <a:pt x="1905" y="827"/>
                    <a:pt x="1962" y="789"/>
                  </a:cubicBezTo>
                  <a:lnTo>
                    <a:pt x="1991" y="769"/>
                  </a:lnTo>
                  <a:cubicBezTo>
                    <a:pt x="2010" y="760"/>
                    <a:pt x="2020" y="750"/>
                    <a:pt x="2030" y="741"/>
                  </a:cubicBezTo>
                  <a:cubicBezTo>
                    <a:pt x="2107" y="664"/>
                    <a:pt x="2145" y="567"/>
                    <a:pt x="2145" y="471"/>
                  </a:cubicBezTo>
                  <a:lnTo>
                    <a:pt x="2145" y="0"/>
                  </a:lnTo>
                  <a:close/>
                </a:path>
              </a:pathLst>
            </a:custGeom>
            <a:solidFill>
              <a:schemeClr val="lt2"/>
            </a:solidFill>
            <a:ln>
              <a:noFill/>
            </a:ln>
          </p:spPr>
          <p:txBody>
            <a:bodyPr spcFirstLastPara="1" wrap="square" lIns="243737" tIns="243737" rIns="243737" bIns="243737" anchor="ctr" anchorCtr="0">
              <a:noAutofit/>
            </a:bodyPr>
            <a:lstStyle/>
            <a:p>
              <a:pPr algn="l" rtl="0"/>
              <a:endParaRPr sz="4799"/>
            </a:p>
          </p:txBody>
        </p:sp>
        <p:sp>
          <p:nvSpPr>
            <p:cNvPr id="72" name="Google Shape;708;p32">
              <a:extLst>
                <a:ext uri="{FF2B5EF4-FFF2-40B4-BE49-F238E27FC236}">
                  <a16:creationId xmlns:a16="http://schemas.microsoft.com/office/drawing/2014/main" id="{5BD4FB85-B66A-F595-C839-6A6EB8B33AFA}"/>
                </a:ext>
              </a:extLst>
            </p:cNvPr>
            <p:cNvSpPr/>
            <p:nvPr/>
          </p:nvSpPr>
          <p:spPr>
            <a:xfrm>
              <a:off x="1504292" y="2618468"/>
              <a:ext cx="35697" cy="22160"/>
            </a:xfrm>
            <a:custGeom>
              <a:avLst/>
              <a:gdLst/>
              <a:ahLst/>
              <a:cxnLst/>
              <a:rect l="l" t="t" r="r" b="b"/>
              <a:pathLst>
                <a:path w="1366" h="848" extrusionOk="0">
                  <a:moveTo>
                    <a:pt x="0" y="1"/>
                  </a:moveTo>
                  <a:lnTo>
                    <a:pt x="0" y="847"/>
                  </a:lnTo>
                  <a:lnTo>
                    <a:pt x="1366" y="847"/>
                  </a:lnTo>
                  <a:lnTo>
                    <a:pt x="1366" y="1"/>
                  </a:ln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73" name="Google Shape;709;p32">
              <a:extLst>
                <a:ext uri="{FF2B5EF4-FFF2-40B4-BE49-F238E27FC236}">
                  <a16:creationId xmlns:a16="http://schemas.microsoft.com/office/drawing/2014/main" id="{E3720FF7-2C65-AE7C-053C-4C285EBEECCB}"/>
                </a:ext>
              </a:extLst>
            </p:cNvPr>
            <p:cNvSpPr/>
            <p:nvPr/>
          </p:nvSpPr>
          <p:spPr>
            <a:xfrm>
              <a:off x="1504031" y="2640602"/>
              <a:ext cx="35958" cy="22134"/>
            </a:xfrm>
            <a:custGeom>
              <a:avLst/>
              <a:gdLst/>
              <a:ahLst/>
              <a:cxnLst/>
              <a:rect l="l" t="t" r="r" b="b"/>
              <a:pathLst>
                <a:path w="1376" h="847" extrusionOk="0">
                  <a:moveTo>
                    <a:pt x="10" y="0"/>
                  </a:moveTo>
                  <a:lnTo>
                    <a:pt x="10" y="471"/>
                  </a:lnTo>
                  <a:cubicBezTo>
                    <a:pt x="1" y="683"/>
                    <a:pt x="184" y="846"/>
                    <a:pt x="395" y="846"/>
                  </a:cubicBezTo>
                  <a:lnTo>
                    <a:pt x="991" y="846"/>
                  </a:lnTo>
                  <a:cubicBezTo>
                    <a:pt x="1068" y="846"/>
                    <a:pt x="1136" y="827"/>
                    <a:pt x="1193" y="789"/>
                  </a:cubicBezTo>
                  <a:lnTo>
                    <a:pt x="1222" y="769"/>
                  </a:lnTo>
                  <a:cubicBezTo>
                    <a:pt x="1241" y="760"/>
                    <a:pt x="1251" y="750"/>
                    <a:pt x="1261" y="741"/>
                  </a:cubicBezTo>
                  <a:cubicBezTo>
                    <a:pt x="1338" y="664"/>
                    <a:pt x="1376" y="567"/>
                    <a:pt x="1376" y="471"/>
                  </a:cubicBezTo>
                  <a:lnTo>
                    <a:pt x="1376" y="0"/>
                  </a:ln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grpSp>
      <p:sp>
        <p:nvSpPr>
          <p:cNvPr id="78" name="مستطيل 77">
            <a:extLst>
              <a:ext uri="{FF2B5EF4-FFF2-40B4-BE49-F238E27FC236}">
                <a16:creationId xmlns:a16="http://schemas.microsoft.com/office/drawing/2014/main" id="{931B8E35-D7DA-FB50-FDAA-F3FBA63A3C94}"/>
              </a:ext>
            </a:extLst>
          </p:cNvPr>
          <p:cNvSpPr/>
          <p:nvPr/>
        </p:nvSpPr>
        <p:spPr>
          <a:xfrm>
            <a:off x="217230" y="163744"/>
            <a:ext cx="23943197" cy="13550470"/>
          </a:xfrm>
          <a:prstGeom prst="rect">
            <a:avLst/>
          </a:prstGeom>
          <a:no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sz="4799"/>
          </a:p>
        </p:txBody>
      </p:sp>
      <p:grpSp>
        <p:nvGrpSpPr>
          <p:cNvPr id="34" name="Google Shape;602;p31">
            <a:extLst>
              <a:ext uri="{FF2B5EF4-FFF2-40B4-BE49-F238E27FC236}">
                <a16:creationId xmlns:a16="http://schemas.microsoft.com/office/drawing/2014/main" id="{5812A6B6-5FE3-7EED-BB23-61C6181A7151}"/>
              </a:ext>
            </a:extLst>
          </p:cNvPr>
          <p:cNvGrpSpPr/>
          <p:nvPr/>
        </p:nvGrpSpPr>
        <p:grpSpPr>
          <a:xfrm>
            <a:off x="3739688" y="3211682"/>
            <a:ext cx="1665485" cy="1754050"/>
            <a:chOff x="3420379" y="4286557"/>
            <a:chExt cx="368939" cy="342283"/>
          </a:xfrm>
        </p:grpSpPr>
        <p:sp>
          <p:nvSpPr>
            <p:cNvPr id="35" name="Google Shape;603;p31">
              <a:extLst>
                <a:ext uri="{FF2B5EF4-FFF2-40B4-BE49-F238E27FC236}">
                  <a16:creationId xmlns:a16="http://schemas.microsoft.com/office/drawing/2014/main" id="{D8E494BD-63F0-45AB-2173-44C805167129}"/>
                </a:ext>
              </a:extLst>
            </p:cNvPr>
            <p:cNvSpPr/>
            <p:nvPr/>
          </p:nvSpPr>
          <p:spPr>
            <a:xfrm>
              <a:off x="3420379" y="4364589"/>
              <a:ext cx="368939" cy="186011"/>
            </a:xfrm>
            <a:custGeom>
              <a:avLst/>
              <a:gdLst/>
              <a:ahLst/>
              <a:cxnLst/>
              <a:rect l="l" t="t" r="r" b="b"/>
              <a:pathLst>
                <a:path w="14118" h="7118" extrusionOk="0">
                  <a:moveTo>
                    <a:pt x="6736" y="0"/>
                  </a:moveTo>
                  <a:cubicBezTo>
                    <a:pt x="3255" y="0"/>
                    <a:pt x="885" y="2333"/>
                    <a:pt x="145" y="3168"/>
                  </a:cubicBezTo>
                  <a:cubicBezTo>
                    <a:pt x="1" y="3332"/>
                    <a:pt x="10" y="3572"/>
                    <a:pt x="155" y="3726"/>
                  </a:cubicBezTo>
                  <a:cubicBezTo>
                    <a:pt x="2641" y="6265"/>
                    <a:pt x="5001" y="7118"/>
                    <a:pt x="7047" y="7118"/>
                  </a:cubicBezTo>
                  <a:cubicBezTo>
                    <a:pt x="7256" y="7118"/>
                    <a:pt x="7462" y="7109"/>
                    <a:pt x="7665" y="7092"/>
                  </a:cubicBezTo>
                  <a:cubicBezTo>
                    <a:pt x="10838" y="6832"/>
                    <a:pt x="13184" y="4611"/>
                    <a:pt x="13954" y="3774"/>
                  </a:cubicBezTo>
                  <a:cubicBezTo>
                    <a:pt x="14117" y="3611"/>
                    <a:pt x="14107" y="3341"/>
                    <a:pt x="13925" y="3188"/>
                  </a:cubicBezTo>
                  <a:cubicBezTo>
                    <a:pt x="11703" y="1226"/>
                    <a:pt x="9665" y="332"/>
                    <a:pt x="7867" y="82"/>
                  </a:cubicBezTo>
                  <a:cubicBezTo>
                    <a:pt x="7478" y="26"/>
                    <a:pt x="7101" y="0"/>
                    <a:pt x="6736" y="0"/>
                  </a:cubicBezTo>
                  <a:close/>
                </a:path>
              </a:pathLst>
            </a:custGeom>
            <a:solidFill>
              <a:schemeClr val="lt1"/>
            </a:solidFill>
            <a:ln>
              <a:noFill/>
            </a:ln>
          </p:spPr>
          <p:txBody>
            <a:bodyPr spcFirstLastPara="1" wrap="square" lIns="243737" tIns="243737" rIns="243737" bIns="243737" anchor="ctr" anchorCtr="0">
              <a:noAutofit/>
            </a:bodyPr>
            <a:lstStyle/>
            <a:p>
              <a:pPr algn="l" rtl="0"/>
              <a:endParaRPr sz="4799"/>
            </a:p>
          </p:txBody>
        </p:sp>
        <p:sp>
          <p:nvSpPr>
            <p:cNvPr id="36" name="Google Shape;604;p31">
              <a:extLst>
                <a:ext uri="{FF2B5EF4-FFF2-40B4-BE49-F238E27FC236}">
                  <a16:creationId xmlns:a16="http://schemas.microsoft.com/office/drawing/2014/main" id="{28B8B9E2-C667-DB5E-74C4-D049793DE9C0}"/>
                </a:ext>
              </a:extLst>
            </p:cNvPr>
            <p:cNvSpPr/>
            <p:nvPr/>
          </p:nvSpPr>
          <p:spPr>
            <a:xfrm>
              <a:off x="3465379" y="4366706"/>
              <a:ext cx="323938" cy="183215"/>
            </a:xfrm>
            <a:custGeom>
              <a:avLst/>
              <a:gdLst/>
              <a:ahLst/>
              <a:cxnLst/>
              <a:rect l="l" t="t" r="r" b="b"/>
              <a:pathLst>
                <a:path w="12396" h="7011" extrusionOk="0">
                  <a:moveTo>
                    <a:pt x="6145" y="1"/>
                  </a:moveTo>
                  <a:cubicBezTo>
                    <a:pt x="2981" y="251"/>
                    <a:pt x="837" y="2366"/>
                    <a:pt x="135" y="3145"/>
                  </a:cubicBezTo>
                  <a:cubicBezTo>
                    <a:pt x="0" y="3309"/>
                    <a:pt x="0" y="3549"/>
                    <a:pt x="154" y="3712"/>
                  </a:cubicBezTo>
                  <a:cubicBezTo>
                    <a:pt x="2202" y="5799"/>
                    <a:pt x="4173" y="6741"/>
                    <a:pt x="5943" y="7011"/>
                  </a:cubicBezTo>
                  <a:cubicBezTo>
                    <a:pt x="9116" y="6751"/>
                    <a:pt x="11462" y="4530"/>
                    <a:pt x="12232" y="3693"/>
                  </a:cubicBezTo>
                  <a:cubicBezTo>
                    <a:pt x="12395" y="3530"/>
                    <a:pt x="12385" y="3260"/>
                    <a:pt x="12212" y="3107"/>
                  </a:cubicBezTo>
                  <a:cubicBezTo>
                    <a:pt x="9981" y="1145"/>
                    <a:pt x="7943" y="260"/>
                    <a:pt x="6145" y="1"/>
                  </a:cubicBezTo>
                  <a:close/>
                </a:path>
              </a:pathLst>
            </a:custGeom>
            <a:solidFill>
              <a:schemeClr val="lt1"/>
            </a:solidFill>
            <a:ln>
              <a:noFill/>
            </a:ln>
          </p:spPr>
          <p:txBody>
            <a:bodyPr spcFirstLastPara="1" wrap="square" lIns="243737" tIns="243737" rIns="243737" bIns="243737" anchor="ctr" anchorCtr="0">
              <a:noAutofit/>
            </a:bodyPr>
            <a:lstStyle/>
            <a:p>
              <a:pPr algn="l" rtl="0"/>
              <a:endParaRPr sz="4799"/>
            </a:p>
          </p:txBody>
        </p:sp>
        <p:sp>
          <p:nvSpPr>
            <p:cNvPr id="37" name="Google Shape;605;p31">
              <a:extLst>
                <a:ext uri="{FF2B5EF4-FFF2-40B4-BE49-F238E27FC236}">
                  <a16:creationId xmlns:a16="http://schemas.microsoft.com/office/drawing/2014/main" id="{2232DD17-A6FB-1271-553C-B512A17E773B}"/>
                </a:ext>
              </a:extLst>
            </p:cNvPr>
            <p:cNvSpPr/>
            <p:nvPr/>
          </p:nvSpPr>
          <p:spPr>
            <a:xfrm>
              <a:off x="3497522" y="4366497"/>
              <a:ext cx="207597" cy="182144"/>
            </a:xfrm>
            <a:custGeom>
              <a:avLst/>
              <a:gdLst/>
              <a:ahLst/>
              <a:cxnLst/>
              <a:rect l="l" t="t" r="r" b="b"/>
              <a:pathLst>
                <a:path w="7944" h="6970" extrusionOk="0">
                  <a:moveTo>
                    <a:pt x="4113" y="1"/>
                  </a:moveTo>
                  <a:cubicBezTo>
                    <a:pt x="3808" y="1"/>
                    <a:pt x="3499" y="41"/>
                    <a:pt x="3193" y="124"/>
                  </a:cubicBezTo>
                  <a:cubicBezTo>
                    <a:pt x="3078" y="153"/>
                    <a:pt x="2972" y="191"/>
                    <a:pt x="2866" y="230"/>
                  </a:cubicBezTo>
                  <a:cubicBezTo>
                    <a:pt x="828" y="1009"/>
                    <a:pt x="1" y="3451"/>
                    <a:pt x="1145" y="5307"/>
                  </a:cubicBezTo>
                  <a:cubicBezTo>
                    <a:pt x="1812" y="6395"/>
                    <a:pt x="2957" y="6969"/>
                    <a:pt x="4116" y="6969"/>
                  </a:cubicBezTo>
                  <a:cubicBezTo>
                    <a:pt x="4944" y="6969"/>
                    <a:pt x="5780" y="6676"/>
                    <a:pt x="6453" y="6067"/>
                  </a:cubicBezTo>
                  <a:cubicBezTo>
                    <a:pt x="7646" y="4980"/>
                    <a:pt x="7944" y="3220"/>
                    <a:pt x="7165" y="1807"/>
                  </a:cubicBezTo>
                  <a:cubicBezTo>
                    <a:pt x="6539" y="671"/>
                    <a:pt x="5361" y="1"/>
                    <a:pt x="4113" y="1"/>
                  </a:cubicBezTo>
                  <a:close/>
                </a:path>
              </a:pathLst>
            </a:custGeom>
            <a:solidFill>
              <a:schemeClr val="accent3"/>
            </a:solidFill>
            <a:ln>
              <a:noFill/>
            </a:ln>
          </p:spPr>
          <p:txBody>
            <a:bodyPr spcFirstLastPara="1" wrap="square" lIns="243737" tIns="243737" rIns="243737" bIns="243737" anchor="ctr" anchorCtr="0">
              <a:noAutofit/>
            </a:bodyPr>
            <a:lstStyle/>
            <a:p>
              <a:pPr algn="l" rtl="0"/>
              <a:endParaRPr sz="4799"/>
            </a:p>
          </p:txBody>
        </p:sp>
        <p:sp>
          <p:nvSpPr>
            <p:cNvPr id="38" name="Google Shape;606;p31">
              <a:extLst>
                <a:ext uri="{FF2B5EF4-FFF2-40B4-BE49-F238E27FC236}">
                  <a16:creationId xmlns:a16="http://schemas.microsoft.com/office/drawing/2014/main" id="{2B7B4D80-FE3E-321A-5E53-70FB74395FF1}"/>
                </a:ext>
              </a:extLst>
            </p:cNvPr>
            <p:cNvSpPr/>
            <p:nvPr/>
          </p:nvSpPr>
          <p:spPr>
            <a:xfrm>
              <a:off x="3533455" y="4366497"/>
              <a:ext cx="171664" cy="164504"/>
            </a:xfrm>
            <a:custGeom>
              <a:avLst/>
              <a:gdLst/>
              <a:ahLst/>
              <a:cxnLst/>
              <a:rect l="l" t="t" r="r" b="b"/>
              <a:pathLst>
                <a:path w="6569" h="6295" extrusionOk="0">
                  <a:moveTo>
                    <a:pt x="2738" y="1"/>
                  </a:moveTo>
                  <a:cubicBezTo>
                    <a:pt x="2433" y="1"/>
                    <a:pt x="2124" y="41"/>
                    <a:pt x="1818" y="124"/>
                  </a:cubicBezTo>
                  <a:cubicBezTo>
                    <a:pt x="1703" y="153"/>
                    <a:pt x="1597" y="191"/>
                    <a:pt x="1491" y="230"/>
                  </a:cubicBezTo>
                  <a:cubicBezTo>
                    <a:pt x="299" y="1316"/>
                    <a:pt x="1" y="3076"/>
                    <a:pt x="780" y="4480"/>
                  </a:cubicBezTo>
                  <a:cubicBezTo>
                    <a:pt x="1399" y="5618"/>
                    <a:pt x="2585" y="6295"/>
                    <a:pt x="3837" y="6295"/>
                  </a:cubicBezTo>
                  <a:cubicBezTo>
                    <a:pt x="4140" y="6295"/>
                    <a:pt x="4447" y="6255"/>
                    <a:pt x="4751" y="6172"/>
                  </a:cubicBezTo>
                  <a:cubicBezTo>
                    <a:pt x="4857" y="6144"/>
                    <a:pt x="4972" y="6105"/>
                    <a:pt x="5078" y="6067"/>
                  </a:cubicBezTo>
                  <a:cubicBezTo>
                    <a:pt x="6271" y="4980"/>
                    <a:pt x="6569" y="3220"/>
                    <a:pt x="5790" y="1807"/>
                  </a:cubicBezTo>
                  <a:cubicBezTo>
                    <a:pt x="5164" y="671"/>
                    <a:pt x="3986" y="1"/>
                    <a:pt x="2738" y="1"/>
                  </a:cubicBezTo>
                  <a:close/>
                </a:path>
              </a:pathLst>
            </a:custGeom>
            <a:solidFill>
              <a:srgbClr val="000000">
                <a:alpha val="31250"/>
              </a:srgbClr>
            </a:solidFill>
            <a:ln>
              <a:noFill/>
            </a:ln>
          </p:spPr>
          <p:txBody>
            <a:bodyPr spcFirstLastPara="1" wrap="square" lIns="243737" tIns="243737" rIns="243737" bIns="243737" anchor="ctr" anchorCtr="0">
              <a:noAutofit/>
            </a:bodyPr>
            <a:lstStyle/>
            <a:p>
              <a:pPr algn="l" rtl="0"/>
              <a:endParaRPr sz="4799"/>
            </a:p>
          </p:txBody>
        </p:sp>
        <p:sp>
          <p:nvSpPr>
            <p:cNvPr id="39" name="Google Shape;607;p31">
              <a:extLst>
                <a:ext uri="{FF2B5EF4-FFF2-40B4-BE49-F238E27FC236}">
                  <a16:creationId xmlns:a16="http://schemas.microsoft.com/office/drawing/2014/main" id="{D5AF1570-179A-D0B9-7300-47DF28D576CC}"/>
                </a:ext>
              </a:extLst>
            </p:cNvPr>
            <p:cNvSpPr/>
            <p:nvPr/>
          </p:nvSpPr>
          <p:spPr>
            <a:xfrm>
              <a:off x="3571922" y="4428483"/>
              <a:ext cx="64338" cy="58328"/>
            </a:xfrm>
            <a:custGeom>
              <a:avLst/>
              <a:gdLst/>
              <a:ahLst/>
              <a:cxnLst/>
              <a:rect l="l" t="t" r="r" b="b"/>
              <a:pathLst>
                <a:path w="2462" h="2232" extrusionOk="0">
                  <a:moveTo>
                    <a:pt x="1247" y="0"/>
                  </a:moveTo>
                  <a:cubicBezTo>
                    <a:pt x="826" y="0"/>
                    <a:pt x="428" y="242"/>
                    <a:pt x="241" y="646"/>
                  </a:cubicBezTo>
                  <a:cubicBezTo>
                    <a:pt x="0" y="1166"/>
                    <a:pt x="193" y="1781"/>
                    <a:pt x="673" y="2070"/>
                  </a:cubicBezTo>
                  <a:cubicBezTo>
                    <a:pt x="854" y="2179"/>
                    <a:pt x="1053" y="2232"/>
                    <a:pt x="1251" y="2232"/>
                  </a:cubicBezTo>
                  <a:cubicBezTo>
                    <a:pt x="1591" y="2232"/>
                    <a:pt x="1926" y="2077"/>
                    <a:pt x="2145" y="1791"/>
                  </a:cubicBezTo>
                  <a:cubicBezTo>
                    <a:pt x="2241" y="1666"/>
                    <a:pt x="2308" y="1512"/>
                    <a:pt x="2347" y="1358"/>
                  </a:cubicBezTo>
                  <a:cubicBezTo>
                    <a:pt x="2462" y="800"/>
                    <a:pt x="2145" y="243"/>
                    <a:pt x="1606" y="60"/>
                  </a:cubicBezTo>
                  <a:cubicBezTo>
                    <a:pt x="1487" y="20"/>
                    <a:pt x="1367" y="0"/>
                    <a:pt x="1247"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0" name="Google Shape;608;p31">
              <a:extLst>
                <a:ext uri="{FF2B5EF4-FFF2-40B4-BE49-F238E27FC236}">
                  <a16:creationId xmlns:a16="http://schemas.microsoft.com/office/drawing/2014/main" id="{41F87066-3A12-D067-6BF3-EA8F3B1E2142}"/>
                </a:ext>
              </a:extLst>
            </p:cNvPr>
            <p:cNvSpPr/>
            <p:nvPr/>
          </p:nvSpPr>
          <p:spPr>
            <a:xfrm>
              <a:off x="3627688" y="4396105"/>
              <a:ext cx="32718" cy="32692"/>
            </a:xfrm>
            <a:custGeom>
              <a:avLst/>
              <a:gdLst/>
              <a:ahLst/>
              <a:cxnLst/>
              <a:rect l="l" t="t" r="r" b="b"/>
              <a:pathLst>
                <a:path w="1252" h="1251" extrusionOk="0">
                  <a:moveTo>
                    <a:pt x="626" y="1"/>
                  </a:moveTo>
                  <a:cubicBezTo>
                    <a:pt x="280" y="1"/>
                    <a:pt x="1" y="280"/>
                    <a:pt x="1" y="626"/>
                  </a:cubicBezTo>
                  <a:cubicBezTo>
                    <a:pt x="1" y="972"/>
                    <a:pt x="280" y="1251"/>
                    <a:pt x="626" y="1251"/>
                  </a:cubicBezTo>
                  <a:cubicBezTo>
                    <a:pt x="972" y="1251"/>
                    <a:pt x="1251" y="972"/>
                    <a:pt x="1251" y="626"/>
                  </a:cubicBezTo>
                  <a:cubicBezTo>
                    <a:pt x="1251" y="280"/>
                    <a:pt x="972" y="1"/>
                    <a:pt x="626" y="1"/>
                  </a:cubicBezTo>
                  <a:close/>
                </a:path>
              </a:pathLst>
            </a:custGeom>
            <a:solidFill>
              <a:srgbClr val="FFFFFF">
                <a:alpha val="24110"/>
              </a:srgbClr>
            </a:solidFill>
            <a:ln>
              <a:noFill/>
            </a:ln>
          </p:spPr>
          <p:txBody>
            <a:bodyPr spcFirstLastPara="1" wrap="square" lIns="243737" tIns="243737" rIns="243737" bIns="243737" anchor="ctr" anchorCtr="0">
              <a:noAutofit/>
            </a:bodyPr>
            <a:lstStyle/>
            <a:p>
              <a:pPr algn="l" rtl="0"/>
              <a:endParaRPr sz="4799"/>
            </a:p>
          </p:txBody>
        </p:sp>
        <p:sp>
          <p:nvSpPr>
            <p:cNvPr id="41" name="Google Shape;609;p31">
              <a:extLst>
                <a:ext uri="{FF2B5EF4-FFF2-40B4-BE49-F238E27FC236}">
                  <a16:creationId xmlns:a16="http://schemas.microsoft.com/office/drawing/2014/main" id="{62D33E2B-0289-43AA-89C7-9B2F17580EA4}"/>
                </a:ext>
              </a:extLst>
            </p:cNvPr>
            <p:cNvSpPr/>
            <p:nvPr/>
          </p:nvSpPr>
          <p:spPr>
            <a:xfrm>
              <a:off x="3598812" y="4286557"/>
              <a:ext cx="11838" cy="48763"/>
            </a:xfrm>
            <a:custGeom>
              <a:avLst/>
              <a:gdLst/>
              <a:ahLst/>
              <a:cxnLst/>
              <a:rect l="l" t="t" r="r" b="b"/>
              <a:pathLst>
                <a:path w="453" h="1866" extrusionOk="0">
                  <a:moveTo>
                    <a:pt x="221" y="0"/>
                  </a:moveTo>
                  <a:cubicBezTo>
                    <a:pt x="106" y="0"/>
                    <a:pt x="10" y="96"/>
                    <a:pt x="10" y="212"/>
                  </a:cubicBezTo>
                  <a:lnTo>
                    <a:pt x="10" y="1635"/>
                  </a:lnTo>
                  <a:cubicBezTo>
                    <a:pt x="0" y="1789"/>
                    <a:pt x="113" y="1866"/>
                    <a:pt x="226" y="1866"/>
                  </a:cubicBezTo>
                  <a:cubicBezTo>
                    <a:pt x="339" y="1866"/>
                    <a:pt x="452" y="1789"/>
                    <a:pt x="442" y="1635"/>
                  </a:cubicBezTo>
                  <a:lnTo>
                    <a:pt x="442" y="212"/>
                  </a:lnTo>
                  <a:cubicBezTo>
                    <a:pt x="442" y="96"/>
                    <a:pt x="346" y="0"/>
                    <a:pt x="221"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2" name="Google Shape;610;p31">
              <a:extLst>
                <a:ext uri="{FF2B5EF4-FFF2-40B4-BE49-F238E27FC236}">
                  <a16:creationId xmlns:a16="http://schemas.microsoft.com/office/drawing/2014/main" id="{E027F234-BC19-F4F0-C5D2-89CB0022636E}"/>
                </a:ext>
              </a:extLst>
            </p:cNvPr>
            <p:cNvSpPr/>
            <p:nvPr/>
          </p:nvSpPr>
          <p:spPr>
            <a:xfrm>
              <a:off x="3511817" y="4300982"/>
              <a:ext cx="27073" cy="46673"/>
            </a:xfrm>
            <a:custGeom>
              <a:avLst/>
              <a:gdLst/>
              <a:ahLst/>
              <a:cxnLst/>
              <a:rect l="l" t="t" r="r" b="b"/>
              <a:pathLst>
                <a:path w="1036" h="1786" extrusionOk="0">
                  <a:moveTo>
                    <a:pt x="283" y="1"/>
                  </a:moveTo>
                  <a:cubicBezTo>
                    <a:pt x="144" y="1"/>
                    <a:pt x="1" y="130"/>
                    <a:pt x="79" y="304"/>
                  </a:cubicBezTo>
                  <a:lnTo>
                    <a:pt x="560" y="1631"/>
                  </a:lnTo>
                  <a:cubicBezTo>
                    <a:pt x="592" y="1740"/>
                    <a:pt x="674" y="1786"/>
                    <a:pt x="757" y="1786"/>
                  </a:cubicBezTo>
                  <a:cubicBezTo>
                    <a:pt x="895" y="1786"/>
                    <a:pt x="1035" y="1660"/>
                    <a:pt x="964" y="1487"/>
                  </a:cubicBezTo>
                  <a:lnTo>
                    <a:pt x="483" y="160"/>
                  </a:lnTo>
                  <a:cubicBezTo>
                    <a:pt x="450" y="48"/>
                    <a:pt x="367" y="1"/>
                    <a:pt x="283" y="1"/>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3" name="Google Shape;611;p31">
              <a:extLst>
                <a:ext uri="{FF2B5EF4-FFF2-40B4-BE49-F238E27FC236}">
                  <a16:creationId xmlns:a16="http://schemas.microsoft.com/office/drawing/2014/main" id="{FC8BB491-78E9-C123-CCDC-7EAD8529ACE6}"/>
                </a:ext>
              </a:extLst>
            </p:cNvPr>
            <p:cNvSpPr/>
            <p:nvPr/>
          </p:nvSpPr>
          <p:spPr>
            <a:xfrm>
              <a:off x="3431590" y="4338665"/>
              <a:ext cx="39721" cy="39852"/>
            </a:xfrm>
            <a:custGeom>
              <a:avLst/>
              <a:gdLst/>
              <a:ahLst/>
              <a:cxnLst/>
              <a:rect l="l" t="t" r="r" b="b"/>
              <a:pathLst>
                <a:path w="1520" h="1525" extrusionOk="0">
                  <a:moveTo>
                    <a:pt x="302" y="1"/>
                  </a:moveTo>
                  <a:cubicBezTo>
                    <a:pt x="144" y="1"/>
                    <a:pt x="0" y="187"/>
                    <a:pt x="129" y="352"/>
                  </a:cubicBezTo>
                  <a:lnTo>
                    <a:pt x="1043" y="1439"/>
                  </a:lnTo>
                  <a:cubicBezTo>
                    <a:pt x="1091" y="1499"/>
                    <a:pt x="1149" y="1524"/>
                    <a:pt x="1207" y="1524"/>
                  </a:cubicBezTo>
                  <a:cubicBezTo>
                    <a:pt x="1369" y="1524"/>
                    <a:pt x="1519" y="1324"/>
                    <a:pt x="1370" y="1160"/>
                  </a:cubicBezTo>
                  <a:lnTo>
                    <a:pt x="456" y="74"/>
                  </a:lnTo>
                  <a:cubicBezTo>
                    <a:pt x="410" y="22"/>
                    <a:pt x="355" y="1"/>
                    <a:pt x="302" y="1"/>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4" name="Google Shape;612;p31">
              <a:extLst>
                <a:ext uri="{FF2B5EF4-FFF2-40B4-BE49-F238E27FC236}">
                  <a16:creationId xmlns:a16="http://schemas.microsoft.com/office/drawing/2014/main" id="{2D52ED5B-3665-4C41-C3BC-97E0C2B067F0}"/>
                </a:ext>
              </a:extLst>
            </p:cNvPr>
            <p:cNvSpPr/>
            <p:nvPr/>
          </p:nvSpPr>
          <p:spPr>
            <a:xfrm>
              <a:off x="3738281" y="4341514"/>
              <a:ext cx="38153" cy="39800"/>
            </a:xfrm>
            <a:custGeom>
              <a:avLst/>
              <a:gdLst/>
              <a:ahLst/>
              <a:cxnLst/>
              <a:rect l="l" t="t" r="r" b="b"/>
              <a:pathLst>
                <a:path w="1460" h="1523" extrusionOk="0">
                  <a:moveTo>
                    <a:pt x="1146" y="0"/>
                  </a:moveTo>
                  <a:cubicBezTo>
                    <a:pt x="1088" y="0"/>
                    <a:pt x="1029" y="26"/>
                    <a:pt x="981" y="90"/>
                  </a:cubicBezTo>
                  <a:lnTo>
                    <a:pt x="77" y="1167"/>
                  </a:lnTo>
                  <a:cubicBezTo>
                    <a:pt x="0" y="1263"/>
                    <a:pt x="10" y="1397"/>
                    <a:pt x="106" y="1474"/>
                  </a:cubicBezTo>
                  <a:cubicBezTo>
                    <a:pt x="143" y="1507"/>
                    <a:pt x="189" y="1522"/>
                    <a:pt x="235" y="1522"/>
                  </a:cubicBezTo>
                  <a:cubicBezTo>
                    <a:pt x="297" y="1522"/>
                    <a:pt x="360" y="1495"/>
                    <a:pt x="404" y="1445"/>
                  </a:cubicBezTo>
                  <a:lnTo>
                    <a:pt x="1317" y="368"/>
                  </a:lnTo>
                  <a:cubicBezTo>
                    <a:pt x="1459" y="205"/>
                    <a:pt x="1308" y="0"/>
                    <a:pt x="1146"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5" name="Google Shape;613;p31">
              <a:extLst>
                <a:ext uri="{FF2B5EF4-FFF2-40B4-BE49-F238E27FC236}">
                  <a16:creationId xmlns:a16="http://schemas.microsoft.com/office/drawing/2014/main" id="{C313BED1-4485-A74F-15D7-526CDB4BF2EA}"/>
                </a:ext>
              </a:extLst>
            </p:cNvPr>
            <p:cNvSpPr/>
            <p:nvPr/>
          </p:nvSpPr>
          <p:spPr>
            <a:xfrm>
              <a:off x="3670389" y="4301819"/>
              <a:ext cx="26185" cy="46333"/>
            </a:xfrm>
            <a:custGeom>
              <a:avLst/>
              <a:gdLst/>
              <a:ahLst/>
              <a:cxnLst/>
              <a:rect l="l" t="t" r="r" b="b"/>
              <a:pathLst>
                <a:path w="1002" h="1773" extrusionOk="0">
                  <a:moveTo>
                    <a:pt x="761" y="0"/>
                  </a:moveTo>
                  <a:cubicBezTo>
                    <a:pt x="674" y="0"/>
                    <a:pt x="590" y="56"/>
                    <a:pt x="559" y="147"/>
                  </a:cubicBezTo>
                  <a:lnTo>
                    <a:pt x="79" y="1474"/>
                  </a:lnTo>
                  <a:cubicBezTo>
                    <a:pt x="1" y="1648"/>
                    <a:pt x="143" y="1773"/>
                    <a:pt x="282" y="1773"/>
                  </a:cubicBezTo>
                  <a:cubicBezTo>
                    <a:pt x="367" y="1773"/>
                    <a:pt x="450" y="1727"/>
                    <a:pt x="482" y="1618"/>
                  </a:cubicBezTo>
                  <a:lnTo>
                    <a:pt x="963" y="291"/>
                  </a:lnTo>
                  <a:cubicBezTo>
                    <a:pt x="1002" y="176"/>
                    <a:pt x="944" y="51"/>
                    <a:pt x="829" y="12"/>
                  </a:cubicBezTo>
                  <a:cubicBezTo>
                    <a:pt x="807" y="4"/>
                    <a:pt x="784" y="0"/>
                    <a:pt x="761"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6" name="Google Shape;614;p31">
              <a:extLst>
                <a:ext uri="{FF2B5EF4-FFF2-40B4-BE49-F238E27FC236}">
                  <a16:creationId xmlns:a16="http://schemas.microsoft.com/office/drawing/2014/main" id="{E50E0D14-863D-DDF5-67A9-479FA29D9553}"/>
                </a:ext>
              </a:extLst>
            </p:cNvPr>
            <p:cNvSpPr/>
            <p:nvPr/>
          </p:nvSpPr>
          <p:spPr>
            <a:xfrm>
              <a:off x="3597296" y="4581071"/>
              <a:ext cx="11342" cy="47770"/>
            </a:xfrm>
            <a:custGeom>
              <a:avLst/>
              <a:gdLst/>
              <a:ahLst/>
              <a:cxnLst/>
              <a:rect l="l" t="t" r="r" b="b"/>
              <a:pathLst>
                <a:path w="434" h="1828" extrusionOk="0">
                  <a:moveTo>
                    <a:pt x="212" y="0"/>
                  </a:moveTo>
                  <a:cubicBezTo>
                    <a:pt x="97" y="0"/>
                    <a:pt x="0" y="96"/>
                    <a:pt x="0" y="212"/>
                  </a:cubicBezTo>
                  <a:lnTo>
                    <a:pt x="0" y="1625"/>
                  </a:lnTo>
                  <a:cubicBezTo>
                    <a:pt x="10" y="1760"/>
                    <a:pt x="111" y="1827"/>
                    <a:pt x="213" y="1827"/>
                  </a:cubicBezTo>
                  <a:cubicBezTo>
                    <a:pt x="315" y="1827"/>
                    <a:pt x="419" y="1760"/>
                    <a:pt x="433" y="1625"/>
                  </a:cubicBezTo>
                  <a:lnTo>
                    <a:pt x="433" y="212"/>
                  </a:lnTo>
                  <a:cubicBezTo>
                    <a:pt x="433" y="96"/>
                    <a:pt x="337" y="0"/>
                    <a:pt x="212"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7" name="Google Shape;615;p31">
              <a:extLst>
                <a:ext uri="{FF2B5EF4-FFF2-40B4-BE49-F238E27FC236}">
                  <a16:creationId xmlns:a16="http://schemas.microsoft.com/office/drawing/2014/main" id="{9C2AB5B9-3043-B8BD-EFC0-19A4CB0C02D1}"/>
                </a:ext>
              </a:extLst>
            </p:cNvPr>
            <p:cNvSpPr/>
            <p:nvPr/>
          </p:nvSpPr>
          <p:spPr>
            <a:xfrm>
              <a:off x="3669161" y="4568553"/>
              <a:ext cx="26315" cy="46150"/>
            </a:xfrm>
            <a:custGeom>
              <a:avLst/>
              <a:gdLst/>
              <a:ahLst/>
              <a:cxnLst/>
              <a:rect l="l" t="t" r="r" b="b"/>
              <a:pathLst>
                <a:path w="1007" h="1766" extrusionOk="0">
                  <a:moveTo>
                    <a:pt x="260" y="0"/>
                  </a:moveTo>
                  <a:cubicBezTo>
                    <a:pt x="130" y="0"/>
                    <a:pt x="0" y="114"/>
                    <a:pt x="49" y="277"/>
                  </a:cubicBezTo>
                  <a:lnTo>
                    <a:pt x="529" y="1614"/>
                  </a:lnTo>
                  <a:cubicBezTo>
                    <a:pt x="562" y="1721"/>
                    <a:pt x="641" y="1765"/>
                    <a:pt x="723" y="1765"/>
                  </a:cubicBezTo>
                  <a:cubicBezTo>
                    <a:pt x="861" y="1765"/>
                    <a:pt x="1006" y="1636"/>
                    <a:pt x="933" y="1460"/>
                  </a:cubicBezTo>
                  <a:lnTo>
                    <a:pt x="453" y="133"/>
                  </a:lnTo>
                  <a:cubicBezTo>
                    <a:pt x="413" y="40"/>
                    <a:pt x="337" y="0"/>
                    <a:pt x="260"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8" name="Google Shape;616;p31">
              <a:extLst>
                <a:ext uri="{FF2B5EF4-FFF2-40B4-BE49-F238E27FC236}">
                  <a16:creationId xmlns:a16="http://schemas.microsoft.com/office/drawing/2014/main" id="{1A9CBE60-3F8B-A8E0-31F9-921F1C470C37}"/>
                </a:ext>
              </a:extLst>
            </p:cNvPr>
            <p:cNvSpPr/>
            <p:nvPr/>
          </p:nvSpPr>
          <p:spPr>
            <a:xfrm>
              <a:off x="3736922" y="4537586"/>
              <a:ext cx="39512" cy="39695"/>
            </a:xfrm>
            <a:custGeom>
              <a:avLst/>
              <a:gdLst/>
              <a:ahLst/>
              <a:cxnLst/>
              <a:rect l="l" t="t" r="r" b="b"/>
              <a:pathLst>
                <a:path w="1512" h="1519" extrusionOk="0">
                  <a:moveTo>
                    <a:pt x="299" y="0"/>
                  </a:moveTo>
                  <a:cubicBezTo>
                    <a:pt x="142" y="0"/>
                    <a:pt x="0" y="189"/>
                    <a:pt x="129" y="347"/>
                  </a:cubicBezTo>
                  <a:lnTo>
                    <a:pt x="1033" y="1433"/>
                  </a:lnTo>
                  <a:cubicBezTo>
                    <a:pt x="1080" y="1493"/>
                    <a:pt x="1139" y="1518"/>
                    <a:pt x="1197" y="1518"/>
                  </a:cubicBezTo>
                  <a:cubicBezTo>
                    <a:pt x="1359" y="1518"/>
                    <a:pt x="1512" y="1318"/>
                    <a:pt x="1369" y="1154"/>
                  </a:cubicBezTo>
                  <a:lnTo>
                    <a:pt x="456" y="77"/>
                  </a:lnTo>
                  <a:cubicBezTo>
                    <a:pt x="409" y="23"/>
                    <a:pt x="353" y="0"/>
                    <a:pt x="299"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49" name="Google Shape;617;p31">
              <a:extLst>
                <a:ext uri="{FF2B5EF4-FFF2-40B4-BE49-F238E27FC236}">
                  <a16:creationId xmlns:a16="http://schemas.microsoft.com/office/drawing/2014/main" id="{271E4891-E2FD-09B4-C314-24F60B510CA7}"/>
                </a:ext>
              </a:extLst>
            </p:cNvPr>
            <p:cNvSpPr/>
            <p:nvPr/>
          </p:nvSpPr>
          <p:spPr>
            <a:xfrm>
              <a:off x="3431068" y="4534476"/>
              <a:ext cx="38336" cy="39774"/>
            </a:xfrm>
            <a:custGeom>
              <a:avLst/>
              <a:gdLst/>
              <a:ahLst/>
              <a:cxnLst/>
              <a:rect l="l" t="t" r="r" b="b"/>
              <a:pathLst>
                <a:path w="1467" h="1522" extrusionOk="0">
                  <a:moveTo>
                    <a:pt x="1223" y="0"/>
                  </a:moveTo>
                  <a:cubicBezTo>
                    <a:pt x="1164" y="0"/>
                    <a:pt x="1105" y="24"/>
                    <a:pt x="1063" y="71"/>
                  </a:cubicBezTo>
                  <a:lnTo>
                    <a:pt x="149" y="1158"/>
                  </a:lnTo>
                  <a:cubicBezTo>
                    <a:pt x="0" y="1322"/>
                    <a:pt x="151" y="1522"/>
                    <a:pt x="313" y="1522"/>
                  </a:cubicBezTo>
                  <a:cubicBezTo>
                    <a:pt x="370" y="1522"/>
                    <a:pt x="429" y="1497"/>
                    <a:pt x="476" y="1437"/>
                  </a:cubicBezTo>
                  <a:lnTo>
                    <a:pt x="1390" y="350"/>
                  </a:lnTo>
                  <a:cubicBezTo>
                    <a:pt x="1467" y="264"/>
                    <a:pt x="1457" y="129"/>
                    <a:pt x="1361" y="52"/>
                  </a:cubicBezTo>
                  <a:cubicBezTo>
                    <a:pt x="1322" y="17"/>
                    <a:pt x="1272" y="0"/>
                    <a:pt x="1223" y="0"/>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sp>
          <p:nvSpPr>
            <p:cNvPr id="50" name="Google Shape;618;p31">
              <a:extLst>
                <a:ext uri="{FF2B5EF4-FFF2-40B4-BE49-F238E27FC236}">
                  <a16:creationId xmlns:a16="http://schemas.microsoft.com/office/drawing/2014/main" id="{A909D8B5-FD40-1B36-8566-41EE14DB1C8D}"/>
                </a:ext>
              </a:extLst>
            </p:cNvPr>
            <p:cNvSpPr/>
            <p:nvPr/>
          </p:nvSpPr>
          <p:spPr>
            <a:xfrm>
              <a:off x="3510223" y="4567926"/>
              <a:ext cx="26289" cy="46359"/>
            </a:xfrm>
            <a:custGeom>
              <a:avLst/>
              <a:gdLst/>
              <a:ahLst/>
              <a:cxnLst/>
              <a:rect l="l" t="t" r="r" b="b"/>
              <a:pathLst>
                <a:path w="1006" h="1774" extrusionOk="0">
                  <a:moveTo>
                    <a:pt x="760" y="1"/>
                  </a:moveTo>
                  <a:cubicBezTo>
                    <a:pt x="671" y="1"/>
                    <a:pt x="591" y="54"/>
                    <a:pt x="553" y="138"/>
                  </a:cubicBezTo>
                  <a:lnTo>
                    <a:pt x="73" y="1474"/>
                  </a:lnTo>
                  <a:cubicBezTo>
                    <a:pt x="1" y="1648"/>
                    <a:pt x="142" y="1773"/>
                    <a:pt x="279" y="1773"/>
                  </a:cubicBezTo>
                  <a:cubicBezTo>
                    <a:pt x="362" y="1773"/>
                    <a:pt x="444" y="1727"/>
                    <a:pt x="476" y="1619"/>
                  </a:cubicBezTo>
                  <a:lnTo>
                    <a:pt x="957" y="292"/>
                  </a:lnTo>
                  <a:cubicBezTo>
                    <a:pt x="1005" y="176"/>
                    <a:pt x="948" y="51"/>
                    <a:pt x="832" y="13"/>
                  </a:cubicBezTo>
                  <a:cubicBezTo>
                    <a:pt x="808" y="5"/>
                    <a:pt x="784" y="1"/>
                    <a:pt x="760" y="1"/>
                  </a:cubicBezTo>
                  <a:close/>
                </a:path>
              </a:pathLst>
            </a:custGeom>
            <a:solidFill>
              <a:schemeClr val="dk1"/>
            </a:solidFill>
            <a:ln>
              <a:noFill/>
            </a:ln>
          </p:spPr>
          <p:txBody>
            <a:bodyPr spcFirstLastPara="1" wrap="square" lIns="243737" tIns="243737" rIns="243737" bIns="243737" anchor="ctr" anchorCtr="0">
              <a:noAutofit/>
            </a:bodyPr>
            <a:lstStyle/>
            <a:p>
              <a:pPr algn="l" rtl="0"/>
              <a:endParaRPr sz="4799"/>
            </a:p>
          </p:txBody>
        </p:sp>
      </p:grpSp>
      <p:graphicFrame>
        <p:nvGraphicFramePr>
          <p:cNvPr id="2" name="جدول 5">
            <a:extLst>
              <a:ext uri="{FF2B5EF4-FFF2-40B4-BE49-F238E27FC236}">
                <a16:creationId xmlns:a16="http://schemas.microsoft.com/office/drawing/2014/main" id="{FAB14887-D3E0-EB41-CEB1-351504432270}"/>
              </a:ext>
            </a:extLst>
          </p:cNvPr>
          <p:cNvGraphicFramePr>
            <a:graphicFrameLocks noGrp="1"/>
          </p:cNvGraphicFramePr>
          <p:nvPr>
            <p:extLst>
              <p:ext uri="{D42A27DB-BD31-4B8C-83A1-F6EECF244321}">
                <p14:modId xmlns:p14="http://schemas.microsoft.com/office/powerpoint/2010/main" val="1319015290"/>
              </p:ext>
            </p:extLst>
          </p:nvPr>
        </p:nvGraphicFramePr>
        <p:xfrm>
          <a:off x="8524842" y="4451141"/>
          <a:ext cx="7623757" cy="7138854"/>
        </p:xfrm>
        <a:graphic>
          <a:graphicData uri="http://schemas.openxmlformats.org/drawingml/2006/table">
            <a:tbl>
              <a:tblPr rtl="1" firstRow="1" bandRow="1">
                <a:tableStyleId>{5940675A-B579-460E-94D1-54222C63F5DA}</a:tableStyleId>
              </a:tblPr>
              <a:tblGrid>
                <a:gridCol w="7623757">
                  <a:extLst>
                    <a:ext uri="{9D8B030D-6E8A-4147-A177-3AD203B41FA5}">
                      <a16:colId xmlns:a16="http://schemas.microsoft.com/office/drawing/2014/main" val="87154673"/>
                    </a:ext>
                  </a:extLst>
                </a:gridCol>
              </a:tblGrid>
              <a:tr h="2462744">
                <a:tc>
                  <a:txBody>
                    <a:bodyPr/>
                    <a:lstStyle/>
                    <a:p>
                      <a:pPr algn="ctr" rtl="1"/>
                      <a:r>
                        <a:rPr lang="ar-SA" sz="9600" dirty="0">
                          <a:solidFill>
                            <a:schemeClr val="tx2"/>
                          </a:solidFill>
                          <a:effectLst>
                            <a:outerShdw blurRad="38100" dist="38100" dir="2700000" algn="tl">
                              <a:srgbClr val="000000">
                                <a:alpha val="43137"/>
                              </a:srgbClr>
                            </a:outerShdw>
                          </a:effectLst>
                        </a:rPr>
                        <a:t>ماذا أريد أعرف ؟</a:t>
                      </a:r>
                    </a:p>
                  </a:txBody>
                  <a:tcPr marL="243777" marR="243777" marT="121888" marB="121888" anchor="b">
                    <a:solidFill>
                      <a:srgbClr val="AEAAAE"/>
                    </a:solidFill>
                  </a:tcPr>
                </a:tc>
                <a:extLst>
                  <a:ext uri="{0D108BD9-81ED-4DB2-BD59-A6C34878D82A}">
                    <a16:rowId xmlns:a16="http://schemas.microsoft.com/office/drawing/2014/main" val="1414900047"/>
                  </a:ext>
                </a:extLst>
              </a:tr>
              <a:tr h="4676110">
                <a:tc>
                  <a:txBody>
                    <a:bodyPr/>
                    <a:lstStyle/>
                    <a:p>
                      <a:pPr rtl="1"/>
                      <a:endParaRPr lang="ar-SA" sz="4800" dirty="0"/>
                    </a:p>
                    <a:p>
                      <a:pPr rtl="1"/>
                      <a:endParaRPr lang="ar-SA" sz="4800" dirty="0"/>
                    </a:p>
                    <a:p>
                      <a:pPr rtl="1"/>
                      <a:endParaRPr lang="ar-SA" sz="4800" dirty="0"/>
                    </a:p>
                    <a:p>
                      <a:pPr rtl="1"/>
                      <a:endParaRPr lang="ar-SA" sz="4800" dirty="0"/>
                    </a:p>
                    <a:p>
                      <a:pPr rtl="1"/>
                      <a:endParaRPr lang="ar-SA" sz="4800" dirty="0"/>
                    </a:p>
                    <a:p>
                      <a:pPr rtl="1"/>
                      <a:endParaRPr lang="ar-SA" sz="4800" dirty="0"/>
                    </a:p>
                  </a:txBody>
                  <a:tcPr marL="243777" marR="243777" marT="121888" marB="121888"/>
                </a:tc>
                <a:extLst>
                  <a:ext uri="{0D108BD9-81ED-4DB2-BD59-A6C34878D82A}">
                    <a16:rowId xmlns:a16="http://schemas.microsoft.com/office/drawing/2014/main" val="2357426782"/>
                  </a:ext>
                </a:extLst>
              </a:tr>
            </a:tbl>
          </a:graphicData>
        </a:graphic>
      </p:graphicFrame>
      <p:graphicFrame>
        <p:nvGraphicFramePr>
          <p:cNvPr id="3" name="جدول 5">
            <a:extLst>
              <a:ext uri="{FF2B5EF4-FFF2-40B4-BE49-F238E27FC236}">
                <a16:creationId xmlns:a16="http://schemas.microsoft.com/office/drawing/2014/main" id="{5F7E769A-0BC3-B56D-B8B3-C92DF98099E5}"/>
              </a:ext>
            </a:extLst>
          </p:cNvPr>
          <p:cNvGraphicFramePr>
            <a:graphicFrameLocks noGrp="1"/>
          </p:cNvGraphicFramePr>
          <p:nvPr/>
        </p:nvGraphicFramePr>
        <p:xfrm>
          <a:off x="911848" y="4451141"/>
          <a:ext cx="7623757" cy="7138854"/>
        </p:xfrm>
        <a:graphic>
          <a:graphicData uri="http://schemas.openxmlformats.org/drawingml/2006/table">
            <a:tbl>
              <a:tblPr rtl="1" firstRow="1" bandRow="1">
                <a:tableStyleId>{5940675A-B579-460E-94D1-54222C63F5DA}</a:tableStyleId>
              </a:tblPr>
              <a:tblGrid>
                <a:gridCol w="7623757">
                  <a:extLst>
                    <a:ext uri="{9D8B030D-6E8A-4147-A177-3AD203B41FA5}">
                      <a16:colId xmlns:a16="http://schemas.microsoft.com/office/drawing/2014/main" val="87154673"/>
                    </a:ext>
                  </a:extLst>
                </a:gridCol>
              </a:tblGrid>
              <a:tr h="2462744">
                <a:tc>
                  <a:txBody>
                    <a:bodyPr/>
                    <a:lstStyle/>
                    <a:p>
                      <a:pPr algn="ctr" rtl="1"/>
                      <a:r>
                        <a:rPr lang="ar-SA" sz="9600" dirty="0">
                          <a:solidFill>
                            <a:schemeClr val="tx2"/>
                          </a:solidFill>
                          <a:effectLst>
                            <a:outerShdw blurRad="38100" dist="38100" dir="2700000" algn="tl">
                              <a:srgbClr val="000000">
                                <a:alpha val="43137"/>
                              </a:srgbClr>
                            </a:outerShdw>
                          </a:effectLst>
                        </a:rPr>
                        <a:t>ماذا تعلمت؟</a:t>
                      </a:r>
                    </a:p>
                  </a:txBody>
                  <a:tcPr marL="243777" marR="243777" marT="121888" marB="121888" anchor="b">
                    <a:solidFill>
                      <a:schemeClr val="accent2">
                        <a:lumMod val="90000"/>
                      </a:schemeClr>
                    </a:solidFill>
                  </a:tcPr>
                </a:tc>
                <a:extLst>
                  <a:ext uri="{0D108BD9-81ED-4DB2-BD59-A6C34878D82A}">
                    <a16:rowId xmlns:a16="http://schemas.microsoft.com/office/drawing/2014/main" val="1414900047"/>
                  </a:ext>
                </a:extLst>
              </a:tr>
              <a:tr h="4676110">
                <a:tc>
                  <a:txBody>
                    <a:bodyPr/>
                    <a:lstStyle/>
                    <a:p>
                      <a:pPr rtl="1"/>
                      <a:endParaRPr lang="ar-SA" sz="4800" dirty="0"/>
                    </a:p>
                    <a:p>
                      <a:pPr rtl="1"/>
                      <a:endParaRPr lang="ar-SA" sz="4800" dirty="0"/>
                    </a:p>
                    <a:p>
                      <a:pPr rtl="1"/>
                      <a:endParaRPr lang="ar-SA" sz="4800" dirty="0"/>
                    </a:p>
                    <a:p>
                      <a:pPr rtl="1"/>
                      <a:endParaRPr lang="ar-SA" sz="4800" dirty="0"/>
                    </a:p>
                    <a:p>
                      <a:pPr rtl="1"/>
                      <a:endParaRPr lang="ar-SA" sz="4800" dirty="0"/>
                    </a:p>
                    <a:p>
                      <a:pPr rtl="1"/>
                      <a:endParaRPr lang="ar-SA" sz="4800" dirty="0"/>
                    </a:p>
                  </a:txBody>
                  <a:tcPr marL="243777" marR="243777" marT="121888" marB="121888"/>
                </a:tc>
                <a:extLst>
                  <a:ext uri="{0D108BD9-81ED-4DB2-BD59-A6C34878D82A}">
                    <a16:rowId xmlns:a16="http://schemas.microsoft.com/office/drawing/2014/main" val="2357426782"/>
                  </a:ext>
                </a:extLst>
              </a:tr>
            </a:tbl>
          </a:graphicData>
        </a:graphic>
      </p:graphicFrame>
    </p:spTree>
    <p:extLst>
      <p:ext uri="{BB962C8B-B14F-4D97-AF65-F5344CB8AC3E}">
        <p14:creationId xmlns:p14="http://schemas.microsoft.com/office/powerpoint/2010/main" val="828294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4"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 Single Corner Rectangle 5">
            <a:extLst>
              <a:ext uri="{FF2B5EF4-FFF2-40B4-BE49-F238E27FC236}">
                <a16:creationId xmlns:a16="http://schemas.microsoft.com/office/drawing/2014/main" id="{BC3E061A-41C6-6A16-D929-8C2D019CA9AA}"/>
              </a:ext>
            </a:extLst>
          </p:cNvPr>
          <p:cNvSpPr/>
          <p:nvPr/>
        </p:nvSpPr>
        <p:spPr>
          <a:xfrm>
            <a:off x="12764629" y="436158"/>
            <a:ext cx="11223703" cy="10255288"/>
          </a:xfrm>
          <a:prstGeom prst="round1Rect">
            <a:avLst>
              <a:gd name="adj" fmla="val 21633"/>
            </a:avLst>
          </a:pr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solidFill>
                <a:schemeClr val="accent4"/>
              </a:solidFill>
              <a:latin typeface="Livvic Light" pitchFamily="2" charset="0"/>
            </a:endParaRPr>
          </a:p>
        </p:txBody>
      </p:sp>
      <p:pic>
        <p:nvPicPr>
          <p:cNvPr id="3" name="عنصر نائب للصورة 2" descr="صورة تحتوي على مكتبة, كتاب, نص, مكتبة عامة&#10;&#10;تم إنشاء الوصف تلقائياً">
            <a:extLst>
              <a:ext uri="{FF2B5EF4-FFF2-40B4-BE49-F238E27FC236}">
                <a16:creationId xmlns:a16="http://schemas.microsoft.com/office/drawing/2014/main" id="{91290643-887E-F28D-34C2-77138D3DF64B}"/>
              </a:ext>
            </a:extLst>
          </p:cNvPr>
          <p:cNvPicPr>
            <a:picLocks noGrp="1" noChangeAspect="1"/>
          </p:cNvPicPr>
          <p:nvPr>
            <p:ph type="pic" sz="quarter" idx="20"/>
          </p:nvPr>
        </p:nvPicPr>
        <p:blipFill>
          <a:blip r:embed="rId2">
            <a:extLst>
              <a:ext uri="{28A0092B-C50C-407E-A947-70E740481C1C}">
                <a14:useLocalDpi xmlns:a14="http://schemas.microsoft.com/office/drawing/2010/main" val="0"/>
              </a:ext>
            </a:extLst>
          </a:blip>
          <a:srcRect t="11248" b="11248"/>
          <a:stretch>
            <a:fillRect/>
          </a:stretch>
        </p:blipFill>
        <p:spPr/>
      </p:pic>
      <p:sp>
        <p:nvSpPr>
          <p:cNvPr id="4" name="Rectangle 3">
            <a:extLst>
              <a:ext uri="{FF2B5EF4-FFF2-40B4-BE49-F238E27FC236}">
                <a16:creationId xmlns:a16="http://schemas.microsoft.com/office/drawing/2014/main" id="{04D961E3-D708-00C6-3EB1-C988143134ED}"/>
              </a:ext>
            </a:extLst>
          </p:cNvPr>
          <p:cNvSpPr/>
          <p:nvPr/>
        </p:nvSpPr>
        <p:spPr>
          <a:xfrm>
            <a:off x="655197" y="12541669"/>
            <a:ext cx="9372062" cy="1107996"/>
          </a:xfrm>
          <a:prstGeom prst="rect">
            <a:avLst/>
          </a:prstGeom>
        </p:spPr>
        <p:txBody>
          <a:bodyPr wrap="square" anchor="b">
            <a:spAutoFit/>
          </a:bodyPr>
          <a:lstStyle/>
          <a:p>
            <a:pPr rtl="1"/>
            <a:r>
              <a:rPr lang="ar-SA" sz="6600" b="1" dirty="0">
                <a:solidFill>
                  <a:schemeClr val="tx2"/>
                </a:solidFill>
                <a:effectLst>
                  <a:outerShdw blurRad="38100" dist="38100" dir="2700000" algn="tl">
                    <a:srgbClr val="000000">
                      <a:alpha val="43137"/>
                    </a:srgbClr>
                  </a:outerShdw>
                </a:effectLst>
                <a:latin typeface="Syncopate" panose="02000505000000020003" pitchFamily="2" charset="0"/>
                <a:ea typeface="Arimo" panose="020B0604020202020204" pitchFamily="34" charset="0"/>
              </a:rPr>
              <a:t>الوحدة الرابعة</a:t>
            </a:r>
            <a:endParaRPr lang="en-US" sz="6600" b="1" dirty="0">
              <a:solidFill>
                <a:schemeClr val="tx2"/>
              </a:solidFill>
              <a:effectLst>
                <a:outerShdw blurRad="38100" dist="38100" dir="2700000" algn="tl">
                  <a:srgbClr val="000000">
                    <a:alpha val="43137"/>
                  </a:srgbClr>
                </a:outerShdw>
              </a:effectLst>
              <a:latin typeface="Syncopate" panose="02000505000000020003" pitchFamily="2" charset="0"/>
              <a:ea typeface="Arimo" panose="020B0604020202020204" pitchFamily="34" charset="0"/>
            </a:endParaRPr>
          </a:p>
        </p:txBody>
      </p:sp>
      <p:sp>
        <p:nvSpPr>
          <p:cNvPr id="8" name="Round Single Corner Rectangle 7">
            <a:extLst>
              <a:ext uri="{FF2B5EF4-FFF2-40B4-BE49-F238E27FC236}">
                <a16:creationId xmlns:a16="http://schemas.microsoft.com/office/drawing/2014/main" id="{09B54312-5C94-0638-F717-D37E3A30F475}"/>
              </a:ext>
            </a:extLst>
          </p:cNvPr>
          <p:cNvSpPr/>
          <p:nvPr/>
        </p:nvSpPr>
        <p:spPr>
          <a:xfrm rot="5400000">
            <a:off x="4025437" y="865763"/>
            <a:ext cx="3933602" cy="11984476"/>
          </a:xfrm>
          <a:prstGeom prst="round1Rect">
            <a:avLst>
              <a:gd name="adj" fmla="val 23611"/>
            </a:avLst>
          </a:prstGeom>
          <a:solidFill>
            <a:schemeClr val="tx2">
              <a:lumMod val="50000"/>
              <a:lumOff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a:solidFill>
                <a:schemeClr val="accent4"/>
              </a:solidFill>
              <a:latin typeface="Livvic Light" pitchFamily="2" charset="0"/>
            </a:endParaRPr>
          </a:p>
        </p:txBody>
      </p:sp>
      <p:sp>
        <p:nvSpPr>
          <p:cNvPr id="7" name="TextBox 6">
            <a:extLst>
              <a:ext uri="{FF2B5EF4-FFF2-40B4-BE49-F238E27FC236}">
                <a16:creationId xmlns:a16="http://schemas.microsoft.com/office/drawing/2014/main" id="{9B65ABBB-941F-3908-1319-E3134A00F6E5}"/>
              </a:ext>
            </a:extLst>
          </p:cNvPr>
          <p:cNvSpPr txBox="1"/>
          <p:nvPr/>
        </p:nvSpPr>
        <p:spPr>
          <a:xfrm>
            <a:off x="2934640" y="5304458"/>
            <a:ext cx="8697378" cy="3139321"/>
          </a:xfrm>
          <a:prstGeom prst="rect">
            <a:avLst/>
          </a:prstGeom>
          <a:noFill/>
        </p:spPr>
        <p:txBody>
          <a:bodyPr wrap="square" rtlCol="0" anchor="ctr">
            <a:spAutoFit/>
          </a:bodyPr>
          <a:lstStyle/>
          <a:p>
            <a:pPr algn="ctr" rtl="1"/>
            <a:r>
              <a:rPr lang="ar-SA" sz="6600" b="1" dirty="0">
                <a:solidFill>
                  <a:schemeClr val="bg2"/>
                </a:solidFill>
                <a:effectLst>
                  <a:outerShdw blurRad="38100" dist="38100" dir="2700000" algn="tl">
                    <a:srgbClr val="000000">
                      <a:alpha val="43137"/>
                    </a:srgbClr>
                  </a:outerShdw>
                </a:effectLst>
                <a:latin typeface="Syncopate" panose="02060507000000020003" pitchFamily="18" charset="0"/>
                <a:ea typeface="Arimo" panose="020B0604020202020204" pitchFamily="34" charset="0"/>
              </a:rPr>
              <a:t>تم الانتهاء من الدرس الثاني</a:t>
            </a:r>
          </a:p>
          <a:p>
            <a:pPr algn="ctr" rtl="1"/>
            <a:r>
              <a:rPr lang="ar-SA" sz="6600" b="1" dirty="0">
                <a:solidFill>
                  <a:schemeClr val="bg2"/>
                </a:solidFill>
                <a:effectLst>
                  <a:outerShdw blurRad="38100" dist="38100" dir="2700000" algn="tl">
                    <a:srgbClr val="000000">
                      <a:alpha val="43137"/>
                    </a:srgbClr>
                  </a:outerShdw>
                </a:effectLst>
                <a:latin typeface="Syncopate" panose="02060507000000020003" pitchFamily="18" charset="0"/>
                <a:ea typeface="Arimo" panose="020B0604020202020204" pitchFamily="34" charset="0"/>
              </a:rPr>
              <a:t>مهارة استخدام قواعد المعلومات الإلكترونية</a:t>
            </a:r>
            <a:endParaRPr lang="en-US" sz="6600" b="1" dirty="0">
              <a:solidFill>
                <a:schemeClr val="bg2"/>
              </a:solidFill>
              <a:effectLst>
                <a:outerShdw blurRad="38100" dist="38100" dir="2700000" algn="tl">
                  <a:srgbClr val="000000">
                    <a:alpha val="43137"/>
                  </a:srgbClr>
                </a:outerShdw>
              </a:effectLst>
              <a:latin typeface="Syncopate" panose="02060507000000020003" pitchFamily="18" charset="0"/>
              <a:ea typeface="Arimo" panose="020B0604020202020204" pitchFamily="34" charset="0"/>
            </a:endParaRPr>
          </a:p>
        </p:txBody>
      </p:sp>
      <p:sp>
        <p:nvSpPr>
          <p:cNvPr id="9" name="Oval 44">
            <a:extLst>
              <a:ext uri="{FF2B5EF4-FFF2-40B4-BE49-F238E27FC236}">
                <a16:creationId xmlns:a16="http://schemas.microsoft.com/office/drawing/2014/main" id="{F21A0986-DFA4-A57B-D85E-06841997FB9B}"/>
              </a:ext>
            </a:extLst>
          </p:cNvPr>
          <p:cNvSpPr/>
          <p:nvPr/>
        </p:nvSpPr>
        <p:spPr>
          <a:xfrm>
            <a:off x="22437239" y="11511833"/>
            <a:ext cx="1364253" cy="1325488"/>
          </a:xfrm>
          <a:prstGeom prst="ellipse">
            <a:avLst/>
          </a:prstGeom>
          <a:solidFill>
            <a:schemeClr val="bg1">
              <a:lumMod val="95000"/>
            </a:schemeClr>
          </a:solidFill>
          <a:ln>
            <a:solidFill>
              <a:srgbClr val="00EF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tx2"/>
                </a:solidFill>
                <a:latin typeface="Livvic Light" pitchFamily="2" charset="0"/>
              </a:rPr>
              <a:t>99</a:t>
            </a:r>
            <a:endParaRPr lang="en-US" b="1" dirty="0">
              <a:solidFill>
                <a:schemeClr val="tx2"/>
              </a:solidFill>
              <a:latin typeface="Livvic Light" pitchFamily="2" charset="0"/>
            </a:endParaRPr>
          </a:p>
        </p:txBody>
      </p:sp>
    </p:spTree>
    <p:extLst>
      <p:ext uri="{BB962C8B-B14F-4D97-AF65-F5344CB8AC3E}">
        <p14:creationId xmlns:p14="http://schemas.microsoft.com/office/powerpoint/2010/main" val="17286684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par>
                                <p:cTn id="16" presetID="22" presetClass="entr" presetSubtype="8"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7" grpId="0"/>
    </p:bldLst>
  </p:timing>
</p:sld>
</file>

<file path=ppt/theme/theme1.xml><?xml version="1.0" encoding="utf-8"?>
<a:theme xmlns:a="http://schemas.openxmlformats.org/drawingml/2006/main" name="Default Theme">
  <a:themeElements>
    <a:clrScheme name="0011 Emery Presentation Template">
      <a:dk1>
        <a:srgbClr val="A49FAB"/>
      </a:dk1>
      <a:lt1>
        <a:srgbClr val="FFFFFF"/>
      </a:lt1>
      <a:dk2>
        <a:srgbClr val="340001"/>
      </a:dk2>
      <a:lt2>
        <a:srgbClr val="FFFFFF"/>
      </a:lt2>
      <a:accent1>
        <a:srgbClr val="302E30"/>
      </a:accent1>
      <a:accent2>
        <a:srgbClr val="FBCDB6"/>
      </a:accent2>
      <a:accent3>
        <a:srgbClr val="FFBBB0"/>
      </a:accent3>
      <a:accent4>
        <a:srgbClr val="E2434B"/>
      </a:accent4>
      <a:accent5>
        <a:srgbClr val="131513"/>
      </a:accent5>
      <a:accent6>
        <a:srgbClr val="D2D7DA"/>
      </a:accent6>
      <a:hlink>
        <a:srgbClr val="335FFE"/>
      </a:hlink>
      <a:folHlink>
        <a:srgbClr val="CA64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6FBFFF"/>
            </a:gs>
            <a:gs pos="98000">
              <a:srgbClr val="3C8BFF"/>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89370</TotalTime>
  <Words>1051</Words>
  <Application>Microsoft Office PowerPoint</Application>
  <PresentationFormat>مخصص</PresentationFormat>
  <Paragraphs>190</Paragraphs>
  <Slides>31</Slides>
  <Notes>2</Notes>
  <HiddenSlides>0</HiddenSlides>
  <MMClips>1</MMClips>
  <ScaleCrop>false</ScaleCrop>
  <HeadingPairs>
    <vt:vector size="6" baseType="variant">
      <vt:variant>
        <vt:lpstr>الخطوط المستخدمة</vt:lpstr>
      </vt:variant>
      <vt:variant>
        <vt:i4>16</vt:i4>
      </vt:variant>
      <vt:variant>
        <vt:lpstr>نسق</vt:lpstr>
      </vt:variant>
      <vt:variant>
        <vt:i4>1</vt:i4>
      </vt:variant>
      <vt:variant>
        <vt:lpstr>عناوين الشرائح</vt:lpstr>
      </vt:variant>
      <vt:variant>
        <vt:i4>31</vt:i4>
      </vt:variant>
    </vt:vector>
  </HeadingPairs>
  <TitlesOfParts>
    <vt:vector size="48" baseType="lpstr">
      <vt:lpstr>AlBayan</vt:lpstr>
      <vt:lpstr>Anaheim</vt:lpstr>
      <vt:lpstr>Arial</vt:lpstr>
      <vt:lpstr>Barlow Semi Condensed</vt:lpstr>
      <vt:lpstr>Barlow Semi Condensed Medium</vt:lpstr>
      <vt:lpstr>Calibri</vt:lpstr>
      <vt:lpstr>Calibri Light</vt:lpstr>
      <vt:lpstr>Century Gothic</vt:lpstr>
      <vt:lpstr>Exo 2 Light</vt:lpstr>
      <vt:lpstr>Impact</vt:lpstr>
      <vt:lpstr>Livvic Light</vt:lpstr>
      <vt:lpstr>Montserrat</vt:lpstr>
      <vt:lpstr>Montserrat ExtraBold</vt:lpstr>
      <vt:lpstr>Roboto Condensed Light</vt:lpstr>
      <vt:lpstr>Sakkal Majalla</vt:lpstr>
      <vt:lpstr>Syncopate</vt:lpstr>
      <vt:lpstr>Default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تعمل المكتبات ومراكز المعلومات على  إيجاد أفضل الوسائل التي تسهل البحث عن  المعلومات خدمةً للمستفيدين، وتلبيةً لاحتياجاتهم المختلفة، إذ أصبح بإمكان المستفيد أن يحصل على المعلومات أو مستخلص لها أو النص الكامل للوثائق أو المواد الأخرى التي يرغب في الحصول عليها عن طريق قواعد المعلومات دون الحاجة إلى الذهاب إلى المكتبات والبحث عنها، لم تصويرها؛ فكل ما عليه فعله هو البحث في قواعد المعلومات التي تتيحها المكتبات عن طريق مواقعها على الإنترنت وتحميلها، أو الحصول على نسخة ورقية منها دون الحاجة إلى الحضور  الشخصي لمقر المكتبة أو مركز المعلومات.</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Slides</dc:title>
  <dc:subject>Templates</dc:subject>
  <dc:creator>LENOVO</dc:creator>
  <cp:keywords/>
  <dc:description/>
  <cp:lastModifiedBy>noal nn</cp:lastModifiedBy>
  <cp:revision>10043</cp:revision>
  <cp:lastPrinted>2019-09-18T23:04:43Z</cp:lastPrinted>
  <dcterms:created xsi:type="dcterms:W3CDTF">2014-11-12T21:47:38Z</dcterms:created>
  <dcterms:modified xsi:type="dcterms:W3CDTF">2023-09-28T12:11:17Z</dcterms:modified>
  <cp:category/>
</cp:coreProperties>
</file>