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59" r:id="rId5"/>
    <p:sldId id="260" r:id="rId6"/>
    <p:sldId id="261" r:id="rId7"/>
    <p:sldId id="263" r:id="rId8"/>
    <p:sldId id="264" r:id="rId9"/>
    <p:sldId id="265" r:id="rId10"/>
    <p:sldId id="262" r:id="rId1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محمد خبراني" initials="مخ" lastIdx="1" clrIdx="0">
    <p:extLst>
      <p:ext uri="{19B8F6BF-5375-455C-9EA6-DF929625EA0E}">
        <p15:presenceInfo xmlns:p15="http://schemas.microsoft.com/office/powerpoint/2012/main" userId="S::t801258@jzb.moe.gov.sa::0c277f6a-065a-427a-b7f0-ab2204f5fc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851BF"/>
    <a:srgbClr val="FFFFFF"/>
    <a:srgbClr val="CBA8DF"/>
    <a:srgbClr val="B7D6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60"/>
  </p:normalViewPr>
  <p:slideViewPr>
    <p:cSldViewPr snapToGrid="0">
      <p:cViewPr varScale="1">
        <p:scale>
          <a:sx n="111" d="100"/>
          <a:sy n="111" d="100"/>
        </p:scale>
        <p:origin x="6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commentAuthors" Target="commentAuthors.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9036D8-6F9F-41FA-B2BA-16304AE1F422}"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pPr rtl="1"/>
          <a:endParaRPr lang="ar-SA"/>
        </a:p>
      </dgm:t>
    </dgm:pt>
    <dgm:pt modelId="{E0DEC2F9-4E87-4B42-98B5-7663CED44A9B}">
      <dgm:prSet phldrT="[نص]"/>
      <dgm:spPr/>
      <dgm:t>
        <a:bodyPr/>
        <a:lstStyle/>
        <a:p>
          <a:pPr rtl="1"/>
          <a:r>
            <a:rPr lang="ar-SA" dirty="0"/>
            <a:t>مرجع أساسي للطلاب والباحثين في التحصيل العلمي</a:t>
          </a:r>
        </a:p>
      </dgm:t>
    </dgm:pt>
    <dgm:pt modelId="{F98CFBBF-CBD6-4A31-B041-FC1FCB712314}" type="parTrans" cxnId="{ADB5BA52-5A3A-433A-9B53-AB7A2DEC2ADB}">
      <dgm:prSet/>
      <dgm:spPr/>
      <dgm:t>
        <a:bodyPr/>
        <a:lstStyle/>
        <a:p>
          <a:pPr rtl="1"/>
          <a:endParaRPr lang="ar-SA"/>
        </a:p>
      </dgm:t>
    </dgm:pt>
    <dgm:pt modelId="{AA89D9D0-72B7-4AF0-9B26-7079953DE697}" type="sibTrans" cxnId="{ADB5BA52-5A3A-433A-9B53-AB7A2DEC2ADB}">
      <dgm:prSet/>
      <dgm:spPr/>
      <dgm:t>
        <a:bodyPr/>
        <a:lstStyle/>
        <a:p>
          <a:pPr rtl="1"/>
          <a:endParaRPr lang="ar-SA"/>
        </a:p>
      </dgm:t>
    </dgm:pt>
    <dgm:pt modelId="{CCD0365D-2A57-4985-B1FC-3BC7B0FABD92}">
      <dgm:prSet phldrT="[نص]"/>
      <dgm:spPr/>
      <dgm:t>
        <a:bodyPr/>
        <a:lstStyle/>
        <a:p>
          <a:pPr rtl="1"/>
          <a:r>
            <a:rPr lang="ar-SA" dirty="0"/>
            <a:t>مصدر متجدد للمعلومات المتخصصة في كافة المجالات</a:t>
          </a:r>
        </a:p>
      </dgm:t>
    </dgm:pt>
    <dgm:pt modelId="{90E08951-5CA4-409F-A973-10A0B1958A4A}" type="parTrans" cxnId="{AA72EC55-6213-4D9E-AE05-3301FDCDEA4E}">
      <dgm:prSet/>
      <dgm:spPr/>
      <dgm:t>
        <a:bodyPr/>
        <a:lstStyle/>
        <a:p>
          <a:pPr rtl="1"/>
          <a:endParaRPr lang="ar-SA"/>
        </a:p>
      </dgm:t>
    </dgm:pt>
    <dgm:pt modelId="{084C3BCB-D07D-4A8A-8437-8E98C080782A}" type="sibTrans" cxnId="{AA72EC55-6213-4D9E-AE05-3301FDCDEA4E}">
      <dgm:prSet/>
      <dgm:spPr/>
      <dgm:t>
        <a:bodyPr/>
        <a:lstStyle/>
        <a:p>
          <a:pPr rtl="1"/>
          <a:endParaRPr lang="ar-SA"/>
        </a:p>
      </dgm:t>
    </dgm:pt>
    <dgm:pt modelId="{A1ABA19F-655E-4F3B-A282-9738532BC062}">
      <dgm:prSet phldrT="[نص]"/>
      <dgm:spPr/>
      <dgm:t>
        <a:bodyPr/>
        <a:lstStyle/>
        <a:p>
          <a:pPr rtl="1"/>
          <a:r>
            <a:rPr lang="ar-SA" dirty="0"/>
            <a:t>مصدر للتعليم المستمر للباحثين</a:t>
          </a:r>
        </a:p>
      </dgm:t>
    </dgm:pt>
    <dgm:pt modelId="{A2E0A5FA-76E8-4A8E-9F43-245790058F24}" type="parTrans" cxnId="{25BD7AAC-EF1A-43C8-963D-B41CA574A2E4}">
      <dgm:prSet/>
      <dgm:spPr/>
      <dgm:t>
        <a:bodyPr/>
        <a:lstStyle/>
        <a:p>
          <a:pPr rtl="1"/>
          <a:endParaRPr lang="ar-SA"/>
        </a:p>
      </dgm:t>
    </dgm:pt>
    <dgm:pt modelId="{358AA3F2-7935-4595-9A9B-EFAE2C8C27A0}" type="sibTrans" cxnId="{25BD7AAC-EF1A-43C8-963D-B41CA574A2E4}">
      <dgm:prSet/>
      <dgm:spPr/>
      <dgm:t>
        <a:bodyPr/>
        <a:lstStyle/>
        <a:p>
          <a:pPr rtl="1"/>
          <a:endParaRPr lang="ar-SA"/>
        </a:p>
      </dgm:t>
    </dgm:pt>
    <dgm:pt modelId="{B43FFC83-A50D-4421-AD01-4681B41459D2}">
      <dgm:prSet phldrT="[نص]"/>
      <dgm:spPr/>
      <dgm:t>
        <a:bodyPr/>
        <a:lstStyle/>
        <a:p>
          <a:pPr rtl="1"/>
          <a:r>
            <a:rPr lang="ar-SA" dirty="0"/>
            <a:t>تنمية البحث العلمي والمعرفة</a:t>
          </a:r>
        </a:p>
      </dgm:t>
    </dgm:pt>
    <dgm:pt modelId="{1C544A2F-99C7-48C4-A399-66353C2AA4C1}" type="parTrans" cxnId="{4757AA8F-8738-405A-9951-75D3ADFB7F94}">
      <dgm:prSet/>
      <dgm:spPr/>
      <dgm:t>
        <a:bodyPr/>
        <a:lstStyle/>
        <a:p>
          <a:pPr rtl="1"/>
          <a:endParaRPr lang="ar-SA"/>
        </a:p>
      </dgm:t>
    </dgm:pt>
    <dgm:pt modelId="{07F844B0-8FB3-46C7-966B-2675482C7C17}" type="sibTrans" cxnId="{4757AA8F-8738-405A-9951-75D3ADFB7F94}">
      <dgm:prSet/>
      <dgm:spPr/>
      <dgm:t>
        <a:bodyPr/>
        <a:lstStyle/>
        <a:p>
          <a:pPr rtl="1"/>
          <a:endParaRPr lang="ar-SA"/>
        </a:p>
      </dgm:t>
    </dgm:pt>
    <dgm:pt modelId="{9D3BC4C2-BB88-4AFD-936B-44357E13BD50}" type="pres">
      <dgm:prSet presAssocID="{EE9036D8-6F9F-41FA-B2BA-16304AE1F422}" presName="Name0" presStyleCnt="0">
        <dgm:presLayoutVars>
          <dgm:chMax val="7"/>
          <dgm:chPref val="7"/>
          <dgm:dir val="rev"/>
        </dgm:presLayoutVars>
      </dgm:prSet>
      <dgm:spPr/>
    </dgm:pt>
    <dgm:pt modelId="{2970966B-2A3C-4E3E-A744-38797AFFB26F}" type="pres">
      <dgm:prSet presAssocID="{EE9036D8-6F9F-41FA-B2BA-16304AE1F422}" presName="Name1" presStyleCnt="0"/>
      <dgm:spPr/>
    </dgm:pt>
    <dgm:pt modelId="{FCECFAC8-C46A-4938-9F60-2DBD63567A4E}" type="pres">
      <dgm:prSet presAssocID="{EE9036D8-6F9F-41FA-B2BA-16304AE1F422}" presName="cycle" presStyleCnt="0"/>
      <dgm:spPr/>
    </dgm:pt>
    <dgm:pt modelId="{6999E893-6C06-41DE-A8BA-A5E88B0B7F01}" type="pres">
      <dgm:prSet presAssocID="{EE9036D8-6F9F-41FA-B2BA-16304AE1F422}" presName="srcNode" presStyleLbl="node1" presStyleIdx="0" presStyleCnt="4"/>
      <dgm:spPr/>
    </dgm:pt>
    <dgm:pt modelId="{9EDCECA4-0D51-4598-A094-5C88B40E4C71}" type="pres">
      <dgm:prSet presAssocID="{EE9036D8-6F9F-41FA-B2BA-16304AE1F422}" presName="conn" presStyleLbl="parChTrans1D2" presStyleIdx="0" presStyleCnt="1" custScaleX="100725"/>
      <dgm:spPr/>
    </dgm:pt>
    <dgm:pt modelId="{2E7E3958-6163-43A8-AD06-66E41234A35D}" type="pres">
      <dgm:prSet presAssocID="{EE9036D8-6F9F-41FA-B2BA-16304AE1F422}" presName="extraNode" presStyleLbl="node1" presStyleIdx="0" presStyleCnt="4"/>
      <dgm:spPr/>
    </dgm:pt>
    <dgm:pt modelId="{4341E28E-0BEB-4471-B923-70D1987B9F46}" type="pres">
      <dgm:prSet presAssocID="{EE9036D8-6F9F-41FA-B2BA-16304AE1F422}" presName="dstNode" presStyleLbl="node1" presStyleIdx="0" presStyleCnt="4"/>
      <dgm:spPr/>
    </dgm:pt>
    <dgm:pt modelId="{ABBCC3E8-CE2D-4BF7-B834-4A4019132DD1}" type="pres">
      <dgm:prSet presAssocID="{E0DEC2F9-4E87-4B42-98B5-7663CED44A9B}" presName="text_1" presStyleLbl="node1" presStyleIdx="0" presStyleCnt="4">
        <dgm:presLayoutVars>
          <dgm:bulletEnabled val="1"/>
        </dgm:presLayoutVars>
      </dgm:prSet>
      <dgm:spPr/>
    </dgm:pt>
    <dgm:pt modelId="{552DA509-25EA-45CC-A8D8-803E3A691B4E}" type="pres">
      <dgm:prSet presAssocID="{E0DEC2F9-4E87-4B42-98B5-7663CED44A9B}" presName="accent_1" presStyleCnt="0"/>
      <dgm:spPr/>
    </dgm:pt>
    <dgm:pt modelId="{1F9CA220-5AC3-4AD1-83C2-2A3603BE21D4}" type="pres">
      <dgm:prSet presAssocID="{E0DEC2F9-4E87-4B42-98B5-7663CED44A9B}" presName="accentRepeatNode" presStyleLbl="solidFgAcc1" presStyleIdx="0" presStyleCnt="4"/>
      <dgm:spPr/>
    </dgm:pt>
    <dgm:pt modelId="{BEBBCE8E-8BD0-40E5-BDE7-0FAFB49E244D}" type="pres">
      <dgm:prSet presAssocID="{CCD0365D-2A57-4985-B1FC-3BC7B0FABD92}" presName="text_2" presStyleLbl="node1" presStyleIdx="1" presStyleCnt="4">
        <dgm:presLayoutVars>
          <dgm:bulletEnabled val="1"/>
        </dgm:presLayoutVars>
      </dgm:prSet>
      <dgm:spPr/>
    </dgm:pt>
    <dgm:pt modelId="{B1CAE54E-907C-436D-8D79-0732C9C844E1}" type="pres">
      <dgm:prSet presAssocID="{CCD0365D-2A57-4985-B1FC-3BC7B0FABD92}" presName="accent_2" presStyleCnt="0"/>
      <dgm:spPr/>
    </dgm:pt>
    <dgm:pt modelId="{17E39E7A-6193-44D4-B76B-3FC7B533554D}" type="pres">
      <dgm:prSet presAssocID="{CCD0365D-2A57-4985-B1FC-3BC7B0FABD92}" presName="accentRepeatNode" presStyleLbl="solidFgAcc1" presStyleIdx="1" presStyleCnt="4"/>
      <dgm:spPr/>
    </dgm:pt>
    <dgm:pt modelId="{FEA06ACE-91F9-4535-82D7-EB8018CA69A5}" type="pres">
      <dgm:prSet presAssocID="{A1ABA19F-655E-4F3B-A282-9738532BC062}" presName="text_3" presStyleLbl="node1" presStyleIdx="2" presStyleCnt="4">
        <dgm:presLayoutVars>
          <dgm:bulletEnabled val="1"/>
        </dgm:presLayoutVars>
      </dgm:prSet>
      <dgm:spPr/>
    </dgm:pt>
    <dgm:pt modelId="{F6DB12BD-5331-434B-B7EC-78D1A143F968}" type="pres">
      <dgm:prSet presAssocID="{A1ABA19F-655E-4F3B-A282-9738532BC062}" presName="accent_3" presStyleCnt="0"/>
      <dgm:spPr/>
    </dgm:pt>
    <dgm:pt modelId="{635099FE-C90A-474A-9301-ABC200818A9A}" type="pres">
      <dgm:prSet presAssocID="{A1ABA19F-655E-4F3B-A282-9738532BC062}" presName="accentRepeatNode" presStyleLbl="solidFgAcc1" presStyleIdx="2" presStyleCnt="4"/>
      <dgm:spPr/>
    </dgm:pt>
    <dgm:pt modelId="{383E4AB6-A709-4529-BEE3-B42010DBF3B3}" type="pres">
      <dgm:prSet presAssocID="{B43FFC83-A50D-4421-AD01-4681B41459D2}" presName="text_4" presStyleLbl="node1" presStyleIdx="3" presStyleCnt="4">
        <dgm:presLayoutVars>
          <dgm:bulletEnabled val="1"/>
        </dgm:presLayoutVars>
      </dgm:prSet>
      <dgm:spPr/>
    </dgm:pt>
    <dgm:pt modelId="{34175EE8-FC98-4FCA-B06A-592ED997A35D}" type="pres">
      <dgm:prSet presAssocID="{B43FFC83-A50D-4421-AD01-4681B41459D2}" presName="accent_4" presStyleCnt="0"/>
      <dgm:spPr/>
    </dgm:pt>
    <dgm:pt modelId="{75D76CDE-FE66-4CE2-BFF0-671A5036E400}" type="pres">
      <dgm:prSet presAssocID="{B43FFC83-A50D-4421-AD01-4681B41459D2}" presName="accentRepeatNode" presStyleLbl="solidFgAcc1" presStyleIdx="3" presStyleCnt="4"/>
      <dgm:spPr/>
    </dgm:pt>
  </dgm:ptLst>
  <dgm:cxnLst>
    <dgm:cxn modelId="{B5E0D804-F125-48D8-9CC5-E360F98E854A}" type="presOf" srcId="{A1ABA19F-655E-4F3B-A282-9738532BC062}" destId="{FEA06ACE-91F9-4535-82D7-EB8018CA69A5}" srcOrd="0" destOrd="0" presId="urn:microsoft.com/office/officeart/2008/layout/VerticalCurvedList"/>
    <dgm:cxn modelId="{9DF69308-2E10-4DE0-A3A3-B22F2880CBC9}" type="presOf" srcId="{B43FFC83-A50D-4421-AD01-4681B41459D2}" destId="{383E4AB6-A709-4529-BEE3-B42010DBF3B3}" srcOrd="0" destOrd="0" presId="urn:microsoft.com/office/officeart/2008/layout/VerticalCurvedList"/>
    <dgm:cxn modelId="{BAFEB84B-7CDB-4059-B56E-811B607BB0E7}" type="presOf" srcId="{AA89D9D0-72B7-4AF0-9B26-7079953DE697}" destId="{9EDCECA4-0D51-4598-A094-5C88B40E4C71}" srcOrd="0" destOrd="0" presId="urn:microsoft.com/office/officeart/2008/layout/VerticalCurvedList"/>
    <dgm:cxn modelId="{ADB5BA52-5A3A-433A-9B53-AB7A2DEC2ADB}" srcId="{EE9036D8-6F9F-41FA-B2BA-16304AE1F422}" destId="{E0DEC2F9-4E87-4B42-98B5-7663CED44A9B}" srcOrd="0" destOrd="0" parTransId="{F98CFBBF-CBD6-4A31-B041-FC1FCB712314}" sibTransId="{AA89D9D0-72B7-4AF0-9B26-7079953DE697}"/>
    <dgm:cxn modelId="{AA72EC55-6213-4D9E-AE05-3301FDCDEA4E}" srcId="{EE9036D8-6F9F-41FA-B2BA-16304AE1F422}" destId="{CCD0365D-2A57-4985-B1FC-3BC7B0FABD92}" srcOrd="1" destOrd="0" parTransId="{90E08951-5CA4-409F-A973-10A0B1958A4A}" sibTransId="{084C3BCB-D07D-4A8A-8437-8E98C080782A}"/>
    <dgm:cxn modelId="{4757AA8F-8738-405A-9951-75D3ADFB7F94}" srcId="{EE9036D8-6F9F-41FA-B2BA-16304AE1F422}" destId="{B43FFC83-A50D-4421-AD01-4681B41459D2}" srcOrd="3" destOrd="0" parTransId="{1C544A2F-99C7-48C4-A399-66353C2AA4C1}" sibTransId="{07F844B0-8FB3-46C7-966B-2675482C7C17}"/>
    <dgm:cxn modelId="{3772D293-5AC2-433A-B333-1C1556371708}" type="presOf" srcId="{E0DEC2F9-4E87-4B42-98B5-7663CED44A9B}" destId="{ABBCC3E8-CE2D-4BF7-B834-4A4019132DD1}" srcOrd="0" destOrd="0" presId="urn:microsoft.com/office/officeart/2008/layout/VerticalCurvedList"/>
    <dgm:cxn modelId="{25BD7AAC-EF1A-43C8-963D-B41CA574A2E4}" srcId="{EE9036D8-6F9F-41FA-B2BA-16304AE1F422}" destId="{A1ABA19F-655E-4F3B-A282-9738532BC062}" srcOrd="2" destOrd="0" parTransId="{A2E0A5FA-76E8-4A8E-9F43-245790058F24}" sibTransId="{358AA3F2-7935-4595-9A9B-EFAE2C8C27A0}"/>
    <dgm:cxn modelId="{39C6B7E9-5C27-4076-847A-FEB5CDC63F4D}" type="presOf" srcId="{CCD0365D-2A57-4985-B1FC-3BC7B0FABD92}" destId="{BEBBCE8E-8BD0-40E5-BDE7-0FAFB49E244D}" srcOrd="0" destOrd="0" presId="urn:microsoft.com/office/officeart/2008/layout/VerticalCurvedList"/>
    <dgm:cxn modelId="{D0DB1DEC-727E-4716-B3A1-62D51C7E5292}" type="presOf" srcId="{EE9036D8-6F9F-41FA-B2BA-16304AE1F422}" destId="{9D3BC4C2-BB88-4AFD-936B-44357E13BD50}" srcOrd="0" destOrd="0" presId="urn:microsoft.com/office/officeart/2008/layout/VerticalCurvedList"/>
    <dgm:cxn modelId="{EC53237A-CF8A-4AF5-8698-0333F17D44C3}" type="presParOf" srcId="{9D3BC4C2-BB88-4AFD-936B-44357E13BD50}" destId="{2970966B-2A3C-4E3E-A744-38797AFFB26F}" srcOrd="0" destOrd="0" presId="urn:microsoft.com/office/officeart/2008/layout/VerticalCurvedList"/>
    <dgm:cxn modelId="{423715CA-7781-4020-9AEE-11BC08F2DAD4}" type="presParOf" srcId="{2970966B-2A3C-4E3E-A744-38797AFFB26F}" destId="{FCECFAC8-C46A-4938-9F60-2DBD63567A4E}" srcOrd="0" destOrd="0" presId="urn:microsoft.com/office/officeart/2008/layout/VerticalCurvedList"/>
    <dgm:cxn modelId="{5281312E-D2BD-4317-A160-E724F26545B8}" type="presParOf" srcId="{FCECFAC8-C46A-4938-9F60-2DBD63567A4E}" destId="{6999E893-6C06-41DE-A8BA-A5E88B0B7F01}" srcOrd="0" destOrd="0" presId="urn:microsoft.com/office/officeart/2008/layout/VerticalCurvedList"/>
    <dgm:cxn modelId="{AC1501A0-2E66-445C-887C-D375DFAFA20A}" type="presParOf" srcId="{FCECFAC8-C46A-4938-9F60-2DBD63567A4E}" destId="{9EDCECA4-0D51-4598-A094-5C88B40E4C71}" srcOrd="1" destOrd="0" presId="urn:microsoft.com/office/officeart/2008/layout/VerticalCurvedList"/>
    <dgm:cxn modelId="{F833B27C-2120-4394-823E-036301A95F99}" type="presParOf" srcId="{FCECFAC8-C46A-4938-9F60-2DBD63567A4E}" destId="{2E7E3958-6163-43A8-AD06-66E41234A35D}" srcOrd="2" destOrd="0" presId="urn:microsoft.com/office/officeart/2008/layout/VerticalCurvedList"/>
    <dgm:cxn modelId="{AD6C35DD-0673-499C-8653-E554BA613D6A}" type="presParOf" srcId="{FCECFAC8-C46A-4938-9F60-2DBD63567A4E}" destId="{4341E28E-0BEB-4471-B923-70D1987B9F46}" srcOrd="3" destOrd="0" presId="urn:microsoft.com/office/officeart/2008/layout/VerticalCurvedList"/>
    <dgm:cxn modelId="{95A8E662-1931-45AF-8E9D-80FA4A4D0F8A}" type="presParOf" srcId="{2970966B-2A3C-4E3E-A744-38797AFFB26F}" destId="{ABBCC3E8-CE2D-4BF7-B834-4A4019132DD1}" srcOrd="1" destOrd="0" presId="urn:microsoft.com/office/officeart/2008/layout/VerticalCurvedList"/>
    <dgm:cxn modelId="{6C049C85-1A3A-4898-862F-0F606976605C}" type="presParOf" srcId="{2970966B-2A3C-4E3E-A744-38797AFFB26F}" destId="{552DA509-25EA-45CC-A8D8-803E3A691B4E}" srcOrd="2" destOrd="0" presId="urn:microsoft.com/office/officeart/2008/layout/VerticalCurvedList"/>
    <dgm:cxn modelId="{5F6D0283-7DA9-4D5D-92F9-08A261A2D831}" type="presParOf" srcId="{552DA509-25EA-45CC-A8D8-803E3A691B4E}" destId="{1F9CA220-5AC3-4AD1-83C2-2A3603BE21D4}" srcOrd="0" destOrd="0" presId="urn:microsoft.com/office/officeart/2008/layout/VerticalCurvedList"/>
    <dgm:cxn modelId="{D57B019D-8AEC-48BC-BCCA-D0543D576AC0}" type="presParOf" srcId="{2970966B-2A3C-4E3E-A744-38797AFFB26F}" destId="{BEBBCE8E-8BD0-40E5-BDE7-0FAFB49E244D}" srcOrd="3" destOrd="0" presId="urn:microsoft.com/office/officeart/2008/layout/VerticalCurvedList"/>
    <dgm:cxn modelId="{59A01B13-60B5-4CF1-B026-3110FECCB964}" type="presParOf" srcId="{2970966B-2A3C-4E3E-A744-38797AFFB26F}" destId="{B1CAE54E-907C-436D-8D79-0732C9C844E1}" srcOrd="4" destOrd="0" presId="urn:microsoft.com/office/officeart/2008/layout/VerticalCurvedList"/>
    <dgm:cxn modelId="{83F50B65-899F-42DB-BD13-EF60A7F6D31D}" type="presParOf" srcId="{B1CAE54E-907C-436D-8D79-0732C9C844E1}" destId="{17E39E7A-6193-44D4-B76B-3FC7B533554D}" srcOrd="0" destOrd="0" presId="urn:microsoft.com/office/officeart/2008/layout/VerticalCurvedList"/>
    <dgm:cxn modelId="{9F876102-6F6C-468F-9B66-B9E11D1000CD}" type="presParOf" srcId="{2970966B-2A3C-4E3E-A744-38797AFFB26F}" destId="{FEA06ACE-91F9-4535-82D7-EB8018CA69A5}" srcOrd="5" destOrd="0" presId="urn:microsoft.com/office/officeart/2008/layout/VerticalCurvedList"/>
    <dgm:cxn modelId="{5BF596B3-E854-4A54-AA29-B185879413A8}" type="presParOf" srcId="{2970966B-2A3C-4E3E-A744-38797AFFB26F}" destId="{F6DB12BD-5331-434B-B7EC-78D1A143F968}" srcOrd="6" destOrd="0" presId="urn:microsoft.com/office/officeart/2008/layout/VerticalCurvedList"/>
    <dgm:cxn modelId="{B26DAC67-056C-47E1-9EEA-E28477CEAD52}" type="presParOf" srcId="{F6DB12BD-5331-434B-B7EC-78D1A143F968}" destId="{635099FE-C90A-474A-9301-ABC200818A9A}" srcOrd="0" destOrd="0" presId="urn:microsoft.com/office/officeart/2008/layout/VerticalCurvedList"/>
    <dgm:cxn modelId="{F182B505-31A9-46AB-A82B-E9EB6877A193}" type="presParOf" srcId="{2970966B-2A3C-4E3E-A744-38797AFFB26F}" destId="{383E4AB6-A709-4529-BEE3-B42010DBF3B3}" srcOrd="7" destOrd="0" presId="urn:microsoft.com/office/officeart/2008/layout/VerticalCurvedList"/>
    <dgm:cxn modelId="{A3A56895-8E7B-4DE7-97B7-85A8C75D8D36}" type="presParOf" srcId="{2970966B-2A3C-4E3E-A744-38797AFFB26F}" destId="{34175EE8-FC98-4FCA-B06A-592ED997A35D}" srcOrd="8" destOrd="0" presId="urn:microsoft.com/office/officeart/2008/layout/VerticalCurvedList"/>
    <dgm:cxn modelId="{9ED806EA-BF38-4792-B3D3-B4B2118719F4}" type="presParOf" srcId="{34175EE8-FC98-4FCA-B06A-592ED997A35D}" destId="{75D76CDE-FE66-4CE2-BFF0-671A5036E40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34C073-6AB4-4B0F-8BE8-DCB4431D7248}" type="doc">
      <dgm:prSet loTypeId="urn:microsoft.com/office/officeart/2005/8/layout/chart3" loCatId="cycle" qsTypeId="urn:microsoft.com/office/officeart/2005/8/quickstyle/simple1" qsCatId="simple" csTypeId="urn:microsoft.com/office/officeart/2005/8/colors/colorful2" csCatId="colorful" phldr="1"/>
      <dgm:spPr/>
    </dgm:pt>
    <dgm:pt modelId="{8E57D3BA-5DD7-46F5-A3B2-FED9F541CA0F}">
      <dgm:prSet phldrT="[نص]"/>
      <dgm:spPr/>
      <dgm:t>
        <a:bodyPr/>
        <a:lstStyle/>
        <a:p>
          <a:pPr rtl="1"/>
          <a:r>
            <a:rPr lang="ar-SA" dirty="0"/>
            <a:t>توفير المعلومات</a:t>
          </a:r>
        </a:p>
      </dgm:t>
    </dgm:pt>
    <dgm:pt modelId="{447DD741-335A-405D-BCE9-AA81BDD49B06}" type="parTrans" cxnId="{B1CBD47A-1061-4BA9-83B1-34EC723BE85C}">
      <dgm:prSet/>
      <dgm:spPr/>
      <dgm:t>
        <a:bodyPr/>
        <a:lstStyle/>
        <a:p>
          <a:pPr rtl="1"/>
          <a:endParaRPr lang="ar-SA"/>
        </a:p>
      </dgm:t>
    </dgm:pt>
    <dgm:pt modelId="{4963CD50-5650-4463-9961-15431A02A35A}" type="sibTrans" cxnId="{B1CBD47A-1061-4BA9-83B1-34EC723BE85C}">
      <dgm:prSet/>
      <dgm:spPr/>
      <dgm:t>
        <a:bodyPr/>
        <a:lstStyle/>
        <a:p>
          <a:pPr rtl="1"/>
          <a:endParaRPr lang="ar-SA"/>
        </a:p>
      </dgm:t>
    </dgm:pt>
    <dgm:pt modelId="{2FD60880-38E8-4B19-8AC5-F233D6856552}">
      <dgm:prSet phldrT="[نص]"/>
      <dgm:spPr/>
      <dgm:t>
        <a:bodyPr/>
        <a:lstStyle/>
        <a:p>
          <a:pPr rtl="1"/>
          <a:r>
            <a:rPr lang="ar-SA" dirty="0"/>
            <a:t>الدقة</a:t>
          </a:r>
        </a:p>
      </dgm:t>
    </dgm:pt>
    <dgm:pt modelId="{2C2ED044-B918-4639-88C8-96CAAA72128A}" type="parTrans" cxnId="{A7C2AC62-A2E5-407D-AADC-E0FD33795EC3}">
      <dgm:prSet/>
      <dgm:spPr/>
      <dgm:t>
        <a:bodyPr/>
        <a:lstStyle/>
        <a:p>
          <a:pPr rtl="1"/>
          <a:endParaRPr lang="ar-SA"/>
        </a:p>
      </dgm:t>
    </dgm:pt>
    <dgm:pt modelId="{89826D90-AA50-4752-A1D1-3263B0A6DF47}" type="sibTrans" cxnId="{A7C2AC62-A2E5-407D-AADC-E0FD33795EC3}">
      <dgm:prSet/>
      <dgm:spPr/>
      <dgm:t>
        <a:bodyPr/>
        <a:lstStyle/>
        <a:p>
          <a:pPr rtl="1"/>
          <a:endParaRPr lang="ar-SA"/>
        </a:p>
      </dgm:t>
    </dgm:pt>
    <dgm:pt modelId="{1EE8E5F9-A0CA-42FB-8D6F-50CE3A705916}">
      <dgm:prSet phldrT="[نص]"/>
      <dgm:spPr/>
      <dgm:t>
        <a:bodyPr/>
        <a:lstStyle/>
        <a:p>
          <a:pPr rtl="1"/>
          <a:r>
            <a:rPr lang="ar-SA" dirty="0"/>
            <a:t>السرعة</a:t>
          </a:r>
        </a:p>
      </dgm:t>
    </dgm:pt>
    <dgm:pt modelId="{5657F443-1CBA-4649-B91C-32F81C3EAB99}" type="parTrans" cxnId="{D15FCD0F-28BE-4CD7-BD74-9BA74AA7F914}">
      <dgm:prSet/>
      <dgm:spPr/>
      <dgm:t>
        <a:bodyPr/>
        <a:lstStyle/>
        <a:p>
          <a:pPr rtl="1"/>
          <a:endParaRPr lang="ar-SA"/>
        </a:p>
      </dgm:t>
    </dgm:pt>
    <dgm:pt modelId="{91B48523-A5BD-4C5F-BAEB-A6C2069679CF}" type="sibTrans" cxnId="{D15FCD0F-28BE-4CD7-BD74-9BA74AA7F914}">
      <dgm:prSet/>
      <dgm:spPr/>
      <dgm:t>
        <a:bodyPr/>
        <a:lstStyle/>
        <a:p>
          <a:pPr rtl="1"/>
          <a:endParaRPr lang="ar-SA"/>
        </a:p>
      </dgm:t>
    </dgm:pt>
    <dgm:pt modelId="{BF57999F-18BA-4B07-86D0-2097F7E180E2}">
      <dgm:prSet phldrT="[نص]"/>
      <dgm:spPr/>
      <dgm:t>
        <a:bodyPr/>
        <a:lstStyle/>
        <a:p>
          <a:pPr rtl="1"/>
          <a:r>
            <a:rPr lang="ar-SA" dirty="0"/>
            <a:t>تغطية الإنتاج الفكري</a:t>
          </a:r>
        </a:p>
      </dgm:t>
    </dgm:pt>
    <dgm:pt modelId="{6491DE97-9AAC-4365-85F5-49F04C5733F3}" type="parTrans" cxnId="{06833653-67B5-4B83-86DC-8E48D9DEA1E9}">
      <dgm:prSet/>
      <dgm:spPr/>
      <dgm:t>
        <a:bodyPr/>
        <a:lstStyle/>
        <a:p>
          <a:pPr rtl="1"/>
          <a:endParaRPr lang="ar-SA"/>
        </a:p>
      </dgm:t>
    </dgm:pt>
    <dgm:pt modelId="{CACBF210-D00E-4B68-81B6-CE05C7211AA7}" type="sibTrans" cxnId="{06833653-67B5-4B83-86DC-8E48D9DEA1E9}">
      <dgm:prSet/>
      <dgm:spPr/>
      <dgm:t>
        <a:bodyPr/>
        <a:lstStyle/>
        <a:p>
          <a:pPr rtl="1"/>
          <a:endParaRPr lang="ar-SA"/>
        </a:p>
      </dgm:t>
    </dgm:pt>
    <dgm:pt modelId="{C2A29ED3-0C64-408B-83C6-6430020345AD}">
      <dgm:prSet phldrT="[نص]"/>
      <dgm:spPr/>
      <dgm:t>
        <a:bodyPr/>
        <a:lstStyle/>
        <a:p>
          <a:pPr rtl="1"/>
          <a:r>
            <a:rPr lang="ar-SA" dirty="0"/>
            <a:t>الحداثة</a:t>
          </a:r>
        </a:p>
      </dgm:t>
    </dgm:pt>
    <dgm:pt modelId="{DEB1736A-6ED8-412C-A507-4D6FC8A31FE2}" type="parTrans" cxnId="{66B310CB-267C-43B4-B56C-AC3D2CA2A0C7}">
      <dgm:prSet/>
      <dgm:spPr/>
      <dgm:t>
        <a:bodyPr/>
        <a:lstStyle/>
        <a:p>
          <a:pPr rtl="1"/>
          <a:endParaRPr lang="ar-SA"/>
        </a:p>
      </dgm:t>
    </dgm:pt>
    <dgm:pt modelId="{FA1FDB43-D38A-460B-A8B5-811CDAFE15F5}" type="sibTrans" cxnId="{66B310CB-267C-43B4-B56C-AC3D2CA2A0C7}">
      <dgm:prSet/>
      <dgm:spPr/>
      <dgm:t>
        <a:bodyPr/>
        <a:lstStyle/>
        <a:p>
          <a:pPr rtl="1"/>
          <a:endParaRPr lang="ar-SA"/>
        </a:p>
      </dgm:t>
    </dgm:pt>
    <dgm:pt modelId="{0177D18C-0B21-4400-ACD4-2D156BDDD732}" type="pres">
      <dgm:prSet presAssocID="{6B34C073-6AB4-4B0F-8BE8-DCB4431D7248}" presName="compositeShape" presStyleCnt="0">
        <dgm:presLayoutVars>
          <dgm:chMax val="7"/>
          <dgm:dir/>
          <dgm:resizeHandles val="exact"/>
        </dgm:presLayoutVars>
      </dgm:prSet>
      <dgm:spPr/>
    </dgm:pt>
    <dgm:pt modelId="{860D73EA-A3C8-4FFE-8F7F-EFD445DCB769}" type="pres">
      <dgm:prSet presAssocID="{6B34C073-6AB4-4B0F-8BE8-DCB4431D7248}" presName="wedge1" presStyleLbl="node1" presStyleIdx="0" presStyleCnt="5"/>
      <dgm:spPr/>
    </dgm:pt>
    <dgm:pt modelId="{DB1B739D-55C0-461D-A7FD-B4F25184354A}" type="pres">
      <dgm:prSet presAssocID="{6B34C073-6AB4-4B0F-8BE8-DCB4431D7248}" presName="wedge1Tx" presStyleLbl="node1" presStyleIdx="0" presStyleCnt="5">
        <dgm:presLayoutVars>
          <dgm:chMax val="0"/>
          <dgm:chPref val="0"/>
          <dgm:bulletEnabled val="1"/>
        </dgm:presLayoutVars>
      </dgm:prSet>
      <dgm:spPr/>
    </dgm:pt>
    <dgm:pt modelId="{787B6AAB-1C10-4958-BC6A-2EC14D1334F4}" type="pres">
      <dgm:prSet presAssocID="{6B34C073-6AB4-4B0F-8BE8-DCB4431D7248}" presName="wedge2" presStyleLbl="node1" presStyleIdx="1" presStyleCnt="5"/>
      <dgm:spPr/>
    </dgm:pt>
    <dgm:pt modelId="{E7552200-D419-42E6-B525-13F2FC88E0E0}" type="pres">
      <dgm:prSet presAssocID="{6B34C073-6AB4-4B0F-8BE8-DCB4431D7248}" presName="wedge2Tx" presStyleLbl="node1" presStyleIdx="1" presStyleCnt="5">
        <dgm:presLayoutVars>
          <dgm:chMax val="0"/>
          <dgm:chPref val="0"/>
          <dgm:bulletEnabled val="1"/>
        </dgm:presLayoutVars>
      </dgm:prSet>
      <dgm:spPr/>
    </dgm:pt>
    <dgm:pt modelId="{3AC5A93A-BE66-4619-9DBF-9FA40CCB99DF}" type="pres">
      <dgm:prSet presAssocID="{6B34C073-6AB4-4B0F-8BE8-DCB4431D7248}" presName="wedge3" presStyleLbl="node1" presStyleIdx="2" presStyleCnt="5"/>
      <dgm:spPr/>
    </dgm:pt>
    <dgm:pt modelId="{B9778E96-914F-4BEE-B4AF-6ECEE5ABD66A}" type="pres">
      <dgm:prSet presAssocID="{6B34C073-6AB4-4B0F-8BE8-DCB4431D7248}" presName="wedge3Tx" presStyleLbl="node1" presStyleIdx="2" presStyleCnt="5">
        <dgm:presLayoutVars>
          <dgm:chMax val="0"/>
          <dgm:chPref val="0"/>
          <dgm:bulletEnabled val="1"/>
        </dgm:presLayoutVars>
      </dgm:prSet>
      <dgm:spPr/>
    </dgm:pt>
    <dgm:pt modelId="{A909BA0E-E4B7-4420-A5D1-A1B720F92428}" type="pres">
      <dgm:prSet presAssocID="{6B34C073-6AB4-4B0F-8BE8-DCB4431D7248}" presName="wedge4" presStyleLbl="node1" presStyleIdx="3" presStyleCnt="5"/>
      <dgm:spPr/>
    </dgm:pt>
    <dgm:pt modelId="{6587ECB9-BF10-4DAE-8BFC-28EE8D4FB873}" type="pres">
      <dgm:prSet presAssocID="{6B34C073-6AB4-4B0F-8BE8-DCB4431D7248}" presName="wedge4Tx" presStyleLbl="node1" presStyleIdx="3" presStyleCnt="5">
        <dgm:presLayoutVars>
          <dgm:chMax val="0"/>
          <dgm:chPref val="0"/>
          <dgm:bulletEnabled val="1"/>
        </dgm:presLayoutVars>
      </dgm:prSet>
      <dgm:spPr/>
    </dgm:pt>
    <dgm:pt modelId="{506D4248-F5AC-4E11-9C2F-953F9CB402FD}" type="pres">
      <dgm:prSet presAssocID="{6B34C073-6AB4-4B0F-8BE8-DCB4431D7248}" presName="wedge5" presStyleLbl="node1" presStyleIdx="4" presStyleCnt="5"/>
      <dgm:spPr/>
    </dgm:pt>
    <dgm:pt modelId="{C59AE2B2-B535-488D-A280-529AB927E0A5}" type="pres">
      <dgm:prSet presAssocID="{6B34C073-6AB4-4B0F-8BE8-DCB4431D7248}" presName="wedge5Tx" presStyleLbl="node1" presStyleIdx="4" presStyleCnt="5">
        <dgm:presLayoutVars>
          <dgm:chMax val="0"/>
          <dgm:chPref val="0"/>
          <dgm:bulletEnabled val="1"/>
        </dgm:presLayoutVars>
      </dgm:prSet>
      <dgm:spPr/>
    </dgm:pt>
  </dgm:ptLst>
  <dgm:cxnLst>
    <dgm:cxn modelId="{D15FCD0F-28BE-4CD7-BD74-9BA74AA7F914}" srcId="{6B34C073-6AB4-4B0F-8BE8-DCB4431D7248}" destId="{1EE8E5F9-A0CA-42FB-8D6F-50CE3A705916}" srcOrd="2" destOrd="0" parTransId="{5657F443-1CBA-4649-B91C-32F81C3EAB99}" sibTransId="{91B48523-A5BD-4C5F-BAEB-A6C2069679CF}"/>
    <dgm:cxn modelId="{62AED610-ADA2-4DA2-A851-16550E0D6A70}" type="presOf" srcId="{BF57999F-18BA-4B07-86D0-2097F7E180E2}" destId="{A909BA0E-E4B7-4420-A5D1-A1B720F92428}" srcOrd="0" destOrd="0" presId="urn:microsoft.com/office/officeart/2005/8/layout/chart3"/>
    <dgm:cxn modelId="{49CC371C-31C1-43C4-A048-EF70E40418FB}" type="presOf" srcId="{8E57D3BA-5DD7-46F5-A3B2-FED9F541CA0F}" destId="{860D73EA-A3C8-4FFE-8F7F-EFD445DCB769}" srcOrd="0" destOrd="0" presId="urn:microsoft.com/office/officeart/2005/8/layout/chart3"/>
    <dgm:cxn modelId="{DCB0B55F-9996-47CF-B25D-DD929D72B12C}" type="presOf" srcId="{C2A29ED3-0C64-408B-83C6-6430020345AD}" destId="{C59AE2B2-B535-488D-A280-529AB927E0A5}" srcOrd="1" destOrd="0" presId="urn:microsoft.com/office/officeart/2005/8/layout/chart3"/>
    <dgm:cxn modelId="{A7C2AC62-A2E5-407D-AADC-E0FD33795EC3}" srcId="{6B34C073-6AB4-4B0F-8BE8-DCB4431D7248}" destId="{2FD60880-38E8-4B19-8AC5-F233D6856552}" srcOrd="1" destOrd="0" parTransId="{2C2ED044-B918-4639-88C8-96CAAA72128A}" sibTransId="{89826D90-AA50-4752-A1D1-3263B0A6DF47}"/>
    <dgm:cxn modelId="{06833653-67B5-4B83-86DC-8E48D9DEA1E9}" srcId="{6B34C073-6AB4-4B0F-8BE8-DCB4431D7248}" destId="{BF57999F-18BA-4B07-86D0-2097F7E180E2}" srcOrd="3" destOrd="0" parTransId="{6491DE97-9AAC-4365-85F5-49F04C5733F3}" sibTransId="{CACBF210-D00E-4B68-81B6-CE05C7211AA7}"/>
    <dgm:cxn modelId="{1F77D953-A5C4-46A9-9B8B-3B2212B315F2}" type="presOf" srcId="{1EE8E5F9-A0CA-42FB-8D6F-50CE3A705916}" destId="{3AC5A93A-BE66-4619-9DBF-9FA40CCB99DF}" srcOrd="0" destOrd="0" presId="urn:microsoft.com/office/officeart/2005/8/layout/chart3"/>
    <dgm:cxn modelId="{DAA0AA74-4AC0-456B-B7CC-909373CA7CDD}" type="presOf" srcId="{2FD60880-38E8-4B19-8AC5-F233D6856552}" destId="{787B6AAB-1C10-4958-BC6A-2EC14D1334F4}" srcOrd="0" destOrd="0" presId="urn:microsoft.com/office/officeart/2005/8/layout/chart3"/>
    <dgm:cxn modelId="{B1CBD47A-1061-4BA9-83B1-34EC723BE85C}" srcId="{6B34C073-6AB4-4B0F-8BE8-DCB4431D7248}" destId="{8E57D3BA-5DD7-46F5-A3B2-FED9F541CA0F}" srcOrd="0" destOrd="0" parTransId="{447DD741-335A-405D-BCE9-AA81BDD49B06}" sibTransId="{4963CD50-5650-4463-9961-15431A02A35A}"/>
    <dgm:cxn modelId="{FD93F684-6D75-4CCC-8FEE-9C2AF6052D31}" type="presOf" srcId="{2FD60880-38E8-4B19-8AC5-F233D6856552}" destId="{E7552200-D419-42E6-B525-13F2FC88E0E0}" srcOrd="1" destOrd="0" presId="urn:microsoft.com/office/officeart/2005/8/layout/chart3"/>
    <dgm:cxn modelId="{6F28E68E-8080-4580-914C-A2103219FABB}" type="presOf" srcId="{C2A29ED3-0C64-408B-83C6-6430020345AD}" destId="{506D4248-F5AC-4E11-9C2F-953F9CB402FD}" srcOrd="0" destOrd="0" presId="urn:microsoft.com/office/officeart/2005/8/layout/chart3"/>
    <dgm:cxn modelId="{C3463EA5-BF71-43DA-A0EA-C38A26493062}" type="presOf" srcId="{8E57D3BA-5DD7-46F5-A3B2-FED9F541CA0F}" destId="{DB1B739D-55C0-461D-A7FD-B4F25184354A}" srcOrd="1" destOrd="0" presId="urn:microsoft.com/office/officeart/2005/8/layout/chart3"/>
    <dgm:cxn modelId="{493686AD-C04E-45D2-8616-43C65877E96A}" type="presOf" srcId="{BF57999F-18BA-4B07-86D0-2097F7E180E2}" destId="{6587ECB9-BF10-4DAE-8BFC-28EE8D4FB873}" srcOrd="1" destOrd="0" presId="urn:microsoft.com/office/officeart/2005/8/layout/chart3"/>
    <dgm:cxn modelId="{66B310CB-267C-43B4-B56C-AC3D2CA2A0C7}" srcId="{6B34C073-6AB4-4B0F-8BE8-DCB4431D7248}" destId="{C2A29ED3-0C64-408B-83C6-6430020345AD}" srcOrd="4" destOrd="0" parTransId="{DEB1736A-6ED8-412C-A507-4D6FC8A31FE2}" sibTransId="{FA1FDB43-D38A-460B-A8B5-811CDAFE15F5}"/>
    <dgm:cxn modelId="{23DC4EF7-2FFA-41F2-A27E-61665890027A}" type="presOf" srcId="{6B34C073-6AB4-4B0F-8BE8-DCB4431D7248}" destId="{0177D18C-0B21-4400-ACD4-2D156BDDD732}" srcOrd="0" destOrd="0" presId="urn:microsoft.com/office/officeart/2005/8/layout/chart3"/>
    <dgm:cxn modelId="{A23756FC-1818-465C-B4E0-81D402B674B4}" type="presOf" srcId="{1EE8E5F9-A0CA-42FB-8D6F-50CE3A705916}" destId="{B9778E96-914F-4BEE-B4AF-6ECEE5ABD66A}" srcOrd="1" destOrd="0" presId="urn:microsoft.com/office/officeart/2005/8/layout/chart3"/>
    <dgm:cxn modelId="{535113B2-3CDB-40D1-8062-F5B009F70BE7}" type="presParOf" srcId="{0177D18C-0B21-4400-ACD4-2D156BDDD732}" destId="{860D73EA-A3C8-4FFE-8F7F-EFD445DCB769}" srcOrd="0" destOrd="0" presId="urn:microsoft.com/office/officeart/2005/8/layout/chart3"/>
    <dgm:cxn modelId="{776CB6D0-2526-4513-9422-C5EBF3F09BE8}" type="presParOf" srcId="{0177D18C-0B21-4400-ACD4-2D156BDDD732}" destId="{DB1B739D-55C0-461D-A7FD-B4F25184354A}" srcOrd="1" destOrd="0" presId="urn:microsoft.com/office/officeart/2005/8/layout/chart3"/>
    <dgm:cxn modelId="{7E0F951E-DDD9-43B6-92FC-ED736C0D69EF}" type="presParOf" srcId="{0177D18C-0B21-4400-ACD4-2D156BDDD732}" destId="{787B6AAB-1C10-4958-BC6A-2EC14D1334F4}" srcOrd="2" destOrd="0" presId="urn:microsoft.com/office/officeart/2005/8/layout/chart3"/>
    <dgm:cxn modelId="{14C1C765-507F-43CF-BF6A-AC15CCBCC97C}" type="presParOf" srcId="{0177D18C-0B21-4400-ACD4-2D156BDDD732}" destId="{E7552200-D419-42E6-B525-13F2FC88E0E0}" srcOrd="3" destOrd="0" presId="urn:microsoft.com/office/officeart/2005/8/layout/chart3"/>
    <dgm:cxn modelId="{40B69AD4-F044-445A-AE30-B6323F2BD78A}" type="presParOf" srcId="{0177D18C-0B21-4400-ACD4-2D156BDDD732}" destId="{3AC5A93A-BE66-4619-9DBF-9FA40CCB99DF}" srcOrd="4" destOrd="0" presId="urn:microsoft.com/office/officeart/2005/8/layout/chart3"/>
    <dgm:cxn modelId="{3801EE92-B86B-41BA-8B5B-E3C7ACA4FFFA}" type="presParOf" srcId="{0177D18C-0B21-4400-ACD4-2D156BDDD732}" destId="{B9778E96-914F-4BEE-B4AF-6ECEE5ABD66A}" srcOrd="5" destOrd="0" presId="urn:microsoft.com/office/officeart/2005/8/layout/chart3"/>
    <dgm:cxn modelId="{4E754ED5-C7EF-455E-A751-0CBFAA9B7AE8}" type="presParOf" srcId="{0177D18C-0B21-4400-ACD4-2D156BDDD732}" destId="{A909BA0E-E4B7-4420-A5D1-A1B720F92428}" srcOrd="6" destOrd="0" presId="urn:microsoft.com/office/officeart/2005/8/layout/chart3"/>
    <dgm:cxn modelId="{29C63FAE-FAE0-4348-8C72-97D9074095D4}" type="presParOf" srcId="{0177D18C-0B21-4400-ACD4-2D156BDDD732}" destId="{6587ECB9-BF10-4DAE-8BFC-28EE8D4FB873}" srcOrd="7" destOrd="0" presId="urn:microsoft.com/office/officeart/2005/8/layout/chart3"/>
    <dgm:cxn modelId="{B7520467-A466-44B4-BF42-C8F3341C37D3}" type="presParOf" srcId="{0177D18C-0B21-4400-ACD4-2D156BDDD732}" destId="{506D4248-F5AC-4E11-9C2F-953F9CB402FD}" srcOrd="8" destOrd="0" presId="urn:microsoft.com/office/officeart/2005/8/layout/chart3"/>
    <dgm:cxn modelId="{5BE2F8BA-64BE-46F9-BF27-62EB17BA2596}" type="presParOf" srcId="{0177D18C-0B21-4400-ACD4-2D156BDDD732}" destId="{C59AE2B2-B535-488D-A280-529AB927E0A5}" srcOrd="9"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A07D3E-94B4-47ED-8049-62B90AA02342}" type="doc">
      <dgm:prSet loTypeId="urn:microsoft.com/office/officeart/2005/8/layout/hList9" loCatId="list" qsTypeId="urn:microsoft.com/office/officeart/2005/8/quickstyle/simple5" qsCatId="simple" csTypeId="urn:microsoft.com/office/officeart/2005/8/colors/colorful5" csCatId="colorful" phldr="1"/>
      <dgm:spPr/>
      <dgm:t>
        <a:bodyPr/>
        <a:lstStyle/>
        <a:p>
          <a:pPr rtl="1"/>
          <a:endParaRPr lang="ar-SA"/>
        </a:p>
      </dgm:t>
    </dgm:pt>
    <dgm:pt modelId="{CB45421F-2396-481D-8B6C-E5341F7A2F14}">
      <dgm:prSet phldrT="[نص]"/>
      <dgm:spPr/>
      <dgm:t>
        <a:bodyPr/>
        <a:lstStyle/>
        <a:p>
          <a:pPr rtl="1"/>
          <a:r>
            <a:rPr lang="ar-SA" dirty="0"/>
            <a:t>قواعد معلومات عامة</a:t>
          </a:r>
        </a:p>
      </dgm:t>
    </dgm:pt>
    <dgm:pt modelId="{FE8C81FD-5C07-42D7-AF6D-DECDD1FA9043}" type="parTrans" cxnId="{23690265-36CB-436B-A990-8E181EADAE89}">
      <dgm:prSet/>
      <dgm:spPr/>
      <dgm:t>
        <a:bodyPr/>
        <a:lstStyle/>
        <a:p>
          <a:pPr rtl="1"/>
          <a:endParaRPr lang="ar-SA"/>
        </a:p>
      </dgm:t>
    </dgm:pt>
    <dgm:pt modelId="{C58F7912-424F-4B9B-872E-2C0549053AED}" type="sibTrans" cxnId="{23690265-36CB-436B-A990-8E181EADAE89}">
      <dgm:prSet/>
      <dgm:spPr/>
      <dgm:t>
        <a:bodyPr/>
        <a:lstStyle/>
        <a:p>
          <a:pPr rtl="1"/>
          <a:endParaRPr lang="ar-SA"/>
        </a:p>
      </dgm:t>
    </dgm:pt>
    <dgm:pt modelId="{98004CC7-64CA-41F6-A3E1-98DDEF75E0C5}">
      <dgm:prSet phldrT="[نص]"/>
      <dgm:spPr/>
      <dgm:t>
        <a:bodyPr/>
        <a:lstStyle/>
        <a:p>
          <a:pPr rtl="1"/>
          <a:r>
            <a:rPr lang="ar-SA" dirty="0"/>
            <a:t>قواعد معلومات متخصصة</a:t>
          </a:r>
        </a:p>
      </dgm:t>
    </dgm:pt>
    <dgm:pt modelId="{90FEC3EC-3CBC-4C95-ABFD-A7A1814DA5AE}" type="parTrans" cxnId="{D50532D2-9041-4612-85DB-AEA4D7F98AAC}">
      <dgm:prSet/>
      <dgm:spPr/>
      <dgm:t>
        <a:bodyPr/>
        <a:lstStyle/>
        <a:p>
          <a:pPr rtl="1"/>
          <a:endParaRPr lang="ar-SA"/>
        </a:p>
      </dgm:t>
    </dgm:pt>
    <dgm:pt modelId="{B705C539-E084-46D9-8D9D-A528742E9A0B}" type="sibTrans" cxnId="{D50532D2-9041-4612-85DB-AEA4D7F98AAC}">
      <dgm:prSet/>
      <dgm:spPr/>
      <dgm:t>
        <a:bodyPr/>
        <a:lstStyle/>
        <a:p>
          <a:pPr rtl="1"/>
          <a:endParaRPr lang="ar-SA"/>
        </a:p>
      </dgm:t>
    </dgm:pt>
    <dgm:pt modelId="{4FB6EFAE-14E9-4D31-8D0E-90C78F35AC30}">
      <dgm:prSet phldrT="[نص]"/>
      <dgm:spPr>
        <a:effectLst>
          <a:outerShdw blurRad="76200" dir="18900000" sy="23000" kx="-1200000" algn="bl" rotWithShape="0">
            <a:prstClr val="black">
              <a:alpha val="20000"/>
            </a:prstClr>
          </a:outerShdw>
        </a:effectLst>
      </dgm:spPr>
      <dgm:t>
        <a:bodyPr/>
        <a:lstStyle/>
        <a:p>
          <a:pPr rtl="1"/>
          <a:r>
            <a:rPr lang="ar-SA" dirty="0"/>
            <a:t>هي قواعد تستخدم كمرجع أساسي في كثير من العلوم والموضوعات المتخصصة في مختلف مجالات المعرفة البشرية</a:t>
          </a:r>
        </a:p>
      </dgm:t>
    </dgm:pt>
    <dgm:pt modelId="{7BA0AD7C-9090-4E82-B3BB-93C5CAAC4B30}" type="parTrans" cxnId="{8A1348E5-053E-4FC8-A0A2-5633ACD7011E}">
      <dgm:prSet/>
      <dgm:spPr/>
      <dgm:t>
        <a:bodyPr/>
        <a:lstStyle/>
        <a:p>
          <a:pPr rtl="1"/>
          <a:endParaRPr lang="ar-SA"/>
        </a:p>
      </dgm:t>
    </dgm:pt>
    <dgm:pt modelId="{922D44E2-C699-49B1-BF76-377DFA1DAFF0}" type="sibTrans" cxnId="{8A1348E5-053E-4FC8-A0A2-5633ACD7011E}">
      <dgm:prSet/>
      <dgm:spPr/>
      <dgm:t>
        <a:bodyPr/>
        <a:lstStyle/>
        <a:p>
          <a:pPr rtl="1"/>
          <a:endParaRPr lang="ar-SA"/>
        </a:p>
      </dgm:t>
    </dgm:pt>
    <dgm:pt modelId="{8E67EA1D-A306-450B-9CFF-EEFF3F73552D}">
      <dgm:prSet phldrT="[نص]"/>
      <dgm:spPr>
        <a:effectLst>
          <a:outerShdw blurRad="76200" dir="18900000" sy="23000" kx="-1200000" algn="bl" rotWithShape="0">
            <a:prstClr val="black">
              <a:alpha val="20000"/>
            </a:prstClr>
          </a:outerShdw>
        </a:effectLst>
      </dgm:spPr>
      <dgm:t>
        <a:bodyPr/>
        <a:lstStyle/>
        <a:p>
          <a:pPr rtl="1"/>
          <a:r>
            <a:rPr lang="ar-SA" dirty="0"/>
            <a:t>هي قواعد تستخدم كمرجع أساسي في مختلف الموضوعات والتخصصات، ولمختلف المؤسسات والأفراد في شتى انحاء العالم.</a:t>
          </a:r>
        </a:p>
      </dgm:t>
    </dgm:pt>
    <dgm:pt modelId="{82F27075-3155-4C16-8CA3-88C141F58255}" type="parTrans" cxnId="{9287154A-BCE0-40FF-A0F1-DAB40E6E8113}">
      <dgm:prSet/>
      <dgm:spPr/>
      <dgm:t>
        <a:bodyPr/>
        <a:lstStyle/>
        <a:p>
          <a:pPr rtl="1"/>
          <a:endParaRPr lang="ar-SA"/>
        </a:p>
      </dgm:t>
    </dgm:pt>
    <dgm:pt modelId="{6655BB83-478A-4E37-85EE-08AE2A79423D}" type="sibTrans" cxnId="{9287154A-BCE0-40FF-A0F1-DAB40E6E8113}">
      <dgm:prSet/>
      <dgm:spPr/>
      <dgm:t>
        <a:bodyPr/>
        <a:lstStyle/>
        <a:p>
          <a:pPr rtl="1"/>
          <a:endParaRPr lang="ar-SA"/>
        </a:p>
      </dgm:t>
    </dgm:pt>
    <dgm:pt modelId="{6C26F191-8A8D-47FD-847D-6FC6F954E7D8}" type="pres">
      <dgm:prSet presAssocID="{91A07D3E-94B4-47ED-8049-62B90AA02342}" presName="list" presStyleCnt="0">
        <dgm:presLayoutVars>
          <dgm:dir val="rev"/>
          <dgm:animLvl val="lvl"/>
        </dgm:presLayoutVars>
      </dgm:prSet>
      <dgm:spPr/>
    </dgm:pt>
    <dgm:pt modelId="{A69C11D3-9FCF-4FE6-B227-0E4271A62C72}" type="pres">
      <dgm:prSet presAssocID="{CB45421F-2396-481D-8B6C-E5341F7A2F14}" presName="posSpace" presStyleCnt="0"/>
      <dgm:spPr/>
    </dgm:pt>
    <dgm:pt modelId="{1D4BC426-5A3D-4B2A-A1C3-0E5199928C6E}" type="pres">
      <dgm:prSet presAssocID="{CB45421F-2396-481D-8B6C-E5341F7A2F14}" presName="vertFlow" presStyleCnt="0"/>
      <dgm:spPr/>
    </dgm:pt>
    <dgm:pt modelId="{F719B262-DF4E-46F3-882A-F2ACBAFA8F7A}" type="pres">
      <dgm:prSet presAssocID="{CB45421F-2396-481D-8B6C-E5341F7A2F14}" presName="topSpace" presStyleCnt="0"/>
      <dgm:spPr/>
    </dgm:pt>
    <dgm:pt modelId="{6915F6DE-61EF-4BAB-BF4D-B60B0723691F}" type="pres">
      <dgm:prSet presAssocID="{CB45421F-2396-481D-8B6C-E5341F7A2F14}" presName="firstComp" presStyleCnt="0"/>
      <dgm:spPr/>
    </dgm:pt>
    <dgm:pt modelId="{B376F962-01A0-4A40-8D2B-5451AA8D84B0}" type="pres">
      <dgm:prSet presAssocID="{CB45421F-2396-481D-8B6C-E5341F7A2F14}" presName="firstChild" presStyleLbl="bgAccFollowNode1" presStyleIdx="0" presStyleCnt="2"/>
      <dgm:spPr/>
    </dgm:pt>
    <dgm:pt modelId="{1FF39C94-057C-4ACF-92B9-A40E11076144}" type="pres">
      <dgm:prSet presAssocID="{CB45421F-2396-481D-8B6C-E5341F7A2F14}" presName="firstChildTx" presStyleLbl="bgAccFollowNode1" presStyleIdx="0" presStyleCnt="2">
        <dgm:presLayoutVars>
          <dgm:bulletEnabled val="1"/>
        </dgm:presLayoutVars>
      </dgm:prSet>
      <dgm:spPr/>
    </dgm:pt>
    <dgm:pt modelId="{FAE5E85A-DA37-486D-936B-339EADF41964}" type="pres">
      <dgm:prSet presAssocID="{CB45421F-2396-481D-8B6C-E5341F7A2F14}" presName="negSpace" presStyleCnt="0"/>
      <dgm:spPr/>
    </dgm:pt>
    <dgm:pt modelId="{76B51BF6-74D0-40A0-A0FB-EE2FB47EAC70}" type="pres">
      <dgm:prSet presAssocID="{CB45421F-2396-481D-8B6C-E5341F7A2F14}" presName="circle" presStyleLbl="node1" presStyleIdx="0" presStyleCnt="2"/>
      <dgm:spPr/>
    </dgm:pt>
    <dgm:pt modelId="{52C109BE-7F7E-4066-81E2-A2DA00C16853}" type="pres">
      <dgm:prSet presAssocID="{C58F7912-424F-4B9B-872E-2C0549053AED}" presName="transSpace" presStyleCnt="0"/>
      <dgm:spPr/>
    </dgm:pt>
    <dgm:pt modelId="{3188FA1B-30EA-4C91-A05A-9868CFE71156}" type="pres">
      <dgm:prSet presAssocID="{98004CC7-64CA-41F6-A3E1-98DDEF75E0C5}" presName="posSpace" presStyleCnt="0"/>
      <dgm:spPr/>
    </dgm:pt>
    <dgm:pt modelId="{A1CE0212-9078-4AED-B063-5E766E534F33}" type="pres">
      <dgm:prSet presAssocID="{98004CC7-64CA-41F6-A3E1-98DDEF75E0C5}" presName="vertFlow" presStyleCnt="0"/>
      <dgm:spPr/>
    </dgm:pt>
    <dgm:pt modelId="{3A31B1F5-6BD4-42CB-B257-7AFF3EF8B39F}" type="pres">
      <dgm:prSet presAssocID="{98004CC7-64CA-41F6-A3E1-98DDEF75E0C5}" presName="topSpace" presStyleCnt="0"/>
      <dgm:spPr/>
    </dgm:pt>
    <dgm:pt modelId="{7C40FB18-A0BE-47BE-B9CA-C182E89AF2B4}" type="pres">
      <dgm:prSet presAssocID="{98004CC7-64CA-41F6-A3E1-98DDEF75E0C5}" presName="firstComp" presStyleCnt="0"/>
      <dgm:spPr/>
    </dgm:pt>
    <dgm:pt modelId="{68D943A9-7495-45BA-9785-DC899A50D5DA}" type="pres">
      <dgm:prSet presAssocID="{98004CC7-64CA-41F6-A3E1-98DDEF75E0C5}" presName="firstChild" presStyleLbl="bgAccFollowNode1" presStyleIdx="1" presStyleCnt="2"/>
      <dgm:spPr/>
    </dgm:pt>
    <dgm:pt modelId="{7DBFF731-1E4D-431D-B33E-F8C2AF55F8BF}" type="pres">
      <dgm:prSet presAssocID="{98004CC7-64CA-41F6-A3E1-98DDEF75E0C5}" presName="firstChildTx" presStyleLbl="bgAccFollowNode1" presStyleIdx="1" presStyleCnt="2">
        <dgm:presLayoutVars>
          <dgm:bulletEnabled val="1"/>
        </dgm:presLayoutVars>
      </dgm:prSet>
      <dgm:spPr/>
    </dgm:pt>
    <dgm:pt modelId="{045C8EA4-F8A8-4F70-B9C6-2116B0E6E965}" type="pres">
      <dgm:prSet presAssocID="{98004CC7-64CA-41F6-A3E1-98DDEF75E0C5}" presName="negSpace" presStyleCnt="0"/>
      <dgm:spPr/>
    </dgm:pt>
    <dgm:pt modelId="{547356F1-0341-4AFE-A2AC-58698FD64432}" type="pres">
      <dgm:prSet presAssocID="{98004CC7-64CA-41F6-A3E1-98DDEF75E0C5}" presName="circle" presStyleLbl="node1" presStyleIdx="1" presStyleCnt="2"/>
      <dgm:spPr/>
    </dgm:pt>
  </dgm:ptLst>
  <dgm:cxnLst>
    <dgm:cxn modelId="{73C65B17-43E3-4F31-9A77-5A50B7145EF3}" type="presOf" srcId="{8E67EA1D-A306-450B-9CFF-EEFF3F73552D}" destId="{B376F962-01A0-4A40-8D2B-5451AA8D84B0}" srcOrd="0" destOrd="0" presId="urn:microsoft.com/office/officeart/2005/8/layout/hList9"/>
    <dgm:cxn modelId="{313C2C32-41E2-47BA-836E-B6AF76847592}" type="presOf" srcId="{4FB6EFAE-14E9-4D31-8D0E-90C78F35AC30}" destId="{68D943A9-7495-45BA-9785-DC899A50D5DA}" srcOrd="0" destOrd="0" presId="urn:microsoft.com/office/officeart/2005/8/layout/hList9"/>
    <dgm:cxn modelId="{23690265-36CB-436B-A990-8E181EADAE89}" srcId="{91A07D3E-94B4-47ED-8049-62B90AA02342}" destId="{CB45421F-2396-481D-8B6C-E5341F7A2F14}" srcOrd="0" destOrd="0" parTransId="{FE8C81FD-5C07-42D7-AF6D-DECDD1FA9043}" sibTransId="{C58F7912-424F-4B9B-872E-2C0549053AED}"/>
    <dgm:cxn modelId="{9287154A-BCE0-40FF-A0F1-DAB40E6E8113}" srcId="{CB45421F-2396-481D-8B6C-E5341F7A2F14}" destId="{8E67EA1D-A306-450B-9CFF-EEFF3F73552D}" srcOrd="0" destOrd="0" parTransId="{82F27075-3155-4C16-8CA3-88C141F58255}" sibTransId="{6655BB83-478A-4E37-85EE-08AE2A79423D}"/>
    <dgm:cxn modelId="{B73F3151-BF36-47A7-8680-7D297F7F1AEE}" type="presOf" srcId="{4FB6EFAE-14E9-4D31-8D0E-90C78F35AC30}" destId="{7DBFF731-1E4D-431D-B33E-F8C2AF55F8BF}" srcOrd="1" destOrd="0" presId="urn:microsoft.com/office/officeart/2005/8/layout/hList9"/>
    <dgm:cxn modelId="{F006BE7E-1751-4125-9F9C-5C205820A146}" type="presOf" srcId="{98004CC7-64CA-41F6-A3E1-98DDEF75E0C5}" destId="{547356F1-0341-4AFE-A2AC-58698FD64432}" srcOrd="0" destOrd="0" presId="urn:microsoft.com/office/officeart/2005/8/layout/hList9"/>
    <dgm:cxn modelId="{8A810697-0C37-406F-AB33-C2E3B6B70BF8}" type="presOf" srcId="{91A07D3E-94B4-47ED-8049-62B90AA02342}" destId="{6C26F191-8A8D-47FD-847D-6FC6F954E7D8}" srcOrd="0" destOrd="0" presId="urn:microsoft.com/office/officeart/2005/8/layout/hList9"/>
    <dgm:cxn modelId="{E04C3EC8-4EE8-4D1F-B697-31556EF98F10}" type="presOf" srcId="{CB45421F-2396-481D-8B6C-E5341F7A2F14}" destId="{76B51BF6-74D0-40A0-A0FB-EE2FB47EAC70}" srcOrd="0" destOrd="0" presId="urn:microsoft.com/office/officeart/2005/8/layout/hList9"/>
    <dgm:cxn modelId="{D50532D2-9041-4612-85DB-AEA4D7F98AAC}" srcId="{91A07D3E-94B4-47ED-8049-62B90AA02342}" destId="{98004CC7-64CA-41F6-A3E1-98DDEF75E0C5}" srcOrd="1" destOrd="0" parTransId="{90FEC3EC-3CBC-4C95-ABFD-A7A1814DA5AE}" sibTransId="{B705C539-E084-46D9-8D9D-A528742E9A0B}"/>
    <dgm:cxn modelId="{8A1348E5-053E-4FC8-A0A2-5633ACD7011E}" srcId="{98004CC7-64CA-41F6-A3E1-98DDEF75E0C5}" destId="{4FB6EFAE-14E9-4D31-8D0E-90C78F35AC30}" srcOrd="0" destOrd="0" parTransId="{7BA0AD7C-9090-4E82-B3BB-93C5CAAC4B30}" sibTransId="{922D44E2-C699-49B1-BF76-377DFA1DAFF0}"/>
    <dgm:cxn modelId="{28E4C0FD-2C13-4519-A041-2716590A5B49}" type="presOf" srcId="{8E67EA1D-A306-450B-9CFF-EEFF3F73552D}" destId="{1FF39C94-057C-4ACF-92B9-A40E11076144}" srcOrd="1" destOrd="0" presId="urn:microsoft.com/office/officeart/2005/8/layout/hList9"/>
    <dgm:cxn modelId="{21BF0408-4FE9-4D54-B497-852530383904}" type="presParOf" srcId="{6C26F191-8A8D-47FD-847D-6FC6F954E7D8}" destId="{A69C11D3-9FCF-4FE6-B227-0E4271A62C72}" srcOrd="0" destOrd="0" presId="urn:microsoft.com/office/officeart/2005/8/layout/hList9"/>
    <dgm:cxn modelId="{7D0CC843-3505-45B6-BBEA-EA021DC28B37}" type="presParOf" srcId="{6C26F191-8A8D-47FD-847D-6FC6F954E7D8}" destId="{1D4BC426-5A3D-4B2A-A1C3-0E5199928C6E}" srcOrd="1" destOrd="0" presId="urn:microsoft.com/office/officeart/2005/8/layout/hList9"/>
    <dgm:cxn modelId="{3A8519C4-438F-4809-AE72-530584064980}" type="presParOf" srcId="{1D4BC426-5A3D-4B2A-A1C3-0E5199928C6E}" destId="{F719B262-DF4E-46F3-882A-F2ACBAFA8F7A}" srcOrd="0" destOrd="0" presId="urn:microsoft.com/office/officeart/2005/8/layout/hList9"/>
    <dgm:cxn modelId="{1989AC92-BC7E-4DEF-A774-AB1E7A522B4E}" type="presParOf" srcId="{1D4BC426-5A3D-4B2A-A1C3-0E5199928C6E}" destId="{6915F6DE-61EF-4BAB-BF4D-B60B0723691F}" srcOrd="1" destOrd="0" presId="urn:microsoft.com/office/officeart/2005/8/layout/hList9"/>
    <dgm:cxn modelId="{9D7BA449-02F7-4067-9890-6726E9DFA048}" type="presParOf" srcId="{6915F6DE-61EF-4BAB-BF4D-B60B0723691F}" destId="{B376F962-01A0-4A40-8D2B-5451AA8D84B0}" srcOrd="0" destOrd="0" presId="urn:microsoft.com/office/officeart/2005/8/layout/hList9"/>
    <dgm:cxn modelId="{39E1A43F-DC08-4580-A22F-CB5FBB7FF17D}" type="presParOf" srcId="{6915F6DE-61EF-4BAB-BF4D-B60B0723691F}" destId="{1FF39C94-057C-4ACF-92B9-A40E11076144}" srcOrd="1" destOrd="0" presId="urn:microsoft.com/office/officeart/2005/8/layout/hList9"/>
    <dgm:cxn modelId="{F44664DB-1AA1-4AA2-94C4-FAFDB270693A}" type="presParOf" srcId="{6C26F191-8A8D-47FD-847D-6FC6F954E7D8}" destId="{FAE5E85A-DA37-486D-936B-339EADF41964}" srcOrd="2" destOrd="0" presId="urn:microsoft.com/office/officeart/2005/8/layout/hList9"/>
    <dgm:cxn modelId="{CE8BBDAD-7585-4CAC-90F9-C950B665D8DF}" type="presParOf" srcId="{6C26F191-8A8D-47FD-847D-6FC6F954E7D8}" destId="{76B51BF6-74D0-40A0-A0FB-EE2FB47EAC70}" srcOrd="3" destOrd="0" presId="urn:microsoft.com/office/officeart/2005/8/layout/hList9"/>
    <dgm:cxn modelId="{A8C98B87-B6B3-4E05-A305-4855A8982B06}" type="presParOf" srcId="{6C26F191-8A8D-47FD-847D-6FC6F954E7D8}" destId="{52C109BE-7F7E-4066-81E2-A2DA00C16853}" srcOrd="4" destOrd="0" presId="urn:microsoft.com/office/officeart/2005/8/layout/hList9"/>
    <dgm:cxn modelId="{2D4F3125-91B6-4C02-B1CD-B8898DDCA863}" type="presParOf" srcId="{6C26F191-8A8D-47FD-847D-6FC6F954E7D8}" destId="{3188FA1B-30EA-4C91-A05A-9868CFE71156}" srcOrd="5" destOrd="0" presId="urn:microsoft.com/office/officeart/2005/8/layout/hList9"/>
    <dgm:cxn modelId="{C6F7104B-5E79-43F0-AEB2-F863FBBE09C9}" type="presParOf" srcId="{6C26F191-8A8D-47FD-847D-6FC6F954E7D8}" destId="{A1CE0212-9078-4AED-B063-5E766E534F33}" srcOrd="6" destOrd="0" presId="urn:microsoft.com/office/officeart/2005/8/layout/hList9"/>
    <dgm:cxn modelId="{4CE22F86-04C3-4D07-ABB8-5723F9D59E77}" type="presParOf" srcId="{A1CE0212-9078-4AED-B063-5E766E534F33}" destId="{3A31B1F5-6BD4-42CB-B257-7AFF3EF8B39F}" srcOrd="0" destOrd="0" presId="urn:microsoft.com/office/officeart/2005/8/layout/hList9"/>
    <dgm:cxn modelId="{D47057BB-C3FB-47E0-AF9C-ADF53E6B2AF9}" type="presParOf" srcId="{A1CE0212-9078-4AED-B063-5E766E534F33}" destId="{7C40FB18-A0BE-47BE-B9CA-C182E89AF2B4}" srcOrd="1" destOrd="0" presId="urn:microsoft.com/office/officeart/2005/8/layout/hList9"/>
    <dgm:cxn modelId="{5DA9F176-84C7-4AB9-825A-0A8D706A1863}" type="presParOf" srcId="{7C40FB18-A0BE-47BE-B9CA-C182E89AF2B4}" destId="{68D943A9-7495-45BA-9785-DC899A50D5DA}" srcOrd="0" destOrd="0" presId="urn:microsoft.com/office/officeart/2005/8/layout/hList9"/>
    <dgm:cxn modelId="{87EE517E-F76E-4127-8B15-75010735703E}" type="presParOf" srcId="{7C40FB18-A0BE-47BE-B9CA-C182E89AF2B4}" destId="{7DBFF731-1E4D-431D-B33E-F8C2AF55F8BF}" srcOrd="1" destOrd="0" presId="urn:microsoft.com/office/officeart/2005/8/layout/hList9"/>
    <dgm:cxn modelId="{96B6BCDB-4F5A-4D2B-9999-448D3AB270FC}" type="presParOf" srcId="{6C26F191-8A8D-47FD-847D-6FC6F954E7D8}" destId="{045C8EA4-F8A8-4F70-B9C6-2116B0E6E965}" srcOrd="7" destOrd="0" presId="urn:microsoft.com/office/officeart/2005/8/layout/hList9"/>
    <dgm:cxn modelId="{11CB5E9B-B4BD-431B-A780-4934E6A2B0A7}" type="presParOf" srcId="{6C26F191-8A8D-47FD-847D-6FC6F954E7D8}" destId="{547356F1-0341-4AFE-A2AC-58698FD64432}"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20E5FC-8A83-4ACC-AD9B-736A9D44F453}" type="doc">
      <dgm:prSet loTypeId="urn:microsoft.com/office/officeart/2005/8/layout/vList6" loCatId="list" qsTypeId="urn:microsoft.com/office/officeart/2005/8/quickstyle/simple4" qsCatId="simple" csTypeId="urn:microsoft.com/office/officeart/2005/8/colors/colorful2" csCatId="colorful" phldr="1"/>
      <dgm:spPr/>
      <dgm:t>
        <a:bodyPr/>
        <a:lstStyle/>
        <a:p>
          <a:pPr rtl="1"/>
          <a:endParaRPr lang="ar-SA"/>
        </a:p>
      </dgm:t>
    </dgm:pt>
    <dgm:pt modelId="{C288A3A6-97BA-4DFF-9F31-6295CFE384E5}">
      <dgm:prSet phldrT="[نص]"/>
      <dgm:spPr/>
      <dgm:t>
        <a:bodyPr/>
        <a:lstStyle/>
        <a:p>
          <a:pPr rtl="1"/>
          <a:r>
            <a:rPr lang="ar-SA" dirty="0"/>
            <a:t>دار المنظومة</a:t>
          </a:r>
        </a:p>
      </dgm:t>
    </dgm:pt>
    <dgm:pt modelId="{F4DD8B5C-F8BB-4778-9814-0F322A556A94}" type="parTrans" cxnId="{CBC66A9C-1954-4F21-95E6-91C625F43DBE}">
      <dgm:prSet/>
      <dgm:spPr/>
      <dgm:t>
        <a:bodyPr/>
        <a:lstStyle/>
        <a:p>
          <a:pPr rtl="1"/>
          <a:endParaRPr lang="ar-SA"/>
        </a:p>
      </dgm:t>
    </dgm:pt>
    <dgm:pt modelId="{31F496F8-A305-4F04-9359-4CF5A3C95C4F}" type="sibTrans" cxnId="{CBC66A9C-1954-4F21-95E6-91C625F43DBE}">
      <dgm:prSet/>
      <dgm:spPr/>
      <dgm:t>
        <a:bodyPr/>
        <a:lstStyle/>
        <a:p>
          <a:pPr rtl="1"/>
          <a:endParaRPr lang="ar-SA"/>
        </a:p>
      </dgm:t>
    </dgm:pt>
    <dgm:pt modelId="{7F06F68D-097E-4DA2-A1C6-97265668858B}">
      <dgm:prSet phldrT="[نص]"/>
      <dgm:spPr/>
      <dgm:t>
        <a:bodyPr/>
        <a:lstStyle/>
        <a:p>
          <a:pPr rtl="1"/>
          <a:r>
            <a:rPr lang="ar-SA" dirty="0"/>
            <a:t>قاعدة عربية متخصصة في المجالات البحثية والأكاديمية.</a:t>
          </a:r>
        </a:p>
      </dgm:t>
    </dgm:pt>
    <dgm:pt modelId="{8755F0F6-9152-4E87-A79A-DE635E76F46B}" type="parTrans" cxnId="{6B252378-866E-491C-9A42-069ECB17A851}">
      <dgm:prSet/>
      <dgm:spPr/>
      <dgm:t>
        <a:bodyPr/>
        <a:lstStyle/>
        <a:p>
          <a:pPr rtl="1"/>
          <a:endParaRPr lang="ar-SA"/>
        </a:p>
      </dgm:t>
    </dgm:pt>
    <dgm:pt modelId="{662A6012-7811-45B7-8DBF-A0C2F8B9967B}" type="sibTrans" cxnId="{6B252378-866E-491C-9A42-069ECB17A851}">
      <dgm:prSet/>
      <dgm:spPr/>
      <dgm:t>
        <a:bodyPr/>
        <a:lstStyle/>
        <a:p>
          <a:pPr rtl="1"/>
          <a:endParaRPr lang="ar-SA"/>
        </a:p>
      </dgm:t>
    </dgm:pt>
    <dgm:pt modelId="{FE94966A-3A2F-4FF4-A263-56E6AE1EF233}">
      <dgm:prSet phldrT="[نص]"/>
      <dgm:spPr/>
      <dgm:t>
        <a:bodyPr/>
        <a:lstStyle/>
        <a:p>
          <a:pPr rtl="1"/>
          <a:r>
            <a:rPr lang="en-US" dirty="0"/>
            <a:t>http://mandumah.com/</a:t>
          </a:r>
          <a:endParaRPr lang="ar-SA" dirty="0"/>
        </a:p>
      </dgm:t>
    </dgm:pt>
    <dgm:pt modelId="{AE97D5D9-1592-411E-96FB-ECAA4DE95892}" type="parTrans" cxnId="{B6C77DE9-9D41-4C01-937F-EDFD554A6304}">
      <dgm:prSet/>
      <dgm:spPr/>
      <dgm:t>
        <a:bodyPr/>
        <a:lstStyle/>
        <a:p>
          <a:pPr rtl="1"/>
          <a:endParaRPr lang="ar-SA"/>
        </a:p>
      </dgm:t>
    </dgm:pt>
    <dgm:pt modelId="{74EE2B5F-183A-4921-AE87-3B0EEB98B1EC}" type="sibTrans" cxnId="{B6C77DE9-9D41-4C01-937F-EDFD554A6304}">
      <dgm:prSet/>
      <dgm:spPr/>
      <dgm:t>
        <a:bodyPr/>
        <a:lstStyle/>
        <a:p>
          <a:pPr rtl="1"/>
          <a:endParaRPr lang="ar-SA"/>
        </a:p>
      </dgm:t>
    </dgm:pt>
    <dgm:pt modelId="{EAA1682C-5086-47AB-8BC7-99751E76C225}">
      <dgm:prSet phldrT="[نص]"/>
      <dgm:spPr/>
      <dgm:t>
        <a:bodyPr/>
        <a:lstStyle/>
        <a:p>
          <a:pPr rtl="1"/>
          <a:r>
            <a:rPr lang="ar-SA" dirty="0" err="1"/>
            <a:t>ميدلاين</a:t>
          </a:r>
          <a:endParaRPr lang="ar-SA" dirty="0"/>
        </a:p>
      </dgm:t>
    </dgm:pt>
    <dgm:pt modelId="{25915C31-F3E9-43EA-A7B8-94013C2A7132}" type="parTrans" cxnId="{73A2025C-8F97-4CD7-AB48-56A1E504AEA2}">
      <dgm:prSet/>
      <dgm:spPr/>
      <dgm:t>
        <a:bodyPr/>
        <a:lstStyle/>
        <a:p>
          <a:pPr rtl="1"/>
          <a:endParaRPr lang="ar-SA"/>
        </a:p>
      </dgm:t>
    </dgm:pt>
    <dgm:pt modelId="{B070D7E8-E801-4879-9E88-72882D6601EE}" type="sibTrans" cxnId="{73A2025C-8F97-4CD7-AB48-56A1E504AEA2}">
      <dgm:prSet/>
      <dgm:spPr/>
      <dgm:t>
        <a:bodyPr/>
        <a:lstStyle/>
        <a:p>
          <a:pPr rtl="1"/>
          <a:endParaRPr lang="ar-SA"/>
        </a:p>
      </dgm:t>
    </dgm:pt>
    <dgm:pt modelId="{F38B33E4-5E93-4DA2-B195-71AAEA20BE1B}">
      <dgm:prSet phldrT="[نص]"/>
      <dgm:spPr/>
      <dgm:t>
        <a:bodyPr/>
        <a:lstStyle/>
        <a:p>
          <a:pPr rtl="1"/>
          <a:r>
            <a:rPr lang="ar-SA" dirty="0"/>
            <a:t>تقدم بيانات بببليوجرافية وملخصات لأكثر من 4800 دورية طبية.</a:t>
          </a:r>
        </a:p>
      </dgm:t>
    </dgm:pt>
    <dgm:pt modelId="{F7B9435E-25C8-424E-BD31-34C2ABD82A17}" type="parTrans" cxnId="{09E5B738-0800-4410-B159-E97CFF31A471}">
      <dgm:prSet/>
      <dgm:spPr/>
      <dgm:t>
        <a:bodyPr/>
        <a:lstStyle/>
        <a:p>
          <a:pPr rtl="1"/>
          <a:endParaRPr lang="ar-SA"/>
        </a:p>
      </dgm:t>
    </dgm:pt>
    <dgm:pt modelId="{40145929-E1B0-4FF8-925D-F8636C7C9AFB}" type="sibTrans" cxnId="{09E5B738-0800-4410-B159-E97CFF31A471}">
      <dgm:prSet/>
      <dgm:spPr/>
      <dgm:t>
        <a:bodyPr/>
        <a:lstStyle/>
        <a:p>
          <a:pPr rtl="1"/>
          <a:endParaRPr lang="ar-SA"/>
        </a:p>
      </dgm:t>
    </dgm:pt>
    <dgm:pt modelId="{CDA00B32-C35C-4746-8F6C-6CF0140CFF78}">
      <dgm:prSet phldrT="[نص]"/>
      <dgm:spPr/>
      <dgm:t>
        <a:bodyPr/>
        <a:lstStyle/>
        <a:p>
          <a:pPr rtl="1"/>
          <a:r>
            <a:rPr lang="en-US" dirty="0"/>
            <a:t>https://www.ebsco.com/ar/products/research-databases/medline</a:t>
          </a:r>
          <a:endParaRPr lang="ar-SA" dirty="0"/>
        </a:p>
      </dgm:t>
    </dgm:pt>
    <dgm:pt modelId="{BE4042C3-2216-4F65-A054-335EB29106F0}" type="parTrans" cxnId="{68F73707-DD9D-4874-A9B3-9259DF9ACCB5}">
      <dgm:prSet/>
      <dgm:spPr/>
      <dgm:t>
        <a:bodyPr/>
        <a:lstStyle/>
        <a:p>
          <a:pPr rtl="1"/>
          <a:endParaRPr lang="ar-SA"/>
        </a:p>
      </dgm:t>
    </dgm:pt>
    <dgm:pt modelId="{B80727C6-27B4-43FC-8ABD-C9C2A65663FF}" type="sibTrans" cxnId="{68F73707-DD9D-4874-A9B3-9259DF9ACCB5}">
      <dgm:prSet/>
      <dgm:spPr/>
      <dgm:t>
        <a:bodyPr/>
        <a:lstStyle/>
        <a:p>
          <a:pPr rtl="1"/>
          <a:endParaRPr lang="ar-SA"/>
        </a:p>
      </dgm:t>
    </dgm:pt>
    <dgm:pt modelId="{0703AD51-879B-483A-B02A-EFC616869E2B}">
      <dgm:prSet phldrT="[نص]"/>
      <dgm:spPr/>
      <dgm:t>
        <a:bodyPr/>
        <a:lstStyle/>
        <a:p>
          <a:pPr rtl="1"/>
          <a:r>
            <a:rPr lang="ar-SA" dirty="0"/>
            <a:t>ساينس </a:t>
          </a:r>
          <a:r>
            <a:rPr lang="ar-SA" dirty="0" err="1"/>
            <a:t>دايركت</a:t>
          </a:r>
          <a:endParaRPr lang="ar-SA" dirty="0"/>
        </a:p>
      </dgm:t>
    </dgm:pt>
    <dgm:pt modelId="{6F1F9DA9-4E94-48B5-860A-C027B1466D6B}" type="parTrans" cxnId="{9CF092A5-9C0B-4A2A-A41F-A439A52BB3E0}">
      <dgm:prSet/>
      <dgm:spPr/>
      <dgm:t>
        <a:bodyPr/>
        <a:lstStyle/>
        <a:p>
          <a:pPr rtl="1"/>
          <a:endParaRPr lang="ar-SA"/>
        </a:p>
      </dgm:t>
    </dgm:pt>
    <dgm:pt modelId="{20B49617-91E0-4EBD-A04F-F1B91CD3F02B}" type="sibTrans" cxnId="{9CF092A5-9C0B-4A2A-A41F-A439A52BB3E0}">
      <dgm:prSet/>
      <dgm:spPr/>
      <dgm:t>
        <a:bodyPr/>
        <a:lstStyle/>
        <a:p>
          <a:pPr rtl="1"/>
          <a:endParaRPr lang="ar-SA"/>
        </a:p>
      </dgm:t>
    </dgm:pt>
    <dgm:pt modelId="{CB0F5E9A-D112-49A0-8EF9-373F042AD713}">
      <dgm:prSet phldrT="[نص]"/>
      <dgm:spPr/>
      <dgm:t>
        <a:bodyPr/>
        <a:lstStyle/>
        <a:p>
          <a:pPr rtl="1"/>
          <a:r>
            <a:rPr lang="ar-SA" dirty="0"/>
            <a:t>تغطي هذه القاعدة اغلب الموضوعات المتعلقة بمجالات المعرفة البشرية</a:t>
          </a:r>
        </a:p>
      </dgm:t>
    </dgm:pt>
    <dgm:pt modelId="{D7B34227-8749-49C1-B9D5-8AB15EF1FC89}" type="parTrans" cxnId="{7F9ADBD2-B9B8-4A27-8EF5-3B5A265A3F25}">
      <dgm:prSet/>
      <dgm:spPr/>
      <dgm:t>
        <a:bodyPr/>
        <a:lstStyle/>
        <a:p>
          <a:pPr rtl="1"/>
          <a:endParaRPr lang="ar-SA"/>
        </a:p>
      </dgm:t>
    </dgm:pt>
    <dgm:pt modelId="{21E9430F-1FCF-4691-9FC3-15B518732322}" type="sibTrans" cxnId="{7F9ADBD2-B9B8-4A27-8EF5-3B5A265A3F25}">
      <dgm:prSet/>
      <dgm:spPr/>
      <dgm:t>
        <a:bodyPr/>
        <a:lstStyle/>
        <a:p>
          <a:pPr rtl="1"/>
          <a:endParaRPr lang="ar-SA"/>
        </a:p>
      </dgm:t>
    </dgm:pt>
    <dgm:pt modelId="{6A5A6C43-8E5F-417F-97E3-7E67E0AFFE27}">
      <dgm:prSet phldrT="[نص]"/>
      <dgm:spPr/>
      <dgm:t>
        <a:bodyPr/>
        <a:lstStyle/>
        <a:p>
          <a:pPr rtl="1"/>
          <a:r>
            <a:rPr lang="en-US" dirty="0"/>
            <a:t>https://www.sciencedirect.com/</a:t>
          </a:r>
          <a:endParaRPr lang="ar-SA" dirty="0"/>
        </a:p>
      </dgm:t>
    </dgm:pt>
    <dgm:pt modelId="{84417547-9F4D-4C3A-8F5E-E46113C1C294}" type="parTrans" cxnId="{BE90BC83-F83C-4B03-849E-3319A34D8C64}">
      <dgm:prSet/>
      <dgm:spPr/>
      <dgm:t>
        <a:bodyPr/>
        <a:lstStyle/>
        <a:p>
          <a:pPr rtl="1"/>
          <a:endParaRPr lang="ar-SA"/>
        </a:p>
      </dgm:t>
    </dgm:pt>
    <dgm:pt modelId="{B3E225DD-E086-47FE-A642-8E803EAB7666}" type="sibTrans" cxnId="{BE90BC83-F83C-4B03-849E-3319A34D8C64}">
      <dgm:prSet/>
      <dgm:spPr/>
      <dgm:t>
        <a:bodyPr/>
        <a:lstStyle/>
        <a:p>
          <a:pPr rtl="1"/>
          <a:endParaRPr lang="ar-SA"/>
        </a:p>
      </dgm:t>
    </dgm:pt>
    <dgm:pt modelId="{3BCA17D0-F95D-4566-ABD0-F4BDBD7EDE47}">
      <dgm:prSet phldrT="[نص]"/>
      <dgm:spPr/>
      <dgm:t>
        <a:bodyPr/>
        <a:lstStyle/>
        <a:p>
          <a:pPr rtl="1"/>
          <a:r>
            <a:rPr lang="ar-SA" dirty="0"/>
            <a:t>ليزا</a:t>
          </a:r>
        </a:p>
      </dgm:t>
    </dgm:pt>
    <dgm:pt modelId="{C029CE02-8299-4440-A0C3-4CBA251EF777}" type="parTrans" cxnId="{D9E1F7AF-F20B-4BA3-9739-B1EAC2F78126}">
      <dgm:prSet/>
      <dgm:spPr/>
      <dgm:t>
        <a:bodyPr/>
        <a:lstStyle/>
        <a:p>
          <a:pPr rtl="1"/>
          <a:endParaRPr lang="ar-SA"/>
        </a:p>
      </dgm:t>
    </dgm:pt>
    <dgm:pt modelId="{2CB4EFC7-A6DA-456A-9532-81C8F84E942F}" type="sibTrans" cxnId="{D9E1F7AF-F20B-4BA3-9739-B1EAC2F78126}">
      <dgm:prSet/>
      <dgm:spPr/>
      <dgm:t>
        <a:bodyPr/>
        <a:lstStyle/>
        <a:p>
          <a:pPr rtl="1"/>
          <a:endParaRPr lang="ar-SA"/>
        </a:p>
      </dgm:t>
    </dgm:pt>
    <dgm:pt modelId="{CCA42D84-CE32-418E-BBDC-26A4B1AD6884}">
      <dgm:prSet phldrT="[نص]"/>
      <dgm:spPr/>
      <dgm:t>
        <a:bodyPr/>
        <a:lstStyle/>
        <a:p>
          <a:pPr rtl="1"/>
          <a:r>
            <a:rPr lang="ar-SA" dirty="0"/>
            <a:t>ايريك</a:t>
          </a:r>
        </a:p>
      </dgm:t>
    </dgm:pt>
    <dgm:pt modelId="{B2146CED-39AA-465D-8E93-F5851A1F4A51}" type="parTrans" cxnId="{F4B3064F-FC61-4980-AF0B-324D4D23826C}">
      <dgm:prSet/>
      <dgm:spPr/>
      <dgm:t>
        <a:bodyPr/>
        <a:lstStyle/>
        <a:p>
          <a:pPr rtl="1"/>
          <a:endParaRPr lang="ar-SA"/>
        </a:p>
      </dgm:t>
    </dgm:pt>
    <dgm:pt modelId="{7BA95BA1-34D0-4533-83A5-543F26000F1F}" type="sibTrans" cxnId="{F4B3064F-FC61-4980-AF0B-324D4D23826C}">
      <dgm:prSet/>
      <dgm:spPr/>
      <dgm:t>
        <a:bodyPr/>
        <a:lstStyle/>
        <a:p>
          <a:pPr rtl="1"/>
          <a:endParaRPr lang="ar-SA"/>
        </a:p>
      </dgm:t>
    </dgm:pt>
    <dgm:pt modelId="{2249B60A-0FA0-41D0-85BF-0DDC8ED9EAA3}">
      <dgm:prSet phldrT="[نص]"/>
      <dgm:spPr/>
      <dgm:t>
        <a:bodyPr/>
        <a:lstStyle/>
        <a:p>
          <a:pPr rtl="1"/>
          <a:r>
            <a:rPr lang="ar-SA" dirty="0"/>
            <a:t>تحتوي على 600 دورية بالإضافة الى كتب وابحاث في مجال المكتبات والمعلومات</a:t>
          </a:r>
        </a:p>
      </dgm:t>
    </dgm:pt>
    <dgm:pt modelId="{D1D446A1-2AAA-4B2F-8B0D-C10748B6B5E2}" type="parTrans" cxnId="{1FF18D3C-89D5-4B03-8165-2B567654CEBA}">
      <dgm:prSet/>
      <dgm:spPr/>
      <dgm:t>
        <a:bodyPr/>
        <a:lstStyle/>
        <a:p>
          <a:pPr rtl="1"/>
          <a:endParaRPr lang="ar-SA"/>
        </a:p>
      </dgm:t>
    </dgm:pt>
    <dgm:pt modelId="{170C5F59-1719-4728-A119-AD672DFDE94B}" type="sibTrans" cxnId="{1FF18D3C-89D5-4B03-8165-2B567654CEBA}">
      <dgm:prSet/>
      <dgm:spPr/>
      <dgm:t>
        <a:bodyPr/>
        <a:lstStyle/>
        <a:p>
          <a:pPr rtl="1"/>
          <a:endParaRPr lang="ar-SA"/>
        </a:p>
      </dgm:t>
    </dgm:pt>
    <dgm:pt modelId="{DFAC1448-8234-4671-A2C6-C97538DD14E5}">
      <dgm:prSet phldrT="[نص]"/>
      <dgm:spPr/>
      <dgm:t>
        <a:bodyPr/>
        <a:lstStyle/>
        <a:p>
          <a:pPr rtl="1"/>
          <a:r>
            <a:rPr lang="en-US" dirty="0"/>
            <a:t>http://proquest.umi.com/pqdweb?cfc-</a:t>
          </a:r>
          <a:endParaRPr lang="ar-SA" dirty="0"/>
        </a:p>
      </dgm:t>
    </dgm:pt>
    <dgm:pt modelId="{D76BE988-52BE-4A71-8345-8BC4C91D8035}" type="parTrans" cxnId="{4D2BE1C2-5599-4325-AA3E-140B62D19132}">
      <dgm:prSet/>
      <dgm:spPr/>
      <dgm:t>
        <a:bodyPr/>
        <a:lstStyle/>
        <a:p>
          <a:pPr rtl="1"/>
          <a:endParaRPr lang="ar-SA"/>
        </a:p>
      </dgm:t>
    </dgm:pt>
    <dgm:pt modelId="{F9BA4127-E8C9-4E02-BC64-FBE36A485157}" type="sibTrans" cxnId="{4D2BE1C2-5599-4325-AA3E-140B62D19132}">
      <dgm:prSet/>
      <dgm:spPr/>
      <dgm:t>
        <a:bodyPr/>
        <a:lstStyle/>
        <a:p>
          <a:pPr rtl="1"/>
          <a:endParaRPr lang="ar-SA"/>
        </a:p>
      </dgm:t>
    </dgm:pt>
    <dgm:pt modelId="{A4D68AAC-F2E7-446C-8B8A-6B9084F97209}">
      <dgm:prSet phldrT="[نص]"/>
      <dgm:spPr/>
      <dgm:t>
        <a:bodyPr/>
        <a:lstStyle/>
        <a:p>
          <a:pPr rtl="1"/>
          <a:r>
            <a:rPr lang="ar-SA" dirty="0" err="1"/>
            <a:t>إبسكو</a:t>
          </a:r>
          <a:endParaRPr lang="ar-SA" dirty="0"/>
        </a:p>
      </dgm:t>
    </dgm:pt>
    <dgm:pt modelId="{956CC819-B7BE-48C7-B6F0-703D82DD64B3}" type="parTrans" cxnId="{A45FEB59-F286-435E-B02A-6CC3536AD6E5}">
      <dgm:prSet/>
      <dgm:spPr/>
      <dgm:t>
        <a:bodyPr/>
        <a:lstStyle/>
        <a:p>
          <a:pPr rtl="1"/>
          <a:endParaRPr lang="ar-SA"/>
        </a:p>
      </dgm:t>
    </dgm:pt>
    <dgm:pt modelId="{0CBD6382-0F8C-4CF9-BCEE-55C931DB71C1}" type="sibTrans" cxnId="{A45FEB59-F286-435E-B02A-6CC3536AD6E5}">
      <dgm:prSet/>
      <dgm:spPr/>
      <dgm:t>
        <a:bodyPr/>
        <a:lstStyle/>
        <a:p>
          <a:pPr rtl="1"/>
          <a:endParaRPr lang="ar-SA"/>
        </a:p>
      </dgm:t>
    </dgm:pt>
    <dgm:pt modelId="{08F95D69-569F-48F9-B145-595FD3CA3730}">
      <dgm:prSet phldrT="[نص]"/>
      <dgm:spPr/>
      <dgm:t>
        <a:bodyPr/>
        <a:lstStyle/>
        <a:p>
          <a:pPr rtl="1"/>
          <a:r>
            <a:rPr lang="ar-SA" dirty="0"/>
            <a:t>تحتوي اكبر مكتبة رقمية في مجال الآداب والعلوم التربوية</a:t>
          </a:r>
        </a:p>
      </dgm:t>
    </dgm:pt>
    <dgm:pt modelId="{304528E9-CEBF-44F1-BFDF-0F1CBB3426DF}" type="parTrans" cxnId="{E156326F-420B-47DE-A5D5-FB37A5BA83D5}">
      <dgm:prSet/>
      <dgm:spPr/>
      <dgm:t>
        <a:bodyPr/>
        <a:lstStyle/>
        <a:p>
          <a:pPr rtl="1"/>
          <a:endParaRPr lang="ar-SA"/>
        </a:p>
      </dgm:t>
    </dgm:pt>
    <dgm:pt modelId="{7514456A-BBA6-4EF8-B8AE-968A27343684}" type="sibTrans" cxnId="{E156326F-420B-47DE-A5D5-FB37A5BA83D5}">
      <dgm:prSet/>
      <dgm:spPr/>
      <dgm:t>
        <a:bodyPr/>
        <a:lstStyle/>
        <a:p>
          <a:pPr rtl="1"/>
          <a:endParaRPr lang="ar-SA"/>
        </a:p>
      </dgm:t>
    </dgm:pt>
    <dgm:pt modelId="{935834FD-43EE-43B9-8AEC-D23C3F6E2DFA}">
      <dgm:prSet phldrT="[نص]"/>
      <dgm:spPr/>
      <dgm:t>
        <a:bodyPr/>
        <a:lstStyle/>
        <a:p>
          <a:pPr rtl="1"/>
          <a:r>
            <a:rPr lang="en-US" dirty="0"/>
            <a:t>http://search.ebscohost.com</a:t>
          </a:r>
          <a:endParaRPr lang="ar-SA" dirty="0"/>
        </a:p>
      </dgm:t>
    </dgm:pt>
    <dgm:pt modelId="{0EC458DD-8E87-46B8-A050-67C9DDD00812}" type="parTrans" cxnId="{51D9A13E-1066-47D0-B2E9-2B31F3FA53E1}">
      <dgm:prSet/>
      <dgm:spPr/>
      <dgm:t>
        <a:bodyPr/>
        <a:lstStyle/>
        <a:p>
          <a:pPr rtl="1"/>
          <a:endParaRPr lang="ar-SA"/>
        </a:p>
      </dgm:t>
    </dgm:pt>
    <dgm:pt modelId="{B894E30C-374A-4073-80A9-10A0E85CCAB1}" type="sibTrans" cxnId="{51D9A13E-1066-47D0-B2E9-2B31F3FA53E1}">
      <dgm:prSet/>
      <dgm:spPr/>
      <dgm:t>
        <a:bodyPr/>
        <a:lstStyle/>
        <a:p>
          <a:pPr rtl="1"/>
          <a:endParaRPr lang="ar-SA"/>
        </a:p>
      </dgm:t>
    </dgm:pt>
    <dgm:pt modelId="{A4757CE6-5984-4146-8E16-6CE90C671BCD}">
      <dgm:prSet phldrT="[نص]"/>
      <dgm:spPr/>
      <dgm:t>
        <a:bodyPr/>
        <a:lstStyle/>
        <a:p>
          <a:pPr rtl="1"/>
          <a:r>
            <a:rPr lang="en-US" dirty="0"/>
            <a:t>http://search.ebscohost.com</a:t>
          </a:r>
          <a:endParaRPr lang="ar-SA" dirty="0"/>
        </a:p>
      </dgm:t>
    </dgm:pt>
    <dgm:pt modelId="{BCE5F052-CBF5-4DD5-8B26-F47DF8BE47D8}" type="parTrans" cxnId="{BDD6EEED-D511-450A-A074-C27203D64FA7}">
      <dgm:prSet/>
      <dgm:spPr/>
      <dgm:t>
        <a:bodyPr/>
        <a:lstStyle/>
        <a:p>
          <a:pPr rtl="1"/>
          <a:endParaRPr lang="ar-SA"/>
        </a:p>
      </dgm:t>
    </dgm:pt>
    <dgm:pt modelId="{6C953A32-9F15-428F-9037-93AB452C387D}" type="sibTrans" cxnId="{BDD6EEED-D511-450A-A074-C27203D64FA7}">
      <dgm:prSet/>
      <dgm:spPr/>
      <dgm:t>
        <a:bodyPr/>
        <a:lstStyle/>
        <a:p>
          <a:pPr rtl="1"/>
          <a:endParaRPr lang="ar-SA"/>
        </a:p>
      </dgm:t>
    </dgm:pt>
    <dgm:pt modelId="{CB639F41-3038-4FCD-B7C4-4D45D9535FE0}">
      <dgm:prSet phldrT="[نص]"/>
      <dgm:spPr/>
      <dgm:t>
        <a:bodyPr/>
        <a:lstStyle/>
        <a:p>
          <a:pPr rtl="1"/>
          <a:r>
            <a:rPr lang="ar-SA" dirty="0"/>
            <a:t>تعد من اضخم قواعد المعلومات العالمية التي صممت لخدمة المكتبات العامة، حيث تغطي القاعدة أغلب المجالات.</a:t>
          </a:r>
        </a:p>
      </dgm:t>
    </dgm:pt>
    <dgm:pt modelId="{747C4ACF-9922-488E-B232-E4D14A2FAFAF}" type="parTrans" cxnId="{E29B683F-72E5-41E9-89C7-8DCF0167E0BA}">
      <dgm:prSet/>
      <dgm:spPr/>
      <dgm:t>
        <a:bodyPr/>
        <a:lstStyle/>
        <a:p>
          <a:pPr rtl="1"/>
          <a:endParaRPr lang="ar-SA"/>
        </a:p>
      </dgm:t>
    </dgm:pt>
    <dgm:pt modelId="{B0DD0DA9-E479-4D5C-BBDF-D9B3D79DC8D6}" type="sibTrans" cxnId="{E29B683F-72E5-41E9-89C7-8DCF0167E0BA}">
      <dgm:prSet/>
      <dgm:spPr/>
      <dgm:t>
        <a:bodyPr/>
        <a:lstStyle/>
        <a:p>
          <a:pPr rtl="1"/>
          <a:endParaRPr lang="ar-SA"/>
        </a:p>
      </dgm:t>
    </dgm:pt>
    <dgm:pt modelId="{555E7AB5-4D7C-4821-9D2F-247CB09101C4}" type="pres">
      <dgm:prSet presAssocID="{9B20E5FC-8A83-4ACC-AD9B-736A9D44F453}" presName="Name0" presStyleCnt="0">
        <dgm:presLayoutVars>
          <dgm:dir val="rev"/>
          <dgm:animLvl val="lvl"/>
          <dgm:resizeHandles/>
        </dgm:presLayoutVars>
      </dgm:prSet>
      <dgm:spPr/>
    </dgm:pt>
    <dgm:pt modelId="{EB589026-4898-472D-AAFE-562590B48B7B}" type="pres">
      <dgm:prSet presAssocID="{C288A3A6-97BA-4DFF-9F31-6295CFE384E5}" presName="linNode" presStyleCnt="0"/>
      <dgm:spPr/>
    </dgm:pt>
    <dgm:pt modelId="{FB1AC97E-A541-4A84-82FB-CB25B31E0B10}" type="pres">
      <dgm:prSet presAssocID="{C288A3A6-97BA-4DFF-9F31-6295CFE384E5}" presName="parentShp" presStyleLbl="node1" presStyleIdx="0" presStyleCnt="6" custScaleX="68892" custLinFactNeighborX="10592">
        <dgm:presLayoutVars>
          <dgm:bulletEnabled val="1"/>
        </dgm:presLayoutVars>
      </dgm:prSet>
      <dgm:spPr/>
    </dgm:pt>
    <dgm:pt modelId="{2476D7EB-B64B-4202-80CE-61F0E77E4A8F}" type="pres">
      <dgm:prSet presAssocID="{C288A3A6-97BA-4DFF-9F31-6295CFE384E5}" presName="childShp" presStyleLbl="bgAccFollowNode1" presStyleIdx="0" presStyleCnt="6" custScaleX="120917">
        <dgm:presLayoutVars>
          <dgm:bulletEnabled val="1"/>
        </dgm:presLayoutVars>
      </dgm:prSet>
      <dgm:spPr/>
    </dgm:pt>
    <dgm:pt modelId="{C8D533D0-E59B-4D41-A3EB-710329B10B85}" type="pres">
      <dgm:prSet presAssocID="{31F496F8-A305-4F04-9359-4CF5A3C95C4F}" presName="spacing" presStyleCnt="0"/>
      <dgm:spPr/>
    </dgm:pt>
    <dgm:pt modelId="{0D941A39-90B3-416F-823F-EEC006782A92}" type="pres">
      <dgm:prSet presAssocID="{EAA1682C-5086-47AB-8BC7-99751E76C225}" presName="linNode" presStyleCnt="0"/>
      <dgm:spPr/>
    </dgm:pt>
    <dgm:pt modelId="{D0A29CC7-DF9D-460A-A4C8-22274A5233F0}" type="pres">
      <dgm:prSet presAssocID="{EAA1682C-5086-47AB-8BC7-99751E76C225}" presName="parentShp" presStyleLbl="node1" presStyleIdx="1" presStyleCnt="6" custScaleX="68892" custLinFactNeighborX="10592">
        <dgm:presLayoutVars>
          <dgm:bulletEnabled val="1"/>
        </dgm:presLayoutVars>
      </dgm:prSet>
      <dgm:spPr/>
    </dgm:pt>
    <dgm:pt modelId="{744E54D8-A67E-4731-B4CC-11AEFEB23EBD}" type="pres">
      <dgm:prSet presAssocID="{EAA1682C-5086-47AB-8BC7-99751E76C225}" presName="childShp" presStyleLbl="bgAccFollowNode1" presStyleIdx="1" presStyleCnt="6" custScaleX="120917">
        <dgm:presLayoutVars>
          <dgm:bulletEnabled val="1"/>
        </dgm:presLayoutVars>
      </dgm:prSet>
      <dgm:spPr/>
    </dgm:pt>
    <dgm:pt modelId="{8F151FD5-2F09-4A41-B225-7E5D265AAB84}" type="pres">
      <dgm:prSet presAssocID="{B070D7E8-E801-4879-9E88-72882D6601EE}" presName="spacing" presStyleCnt="0"/>
      <dgm:spPr/>
    </dgm:pt>
    <dgm:pt modelId="{28D7DCB8-1BB1-48FE-97AA-9FD8D552366A}" type="pres">
      <dgm:prSet presAssocID="{0703AD51-879B-483A-B02A-EFC616869E2B}" presName="linNode" presStyleCnt="0"/>
      <dgm:spPr/>
    </dgm:pt>
    <dgm:pt modelId="{14985A55-900C-44B2-B556-81B5A52AE578}" type="pres">
      <dgm:prSet presAssocID="{0703AD51-879B-483A-B02A-EFC616869E2B}" presName="parentShp" presStyleLbl="node1" presStyleIdx="2" presStyleCnt="6" custScaleX="68892" custLinFactNeighborX="10592">
        <dgm:presLayoutVars>
          <dgm:bulletEnabled val="1"/>
        </dgm:presLayoutVars>
      </dgm:prSet>
      <dgm:spPr/>
    </dgm:pt>
    <dgm:pt modelId="{693F53C8-2912-4FDB-B691-845CEE444E7B}" type="pres">
      <dgm:prSet presAssocID="{0703AD51-879B-483A-B02A-EFC616869E2B}" presName="childShp" presStyleLbl="bgAccFollowNode1" presStyleIdx="2" presStyleCnt="6" custScaleX="120917">
        <dgm:presLayoutVars>
          <dgm:bulletEnabled val="1"/>
        </dgm:presLayoutVars>
      </dgm:prSet>
      <dgm:spPr/>
    </dgm:pt>
    <dgm:pt modelId="{A6F22418-53CF-427A-AF2F-FF8837DEE01D}" type="pres">
      <dgm:prSet presAssocID="{20B49617-91E0-4EBD-A04F-F1B91CD3F02B}" presName="spacing" presStyleCnt="0"/>
      <dgm:spPr/>
    </dgm:pt>
    <dgm:pt modelId="{47C16D61-1D71-4EF6-83CC-F71753B0D8F4}" type="pres">
      <dgm:prSet presAssocID="{3BCA17D0-F95D-4566-ABD0-F4BDBD7EDE47}" presName="linNode" presStyleCnt="0"/>
      <dgm:spPr/>
    </dgm:pt>
    <dgm:pt modelId="{A4632E69-7D5E-4EEB-8140-E40971828913}" type="pres">
      <dgm:prSet presAssocID="{3BCA17D0-F95D-4566-ABD0-F4BDBD7EDE47}" presName="parentShp" presStyleLbl="node1" presStyleIdx="3" presStyleCnt="6" custScaleX="68892" custLinFactNeighborX="10592">
        <dgm:presLayoutVars>
          <dgm:bulletEnabled val="1"/>
        </dgm:presLayoutVars>
      </dgm:prSet>
      <dgm:spPr/>
    </dgm:pt>
    <dgm:pt modelId="{4F0EAAAA-2421-492D-B2E4-64EBD4197B79}" type="pres">
      <dgm:prSet presAssocID="{3BCA17D0-F95D-4566-ABD0-F4BDBD7EDE47}" presName="childShp" presStyleLbl="bgAccFollowNode1" presStyleIdx="3" presStyleCnt="6" custScaleX="120917">
        <dgm:presLayoutVars>
          <dgm:bulletEnabled val="1"/>
        </dgm:presLayoutVars>
      </dgm:prSet>
      <dgm:spPr/>
    </dgm:pt>
    <dgm:pt modelId="{33C4C010-6272-461E-86C7-1BAD2BBE92FB}" type="pres">
      <dgm:prSet presAssocID="{2CB4EFC7-A6DA-456A-9532-81C8F84E942F}" presName="spacing" presStyleCnt="0"/>
      <dgm:spPr/>
    </dgm:pt>
    <dgm:pt modelId="{2CEEB527-64E4-42F4-B59C-80DC8B854B09}" type="pres">
      <dgm:prSet presAssocID="{CCA42D84-CE32-418E-BBDC-26A4B1AD6884}" presName="linNode" presStyleCnt="0"/>
      <dgm:spPr/>
    </dgm:pt>
    <dgm:pt modelId="{1B5E770B-5D53-484A-831F-17131DF65335}" type="pres">
      <dgm:prSet presAssocID="{CCA42D84-CE32-418E-BBDC-26A4B1AD6884}" presName="parentShp" presStyleLbl="node1" presStyleIdx="4" presStyleCnt="6" custScaleX="68892" custLinFactNeighborX="74" custLinFactNeighborY="-1847">
        <dgm:presLayoutVars>
          <dgm:bulletEnabled val="1"/>
        </dgm:presLayoutVars>
      </dgm:prSet>
      <dgm:spPr/>
    </dgm:pt>
    <dgm:pt modelId="{E56E9AE7-C083-4184-9DA7-018F501D2A81}" type="pres">
      <dgm:prSet presAssocID="{CCA42D84-CE32-418E-BBDC-26A4B1AD6884}" presName="childShp" presStyleLbl="bgAccFollowNode1" presStyleIdx="4" presStyleCnt="6" custScaleX="120917">
        <dgm:presLayoutVars>
          <dgm:bulletEnabled val="1"/>
        </dgm:presLayoutVars>
      </dgm:prSet>
      <dgm:spPr/>
    </dgm:pt>
    <dgm:pt modelId="{0D862916-9B82-4FA8-BB26-868EC3F1B9BD}" type="pres">
      <dgm:prSet presAssocID="{7BA95BA1-34D0-4533-83A5-543F26000F1F}" presName="spacing" presStyleCnt="0"/>
      <dgm:spPr/>
    </dgm:pt>
    <dgm:pt modelId="{BE35BBBA-D50B-4422-BDFE-81E98E2FFA24}" type="pres">
      <dgm:prSet presAssocID="{A4D68AAC-F2E7-446C-8B8A-6B9084F97209}" presName="linNode" presStyleCnt="0"/>
      <dgm:spPr/>
    </dgm:pt>
    <dgm:pt modelId="{0A57C42A-EBFB-4FE7-8BC6-1898B7655049}" type="pres">
      <dgm:prSet presAssocID="{A4D68AAC-F2E7-446C-8B8A-6B9084F97209}" presName="parentShp" presStyleLbl="node1" presStyleIdx="5" presStyleCnt="6" custScaleX="68892" custLinFactNeighborX="74" custLinFactNeighborY="-3671">
        <dgm:presLayoutVars>
          <dgm:bulletEnabled val="1"/>
        </dgm:presLayoutVars>
      </dgm:prSet>
      <dgm:spPr/>
    </dgm:pt>
    <dgm:pt modelId="{CEFFE19B-3464-4716-BD01-7D011F8AE50B}" type="pres">
      <dgm:prSet presAssocID="{A4D68AAC-F2E7-446C-8B8A-6B9084F97209}" presName="childShp" presStyleLbl="bgAccFollowNode1" presStyleIdx="5" presStyleCnt="6" custScaleX="120917">
        <dgm:presLayoutVars>
          <dgm:bulletEnabled val="1"/>
        </dgm:presLayoutVars>
      </dgm:prSet>
      <dgm:spPr/>
    </dgm:pt>
  </dgm:ptLst>
  <dgm:cxnLst>
    <dgm:cxn modelId="{B39B6F04-21A1-4D2F-84EB-E50FC63872D3}" type="presOf" srcId="{935834FD-43EE-43B9-8AEC-D23C3F6E2DFA}" destId="{E56E9AE7-C083-4184-9DA7-018F501D2A81}" srcOrd="0" destOrd="1" presId="urn:microsoft.com/office/officeart/2005/8/layout/vList6"/>
    <dgm:cxn modelId="{68F73707-DD9D-4874-A9B3-9259DF9ACCB5}" srcId="{EAA1682C-5086-47AB-8BC7-99751E76C225}" destId="{CDA00B32-C35C-4746-8F6C-6CF0140CFF78}" srcOrd="1" destOrd="0" parTransId="{BE4042C3-2216-4F65-A054-335EB29106F0}" sibTransId="{B80727C6-27B4-43FC-8ABD-C9C2A65663FF}"/>
    <dgm:cxn modelId="{D0313D1B-3813-4B74-8D46-C85EBD85DA0F}" type="presOf" srcId="{0703AD51-879B-483A-B02A-EFC616869E2B}" destId="{14985A55-900C-44B2-B556-81B5A52AE578}" srcOrd="0" destOrd="0" presId="urn:microsoft.com/office/officeart/2005/8/layout/vList6"/>
    <dgm:cxn modelId="{2969821E-E63A-4F16-9FBC-A66874A495E7}" type="presOf" srcId="{CB0F5E9A-D112-49A0-8EF9-373F042AD713}" destId="{693F53C8-2912-4FDB-B691-845CEE444E7B}" srcOrd="0" destOrd="0" presId="urn:microsoft.com/office/officeart/2005/8/layout/vList6"/>
    <dgm:cxn modelId="{314E742D-889B-46A3-A86D-31CE99E37BFE}" type="presOf" srcId="{7F06F68D-097E-4DA2-A1C6-97265668858B}" destId="{2476D7EB-B64B-4202-80CE-61F0E77E4A8F}" srcOrd="0" destOrd="0" presId="urn:microsoft.com/office/officeart/2005/8/layout/vList6"/>
    <dgm:cxn modelId="{1DD85136-7A99-4F08-B3C1-EB9142CA5854}" type="presOf" srcId="{C288A3A6-97BA-4DFF-9F31-6295CFE384E5}" destId="{FB1AC97E-A541-4A84-82FB-CB25B31E0B10}" srcOrd="0" destOrd="0" presId="urn:microsoft.com/office/officeart/2005/8/layout/vList6"/>
    <dgm:cxn modelId="{09E5B738-0800-4410-B159-E97CFF31A471}" srcId="{EAA1682C-5086-47AB-8BC7-99751E76C225}" destId="{F38B33E4-5E93-4DA2-B195-71AAEA20BE1B}" srcOrd="0" destOrd="0" parTransId="{F7B9435E-25C8-424E-BD31-34C2ABD82A17}" sibTransId="{40145929-E1B0-4FF8-925D-F8636C7C9AFB}"/>
    <dgm:cxn modelId="{1FF18D3C-89D5-4B03-8165-2B567654CEBA}" srcId="{3BCA17D0-F95D-4566-ABD0-F4BDBD7EDE47}" destId="{2249B60A-0FA0-41D0-85BF-0DDC8ED9EAA3}" srcOrd="0" destOrd="0" parTransId="{D1D446A1-2AAA-4B2F-8B0D-C10748B6B5E2}" sibTransId="{170C5F59-1719-4728-A119-AD672DFDE94B}"/>
    <dgm:cxn modelId="{25947D3D-14F8-4372-9C79-EB3129FE15E9}" type="presOf" srcId="{3BCA17D0-F95D-4566-ABD0-F4BDBD7EDE47}" destId="{A4632E69-7D5E-4EEB-8140-E40971828913}" srcOrd="0" destOrd="0" presId="urn:microsoft.com/office/officeart/2005/8/layout/vList6"/>
    <dgm:cxn modelId="{51D9A13E-1066-47D0-B2E9-2B31F3FA53E1}" srcId="{CCA42D84-CE32-418E-BBDC-26A4B1AD6884}" destId="{935834FD-43EE-43B9-8AEC-D23C3F6E2DFA}" srcOrd="1" destOrd="0" parTransId="{0EC458DD-8E87-46B8-A050-67C9DDD00812}" sibTransId="{B894E30C-374A-4073-80A9-10A0E85CCAB1}"/>
    <dgm:cxn modelId="{E29B683F-72E5-41E9-89C7-8DCF0167E0BA}" srcId="{A4D68AAC-F2E7-446C-8B8A-6B9084F97209}" destId="{CB639F41-3038-4FCD-B7C4-4D45D9535FE0}" srcOrd="0" destOrd="0" parTransId="{747C4ACF-9922-488E-B232-E4D14A2FAFAF}" sibTransId="{B0DD0DA9-E479-4D5C-BBDF-D9B3D79DC8D6}"/>
    <dgm:cxn modelId="{73A2025C-8F97-4CD7-AB48-56A1E504AEA2}" srcId="{9B20E5FC-8A83-4ACC-AD9B-736A9D44F453}" destId="{EAA1682C-5086-47AB-8BC7-99751E76C225}" srcOrd="1" destOrd="0" parTransId="{25915C31-F3E9-43EA-A7B8-94013C2A7132}" sibTransId="{B070D7E8-E801-4879-9E88-72882D6601EE}"/>
    <dgm:cxn modelId="{2DF14B5C-B15A-410E-BFB9-DC907F1211E9}" type="presOf" srcId="{FE94966A-3A2F-4FF4-A263-56E6AE1EF233}" destId="{2476D7EB-B64B-4202-80CE-61F0E77E4A8F}" srcOrd="0" destOrd="1" presId="urn:microsoft.com/office/officeart/2005/8/layout/vList6"/>
    <dgm:cxn modelId="{FE86CE5E-5934-4B2B-A48B-ACEE0840CDB3}" type="presOf" srcId="{2249B60A-0FA0-41D0-85BF-0DDC8ED9EAA3}" destId="{4F0EAAAA-2421-492D-B2E4-64EBD4197B79}" srcOrd="0" destOrd="0" presId="urn:microsoft.com/office/officeart/2005/8/layout/vList6"/>
    <dgm:cxn modelId="{04EE2C67-85F1-41D3-82C4-221BCEF19FDD}" type="presOf" srcId="{08F95D69-569F-48F9-B145-595FD3CA3730}" destId="{E56E9AE7-C083-4184-9DA7-018F501D2A81}" srcOrd="0" destOrd="0" presId="urn:microsoft.com/office/officeart/2005/8/layout/vList6"/>
    <dgm:cxn modelId="{F4B3064F-FC61-4980-AF0B-324D4D23826C}" srcId="{9B20E5FC-8A83-4ACC-AD9B-736A9D44F453}" destId="{CCA42D84-CE32-418E-BBDC-26A4B1AD6884}" srcOrd="4" destOrd="0" parTransId="{B2146CED-39AA-465D-8E93-F5851A1F4A51}" sibTransId="{7BA95BA1-34D0-4533-83A5-543F26000F1F}"/>
    <dgm:cxn modelId="{E156326F-420B-47DE-A5D5-FB37A5BA83D5}" srcId="{CCA42D84-CE32-418E-BBDC-26A4B1AD6884}" destId="{08F95D69-569F-48F9-B145-595FD3CA3730}" srcOrd="0" destOrd="0" parTransId="{304528E9-CEBF-44F1-BFDF-0F1CBB3426DF}" sibTransId="{7514456A-BBA6-4EF8-B8AE-968A27343684}"/>
    <dgm:cxn modelId="{02DD944F-D9A2-4984-AF89-032ACBD91256}" type="presOf" srcId="{EAA1682C-5086-47AB-8BC7-99751E76C225}" destId="{D0A29CC7-DF9D-460A-A4C8-22274A5233F0}" srcOrd="0" destOrd="0" presId="urn:microsoft.com/office/officeart/2005/8/layout/vList6"/>
    <dgm:cxn modelId="{9DD69370-F672-4F74-9994-DCC7E119330D}" type="presOf" srcId="{DFAC1448-8234-4671-A2C6-C97538DD14E5}" destId="{4F0EAAAA-2421-492D-B2E4-64EBD4197B79}" srcOrd="0" destOrd="1" presId="urn:microsoft.com/office/officeart/2005/8/layout/vList6"/>
    <dgm:cxn modelId="{03CF4F75-BC55-4589-80BB-D15B74466FED}" type="presOf" srcId="{CB639F41-3038-4FCD-B7C4-4D45D9535FE0}" destId="{CEFFE19B-3464-4716-BD01-7D011F8AE50B}" srcOrd="0" destOrd="0" presId="urn:microsoft.com/office/officeart/2005/8/layout/vList6"/>
    <dgm:cxn modelId="{6B252378-866E-491C-9A42-069ECB17A851}" srcId="{C288A3A6-97BA-4DFF-9F31-6295CFE384E5}" destId="{7F06F68D-097E-4DA2-A1C6-97265668858B}" srcOrd="0" destOrd="0" parTransId="{8755F0F6-9152-4E87-A79A-DE635E76F46B}" sibTransId="{662A6012-7811-45B7-8DBF-A0C2F8B9967B}"/>
    <dgm:cxn modelId="{A45FEB59-F286-435E-B02A-6CC3536AD6E5}" srcId="{9B20E5FC-8A83-4ACC-AD9B-736A9D44F453}" destId="{A4D68AAC-F2E7-446C-8B8A-6B9084F97209}" srcOrd="5" destOrd="0" parTransId="{956CC819-B7BE-48C7-B6F0-703D82DD64B3}" sibTransId="{0CBD6382-0F8C-4CF9-BCEE-55C931DB71C1}"/>
    <dgm:cxn modelId="{79BD3B7B-C4E9-4905-B387-AF9508DC676E}" type="presOf" srcId="{9B20E5FC-8A83-4ACC-AD9B-736A9D44F453}" destId="{555E7AB5-4D7C-4821-9D2F-247CB09101C4}" srcOrd="0" destOrd="0" presId="urn:microsoft.com/office/officeart/2005/8/layout/vList6"/>
    <dgm:cxn modelId="{BE90BC83-F83C-4B03-849E-3319A34D8C64}" srcId="{0703AD51-879B-483A-B02A-EFC616869E2B}" destId="{6A5A6C43-8E5F-417F-97E3-7E67E0AFFE27}" srcOrd="1" destOrd="0" parTransId="{84417547-9F4D-4C3A-8F5E-E46113C1C294}" sibTransId="{B3E225DD-E086-47FE-A642-8E803EAB7666}"/>
    <dgm:cxn modelId="{6AD41E85-7F56-42AA-9A84-2DE943388F88}" type="presOf" srcId="{6A5A6C43-8E5F-417F-97E3-7E67E0AFFE27}" destId="{693F53C8-2912-4FDB-B691-845CEE444E7B}" srcOrd="0" destOrd="1" presId="urn:microsoft.com/office/officeart/2005/8/layout/vList6"/>
    <dgm:cxn modelId="{CBC66A9C-1954-4F21-95E6-91C625F43DBE}" srcId="{9B20E5FC-8A83-4ACC-AD9B-736A9D44F453}" destId="{C288A3A6-97BA-4DFF-9F31-6295CFE384E5}" srcOrd="0" destOrd="0" parTransId="{F4DD8B5C-F8BB-4778-9814-0F322A556A94}" sibTransId="{31F496F8-A305-4F04-9359-4CF5A3C95C4F}"/>
    <dgm:cxn modelId="{64A9D0A0-DB91-408A-824E-280E24A86A33}" type="presOf" srcId="{CDA00B32-C35C-4746-8F6C-6CF0140CFF78}" destId="{744E54D8-A67E-4731-B4CC-11AEFEB23EBD}" srcOrd="0" destOrd="1" presId="urn:microsoft.com/office/officeart/2005/8/layout/vList6"/>
    <dgm:cxn modelId="{9CF092A5-9C0B-4A2A-A41F-A439A52BB3E0}" srcId="{9B20E5FC-8A83-4ACC-AD9B-736A9D44F453}" destId="{0703AD51-879B-483A-B02A-EFC616869E2B}" srcOrd="2" destOrd="0" parTransId="{6F1F9DA9-4E94-48B5-860A-C027B1466D6B}" sibTransId="{20B49617-91E0-4EBD-A04F-F1B91CD3F02B}"/>
    <dgm:cxn modelId="{D9E1F7AF-F20B-4BA3-9739-B1EAC2F78126}" srcId="{9B20E5FC-8A83-4ACC-AD9B-736A9D44F453}" destId="{3BCA17D0-F95D-4566-ABD0-F4BDBD7EDE47}" srcOrd="3" destOrd="0" parTransId="{C029CE02-8299-4440-A0C3-4CBA251EF777}" sibTransId="{2CB4EFC7-A6DA-456A-9532-81C8F84E942F}"/>
    <dgm:cxn modelId="{4D2BE1C2-5599-4325-AA3E-140B62D19132}" srcId="{3BCA17D0-F95D-4566-ABD0-F4BDBD7EDE47}" destId="{DFAC1448-8234-4671-A2C6-C97538DD14E5}" srcOrd="1" destOrd="0" parTransId="{D76BE988-52BE-4A71-8345-8BC4C91D8035}" sibTransId="{F9BA4127-E8C9-4E02-BC64-FBE36A485157}"/>
    <dgm:cxn modelId="{7F9ADBD2-B9B8-4A27-8EF5-3B5A265A3F25}" srcId="{0703AD51-879B-483A-B02A-EFC616869E2B}" destId="{CB0F5E9A-D112-49A0-8EF9-373F042AD713}" srcOrd="0" destOrd="0" parTransId="{D7B34227-8749-49C1-B9D5-8AB15EF1FC89}" sibTransId="{21E9430F-1FCF-4691-9FC3-15B518732322}"/>
    <dgm:cxn modelId="{EEF5B7D6-6D74-4F17-BA70-4D48443EF706}" type="presOf" srcId="{CCA42D84-CE32-418E-BBDC-26A4B1AD6884}" destId="{1B5E770B-5D53-484A-831F-17131DF65335}" srcOrd="0" destOrd="0" presId="urn:microsoft.com/office/officeart/2005/8/layout/vList6"/>
    <dgm:cxn modelId="{379CF1E1-45F2-48E1-80B1-8D128BCE7179}" type="presOf" srcId="{A4D68AAC-F2E7-446C-8B8A-6B9084F97209}" destId="{0A57C42A-EBFB-4FE7-8BC6-1898B7655049}" srcOrd="0" destOrd="0" presId="urn:microsoft.com/office/officeart/2005/8/layout/vList6"/>
    <dgm:cxn modelId="{B6C77DE9-9D41-4C01-937F-EDFD554A6304}" srcId="{C288A3A6-97BA-4DFF-9F31-6295CFE384E5}" destId="{FE94966A-3A2F-4FF4-A263-56E6AE1EF233}" srcOrd="1" destOrd="0" parTransId="{AE97D5D9-1592-411E-96FB-ECAA4DE95892}" sibTransId="{74EE2B5F-183A-4921-AE87-3B0EEB98B1EC}"/>
    <dgm:cxn modelId="{41D6ABEB-6983-490D-92B5-053C98199219}" type="presOf" srcId="{F38B33E4-5E93-4DA2-B195-71AAEA20BE1B}" destId="{744E54D8-A67E-4731-B4CC-11AEFEB23EBD}" srcOrd="0" destOrd="0" presId="urn:microsoft.com/office/officeart/2005/8/layout/vList6"/>
    <dgm:cxn modelId="{BDD6EEED-D511-450A-A074-C27203D64FA7}" srcId="{A4D68AAC-F2E7-446C-8B8A-6B9084F97209}" destId="{A4757CE6-5984-4146-8E16-6CE90C671BCD}" srcOrd="1" destOrd="0" parTransId="{BCE5F052-CBF5-4DD5-8B26-F47DF8BE47D8}" sibTransId="{6C953A32-9F15-428F-9037-93AB452C387D}"/>
    <dgm:cxn modelId="{304EEEF2-B794-448F-A420-6FCB8966F6A3}" type="presOf" srcId="{A4757CE6-5984-4146-8E16-6CE90C671BCD}" destId="{CEFFE19B-3464-4716-BD01-7D011F8AE50B}" srcOrd="0" destOrd="1" presId="urn:microsoft.com/office/officeart/2005/8/layout/vList6"/>
    <dgm:cxn modelId="{DE4B6A36-4002-4BFE-B990-C8697E1DA5AA}" type="presParOf" srcId="{555E7AB5-4D7C-4821-9D2F-247CB09101C4}" destId="{EB589026-4898-472D-AAFE-562590B48B7B}" srcOrd="0" destOrd="0" presId="urn:microsoft.com/office/officeart/2005/8/layout/vList6"/>
    <dgm:cxn modelId="{25008EFD-5CF5-40E6-B203-B25348A2A9E1}" type="presParOf" srcId="{EB589026-4898-472D-AAFE-562590B48B7B}" destId="{FB1AC97E-A541-4A84-82FB-CB25B31E0B10}" srcOrd="0" destOrd="0" presId="urn:microsoft.com/office/officeart/2005/8/layout/vList6"/>
    <dgm:cxn modelId="{A5F16044-0A8D-465F-88D1-1A6DD4297316}" type="presParOf" srcId="{EB589026-4898-472D-AAFE-562590B48B7B}" destId="{2476D7EB-B64B-4202-80CE-61F0E77E4A8F}" srcOrd="1" destOrd="0" presId="urn:microsoft.com/office/officeart/2005/8/layout/vList6"/>
    <dgm:cxn modelId="{F6B41F46-372B-480E-8F78-D58127BD4B34}" type="presParOf" srcId="{555E7AB5-4D7C-4821-9D2F-247CB09101C4}" destId="{C8D533D0-E59B-4D41-A3EB-710329B10B85}" srcOrd="1" destOrd="0" presId="urn:microsoft.com/office/officeart/2005/8/layout/vList6"/>
    <dgm:cxn modelId="{1C5CC2E3-3481-4990-82D7-308FA486587E}" type="presParOf" srcId="{555E7AB5-4D7C-4821-9D2F-247CB09101C4}" destId="{0D941A39-90B3-416F-823F-EEC006782A92}" srcOrd="2" destOrd="0" presId="urn:microsoft.com/office/officeart/2005/8/layout/vList6"/>
    <dgm:cxn modelId="{24B5900A-3CFD-4290-9628-8F7D0DCAC04E}" type="presParOf" srcId="{0D941A39-90B3-416F-823F-EEC006782A92}" destId="{D0A29CC7-DF9D-460A-A4C8-22274A5233F0}" srcOrd="0" destOrd="0" presId="urn:microsoft.com/office/officeart/2005/8/layout/vList6"/>
    <dgm:cxn modelId="{B91731CF-39D2-4DD2-9F3C-CD7DAD504204}" type="presParOf" srcId="{0D941A39-90B3-416F-823F-EEC006782A92}" destId="{744E54D8-A67E-4731-B4CC-11AEFEB23EBD}" srcOrd="1" destOrd="0" presId="urn:microsoft.com/office/officeart/2005/8/layout/vList6"/>
    <dgm:cxn modelId="{995A242E-1344-4026-ABEE-AB724BB7ECA7}" type="presParOf" srcId="{555E7AB5-4D7C-4821-9D2F-247CB09101C4}" destId="{8F151FD5-2F09-4A41-B225-7E5D265AAB84}" srcOrd="3" destOrd="0" presId="urn:microsoft.com/office/officeart/2005/8/layout/vList6"/>
    <dgm:cxn modelId="{3BEE8EBF-A76F-4642-9CA3-A73BC5BC5095}" type="presParOf" srcId="{555E7AB5-4D7C-4821-9D2F-247CB09101C4}" destId="{28D7DCB8-1BB1-48FE-97AA-9FD8D552366A}" srcOrd="4" destOrd="0" presId="urn:microsoft.com/office/officeart/2005/8/layout/vList6"/>
    <dgm:cxn modelId="{CC3C67A4-4178-4B98-921F-264916A8EB7D}" type="presParOf" srcId="{28D7DCB8-1BB1-48FE-97AA-9FD8D552366A}" destId="{14985A55-900C-44B2-B556-81B5A52AE578}" srcOrd="0" destOrd="0" presId="urn:microsoft.com/office/officeart/2005/8/layout/vList6"/>
    <dgm:cxn modelId="{C135D7CB-CBBF-426B-83F2-6BA971EDC881}" type="presParOf" srcId="{28D7DCB8-1BB1-48FE-97AA-9FD8D552366A}" destId="{693F53C8-2912-4FDB-B691-845CEE444E7B}" srcOrd="1" destOrd="0" presId="urn:microsoft.com/office/officeart/2005/8/layout/vList6"/>
    <dgm:cxn modelId="{4B5AF281-C155-40DF-AEB0-B324DE7C8022}" type="presParOf" srcId="{555E7AB5-4D7C-4821-9D2F-247CB09101C4}" destId="{A6F22418-53CF-427A-AF2F-FF8837DEE01D}" srcOrd="5" destOrd="0" presId="urn:microsoft.com/office/officeart/2005/8/layout/vList6"/>
    <dgm:cxn modelId="{B34F30E6-77A0-47AF-A3C6-D0A536B8064B}" type="presParOf" srcId="{555E7AB5-4D7C-4821-9D2F-247CB09101C4}" destId="{47C16D61-1D71-4EF6-83CC-F71753B0D8F4}" srcOrd="6" destOrd="0" presId="urn:microsoft.com/office/officeart/2005/8/layout/vList6"/>
    <dgm:cxn modelId="{D567B1A2-ED23-4222-BFB4-4E2126EFFA88}" type="presParOf" srcId="{47C16D61-1D71-4EF6-83CC-F71753B0D8F4}" destId="{A4632E69-7D5E-4EEB-8140-E40971828913}" srcOrd="0" destOrd="0" presId="urn:microsoft.com/office/officeart/2005/8/layout/vList6"/>
    <dgm:cxn modelId="{BACB18B8-1DE5-4BA9-9AA4-9190F10572B9}" type="presParOf" srcId="{47C16D61-1D71-4EF6-83CC-F71753B0D8F4}" destId="{4F0EAAAA-2421-492D-B2E4-64EBD4197B79}" srcOrd="1" destOrd="0" presId="urn:microsoft.com/office/officeart/2005/8/layout/vList6"/>
    <dgm:cxn modelId="{C276586D-41B4-4066-BD1B-D8FEF4E4C1EA}" type="presParOf" srcId="{555E7AB5-4D7C-4821-9D2F-247CB09101C4}" destId="{33C4C010-6272-461E-86C7-1BAD2BBE92FB}" srcOrd="7" destOrd="0" presId="urn:microsoft.com/office/officeart/2005/8/layout/vList6"/>
    <dgm:cxn modelId="{EA3E9377-2CCC-418D-BBC6-E42A780457F4}" type="presParOf" srcId="{555E7AB5-4D7C-4821-9D2F-247CB09101C4}" destId="{2CEEB527-64E4-42F4-B59C-80DC8B854B09}" srcOrd="8" destOrd="0" presId="urn:microsoft.com/office/officeart/2005/8/layout/vList6"/>
    <dgm:cxn modelId="{454459A7-CFA9-40D2-BD8A-3474F9236915}" type="presParOf" srcId="{2CEEB527-64E4-42F4-B59C-80DC8B854B09}" destId="{1B5E770B-5D53-484A-831F-17131DF65335}" srcOrd="0" destOrd="0" presId="urn:microsoft.com/office/officeart/2005/8/layout/vList6"/>
    <dgm:cxn modelId="{4D68DF2D-65D0-4484-B194-0919A5E127E8}" type="presParOf" srcId="{2CEEB527-64E4-42F4-B59C-80DC8B854B09}" destId="{E56E9AE7-C083-4184-9DA7-018F501D2A81}" srcOrd="1" destOrd="0" presId="urn:microsoft.com/office/officeart/2005/8/layout/vList6"/>
    <dgm:cxn modelId="{A931FB4B-B605-426A-8BDE-FBE063898A08}" type="presParOf" srcId="{555E7AB5-4D7C-4821-9D2F-247CB09101C4}" destId="{0D862916-9B82-4FA8-BB26-868EC3F1B9BD}" srcOrd="9" destOrd="0" presId="urn:microsoft.com/office/officeart/2005/8/layout/vList6"/>
    <dgm:cxn modelId="{847923CC-6E24-4F2E-8FC4-EC0351CD666E}" type="presParOf" srcId="{555E7AB5-4D7C-4821-9D2F-247CB09101C4}" destId="{BE35BBBA-D50B-4422-BDFE-81E98E2FFA24}" srcOrd="10" destOrd="0" presId="urn:microsoft.com/office/officeart/2005/8/layout/vList6"/>
    <dgm:cxn modelId="{3E1F8443-E60A-4295-813E-604562FEF627}" type="presParOf" srcId="{BE35BBBA-D50B-4422-BDFE-81E98E2FFA24}" destId="{0A57C42A-EBFB-4FE7-8BC6-1898B7655049}" srcOrd="0" destOrd="0" presId="urn:microsoft.com/office/officeart/2005/8/layout/vList6"/>
    <dgm:cxn modelId="{8739C69E-5FE2-44AF-95FD-80C6CE71D376}" type="presParOf" srcId="{BE35BBBA-D50B-4422-BDFE-81E98E2FFA24}" destId="{CEFFE19B-3464-4716-BD01-7D011F8AE50B}"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CECA4-0D51-4598-A094-5C88B40E4C71}">
      <dsp:nvSpPr>
        <dsp:cNvPr id="0" name=""/>
        <dsp:cNvSpPr/>
      </dsp:nvSpPr>
      <dsp:spPr>
        <a:xfrm>
          <a:off x="6539332" y="-859574"/>
          <a:ext cx="6733745" cy="6685277"/>
        </a:xfrm>
        <a:prstGeom prst="blockArc">
          <a:avLst>
            <a:gd name="adj1" fmla="val 8100000"/>
            <a:gd name="adj2" fmla="val 13500000"/>
            <a:gd name="adj3" fmla="val 323"/>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BCC3E8-CE2D-4BF7-B834-4A4019132DD1}">
      <dsp:nvSpPr>
        <dsp:cNvPr id="0" name=""/>
        <dsp:cNvSpPr/>
      </dsp:nvSpPr>
      <dsp:spPr>
        <a:xfrm>
          <a:off x="69434" y="381795"/>
          <a:ext cx="7004150" cy="76398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06416" bIns="66040" numCol="1" spcCol="1270" anchor="ctr" anchorCtr="0">
          <a:noAutofit/>
        </a:bodyPr>
        <a:lstStyle/>
        <a:p>
          <a:pPr marL="0" lvl="0" indent="0" algn="r" defTabSz="1155700" rtl="1">
            <a:lnSpc>
              <a:spcPct val="90000"/>
            </a:lnSpc>
            <a:spcBef>
              <a:spcPct val="0"/>
            </a:spcBef>
            <a:spcAft>
              <a:spcPct val="35000"/>
            </a:spcAft>
            <a:buNone/>
          </a:pPr>
          <a:r>
            <a:rPr lang="ar-SA" sz="2600" kern="1200" dirty="0"/>
            <a:t>مرجع أساسي للطلاب والباحثين في التحصيل العلمي</a:t>
          </a:r>
        </a:p>
      </dsp:txBody>
      <dsp:txXfrm>
        <a:off x="69434" y="381795"/>
        <a:ext cx="7004150" cy="763989"/>
      </dsp:txXfrm>
    </dsp:sp>
    <dsp:sp modelId="{1F9CA220-5AC3-4AD1-83C2-2A3603BE21D4}">
      <dsp:nvSpPr>
        <dsp:cNvPr id="0" name=""/>
        <dsp:cNvSpPr/>
      </dsp:nvSpPr>
      <dsp:spPr>
        <a:xfrm>
          <a:off x="6596092" y="286297"/>
          <a:ext cx="954986" cy="954986"/>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BBCE8E-8BD0-40E5-BDE7-0FAFB49E244D}">
      <dsp:nvSpPr>
        <dsp:cNvPr id="0" name=""/>
        <dsp:cNvSpPr/>
      </dsp:nvSpPr>
      <dsp:spPr>
        <a:xfrm>
          <a:off x="69434" y="1527978"/>
          <a:ext cx="6566138" cy="763989"/>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06416" bIns="66040" numCol="1" spcCol="1270" anchor="ctr" anchorCtr="0">
          <a:noAutofit/>
        </a:bodyPr>
        <a:lstStyle/>
        <a:p>
          <a:pPr marL="0" lvl="0" indent="0" algn="r" defTabSz="1155700" rtl="1">
            <a:lnSpc>
              <a:spcPct val="90000"/>
            </a:lnSpc>
            <a:spcBef>
              <a:spcPct val="0"/>
            </a:spcBef>
            <a:spcAft>
              <a:spcPct val="35000"/>
            </a:spcAft>
            <a:buNone/>
          </a:pPr>
          <a:r>
            <a:rPr lang="ar-SA" sz="2600" kern="1200" dirty="0"/>
            <a:t>مصدر متجدد للمعلومات المتخصصة في كافة المجالات</a:t>
          </a:r>
        </a:p>
      </dsp:txBody>
      <dsp:txXfrm>
        <a:off x="69434" y="1527978"/>
        <a:ext cx="6566138" cy="763989"/>
      </dsp:txXfrm>
    </dsp:sp>
    <dsp:sp modelId="{17E39E7A-6193-44D4-B76B-3FC7B533554D}">
      <dsp:nvSpPr>
        <dsp:cNvPr id="0" name=""/>
        <dsp:cNvSpPr/>
      </dsp:nvSpPr>
      <dsp:spPr>
        <a:xfrm>
          <a:off x="6158079" y="1432479"/>
          <a:ext cx="954986" cy="954986"/>
        </a:xfrm>
        <a:prstGeom prst="ellipse">
          <a:avLst/>
        </a:prstGeom>
        <a:solidFill>
          <a:schemeClr val="lt1">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A06ACE-91F9-4535-82D7-EB8018CA69A5}">
      <dsp:nvSpPr>
        <dsp:cNvPr id="0" name=""/>
        <dsp:cNvSpPr/>
      </dsp:nvSpPr>
      <dsp:spPr>
        <a:xfrm>
          <a:off x="69434" y="2674161"/>
          <a:ext cx="6566138" cy="763989"/>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06416" bIns="66040" numCol="1" spcCol="1270" anchor="ctr" anchorCtr="0">
          <a:noAutofit/>
        </a:bodyPr>
        <a:lstStyle/>
        <a:p>
          <a:pPr marL="0" lvl="0" indent="0" algn="r" defTabSz="1155700" rtl="1">
            <a:lnSpc>
              <a:spcPct val="90000"/>
            </a:lnSpc>
            <a:spcBef>
              <a:spcPct val="0"/>
            </a:spcBef>
            <a:spcAft>
              <a:spcPct val="35000"/>
            </a:spcAft>
            <a:buNone/>
          </a:pPr>
          <a:r>
            <a:rPr lang="ar-SA" sz="2600" kern="1200" dirty="0"/>
            <a:t>مصدر للتعليم المستمر للباحثين</a:t>
          </a:r>
        </a:p>
      </dsp:txBody>
      <dsp:txXfrm>
        <a:off x="69434" y="2674161"/>
        <a:ext cx="6566138" cy="763989"/>
      </dsp:txXfrm>
    </dsp:sp>
    <dsp:sp modelId="{635099FE-C90A-474A-9301-ABC200818A9A}">
      <dsp:nvSpPr>
        <dsp:cNvPr id="0" name=""/>
        <dsp:cNvSpPr/>
      </dsp:nvSpPr>
      <dsp:spPr>
        <a:xfrm>
          <a:off x="6158079" y="2578662"/>
          <a:ext cx="954986" cy="954986"/>
        </a:xfrm>
        <a:prstGeom prst="ellipse">
          <a:avLst/>
        </a:prstGeom>
        <a:solidFill>
          <a:schemeClr val="lt1">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3E4AB6-A709-4529-BEE3-B42010DBF3B3}">
      <dsp:nvSpPr>
        <dsp:cNvPr id="0" name=""/>
        <dsp:cNvSpPr/>
      </dsp:nvSpPr>
      <dsp:spPr>
        <a:xfrm>
          <a:off x="69434" y="3820343"/>
          <a:ext cx="7004150" cy="763989"/>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06416" bIns="66040" numCol="1" spcCol="1270" anchor="ctr" anchorCtr="0">
          <a:noAutofit/>
        </a:bodyPr>
        <a:lstStyle/>
        <a:p>
          <a:pPr marL="0" lvl="0" indent="0" algn="r" defTabSz="1155700" rtl="1">
            <a:lnSpc>
              <a:spcPct val="90000"/>
            </a:lnSpc>
            <a:spcBef>
              <a:spcPct val="0"/>
            </a:spcBef>
            <a:spcAft>
              <a:spcPct val="35000"/>
            </a:spcAft>
            <a:buNone/>
          </a:pPr>
          <a:r>
            <a:rPr lang="ar-SA" sz="2600" kern="1200" dirty="0"/>
            <a:t>تنمية البحث العلمي والمعرفة</a:t>
          </a:r>
        </a:p>
      </dsp:txBody>
      <dsp:txXfrm>
        <a:off x="69434" y="3820343"/>
        <a:ext cx="7004150" cy="763989"/>
      </dsp:txXfrm>
    </dsp:sp>
    <dsp:sp modelId="{75D76CDE-FE66-4CE2-BFF0-671A5036E400}">
      <dsp:nvSpPr>
        <dsp:cNvPr id="0" name=""/>
        <dsp:cNvSpPr/>
      </dsp:nvSpPr>
      <dsp:spPr>
        <a:xfrm>
          <a:off x="6596092" y="3724845"/>
          <a:ext cx="954986" cy="954986"/>
        </a:xfrm>
        <a:prstGeom prst="ellipse">
          <a:avLst/>
        </a:prstGeom>
        <a:solidFill>
          <a:schemeClr val="lt1">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73EA-A3C8-4FFE-8F7F-EFD445DCB769}">
      <dsp:nvSpPr>
        <dsp:cNvPr id="0" name=""/>
        <dsp:cNvSpPr/>
      </dsp:nvSpPr>
      <dsp:spPr>
        <a:xfrm>
          <a:off x="1034232" y="323765"/>
          <a:ext cx="4551680" cy="4551680"/>
        </a:xfrm>
        <a:prstGeom prst="pie">
          <a:avLst>
            <a:gd name="adj1" fmla="val 16200000"/>
            <a:gd name="adj2" fmla="val 2052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t>توفير المعلومات</a:t>
          </a:r>
        </a:p>
      </dsp:txBody>
      <dsp:txXfrm>
        <a:off x="3367510" y="1003808"/>
        <a:ext cx="1544320" cy="1056640"/>
      </dsp:txXfrm>
    </dsp:sp>
    <dsp:sp modelId="{787B6AAB-1C10-4958-BC6A-2EC14D1334F4}">
      <dsp:nvSpPr>
        <dsp:cNvPr id="0" name=""/>
        <dsp:cNvSpPr/>
      </dsp:nvSpPr>
      <dsp:spPr>
        <a:xfrm>
          <a:off x="874923" y="543221"/>
          <a:ext cx="4551680" cy="4551680"/>
        </a:xfrm>
        <a:prstGeom prst="pie">
          <a:avLst>
            <a:gd name="adj1" fmla="val 20520000"/>
            <a:gd name="adj2" fmla="val 3240000"/>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t>الدقة</a:t>
          </a:r>
        </a:p>
      </dsp:txBody>
      <dsp:txXfrm>
        <a:off x="3849771" y="2602314"/>
        <a:ext cx="1354666" cy="1143338"/>
      </dsp:txXfrm>
    </dsp:sp>
    <dsp:sp modelId="{3AC5A93A-BE66-4619-9DBF-9FA40CCB99DF}">
      <dsp:nvSpPr>
        <dsp:cNvPr id="0" name=""/>
        <dsp:cNvSpPr/>
      </dsp:nvSpPr>
      <dsp:spPr>
        <a:xfrm>
          <a:off x="874923" y="543221"/>
          <a:ext cx="4551680" cy="4551680"/>
        </a:xfrm>
        <a:prstGeom prst="pie">
          <a:avLst>
            <a:gd name="adj1" fmla="val 3240000"/>
            <a:gd name="adj2" fmla="val 756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t>السرعة</a:t>
          </a:r>
        </a:p>
      </dsp:txBody>
      <dsp:txXfrm>
        <a:off x="2337963" y="3956981"/>
        <a:ext cx="1625600" cy="975360"/>
      </dsp:txXfrm>
    </dsp:sp>
    <dsp:sp modelId="{A909BA0E-E4B7-4420-A5D1-A1B720F92428}">
      <dsp:nvSpPr>
        <dsp:cNvPr id="0" name=""/>
        <dsp:cNvSpPr/>
      </dsp:nvSpPr>
      <dsp:spPr>
        <a:xfrm>
          <a:off x="874923" y="543221"/>
          <a:ext cx="4551680" cy="4551680"/>
        </a:xfrm>
        <a:prstGeom prst="pie">
          <a:avLst>
            <a:gd name="adj1" fmla="val 7560000"/>
            <a:gd name="adj2" fmla="val 11880000"/>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t>تغطية الإنتاج الفكري</a:t>
          </a:r>
        </a:p>
      </dsp:txBody>
      <dsp:txXfrm>
        <a:off x="1091670" y="2602314"/>
        <a:ext cx="1354666" cy="1143338"/>
      </dsp:txXfrm>
    </dsp:sp>
    <dsp:sp modelId="{506D4248-F5AC-4E11-9C2F-953F9CB402FD}">
      <dsp:nvSpPr>
        <dsp:cNvPr id="0" name=""/>
        <dsp:cNvSpPr/>
      </dsp:nvSpPr>
      <dsp:spPr>
        <a:xfrm>
          <a:off x="874923" y="543221"/>
          <a:ext cx="4551680" cy="4551680"/>
        </a:xfrm>
        <a:prstGeom prst="pie">
          <a:avLst>
            <a:gd name="adj1" fmla="val 11880000"/>
            <a:gd name="adj2" fmla="val 1620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t>الحداثة</a:t>
          </a:r>
        </a:p>
      </dsp:txBody>
      <dsp:txXfrm>
        <a:off x="1538710" y="1236810"/>
        <a:ext cx="1544320" cy="1056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76F962-01A0-4A40-8D2B-5451AA8D84B0}">
      <dsp:nvSpPr>
        <dsp:cNvPr id="0" name=""/>
        <dsp:cNvSpPr/>
      </dsp:nvSpPr>
      <dsp:spPr>
        <a:xfrm>
          <a:off x="5404631" y="1420579"/>
          <a:ext cx="3241562" cy="2162122"/>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outerShdw blurRad="76200" dir="18900000" sy="23000" kx="-1200000" algn="bl" rotWithShape="0">
            <a:prstClr val="black">
              <a:alpha val="20000"/>
            </a:prstClr>
          </a:outerShdw>
        </a:effectLst>
      </dsp:spPr>
      <dsp:style>
        <a:lnRef idx="1">
          <a:scrgbClr r="0" g="0" b="0"/>
        </a:lnRef>
        <a:fillRef idx="1">
          <a:scrgbClr r="0" g="0" b="0"/>
        </a:fillRef>
        <a:effectRef idx="2">
          <a:scrgbClr r="0" g="0" b="0"/>
        </a:effectRef>
        <a:fontRef idx="minor"/>
      </dsp:style>
      <dsp:txBody>
        <a:bodyPr spcFirstLastPara="0" vert="horz" wrap="square" lIns="163576" tIns="163576" rIns="0" bIns="163576" numCol="1" spcCol="1270" anchor="ctr" anchorCtr="0">
          <a:noAutofit/>
        </a:bodyPr>
        <a:lstStyle/>
        <a:p>
          <a:pPr marL="0" lvl="0" indent="0" algn="ctr" defTabSz="1022350" rtl="1">
            <a:lnSpc>
              <a:spcPct val="90000"/>
            </a:lnSpc>
            <a:spcBef>
              <a:spcPct val="0"/>
            </a:spcBef>
            <a:spcAft>
              <a:spcPct val="35000"/>
            </a:spcAft>
            <a:buNone/>
          </a:pPr>
          <a:r>
            <a:rPr lang="ar-SA" sz="2300" kern="1200" dirty="0"/>
            <a:t>هي قواعد تستخدم كمرجع أساسي في مختلف الموضوعات والتخصصات، ولمختلف المؤسسات والأفراد في شتى انحاء العالم.</a:t>
          </a:r>
        </a:p>
      </dsp:txBody>
      <dsp:txXfrm>
        <a:off x="5404631" y="1420579"/>
        <a:ext cx="2674289" cy="2162122"/>
      </dsp:txXfrm>
    </dsp:sp>
    <dsp:sp modelId="{76B51BF6-74D0-40A0-A0FB-EE2FB47EAC70}">
      <dsp:nvSpPr>
        <dsp:cNvPr id="0" name=""/>
        <dsp:cNvSpPr/>
      </dsp:nvSpPr>
      <dsp:spPr>
        <a:xfrm>
          <a:off x="8213985" y="556163"/>
          <a:ext cx="2161041" cy="2161041"/>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44650" rtl="1">
            <a:lnSpc>
              <a:spcPct val="90000"/>
            </a:lnSpc>
            <a:spcBef>
              <a:spcPct val="0"/>
            </a:spcBef>
            <a:spcAft>
              <a:spcPct val="35000"/>
            </a:spcAft>
            <a:buNone/>
          </a:pPr>
          <a:r>
            <a:rPr lang="ar-SA" sz="3700" kern="1200" dirty="0"/>
            <a:t>قواعد معلومات عامة</a:t>
          </a:r>
        </a:p>
      </dsp:txBody>
      <dsp:txXfrm>
        <a:off x="8530462" y="872640"/>
        <a:ext cx="1528087" cy="1528087"/>
      </dsp:txXfrm>
    </dsp:sp>
    <dsp:sp modelId="{68D943A9-7495-45BA-9785-DC899A50D5DA}">
      <dsp:nvSpPr>
        <dsp:cNvPr id="0" name=""/>
        <dsp:cNvSpPr/>
      </dsp:nvSpPr>
      <dsp:spPr>
        <a:xfrm>
          <a:off x="2026" y="1420579"/>
          <a:ext cx="3241562" cy="2162122"/>
        </a:xfrm>
        <a:prstGeom prst="rect">
          <a:avLst/>
        </a:prstGeom>
        <a:solidFill>
          <a:schemeClr val="accent5">
            <a:tint val="40000"/>
            <a:alpha val="90000"/>
            <a:hueOff val="-6739761"/>
            <a:satOff val="-22832"/>
            <a:lumOff val="-2928"/>
            <a:alphaOff val="0"/>
          </a:schemeClr>
        </a:solidFill>
        <a:ln w="6350" cap="flat" cmpd="sng" algn="ctr">
          <a:solidFill>
            <a:schemeClr val="accent5">
              <a:tint val="40000"/>
              <a:alpha val="90000"/>
              <a:hueOff val="-6739761"/>
              <a:satOff val="-22832"/>
              <a:lumOff val="-2928"/>
              <a:alphaOff val="0"/>
            </a:schemeClr>
          </a:solidFill>
          <a:prstDash val="solid"/>
          <a:miter lim="800000"/>
        </a:ln>
        <a:effectLst>
          <a:outerShdw blurRad="76200" dir="18900000" sy="23000" kx="-1200000" algn="bl" rotWithShape="0">
            <a:prstClr val="black">
              <a:alpha val="20000"/>
            </a:prstClr>
          </a:outerShdw>
        </a:effectLst>
      </dsp:spPr>
      <dsp:style>
        <a:lnRef idx="1">
          <a:scrgbClr r="0" g="0" b="0"/>
        </a:lnRef>
        <a:fillRef idx="1">
          <a:scrgbClr r="0" g="0" b="0"/>
        </a:fillRef>
        <a:effectRef idx="2">
          <a:scrgbClr r="0" g="0" b="0"/>
        </a:effectRef>
        <a:fontRef idx="minor"/>
      </dsp:style>
      <dsp:txBody>
        <a:bodyPr spcFirstLastPara="0" vert="horz" wrap="square" lIns="163576" tIns="163576" rIns="0" bIns="163576" numCol="1" spcCol="1270" anchor="ctr" anchorCtr="0">
          <a:noAutofit/>
        </a:bodyPr>
        <a:lstStyle/>
        <a:p>
          <a:pPr marL="0" lvl="0" indent="0" algn="ctr" defTabSz="1022350" rtl="1">
            <a:lnSpc>
              <a:spcPct val="90000"/>
            </a:lnSpc>
            <a:spcBef>
              <a:spcPct val="0"/>
            </a:spcBef>
            <a:spcAft>
              <a:spcPct val="35000"/>
            </a:spcAft>
            <a:buNone/>
          </a:pPr>
          <a:r>
            <a:rPr lang="ar-SA" sz="2300" kern="1200" dirty="0"/>
            <a:t>هي قواعد تستخدم كمرجع أساسي في كثير من العلوم والموضوعات المتخصصة في مختلف مجالات المعرفة البشرية</a:t>
          </a:r>
        </a:p>
      </dsp:txBody>
      <dsp:txXfrm>
        <a:off x="2026" y="1420579"/>
        <a:ext cx="2674289" cy="2162122"/>
      </dsp:txXfrm>
    </dsp:sp>
    <dsp:sp modelId="{547356F1-0341-4AFE-A2AC-58698FD64432}">
      <dsp:nvSpPr>
        <dsp:cNvPr id="0" name=""/>
        <dsp:cNvSpPr/>
      </dsp:nvSpPr>
      <dsp:spPr>
        <a:xfrm>
          <a:off x="2811381" y="556163"/>
          <a:ext cx="2161041" cy="2161041"/>
        </a:xfrm>
        <a:prstGeom prst="ellips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644650" rtl="1">
            <a:lnSpc>
              <a:spcPct val="90000"/>
            </a:lnSpc>
            <a:spcBef>
              <a:spcPct val="0"/>
            </a:spcBef>
            <a:spcAft>
              <a:spcPct val="35000"/>
            </a:spcAft>
            <a:buNone/>
          </a:pPr>
          <a:r>
            <a:rPr lang="ar-SA" sz="3700" kern="1200" dirty="0"/>
            <a:t>قواعد معلومات متخصصة</a:t>
          </a:r>
        </a:p>
      </dsp:txBody>
      <dsp:txXfrm>
        <a:off x="3127858" y="872640"/>
        <a:ext cx="1528087" cy="15280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76D7EB-B64B-4202-80CE-61F0E77E4A8F}">
      <dsp:nvSpPr>
        <dsp:cNvPr id="0" name=""/>
        <dsp:cNvSpPr/>
      </dsp:nvSpPr>
      <dsp:spPr>
        <a:xfrm rot="10800000">
          <a:off x="4592" y="595"/>
          <a:ext cx="7513869" cy="750093"/>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قاعدة عربية متخصصة في المجالات البحثية والأكاديمية.</a:t>
          </a:r>
        </a:p>
        <a:p>
          <a:pPr marL="114300" lvl="1" indent="-114300" algn="r" defTabSz="666750" rtl="1">
            <a:lnSpc>
              <a:spcPct val="90000"/>
            </a:lnSpc>
            <a:spcBef>
              <a:spcPct val="0"/>
            </a:spcBef>
            <a:spcAft>
              <a:spcPct val="15000"/>
            </a:spcAft>
            <a:buChar char="•"/>
          </a:pPr>
          <a:r>
            <a:rPr lang="en-US" sz="1500" kern="1200" dirty="0"/>
            <a:t>http://mandumah.com/</a:t>
          </a:r>
          <a:endParaRPr lang="ar-SA" sz="1500" kern="1200" dirty="0"/>
        </a:p>
      </dsp:txBody>
      <dsp:txXfrm rot="10800000">
        <a:off x="285877" y="94357"/>
        <a:ext cx="7232584" cy="562569"/>
      </dsp:txXfrm>
    </dsp:sp>
    <dsp:sp modelId="{FB1AC97E-A541-4A84-82FB-CB25B31E0B10}">
      <dsp:nvSpPr>
        <dsp:cNvPr id="0" name=""/>
        <dsp:cNvSpPr/>
      </dsp:nvSpPr>
      <dsp:spPr>
        <a:xfrm>
          <a:off x="7523055" y="595"/>
          <a:ext cx="2853998" cy="75009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a:t>دار المنظومة</a:t>
          </a:r>
        </a:p>
      </dsp:txBody>
      <dsp:txXfrm>
        <a:off x="7559672" y="37212"/>
        <a:ext cx="2780764" cy="676859"/>
      </dsp:txXfrm>
    </dsp:sp>
    <dsp:sp modelId="{744E54D8-A67E-4731-B4CC-11AEFEB23EBD}">
      <dsp:nvSpPr>
        <dsp:cNvPr id="0" name=""/>
        <dsp:cNvSpPr/>
      </dsp:nvSpPr>
      <dsp:spPr>
        <a:xfrm rot="10800000">
          <a:off x="4592" y="825698"/>
          <a:ext cx="7513869" cy="750093"/>
        </a:xfrm>
        <a:prstGeom prst="rightArrow">
          <a:avLst>
            <a:gd name="adj1" fmla="val 75000"/>
            <a:gd name="adj2" fmla="val 50000"/>
          </a:avLst>
        </a:prstGeom>
        <a:solidFill>
          <a:schemeClr val="accent2">
            <a:tint val="40000"/>
            <a:alpha val="90000"/>
            <a:hueOff val="-169845"/>
            <a:satOff val="-15069"/>
            <a:lumOff val="-154"/>
            <a:alphaOff val="0"/>
          </a:schemeClr>
        </a:solidFill>
        <a:ln w="6350" cap="flat" cmpd="sng" algn="ctr">
          <a:solidFill>
            <a:schemeClr val="accent2">
              <a:tint val="40000"/>
              <a:alpha val="90000"/>
              <a:hueOff val="-169845"/>
              <a:satOff val="-15069"/>
              <a:lumOff val="-15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تقدم بيانات بببليوجرافية وملخصات لأكثر من 4800 دورية طبية.</a:t>
          </a:r>
        </a:p>
        <a:p>
          <a:pPr marL="114300" lvl="1" indent="-114300" algn="r" defTabSz="666750" rtl="1">
            <a:lnSpc>
              <a:spcPct val="90000"/>
            </a:lnSpc>
            <a:spcBef>
              <a:spcPct val="0"/>
            </a:spcBef>
            <a:spcAft>
              <a:spcPct val="15000"/>
            </a:spcAft>
            <a:buChar char="•"/>
          </a:pPr>
          <a:r>
            <a:rPr lang="en-US" sz="1500" kern="1200" dirty="0"/>
            <a:t>https://www.ebsco.com/ar/products/research-databases/medline</a:t>
          </a:r>
          <a:endParaRPr lang="ar-SA" sz="1500" kern="1200" dirty="0"/>
        </a:p>
      </dsp:txBody>
      <dsp:txXfrm rot="10800000">
        <a:off x="285877" y="919460"/>
        <a:ext cx="7232584" cy="562569"/>
      </dsp:txXfrm>
    </dsp:sp>
    <dsp:sp modelId="{D0A29CC7-DF9D-460A-A4C8-22274A5233F0}">
      <dsp:nvSpPr>
        <dsp:cNvPr id="0" name=""/>
        <dsp:cNvSpPr/>
      </dsp:nvSpPr>
      <dsp:spPr>
        <a:xfrm>
          <a:off x="7523055" y="825698"/>
          <a:ext cx="2853998" cy="750093"/>
        </a:xfrm>
        <a:prstGeom prst="roundRect">
          <a:avLst/>
        </a:prstGeom>
        <a:gradFill rotWithShape="0">
          <a:gsLst>
            <a:gs pos="0">
              <a:schemeClr val="accent2">
                <a:hueOff val="-291073"/>
                <a:satOff val="-16786"/>
                <a:lumOff val="1726"/>
                <a:alphaOff val="0"/>
                <a:satMod val="103000"/>
                <a:lumMod val="102000"/>
                <a:tint val="94000"/>
              </a:schemeClr>
            </a:gs>
            <a:gs pos="50000">
              <a:schemeClr val="accent2">
                <a:hueOff val="-291073"/>
                <a:satOff val="-16786"/>
                <a:lumOff val="1726"/>
                <a:alphaOff val="0"/>
                <a:satMod val="110000"/>
                <a:lumMod val="100000"/>
                <a:shade val="100000"/>
              </a:schemeClr>
            </a:gs>
            <a:gs pos="100000">
              <a:schemeClr val="accent2">
                <a:hueOff val="-291073"/>
                <a:satOff val="-16786"/>
                <a:lumOff val="17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err="1"/>
            <a:t>ميدلاين</a:t>
          </a:r>
          <a:endParaRPr lang="ar-SA" sz="3900" kern="1200" dirty="0"/>
        </a:p>
      </dsp:txBody>
      <dsp:txXfrm>
        <a:off x="7559672" y="862315"/>
        <a:ext cx="2780764" cy="676859"/>
      </dsp:txXfrm>
    </dsp:sp>
    <dsp:sp modelId="{693F53C8-2912-4FDB-B691-845CEE444E7B}">
      <dsp:nvSpPr>
        <dsp:cNvPr id="0" name=""/>
        <dsp:cNvSpPr/>
      </dsp:nvSpPr>
      <dsp:spPr>
        <a:xfrm rot="10800000">
          <a:off x="4592" y="1650801"/>
          <a:ext cx="7513869" cy="750093"/>
        </a:xfrm>
        <a:prstGeom prst="rightArrow">
          <a:avLst>
            <a:gd name="adj1" fmla="val 75000"/>
            <a:gd name="adj2" fmla="val 50000"/>
          </a:avLst>
        </a:prstGeom>
        <a:solidFill>
          <a:schemeClr val="accent2">
            <a:tint val="40000"/>
            <a:alpha val="90000"/>
            <a:hueOff val="-339690"/>
            <a:satOff val="-30138"/>
            <a:lumOff val="-308"/>
            <a:alphaOff val="0"/>
          </a:schemeClr>
        </a:solidFill>
        <a:ln w="6350" cap="flat" cmpd="sng" algn="ctr">
          <a:solidFill>
            <a:schemeClr val="accent2">
              <a:tint val="40000"/>
              <a:alpha val="90000"/>
              <a:hueOff val="-339690"/>
              <a:satOff val="-30138"/>
              <a:lumOff val="-30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تغطي هذه القاعدة اغلب الموضوعات المتعلقة بمجالات المعرفة البشرية</a:t>
          </a:r>
        </a:p>
        <a:p>
          <a:pPr marL="114300" lvl="1" indent="-114300" algn="r" defTabSz="666750" rtl="1">
            <a:lnSpc>
              <a:spcPct val="90000"/>
            </a:lnSpc>
            <a:spcBef>
              <a:spcPct val="0"/>
            </a:spcBef>
            <a:spcAft>
              <a:spcPct val="15000"/>
            </a:spcAft>
            <a:buChar char="•"/>
          </a:pPr>
          <a:r>
            <a:rPr lang="en-US" sz="1500" kern="1200" dirty="0"/>
            <a:t>https://www.sciencedirect.com/</a:t>
          </a:r>
          <a:endParaRPr lang="ar-SA" sz="1500" kern="1200" dirty="0"/>
        </a:p>
      </dsp:txBody>
      <dsp:txXfrm rot="10800000">
        <a:off x="285877" y="1744563"/>
        <a:ext cx="7232584" cy="562569"/>
      </dsp:txXfrm>
    </dsp:sp>
    <dsp:sp modelId="{14985A55-900C-44B2-B556-81B5A52AE578}">
      <dsp:nvSpPr>
        <dsp:cNvPr id="0" name=""/>
        <dsp:cNvSpPr/>
      </dsp:nvSpPr>
      <dsp:spPr>
        <a:xfrm>
          <a:off x="7523055" y="1650801"/>
          <a:ext cx="2853998" cy="750093"/>
        </a:xfrm>
        <a:prstGeom prst="roundRect">
          <a:avLst/>
        </a:prstGeom>
        <a:gradFill rotWithShape="0">
          <a:gsLst>
            <a:gs pos="0">
              <a:schemeClr val="accent2">
                <a:hueOff val="-582145"/>
                <a:satOff val="-33571"/>
                <a:lumOff val="3451"/>
                <a:alphaOff val="0"/>
                <a:satMod val="103000"/>
                <a:lumMod val="102000"/>
                <a:tint val="94000"/>
              </a:schemeClr>
            </a:gs>
            <a:gs pos="50000">
              <a:schemeClr val="accent2">
                <a:hueOff val="-582145"/>
                <a:satOff val="-33571"/>
                <a:lumOff val="3451"/>
                <a:alphaOff val="0"/>
                <a:satMod val="110000"/>
                <a:lumMod val="100000"/>
                <a:shade val="100000"/>
              </a:schemeClr>
            </a:gs>
            <a:gs pos="100000">
              <a:schemeClr val="accent2">
                <a:hueOff val="-582145"/>
                <a:satOff val="-33571"/>
                <a:lumOff val="34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a:t>ساينس </a:t>
          </a:r>
          <a:r>
            <a:rPr lang="ar-SA" sz="3900" kern="1200" dirty="0" err="1"/>
            <a:t>دايركت</a:t>
          </a:r>
          <a:endParaRPr lang="ar-SA" sz="3900" kern="1200" dirty="0"/>
        </a:p>
      </dsp:txBody>
      <dsp:txXfrm>
        <a:off x="7559672" y="1687418"/>
        <a:ext cx="2780764" cy="676859"/>
      </dsp:txXfrm>
    </dsp:sp>
    <dsp:sp modelId="{4F0EAAAA-2421-492D-B2E4-64EBD4197B79}">
      <dsp:nvSpPr>
        <dsp:cNvPr id="0" name=""/>
        <dsp:cNvSpPr/>
      </dsp:nvSpPr>
      <dsp:spPr>
        <a:xfrm rot="10800000">
          <a:off x="4592" y="2475904"/>
          <a:ext cx="7513869" cy="750093"/>
        </a:xfrm>
        <a:prstGeom prst="rightArrow">
          <a:avLst>
            <a:gd name="adj1" fmla="val 75000"/>
            <a:gd name="adj2" fmla="val 50000"/>
          </a:avLst>
        </a:prstGeom>
        <a:solidFill>
          <a:schemeClr val="accent2">
            <a:tint val="40000"/>
            <a:alpha val="90000"/>
            <a:hueOff val="-509536"/>
            <a:satOff val="-45208"/>
            <a:lumOff val="-461"/>
            <a:alphaOff val="0"/>
          </a:schemeClr>
        </a:solidFill>
        <a:ln w="6350" cap="flat" cmpd="sng" algn="ctr">
          <a:solidFill>
            <a:schemeClr val="accent2">
              <a:tint val="40000"/>
              <a:alpha val="90000"/>
              <a:hueOff val="-509536"/>
              <a:satOff val="-45208"/>
              <a:lumOff val="-4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تحتوي على 600 دورية بالإضافة الى كتب وابحاث في مجال المكتبات والمعلومات</a:t>
          </a:r>
        </a:p>
        <a:p>
          <a:pPr marL="114300" lvl="1" indent="-114300" algn="r" defTabSz="666750" rtl="1">
            <a:lnSpc>
              <a:spcPct val="90000"/>
            </a:lnSpc>
            <a:spcBef>
              <a:spcPct val="0"/>
            </a:spcBef>
            <a:spcAft>
              <a:spcPct val="15000"/>
            </a:spcAft>
            <a:buChar char="•"/>
          </a:pPr>
          <a:r>
            <a:rPr lang="en-US" sz="1500" kern="1200" dirty="0"/>
            <a:t>http://proquest.umi.com/pqdweb?cfc-</a:t>
          </a:r>
          <a:endParaRPr lang="ar-SA" sz="1500" kern="1200" dirty="0"/>
        </a:p>
      </dsp:txBody>
      <dsp:txXfrm rot="10800000">
        <a:off x="285877" y="2569666"/>
        <a:ext cx="7232584" cy="562569"/>
      </dsp:txXfrm>
    </dsp:sp>
    <dsp:sp modelId="{A4632E69-7D5E-4EEB-8140-E40971828913}">
      <dsp:nvSpPr>
        <dsp:cNvPr id="0" name=""/>
        <dsp:cNvSpPr/>
      </dsp:nvSpPr>
      <dsp:spPr>
        <a:xfrm>
          <a:off x="7523055" y="2475904"/>
          <a:ext cx="2853998" cy="750093"/>
        </a:xfrm>
        <a:prstGeom prst="roundRect">
          <a:avLst/>
        </a:prstGeom>
        <a:gradFill rotWithShape="0">
          <a:gsLst>
            <a:gs pos="0">
              <a:schemeClr val="accent2">
                <a:hueOff val="-873218"/>
                <a:satOff val="-50357"/>
                <a:lumOff val="5177"/>
                <a:alphaOff val="0"/>
                <a:satMod val="103000"/>
                <a:lumMod val="102000"/>
                <a:tint val="94000"/>
              </a:schemeClr>
            </a:gs>
            <a:gs pos="50000">
              <a:schemeClr val="accent2">
                <a:hueOff val="-873218"/>
                <a:satOff val="-50357"/>
                <a:lumOff val="5177"/>
                <a:alphaOff val="0"/>
                <a:satMod val="110000"/>
                <a:lumMod val="100000"/>
                <a:shade val="100000"/>
              </a:schemeClr>
            </a:gs>
            <a:gs pos="100000">
              <a:schemeClr val="accent2">
                <a:hueOff val="-873218"/>
                <a:satOff val="-50357"/>
                <a:lumOff val="5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a:t>ليزا</a:t>
          </a:r>
        </a:p>
      </dsp:txBody>
      <dsp:txXfrm>
        <a:off x="7559672" y="2512521"/>
        <a:ext cx="2780764" cy="676859"/>
      </dsp:txXfrm>
    </dsp:sp>
    <dsp:sp modelId="{E56E9AE7-C083-4184-9DA7-018F501D2A81}">
      <dsp:nvSpPr>
        <dsp:cNvPr id="0" name=""/>
        <dsp:cNvSpPr/>
      </dsp:nvSpPr>
      <dsp:spPr>
        <a:xfrm rot="10800000">
          <a:off x="4592" y="3301007"/>
          <a:ext cx="7513869" cy="750093"/>
        </a:xfrm>
        <a:prstGeom prst="rightArrow">
          <a:avLst>
            <a:gd name="adj1" fmla="val 75000"/>
            <a:gd name="adj2" fmla="val 50000"/>
          </a:avLst>
        </a:prstGeom>
        <a:solidFill>
          <a:schemeClr val="accent2">
            <a:tint val="40000"/>
            <a:alpha val="90000"/>
            <a:hueOff val="-679381"/>
            <a:satOff val="-60277"/>
            <a:lumOff val="-615"/>
            <a:alphaOff val="0"/>
          </a:schemeClr>
        </a:solidFill>
        <a:ln w="6350" cap="flat" cmpd="sng" algn="ctr">
          <a:solidFill>
            <a:schemeClr val="accent2">
              <a:tint val="40000"/>
              <a:alpha val="90000"/>
              <a:hueOff val="-679381"/>
              <a:satOff val="-60277"/>
              <a:lumOff val="-61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تحتوي اكبر مكتبة رقمية في مجال الآداب والعلوم التربوية</a:t>
          </a:r>
        </a:p>
        <a:p>
          <a:pPr marL="114300" lvl="1" indent="-114300" algn="r" defTabSz="666750" rtl="1">
            <a:lnSpc>
              <a:spcPct val="90000"/>
            </a:lnSpc>
            <a:spcBef>
              <a:spcPct val="0"/>
            </a:spcBef>
            <a:spcAft>
              <a:spcPct val="15000"/>
            </a:spcAft>
            <a:buChar char="•"/>
          </a:pPr>
          <a:r>
            <a:rPr lang="en-US" sz="1500" kern="1200" dirty="0"/>
            <a:t>http://search.ebscohost.com</a:t>
          </a:r>
          <a:endParaRPr lang="ar-SA" sz="1500" kern="1200" dirty="0"/>
        </a:p>
      </dsp:txBody>
      <dsp:txXfrm rot="10800000">
        <a:off x="285877" y="3394769"/>
        <a:ext cx="7232584" cy="562569"/>
      </dsp:txXfrm>
    </dsp:sp>
    <dsp:sp modelId="{1B5E770B-5D53-484A-831F-17131DF65335}">
      <dsp:nvSpPr>
        <dsp:cNvPr id="0" name=""/>
        <dsp:cNvSpPr/>
      </dsp:nvSpPr>
      <dsp:spPr>
        <a:xfrm>
          <a:off x="7523055" y="3287152"/>
          <a:ext cx="2853998" cy="750093"/>
        </a:xfrm>
        <a:prstGeom prst="roundRect">
          <a:avLst/>
        </a:prstGeom>
        <a:gradFill rotWithShape="0">
          <a:gsLst>
            <a:gs pos="0">
              <a:schemeClr val="accent2">
                <a:hueOff val="-1164290"/>
                <a:satOff val="-67142"/>
                <a:lumOff val="6902"/>
                <a:alphaOff val="0"/>
                <a:satMod val="103000"/>
                <a:lumMod val="102000"/>
                <a:tint val="94000"/>
              </a:schemeClr>
            </a:gs>
            <a:gs pos="50000">
              <a:schemeClr val="accent2">
                <a:hueOff val="-1164290"/>
                <a:satOff val="-67142"/>
                <a:lumOff val="6902"/>
                <a:alphaOff val="0"/>
                <a:satMod val="110000"/>
                <a:lumMod val="100000"/>
                <a:shade val="100000"/>
              </a:schemeClr>
            </a:gs>
            <a:gs pos="100000">
              <a:schemeClr val="accent2">
                <a:hueOff val="-1164290"/>
                <a:satOff val="-67142"/>
                <a:lumOff val="6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a:t>ايريك</a:t>
          </a:r>
        </a:p>
      </dsp:txBody>
      <dsp:txXfrm>
        <a:off x="7559672" y="3323769"/>
        <a:ext cx="2780764" cy="676859"/>
      </dsp:txXfrm>
    </dsp:sp>
    <dsp:sp modelId="{CEFFE19B-3464-4716-BD01-7D011F8AE50B}">
      <dsp:nvSpPr>
        <dsp:cNvPr id="0" name=""/>
        <dsp:cNvSpPr/>
      </dsp:nvSpPr>
      <dsp:spPr>
        <a:xfrm rot="10800000">
          <a:off x="4592" y="4126110"/>
          <a:ext cx="7513869" cy="750093"/>
        </a:xfrm>
        <a:prstGeom prst="rightArrow">
          <a:avLst>
            <a:gd name="adj1" fmla="val 75000"/>
            <a:gd name="adj2" fmla="val 50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r" defTabSz="666750" rtl="1">
            <a:lnSpc>
              <a:spcPct val="90000"/>
            </a:lnSpc>
            <a:spcBef>
              <a:spcPct val="0"/>
            </a:spcBef>
            <a:spcAft>
              <a:spcPct val="15000"/>
            </a:spcAft>
            <a:buChar char="•"/>
          </a:pPr>
          <a:r>
            <a:rPr lang="ar-SA" sz="1500" kern="1200" dirty="0"/>
            <a:t>تعد من اضخم قواعد المعلومات العالمية التي صممت لخدمة المكتبات العامة، حيث تغطي القاعدة أغلب المجالات.</a:t>
          </a:r>
        </a:p>
        <a:p>
          <a:pPr marL="114300" lvl="1" indent="-114300" algn="r" defTabSz="666750" rtl="1">
            <a:lnSpc>
              <a:spcPct val="90000"/>
            </a:lnSpc>
            <a:spcBef>
              <a:spcPct val="0"/>
            </a:spcBef>
            <a:spcAft>
              <a:spcPct val="15000"/>
            </a:spcAft>
            <a:buChar char="•"/>
          </a:pPr>
          <a:r>
            <a:rPr lang="en-US" sz="1500" kern="1200" dirty="0"/>
            <a:t>http://search.ebscohost.com</a:t>
          </a:r>
          <a:endParaRPr lang="ar-SA" sz="1500" kern="1200" dirty="0"/>
        </a:p>
      </dsp:txBody>
      <dsp:txXfrm rot="10800000">
        <a:off x="285877" y="4219872"/>
        <a:ext cx="7232584" cy="562569"/>
      </dsp:txXfrm>
    </dsp:sp>
    <dsp:sp modelId="{0A57C42A-EBFB-4FE7-8BC6-1898B7655049}">
      <dsp:nvSpPr>
        <dsp:cNvPr id="0" name=""/>
        <dsp:cNvSpPr/>
      </dsp:nvSpPr>
      <dsp:spPr>
        <a:xfrm>
          <a:off x="7523055" y="4098574"/>
          <a:ext cx="2853998" cy="75009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rtl="1">
            <a:lnSpc>
              <a:spcPct val="90000"/>
            </a:lnSpc>
            <a:spcBef>
              <a:spcPct val="0"/>
            </a:spcBef>
            <a:spcAft>
              <a:spcPct val="35000"/>
            </a:spcAft>
            <a:buNone/>
          </a:pPr>
          <a:r>
            <a:rPr lang="ar-SA" sz="3900" kern="1200" dirty="0" err="1"/>
            <a:t>إبسكو</a:t>
          </a:r>
          <a:endParaRPr lang="ar-SA" sz="3900" kern="1200" dirty="0"/>
        </a:p>
      </dsp:txBody>
      <dsp:txXfrm>
        <a:off x="7559672" y="4135191"/>
        <a:ext cx="2780764" cy="67685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12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0582911-49B6-2851-C39C-90EE97C457C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005B5C97-00BB-10C6-94E3-FD55C8115D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5001E513-20E5-E1EE-9ED7-9E1998BF30DF}"/>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96B9AC0F-84AE-CECA-0DBA-74FF693F924F}"/>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F141B64D-CA41-880C-F2AA-26C60F0C2472}"/>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82594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89DF3F-BF26-52D5-02EC-3C821CB3B593}"/>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0E8336F7-08C1-F54A-41AF-1D0AB6A57677}"/>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70B5A215-85D6-7D81-B6AB-8A0C645F9B7A}"/>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C121EDDB-BC1D-9637-2055-8E698E98159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6E7CDCB-3B6A-2583-A895-6A0489428F80}"/>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84154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663CBC-B8D6-ECFF-7498-977A6F3A21E7}"/>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092A7414-F14A-BB2C-F08E-EB7E20737D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6ABA741-0D22-0177-F736-25549404F53A}"/>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B2F6B5EB-2581-7405-4BC3-74433E237EA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9B542C3-3735-A03E-2241-4700808388F6}"/>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655457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5DADC50-6F64-78BE-802C-8037652C802E}"/>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970AA13-31E6-017A-1E60-354D87661BB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593CCEAF-607A-0B36-3D5C-C3E046621F8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F422EA52-D57C-ED1F-66A6-FDC28CEB4EEC}"/>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6" name="عنصر نائب للتذييل 5">
            <a:extLst>
              <a:ext uri="{FF2B5EF4-FFF2-40B4-BE49-F238E27FC236}">
                <a16:creationId xmlns:a16="http://schemas.microsoft.com/office/drawing/2014/main" id="{33EC25FC-70F5-7E88-A00C-865886A2370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785A917-A7E7-1034-F893-12AD9B06F1BB}"/>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411029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E12F6F-51C4-1981-4857-F29EB29D783B}"/>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2DF3BF16-E4A6-C0D9-52EB-C7B506D0A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971B225-80E8-0F34-D5C6-D668BAEC1E9B}"/>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0A52C33C-345E-CF73-5CE5-E9F460CBFA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17CE6E7-0EAF-EC92-CDC4-97A0566B0A1E}"/>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EEBEE9FB-E6CD-3723-94EE-F56F7DCD5CBF}"/>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8" name="عنصر نائب للتذييل 7">
            <a:extLst>
              <a:ext uri="{FF2B5EF4-FFF2-40B4-BE49-F238E27FC236}">
                <a16:creationId xmlns:a16="http://schemas.microsoft.com/office/drawing/2014/main" id="{95662890-D7F6-8FC1-5CB4-C7E214FB2E03}"/>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C87CFED3-A5AA-33C7-1DED-3754BF17D69C}"/>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21350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5F6F58-C8BB-5444-B3F2-2F9BB92F683C}"/>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4ACBC0CA-F6B4-1B5D-101D-D1162E2FCB48}"/>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4" name="عنصر نائب للتذييل 3">
            <a:extLst>
              <a:ext uri="{FF2B5EF4-FFF2-40B4-BE49-F238E27FC236}">
                <a16:creationId xmlns:a16="http://schemas.microsoft.com/office/drawing/2014/main" id="{B6B0B897-3A90-4030-3263-BF5D0CA7A9DE}"/>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52D56756-0934-FD65-02D8-BD97CEF359D2}"/>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946105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4606B530-00F7-45B5-FBB6-0E5D0A5AD8F8}"/>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3" name="عنصر نائب للتذييل 2">
            <a:extLst>
              <a:ext uri="{FF2B5EF4-FFF2-40B4-BE49-F238E27FC236}">
                <a16:creationId xmlns:a16="http://schemas.microsoft.com/office/drawing/2014/main" id="{2B0B2796-EEDC-E94B-CAD9-895B75184CDE}"/>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55F262B4-1F1C-9659-9FF0-1BD8E66F841D}"/>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727000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72DE13C-BC0D-2FC8-BB43-3D781FEF878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67577D7C-64F0-481B-7642-43666F0F4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8DD16F27-4E81-6B01-BC12-3BFBE8DD8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5BD29B3-BBD0-AF41-8524-CFCB4C1C6B70}"/>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6" name="عنصر نائب للتذييل 5">
            <a:extLst>
              <a:ext uri="{FF2B5EF4-FFF2-40B4-BE49-F238E27FC236}">
                <a16:creationId xmlns:a16="http://schemas.microsoft.com/office/drawing/2014/main" id="{B34A6007-FB35-1D59-3CD5-DEACB1B48AC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4203FDA-2129-DC2D-641E-9172A27BFDF3}"/>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16590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02062B-FCB8-EBBF-2C64-8C02A6612C2A}"/>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2A81D46E-33FC-A4A4-E754-E88E5D7C5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62DF2C2F-1FA4-65C3-FDF6-02D5C5B5F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02FECF6-92C1-07B9-6333-1B92ECE59CF6}"/>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6" name="عنصر نائب للتذييل 5">
            <a:extLst>
              <a:ext uri="{FF2B5EF4-FFF2-40B4-BE49-F238E27FC236}">
                <a16:creationId xmlns:a16="http://schemas.microsoft.com/office/drawing/2014/main" id="{CE82B930-1A1E-1497-160F-119F5FFFEE2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333F5CBA-667B-D932-0DA4-93046281BD2C}"/>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433404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CBE43C4-2F9B-EC67-DC86-C946BDCCC8CA}"/>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2D7C8B9E-4603-95A6-17D0-FF5400CAC65B}"/>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99D8BAB-CF21-52C5-E098-F77DC1B1E2C2}"/>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5BFC97AF-8721-4F9D-3DF8-7C2CFB07F367}"/>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5EBF6BD3-97C8-FF46-AFA6-E0603AA23AB7}"/>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94018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B374E60-A9B8-796E-FC56-A8C702CE8C8B}"/>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851B95E4-A381-7EFB-23A6-940668F2B4FC}"/>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5BD459F-C15F-8DF8-BE17-53D997197A28}"/>
              </a:ext>
            </a:extLst>
          </p:cNvPr>
          <p:cNvSpPr>
            <a:spLocks noGrp="1"/>
          </p:cNvSpPr>
          <p:nvPr>
            <p:ph type="dt" sz="half" idx="10"/>
          </p:nvPr>
        </p:nvSpPr>
        <p:spPr/>
        <p:txBody>
          <a:body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FB0B7C2B-A85C-0B3A-4B6E-5584A96BA82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065FB325-D920-F29B-016B-F158BF78E2E7}"/>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405048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02CEAE4A-AD56-5210-A1B0-B8BD4D37BD5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8D3CFC42-8E12-D58F-6474-1F9F7551A0E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3F58AA0-CDD6-64D4-5B4E-40B9491B23F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57E5E11-826F-443C-86E0-244F8641BA59}" type="datetimeFigureOut">
              <a:rPr lang="ar-SA" smtClean="0"/>
              <a:t>23/03/1446</a:t>
            </a:fld>
            <a:endParaRPr lang="ar-SA"/>
          </a:p>
        </p:txBody>
      </p:sp>
      <p:sp>
        <p:nvSpPr>
          <p:cNvPr id="5" name="عنصر نائب للتذييل 4">
            <a:extLst>
              <a:ext uri="{FF2B5EF4-FFF2-40B4-BE49-F238E27FC236}">
                <a16:creationId xmlns:a16="http://schemas.microsoft.com/office/drawing/2014/main" id="{0BA77895-4422-8633-3C9F-9EB45AA6B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6F590CAE-207B-2113-3BCF-52451243BD7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DC3F585-3D68-466D-8975-BE2268A27130}" type="slidenum">
              <a:rPr lang="ar-SA" smtClean="0"/>
              <a:t>‹#›</a:t>
            </a:fld>
            <a:endParaRPr lang="ar-SA"/>
          </a:p>
        </p:txBody>
      </p:sp>
    </p:spTree>
    <p:extLst>
      <p:ext uri="{BB962C8B-B14F-4D97-AF65-F5344CB8AC3E}">
        <p14:creationId xmlns:p14="http://schemas.microsoft.com/office/powerpoint/2010/main" val="299901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1.xml" /><Relationship Id="rId5" Type="http://schemas.openxmlformats.org/officeDocument/2006/relationships/image" Target="../media/image4.svg"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9.svg" /><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1.svg" /><Relationship Id="rId2" Type="http://schemas.openxmlformats.org/officeDocument/2006/relationships/image" Target="../media/image10.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اوية مطوية 3">
            <a:extLst>
              <a:ext uri="{FF2B5EF4-FFF2-40B4-BE49-F238E27FC236}">
                <a16:creationId xmlns:a16="http://schemas.microsoft.com/office/drawing/2014/main" id="{A3A07DDA-721F-B248-200B-0B9037CE1F3A}"/>
              </a:ext>
            </a:extLst>
          </p:cNvPr>
          <p:cNvSpPr/>
          <p:nvPr/>
        </p:nvSpPr>
        <p:spPr>
          <a:xfrm flipV="1">
            <a:off x="6096001" y="0"/>
            <a:ext cx="6096000" cy="6858000"/>
          </a:xfrm>
          <a:prstGeom prst="foldedCorner">
            <a:avLst>
              <a:gd name="adj" fmla="val 20395"/>
            </a:avLst>
          </a:prstGeom>
          <a:solidFill>
            <a:schemeClr val="accent2">
              <a:lumMod val="50000"/>
            </a:schemeClr>
          </a:solidFill>
          <a:ln>
            <a:noFill/>
          </a:ln>
        </p:spPr>
        <p:style>
          <a:lnRef idx="3">
            <a:schemeClr val="lt1"/>
          </a:lnRef>
          <a:fillRef idx="1">
            <a:schemeClr val="accent6"/>
          </a:fillRef>
          <a:effectRef idx="1">
            <a:schemeClr val="accent6"/>
          </a:effectRef>
          <a:fontRef idx="minor">
            <a:schemeClr val="lt1"/>
          </a:fontRef>
        </p:style>
        <p:txBody>
          <a:bodyPr rtlCol="1" anchor="ctr"/>
          <a:lstStyle/>
          <a:p>
            <a:pPr algn="ctr"/>
            <a:endParaRPr lang="ar-SA" dirty="0"/>
          </a:p>
        </p:txBody>
      </p:sp>
      <p:sp>
        <p:nvSpPr>
          <p:cNvPr id="5" name="مثلث قائم الزاوية 4">
            <a:extLst>
              <a:ext uri="{FF2B5EF4-FFF2-40B4-BE49-F238E27FC236}">
                <a16:creationId xmlns:a16="http://schemas.microsoft.com/office/drawing/2014/main" id="{73528526-B958-476E-78EF-73F83FE7778A}"/>
              </a:ext>
            </a:extLst>
          </p:cNvPr>
          <p:cNvSpPr/>
          <p:nvPr/>
        </p:nvSpPr>
        <p:spPr>
          <a:xfrm>
            <a:off x="0" y="5574891"/>
            <a:ext cx="1342103" cy="1283109"/>
          </a:xfrm>
          <a:prstGeom prst="rtTriangle">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pic>
        <p:nvPicPr>
          <p:cNvPr id="7" name="رسم 6" descr="أجزاء أحجية">
            <a:extLst>
              <a:ext uri="{FF2B5EF4-FFF2-40B4-BE49-F238E27FC236}">
                <a16:creationId xmlns:a16="http://schemas.microsoft.com/office/drawing/2014/main" id="{73B6A812-0D74-47FF-B38F-7338896C7A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69510" y="909484"/>
            <a:ext cx="5039032" cy="5039032"/>
          </a:xfrm>
          <a:prstGeom prst="rect">
            <a:avLst/>
          </a:prstGeom>
        </p:spPr>
      </p:pic>
      <p:sp>
        <p:nvSpPr>
          <p:cNvPr id="8" name="مربع نص 7">
            <a:extLst>
              <a:ext uri="{FF2B5EF4-FFF2-40B4-BE49-F238E27FC236}">
                <a16:creationId xmlns:a16="http://schemas.microsoft.com/office/drawing/2014/main" id="{2648CF7D-4399-D326-8332-646EBD3A1E8B}"/>
              </a:ext>
            </a:extLst>
          </p:cNvPr>
          <p:cNvSpPr txBox="1"/>
          <p:nvPr/>
        </p:nvSpPr>
        <p:spPr>
          <a:xfrm>
            <a:off x="238431" y="3649905"/>
            <a:ext cx="5520813" cy="1154162"/>
          </a:xfrm>
          <a:prstGeom prst="rect">
            <a:avLst/>
          </a:prstGeom>
          <a:noFill/>
        </p:spPr>
        <p:txBody>
          <a:bodyPr wrap="square" rtlCol="1">
            <a:spAutoFit/>
          </a:bodyPr>
          <a:lstStyle/>
          <a:p>
            <a:pPr algn="ctr">
              <a:lnSpc>
                <a:spcPct val="150000"/>
              </a:lnSpc>
            </a:pPr>
            <a:r>
              <a:rPr lang="ar-SA" sz="2400"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مهارة استخدام قواعد المعلومات الالكترونية</a:t>
            </a:r>
          </a:p>
        </p:txBody>
      </p:sp>
      <p:pic>
        <p:nvPicPr>
          <p:cNvPr id="10" name="رسم 9" descr="أجزاء أحجية">
            <a:extLst>
              <a:ext uri="{FF2B5EF4-FFF2-40B4-BE49-F238E27FC236}">
                <a16:creationId xmlns:a16="http://schemas.microsoft.com/office/drawing/2014/main" id="{4B11BD7A-F2FE-FFCF-6768-BBCB1E142A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1740800" y="912927"/>
            <a:ext cx="2516073" cy="2516073"/>
          </a:xfrm>
          <a:prstGeom prst="rect">
            <a:avLst/>
          </a:prstGeom>
        </p:spPr>
      </p:pic>
    </p:spTree>
    <p:extLst>
      <p:ext uri="{BB962C8B-B14F-4D97-AF65-F5344CB8AC3E}">
        <p14:creationId xmlns:p14="http://schemas.microsoft.com/office/powerpoint/2010/main" val="130954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181537" y="755855"/>
            <a:ext cx="2992823" cy="684803"/>
          </a:xfrm>
          <a:prstGeom prst="rect">
            <a:avLst/>
          </a:prstGeom>
          <a:noFill/>
        </p:spPr>
        <p:txBody>
          <a:bodyPr wrap="square" rtlCol="1">
            <a:spAutoFit/>
          </a:bodyPr>
          <a:lstStyle/>
          <a:p>
            <a:pPr algn="ctr">
              <a:lnSpc>
                <a:spcPct val="150000"/>
              </a:lnSpc>
            </a:pPr>
            <a:r>
              <a:rPr lang="ar-SA" sz="2800" b="1"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أهداف الدرس:</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2982"/>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2982"/>
            </a:avLst>
          </a:prstGeom>
          <a:solidFill>
            <a:schemeClr val="accent2">
              <a:lumMod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CF4630CB-2458-4717-EF2D-8930272E2DBC}"/>
              </a:ext>
            </a:extLst>
          </p:cNvPr>
          <p:cNvSpPr txBox="1"/>
          <p:nvPr/>
        </p:nvSpPr>
        <p:spPr>
          <a:xfrm>
            <a:off x="5229726" y="1985829"/>
            <a:ext cx="5888181" cy="2239074"/>
          </a:xfrm>
          <a:prstGeom prst="rect">
            <a:avLst/>
          </a:prstGeom>
          <a:noFill/>
        </p:spPr>
        <p:txBody>
          <a:bodyPr wrap="square" rtlCol="1">
            <a:spAutoFit/>
          </a:bodyPr>
          <a:lstStyle/>
          <a:p>
            <a:pPr marL="342900" indent="-342900">
              <a:lnSpc>
                <a:spcPct val="200000"/>
              </a:lnSpc>
              <a:buFont typeface="Arial" panose="020B0604020202020204" pitchFamily="34" charset="0"/>
              <a:buChar char="•"/>
            </a:pPr>
            <a:r>
              <a:rPr lang="ar-SA" b="1" dirty="0">
                <a:solidFill>
                  <a:schemeClr val="bg1">
                    <a:lumMod val="50000"/>
                  </a:schemeClr>
                </a:solidFill>
                <a:latin typeface="JF Flat" panose="02000500000000000000" pitchFamily="2" charset="-78"/>
                <a:cs typeface="JF Flat" panose="02000500000000000000" pitchFamily="2" charset="-78"/>
              </a:rPr>
              <a:t>يوضح الطالب مفهوم قواعد المعلومات الالكترونية.</a:t>
            </a:r>
          </a:p>
          <a:p>
            <a:pPr marL="342900" indent="-342900">
              <a:lnSpc>
                <a:spcPct val="200000"/>
              </a:lnSpc>
              <a:buFont typeface="Arial" panose="020B0604020202020204" pitchFamily="34" charset="0"/>
              <a:buChar char="•"/>
            </a:pPr>
            <a:r>
              <a:rPr lang="ar-SA" b="1" dirty="0">
                <a:solidFill>
                  <a:schemeClr val="bg1">
                    <a:lumMod val="50000"/>
                  </a:schemeClr>
                </a:solidFill>
                <a:latin typeface="JF Flat" panose="02000500000000000000" pitchFamily="2" charset="-78"/>
                <a:cs typeface="JF Flat" panose="02000500000000000000" pitchFamily="2" charset="-78"/>
              </a:rPr>
              <a:t>يستنتج الطالب أهمية قواعد المعلومات الالكترونية.</a:t>
            </a:r>
          </a:p>
          <a:p>
            <a:pPr marL="342900" indent="-342900">
              <a:lnSpc>
                <a:spcPct val="200000"/>
              </a:lnSpc>
              <a:buFont typeface="Arial" panose="020B0604020202020204" pitchFamily="34" charset="0"/>
              <a:buChar char="•"/>
            </a:pPr>
            <a:r>
              <a:rPr lang="ar-SA" b="1" dirty="0">
                <a:solidFill>
                  <a:schemeClr val="bg1">
                    <a:lumMod val="50000"/>
                  </a:schemeClr>
                </a:solidFill>
                <a:latin typeface="JF Flat" panose="02000500000000000000" pitchFamily="2" charset="-78"/>
                <a:cs typeface="JF Flat" panose="02000500000000000000" pitchFamily="2" charset="-78"/>
              </a:rPr>
              <a:t>يميز الطالب بين أنواع قواعد المعلومات الالكترونية.</a:t>
            </a:r>
          </a:p>
          <a:p>
            <a:pPr marL="342900" indent="-342900">
              <a:lnSpc>
                <a:spcPct val="200000"/>
              </a:lnSpc>
              <a:buFont typeface="Arial" panose="020B0604020202020204" pitchFamily="34" charset="0"/>
              <a:buChar char="•"/>
            </a:pPr>
            <a:r>
              <a:rPr lang="ar-SA" b="1" dirty="0">
                <a:solidFill>
                  <a:schemeClr val="bg1">
                    <a:lumMod val="50000"/>
                  </a:schemeClr>
                </a:solidFill>
                <a:latin typeface="JF Flat" panose="02000500000000000000" pitchFamily="2" charset="-78"/>
                <a:cs typeface="JF Flat" panose="02000500000000000000" pitchFamily="2" charset="-78"/>
              </a:rPr>
              <a:t>يمارس مهارة البحث في قواعد المعلومات الالكترونية.</a:t>
            </a:r>
          </a:p>
        </p:txBody>
      </p:sp>
      <p:pic>
        <p:nvPicPr>
          <p:cNvPr id="3" name="رسم 2" descr="مركز الهدف">
            <a:extLst>
              <a:ext uri="{FF2B5EF4-FFF2-40B4-BE49-F238E27FC236}">
                <a16:creationId xmlns:a16="http://schemas.microsoft.com/office/drawing/2014/main" id="{ABD5139F-FADB-2987-1125-F1155EA600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08819" y="1178446"/>
            <a:ext cx="4720907" cy="4720907"/>
          </a:xfrm>
          <a:prstGeom prst="rect">
            <a:avLst/>
          </a:prstGeom>
        </p:spPr>
      </p:pic>
    </p:spTree>
    <p:extLst>
      <p:ext uri="{BB962C8B-B14F-4D97-AF65-F5344CB8AC3E}">
        <p14:creationId xmlns:p14="http://schemas.microsoft.com/office/powerpoint/2010/main" val="381281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22222"/>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5243506" y="851126"/>
            <a:ext cx="6251633" cy="600164"/>
          </a:xfrm>
          <a:prstGeom prst="rect">
            <a:avLst/>
          </a:prstGeom>
          <a:noFill/>
        </p:spPr>
        <p:txBody>
          <a:bodyPr wrap="square" rtlCol="1">
            <a:spAutoFit/>
          </a:bodyPr>
          <a:lstStyle/>
          <a:p>
            <a:pPr>
              <a:lnSpc>
                <a:spcPct val="150000"/>
              </a:lnSpc>
            </a:pPr>
            <a:r>
              <a:rPr lang="ar-SA" sz="2400" dirty="0">
                <a:latin typeface="JF Flat" panose="02000500000000000000" pitchFamily="2" charset="-78"/>
                <a:cs typeface="JF Flat" panose="02000500000000000000" pitchFamily="2" charset="-78"/>
              </a:rPr>
              <a:t>مقدمة: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2982"/>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2982"/>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E59AE294-B834-19E7-79C1-9DBDDA27FD09}"/>
              </a:ext>
            </a:extLst>
          </p:cNvPr>
          <p:cNvSpPr txBox="1"/>
          <p:nvPr/>
        </p:nvSpPr>
        <p:spPr>
          <a:xfrm>
            <a:off x="6297757" y="1851177"/>
            <a:ext cx="5197382" cy="3708708"/>
          </a:xfrm>
          <a:prstGeom prst="rect">
            <a:avLst/>
          </a:prstGeom>
          <a:noFill/>
        </p:spPr>
        <p:txBody>
          <a:bodyPr wrap="square" rtlCol="1">
            <a:spAutoFit/>
          </a:bodyPr>
          <a:lstStyle/>
          <a:p>
            <a:pPr algn="just">
              <a:lnSpc>
                <a:spcPct val="200000"/>
              </a:lnSpc>
            </a:pPr>
            <a:r>
              <a:rPr lang="ar-SA" sz="2000" dirty="0">
                <a:solidFill>
                  <a:schemeClr val="tx1">
                    <a:lumMod val="95000"/>
                    <a:lumOff val="5000"/>
                  </a:schemeClr>
                </a:solidFill>
                <a:latin typeface="JF Flat" panose="02000500000000000000" pitchFamily="2" charset="-78"/>
                <a:cs typeface="JF Flat" panose="02000500000000000000" pitchFamily="2" charset="-78"/>
              </a:rPr>
              <a:t>تعمل المكتبات ومراكز المعلومات على إيجاد أفضل الوسائل التي تسهل البحث عن المعلومات خدمة للمستفيدين، حيث يمكن للمستفيد الوصول الى النص الكامل او مستخلص منه عن طريق قواعد معلومات محددة دون الذهاب للمكتبة.</a:t>
            </a:r>
          </a:p>
        </p:txBody>
      </p:sp>
      <p:pic>
        <p:nvPicPr>
          <p:cNvPr id="4" name="صورة 3">
            <a:extLst>
              <a:ext uri="{FF2B5EF4-FFF2-40B4-BE49-F238E27FC236}">
                <a16:creationId xmlns:a16="http://schemas.microsoft.com/office/drawing/2014/main" id="{7F5DFF91-A2F3-2C24-0B49-BF2044F1C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 y="2302416"/>
            <a:ext cx="5300229" cy="25239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7079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215746" y="721436"/>
            <a:ext cx="3279394" cy="600164"/>
          </a:xfrm>
          <a:prstGeom prst="rect">
            <a:avLst/>
          </a:prstGeom>
          <a:noFill/>
        </p:spPr>
        <p:txBody>
          <a:bodyPr wrap="square" rtlCol="1">
            <a:spAutoFit/>
          </a:bodyPr>
          <a:lstStyle/>
          <a:p>
            <a:pPr algn="ctr">
              <a:lnSpc>
                <a:spcPct val="150000"/>
              </a:lnSpc>
            </a:pPr>
            <a:r>
              <a:rPr lang="ar-SA" sz="2400"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مفهوم قواعد البيانات:</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pic>
        <p:nvPicPr>
          <p:cNvPr id="3" name="رسم 2" descr="خادم">
            <a:extLst>
              <a:ext uri="{FF2B5EF4-FFF2-40B4-BE49-F238E27FC236}">
                <a16:creationId xmlns:a16="http://schemas.microsoft.com/office/drawing/2014/main" id="{A4DE204C-195D-945C-7383-04256A80A8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823" y="1409370"/>
            <a:ext cx="4720907" cy="4720907"/>
          </a:xfrm>
          <a:prstGeom prst="rect">
            <a:avLst/>
          </a:prstGeom>
        </p:spPr>
      </p:pic>
      <p:sp>
        <p:nvSpPr>
          <p:cNvPr id="2" name="مربع نص 1">
            <a:extLst>
              <a:ext uri="{FF2B5EF4-FFF2-40B4-BE49-F238E27FC236}">
                <a16:creationId xmlns:a16="http://schemas.microsoft.com/office/drawing/2014/main" id="{8827AC25-9416-F0C4-9604-BC00514DE842}"/>
              </a:ext>
            </a:extLst>
          </p:cNvPr>
          <p:cNvSpPr txBox="1"/>
          <p:nvPr/>
        </p:nvSpPr>
        <p:spPr>
          <a:xfrm>
            <a:off x="5112903" y="2152847"/>
            <a:ext cx="6382236" cy="2816156"/>
          </a:xfrm>
          <a:prstGeom prst="rect">
            <a:avLst/>
          </a:prstGeom>
          <a:noFill/>
        </p:spPr>
        <p:txBody>
          <a:bodyPr wrap="square" rtlCol="1">
            <a:spAutoFit/>
          </a:bodyPr>
          <a:lstStyle/>
          <a:p>
            <a:pPr algn="just">
              <a:lnSpc>
                <a:spcPct val="150000"/>
              </a:lnSpc>
            </a:pPr>
            <a:r>
              <a:rPr lang="ar-SA" sz="2400"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تعرف قواعد البيانات بأنها:</a:t>
            </a:r>
          </a:p>
          <a:p>
            <a:pPr algn="just">
              <a:lnSpc>
                <a:spcPct val="150000"/>
              </a:lnSpc>
            </a:pPr>
            <a:r>
              <a:rPr lang="ar-SA" sz="2400" dirty="0">
                <a:latin typeface="JF Flat" panose="02000500000000000000" pitchFamily="2" charset="-78"/>
                <a:cs typeface="JF Flat" panose="02000500000000000000" pitchFamily="2" charset="-78"/>
              </a:rPr>
              <a:t>" مستودع للبيانات المخزنة في الحواسيب ترتب فيها البيانات وفق أسلوب علمي يضمن حفظها واسترجاعها ويسهل مهمة تحديثها وتصديرها واستردادها الكترونياً ".</a:t>
            </a:r>
          </a:p>
        </p:txBody>
      </p:sp>
    </p:spTree>
    <p:extLst>
      <p:ext uri="{BB962C8B-B14F-4D97-AF65-F5344CB8AC3E}">
        <p14:creationId xmlns:p14="http://schemas.microsoft.com/office/powerpoint/2010/main" val="1033004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7994074" y="721436"/>
            <a:ext cx="3501066"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أهمية قواعد المعلومات:</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ربع نص 2">
            <a:extLst>
              <a:ext uri="{FF2B5EF4-FFF2-40B4-BE49-F238E27FC236}">
                <a16:creationId xmlns:a16="http://schemas.microsoft.com/office/drawing/2014/main" id="{670934EE-29FC-FDE3-F405-D3DFFE9DE869}"/>
              </a:ext>
            </a:extLst>
          </p:cNvPr>
          <p:cNvSpPr txBox="1"/>
          <p:nvPr/>
        </p:nvSpPr>
        <p:spPr>
          <a:xfrm>
            <a:off x="7444808" y="2867735"/>
            <a:ext cx="3918601" cy="2362185"/>
          </a:xfrm>
          <a:prstGeom prst="rect">
            <a:avLst/>
          </a:prstGeom>
          <a:noFill/>
        </p:spPr>
        <p:txBody>
          <a:bodyPr wrap="square" rtlCol="1">
            <a:spAutoFit/>
          </a:bodyPr>
          <a:lstStyle/>
          <a:p>
            <a:pPr algn="just">
              <a:lnSpc>
                <a:spcPct val="150000"/>
              </a:lnSpc>
            </a:pPr>
            <a:r>
              <a:rPr lang="ar-SA" sz="2000" dirty="0">
                <a:latin typeface="JF Flat" panose="02000500000000000000" pitchFamily="2" charset="-78"/>
                <a:cs typeface="JF Flat" panose="02000500000000000000" pitchFamily="2" charset="-78"/>
              </a:rPr>
              <a:t>اكتسبت قواعد المعلومات مكانة كبيرة لدى المستفيدين، وذلك لأهميتها في تلبية احتياجات المستفيدين من المعلومات. ومن أهمها:</a:t>
            </a:r>
          </a:p>
        </p:txBody>
      </p:sp>
      <p:graphicFrame>
        <p:nvGraphicFramePr>
          <p:cNvPr id="4" name="رسم تخطيطي 3">
            <a:extLst>
              <a:ext uri="{FF2B5EF4-FFF2-40B4-BE49-F238E27FC236}">
                <a16:creationId xmlns:a16="http://schemas.microsoft.com/office/drawing/2014/main" id="{30FDF406-8918-89F4-A51D-E3EE57CC8528}"/>
              </a:ext>
            </a:extLst>
          </p:cNvPr>
          <p:cNvGraphicFramePr/>
          <p:nvPr>
            <p:extLst>
              <p:ext uri="{D42A27DB-BD31-4B8C-83A1-F6EECF244321}">
                <p14:modId xmlns:p14="http://schemas.microsoft.com/office/powerpoint/2010/main" val="3219030200"/>
              </p:ext>
            </p:extLst>
          </p:nvPr>
        </p:nvGraphicFramePr>
        <p:xfrm>
          <a:off x="-1" y="1511710"/>
          <a:ext cx="7633856" cy="49661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مربع نص 5">
            <a:extLst>
              <a:ext uri="{FF2B5EF4-FFF2-40B4-BE49-F238E27FC236}">
                <a16:creationId xmlns:a16="http://schemas.microsoft.com/office/drawing/2014/main" id="{690D36AC-13E4-6E3C-1886-EEBA31D418DD}"/>
              </a:ext>
            </a:extLst>
          </p:cNvPr>
          <p:cNvSpPr txBox="1"/>
          <p:nvPr/>
        </p:nvSpPr>
        <p:spPr>
          <a:xfrm>
            <a:off x="6664037" y="1649690"/>
            <a:ext cx="662002" cy="1107996"/>
          </a:xfrm>
          <a:prstGeom prst="rect">
            <a:avLst/>
          </a:prstGeom>
          <a:noFill/>
        </p:spPr>
        <p:txBody>
          <a:bodyPr wrap="square" rtlCol="1">
            <a:spAutoFit/>
          </a:bodyPr>
          <a:lstStyle/>
          <a:p>
            <a:pPr algn="just">
              <a:lnSpc>
                <a:spcPct val="150000"/>
              </a:lnSpc>
            </a:pPr>
            <a:r>
              <a:rPr lang="ar-SA" sz="4800" dirty="0">
                <a:latin typeface="Dubai" panose="020B0503030403030204" pitchFamily="34" charset="-78"/>
                <a:cs typeface="Dubai" panose="020B0503030403030204" pitchFamily="34" charset="-78"/>
              </a:rPr>
              <a:t>1</a:t>
            </a:r>
          </a:p>
        </p:txBody>
      </p:sp>
      <p:sp>
        <p:nvSpPr>
          <p:cNvPr id="8" name="مربع نص 7">
            <a:extLst>
              <a:ext uri="{FF2B5EF4-FFF2-40B4-BE49-F238E27FC236}">
                <a16:creationId xmlns:a16="http://schemas.microsoft.com/office/drawing/2014/main" id="{6950DA28-FCE9-DC4A-DFA5-E8E288D36F2F}"/>
              </a:ext>
            </a:extLst>
          </p:cNvPr>
          <p:cNvSpPr txBox="1"/>
          <p:nvPr/>
        </p:nvSpPr>
        <p:spPr>
          <a:xfrm>
            <a:off x="6206837" y="2860026"/>
            <a:ext cx="662002" cy="1107996"/>
          </a:xfrm>
          <a:prstGeom prst="rect">
            <a:avLst/>
          </a:prstGeom>
          <a:noFill/>
        </p:spPr>
        <p:txBody>
          <a:bodyPr wrap="square" rtlCol="1">
            <a:spAutoFit/>
          </a:bodyPr>
          <a:lstStyle/>
          <a:p>
            <a:pPr algn="just">
              <a:lnSpc>
                <a:spcPct val="150000"/>
              </a:lnSpc>
            </a:pPr>
            <a:r>
              <a:rPr lang="ar-SA" sz="4800" dirty="0">
                <a:latin typeface="Dubai" panose="020B0503030403030204" pitchFamily="34" charset="-78"/>
                <a:cs typeface="Dubai" panose="020B0503030403030204" pitchFamily="34" charset="-78"/>
              </a:rPr>
              <a:t>2</a:t>
            </a:r>
          </a:p>
        </p:txBody>
      </p:sp>
      <p:sp>
        <p:nvSpPr>
          <p:cNvPr id="9" name="مربع نص 8">
            <a:extLst>
              <a:ext uri="{FF2B5EF4-FFF2-40B4-BE49-F238E27FC236}">
                <a16:creationId xmlns:a16="http://schemas.microsoft.com/office/drawing/2014/main" id="{3F7F89D6-2565-B854-3606-C92495405E4C}"/>
              </a:ext>
            </a:extLst>
          </p:cNvPr>
          <p:cNvSpPr txBox="1"/>
          <p:nvPr/>
        </p:nvSpPr>
        <p:spPr>
          <a:xfrm>
            <a:off x="6242982" y="3967088"/>
            <a:ext cx="662002" cy="1107996"/>
          </a:xfrm>
          <a:prstGeom prst="rect">
            <a:avLst/>
          </a:prstGeom>
          <a:noFill/>
        </p:spPr>
        <p:txBody>
          <a:bodyPr wrap="square" rtlCol="1">
            <a:spAutoFit/>
          </a:bodyPr>
          <a:lstStyle/>
          <a:p>
            <a:pPr algn="just">
              <a:lnSpc>
                <a:spcPct val="150000"/>
              </a:lnSpc>
            </a:pPr>
            <a:r>
              <a:rPr lang="ar-SA" sz="4800" dirty="0">
                <a:latin typeface="Dubai" panose="020B0503030403030204" pitchFamily="34" charset="-78"/>
                <a:cs typeface="Dubai" panose="020B0503030403030204" pitchFamily="34" charset="-78"/>
              </a:rPr>
              <a:t>3</a:t>
            </a:r>
          </a:p>
        </p:txBody>
      </p:sp>
      <p:sp>
        <p:nvSpPr>
          <p:cNvPr id="10" name="مربع نص 9">
            <a:extLst>
              <a:ext uri="{FF2B5EF4-FFF2-40B4-BE49-F238E27FC236}">
                <a16:creationId xmlns:a16="http://schemas.microsoft.com/office/drawing/2014/main" id="{5F1F238F-D148-E251-B1C8-6C99E4311BDF}"/>
              </a:ext>
            </a:extLst>
          </p:cNvPr>
          <p:cNvSpPr txBox="1"/>
          <p:nvPr/>
        </p:nvSpPr>
        <p:spPr>
          <a:xfrm>
            <a:off x="6664037" y="5075084"/>
            <a:ext cx="662002" cy="1107996"/>
          </a:xfrm>
          <a:prstGeom prst="rect">
            <a:avLst/>
          </a:prstGeom>
          <a:noFill/>
        </p:spPr>
        <p:txBody>
          <a:bodyPr wrap="square" rtlCol="1">
            <a:spAutoFit/>
          </a:bodyPr>
          <a:lstStyle/>
          <a:p>
            <a:pPr algn="just">
              <a:lnSpc>
                <a:spcPct val="150000"/>
              </a:lnSpc>
            </a:pPr>
            <a:r>
              <a:rPr lang="ar-SA" sz="4800" dirty="0">
                <a:latin typeface="Dubai" panose="020B0503030403030204" pitchFamily="34" charset="-78"/>
                <a:cs typeface="Dubai" panose="020B0503030403030204" pitchFamily="34" charset="-78"/>
              </a:rPr>
              <a:t>4</a:t>
            </a:r>
          </a:p>
        </p:txBody>
      </p:sp>
    </p:spTree>
    <p:extLst>
      <p:ext uri="{BB962C8B-B14F-4D97-AF65-F5344CB8AC3E}">
        <p14:creationId xmlns:p14="http://schemas.microsoft.com/office/powerpoint/2010/main" val="301955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6916081" y="810476"/>
            <a:ext cx="3709613"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مميزات قواعد المعلومات:</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2" name="رسم تخطيطي 1">
            <a:extLst>
              <a:ext uri="{FF2B5EF4-FFF2-40B4-BE49-F238E27FC236}">
                <a16:creationId xmlns:a16="http://schemas.microsoft.com/office/drawing/2014/main" id="{0E854488-5240-09CA-55E0-F5B11B867AAF}"/>
              </a:ext>
            </a:extLst>
          </p:cNvPr>
          <p:cNvGraphicFramePr/>
          <p:nvPr>
            <p:extLst>
              <p:ext uri="{D42A27DB-BD31-4B8C-83A1-F6EECF244321}">
                <p14:modId xmlns:p14="http://schemas.microsoft.com/office/powerpoint/2010/main" val="1638484929"/>
              </p:ext>
            </p:extLst>
          </p:nvPr>
        </p:nvGraphicFramePr>
        <p:xfrm>
          <a:off x="2652177" y="1110558"/>
          <a:ext cx="646083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4965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6916081" y="810476"/>
            <a:ext cx="3709613"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أنواع قواعد المعلومات:</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8" name="رسم تخطيطي 7">
            <a:extLst>
              <a:ext uri="{FF2B5EF4-FFF2-40B4-BE49-F238E27FC236}">
                <a16:creationId xmlns:a16="http://schemas.microsoft.com/office/drawing/2014/main" id="{BCF5F86E-2EE1-FD7D-703F-D2D3BF29CBD9}"/>
              </a:ext>
            </a:extLst>
          </p:cNvPr>
          <p:cNvGraphicFramePr/>
          <p:nvPr>
            <p:extLst>
              <p:ext uri="{D42A27DB-BD31-4B8C-83A1-F6EECF244321}">
                <p14:modId xmlns:p14="http://schemas.microsoft.com/office/powerpoint/2010/main" val="2547733617"/>
              </p:ext>
            </p:extLst>
          </p:nvPr>
        </p:nvGraphicFramePr>
        <p:xfrm>
          <a:off x="592523" y="1530913"/>
          <a:ext cx="10377054" cy="413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مربع نص 1">
            <a:extLst>
              <a:ext uri="{FF2B5EF4-FFF2-40B4-BE49-F238E27FC236}">
                <a16:creationId xmlns:a16="http://schemas.microsoft.com/office/drawing/2014/main" id="{AF7B60F8-E839-05A4-1F5F-745A501BBA08}"/>
              </a:ext>
            </a:extLst>
          </p:cNvPr>
          <p:cNvSpPr txBox="1"/>
          <p:nvPr/>
        </p:nvSpPr>
        <p:spPr>
          <a:xfrm>
            <a:off x="6916080" y="5433176"/>
            <a:ext cx="3709613" cy="888705"/>
          </a:xfrm>
          <a:prstGeom prst="rect">
            <a:avLst/>
          </a:prstGeom>
          <a:noFill/>
        </p:spPr>
        <p:txBody>
          <a:bodyPr wrap="square" rtlCol="1">
            <a:spAutoFit/>
          </a:bodyPr>
          <a:lstStyle/>
          <a:p>
            <a:pPr algn="ctr">
              <a:lnSpc>
                <a:spcPct val="150000"/>
              </a:lnSpc>
            </a:pPr>
            <a:r>
              <a:rPr lang="ar-SA" dirty="0">
                <a:latin typeface="JF Flat" panose="02000500000000000000" pitchFamily="2" charset="-78"/>
                <a:cs typeface="JF Flat" panose="02000500000000000000" pitchFamily="2" charset="-78"/>
              </a:rPr>
              <a:t>في جميع الموضوعات والمجالات وبشكل عام</a:t>
            </a:r>
          </a:p>
        </p:txBody>
      </p:sp>
      <p:sp>
        <p:nvSpPr>
          <p:cNvPr id="9" name="مربع نص 8">
            <a:extLst>
              <a:ext uri="{FF2B5EF4-FFF2-40B4-BE49-F238E27FC236}">
                <a16:creationId xmlns:a16="http://schemas.microsoft.com/office/drawing/2014/main" id="{999666DC-91E2-3075-98CD-4441CC2222DF}"/>
              </a:ext>
            </a:extLst>
          </p:cNvPr>
          <p:cNvSpPr txBox="1"/>
          <p:nvPr/>
        </p:nvSpPr>
        <p:spPr>
          <a:xfrm>
            <a:off x="1566308" y="5447589"/>
            <a:ext cx="3709613" cy="888705"/>
          </a:xfrm>
          <a:prstGeom prst="rect">
            <a:avLst/>
          </a:prstGeom>
          <a:noFill/>
        </p:spPr>
        <p:txBody>
          <a:bodyPr wrap="square" rtlCol="1">
            <a:spAutoFit/>
          </a:bodyPr>
          <a:lstStyle/>
          <a:p>
            <a:pPr algn="ctr">
              <a:lnSpc>
                <a:spcPct val="150000"/>
              </a:lnSpc>
            </a:pPr>
            <a:r>
              <a:rPr lang="ar-SA" dirty="0">
                <a:latin typeface="JF Flat" panose="02000500000000000000" pitchFamily="2" charset="-78"/>
                <a:cs typeface="JF Flat" panose="02000500000000000000" pitchFamily="2" charset="-78"/>
              </a:rPr>
              <a:t>في موضوع محدد ودقيق مثل المجال الطبي او التقني.</a:t>
            </a:r>
          </a:p>
        </p:txBody>
      </p:sp>
    </p:spTree>
    <p:extLst>
      <p:ext uri="{BB962C8B-B14F-4D97-AF65-F5344CB8AC3E}">
        <p14:creationId xmlns:p14="http://schemas.microsoft.com/office/powerpoint/2010/main" val="2722640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6442365" y="810476"/>
            <a:ext cx="4183330"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أمثلة على قواعد المعلومات:</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2" name="رسم تخطيطي 1">
            <a:extLst>
              <a:ext uri="{FF2B5EF4-FFF2-40B4-BE49-F238E27FC236}">
                <a16:creationId xmlns:a16="http://schemas.microsoft.com/office/drawing/2014/main" id="{D0851613-566A-C6A3-71EB-D1F85CBEED58}"/>
              </a:ext>
            </a:extLst>
          </p:cNvPr>
          <p:cNvGraphicFramePr/>
          <p:nvPr>
            <p:extLst>
              <p:ext uri="{D42A27DB-BD31-4B8C-83A1-F6EECF244321}">
                <p14:modId xmlns:p14="http://schemas.microsoft.com/office/powerpoint/2010/main" val="1034605124"/>
              </p:ext>
            </p:extLst>
          </p:nvPr>
        </p:nvGraphicFramePr>
        <p:xfrm>
          <a:off x="374073" y="1579419"/>
          <a:ext cx="10377054" cy="4876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4980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4045897" y="2069432"/>
            <a:ext cx="4100203"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تدريب عملي: (ص 103 – 104)</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D2246BAD-C96D-7FEA-0C71-D280BC0FF564}"/>
              </a:ext>
            </a:extLst>
          </p:cNvPr>
          <p:cNvSpPr txBox="1"/>
          <p:nvPr/>
        </p:nvSpPr>
        <p:spPr>
          <a:xfrm>
            <a:off x="4241193" y="3128918"/>
            <a:ext cx="3709613" cy="2816156"/>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جهز الورقة والقلم: وتابع مع معلمك على الشاشة الذكية</a:t>
            </a:r>
          </a:p>
          <a:p>
            <a:pPr algn="ctr">
              <a:lnSpc>
                <a:spcPct val="150000"/>
              </a:lnSpc>
            </a:pPr>
            <a:endParaRPr lang="ar-SA" sz="2400" dirty="0">
              <a:latin typeface="JF Flat" panose="02000500000000000000" pitchFamily="2" charset="-78"/>
              <a:cs typeface="JF Flat" panose="02000500000000000000" pitchFamily="2" charset="-78"/>
            </a:endParaRPr>
          </a:p>
          <a:p>
            <a:pPr algn="ctr">
              <a:lnSpc>
                <a:spcPct val="150000"/>
              </a:lnSpc>
            </a:pPr>
            <a:r>
              <a:rPr lang="ar-SA" sz="2400" dirty="0">
                <a:latin typeface="JF Flat" panose="02000500000000000000" pitchFamily="2" charset="-78"/>
                <a:cs typeface="JF Flat" panose="02000500000000000000" pitchFamily="2" charset="-78"/>
              </a:rPr>
              <a:t> ودون الخطوات والملاحظات</a:t>
            </a:r>
          </a:p>
        </p:txBody>
      </p:sp>
    </p:spTree>
    <p:extLst>
      <p:ext uri="{BB962C8B-B14F-4D97-AF65-F5344CB8AC3E}">
        <p14:creationId xmlns:p14="http://schemas.microsoft.com/office/powerpoint/2010/main" val="304354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234204" y="942145"/>
            <a:ext cx="2088631" cy="600164"/>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انتهى الدرس</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0" y="-16501"/>
            <a:ext cx="1017639" cy="958646"/>
          </a:xfrm>
          <a:prstGeom prst="halfFrame">
            <a:avLst>
              <a:gd name="adj1" fmla="val 13252"/>
              <a:gd name="adj2" fmla="val 106154"/>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pic>
        <p:nvPicPr>
          <p:cNvPr id="2" name="رسم 1" descr="تعليمات من اليمين لليسار">
            <a:extLst>
              <a:ext uri="{FF2B5EF4-FFF2-40B4-BE49-F238E27FC236}">
                <a16:creationId xmlns:a16="http://schemas.microsoft.com/office/drawing/2014/main" id="{FE9BA535-96E1-1B47-6F87-5A0BC86091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620982" y="1303109"/>
            <a:ext cx="4475018" cy="4485312"/>
          </a:xfrm>
          <a:prstGeom prst="rect">
            <a:avLst/>
          </a:prstGeom>
        </p:spPr>
      </p:pic>
      <p:sp>
        <p:nvSpPr>
          <p:cNvPr id="3" name="مخطط انسيابي: رابط 2">
            <a:extLst>
              <a:ext uri="{FF2B5EF4-FFF2-40B4-BE49-F238E27FC236}">
                <a16:creationId xmlns:a16="http://schemas.microsoft.com/office/drawing/2014/main" id="{7DF694C6-FD3D-F7E8-F22D-EE5CF0B5A3F8}"/>
              </a:ext>
            </a:extLst>
          </p:cNvPr>
          <p:cNvSpPr/>
          <p:nvPr/>
        </p:nvSpPr>
        <p:spPr>
          <a:xfrm>
            <a:off x="10789286" y="5788421"/>
            <a:ext cx="850231" cy="882316"/>
          </a:xfrm>
          <a:prstGeom prst="flowChartConnector">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55556"/>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نصف إطار 5">
            <a:extLst>
              <a:ext uri="{FF2B5EF4-FFF2-40B4-BE49-F238E27FC236}">
                <a16:creationId xmlns:a16="http://schemas.microsoft.com/office/drawing/2014/main" id="{D74F12E8-F84A-DEAD-CB54-F59CC0EDCA4F}"/>
              </a:ext>
            </a:extLst>
          </p:cNvPr>
          <p:cNvSpPr/>
          <p:nvPr/>
        </p:nvSpPr>
        <p:spPr>
          <a:xfrm>
            <a:off x="-6094" y="0"/>
            <a:ext cx="643403" cy="6858000"/>
          </a:xfrm>
          <a:prstGeom prst="halfFrame">
            <a:avLst>
              <a:gd name="adj1" fmla="val 0"/>
              <a:gd name="adj2" fmla="val 35047"/>
            </a:avLst>
          </a:prstGeom>
          <a:solidFill>
            <a:schemeClr val="accent2">
              <a:lumMod val="50000"/>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مربع نص 6">
            <a:extLst>
              <a:ext uri="{FF2B5EF4-FFF2-40B4-BE49-F238E27FC236}">
                <a16:creationId xmlns:a16="http://schemas.microsoft.com/office/drawing/2014/main" id="{4550B9B8-85B3-9FC6-C42A-86269BBE2B36}"/>
              </a:ext>
            </a:extLst>
          </p:cNvPr>
          <p:cNvSpPr txBox="1"/>
          <p:nvPr/>
        </p:nvSpPr>
        <p:spPr>
          <a:xfrm>
            <a:off x="6832376" y="2574920"/>
            <a:ext cx="3575671" cy="1708160"/>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هل هناك أي سؤال ترغب بطرحه على معلمك أو زملائك بخصوص الدرس ؟</a:t>
            </a:r>
          </a:p>
        </p:txBody>
      </p:sp>
    </p:spTree>
    <p:extLst>
      <p:ext uri="{BB962C8B-B14F-4D97-AF65-F5344CB8AC3E}">
        <p14:creationId xmlns:p14="http://schemas.microsoft.com/office/powerpoint/2010/main" val="425464663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399</Words>
  <Application>Microsoft Office PowerPoint</Application>
  <PresentationFormat>شاشة عريضة</PresentationFormat>
  <Paragraphs>59</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محمد خبراني</dc:creator>
  <cp:lastModifiedBy>m50005d@hotmail.com</cp:lastModifiedBy>
  <cp:revision>17</cp:revision>
  <dcterms:created xsi:type="dcterms:W3CDTF">2023-08-10T15:25:38Z</dcterms:created>
  <dcterms:modified xsi:type="dcterms:W3CDTF">2024-09-26T03:46:47Z</dcterms:modified>
</cp:coreProperties>
</file>