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6" r:id="rId10"/>
    <p:sldId id="265" r:id="rId11"/>
    <p:sldId id="267" r:id="rId12"/>
    <p:sldId id="268" r:id="rId13"/>
    <p:sldId id="262" r:id="rId14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محمد خبراني" initials="مخ" lastIdx="1" clrIdx="0">
    <p:extLst>
      <p:ext uri="{19B8F6BF-5375-455C-9EA6-DF929625EA0E}">
        <p15:presenceInfo xmlns:p15="http://schemas.microsoft.com/office/powerpoint/2012/main" userId="S::t801258@jzb.moe.gov.sa::0c277f6a-065a-427a-b7f0-ab2204f5fc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7D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380"/>
    <p:restoredTop sz="94660"/>
  </p:normalViewPr>
  <p:slideViewPr>
    <p:cSldViewPr snapToGrid="0">
      <p:cViewPr varScale="1">
        <p:scale>
          <a:sx n="69" d="100"/>
          <a:sy n="69" d="100"/>
        </p:scale>
        <p:origin x="6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500E6B-712C-4470-83E0-2153B5FD1972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E17667C5-F3F9-459E-A9E8-A92A9A89ED3D}">
      <dgm:prSet phldrT="[نص]"/>
      <dgm:spPr/>
      <dgm:t>
        <a:bodyPr/>
        <a:lstStyle/>
        <a:p>
          <a:pPr rtl="1"/>
          <a:r>
            <a:rPr lang="ar-SA" dirty="0"/>
            <a:t>سهولة الوصول الى المعلومات عن بعد</a:t>
          </a:r>
        </a:p>
      </dgm:t>
    </dgm:pt>
    <dgm:pt modelId="{7930F0EA-72AF-4DDF-868A-58F56C9A1436}" type="parTrans" cxnId="{F1D51EAA-5454-45AB-B376-CA4DB87A2231}">
      <dgm:prSet/>
      <dgm:spPr/>
      <dgm:t>
        <a:bodyPr/>
        <a:lstStyle/>
        <a:p>
          <a:pPr rtl="1"/>
          <a:endParaRPr lang="ar-SA"/>
        </a:p>
      </dgm:t>
    </dgm:pt>
    <dgm:pt modelId="{10C7E72E-F996-4477-9FD5-0A62D6F7D50C}" type="sibTrans" cxnId="{F1D51EAA-5454-45AB-B376-CA4DB87A2231}">
      <dgm:prSet/>
      <dgm:spPr/>
      <dgm:t>
        <a:bodyPr/>
        <a:lstStyle/>
        <a:p>
          <a:pPr rtl="1"/>
          <a:endParaRPr lang="ar-SA"/>
        </a:p>
      </dgm:t>
    </dgm:pt>
    <dgm:pt modelId="{9AC973BD-0B6B-4014-867A-A3FA41749FDA}">
      <dgm:prSet phldrT="[نص]"/>
      <dgm:spPr/>
      <dgm:t>
        <a:bodyPr/>
        <a:lstStyle/>
        <a:p>
          <a:pPr rtl="1"/>
          <a:r>
            <a:rPr lang="ar-SA" dirty="0"/>
            <a:t>حداثة المعلومات التي تقدمها</a:t>
          </a:r>
        </a:p>
      </dgm:t>
    </dgm:pt>
    <dgm:pt modelId="{D1CA5E1C-834C-43D1-AA2C-A0303DDE65EC}" type="parTrans" cxnId="{679145F9-E56F-442E-946F-598D6F45C4C2}">
      <dgm:prSet/>
      <dgm:spPr/>
      <dgm:t>
        <a:bodyPr/>
        <a:lstStyle/>
        <a:p>
          <a:pPr rtl="1"/>
          <a:endParaRPr lang="ar-SA"/>
        </a:p>
      </dgm:t>
    </dgm:pt>
    <dgm:pt modelId="{67DE84E5-0BEC-401E-9F07-C28270DA8CFE}" type="sibTrans" cxnId="{679145F9-E56F-442E-946F-598D6F45C4C2}">
      <dgm:prSet/>
      <dgm:spPr/>
      <dgm:t>
        <a:bodyPr/>
        <a:lstStyle/>
        <a:p>
          <a:pPr rtl="1"/>
          <a:endParaRPr lang="ar-SA"/>
        </a:p>
      </dgm:t>
    </dgm:pt>
    <dgm:pt modelId="{062AF3B9-0EFB-425A-81FF-235839D721DF}">
      <dgm:prSet phldrT="[نص]"/>
      <dgm:spPr/>
      <dgm:t>
        <a:bodyPr/>
        <a:lstStyle/>
        <a:p>
          <a:pPr rtl="1"/>
          <a:r>
            <a:rPr lang="ar-SA" dirty="0"/>
            <a:t>سرعة استرجاع المعلومات</a:t>
          </a:r>
        </a:p>
      </dgm:t>
    </dgm:pt>
    <dgm:pt modelId="{E58DB4B5-A520-4741-AFFD-C949016EE719}" type="parTrans" cxnId="{4D258A7F-D7CA-4FA2-A7C2-D7498787CB63}">
      <dgm:prSet/>
      <dgm:spPr/>
      <dgm:t>
        <a:bodyPr/>
        <a:lstStyle/>
        <a:p>
          <a:pPr rtl="1"/>
          <a:endParaRPr lang="ar-SA"/>
        </a:p>
      </dgm:t>
    </dgm:pt>
    <dgm:pt modelId="{836A9B9D-6311-43A9-B23D-1653392ED68F}" type="sibTrans" cxnId="{4D258A7F-D7CA-4FA2-A7C2-D7498787CB63}">
      <dgm:prSet/>
      <dgm:spPr/>
      <dgm:t>
        <a:bodyPr/>
        <a:lstStyle/>
        <a:p>
          <a:pPr rtl="1"/>
          <a:endParaRPr lang="ar-SA"/>
        </a:p>
      </dgm:t>
    </dgm:pt>
    <dgm:pt modelId="{D97C9D79-C9AA-48AF-8E37-B461FC284D63}">
      <dgm:prSet phldrT="[نص]"/>
      <dgm:spPr/>
      <dgm:t>
        <a:bodyPr/>
        <a:lstStyle/>
        <a:p>
          <a:pPr rtl="1"/>
          <a:r>
            <a:rPr lang="ar-SA" dirty="0"/>
            <a:t>سهولة الاتصال مع المكتبات الأخرى وفي نفس مصادرها</a:t>
          </a:r>
        </a:p>
      </dgm:t>
    </dgm:pt>
    <dgm:pt modelId="{BC75DAA2-B5B2-433E-9D4C-1C0B03B03922}" type="parTrans" cxnId="{721A77A4-D39D-4015-802E-16840598263D}">
      <dgm:prSet/>
      <dgm:spPr/>
      <dgm:t>
        <a:bodyPr/>
        <a:lstStyle/>
        <a:p>
          <a:pPr rtl="1"/>
          <a:endParaRPr lang="ar-SA"/>
        </a:p>
      </dgm:t>
    </dgm:pt>
    <dgm:pt modelId="{83242DAF-4C95-4844-9198-81F801290485}" type="sibTrans" cxnId="{721A77A4-D39D-4015-802E-16840598263D}">
      <dgm:prSet/>
      <dgm:spPr/>
      <dgm:t>
        <a:bodyPr/>
        <a:lstStyle/>
        <a:p>
          <a:pPr rtl="1"/>
          <a:endParaRPr lang="ar-SA"/>
        </a:p>
      </dgm:t>
    </dgm:pt>
    <dgm:pt modelId="{9FE33A2C-EF1A-4436-9EA8-2C748703DC42}">
      <dgm:prSet phldrT="[نص]"/>
      <dgm:spPr/>
      <dgm:t>
        <a:bodyPr/>
        <a:lstStyle/>
        <a:p>
          <a:pPr rtl="1"/>
          <a:r>
            <a:rPr lang="ar-SA" dirty="0"/>
            <a:t>إمكانية التفاعل مع الآخرين من خلال التعليقات والبريد والمناقشات</a:t>
          </a:r>
        </a:p>
      </dgm:t>
    </dgm:pt>
    <dgm:pt modelId="{FD63E2EE-75F5-4726-B892-D54884077A9D}" type="parTrans" cxnId="{7A04FCBC-85AF-4E72-8276-20E4EBFE8C8B}">
      <dgm:prSet/>
      <dgm:spPr/>
      <dgm:t>
        <a:bodyPr/>
        <a:lstStyle/>
        <a:p>
          <a:pPr rtl="1"/>
          <a:endParaRPr lang="ar-SA"/>
        </a:p>
      </dgm:t>
    </dgm:pt>
    <dgm:pt modelId="{FA18497A-05A5-4232-A42A-AD52BFEDCAE6}" type="sibTrans" cxnId="{7A04FCBC-85AF-4E72-8276-20E4EBFE8C8B}">
      <dgm:prSet/>
      <dgm:spPr/>
      <dgm:t>
        <a:bodyPr/>
        <a:lstStyle/>
        <a:p>
          <a:pPr rtl="1"/>
          <a:endParaRPr lang="ar-SA"/>
        </a:p>
      </dgm:t>
    </dgm:pt>
    <dgm:pt modelId="{4CA7F5E8-54B3-4C7E-9164-7979B056A6F0}">
      <dgm:prSet phldrT="[نص]"/>
      <dgm:spPr/>
      <dgm:t>
        <a:bodyPr/>
        <a:lstStyle/>
        <a:p>
          <a:pPr rtl="1"/>
          <a:r>
            <a:rPr lang="ar-SA" dirty="0"/>
            <a:t>توفير كم ضخم من البيانات والمعلومات</a:t>
          </a:r>
        </a:p>
      </dgm:t>
    </dgm:pt>
    <dgm:pt modelId="{D6E99FE7-0BD4-4E56-9FF2-6408BAB5AEEB}" type="parTrans" cxnId="{457DD439-4077-4396-89E6-91A1BC2A7E18}">
      <dgm:prSet/>
      <dgm:spPr/>
      <dgm:t>
        <a:bodyPr/>
        <a:lstStyle/>
        <a:p>
          <a:pPr rtl="1"/>
          <a:endParaRPr lang="ar-SA"/>
        </a:p>
      </dgm:t>
    </dgm:pt>
    <dgm:pt modelId="{EA540159-4FFA-4DC0-A1F8-7050B11EAA64}" type="sibTrans" cxnId="{457DD439-4077-4396-89E6-91A1BC2A7E18}">
      <dgm:prSet/>
      <dgm:spPr/>
      <dgm:t>
        <a:bodyPr/>
        <a:lstStyle/>
        <a:p>
          <a:pPr rtl="1"/>
          <a:endParaRPr lang="ar-SA"/>
        </a:p>
      </dgm:t>
    </dgm:pt>
    <dgm:pt modelId="{B9286DC7-7806-477F-BC54-8D297CA4BD44}" type="pres">
      <dgm:prSet presAssocID="{E8500E6B-712C-4470-83E0-2153B5FD1972}" presName="Name0" presStyleCnt="0">
        <dgm:presLayoutVars>
          <dgm:dir val="rev"/>
          <dgm:resizeHandles val="exact"/>
        </dgm:presLayoutVars>
      </dgm:prSet>
      <dgm:spPr/>
    </dgm:pt>
    <dgm:pt modelId="{BE4A1F5A-CF5A-49E6-A98D-0162BBEF03C1}" type="pres">
      <dgm:prSet presAssocID="{E17667C5-F3F9-459E-A9E8-A92A9A89ED3D}" presName="composite" presStyleCnt="0"/>
      <dgm:spPr/>
    </dgm:pt>
    <dgm:pt modelId="{D69197BA-E5C5-42D6-866F-0F3FC76E4CDA}" type="pres">
      <dgm:prSet presAssocID="{E17667C5-F3F9-459E-A9E8-A92A9A89ED3D}" presName="rect1" presStyleLbl="trAlignAcc1" presStyleIdx="0" presStyleCnt="6">
        <dgm:presLayoutVars>
          <dgm:bulletEnabled val="1"/>
        </dgm:presLayoutVars>
      </dgm:prSet>
      <dgm:spPr/>
    </dgm:pt>
    <dgm:pt modelId="{E70C490C-4BED-4CE3-9D24-B612AAB10AED}" type="pres">
      <dgm:prSet presAssocID="{E17667C5-F3F9-459E-A9E8-A92A9A89ED3D}" presName="rect2" presStyleLbl="fgImgPlace1" presStyleIdx="0" presStyleCnt="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الإنترنت"/>
        </a:ext>
      </dgm:extLst>
    </dgm:pt>
    <dgm:pt modelId="{3CBB1333-C889-4CEE-A073-F3BE04FB9A6E}" type="pres">
      <dgm:prSet presAssocID="{10C7E72E-F996-4477-9FD5-0A62D6F7D50C}" presName="sibTrans" presStyleCnt="0"/>
      <dgm:spPr/>
    </dgm:pt>
    <dgm:pt modelId="{549F451F-612D-4AC0-9987-8AA040AA050B}" type="pres">
      <dgm:prSet presAssocID="{9AC973BD-0B6B-4014-867A-A3FA41749FDA}" presName="composite" presStyleCnt="0"/>
      <dgm:spPr/>
    </dgm:pt>
    <dgm:pt modelId="{8B3DB69D-2D1E-46B9-88D5-13C81D205FFD}" type="pres">
      <dgm:prSet presAssocID="{9AC973BD-0B6B-4014-867A-A3FA41749FDA}" presName="rect1" presStyleLbl="trAlignAcc1" presStyleIdx="1" presStyleCnt="6">
        <dgm:presLayoutVars>
          <dgm:bulletEnabled val="1"/>
        </dgm:presLayoutVars>
      </dgm:prSet>
      <dgm:spPr/>
    </dgm:pt>
    <dgm:pt modelId="{46FF0A96-9C76-4E63-BCD6-0E4AE704F3BE}" type="pres">
      <dgm:prSet presAssocID="{9AC973BD-0B6B-4014-867A-A3FA41749FDA}" presName="rect2" presStyleLbl="fgImgPlac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إرسال"/>
        </a:ext>
      </dgm:extLst>
    </dgm:pt>
    <dgm:pt modelId="{61A10AA5-325E-422F-B9A2-CDA46EDB3EE6}" type="pres">
      <dgm:prSet presAssocID="{67DE84E5-0BEC-401E-9F07-C28270DA8CFE}" presName="sibTrans" presStyleCnt="0"/>
      <dgm:spPr/>
    </dgm:pt>
    <dgm:pt modelId="{A9A7F53E-1E94-4094-98B5-8C94A92F36F1}" type="pres">
      <dgm:prSet presAssocID="{062AF3B9-0EFB-425A-81FF-235839D721DF}" presName="composite" presStyleCnt="0"/>
      <dgm:spPr/>
    </dgm:pt>
    <dgm:pt modelId="{91795A74-52F3-4A7C-B945-9309CFD05894}" type="pres">
      <dgm:prSet presAssocID="{062AF3B9-0EFB-425A-81FF-235839D721DF}" presName="rect1" presStyleLbl="trAlignAcc1" presStyleIdx="2" presStyleCnt="6">
        <dgm:presLayoutVars>
          <dgm:bulletEnabled val="1"/>
        </dgm:presLayoutVars>
      </dgm:prSet>
      <dgm:spPr/>
    </dgm:pt>
    <dgm:pt modelId="{6908A3E4-390B-4CD8-9DA7-DEA9684F4325}" type="pres">
      <dgm:prSet presAssocID="{062AF3B9-0EFB-425A-81FF-235839D721DF}" presName="rect2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إرسال"/>
        </a:ext>
      </dgm:extLst>
    </dgm:pt>
    <dgm:pt modelId="{8CE98A2E-8086-4889-9C41-4643412663E5}" type="pres">
      <dgm:prSet presAssocID="{836A9B9D-6311-43A9-B23D-1653392ED68F}" presName="sibTrans" presStyleCnt="0"/>
      <dgm:spPr/>
    </dgm:pt>
    <dgm:pt modelId="{78BD97FE-6636-478C-8544-819098CBC1DB}" type="pres">
      <dgm:prSet presAssocID="{D97C9D79-C9AA-48AF-8E37-B461FC284D63}" presName="composite" presStyleCnt="0"/>
      <dgm:spPr/>
    </dgm:pt>
    <dgm:pt modelId="{F215B9E9-E764-499C-8F5D-F85B7E6C7124}" type="pres">
      <dgm:prSet presAssocID="{D97C9D79-C9AA-48AF-8E37-B461FC284D63}" presName="rect1" presStyleLbl="trAlignAcc1" presStyleIdx="3" presStyleCnt="6">
        <dgm:presLayoutVars>
          <dgm:bulletEnabled val="1"/>
        </dgm:presLayoutVars>
      </dgm:prSet>
      <dgm:spPr/>
    </dgm:pt>
    <dgm:pt modelId="{0089AF14-0DAC-43B3-A3B3-AA4E169D582F}" type="pres">
      <dgm:prSet presAssocID="{D97C9D79-C9AA-48AF-8E37-B461FC284D63}" presName="rect2" presStyleLbl="fgImgPlace1" presStyleIdx="3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مخطط الشبكة"/>
        </a:ext>
      </dgm:extLst>
    </dgm:pt>
    <dgm:pt modelId="{A37D5BDA-C220-4BDE-BCFB-40D88F698856}" type="pres">
      <dgm:prSet presAssocID="{83242DAF-4C95-4844-9198-81F801290485}" presName="sibTrans" presStyleCnt="0"/>
      <dgm:spPr/>
    </dgm:pt>
    <dgm:pt modelId="{6263FFA5-E893-4314-9AD1-509AAD20419C}" type="pres">
      <dgm:prSet presAssocID="{9FE33A2C-EF1A-4436-9EA8-2C748703DC42}" presName="composite" presStyleCnt="0"/>
      <dgm:spPr/>
    </dgm:pt>
    <dgm:pt modelId="{CA936139-0A2E-4389-926D-FFD6E16B5780}" type="pres">
      <dgm:prSet presAssocID="{9FE33A2C-EF1A-4436-9EA8-2C748703DC42}" presName="rect1" presStyleLbl="trAlignAcc1" presStyleIdx="4" presStyleCnt="6">
        <dgm:presLayoutVars>
          <dgm:bulletEnabled val="1"/>
        </dgm:presLayoutVars>
      </dgm:prSet>
      <dgm:spPr/>
    </dgm:pt>
    <dgm:pt modelId="{998A9548-A25F-4D07-A794-5BA17927E502}" type="pres">
      <dgm:prSet presAssocID="{9FE33A2C-EF1A-4436-9EA8-2C748703DC42}" presName="rect2" presStyleLbl="fgImgPlace1" presStyleIdx="4" presStyleCnt="6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اتصالات"/>
        </a:ext>
      </dgm:extLst>
    </dgm:pt>
    <dgm:pt modelId="{3DC2E6DC-F993-46A6-91D5-14E7195B1165}" type="pres">
      <dgm:prSet presAssocID="{FA18497A-05A5-4232-A42A-AD52BFEDCAE6}" presName="sibTrans" presStyleCnt="0"/>
      <dgm:spPr/>
    </dgm:pt>
    <dgm:pt modelId="{E6FF11EC-8E01-47C9-88FD-033AA93295A4}" type="pres">
      <dgm:prSet presAssocID="{4CA7F5E8-54B3-4C7E-9164-7979B056A6F0}" presName="composite" presStyleCnt="0"/>
      <dgm:spPr/>
    </dgm:pt>
    <dgm:pt modelId="{C53EC3D5-8D84-42C4-A8E3-8440F533976C}" type="pres">
      <dgm:prSet presAssocID="{4CA7F5E8-54B3-4C7E-9164-7979B056A6F0}" presName="rect1" presStyleLbl="trAlignAcc1" presStyleIdx="5" presStyleCnt="6">
        <dgm:presLayoutVars>
          <dgm:bulletEnabled val="1"/>
        </dgm:presLayoutVars>
      </dgm:prSet>
      <dgm:spPr/>
    </dgm:pt>
    <dgm:pt modelId="{74AC94D3-A00F-4E3A-B57D-90F27DECB7BF}" type="pres">
      <dgm:prSet presAssocID="{4CA7F5E8-54B3-4C7E-9164-7979B056A6F0}" presName="rect2" presStyleLbl="fgImgPlace1" presStyleIdx="5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كتب على الرف"/>
        </a:ext>
      </dgm:extLst>
    </dgm:pt>
  </dgm:ptLst>
  <dgm:cxnLst>
    <dgm:cxn modelId="{B55C7110-0330-4778-A001-225896310990}" type="presOf" srcId="{9AC973BD-0B6B-4014-867A-A3FA41749FDA}" destId="{8B3DB69D-2D1E-46B9-88D5-13C81D205FFD}" srcOrd="0" destOrd="0" presId="urn:microsoft.com/office/officeart/2008/layout/PictureStrips"/>
    <dgm:cxn modelId="{2CA27E32-9F88-4358-9B7E-F539D8530398}" type="presOf" srcId="{9FE33A2C-EF1A-4436-9EA8-2C748703DC42}" destId="{CA936139-0A2E-4389-926D-FFD6E16B5780}" srcOrd="0" destOrd="0" presId="urn:microsoft.com/office/officeart/2008/layout/PictureStrips"/>
    <dgm:cxn modelId="{457DD439-4077-4396-89E6-91A1BC2A7E18}" srcId="{E8500E6B-712C-4470-83E0-2153B5FD1972}" destId="{4CA7F5E8-54B3-4C7E-9164-7979B056A6F0}" srcOrd="5" destOrd="0" parTransId="{D6E99FE7-0BD4-4E56-9FF2-6408BAB5AEEB}" sibTransId="{EA540159-4FFA-4DC0-A1F8-7050B11EAA64}"/>
    <dgm:cxn modelId="{9F0B2D46-FE68-45CE-9645-E14F3C623503}" type="presOf" srcId="{4CA7F5E8-54B3-4C7E-9164-7979B056A6F0}" destId="{C53EC3D5-8D84-42C4-A8E3-8440F533976C}" srcOrd="0" destOrd="0" presId="urn:microsoft.com/office/officeart/2008/layout/PictureStrips"/>
    <dgm:cxn modelId="{43D4B667-F879-4A0F-91E9-80E3F63DF223}" type="presOf" srcId="{E8500E6B-712C-4470-83E0-2153B5FD1972}" destId="{B9286DC7-7806-477F-BC54-8D297CA4BD44}" srcOrd="0" destOrd="0" presId="urn:microsoft.com/office/officeart/2008/layout/PictureStrips"/>
    <dgm:cxn modelId="{4D258A7F-D7CA-4FA2-A7C2-D7498787CB63}" srcId="{E8500E6B-712C-4470-83E0-2153B5FD1972}" destId="{062AF3B9-0EFB-425A-81FF-235839D721DF}" srcOrd="2" destOrd="0" parTransId="{E58DB4B5-A520-4741-AFFD-C949016EE719}" sibTransId="{836A9B9D-6311-43A9-B23D-1653392ED68F}"/>
    <dgm:cxn modelId="{352A379C-6AD2-4F6A-8777-43DD74D09E75}" type="presOf" srcId="{062AF3B9-0EFB-425A-81FF-235839D721DF}" destId="{91795A74-52F3-4A7C-B945-9309CFD05894}" srcOrd="0" destOrd="0" presId="urn:microsoft.com/office/officeart/2008/layout/PictureStrips"/>
    <dgm:cxn modelId="{721A77A4-D39D-4015-802E-16840598263D}" srcId="{E8500E6B-712C-4470-83E0-2153B5FD1972}" destId="{D97C9D79-C9AA-48AF-8E37-B461FC284D63}" srcOrd="3" destOrd="0" parTransId="{BC75DAA2-B5B2-433E-9D4C-1C0B03B03922}" sibTransId="{83242DAF-4C95-4844-9198-81F801290485}"/>
    <dgm:cxn modelId="{F1D51EAA-5454-45AB-B376-CA4DB87A2231}" srcId="{E8500E6B-712C-4470-83E0-2153B5FD1972}" destId="{E17667C5-F3F9-459E-A9E8-A92A9A89ED3D}" srcOrd="0" destOrd="0" parTransId="{7930F0EA-72AF-4DDF-868A-58F56C9A1436}" sibTransId="{10C7E72E-F996-4477-9FD5-0A62D6F7D50C}"/>
    <dgm:cxn modelId="{7A04FCBC-85AF-4E72-8276-20E4EBFE8C8B}" srcId="{E8500E6B-712C-4470-83E0-2153B5FD1972}" destId="{9FE33A2C-EF1A-4436-9EA8-2C748703DC42}" srcOrd="4" destOrd="0" parTransId="{FD63E2EE-75F5-4726-B892-D54884077A9D}" sibTransId="{FA18497A-05A5-4232-A42A-AD52BFEDCAE6}"/>
    <dgm:cxn modelId="{34089BDA-1F84-455A-A45A-4CBAC07661F6}" type="presOf" srcId="{E17667C5-F3F9-459E-A9E8-A92A9A89ED3D}" destId="{D69197BA-E5C5-42D6-866F-0F3FC76E4CDA}" srcOrd="0" destOrd="0" presId="urn:microsoft.com/office/officeart/2008/layout/PictureStrips"/>
    <dgm:cxn modelId="{5319F3ED-FF6E-4775-BD68-C43F742DFE25}" type="presOf" srcId="{D97C9D79-C9AA-48AF-8E37-B461FC284D63}" destId="{F215B9E9-E764-499C-8F5D-F85B7E6C7124}" srcOrd="0" destOrd="0" presId="urn:microsoft.com/office/officeart/2008/layout/PictureStrips"/>
    <dgm:cxn modelId="{679145F9-E56F-442E-946F-598D6F45C4C2}" srcId="{E8500E6B-712C-4470-83E0-2153B5FD1972}" destId="{9AC973BD-0B6B-4014-867A-A3FA41749FDA}" srcOrd="1" destOrd="0" parTransId="{D1CA5E1C-834C-43D1-AA2C-A0303DDE65EC}" sibTransId="{67DE84E5-0BEC-401E-9F07-C28270DA8CFE}"/>
    <dgm:cxn modelId="{CF8816A1-DECC-450B-B363-D6063B82BDA8}" type="presParOf" srcId="{B9286DC7-7806-477F-BC54-8D297CA4BD44}" destId="{BE4A1F5A-CF5A-49E6-A98D-0162BBEF03C1}" srcOrd="0" destOrd="0" presId="urn:microsoft.com/office/officeart/2008/layout/PictureStrips"/>
    <dgm:cxn modelId="{D32DCBBB-6BE2-48D4-8993-50C6F7FE4D5A}" type="presParOf" srcId="{BE4A1F5A-CF5A-49E6-A98D-0162BBEF03C1}" destId="{D69197BA-E5C5-42D6-866F-0F3FC76E4CDA}" srcOrd="0" destOrd="0" presId="urn:microsoft.com/office/officeart/2008/layout/PictureStrips"/>
    <dgm:cxn modelId="{17BCE50D-BBD8-4C50-A23C-48F60B4DD21B}" type="presParOf" srcId="{BE4A1F5A-CF5A-49E6-A98D-0162BBEF03C1}" destId="{E70C490C-4BED-4CE3-9D24-B612AAB10AED}" srcOrd="1" destOrd="0" presId="urn:microsoft.com/office/officeart/2008/layout/PictureStrips"/>
    <dgm:cxn modelId="{027000EE-0172-4978-A12A-584BE0C8523D}" type="presParOf" srcId="{B9286DC7-7806-477F-BC54-8D297CA4BD44}" destId="{3CBB1333-C889-4CEE-A073-F3BE04FB9A6E}" srcOrd="1" destOrd="0" presId="urn:microsoft.com/office/officeart/2008/layout/PictureStrips"/>
    <dgm:cxn modelId="{877B6570-16B8-44E3-B5F8-00B8F23AB795}" type="presParOf" srcId="{B9286DC7-7806-477F-BC54-8D297CA4BD44}" destId="{549F451F-612D-4AC0-9987-8AA040AA050B}" srcOrd="2" destOrd="0" presId="urn:microsoft.com/office/officeart/2008/layout/PictureStrips"/>
    <dgm:cxn modelId="{E6A2376F-2DBB-4129-BC2D-BB5A54EBF9FB}" type="presParOf" srcId="{549F451F-612D-4AC0-9987-8AA040AA050B}" destId="{8B3DB69D-2D1E-46B9-88D5-13C81D205FFD}" srcOrd="0" destOrd="0" presId="urn:microsoft.com/office/officeart/2008/layout/PictureStrips"/>
    <dgm:cxn modelId="{3881D2D1-5C3A-4825-A835-EF96EB5AF13B}" type="presParOf" srcId="{549F451F-612D-4AC0-9987-8AA040AA050B}" destId="{46FF0A96-9C76-4E63-BCD6-0E4AE704F3BE}" srcOrd="1" destOrd="0" presId="urn:microsoft.com/office/officeart/2008/layout/PictureStrips"/>
    <dgm:cxn modelId="{B48AD268-BC06-4B5F-9846-7AAB415D2ED7}" type="presParOf" srcId="{B9286DC7-7806-477F-BC54-8D297CA4BD44}" destId="{61A10AA5-325E-422F-B9A2-CDA46EDB3EE6}" srcOrd="3" destOrd="0" presId="urn:microsoft.com/office/officeart/2008/layout/PictureStrips"/>
    <dgm:cxn modelId="{954C449C-98BC-480F-A339-9A4659E08A0F}" type="presParOf" srcId="{B9286DC7-7806-477F-BC54-8D297CA4BD44}" destId="{A9A7F53E-1E94-4094-98B5-8C94A92F36F1}" srcOrd="4" destOrd="0" presId="urn:microsoft.com/office/officeart/2008/layout/PictureStrips"/>
    <dgm:cxn modelId="{E376A7D8-3222-4CE4-82DB-1126DECB5B79}" type="presParOf" srcId="{A9A7F53E-1E94-4094-98B5-8C94A92F36F1}" destId="{91795A74-52F3-4A7C-B945-9309CFD05894}" srcOrd="0" destOrd="0" presId="urn:microsoft.com/office/officeart/2008/layout/PictureStrips"/>
    <dgm:cxn modelId="{EF6BF4F7-A6B9-4498-B329-CE003CB28A50}" type="presParOf" srcId="{A9A7F53E-1E94-4094-98B5-8C94A92F36F1}" destId="{6908A3E4-390B-4CD8-9DA7-DEA9684F4325}" srcOrd="1" destOrd="0" presId="urn:microsoft.com/office/officeart/2008/layout/PictureStrips"/>
    <dgm:cxn modelId="{B3478C85-5E84-4BC1-9F17-792C41EBFEE6}" type="presParOf" srcId="{B9286DC7-7806-477F-BC54-8D297CA4BD44}" destId="{8CE98A2E-8086-4889-9C41-4643412663E5}" srcOrd="5" destOrd="0" presId="urn:microsoft.com/office/officeart/2008/layout/PictureStrips"/>
    <dgm:cxn modelId="{B5FE99F4-5310-4163-BA21-3F7BBC10D081}" type="presParOf" srcId="{B9286DC7-7806-477F-BC54-8D297CA4BD44}" destId="{78BD97FE-6636-478C-8544-819098CBC1DB}" srcOrd="6" destOrd="0" presId="urn:microsoft.com/office/officeart/2008/layout/PictureStrips"/>
    <dgm:cxn modelId="{A50CC162-EA00-454F-AEAF-C9064F57B858}" type="presParOf" srcId="{78BD97FE-6636-478C-8544-819098CBC1DB}" destId="{F215B9E9-E764-499C-8F5D-F85B7E6C7124}" srcOrd="0" destOrd="0" presId="urn:microsoft.com/office/officeart/2008/layout/PictureStrips"/>
    <dgm:cxn modelId="{97A5413E-A6AF-48CE-BF31-F87372C7E907}" type="presParOf" srcId="{78BD97FE-6636-478C-8544-819098CBC1DB}" destId="{0089AF14-0DAC-43B3-A3B3-AA4E169D582F}" srcOrd="1" destOrd="0" presId="urn:microsoft.com/office/officeart/2008/layout/PictureStrips"/>
    <dgm:cxn modelId="{4483E2E8-8438-4D35-BC32-5DB5FC27A394}" type="presParOf" srcId="{B9286DC7-7806-477F-BC54-8D297CA4BD44}" destId="{A37D5BDA-C220-4BDE-BCFB-40D88F698856}" srcOrd="7" destOrd="0" presId="urn:microsoft.com/office/officeart/2008/layout/PictureStrips"/>
    <dgm:cxn modelId="{15E60B13-E13C-4CF5-A27B-7E43A798BF98}" type="presParOf" srcId="{B9286DC7-7806-477F-BC54-8D297CA4BD44}" destId="{6263FFA5-E893-4314-9AD1-509AAD20419C}" srcOrd="8" destOrd="0" presId="urn:microsoft.com/office/officeart/2008/layout/PictureStrips"/>
    <dgm:cxn modelId="{B184E6A4-A462-4EE6-A373-5A4F7396F7AB}" type="presParOf" srcId="{6263FFA5-E893-4314-9AD1-509AAD20419C}" destId="{CA936139-0A2E-4389-926D-FFD6E16B5780}" srcOrd="0" destOrd="0" presId="urn:microsoft.com/office/officeart/2008/layout/PictureStrips"/>
    <dgm:cxn modelId="{2C0071F6-4805-45AF-A592-76F3C852B013}" type="presParOf" srcId="{6263FFA5-E893-4314-9AD1-509AAD20419C}" destId="{998A9548-A25F-4D07-A794-5BA17927E502}" srcOrd="1" destOrd="0" presId="urn:microsoft.com/office/officeart/2008/layout/PictureStrips"/>
    <dgm:cxn modelId="{B5AF0DFB-298D-4DF5-B74D-6EF023902E79}" type="presParOf" srcId="{B9286DC7-7806-477F-BC54-8D297CA4BD44}" destId="{3DC2E6DC-F993-46A6-91D5-14E7195B1165}" srcOrd="9" destOrd="0" presId="urn:microsoft.com/office/officeart/2008/layout/PictureStrips"/>
    <dgm:cxn modelId="{F8C84924-7FA2-4939-AF49-D69E1CE1F696}" type="presParOf" srcId="{B9286DC7-7806-477F-BC54-8D297CA4BD44}" destId="{E6FF11EC-8E01-47C9-88FD-033AA93295A4}" srcOrd="10" destOrd="0" presId="urn:microsoft.com/office/officeart/2008/layout/PictureStrips"/>
    <dgm:cxn modelId="{9F572316-4864-4123-A8CF-256AF3C9B8F7}" type="presParOf" srcId="{E6FF11EC-8E01-47C9-88FD-033AA93295A4}" destId="{C53EC3D5-8D84-42C4-A8E3-8440F533976C}" srcOrd="0" destOrd="0" presId="urn:microsoft.com/office/officeart/2008/layout/PictureStrips"/>
    <dgm:cxn modelId="{71A00C70-387B-40C0-9619-341CD297F577}" type="presParOf" srcId="{E6FF11EC-8E01-47C9-88FD-033AA93295A4}" destId="{74AC94D3-A00F-4E3A-B57D-90F27DECB7B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BC8AAB-7168-4810-8C6A-2C8A15D19129}" type="doc">
      <dgm:prSet loTypeId="urn:microsoft.com/office/officeart/2005/8/layout/gear1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9110644E-24FA-49BD-B40C-A7FD6BE25CD8}">
      <dgm:prSet phldrT="[نص]"/>
      <dgm:spPr/>
      <dgm:t>
        <a:bodyPr/>
        <a:lstStyle/>
        <a:p>
          <a:pPr rtl="1"/>
          <a:r>
            <a:rPr lang="ar-SA" dirty="0"/>
            <a:t>فهرس المكتبة العام</a:t>
          </a:r>
        </a:p>
      </dgm:t>
    </dgm:pt>
    <dgm:pt modelId="{6D14D5DC-5343-403C-9638-92B1E8155E49}" type="parTrans" cxnId="{7FE394D1-AF69-4359-A273-1A2499C27539}">
      <dgm:prSet/>
      <dgm:spPr/>
      <dgm:t>
        <a:bodyPr/>
        <a:lstStyle/>
        <a:p>
          <a:pPr rtl="1"/>
          <a:endParaRPr lang="ar-SA"/>
        </a:p>
      </dgm:t>
    </dgm:pt>
    <dgm:pt modelId="{3BB90A7D-E907-4E32-ABCA-2951FFFD8706}" type="sibTrans" cxnId="{7FE394D1-AF69-4359-A273-1A2499C27539}">
      <dgm:prSet/>
      <dgm:spPr/>
      <dgm:t>
        <a:bodyPr/>
        <a:lstStyle/>
        <a:p>
          <a:pPr rtl="1"/>
          <a:endParaRPr lang="ar-SA"/>
        </a:p>
      </dgm:t>
    </dgm:pt>
    <dgm:pt modelId="{7DAF3D93-295E-4F5D-987D-C4D2B10C6CE3}">
      <dgm:prSet phldrT="[نص]"/>
      <dgm:spPr/>
      <dgm:t>
        <a:bodyPr/>
        <a:lstStyle/>
        <a:p>
          <a:pPr rtl="1"/>
          <a:r>
            <a:rPr lang="ar-SA" dirty="0"/>
            <a:t>مجموعة المحتويات الالكترونية</a:t>
          </a:r>
        </a:p>
      </dgm:t>
    </dgm:pt>
    <dgm:pt modelId="{AE0D3523-10D5-4993-9B55-89766B93518A}" type="parTrans" cxnId="{B7CC03DA-27AD-45EE-972F-18D7DA6342DA}">
      <dgm:prSet/>
      <dgm:spPr/>
      <dgm:t>
        <a:bodyPr/>
        <a:lstStyle/>
        <a:p>
          <a:pPr rtl="1"/>
          <a:endParaRPr lang="ar-SA"/>
        </a:p>
      </dgm:t>
    </dgm:pt>
    <dgm:pt modelId="{71405311-66D0-4990-AC5A-C04B38B40235}" type="sibTrans" cxnId="{B7CC03DA-27AD-45EE-972F-18D7DA6342DA}">
      <dgm:prSet/>
      <dgm:spPr/>
      <dgm:t>
        <a:bodyPr/>
        <a:lstStyle/>
        <a:p>
          <a:pPr rtl="1"/>
          <a:endParaRPr lang="ar-SA"/>
        </a:p>
      </dgm:t>
    </dgm:pt>
    <dgm:pt modelId="{CBDD43F1-1255-4B43-8C02-399B1EEAC138}">
      <dgm:prSet phldrT="[نص]"/>
      <dgm:spPr/>
      <dgm:t>
        <a:bodyPr/>
        <a:lstStyle/>
        <a:p>
          <a:pPr rtl="1"/>
          <a:r>
            <a:rPr lang="ar-SA" dirty="0"/>
            <a:t>الخدمات التفاعلية</a:t>
          </a:r>
        </a:p>
      </dgm:t>
    </dgm:pt>
    <dgm:pt modelId="{D1810D77-2973-4F37-A302-FFF6CECE9E00}" type="parTrans" cxnId="{ACD435A0-DAD2-4151-A5FD-836AECCCD1EF}">
      <dgm:prSet/>
      <dgm:spPr/>
      <dgm:t>
        <a:bodyPr/>
        <a:lstStyle/>
        <a:p>
          <a:pPr rtl="1"/>
          <a:endParaRPr lang="ar-SA"/>
        </a:p>
      </dgm:t>
    </dgm:pt>
    <dgm:pt modelId="{E535D9E9-F441-4480-98B5-C032255E3500}" type="sibTrans" cxnId="{ACD435A0-DAD2-4151-A5FD-836AECCCD1EF}">
      <dgm:prSet/>
      <dgm:spPr/>
      <dgm:t>
        <a:bodyPr/>
        <a:lstStyle/>
        <a:p>
          <a:pPr rtl="1"/>
          <a:endParaRPr lang="ar-SA"/>
        </a:p>
      </dgm:t>
    </dgm:pt>
    <dgm:pt modelId="{A1D69F44-D03D-4DB2-9CC7-91190B51F03B}" type="pres">
      <dgm:prSet presAssocID="{75BC8AAB-7168-4810-8C6A-2C8A15D1912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97EE84F-2776-417B-B5D3-925833BDCAA4}" type="pres">
      <dgm:prSet presAssocID="{9110644E-24FA-49BD-B40C-A7FD6BE25CD8}" presName="gear1" presStyleLbl="node1" presStyleIdx="0" presStyleCnt="3">
        <dgm:presLayoutVars>
          <dgm:chMax val="1"/>
          <dgm:bulletEnabled val="1"/>
        </dgm:presLayoutVars>
      </dgm:prSet>
      <dgm:spPr/>
    </dgm:pt>
    <dgm:pt modelId="{6C736DF0-9F98-49EA-9A87-A629E68FADB6}" type="pres">
      <dgm:prSet presAssocID="{9110644E-24FA-49BD-B40C-A7FD6BE25CD8}" presName="gear1srcNode" presStyleLbl="node1" presStyleIdx="0" presStyleCnt="3"/>
      <dgm:spPr/>
    </dgm:pt>
    <dgm:pt modelId="{FD0343EF-F666-4695-83D1-F1BE84D9551F}" type="pres">
      <dgm:prSet presAssocID="{9110644E-24FA-49BD-B40C-A7FD6BE25CD8}" presName="gear1dstNode" presStyleLbl="node1" presStyleIdx="0" presStyleCnt="3"/>
      <dgm:spPr/>
    </dgm:pt>
    <dgm:pt modelId="{827439F6-905C-41DC-82C5-27FAA9F994A2}" type="pres">
      <dgm:prSet presAssocID="{7DAF3D93-295E-4F5D-987D-C4D2B10C6CE3}" presName="gear2" presStyleLbl="node1" presStyleIdx="1" presStyleCnt="3">
        <dgm:presLayoutVars>
          <dgm:chMax val="1"/>
          <dgm:bulletEnabled val="1"/>
        </dgm:presLayoutVars>
      </dgm:prSet>
      <dgm:spPr/>
    </dgm:pt>
    <dgm:pt modelId="{9E0F3554-F0B5-4D1B-A716-7998B84B5852}" type="pres">
      <dgm:prSet presAssocID="{7DAF3D93-295E-4F5D-987D-C4D2B10C6CE3}" presName="gear2srcNode" presStyleLbl="node1" presStyleIdx="1" presStyleCnt="3"/>
      <dgm:spPr/>
    </dgm:pt>
    <dgm:pt modelId="{F0FB4440-33CA-4D4F-A10F-FC96E0ECDCCA}" type="pres">
      <dgm:prSet presAssocID="{7DAF3D93-295E-4F5D-987D-C4D2B10C6CE3}" presName="gear2dstNode" presStyleLbl="node1" presStyleIdx="1" presStyleCnt="3"/>
      <dgm:spPr/>
    </dgm:pt>
    <dgm:pt modelId="{781E47E0-09B2-4E94-879F-637266C4559A}" type="pres">
      <dgm:prSet presAssocID="{CBDD43F1-1255-4B43-8C02-399B1EEAC138}" presName="gear3" presStyleLbl="node1" presStyleIdx="2" presStyleCnt="3"/>
      <dgm:spPr/>
    </dgm:pt>
    <dgm:pt modelId="{E797F191-73A6-4868-827C-0CD9D6616A77}" type="pres">
      <dgm:prSet presAssocID="{CBDD43F1-1255-4B43-8C02-399B1EEAC138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9D8017C8-E9BB-455B-A47F-83B4FAF8037C}" type="pres">
      <dgm:prSet presAssocID="{CBDD43F1-1255-4B43-8C02-399B1EEAC138}" presName="gear3srcNode" presStyleLbl="node1" presStyleIdx="2" presStyleCnt="3"/>
      <dgm:spPr/>
    </dgm:pt>
    <dgm:pt modelId="{1FB5C2AA-829D-44FE-8AA3-6F12B2F74DEB}" type="pres">
      <dgm:prSet presAssocID="{CBDD43F1-1255-4B43-8C02-399B1EEAC138}" presName="gear3dstNode" presStyleLbl="node1" presStyleIdx="2" presStyleCnt="3"/>
      <dgm:spPr/>
    </dgm:pt>
    <dgm:pt modelId="{C36014D3-27E1-4A05-8F65-47A166C21358}" type="pres">
      <dgm:prSet presAssocID="{3BB90A7D-E907-4E32-ABCA-2951FFFD8706}" presName="connector1" presStyleLbl="sibTrans2D1" presStyleIdx="0" presStyleCnt="3"/>
      <dgm:spPr/>
    </dgm:pt>
    <dgm:pt modelId="{79156A2F-387E-491B-B6F3-1FA96752ACAB}" type="pres">
      <dgm:prSet presAssocID="{71405311-66D0-4990-AC5A-C04B38B40235}" presName="connector2" presStyleLbl="sibTrans2D1" presStyleIdx="1" presStyleCnt="3"/>
      <dgm:spPr/>
    </dgm:pt>
    <dgm:pt modelId="{1578A061-9DD0-4972-AF54-E8D14D12A634}" type="pres">
      <dgm:prSet presAssocID="{E535D9E9-F441-4480-98B5-C032255E3500}" presName="connector3" presStyleLbl="sibTrans2D1" presStyleIdx="2" presStyleCnt="3"/>
      <dgm:spPr/>
    </dgm:pt>
  </dgm:ptLst>
  <dgm:cxnLst>
    <dgm:cxn modelId="{3CB14708-7805-4A50-9989-56CC03D949A8}" type="presOf" srcId="{7DAF3D93-295E-4F5D-987D-C4D2B10C6CE3}" destId="{F0FB4440-33CA-4D4F-A10F-FC96E0ECDCCA}" srcOrd="2" destOrd="0" presId="urn:microsoft.com/office/officeart/2005/8/layout/gear1"/>
    <dgm:cxn modelId="{F4252719-4A96-47FB-9276-9755C010D577}" type="presOf" srcId="{9110644E-24FA-49BD-B40C-A7FD6BE25CD8}" destId="{6C736DF0-9F98-49EA-9A87-A629E68FADB6}" srcOrd="1" destOrd="0" presId="urn:microsoft.com/office/officeart/2005/8/layout/gear1"/>
    <dgm:cxn modelId="{4E944019-FDFE-415C-8398-6DEF33ABD5D2}" type="presOf" srcId="{CBDD43F1-1255-4B43-8C02-399B1EEAC138}" destId="{9D8017C8-E9BB-455B-A47F-83B4FAF8037C}" srcOrd="2" destOrd="0" presId="urn:microsoft.com/office/officeart/2005/8/layout/gear1"/>
    <dgm:cxn modelId="{D48D6838-DB5B-48E3-956C-8047B962A9DB}" type="presOf" srcId="{7DAF3D93-295E-4F5D-987D-C4D2B10C6CE3}" destId="{9E0F3554-F0B5-4D1B-A716-7998B84B5852}" srcOrd="1" destOrd="0" presId="urn:microsoft.com/office/officeart/2005/8/layout/gear1"/>
    <dgm:cxn modelId="{D1918B3F-F811-4875-87D6-C9210312992A}" type="presOf" srcId="{75BC8AAB-7168-4810-8C6A-2C8A15D19129}" destId="{A1D69F44-D03D-4DB2-9CC7-91190B51F03B}" srcOrd="0" destOrd="0" presId="urn:microsoft.com/office/officeart/2005/8/layout/gear1"/>
    <dgm:cxn modelId="{E51FC053-5ED8-4FD3-9092-B440882F37C9}" type="presOf" srcId="{3BB90A7D-E907-4E32-ABCA-2951FFFD8706}" destId="{C36014D3-27E1-4A05-8F65-47A166C21358}" srcOrd="0" destOrd="0" presId="urn:microsoft.com/office/officeart/2005/8/layout/gear1"/>
    <dgm:cxn modelId="{AE33CF92-9B6D-4860-AF7D-84213E1D0EC0}" type="presOf" srcId="{9110644E-24FA-49BD-B40C-A7FD6BE25CD8}" destId="{897EE84F-2776-417B-B5D3-925833BDCAA4}" srcOrd="0" destOrd="0" presId="urn:microsoft.com/office/officeart/2005/8/layout/gear1"/>
    <dgm:cxn modelId="{38F18294-F4CC-4F36-86CC-BC408069546F}" type="presOf" srcId="{CBDD43F1-1255-4B43-8C02-399B1EEAC138}" destId="{E797F191-73A6-4868-827C-0CD9D6616A77}" srcOrd="1" destOrd="0" presId="urn:microsoft.com/office/officeart/2005/8/layout/gear1"/>
    <dgm:cxn modelId="{C0F31498-7A57-412B-B425-429F71F40EA4}" type="presOf" srcId="{CBDD43F1-1255-4B43-8C02-399B1EEAC138}" destId="{1FB5C2AA-829D-44FE-8AA3-6F12B2F74DEB}" srcOrd="3" destOrd="0" presId="urn:microsoft.com/office/officeart/2005/8/layout/gear1"/>
    <dgm:cxn modelId="{0F0CEE9D-3D79-48E6-B0DF-D5608BC6DC3E}" type="presOf" srcId="{7DAF3D93-295E-4F5D-987D-C4D2B10C6CE3}" destId="{827439F6-905C-41DC-82C5-27FAA9F994A2}" srcOrd="0" destOrd="0" presId="urn:microsoft.com/office/officeart/2005/8/layout/gear1"/>
    <dgm:cxn modelId="{ACD435A0-DAD2-4151-A5FD-836AECCCD1EF}" srcId="{75BC8AAB-7168-4810-8C6A-2C8A15D19129}" destId="{CBDD43F1-1255-4B43-8C02-399B1EEAC138}" srcOrd="2" destOrd="0" parTransId="{D1810D77-2973-4F37-A302-FFF6CECE9E00}" sibTransId="{E535D9E9-F441-4480-98B5-C032255E3500}"/>
    <dgm:cxn modelId="{EEEE8BCA-99C1-4C79-A1A3-49C9D3C3AAB9}" type="presOf" srcId="{E535D9E9-F441-4480-98B5-C032255E3500}" destId="{1578A061-9DD0-4972-AF54-E8D14D12A634}" srcOrd="0" destOrd="0" presId="urn:microsoft.com/office/officeart/2005/8/layout/gear1"/>
    <dgm:cxn modelId="{7FE394D1-AF69-4359-A273-1A2499C27539}" srcId="{75BC8AAB-7168-4810-8C6A-2C8A15D19129}" destId="{9110644E-24FA-49BD-B40C-A7FD6BE25CD8}" srcOrd="0" destOrd="0" parTransId="{6D14D5DC-5343-403C-9638-92B1E8155E49}" sibTransId="{3BB90A7D-E907-4E32-ABCA-2951FFFD8706}"/>
    <dgm:cxn modelId="{B7CC03DA-27AD-45EE-972F-18D7DA6342DA}" srcId="{75BC8AAB-7168-4810-8C6A-2C8A15D19129}" destId="{7DAF3D93-295E-4F5D-987D-C4D2B10C6CE3}" srcOrd="1" destOrd="0" parTransId="{AE0D3523-10D5-4993-9B55-89766B93518A}" sibTransId="{71405311-66D0-4990-AC5A-C04B38B40235}"/>
    <dgm:cxn modelId="{BA999FE1-5161-4995-A9E7-42C9347D2901}" type="presOf" srcId="{CBDD43F1-1255-4B43-8C02-399B1EEAC138}" destId="{781E47E0-09B2-4E94-879F-637266C4559A}" srcOrd="0" destOrd="0" presId="urn:microsoft.com/office/officeart/2005/8/layout/gear1"/>
    <dgm:cxn modelId="{067E63E7-0B0F-40B7-BFCF-C32FE6E79C62}" type="presOf" srcId="{9110644E-24FA-49BD-B40C-A7FD6BE25CD8}" destId="{FD0343EF-F666-4695-83D1-F1BE84D9551F}" srcOrd="2" destOrd="0" presId="urn:microsoft.com/office/officeart/2005/8/layout/gear1"/>
    <dgm:cxn modelId="{6B44FDE8-50C6-4E64-B752-32D7F10511DD}" type="presOf" srcId="{71405311-66D0-4990-AC5A-C04B38B40235}" destId="{79156A2F-387E-491B-B6F3-1FA96752ACAB}" srcOrd="0" destOrd="0" presId="urn:microsoft.com/office/officeart/2005/8/layout/gear1"/>
    <dgm:cxn modelId="{63D662E0-26FA-4970-BBCF-D62E3D8D7BCC}" type="presParOf" srcId="{A1D69F44-D03D-4DB2-9CC7-91190B51F03B}" destId="{897EE84F-2776-417B-B5D3-925833BDCAA4}" srcOrd="0" destOrd="0" presId="urn:microsoft.com/office/officeart/2005/8/layout/gear1"/>
    <dgm:cxn modelId="{6B17D850-0322-4DB8-8C3C-3E893096D330}" type="presParOf" srcId="{A1D69F44-D03D-4DB2-9CC7-91190B51F03B}" destId="{6C736DF0-9F98-49EA-9A87-A629E68FADB6}" srcOrd="1" destOrd="0" presId="urn:microsoft.com/office/officeart/2005/8/layout/gear1"/>
    <dgm:cxn modelId="{9006189D-5949-4314-B55A-D8D590F7AAFE}" type="presParOf" srcId="{A1D69F44-D03D-4DB2-9CC7-91190B51F03B}" destId="{FD0343EF-F666-4695-83D1-F1BE84D9551F}" srcOrd="2" destOrd="0" presId="urn:microsoft.com/office/officeart/2005/8/layout/gear1"/>
    <dgm:cxn modelId="{171BA005-6685-438F-890A-2A490341CB73}" type="presParOf" srcId="{A1D69F44-D03D-4DB2-9CC7-91190B51F03B}" destId="{827439F6-905C-41DC-82C5-27FAA9F994A2}" srcOrd="3" destOrd="0" presId="urn:microsoft.com/office/officeart/2005/8/layout/gear1"/>
    <dgm:cxn modelId="{A7CAFD47-3BE4-458A-AFA1-85013A00EEA7}" type="presParOf" srcId="{A1D69F44-D03D-4DB2-9CC7-91190B51F03B}" destId="{9E0F3554-F0B5-4D1B-A716-7998B84B5852}" srcOrd="4" destOrd="0" presId="urn:microsoft.com/office/officeart/2005/8/layout/gear1"/>
    <dgm:cxn modelId="{2D936EE5-F422-437F-B342-9B5DB3BF7DF8}" type="presParOf" srcId="{A1D69F44-D03D-4DB2-9CC7-91190B51F03B}" destId="{F0FB4440-33CA-4D4F-A10F-FC96E0ECDCCA}" srcOrd="5" destOrd="0" presId="urn:microsoft.com/office/officeart/2005/8/layout/gear1"/>
    <dgm:cxn modelId="{8C000B3B-275E-4198-B3F5-73B2C106715D}" type="presParOf" srcId="{A1D69F44-D03D-4DB2-9CC7-91190B51F03B}" destId="{781E47E0-09B2-4E94-879F-637266C4559A}" srcOrd="6" destOrd="0" presId="urn:microsoft.com/office/officeart/2005/8/layout/gear1"/>
    <dgm:cxn modelId="{EF845457-391E-4141-8943-44C28406C7CA}" type="presParOf" srcId="{A1D69F44-D03D-4DB2-9CC7-91190B51F03B}" destId="{E797F191-73A6-4868-827C-0CD9D6616A77}" srcOrd="7" destOrd="0" presId="urn:microsoft.com/office/officeart/2005/8/layout/gear1"/>
    <dgm:cxn modelId="{058753CA-DE9B-483A-8108-9CE11094083B}" type="presParOf" srcId="{A1D69F44-D03D-4DB2-9CC7-91190B51F03B}" destId="{9D8017C8-E9BB-455B-A47F-83B4FAF8037C}" srcOrd="8" destOrd="0" presId="urn:microsoft.com/office/officeart/2005/8/layout/gear1"/>
    <dgm:cxn modelId="{91E3E64E-77F9-4979-A8C8-CDC1C8046370}" type="presParOf" srcId="{A1D69F44-D03D-4DB2-9CC7-91190B51F03B}" destId="{1FB5C2AA-829D-44FE-8AA3-6F12B2F74DEB}" srcOrd="9" destOrd="0" presId="urn:microsoft.com/office/officeart/2005/8/layout/gear1"/>
    <dgm:cxn modelId="{3EACA5DE-31B6-4968-BA45-1AD38CCF30CA}" type="presParOf" srcId="{A1D69F44-D03D-4DB2-9CC7-91190B51F03B}" destId="{C36014D3-27E1-4A05-8F65-47A166C21358}" srcOrd="10" destOrd="0" presId="urn:microsoft.com/office/officeart/2005/8/layout/gear1"/>
    <dgm:cxn modelId="{AD4ADA54-A79B-4C8A-AF83-F4393CC9802F}" type="presParOf" srcId="{A1D69F44-D03D-4DB2-9CC7-91190B51F03B}" destId="{79156A2F-387E-491B-B6F3-1FA96752ACAB}" srcOrd="11" destOrd="0" presId="urn:microsoft.com/office/officeart/2005/8/layout/gear1"/>
    <dgm:cxn modelId="{9574C498-5F68-4893-8FF0-87EDC90263FD}" type="presParOf" srcId="{A1D69F44-D03D-4DB2-9CC7-91190B51F03B}" destId="{1578A061-9DD0-4972-AF54-E8D14D12A63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81B385-17A3-46E7-BD14-0F45E4D94F58}" type="doc">
      <dgm:prSet loTypeId="urn:microsoft.com/office/officeart/2005/8/layout/pyramid2" loCatId="pyramid" qsTypeId="urn:microsoft.com/office/officeart/2005/8/quickstyle/simple4" qsCatId="simple" csTypeId="urn:microsoft.com/office/officeart/2005/8/colors/colorful5" csCatId="colorful" phldr="1"/>
      <dgm:spPr/>
    </dgm:pt>
    <dgm:pt modelId="{D7AEFE6E-F540-4E3B-BC10-B2B2540A5FE5}">
      <dgm:prSet phldrT="[نص]"/>
      <dgm:spPr/>
      <dgm:t>
        <a:bodyPr/>
        <a:lstStyle/>
        <a:p>
          <a:pPr rtl="1"/>
          <a:r>
            <a:rPr lang="ar-SA" dirty="0"/>
            <a:t>البحث عن المعلومات</a:t>
          </a:r>
        </a:p>
      </dgm:t>
    </dgm:pt>
    <dgm:pt modelId="{90452DA6-56C9-48FB-BC95-0C9B1D3E4FDE}" type="parTrans" cxnId="{F2301EE4-9A75-42F2-BC8C-5E264C3515B3}">
      <dgm:prSet/>
      <dgm:spPr/>
      <dgm:t>
        <a:bodyPr/>
        <a:lstStyle/>
        <a:p>
          <a:pPr rtl="1"/>
          <a:endParaRPr lang="ar-SA"/>
        </a:p>
      </dgm:t>
    </dgm:pt>
    <dgm:pt modelId="{130794CC-ADEB-4D03-9052-8B4E25E61E5A}" type="sibTrans" cxnId="{F2301EE4-9A75-42F2-BC8C-5E264C3515B3}">
      <dgm:prSet/>
      <dgm:spPr/>
      <dgm:t>
        <a:bodyPr/>
        <a:lstStyle/>
        <a:p>
          <a:pPr rtl="1"/>
          <a:endParaRPr lang="ar-SA"/>
        </a:p>
      </dgm:t>
    </dgm:pt>
    <dgm:pt modelId="{67795EC6-6992-4D27-AAD6-76ABE27FCC6F}">
      <dgm:prSet phldrT="[نص]"/>
      <dgm:spPr/>
      <dgm:t>
        <a:bodyPr/>
        <a:lstStyle/>
        <a:p>
          <a:pPr rtl="1"/>
          <a:r>
            <a:rPr lang="ar-SA" dirty="0"/>
            <a:t>الإجابة على الاستفسارات</a:t>
          </a:r>
        </a:p>
      </dgm:t>
    </dgm:pt>
    <dgm:pt modelId="{9D29EDFA-A97C-469A-A288-7C68C7D919E3}" type="parTrans" cxnId="{523AFD2B-2AA5-4438-BC9F-0F8534552D7B}">
      <dgm:prSet/>
      <dgm:spPr/>
      <dgm:t>
        <a:bodyPr/>
        <a:lstStyle/>
        <a:p>
          <a:pPr rtl="1"/>
          <a:endParaRPr lang="ar-SA"/>
        </a:p>
      </dgm:t>
    </dgm:pt>
    <dgm:pt modelId="{1D1E0A5D-4F46-4455-88D1-8D708B5DB821}" type="sibTrans" cxnId="{523AFD2B-2AA5-4438-BC9F-0F8534552D7B}">
      <dgm:prSet/>
      <dgm:spPr/>
      <dgm:t>
        <a:bodyPr/>
        <a:lstStyle/>
        <a:p>
          <a:pPr rtl="1"/>
          <a:endParaRPr lang="ar-SA"/>
        </a:p>
      </dgm:t>
    </dgm:pt>
    <dgm:pt modelId="{D9C3F6A1-80D0-4E15-9CC6-B259AE156C7C}">
      <dgm:prSet phldrT="[نص]"/>
      <dgm:spPr/>
      <dgm:t>
        <a:bodyPr/>
        <a:lstStyle/>
        <a:p>
          <a:pPr rtl="1"/>
          <a:r>
            <a:rPr lang="ar-SA" dirty="0"/>
            <a:t>تدريب المستفيدين</a:t>
          </a:r>
        </a:p>
      </dgm:t>
    </dgm:pt>
    <dgm:pt modelId="{FF07B52D-E70E-455F-849D-4E06E16766C2}" type="parTrans" cxnId="{B19FB507-8397-4724-8F74-263D36DDB744}">
      <dgm:prSet/>
      <dgm:spPr/>
      <dgm:t>
        <a:bodyPr/>
        <a:lstStyle/>
        <a:p>
          <a:pPr rtl="1"/>
          <a:endParaRPr lang="ar-SA"/>
        </a:p>
      </dgm:t>
    </dgm:pt>
    <dgm:pt modelId="{FC04FD45-1BE7-46BC-B6FE-0B4BC88DB658}" type="sibTrans" cxnId="{B19FB507-8397-4724-8F74-263D36DDB744}">
      <dgm:prSet/>
      <dgm:spPr/>
      <dgm:t>
        <a:bodyPr/>
        <a:lstStyle/>
        <a:p>
          <a:pPr rtl="1"/>
          <a:endParaRPr lang="ar-SA"/>
        </a:p>
      </dgm:t>
    </dgm:pt>
    <dgm:pt modelId="{878B5680-80F9-4F0E-817F-D9591B8E3759}">
      <dgm:prSet phldrT="[نص]"/>
      <dgm:spPr/>
      <dgm:t>
        <a:bodyPr/>
        <a:lstStyle/>
        <a:p>
          <a:pPr rtl="1"/>
          <a:r>
            <a:rPr lang="ar-SA" dirty="0"/>
            <a:t>الإحاطة الجارية والبث الانتقائي</a:t>
          </a:r>
        </a:p>
      </dgm:t>
    </dgm:pt>
    <dgm:pt modelId="{37125CB6-C90B-4485-8BBA-C2389104B66F}" type="parTrans" cxnId="{AD662FDB-53D6-4A3A-B41B-31895A3939EE}">
      <dgm:prSet/>
      <dgm:spPr/>
      <dgm:t>
        <a:bodyPr/>
        <a:lstStyle/>
        <a:p>
          <a:pPr rtl="1"/>
          <a:endParaRPr lang="ar-SA"/>
        </a:p>
      </dgm:t>
    </dgm:pt>
    <dgm:pt modelId="{3F40E66C-30CD-4C12-A3A1-B252B3945817}" type="sibTrans" cxnId="{AD662FDB-53D6-4A3A-B41B-31895A3939EE}">
      <dgm:prSet/>
      <dgm:spPr/>
      <dgm:t>
        <a:bodyPr/>
        <a:lstStyle/>
        <a:p>
          <a:pPr rtl="1"/>
          <a:endParaRPr lang="ar-SA"/>
        </a:p>
      </dgm:t>
    </dgm:pt>
    <dgm:pt modelId="{AEE5B716-874B-47BC-B125-82B929354AA2}">
      <dgm:prSet phldrT="[نص]"/>
      <dgm:spPr/>
      <dgm:t>
        <a:bodyPr/>
        <a:lstStyle/>
        <a:p>
          <a:pPr rtl="1"/>
          <a:r>
            <a:rPr lang="ar-SA" dirty="0"/>
            <a:t>خدمة الاستشارات</a:t>
          </a:r>
        </a:p>
      </dgm:t>
    </dgm:pt>
    <dgm:pt modelId="{B81A26B8-FFC7-4E80-A248-50785F076988}" type="parTrans" cxnId="{D382CFA7-2F4E-4C71-8D83-6AC01CC5C57A}">
      <dgm:prSet/>
      <dgm:spPr/>
      <dgm:t>
        <a:bodyPr/>
        <a:lstStyle/>
        <a:p>
          <a:pPr rtl="1"/>
          <a:endParaRPr lang="ar-SA"/>
        </a:p>
      </dgm:t>
    </dgm:pt>
    <dgm:pt modelId="{15AB1896-5F6E-4A1D-8504-E16A417F5B2B}" type="sibTrans" cxnId="{D382CFA7-2F4E-4C71-8D83-6AC01CC5C57A}">
      <dgm:prSet/>
      <dgm:spPr/>
      <dgm:t>
        <a:bodyPr/>
        <a:lstStyle/>
        <a:p>
          <a:pPr rtl="1"/>
          <a:endParaRPr lang="ar-SA"/>
        </a:p>
      </dgm:t>
    </dgm:pt>
    <dgm:pt modelId="{97CFFB1A-7137-4005-8EB1-04A0A9E8C6A2}" type="pres">
      <dgm:prSet presAssocID="{0681B385-17A3-46E7-BD14-0F45E4D94F58}" presName="compositeShape" presStyleCnt="0">
        <dgm:presLayoutVars>
          <dgm:dir/>
          <dgm:resizeHandles/>
        </dgm:presLayoutVars>
      </dgm:prSet>
      <dgm:spPr/>
    </dgm:pt>
    <dgm:pt modelId="{5A3A8BD3-7220-4242-AEC2-FD5022CEDB3E}" type="pres">
      <dgm:prSet presAssocID="{0681B385-17A3-46E7-BD14-0F45E4D94F58}" presName="pyramid" presStyleLbl="node1" presStyleIdx="0" presStyleCn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1">
            <a:alpha val="50000"/>
          </a:schemeClr>
        </a:solidFill>
        <a:ln>
          <a:noFill/>
        </a:ln>
      </dgm:spPr>
    </dgm:pt>
    <dgm:pt modelId="{6AEEC07D-8096-4013-9E1B-8D2B00C5DF1A}" type="pres">
      <dgm:prSet presAssocID="{0681B385-17A3-46E7-BD14-0F45E4D94F58}" presName="theList" presStyleCnt="0"/>
      <dgm:spPr/>
    </dgm:pt>
    <dgm:pt modelId="{BEE22781-B3BD-451C-B4A7-070B345C7A62}" type="pres">
      <dgm:prSet presAssocID="{D7AEFE6E-F540-4E3B-BC10-B2B2540A5FE5}" presName="aNode" presStyleLbl="fgAcc1" presStyleIdx="0" presStyleCnt="5">
        <dgm:presLayoutVars>
          <dgm:bulletEnabled val="1"/>
        </dgm:presLayoutVars>
      </dgm:prSet>
      <dgm:spPr/>
    </dgm:pt>
    <dgm:pt modelId="{7D60DA0E-1034-4896-AC09-E5214091D023}" type="pres">
      <dgm:prSet presAssocID="{D7AEFE6E-F540-4E3B-BC10-B2B2540A5FE5}" presName="aSpace" presStyleCnt="0"/>
      <dgm:spPr/>
    </dgm:pt>
    <dgm:pt modelId="{F11216BA-E268-4152-9238-CBE61030A097}" type="pres">
      <dgm:prSet presAssocID="{67795EC6-6992-4D27-AAD6-76ABE27FCC6F}" presName="aNode" presStyleLbl="fgAcc1" presStyleIdx="1" presStyleCnt="5">
        <dgm:presLayoutVars>
          <dgm:bulletEnabled val="1"/>
        </dgm:presLayoutVars>
      </dgm:prSet>
      <dgm:spPr/>
    </dgm:pt>
    <dgm:pt modelId="{A4FD3B87-EE7B-41E1-82B9-C9460CB54F59}" type="pres">
      <dgm:prSet presAssocID="{67795EC6-6992-4D27-AAD6-76ABE27FCC6F}" presName="aSpace" presStyleCnt="0"/>
      <dgm:spPr/>
    </dgm:pt>
    <dgm:pt modelId="{085FC3A4-A721-4332-8D89-51A5B243A81C}" type="pres">
      <dgm:prSet presAssocID="{D9C3F6A1-80D0-4E15-9CC6-B259AE156C7C}" presName="aNode" presStyleLbl="fgAcc1" presStyleIdx="2" presStyleCnt="5">
        <dgm:presLayoutVars>
          <dgm:bulletEnabled val="1"/>
        </dgm:presLayoutVars>
      </dgm:prSet>
      <dgm:spPr/>
    </dgm:pt>
    <dgm:pt modelId="{CB5CA408-1EA3-476F-B0FB-B9DD4BE1C757}" type="pres">
      <dgm:prSet presAssocID="{D9C3F6A1-80D0-4E15-9CC6-B259AE156C7C}" presName="aSpace" presStyleCnt="0"/>
      <dgm:spPr/>
    </dgm:pt>
    <dgm:pt modelId="{C8FA28FB-F32C-4DA5-BE59-1007DC31D23D}" type="pres">
      <dgm:prSet presAssocID="{878B5680-80F9-4F0E-817F-D9591B8E3759}" presName="aNode" presStyleLbl="fgAcc1" presStyleIdx="3" presStyleCnt="5">
        <dgm:presLayoutVars>
          <dgm:bulletEnabled val="1"/>
        </dgm:presLayoutVars>
      </dgm:prSet>
      <dgm:spPr/>
    </dgm:pt>
    <dgm:pt modelId="{426867FB-A548-442A-9233-F44426599E11}" type="pres">
      <dgm:prSet presAssocID="{878B5680-80F9-4F0E-817F-D9591B8E3759}" presName="aSpace" presStyleCnt="0"/>
      <dgm:spPr/>
    </dgm:pt>
    <dgm:pt modelId="{F9FA9559-4817-41EF-BDFD-22006326DE16}" type="pres">
      <dgm:prSet presAssocID="{AEE5B716-874B-47BC-B125-82B929354AA2}" presName="aNode" presStyleLbl="fgAcc1" presStyleIdx="4" presStyleCnt="5">
        <dgm:presLayoutVars>
          <dgm:bulletEnabled val="1"/>
        </dgm:presLayoutVars>
      </dgm:prSet>
      <dgm:spPr/>
    </dgm:pt>
    <dgm:pt modelId="{3B8370DF-9B82-432D-9A1E-62C8B3B99ECC}" type="pres">
      <dgm:prSet presAssocID="{AEE5B716-874B-47BC-B125-82B929354AA2}" presName="aSpace" presStyleCnt="0"/>
      <dgm:spPr/>
    </dgm:pt>
  </dgm:ptLst>
  <dgm:cxnLst>
    <dgm:cxn modelId="{B19FB507-8397-4724-8F74-263D36DDB744}" srcId="{0681B385-17A3-46E7-BD14-0F45E4D94F58}" destId="{D9C3F6A1-80D0-4E15-9CC6-B259AE156C7C}" srcOrd="2" destOrd="0" parTransId="{FF07B52D-E70E-455F-849D-4E06E16766C2}" sibTransId="{FC04FD45-1BE7-46BC-B6FE-0B4BC88DB658}"/>
    <dgm:cxn modelId="{99D6BD0F-1395-49FC-9402-50E0B14DE2AF}" type="presOf" srcId="{D7AEFE6E-F540-4E3B-BC10-B2B2540A5FE5}" destId="{BEE22781-B3BD-451C-B4A7-070B345C7A62}" srcOrd="0" destOrd="0" presId="urn:microsoft.com/office/officeart/2005/8/layout/pyramid2"/>
    <dgm:cxn modelId="{523AFD2B-2AA5-4438-BC9F-0F8534552D7B}" srcId="{0681B385-17A3-46E7-BD14-0F45E4D94F58}" destId="{67795EC6-6992-4D27-AAD6-76ABE27FCC6F}" srcOrd="1" destOrd="0" parTransId="{9D29EDFA-A97C-469A-A288-7C68C7D919E3}" sibTransId="{1D1E0A5D-4F46-4455-88D1-8D708B5DB821}"/>
    <dgm:cxn modelId="{AE6A028A-97EA-4716-9028-3B6E9FD198BA}" type="presOf" srcId="{67795EC6-6992-4D27-AAD6-76ABE27FCC6F}" destId="{F11216BA-E268-4152-9238-CBE61030A097}" srcOrd="0" destOrd="0" presId="urn:microsoft.com/office/officeart/2005/8/layout/pyramid2"/>
    <dgm:cxn modelId="{D382CFA7-2F4E-4C71-8D83-6AC01CC5C57A}" srcId="{0681B385-17A3-46E7-BD14-0F45E4D94F58}" destId="{AEE5B716-874B-47BC-B125-82B929354AA2}" srcOrd="4" destOrd="0" parTransId="{B81A26B8-FFC7-4E80-A248-50785F076988}" sibTransId="{15AB1896-5F6E-4A1D-8504-E16A417F5B2B}"/>
    <dgm:cxn modelId="{843A3BBF-CD07-4339-991A-60FC03C29245}" type="presOf" srcId="{D9C3F6A1-80D0-4E15-9CC6-B259AE156C7C}" destId="{085FC3A4-A721-4332-8D89-51A5B243A81C}" srcOrd="0" destOrd="0" presId="urn:microsoft.com/office/officeart/2005/8/layout/pyramid2"/>
    <dgm:cxn modelId="{5E64D3CA-9AC8-419A-899D-1EF758CE5BD2}" type="presOf" srcId="{878B5680-80F9-4F0E-817F-D9591B8E3759}" destId="{C8FA28FB-F32C-4DA5-BE59-1007DC31D23D}" srcOrd="0" destOrd="0" presId="urn:microsoft.com/office/officeart/2005/8/layout/pyramid2"/>
    <dgm:cxn modelId="{169E6ED8-633E-4A04-968A-028B2BF74430}" type="presOf" srcId="{0681B385-17A3-46E7-BD14-0F45E4D94F58}" destId="{97CFFB1A-7137-4005-8EB1-04A0A9E8C6A2}" srcOrd="0" destOrd="0" presId="urn:microsoft.com/office/officeart/2005/8/layout/pyramid2"/>
    <dgm:cxn modelId="{AD662FDB-53D6-4A3A-B41B-31895A3939EE}" srcId="{0681B385-17A3-46E7-BD14-0F45E4D94F58}" destId="{878B5680-80F9-4F0E-817F-D9591B8E3759}" srcOrd="3" destOrd="0" parTransId="{37125CB6-C90B-4485-8BBA-C2389104B66F}" sibTransId="{3F40E66C-30CD-4C12-A3A1-B252B3945817}"/>
    <dgm:cxn modelId="{F2301EE4-9A75-42F2-BC8C-5E264C3515B3}" srcId="{0681B385-17A3-46E7-BD14-0F45E4D94F58}" destId="{D7AEFE6E-F540-4E3B-BC10-B2B2540A5FE5}" srcOrd="0" destOrd="0" parTransId="{90452DA6-56C9-48FB-BC95-0C9B1D3E4FDE}" sibTransId="{130794CC-ADEB-4D03-9052-8B4E25E61E5A}"/>
    <dgm:cxn modelId="{4C262FF6-6EF4-495F-80AB-38F1B9F82316}" type="presOf" srcId="{AEE5B716-874B-47BC-B125-82B929354AA2}" destId="{F9FA9559-4817-41EF-BDFD-22006326DE16}" srcOrd="0" destOrd="0" presId="urn:microsoft.com/office/officeart/2005/8/layout/pyramid2"/>
    <dgm:cxn modelId="{6C370445-6921-42A2-957D-63353A658F2A}" type="presParOf" srcId="{97CFFB1A-7137-4005-8EB1-04A0A9E8C6A2}" destId="{5A3A8BD3-7220-4242-AEC2-FD5022CEDB3E}" srcOrd="0" destOrd="0" presId="urn:microsoft.com/office/officeart/2005/8/layout/pyramid2"/>
    <dgm:cxn modelId="{9A7897B8-1952-48DC-BC28-060153EA853F}" type="presParOf" srcId="{97CFFB1A-7137-4005-8EB1-04A0A9E8C6A2}" destId="{6AEEC07D-8096-4013-9E1B-8D2B00C5DF1A}" srcOrd="1" destOrd="0" presId="urn:microsoft.com/office/officeart/2005/8/layout/pyramid2"/>
    <dgm:cxn modelId="{1449F04B-1AEC-42F0-A71E-648AF9C9E21D}" type="presParOf" srcId="{6AEEC07D-8096-4013-9E1B-8D2B00C5DF1A}" destId="{BEE22781-B3BD-451C-B4A7-070B345C7A62}" srcOrd="0" destOrd="0" presId="urn:microsoft.com/office/officeart/2005/8/layout/pyramid2"/>
    <dgm:cxn modelId="{91730395-859A-4020-AC50-FD8945D1F3E1}" type="presParOf" srcId="{6AEEC07D-8096-4013-9E1B-8D2B00C5DF1A}" destId="{7D60DA0E-1034-4896-AC09-E5214091D023}" srcOrd="1" destOrd="0" presId="urn:microsoft.com/office/officeart/2005/8/layout/pyramid2"/>
    <dgm:cxn modelId="{FF0E78DB-9F63-43BD-BB0A-150F5091BCAE}" type="presParOf" srcId="{6AEEC07D-8096-4013-9E1B-8D2B00C5DF1A}" destId="{F11216BA-E268-4152-9238-CBE61030A097}" srcOrd="2" destOrd="0" presId="urn:microsoft.com/office/officeart/2005/8/layout/pyramid2"/>
    <dgm:cxn modelId="{ECE7385C-3DF8-4979-8B8B-DD6B32D922E9}" type="presParOf" srcId="{6AEEC07D-8096-4013-9E1B-8D2B00C5DF1A}" destId="{A4FD3B87-EE7B-41E1-82B9-C9460CB54F59}" srcOrd="3" destOrd="0" presId="urn:microsoft.com/office/officeart/2005/8/layout/pyramid2"/>
    <dgm:cxn modelId="{1A8B41C8-D666-4F6C-9FEF-0AA719FBDA8A}" type="presParOf" srcId="{6AEEC07D-8096-4013-9E1B-8D2B00C5DF1A}" destId="{085FC3A4-A721-4332-8D89-51A5B243A81C}" srcOrd="4" destOrd="0" presId="urn:microsoft.com/office/officeart/2005/8/layout/pyramid2"/>
    <dgm:cxn modelId="{862EB60A-CFED-4871-ADE9-A8D6591CE874}" type="presParOf" srcId="{6AEEC07D-8096-4013-9E1B-8D2B00C5DF1A}" destId="{CB5CA408-1EA3-476F-B0FB-B9DD4BE1C757}" srcOrd="5" destOrd="0" presId="urn:microsoft.com/office/officeart/2005/8/layout/pyramid2"/>
    <dgm:cxn modelId="{4AC9C94C-0622-49D0-B353-8FE4106C4F7E}" type="presParOf" srcId="{6AEEC07D-8096-4013-9E1B-8D2B00C5DF1A}" destId="{C8FA28FB-F32C-4DA5-BE59-1007DC31D23D}" srcOrd="6" destOrd="0" presId="urn:microsoft.com/office/officeart/2005/8/layout/pyramid2"/>
    <dgm:cxn modelId="{2B60C4FA-603A-4B79-BD43-5907C58F5A6A}" type="presParOf" srcId="{6AEEC07D-8096-4013-9E1B-8D2B00C5DF1A}" destId="{426867FB-A548-442A-9233-F44426599E11}" srcOrd="7" destOrd="0" presId="urn:microsoft.com/office/officeart/2005/8/layout/pyramid2"/>
    <dgm:cxn modelId="{A0189E32-E9C2-4774-A6C9-86227B3E07A7}" type="presParOf" srcId="{6AEEC07D-8096-4013-9E1B-8D2B00C5DF1A}" destId="{F9FA9559-4817-41EF-BDFD-22006326DE16}" srcOrd="8" destOrd="0" presId="urn:microsoft.com/office/officeart/2005/8/layout/pyramid2"/>
    <dgm:cxn modelId="{5BC7B36A-D9E6-4B50-A60C-8C208A45CD69}" type="presParOf" srcId="{6AEEC07D-8096-4013-9E1B-8D2B00C5DF1A}" destId="{3B8370DF-9B82-432D-9A1E-62C8B3B99ECC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909915-05F1-47A7-A58C-B04748C35440}" type="doc">
      <dgm:prSet loTypeId="urn:microsoft.com/office/officeart/2008/layout/PictureStrips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4926338C-93E0-44D9-A31F-90EFFE41FC28}">
      <dgm:prSet phldrT="[نص]"/>
      <dgm:spPr/>
      <dgm:t>
        <a:bodyPr/>
        <a:lstStyle/>
        <a:p>
          <a:pPr rtl="1"/>
          <a:r>
            <a:rPr lang="ar-SA" dirty="0"/>
            <a:t>المكتبة الرقمية السعودية</a:t>
          </a:r>
        </a:p>
      </dgm:t>
    </dgm:pt>
    <dgm:pt modelId="{7C8A4E8D-BFA8-447D-B2C7-D018B2F3DDFE}" type="parTrans" cxnId="{8C7324C5-789B-4004-831F-88AC398822B2}">
      <dgm:prSet/>
      <dgm:spPr/>
      <dgm:t>
        <a:bodyPr/>
        <a:lstStyle/>
        <a:p>
          <a:pPr rtl="1"/>
          <a:endParaRPr lang="ar-SA"/>
        </a:p>
      </dgm:t>
    </dgm:pt>
    <dgm:pt modelId="{FB4650FC-5EE6-4D21-B19F-E16CA2C67B14}" type="sibTrans" cxnId="{8C7324C5-789B-4004-831F-88AC398822B2}">
      <dgm:prSet/>
      <dgm:spPr/>
      <dgm:t>
        <a:bodyPr/>
        <a:lstStyle/>
        <a:p>
          <a:pPr rtl="1"/>
          <a:endParaRPr lang="ar-SA"/>
        </a:p>
      </dgm:t>
    </dgm:pt>
    <dgm:pt modelId="{4835B184-0579-4399-BE36-2FA8CC96EA36}">
      <dgm:prSet phldrT="[نص]"/>
      <dgm:spPr/>
      <dgm:t>
        <a:bodyPr/>
        <a:lstStyle/>
        <a:p>
          <a:pPr rtl="1"/>
          <a:r>
            <a:rPr lang="ar-SA" dirty="0"/>
            <a:t>وتحتوي على 680.000 كتاب رقمي.</a:t>
          </a:r>
        </a:p>
      </dgm:t>
    </dgm:pt>
    <dgm:pt modelId="{E770850A-991E-40C8-BEF1-1F6D893A83F1}" type="parTrans" cxnId="{9C140615-6FFC-40CB-B8E9-2B7AC7507620}">
      <dgm:prSet/>
      <dgm:spPr/>
      <dgm:t>
        <a:bodyPr/>
        <a:lstStyle/>
        <a:p>
          <a:pPr rtl="1"/>
          <a:endParaRPr lang="ar-SA"/>
        </a:p>
      </dgm:t>
    </dgm:pt>
    <dgm:pt modelId="{E56FA0AC-EB26-4BC1-B74C-DB8934FACE6B}" type="sibTrans" cxnId="{9C140615-6FFC-40CB-B8E9-2B7AC7507620}">
      <dgm:prSet/>
      <dgm:spPr/>
      <dgm:t>
        <a:bodyPr/>
        <a:lstStyle/>
        <a:p>
          <a:pPr rtl="1"/>
          <a:endParaRPr lang="ar-SA"/>
        </a:p>
      </dgm:t>
    </dgm:pt>
    <dgm:pt modelId="{99749632-EB94-41FA-8BA5-6C065BE75E10}">
      <dgm:prSet phldrT="[نص]"/>
      <dgm:spPr/>
      <dgm:t>
        <a:bodyPr/>
        <a:lstStyle/>
        <a:p>
          <a:pPr rtl="1"/>
          <a:r>
            <a:rPr lang="en-US" dirty="0"/>
            <a:t>https://sdl.edu.sa/</a:t>
          </a:r>
          <a:endParaRPr lang="ar-SA" dirty="0"/>
        </a:p>
      </dgm:t>
    </dgm:pt>
    <dgm:pt modelId="{424E5537-C216-42D0-88FF-C227B82F4219}" type="parTrans" cxnId="{DA5DB4AC-29D7-4944-9655-35512B5FCE7A}">
      <dgm:prSet/>
      <dgm:spPr/>
      <dgm:t>
        <a:bodyPr/>
        <a:lstStyle/>
        <a:p>
          <a:pPr rtl="1"/>
          <a:endParaRPr lang="ar-SA"/>
        </a:p>
      </dgm:t>
    </dgm:pt>
    <dgm:pt modelId="{19094DE6-7801-473A-853D-0AA98308B60A}" type="sibTrans" cxnId="{DA5DB4AC-29D7-4944-9655-35512B5FCE7A}">
      <dgm:prSet/>
      <dgm:spPr/>
      <dgm:t>
        <a:bodyPr/>
        <a:lstStyle/>
        <a:p>
          <a:pPr rtl="1"/>
          <a:endParaRPr lang="ar-SA"/>
        </a:p>
      </dgm:t>
    </dgm:pt>
    <dgm:pt modelId="{E26965D3-5546-4F67-819B-836781416BC5}">
      <dgm:prSet phldrT="[نص]"/>
      <dgm:spPr/>
      <dgm:t>
        <a:bodyPr/>
        <a:lstStyle/>
        <a:p>
          <a:pPr rtl="1"/>
          <a:r>
            <a:rPr lang="ar-SA" dirty="0"/>
            <a:t>المكتبة الرقمية بجامعة ام القرى</a:t>
          </a:r>
        </a:p>
      </dgm:t>
    </dgm:pt>
    <dgm:pt modelId="{9AEDF886-F2AD-4F38-AF0F-7880C2837355}" type="parTrans" cxnId="{1A108B76-E327-4A13-94FD-F5084E3813AA}">
      <dgm:prSet/>
      <dgm:spPr/>
      <dgm:t>
        <a:bodyPr/>
        <a:lstStyle/>
        <a:p>
          <a:pPr rtl="1"/>
          <a:endParaRPr lang="ar-SA"/>
        </a:p>
      </dgm:t>
    </dgm:pt>
    <dgm:pt modelId="{F442C846-7CC0-4703-96A0-9964F14C64DE}" type="sibTrans" cxnId="{1A108B76-E327-4A13-94FD-F5084E3813AA}">
      <dgm:prSet/>
      <dgm:spPr/>
      <dgm:t>
        <a:bodyPr/>
        <a:lstStyle/>
        <a:p>
          <a:pPr rtl="1"/>
          <a:endParaRPr lang="ar-SA"/>
        </a:p>
      </dgm:t>
    </dgm:pt>
    <dgm:pt modelId="{3E1C77C8-8909-4D01-8D08-0BA65C8E9CA3}">
      <dgm:prSet phldrT="[نص]"/>
      <dgm:spPr/>
      <dgm:t>
        <a:bodyPr/>
        <a:lstStyle/>
        <a:p>
          <a:pPr rtl="1"/>
          <a:r>
            <a:rPr lang="en-US" dirty="0"/>
            <a:t>https://uqu.edu.sa/lib</a:t>
          </a:r>
          <a:endParaRPr lang="ar-SA" dirty="0"/>
        </a:p>
      </dgm:t>
    </dgm:pt>
    <dgm:pt modelId="{6A924374-A977-4F1B-9382-0EFEF72465FC}" type="parTrans" cxnId="{EF24E716-6779-4217-9019-A5B4718C3E36}">
      <dgm:prSet/>
      <dgm:spPr/>
      <dgm:t>
        <a:bodyPr/>
        <a:lstStyle/>
        <a:p>
          <a:pPr rtl="1"/>
          <a:endParaRPr lang="ar-SA"/>
        </a:p>
      </dgm:t>
    </dgm:pt>
    <dgm:pt modelId="{F7738759-5A4D-4A4F-AE18-D64AD213DE5F}" type="sibTrans" cxnId="{EF24E716-6779-4217-9019-A5B4718C3E36}">
      <dgm:prSet/>
      <dgm:spPr/>
      <dgm:t>
        <a:bodyPr/>
        <a:lstStyle/>
        <a:p>
          <a:pPr rtl="1"/>
          <a:endParaRPr lang="ar-SA"/>
        </a:p>
      </dgm:t>
    </dgm:pt>
    <dgm:pt modelId="{3C106EF2-B999-45B4-9489-280956CCFDA3}">
      <dgm:prSet phldrT="[نص]"/>
      <dgm:spPr/>
      <dgm:t>
        <a:bodyPr/>
        <a:lstStyle/>
        <a:p>
          <a:pPr rtl="1"/>
          <a:r>
            <a:rPr lang="ar-SA" dirty="0"/>
            <a:t>مكتبة الملك عبد العزيز العامة</a:t>
          </a:r>
        </a:p>
      </dgm:t>
    </dgm:pt>
    <dgm:pt modelId="{F3B7E24A-5DD6-40EF-83DC-66B215243CA6}" type="parTrans" cxnId="{0D8277E0-CA1A-444D-8BFD-47FAB4AE588C}">
      <dgm:prSet/>
      <dgm:spPr/>
      <dgm:t>
        <a:bodyPr/>
        <a:lstStyle/>
        <a:p>
          <a:pPr rtl="1"/>
          <a:endParaRPr lang="ar-SA"/>
        </a:p>
      </dgm:t>
    </dgm:pt>
    <dgm:pt modelId="{7CF67C4B-AD8C-44C0-BED1-0C7EDB1E0EF4}" type="sibTrans" cxnId="{0D8277E0-CA1A-444D-8BFD-47FAB4AE588C}">
      <dgm:prSet/>
      <dgm:spPr/>
      <dgm:t>
        <a:bodyPr/>
        <a:lstStyle/>
        <a:p>
          <a:pPr rtl="1"/>
          <a:endParaRPr lang="ar-SA"/>
        </a:p>
      </dgm:t>
    </dgm:pt>
    <dgm:pt modelId="{67B5DA58-E94C-460C-83E6-8000A4F9782F}">
      <dgm:prSet phldrT="[نص]"/>
      <dgm:spPr/>
      <dgm:t>
        <a:bodyPr/>
        <a:lstStyle/>
        <a:p>
          <a:pPr rtl="1"/>
          <a:r>
            <a:rPr lang="en-US" dirty="0"/>
            <a:t>https://www.kapl.org.sa</a:t>
          </a:r>
          <a:endParaRPr lang="ar-SA" dirty="0"/>
        </a:p>
      </dgm:t>
    </dgm:pt>
    <dgm:pt modelId="{A4B37763-20A9-43A3-89DC-FC4881B07EBD}" type="parTrans" cxnId="{B835EDDD-0388-4B08-9114-6F696C48F684}">
      <dgm:prSet/>
      <dgm:spPr/>
      <dgm:t>
        <a:bodyPr/>
        <a:lstStyle/>
        <a:p>
          <a:pPr rtl="1"/>
          <a:endParaRPr lang="ar-SA"/>
        </a:p>
      </dgm:t>
    </dgm:pt>
    <dgm:pt modelId="{2FB16D45-554D-43E4-83EA-99E230CAA543}" type="sibTrans" cxnId="{B835EDDD-0388-4B08-9114-6F696C48F684}">
      <dgm:prSet/>
      <dgm:spPr/>
      <dgm:t>
        <a:bodyPr/>
        <a:lstStyle/>
        <a:p>
          <a:pPr rtl="1"/>
          <a:endParaRPr lang="ar-SA"/>
        </a:p>
      </dgm:t>
    </dgm:pt>
    <dgm:pt modelId="{08381921-0B02-4CCD-B990-449FC9462CB3}">
      <dgm:prSet phldrT="[نص]"/>
      <dgm:spPr/>
      <dgm:t>
        <a:bodyPr/>
        <a:lstStyle/>
        <a:p>
          <a:pPr rtl="1"/>
          <a:r>
            <a:rPr lang="ar-SA" dirty="0"/>
            <a:t>المكتبة الرقمية العربية</a:t>
          </a:r>
        </a:p>
      </dgm:t>
    </dgm:pt>
    <dgm:pt modelId="{1EA67989-6D9C-4FB0-8912-D908A1553AED}" type="parTrans" cxnId="{931603F0-337E-4198-8DC3-E60573702B34}">
      <dgm:prSet/>
      <dgm:spPr/>
      <dgm:t>
        <a:bodyPr/>
        <a:lstStyle/>
        <a:p>
          <a:pPr rtl="1"/>
          <a:endParaRPr lang="ar-SA"/>
        </a:p>
      </dgm:t>
    </dgm:pt>
    <dgm:pt modelId="{80ABD307-3D7D-4EC7-8471-C3D55A4B8855}" type="sibTrans" cxnId="{931603F0-337E-4198-8DC3-E60573702B34}">
      <dgm:prSet/>
      <dgm:spPr/>
      <dgm:t>
        <a:bodyPr/>
        <a:lstStyle/>
        <a:p>
          <a:pPr rtl="1"/>
          <a:endParaRPr lang="ar-SA"/>
        </a:p>
      </dgm:t>
    </dgm:pt>
    <dgm:pt modelId="{FB5D20FF-15CB-414A-92A3-30367740008B}">
      <dgm:prSet phldrT="[نص]"/>
      <dgm:spPr/>
      <dgm:t>
        <a:bodyPr/>
        <a:lstStyle/>
        <a:p>
          <a:pPr rtl="1"/>
          <a:r>
            <a:rPr lang="ar-SA" dirty="0"/>
            <a:t>مكتبة الملك فهد الوطنية</a:t>
          </a:r>
        </a:p>
      </dgm:t>
    </dgm:pt>
    <dgm:pt modelId="{DAF81DF6-6D1F-46B2-A3C1-DBD302DA6E98}" type="parTrans" cxnId="{9D663762-4752-45E8-9AE9-346583DC96E7}">
      <dgm:prSet/>
      <dgm:spPr/>
      <dgm:t>
        <a:bodyPr/>
        <a:lstStyle/>
        <a:p>
          <a:pPr rtl="1"/>
          <a:endParaRPr lang="ar-SA"/>
        </a:p>
      </dgm:t>
    </dgm:pt>
    <dgm:pt modelId="{744FD07E-80D7-4F83-A114-4A7925C34BB1}" type="sibTrans" cxnId="{9D663762-4752-45E8-9AE9-346583DC96E7}">
      <dgm:prSet/>
      <dgm:spPr/>
      <dgm:t>
        <a:bodyPr/>
        <a:lstStyle/>
        <a:p>
          <a:pPr rtl="1"/>
          <a:endParaRPr lang="ar-SA"/>
        </a:p>
      </dgm:t>
    </dgm:pt>
    <dgm:pt modelId="{29ED9F5E-6F6F-451B-AD2D-D54AAD57A0F0}">
      <dgm:prSet phldrT="[نص]"/>
      <dgm:spPr/>
      <dgm:t>
        <a:bodyPr/>
        <a:lstStyle/>
        <a:p>
          <a:pPr rtl="1"/>
          <a:r>
            <a:rPr lang="en-US" dirty="0"/>
            <a:t>http://www.kadl.sa</a:t>
          </a:r>
          <a:endParaRPr lang="ar-SA" dirty="0"/>
        </a:p>
      </dgm:t>
    </dgm:pt>
    <dgm:pt modelId="{E6338292-6505-4147-8B82-B639D91AEE4E}" type="parTrans" cxnId="{62610D24-71A6-4059-B8AA-F5BA96EDAB7E}">
      <dgm:prSet/>
      <dgm:spPr/>
      <dgm:t>
        <a:bodyPr/>
        <a:lstStyle/>
        <a:p>
          <a:pPr rtl="1"/>
          <a:endParaRPr lang="ar-SA"/>
        </a:p>
      </dgm:t>
    </dgm:pt>
    <dgm:pt modelId="{4124DF3F-9D73-41CD-A09E-3EB52262B8BA}" type="sibTrans" cxnId="{62610D24-71A6-4059-B8AA-F5BA96EDAB7E}">
      <dgm:prSet/>
      <dgm:spPr/>
      <dgm:t>
        <a:bodyPr/>
        <a:lstStyle/>
        <a:p>
          <a:pPr rtl="1"/>
          <a:endParaRPr lang="ar-SA"/>
        </a:p>
      </dgm:t>
    </dgm:pt>
    <dgm:pt modelId="{52450C4E-251B-4613-AC18-877E1658DEE4}">
      <dgm:prSet phldrT="[نص]"/>
      <dgm:spPr/>
      <dgm:t>
        <a:bodyPr/>
        <a:lstStyle/>
        <a:p>
          <a:pPr rtl="1"/>
          <a:r>
            <a:rPr lang="en-US" dirty="0"/>
            <a:t>http://www.kanl.org.sa</a:t>
          </a:r>
          <a:endParaRPr lang="ar-SA" dirty="0"/>
        </a:p>
      </dgm:t>
    </dgm:pt>
    <dgm:pt modelId="{A37A03D4-D5C0-431A-870E-706FEB21FDEE}" type="parTrans" cxnId="{65ED8370-BE57-48FA-9C26-B159DA757885}">
      <dgm:prSet/>
      <dgm:spPr/>
      <dgm:t>
        <a:bodyPr/>
        <a:lstStyle/>
        <a:p>
          <a:pPr rtl="1"/>
          <a:endParaRPr lang="ar-SA"/>
        </a:p>
      </dgm:t>
    </dgm:pt>
    <dgm:pt modelId="{EAE62D7D-EAAF-4A25-8D57-B3A92086145E}" type="sibTrans" cxnId="{65ED8370-BE57-48FA-9C26-B159DA757885}">
      <dgm:prSet/>
      <dgm:spPr/>
      <dgm:t>
        <a:bodyPr/>
        <a:lstStyle/>
        <a:p>
          <a:pPr rtl="1"/>
          <a:endParaRPr lang="ar-SA"/>
        </a:p>
      </dgm:t>
    </dgm:pt>
    <dgm:pt modelId="{5A2666D7-0250-4E9C-A396-C235B1E71220}">
      <dgm:prSet phldrT="[نص]"/>
      <dgm:spPr/>
      <dgm:t>
        <a:bodyPr/>
        <a:lstStyle/>
        <a:p>
          <a:pPr rtl="1"/>
          <a:r>
            <a:rPr lang="en-US"/>
            <a:t>https://www.aruc.org/ar</a:t>
          </a:r>
          <a:endParaRPr lang="ar-SA" dirty="0"/>
        </a:p>
      </dgm:t>
    </dgm:pt>
    <dgm:pt modelId="{B9520B36-5BFA-4333-B714-C5A60C2166D1}" type="parTrans" cxnId="{78824362-995A-4F6F-A97A-45831C2FD384}">
      <dgm:prSet/>
      <dgm:spPr/>
      <dgm:t>
        <a:bodyPr/>
        <a:lstStyle/>
        <a:p>
          <a:pPr rtl="1"/>
          <a:endParaRPr lang="ar-SA"/>
        </a:p>
      </dgm:t>
    </dgm:pt>
    <dgm:pt modelId="{90AC4DD0-FFF7-4A7B-AFD1-3858F2469D8E}" type="sibTrans" cxnId="{78824362-995A-4F6F-A97A-45831C2FD384}">
      <dgm:prSet/>
      <dgm:spPr/>
      <dgm:t>
        <a:bodyPr/>
        <a:lstStyle/>
        <a:p>
          <a:pPr rtl="1"/>
          <a:endParaRPr lang="ar-SA"/>
        </a:p>
      </dgm:t>
    </dgm:pt>
    <dgm:pt modelId="{1EAF2867-F573-434A-A7DF-12399DBCF730}" type="pres">
      <dgm:prSet presAssocID="{E0909915-05F1-47A7-A58C-B04748C35440}" presName="Name0" presStyleCnt="0">
        <dgm:presLayoutVars>
          <dgm:dir/>
          <dgm:resizeHandles val="exact"/>
        </dgm:presLayoutVars>
      </dgm:prSet>
      <dgm:spPr/>
    </dgm:pt>
    <dgm:pt modelId="{7A72D704-D1B7-492F-8B4F-DB008E911DB8}" type="pres">
      <dgm:prSet presAssocID="{4926338C-93E0-44D9-A31F-90EFFE41FC28}" presName="composite" presStyleCnt="0"/>
      <dgm:spPr/>
    </dgm:pt>
    <dgm:pt modelId="{48D9C387-D1FD-4B45-9651-3596035E71C2}" type="pres">
      <dgm:prSet presAssocID="{4926338C-93E0-44D9-A31F-90EFFE41FC28}" presName="rect1" presStyleLbl="trAlignAcc1" presStyleIdx="0" presStyleCnt="5">
        <dgm:presLayoutVars>
          <dgm:bulletEnabled val="1"/>
        </dgm:presLayoutVars>
      </dgm:prSet>
      <dgm:spPr/>
    </dgm:pt>
    <dgm:pt modelId="{61D37324-6626-43E7-97CF-2949185246AA}" type="pres">
      <dgm:prSet presAssocID="{4926338C-93E0-44D9-A31F-90EFFE41FC28}" presName="rect2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7000" r="-97000"/>
          </a:stretch>
        </a:blipFill>
      </dgm:spPr>
    </dgm:pt>
    <dgm:pt modelId="{42865412-FD2C-415F-920C-463E6DECF2D3}" type="pres">
      <dgm:prSet presAssocID="{FB4650FC-5EE6-4D21-B19F-E16CA2C67B14}" presName="sibTrans" presStyleCnt="0"/>
      <dgm:spPr/>
    </dgm:pt>
    <dgm:pt modelId="{30598DC1-D308-4FB0-8DFD-8301674576A9}" type="pres">
      <dgm:prSet presAssocID="{E26965D3-5546-4F67-819B-836781416BC5}" presName="composite" presStyleCnt="0"/>
      <dgm:spPr/>
    </dgm:pt>
    <dgm:pt modelId="{90F2A178-A3A5-48A9-8A4A-71F57AFA3B7F}" type="pres">
      <dgm:prSet presAssocID="{E26965D3-5546-4F67-819B-836781416BC5}" presName="rect1" presStyleLbl="trAlignAcc1" presStyleIdx="1" presStyleCnt="5">
        <dgm:presLayoutVars>
          <dgm:bulletEnabled val="1"/>
        </dgm:presLayoutVars>
      </dgm:prSet>
      <dgm:spPr/>
    </dgm:pt>
    <dgm:pt modelId="{17936F2D-1727-42F6-B80B-22ACF18305C8}" type="pres">
      <dgm:prSet presAssocID="{E26965D3-5546-4F67-819B-836781416BC5}" presName="rect2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</dgm:pt>
    <dgm:pt modelId="{3A97DE3B-062C-4DDD-AFE4-58A71F02E2DD}" type="pres">
      <dgm:prSet presAssocID="{F442C846-7CC0-4703-96A0-9964F14C64DE}" presName="sibTrans" presStyleCnt="0"/>
      <dgm:spPr/>
    </dgm:pt>
    <dgm:pt modelId="{2519815D-CC20-4FA1-8814-CC6194775544}" type="pres">
      <dgm:prSet presAssocID="{3C106EF2-B999-45B4-9489-280956CCFDA3}" presName="composite" presStyleCnt="0"/>
      <dgm:spPr/>
    </dgm:pt>
    <dgm:pt modelId="{21062551-E8E0-4800-B8F2-36EFFD1EAF9C}" type="pres">
      <dgm:prSet presAssocID="{3C106EF2-B999-45B4-9489-280956CCFDA3}" presName="rect1" presStyleLbl="trAlignAcc1" presStyleIdx="2" presStyleCnt="5">
        <dgm:presLayoutVars>
          <dgm:bulletEnabled val="1"/>
        </dgm:presLayoutVars>
      </dgm:prSet>
      <dgm:spPr/>
    </dgm:pt>
    <dgm:pt modelId="{716A5447-E7D0-4739-AF05-6C9F331403FA}" type="pres">
      <dgm:prSet presAssocID="{3C106EF2-B999-45B4-9489-280956CCFDA3}" presName="rect2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4C3AB84-CE89-4D3D-8C49-3C510DC807A8}" type="pres">
      <dgm:prSet presAssocID="{7CF67C4B-AD8C-44C0-BED1-0C7EDB1E0EF4}" presName="sibTrans" presStyleCnt="0"/>
      <dgm:spPr/>
    </dgm:pt>
    <dgm:pt modelId="{F003EC05-8012-4F31-9AE9-FE4A97E21CAD}" type="pres">
      <dgm:prSet presAssocID="{08381921-0B02-4CCD-B990-449FC9462CB3}" presName="composite" presStyleCnt="0"/>
      <dgm:spPr/>
    </dgm:pt>
    <dgm:pt modelId="{865C9EFE-958A-4462-90C0-34F94D4BCE79}" type="pres">
      <dgm:prSet presAssocID="{08381921-0B02-4CCD-B990-449FC9462CB3}" presName="rect1" presStyleLbl="trAlignAcc1" presStyleIdx="3" presStyleCnt="5">
        <dgm:presLayoutVars>
          <dgm:bulletEnabled val="1"/>
        </dgm:presLayoutVars>
      </dgm:prSet>
      <dgm:spPr/>
    </dgm:pt>
    <dgm:pt modelId="{7E314D34-00AE-4476-868C-CA53B4699A3B}" type="pres">
      <dgm:prSet presAssocID="{08381921-0B02-4CCD-B990-449FC9462CB3}" presName="rect2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</dgm:spPr>
    </dgm:pt>
    <dgm:pt modelId="{C4522569-262F-4895-9AF3-A9B4E00C64A1}" type="pres">
      <dgm:prSet presAssocID="{80ABD307-3D7D-4EC7-8471-C3D55A4B8855}" presName="sibTrans" presStyleCnt="0"/>
      <dgm:spPr/>
    </dgm:pt>
    <dgm:pt modelId="{74B8B544-6582-46F2-94C5-F8E14653A4E7}" type="pres">
      <dgm:prSet presAssocID="{FB5D20FF-15CB-414A-92A3-30367740008B}" presName="composite" presStyleCnt="0"/>
      <dgm:spPr/>
    </dgm:pt>
    <dgm:pt modelId="{E24C3798-836F-4C6C-8807-58290FD49602}" type="pres">
      <dgm:prSet presAssocID="{FB5D20FF-15CB-414A-92A3-30367740008B}" presName="rect1" presStyleLbl="trAlignAcc1" presStyleIdx="4" presStyleCnt="5">
        <dgm:presLayoutVars>
          <dgm:bulletEnabled val="1"/>
        </dgm:presLayoutVars>
      </dgm:prSet>
      <dgm:spPr/>
    </dgm:pt>
    <dgm:pt modelId="{3FABF254-A06E-499D-83E3-1FBE7FF4151A}" type="pres">
      <dgm:prSet presAssocID="{FB5D20FF-15CB-414A-92A3-30367740008B}" presName="rect2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</dgm:pt>
  </dgm:ptLst>
  <dgm:cxnLst>
    <dgm:cxn modelId="{9C140615-6FFC-40CB-B8E9-2B7AC7507620}" srcId="{4926338C-93E0-44D9-A31F-90EFFE41FC28}" destId="{4835B184-0579-4399-BE36-2FA8CC96EA36}" srcOrd="0" destOrd="0" parTransId="{E770850A-991E-40C8-BEF1-1F6D893A83F1}" sibTransId="{E56FA0AC-EB26-4BC1-B74C-DB8934FACE6B}"/>
    <dgm:cxn modelId="{EF24E716-6779-4217-9019-A5B4718C3E36}" srcId="{E26965D3-5546-4F67-819B-836781416BC5}" destId="{3E1C77C8-8909-4D01-8D08-0BA65C8E9CA3}" srcOrd="0" destOrd="0" parTransId="{6A924374-A977-4F1B-9382-0EFEF72465FC}" sibTransId="{F7738759-5A4D-4A4F-AE18-D64AD213DE5F}"/>
    <dgm:cxn modelId="{24223F1C-23DD-4771-9B51-E1EA97975520}" type="presOf" srcId="{29ED9F5E-6F6F-451B-AD2D-D54AAD57A0F0}" destId="{865C9EFE-958A-4462-90C0-34F94D4BCE79}" srcOrd="0" destOrd="1" presId="urn:microsoft.com/office/officeart/2008/layout/PictureStrips"/>
    <dgm:cxn modelId="{62610D24-71A6-4059-B8AA-F5BA96EDAB7E}" srcId="{08381921-0B02-4CCD-B990-449FC9462CB3}" destId="{29ED9F5E-6F6F-451B-AD2D-D54AAD57A0F0}" srcOrd="0" destOrd="0" parTransId="{E6338292-6505-4147-8B82-B639D91AEE4E}" sibTransId="{4124DF3F-9D73-41CD-A09E-3EB52262B8BA}"/>
    <dgm:cxn modelId="{19CBFA3D-8256-4ED7-95B7-2B7FEA793A27}" type="presOf" srcId="{52450C4E-251B-4613-AC18-877E1658DEE4}" destId="{E24C3798-836F-4C6C-8807-58290FD49602}" srcOrd="0" destOrd="1" presId="urn:microsoft.com/office/officeart/2008/layout/PictureStrips"/>
    <dgm:cxn modelId="{5CE7A43E-BA1D-462F-BC0E-5D87220F0F6A}" type="presOf" srcId="{67B5DA58-E94C-460C-83E6-8000A4F9782F}" destId="{21062551-E8E0-4800-B8F2-36EFFD1EAF9C}" srcOrd="0" destOrd="1" presId="urn:microsoft.com/office/officeart/2008/layout/PictureStrips"/>
    <dgm:cxn modelId="{74BFC160-027E-4C2E-8B22-6356158758B4}" type="presOf" srcId="{3C106EF2-B999-45B4-9489-280956CCFDA3}" destId="{21062551-E8E0-4800-B8F2-36EFFD1EAF9C}" srcOrd="0" destOrd="0" presId="urn:microsoft.com/office/officeart/2008/layout/PictureStrips"/>
    <dgm:cxn modelId="{A5BBF661-BE5B-4115-A959-08763EEE7EED}" type="presOf" srcId="{4926338C-93E0-44D9-A31F-90EFFE41FC28}" destId="{48D9C387-D1FD-4B45-9651-3596035E71C2}" srcOrd="0" destOrd="0" presId="urn:microsoft.com/office/officeart/2008/layout/PictureStrips"/>
    <dgm:cxn modelId="{9D663762-4752-45E8-9AE9-346583DC96E7}" srcId="{E0909915-05F1-47A7-A58C-B04748C35440}" destId="{FB5D20FF-15CB-414A-92A3-30367740008B}" srcOrd="4" destOrd="0" parTransId="{DAF81DF6-6D1F-46B2-A3C1-DBD302DA6E98}" sibTransId="{744FD07E-80D7-4F83-A114-4A7925C34BB1}"/>
    <dgm:cxn modelId="{78824362-995A-4F6F-A97A-45831C2FD384}" srcId="{08381921-0B02-4CCD-B990-449FC9462CB3}" destId="{5A2666D7-0250-4E9C-A396-C235B1E71220}" srcOrd="1" destOrd="0" parTransId="{B9520B36-5BFA-4333-B714-C5A60C2166D1}" sibTransId="{90AC4DD0-FFF7-4A7B-AFD1-3858F2469D8E}"/>
    <dgm:cxn modelId="{839D1564-B53D-4316-B457-1529833D42AE}" type="presOf" srcId="{E0909915-05F1-47A7-A58C-B04748C35440}" destId="{1EAF2867-F573-434A-A7DF-12399DBCF730}" srcOrd="0" destOrd="0" presId="urn:microsoft.com/office/officeart/2008/layout/PictureStrips"/>
    <dgm:cxn modelId="{AE14F869-8946-448D-B376-40C76C42D939}" type="presOf" srcId="{4835B184-0579-4399-BE36-2FA8CC96EA36}" destId="{48D9C387-D1FD-4B45-9651-3596035E71C2}" srcOrd="0" destOrd="1" presId="urn:microsoft.com/office/officeart/2008/layout/PictureStrips"/>
    <dgm:cxn modelId="{65ED8370-BE57-48FA-9C26-B159DA757885}" srcId="{FB5D20FF-15CB-414A-92A3-30367740008B}" destId="{52450C4E-251B-4613-AC18-877E1658DEE4}" srcOrd="0" destOrd="0" parTransId="{A37A03D4-D5C0-431A-870E-706FEB21FDEE}" sibTransId="{EAE62D7D-EAAF-4A25-8D57-B3A92086145E}"/>
    <dgm:cxn modelId="{1A108B76-E327-4A13-94FD-F5084E3813AA}" srcId="{E0909915-05F1-47A7-A58C-B04748C35440}" destId="{E26965D3-5546-4F67-819B-836781416BC5}" srcOrd="1" destOrd="0" parTransId="{9AEDF886-F2AD-4F38-AF0F-7880C2837355}" sibTransId="{F442C846-7CC0-4703-96A0-9964F14C64DE}"/>
    <dgm:cxn modelId="{CEB36B7F-9AD3-4CE9-95F4-6B1084AAA8A4}" type="presOf" srcId="{3E1C77C8-8909-4D01-8D08-0BA65C8E9CA3}" destId="{90F2A178-A3A5-48A9-8A4A-71F57AFA3B7F}" srcOrd="0" destOrd="1" presId="urn:microsoft.com/office/officeart/2008/layout/PictureStrips"/>
    <dgm:cxn modelId="{C8568990-F4C5-4C14-A98E-217027A70F2F}" type="presOf" srcId="{FB5D20FF-15CB-414A-92A3-30367740008B}" destId="{E24C3798-836F-4C6C-8807-58290FD49602}" srcOrd="0" destOrd="0" presId="urn:microsoft.com/office/officeart/2008/layout/PictureStrips"/>
    <dgm:cxn modelId="{923B7F97-13D4-4D00-85EB-73E301EFD806}" type="presOf" srcId="{99749632-EB94-41FA-8BA5-6C065BE75E10}" destId="{48D9C387-D1FD-4B45-9651-3596035E71C2}" srcOrd="0" destOrd="2" presId="urn:microsoft.com/office/officeart/2008/layout/PictureStrips"/>
    <dgm:cxn modelId="{A9A0569E-F814-486B-A59B-2A835C2EA221}" type="presOf" srcId="{08381921-0B02-4CCD-B990-449FC9462CB3}" destId="{865C9EFE-958A-4462-90C0-34F94D4BCE79}" srcOrd="0" destOrd="0" presId="urn:microsoft.com/office/officeart/2008/layout/PictureStrips"/>
    <dgm:cxn modelId="{DA5DB4AC-29D7-4944-9655-35512B5FCE7A}" srcId="{4926338C-93E0-44D9-A31F-90EFFE41FC28}" destId="{99749632-EB94-41FA-8BA5-6C065BE75E10}" srcOrd="1" destOrd="0" parTransId="{424E5537-C216-42D0-88FF-C227B82F4219}" sibTransId="{19094DE6-7801-473A-853D-0AA98308B60A}"/>
    <dgm:cxn modelId="{8C7324C5-789B-4004-831F-88AC398822B2}" srcId="{E0909915-05F1-47A7-A58C-B04748C35440}" destId="{4926338C-93E0-44D9-A31F-90EFFE41FC28}" srcOrd="0" destOrd="0" parTransId="{7C8A4E8D-BFA8-447D-B2C7-D018B2F3DDFE}" sibTransId="{FB4650FC-5EE6-4D21-B19F-E16CA2C67B14}"/>
    <dgm:cxn modelId="{575F36CD-D6FB-43FA-9356-AA13442BB5F9}" type="presOf" srcId="{E26965D3-5546-4F67-819B-836781416BC5}" destId="{90F2A178-A3A5-48A9-8A4A-71F57AFA3B7F}" srcOrd="0" destOrd="0" presId="urn:microsoft.com/office/officeart/2008/layout/PictureStrips"/>
    <dgm:cxn modelId="{EA14D9D2-A5C2-459C-A989-B5FCC2B0B603}" type="presOf" srcId="{5A2666D7-0250-4E9C-A396-C235B1E71220}" destId="{865C9EFE-958A-4462-90C0-34F94D4BCE79}" srcOrd="0" destOrd="2" presId="urn:microsoft.com/office/officeart/2008/layout/PictureStrips"/>
    <dgm:cxn modelId="{B835EDDD-0388-4B08-9114-6F696C48F684}" srcId="{3C106EF2-B999-45B4-9489-280956CCFDA3}" destId="{67B5DA58-E94C-460C-83E6-8000A4F9782F}" srcOrd="0" destOrd="0" parTransId="{A4B37763-20A9-43A3-89DC-FC4881B07EBD}" sibTransId="{2FB16D45-554D-43E4-83EA-99E230CAA543}"/>
    <dgm:cxn modelId="{0D8277E0-CA1A-444D-8BFD-47FAB4AE588C}" srcId="{E0909915-05F1-47A7-A58C-B04748C35440}" destId="{3C106EF2-B999-45B4-9489-280956CCFDA3}" srcOrd="2" destOrd="0" parTransId="{F3B7E24A-5DD6-40EF-83DC-66B215243CA6}" sibTransId="{7CF67C4B-AD8C-44C0-BED1-0C7EDB1E0EF4}"/>
    <dgm:cxn modelId="{931603F0-337E-4198-8DC3-E60573702B34}" srcId="{E0909915-05F1-47A7-A58C-B04748C35440}" destId="{08381921-0B02-4CCD-B990-449FC9462CB3}" srcOrd="3" destOrd="0" parTransId="{1EA67989-6D9C-4FB0-8912-D908A1553AED}" sibTransId="{80ABD307-3D7D-4EC7-8471-C3D55A4B8855}"/>
    <dgm:cxn modelId="{E45E2443-C924-4D71-B7C7-F95DEA6D812F}" type="presParOf" srcId="{1EAF2867-F573-434A-A7DF-12399DBCF730}" destId="{7A72D704-D1B7-492F-8B4F-DB008E911DB8}" srcOrd="0" destOrd="0" presId="urn:microsoft.com/office/officeart/2008/layout/PictureStrips"/>
    <dgm:cxn modelId="{16AE1AEA-D9E9-4FFB-8771-4D417930381A}" type="presParOf" srcId="{7A72D704-D1B7-492F-8B4F-DB008E911DB8}" destId="{48D9C387-D1FD-4B45-9651-3596035E71C2}" srcOrd="0" destOrd="0" presId="urn:microsoft.com/office/officeart/2008/layout/PictureStrips"/>
    <dgm:cxn modelId="{F344F24A-A96A-4049-BDCF-98E651BF9E07}" type="presParOf" srcId="{7A72D704-D1B7-492F-8B4F-DB008E911DB8}" destId="{61D37324-6626-43E7-97CF-2949185246AA}" srcOrd="1" destOrd="0" presId="urn:microsoft.com/office/officeart/2008/layout/PictureStrips"/>
    <dgm:cxn modelId="{F9BC8B24-056D-40E7-A0F3-9FE589786C98}" type="presParOf" srcId="{1EAF2867-F573-434A-A7DF-12399DBCF730}" destId="{42865412-FD2C-415F-920C-463E6DECF2D3}" srcOrd="1" destOrd="0" presId="urn:microsoft.com/office/officeart/2008/layout/PictureStrips"/>
    <dgm:cxn modelId="{84234AF3-0E63-40FD-B18C-14C9F9F38B7B}" type="presParOf" srcId="{1EAF2867-F573-434A-A7DF-12399DBCF730}" destId="{30598DC1-D308-4FB0-8DFD-8301674576A9}" srcOrd="2" destOrd="0" presId="urn:microsoft.com/office/officeart/2008/layout/PictureStrips"/>
    <dgm:cxn modelId="{9F9904AA-4813-4095-AFC4-39CAC87BF8C5}" type="presParOf" srcId="{30598DC1-D308-4FB0-8DFD-8301674576A9}" destId="{90F2A178-A3A5-48A9-8A4A-71F57AFA3B7F}" srcOrd="0" destOrd="0" presId="urn:microsoft.com/office/officeart/2008/layout/PictureStrips"/>
    <dgm:cxn modelId="{23C7A86D-954E-455C-958A-2E5B0FCB0F42}" type="presParOf" srcId="{30598DC1-D308-4FB0-8DFD-8301674576A9}" destId="{17936F2D-1727-42F6-B80B-22ACF18305C8}" srcOrd="1" destOrd="0" presId="urn:microsoft.com/office/officeart/2008/layout/PictureStrips"/>
    <dgm:cxn modelId="{D0C43A5A-EBFE-4CE7-816B-EAE17C62DC9A}" type="presParOf" srcId="{1EAF2867-F573-434A-A7DF-12399DBCF730}" destId="{3A97DE3B-062C-4DDD-AFE4-58A71F02E2DD}" srcOrd="3" destOrd="0" presId="urn:microsoft.com/office/officeart/2008/layout/PictureStrips"/>
    <dgm:cxn modelId="{9E4E7D4F-683F-4345-B745-76275F330B7C}" type="presParOf" srcId="{1EAF2867-F573-434A-A7DF-12399DBCF730}" destId="{2519815D-CC20-4FA1-8814-CC6194775544}" srcOrd="4" destOrd="0" presId="urn:microsoft.com/office/officeart/2008/layout/PictureStrips"/>
    <dgm:cxn modelId="{2F524971-CA91-4379-91E3-E534FEE79062}" type="presParOf" srcId="{2519815D-CC20-4FA1-8814-CC6194775544}" destId="{21062551-E8E0-4800-B8F2-36EFFD1EAF9C}" srcOrd="0" destOrd="0" presId="urn:microsoft.com/office/officeart/2008/layout/PictureStrips"/>
    <dgm:cxn modelId="{0607268A-BADA-4E4E-B1FF-85E7FFD73996}" type="presParOf" srcId="{2519815D-CC20-4FA1-8814-CC6194775544}" destId="{716A5447-E7D0-4739-AF05-6C9F331403FA}" srcOrd="1" destOrd="0" presId="urn:microsoft.com/office/officeart/2008/layout/PictureStrips"/>
    <dgm:cxn modelId="{173B431A-90ED-4AD2-8144-886ADDA3E9AE}" type="presParOf" srcId="{1EAF2867-F573-434A-A7DF-12399DBCF730}" destId="{E4C3AB84-CE89-4D3D-8C49-3C510DC807A8}" srcOrd="5" destOrd="0" presId="urn:microsoft.com/office/officeart/2008/layout/PictureStrips"/>
    <dgm:cxn modelId="{01668D5F-0C02-4C64-B50F-C542FADC3133}" type="presParOf" srcId="{1EAF2867-F573-434A-A7DF-12399DBCF730}" destId="{F003EC05-8012-4F31-9AE9-FE4A97E21CAD}" srcOrd="6" destOrd="0" presId="urn:microsoft.com/office/officeart/2008/layout/PictureStrips"/>
    <dgm:cxn modelId="{01270C85-246D-4200-965B-16365AAF2811}" type="presParOf" srcId="{F003EC05-8012-4F31-9AE9-FE4A97E21CAD}" destId="{865C9EFE-958A-4462-90C0-34F94D4BCE79}" srcOrd="0" destOrd="0" presId="urn:microsoft.com/office/officeart/2008/layout/PictureStrips"/>
    <dgm:cxn modelId="{7D7FD021-6D2F-4467-A786-890D12A7334E}" type="presParOf" srcId="{F003EC05-8012-4F31-9AE9-FE4A97E21CAD}" destId="{7E314D34-00AE-4476-868C-CA53B4699A3B}" srcOrd="1" destOrd="0" presId="urn:microsoft.com/office/officeart/2008/layout/PictureStrips"/>
    <dgm:cxn modelId="{F389A671-D040-4935-B15A-17450B71C2E0}" type="presParOf" srcId="{1EAF2867-F573-434A-A7DF-12399DBCF730}" destId="{C4522569-262F-4895-9AF3-A9B4E00C64A1}" srcOrd="7" destOrd="0" presId="urn:microsoft.com/office/officeart/2008/layout/PictureStrips"/>
    <dgm:cxn modelId="{91C39C27-D76A-48F6-B09A-9F0260E6EB3A}" type="presParOf" srcId="{1EAF2867-F573-434A-A7DF-12399DBCF730}" destId="{74B8B544-6582-46F2-94C5-F8E14653A4E7}" srcOrd="8" destOrd="0" presId="urn:microsoft.com/office/officeart/2008/layout/PictureStrips"/>
    <dgm:cxn modelId="{BB8202D9-FB75-4839-B69D-EA4E10D2DEEB}" type="presParOf" srcId="{74B8B544-6582-46F2-94C5-F8E14653A4E7}" destId="{E24C3798-836F-4C6C-8807-58290FD49602}" srcOrd="0" destOrd="0" presId="urn:microsoft.com/office/officeart/2008/layout/PictureStrips"/>
    <dgm:cxn modelId="{85168333-BB4D-43A6-BDDC-445E1BA7BFCF}" type="presParOf" srcId="{74B8B544-6582-46F2-94C5-F8E14653A4E7}" destId="{3FABF254-A06E-499D-83E3-1FBE7FF4151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9197BA-E5C5-42D6-866F-0F3FC76E4CDA}">
      <dsp:nvSpPr>
        <dsp:cNvPr id="0" name=""/>
        <dsp:cNvSpPr/>
      </dsp:nvSpPr>
      <dsp:spPr>
        <a:xfrm>
          <a:off x="4990548" y="189149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سهولة الوصول الى المعلومات عن بعد</a:t>
          </a:r>
        </a:p>
      </dsp:txBody>
      <dsp:txXfrm>
        <a:off x="4990548" y="189149"/>
        <a:ext cx="3551151" cy="1109734"/>
      </dsp:txXfrm>
    </dsp:sp>
    <dsp:sp modelId="{E70C490C-4BED-4CE3-9D24-B612AAB10AED}">
      <dsp:nvSpPr>
        <dsp:cNvPr id="0" name=""/>
        <dsp:cNvSpPr/>
      </dsp:nvSpPr>
      <dsp:spPr>
        <a:xfrm>
          <a:off x="7912850" y="28854"/>
          <a:ext cx="776814" cy="11652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DB69D-2D1E-46B9-88D5-13C81D205FFD}">
      <dsp:nvSpPr>
        <dsp:cNvPr id="0" name=""/>
        <dsp:cNvSpPr/>
      </dsp:nvSpPr>
      <dsp:spPr>
        <a:xfrm>
          <a:off x="1136261" y="189149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حداثة المعلومات التي تقدمها</a:t>
          </a:r>
        </a:p>
      </dsp:txBody>
      <dsp:txXfrm>
        <a:off x="1136261" y="189149"/>
        <a:ext cx="3551151" cy="1109734"/>
      </dsp:txXfrm>
    </dsp:sp>
    <dsp:sp modelId="{46FF0A96-9C76-4E63-BCD6-0E4AE704F3BE}">
      <dsp:nvSpPr>
        <dsp:cNvPr id="0" name=""/>
        <dsp:cNvSpPr/>
      </dsp:nvSpPr>
      <dsp:spPr>
        <a:xfrm>
          <a:off x="4058562" y="28854"/>
          <a:ext cx="776814" cy="11652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95A74-52F3-4A7C-B945-9309CFD05894}">
      <dsp:nvSpPr>
        <dsp:cNvPr id="0" name=""/>
        <dsp:cNvSpPr/>
      </dsp:nvSpPr>
      <dsp:spPr>
        <a:xfrm>
          <a:off x="4990548" y="1586182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سرعة استرجاع المعلومات</a:t>
          </a:r>
        </a:p>
      </dsp:txBody>
      <dsp:txXfrm>
        <a:off x="4990548" y="1586182"/>
        <a:ext cx="3551151" cy="1109734"/>
      </dsp:txXfrm>
    </dsp:sp>
    <dsp:sp modelId="{6908A3E4-390B-4CD8-9DA7-DEA9684F4325}">
      <dsp:nvSpPr>
        <dsp:cNvPr id="0" name=""/>
        <dsp:cNvSpPr/>
      </dsp:nvSpPr>
      <dsp:spPr>
        <a:xfrm>
          <a:off x="7912850" y="1425887"/>
          <a:ext cx="776814" cy="11652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15B9E9-E764-499C-8F5D-F85B7E6C7124}">
      <dsp:nvSpPr>
        <dsp:cNvPr id="0" name=""/>
        <dsp:cNvSpPr/>
      </dsp:nvSpPr>
      <dsp:spPr>
        <a:xfrm>
          <a:off x="1136261" y="1586182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سهولة الاتصال مع المكتبات الأخرى وفي نفس مصادرها</a:t>
          </a:r>
        </a:p>
      </dsp:txBody>
      <dsp:txXfrm>
        <a:off x="1136261" y="1586182"/>
        <a:ext cx="3551151" cy="1109734"/>
      </dsp:txXfrm>
    </dsp:sp>
    <dsp:sp modelId="{0089AF14-0DAC-43B3-A3B3-AA4E169D582F}">
      <dsp:nvSpPr>
        <dsp:cNvPr id="0" name=""/>
        <dsp:cNvSpPr/>
      </dsp:nvSpPr>
      <dsp:spPr>
        <a:xfrm>
          <a:off x="4058562" y="1425887"/>
          <a:ext cx="776814" cy="11652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936139-0A2E-4389-926D-FFD6E16B5780}">
      <dsp:nvSpPr>
        <dsp:cNvPr id="0" name=""/>
        <dsp:cNvSpPr/>
      </dsp:nvSpPr>
      <dsp:spPr>
        <a:xfrm>
          <a:off x="4990548" y="2983215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إمكانية التفاعل مع الآخرين من خلال التعليقات والبريد والمناقشات</a:t>
          </a:r>
        </a:p>
      </dsp:txBody>
      <dsp:txXfrm>
        <a:off x="4990548" y="2983215"/>
        <a:ext cx="3551151" cy="1109734"/>
      </dsp:txXfrm>
    </dsp:sp>
    <dsp:sp modelId="{998A9548-A25F-4D07-A794-5BA17927E502}">
      <dsp:nvSpPr>
        <dsp:cNvPr id="0" name=""/>
        <dsp:cNvSpPr/>
      </dsp:nvSpPr>
      <dsp:spPr>
        <a:xfrm>
          <a:off x="7912850" y="2822920"/>
          <a:ext cx="776814" cy="11652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3EC3D5-8D84-42C4-A8E3-8440F533976C}">
      <dsp:nvSpPr>
        <dsp:cNvPr id="0" name=""/>
        <dsp:cNvSpPr/>
      </dsp:nvSpPr>
      <dsp:spPr>
        <a:xfrm>
          <a:off x="1136261" y="2983215"/>
          <a:ext cx="3551151" cy="1109734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751660" bIns="8763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توفير كم ضخم من البيانات والمعلومات</a:t>
          </a:r>
        </a:p>
      </dsp:txBody>
      <dsp:txXfrm>
        <a:off x="1136261" y="2983215"/>
        <a:ext cx="3551151" cy="1109734"/>
      </dsp:txXfrm>
    </dsp:sp>
    <dsp:sp modelId="{74AC94D3-A00F-4E3A-B57D-90F27DECB7BF}">
      <dsp:nvSpPr>
        <dsp:cNvPr id="0" name=""/>
        <dsp:cNvSpPr/>
      </dsp:nvSpPr>
      <dsp:spPr>
        <a:xfrm>
          <a:off x="4058562" y="2822920"/>
          <a:ext cx="776814" cy="116522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7EE84F-2776-417B-B5D3-925833BDCAA4}">
      <dsp:nvSpPr>
        <dsp:cNvPr id="0" name=""/>
        <dsp:cNvSpPr/>
      </dsp:nvSpPr>
      <dsp:spPr>
        <a:xfrm>
          <a:off x="3793066" y="2438400"/>
          <a:ext cx="2980266" cy="2980266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فهرس المكتبة العام</a:t>
          </a:r>
        </a:p>
      </dsp:txBody>
      <dsp:txXfrm>
        <a:off x="4392232" y="3136513"/>
        <a:ext cx="1781934" cy="1531918"/>
      </dsp:txXfrm>
    </dsp:sp>
    <dsp:sp modelId="{827439F6-905C-41DC-82C5-27FAA9F994A2}">
      <dsp:nvSpPr>
        <dsp:cNvPr id="0" name=""/>
        <dsp:cNvSpPr/>
      </dsp:nvSpPr>
      <dsp:spPr>
        <a:xfrm>
          <a:off x="2059093" y="1733973"/>
          <a:ext cx="2167466" cy="2167466"/>
        </a:xfrm>
        <a:prstGeom prst="gear6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مجموعة المحتويات الالكترونية</a:t>
          </a:r>
        </a:p>
      </dsp:txBody>
      <dsp:txXfrm>
        <a:off x="2604759" y="2282937"/>
        <a:ext cx="1076134" cy="1069538"/>
      </dsp:txXfrm>
    </dsp:sp>
    <dsp:sp modelId="{781E47E0-09B2-4E94-879F-637266C4559A}">
      <dsp:nvSpPr>
        <dsp:cNvPr id="0" name=""/>
        <dsp:cNvSpPr/>
      </dsp:nvSpPr>
      <dsp:spPr>
        <a:xfrm rot="20700000">
          <a:off x="3273095" y="238642"/>
          <a:ext cx="2123675" cy="2123675"/>
        </a:xfrm>
        <a:prstGeom prst="gear6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300" kern="1200" dirty="0"/>
            <a:t>الخدمات التفاعلية</a:t>
          </a:r>
        </a:p>
      </dsp:txBody>
      <dsp:txXfrm rot="-20700000">
        <a:off x="3738879" y="704426"/>
        <a:ext cx="1192106" cy="1192106"/>
      </dsp:txXfrm>
    </dsp:sp>
    <dsp:sp modelId="{C36014D3-27E1-4A05-8F65-47A166C21358}">
      <dsp:nvSpPr>
        <dsp:cNvPr id="0" name=""/>
        <dsp:cNvSpPr/>
      </dsp:nvSpPr>
      <dsp:spPr>
        <a:xfrm>
          <a:off x="3577577" y="1980864"/>
          <a:ext cx="3814741" cy="3814741"/>
        </a:xfrm>
        <a:prstGeom prst="circularArrow">
          <a:avLst>
            <a:gd name="adj1" fmla="val 4688"/>
            <a:gd name="adj2" fmla="val 299029"/>
            <a:gd name="adj3" fmla="val 2539295"/>
            <a:gd name="adj4" fmla="val 15812321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156A2F-387E-491B-B6F3-1FA96752ACAB}">
      <dsp:nvSpPr>
        <dsp:cNvPr id="0" name=""/>
        <dsp:cNvSpPr/>
      </dsp:nvSpPr>
      <dsp:spPr>
        <a:xfrm>
          <a:off x="1675238" y="1249140"/>
          <a:ext cx="2771648" cy="277164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78A061-9DD0-4972-AF54-E8D14D12A634}">
      <dsp:nvSpPr>
        <dsp:cNvPr id="0" name=""/>
        <dsp:cNvSpPr/>
      </dsp:nvSpPr>
      <dsp:spPr>
        <a:xfrm>
          <a:off x="2781867" y="-231776"/>
          <a:ext cx="2988394" cy="29883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3A8BD3-7220-4242-AEC2-FD5022CEDB3E}">
      <dsp:nvSpPr>
        <dsp:cNvPr id="0" name=""/>
        <dsp:cNvSpPr/>
      </dsp:nvSpPr>
      <dsp:spPr>
        <a:xfrm>
          <a:off x="0" y="0"/>
          <a:ext cx="5844457" cy="6848199"/>
        </a:xfrm>
        <a:prstGeom prst="triangle">
          <a:avLst/>
        </a:prstGeom>
        <a:solidFill>
          <a:schemeClr val="accent1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22781-B3BD-451C-B4A7-070B345C7A62}">
      <dsp:nvSpPr>
        <dsp:cNvPr id="0" name=""/>
        <dsp:cNvSpPr/>
      </dsp:nvSpPr>
      <dsp:spPr>
        <a:xfrm>
          <a:off x="2922228" y="685488"/>
          <a:ext cx="3798897" cy="973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البحث عن المعلومات</a:t>
          </a:r>
        </a:p>
      </dsp:txBody>
      <dsp:txXfrm>
        <a:off x="2969761" y="733021"/>
        <a:ext cx="3703831" cy="878662"/>
      </dsp:txXfrm>
    </dsp:sp>
    <dsp:sp modelId="{F11216BA-E268-4152-9238-CBE61030A097}">
      <dsp:nvSpPr>
        <dsp:cNvPr id="0" name=""/>
        <dsp:cNvSpPr/>
      </dsp:nvSpPr>
      <dsp:spPr>
        <a:xfrm>
          <a:off x="2922228" y="1780933"/>
          <a:ext cx="3798897" cy="973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الإجابة على الاستفسارات</a:t>
          </a:r>
        </a:p>
      </dsp:txBody>
      <dsp:txXfrm>
        <a:off x="2969761" y="1828466"/>
        <a:ext cx="3703831" cy="878662"/>
      </dsp:txXfrm>
    </dsp:sp>
    <dsp:sp modelId="{085FC3A4-A721-4332-8D89-51A5B243A81C}">
      <dsp:nvSpPr>
        <dsp:cNvPr id="0" name=""/>
        <dsp:cNvSpPr/>
      </dsp:nvSpPr>
      <dsp:spPr>
        <a:xfrm>
          <a:off x="2922228" y="2876377"/>
          <a:ext cx="3798897" cy="973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تدريب المستفيدين</a:t>
          </a:r>
        </a:p>
      </dsp:txBody>
      <dsp:txXfrm>
        <a:off x="2969761" y="2923910"/>
        <a:ext cx="3703831" cy="878662"/>
      </dsp:txXfrm>
    </dsp:sp>
    <dsp:sp modelId="{C8FA28FB-F32C-4DA5-BE59-1007DC31D23D}">
      <dsp:nvSpPr>
        <dsp:cNvPr id="0" name=""/>
        <dsp:cNvSpPr/>
      </dsp:nvSpPr>
      <dsp:spPr>
        <a:xfrm>
          <a:off x="2922228" y="3971821"/>
          <a:ext cx="3798897" cy="973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الإحاطة الجارية والبث الانتقائي</a:t>
          </a:r>
        </a:p>
      </dsp:txBody>
      <dsp:txXfrm>
        <a:off x="2969761" y="4019354"/>
        <a:ext cx="3703831" cy="878662"/>
      </dsp:txXfrm>
    </dsp:sp>
    <dsp:sp modelId="{F9FA9559-4817-41EF-BDFD-22006326DE16}">
      <dsp:nvSpPr>
        <dsp:cNvPr id="0" name=""/>
        <dsp:cNvSpPr/>
      </dsp:nvSpPr>
      <dsp:spPr>
        <a:xfrm>
          <a:off x="2922228" y="5067265"/>
          <a:ext cx="3798897" cy="9737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700" kern="1200" dirty="0"/>
            <a:t>خدمة الاستشارات</a:t>
          </a:r>
        </a:p>
      </dsp:txBody>
      <dsp:txXfrm>
        <a:off x="2969761" y="5114798"/>
        <a:ext cx="3703831" cy="8786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D9C387-D1FD-4B45-9651-3596035E71C2}">
      <dsp:nvSpPr>
        <dsp:cNvPr id="0" name=""/>
        <dsp:cNvSpPr/>
      </dsp:nvSpPr>
      <dsp:spPr>
        <a:xfrm>
          <a:off x="160402" y="320463"/>
          <a:ext cx="3790950" cy="11846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2418" tIns="83820" rIns="83820" bIns="83820" numCol="1" spcCol="1270" anchor="t" anchorCtr="0">
          <a:noAutofit/>
        </a:bodyPr>
        <a:lstStyle/>
        <a:p>
          <a:pPr marL="0" lvl="0" indent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/>
            <a:t>المكتبة الرقمية السعودية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r-SA" sz="1700" kern="1200" dirty="0"/>
            <a:t>وتحتوي على 680.000 كتاب رقمي.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https://sdl.edu.sa/</a:t>
          </a:r>
          <a:endParaRPr lang="ar-SA" sz="1700" kern="1200" dirty="0"/>
        </a:p>
      </dsp:txBody>
      <dsp:txXfrm>
        <a:off x="160402" y="320463"/>
        <a:ext cx="3790950" cy="1184671"/>
      </dsp:txXfrm>
    </dsp:sp>
    <dsp:sp modelId="{61D37324-6626-43E7-97CF-2949185246AA}">
      <dsp:nvSpPr>
        <dsp:cNvPr id="0" name=""/>
        <dsp:cNvSpPr/>
      </dsp:nvSpPr>
      <dsp:spPr>
        <a:xfrm>
          <a:off x="2446" y="149344"/>
          <a:ext cx="829270" cy="12439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7000" r="-9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0F2A178-A3A5-48A9-8A4A-71F57AFA3B7F}">
      <dsp:nvSpPr>
        <dsp:cNvPr id="0" name=""/>
        <dsp:cNvSpPr/>
      </dsp:nvSpPr>
      <dsp:spPr>
        <a:xfrm>
          <a:off x="4334603" y="320463"/>
          <a:ext cx="3790950" cy="11846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2418" tIns="83820" rIns="83820" bIns="83820" numCol="1" spcCol="1270" anchor="t" anchorCtr="0">
          <a:noAutofit/>
        </a:bodyPr>
        <a:lstStyle/>
        <a:p>
          <a:pPr marL="0" lvl="0" indent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/>
            <a:t>المكتبة الرقمية بجامعة ام القرى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https://uqu.edu.sa/lib</a:t>
          </a:r>
          <a:endParaRPr lang="ar-SA" sz="1700" kern="1200" dirty="0"/>
        </a:p>
      </dsp:txBody>
      <dsp:txXfrm>
        <a:off x="4334603" y="320463"/>
        <a:ext cx="3790950" cy="1184671"/>
      </dsp:txXfrm>
    </dsp:sp>
    <dsp:sp modelId="{17936F2D-1727-42F6-B80B-22ACF18305C8}">
      <dsp:nvSpPr>
        <dsp:cNvPr id="0" name=""/>
        <dsp:cNvSpPr/>
      </dsp:nvSpPr>
      <dsp:spPr>
        <a:xfrm>
          <a:off x="4176647" y="149344"/>
          <a:ext cx="829270" cy="124390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1062551-E8E0-4800-B8F2-36EFFD1EAF9C}">
      <dsp:nvSpPr>
        <dsp:cNvPr id="0" name=""/>
        <dsp:cNvSpPr/>
      </dsp:nvSpPr>
      <dsp:spPr>
        <a:xfrm>
          <a:off x="160402" y="1811833"/>
          <a:ext cx="3790950" cy="11846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2418" tIns="83820" rIns="83820" bIns="83820" numCol="1" spcCol="1270" anchor="t" anchorCtr="0">
          <a:noAutofit/>
        </a:bodyPr>
        <a:lstStyle/>
        <a:p>
          <a:pPr marL="0" lvl="0" indent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/>
            <a:t>مكتبة الملك عبد العزيز العامة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https://www.kapl.org.sa</a:t>
          </a:r>
          <a:endParaRPr lang="ar-SA" sz="1700" kern="1200" dirty="0"/>
        </a:p>
      </dsp:txBody>
      <dsp:txXfrm>
        <a:off x="160402" y="1811833"/>
        <a:ext cx="3790950" cy="1184671"/>
      </dsp:txXfrm>
    </dsp:sp>
    <dsp:sp modelId="{716A5447-E7D0-4739-AF05-6C9F331403FA}">
      <dsp:nvSpPr>
        <dsp:cNvPr id="0" name=""/>
        <dsp:cNvSpPr/>
      </dsp:nvSpPr>
      <dsp:spPr>
        <a:xfrm>
          <a:off x="2446" y="1640714"/>
          <a:ext cx="829270" cy="12439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65C9EFE-958A-4462-90C0-34F94D4BCE79}">
      <dsp:nvSpPr>
        <dsp:cNvPr id="0" name=""/>
        <dsp:cNvSpPr/>
      </dsp:nvSpPr>
      <dsp:spPr>
        <a:xfrm>
          <a:off x="4334603" y="1811833"/>
          <a:ext cx="3790950" cy="11846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2418" tIns="83820" rIns="83820" bIns="83820" numCol="1" spcCol="1270" anchor="t" anchorCtr="0">
          <a:noAutofit/>
        </a:bodyPr>
        <a:lstStyle/>
        <a:p>
          <a:pPr marL="0" lvl="0" indent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/>
            <a:t>المكتبة الرقمية العربية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http://www.kadl.sa</a:t>
          </a:r>
          <a:endParaRPr lang="ar-SA" sz="1700" kern="1200" dirty="0"/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https://www.aruc.org/ar</a:t>
          </a:r>
          <a:endParaRPr lang="ar-SA" sz="1700" kern="1200" dirty="0"/>
        </a:p>
      </dsp:txBody>
      <dsp:txXfrm>
        <a:off x="4334603" y="1811833"/>
        <a:ext cx="3790950" cy="1184671"/>
      </dsp:txXfrm>
    </dsp:sp>
    <dsp:sp modelId="{7E314D34-00AE-4476-868C-CA53B4699A3B}">
      <dsp:nvSpPr>
        <dsp:cNvPr id="0" name=""/>
        <dsp:cNvSpPr/>
      </dsp:nvSpPr>
      <dsp:spPr>
        <a:xfrm>
          <a:off x="4176647" y="1640714"/>
          <a:ext cx="829270" cy="1243905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1000" b="-5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4C3798-836F-4C6C-8807-58290FD49602}">
      <dsp:nvSpPr>
        <dsp:cNvPr id="0" name=""/>
        <dsp:cNvSpPr/>
      </dsp:nvSpPr>
      <dsp:spPr>
        <a:xfrm>
          <a:off x="2247503" y="3303203"/>
          <a:ext cx="3790950" cy="118467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2418" tIns="83820" rIns="83820" bIns="83820" numCol="1" spcCol="1270" anchor="t" anchorCtr="0">
          <a:noAutofit/>
        </a:bodyPr>
        <a:lstStyle/>
        <a:p>
          <a:pPr marL="0" lvl="0" indent="0" algn="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200" kern="1200" dirty="0"/>
            <a:t>مكتبة الملك فهد الوطنية</a:t>
          </a:r>
        </a:p>
        <a:p>
          <a:pPr marL="171450" lvl="1" indent="-171450" algn="r" defTabSz="7556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http://www.kanl.org.sa</a:t>
          </a:r>
          <a:endParaRPr lang="ar-SA" sz="1700" kern="1200" dirty="0"/>
        </a:p>
      </dsp:txBody>
      <dsp:txXfrm>
        <a:off x="2247503" y="3303203"/>
        <a:ext cx="3790950" cy="1184671"/>
      </dsp:txXfrm>
    </dsp:sp>
    <dsp:sp modelId="{3FABF254-A06E-499D-83E3-1FBE7FF4151A}">
      <dsp:nvSpPr>
        <dsp:cNvPr id="0" name=""/>
        <dsp:cNvSpPr/>
      </dsp:nvSpPr>
      <dsp:spPr>
        <a:xfrm>
          <a:off x="2089546" y="3132084"/>
          <a:ext cx="829270" cy="12439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582911-49B6-2851-C39C-90EE97C45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05B5C97-00BB-10C6-94E3-FD55C8115D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001E513-20E5-E1EE-9ED7-9E1998BF3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6B9AC0F-84AE-CECA-0DBA-74FF693F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141B64D-CA41-880C-F2AA-26C60F0C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594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89DF3F-BF26-52D5-02EC-3C821CB3B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E8336F7-08C1-F54A-41AF-1D0AB6A57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0B5A215-85D6-7D81-B6AB-8A0C645F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121EDDB-BC1D-9637-2055-8E698E98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6E7CDCB-3B6A-2583-A895-6A048942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4154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2663CBC-B8D6-ECFF-7498-977A6F3A2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092A7414-F14A-BB2C-F08E-EB7E20737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6ABA741-0D22-0177-F736-25549404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2F6B5EB-2581-7405-4BC3-74433E23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B542C3-3735-A03E-2241-470080838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5457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DADC50-6F64-78BE-802C-8037652C8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970AA13-31E6-017A-1E60-354D87661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593CCEAF-607A-0B36-3D5C-C3E046621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422EA52-D57C-ED1F-66A6-FDC28CEB4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3EC25FC-70F5-7E88-A00C-865886A2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785A917-A7E7-1034-F893-12AD9B06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0299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FE12F6F-51C4-1981-4857-F29EB29D7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F3BF16-E4A6-C0D9-52EB-C7B506D0A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971B225-80E8-0F34-D5C6-D668BAEC1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A52C33C-345E-CF73-5CE5-E9F460CBFA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617CE6E7-0EAF-EC92-CDC4-97A0566B0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EBEE9FB-E6CD-3723-94EE-F56F7DCD5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5662890-D7F6-8FC1-5CB4-C7E214FB2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C87CFED3-A5AA-33C7-1DED-3754BF17D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350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F5F6F58-C8BB-5444-B3F2-2F9BB92F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ACBC0CA-F6B4-1B5D-101D-D1162E2FC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6B0B897-3A90-4030-3263-BF5D0CA7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2D56756-0934-FD65-02D8-BD97CEF3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6105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606B530-00F7-45B5-FBB6-0E5D0A5AD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2B0B2796-EEDC-E94B-CAD9-895B75184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5F262B4-1F1C-9659-9FF0-1BD8E66F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700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72DE13C-BC0D-2FC8-BB43-3D781FEF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7577D7C-64F0-481B-7642-43666F0F4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DD16F27-4E81-6B01-BC12-3BFBE8DD8C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5BD29B3-BBD0-AF41-8524-CFCB4C1C6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34A6007-FB35-1D59-3CD5-DEACB1B48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4203FDA-2129-DC2D-641E-9172A27BF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590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902062B-FCB8-EBBF-2C64-8C02A6612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A81D46E-33FC-A4A4-E754-E88E5D7C5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2DF2C2F-1FA4-65C3-FDF6-02D5C5B5F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02FECF6-92C1-07B9-6333-1B92ECE5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E82B930-1A1E-1497-160F-119F5FFF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33F5CBA-667B-D932-0DA4-93046281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340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CBE43C4-2F9B-EC67-DC86-C946BDCC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2D7C8B9E-4603-95A6-17D0-FF5400CAC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99D8BAB-CF21-52C5-E098-F77DC1B1E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BFC97AF-8721-4F9D-3DF8-7C2CFB07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BF6BD3-97C8-FF46-AFA6-E0603AA2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018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B374E60-A9B8-796E-FC56-A8C702CE8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51B95E4-A381-7EFB-23A6-940668F2B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BD459F-C15F-8DF8-BE17-53D99719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B0B7C2B-A85C-0B3A-4B6E-5584A96BA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65FB325-D920-F29B-016B-F158BF78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50486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2CEAE4A-AD56-5210-A1B0-B8BD4D37B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3CFC42-8E12-D58F-6474-1F9F7551A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3F58AA0-CDD6-64D4-5B4E-40B9491B23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E5E11-826F-443C-86E0-244F8641BA59}" type="datetimeFigureOut">
              <a:rPr lang="ar-SA" smtClean="0"/>
              <a:t>01/03/45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BA77895-4422-8633-3C9F-9EB45AA6B6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F590CAE-207B-2113-3BCF-52451243B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3F585-3D68-466D-8975-BE2268A2713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901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khobrani.com/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اوية مطوية 3">
            <a:extLst>
              <a:ext uri="{FF2B5EF4-FFF2-40B4-BE49-F238E27FC236}">
                <a16:creationId xmlns:a16="http://schemas.microsoft.com/office/drawing/2014/main" id="{A3A07DDA-721F-B248-200B-0B9037CE1F3A}"/>
              </a:ext>
            </a:extLst>
          </p:cNvPr>
          <p:cNvSpPr/>
          <p:nvPr/>
        </p:nvSpPr>
        <p:spPr>
          <a:xfrm flipV="1">
            <a:off x="6096001" y="0"/>
            <a:ext cx="6096000" cy="6858000"/>
          </a:xfrm>
          <a:prstGeom prst="foldedCorner">
            <a:avLst>
              <a:gd name="adj" fmla="val 20395"/>
            </a:avLst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ثلث قائم الزاوية 4">
            <a:extLst>
              <a:ext uri="{FF2B5EF4-FFF2-40B4-BE49-F238E27FC236}">
                <a16:creationId xmlns:a16="http://schemas.microsoft.com/office/drawing/2014/main" id="{73528526-B958-476E-78EF-73F83FE7778A}"/>
              </a:ext>
            </a:extLst>
          </p:cNvPr>
          <p:cNvSpPr/>
          <p:nvPr/>
        </p:nvSpPr>
        <p:spPr>
          <a:xfrm>
            <a:off x="0" y="5574891"/>
            <a:ext cx="1342103" cy="1283109"/>
          </a:xfrm>
          <a:prstGeom prst="rtTriangl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7" name="رسم 6" descr="أجزاء أحجية">
            <a:extLst>
              <a:ext uri="{FF2B5EF4-FFF2-40B4-BE49-F238E27FC236}">
                <a16:creationId xmlns:a16="http://schemas.microsoft.com/office/drawing/2014/main" id="{73B6A812-0D74-47FF-B38F-7338896C7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9510" y="909484"/>
            <a:ext cx="5039032" cy="5039032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2648CF7D-4399-D326-8332-646EBD3A1E8B}"/>
              </a:ext>
            </a:extLst>
          </p:cNvPr>
          <p:cNvSpPr txBox="1"/>
          <p:nvPr/>
        </p:nvSpPr>
        <p:spPr>
          <a:xfrm>
            <a:off x="191729" y="2839677"/>
            <a:ext cx="5520813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مهارة استخدام المكتبات الرقمية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5BAE2A8-6BA9-3C02-712C-9C722011E078}"/>
              </a:ext>
            </a:extLst>
          </p:cNvPr>
          <p:cNvSpPr txBox="1"/>
          <p:nvPr/>
        </p:nvSpPr>
        <p:spPr>
          <a:xfrm>
            <a:off x="2011150" y="6216445"/>
            <a:ext cx="1975378" cy="5155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000" dirty="0">
                <a:latin typeface="JF Flat" panose="02000500000000000000" pitchFamily="2" charset="-78"/>
                <a:cs typeface="JF Flat" panose="02000500000000000000" pitchFamily="2" charset="-78"/>
              </a:rPr>
              <a:t>1445 - 2022</a:t>
            </a:r>
          </a:p>
        </p:txBody>
      </p:sp>
      <p:pic>
        <p:nvPicPr>
          <p:cNvPr id="10" name="رسم 9" descr="أجزاء أحجية">
            <a:extLst>
              <a:ext uri="{FF2B5EF4-FFF2-40B4-BE49-F238E27FC236}">
                <a16:creationId xmlns:a16="http://schemas.microsoft.com/office/drawing/2014/main" id="{4B11BD7A-F2FE-FFCF-6768-BBCB1E142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1740802" y="323604"/>
            <a:ext cx="2516073" cy="2516073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7655C707-39EE-70BA-B9E4-53F7BE6A60B2}"/>
              </a:ext>
            </a:extLst>
          </p:cNvPr>
          <p:cNvSpPr txBox="1"/>
          <p:nvPr/>
        </p:nvSpPr>
        <p:spPr>
          <a:xfrm>
            <a:off x="191728" y="4501671"/>
            <a:ext cx="5520813" cy="13042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dirty="0">
                <a:latin typeface="JF Flat" panose="02000500000000000000" pitchFamily="2" charset="-78"/>
                <a:cs typeface="JF Flat" panose="02000500000000000000" pitchFamily="2" charset="-78"/>
              </a:rPr>
              <a:t>اعداد الأستاذ:</a:t>
            </a:r>
          </a:p>
          <a:p>
            <a:pPr algn="ctr">
              <a:lnSpc>
                <a:spcPct val="150000"/>
              </a:lnSpc>
            </a:pPr>
            <a:r>
              <a:rPr lang="ar-SA" dirty="0">
                <a:latin typeface="JF Flat" panose="02000500000000000000" pitchFamily="2" charset="-78"/>
                <a:cs typeface="JF Flat" panose="02000500000000000000" pitchFamily="2" charset="-78"/>
              </a:rPr>
              <a:t>محمد خبراني</a:t>
            </a:r>
            <a:endParaRPr lang="en-US" dirty="0">
              <a:latin typeface="JF Flat" panose="02000500000000000000" pitchFamily="2" charset="-78"/>
              <a:cs typeface="JF Flat" panose="020005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latin typeface="JF Flat" panose="02000500000000000000" pitchFamily="2" charset="-78"/>
                <a:cs typeface="JF Flat" panose="02000500000000000000" pitchFamily="2" charset="-78"/>
                <a:hlinkClick r:id="rId6"/>
              </a:rPr>
              <a:t>https://www.mkhobrani.com</a:t>
            </a:r>
            <a:endParaRPr lang="ar-SA" dirty="0"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0954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181537" y="755855"/>
            <a:ext cx="2992823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أهداف الدرس: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CF4630CB-2458-4717-EF2D-8930272E2DBC}"/>
              </a:ext>
            </a:extLst>
          </p:cNvPr>
          <p:cNvSpPr txBox="1"/>
          <p:nvPr/>
        </p:nvSpPr>
        <p:spPr>
          <a:xfrm>
            <a:off x="5056057" y="1877859"/>
            <a:ext cx="5915890" cy="247760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2000" b="1" dirty="0">
                <a:latin typeface="JF Flat" panose="02000500000000000000" pitchFamily="2" charset="-78"/>
                <a:cs typeface="JF Flat" panose="02000500000000000000" pitchFamily="2" charset="-78"/>
              </a:rPr>
              <a:t>يوضح الطالب مفهوم المكتبات الرقمية.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2000" b="1" dirty="0">
                <a:latin typeface="JF Flat" panose="02000500000000000000" pitchFamily="2" charset="-78"/>
                <a:cs typeface="JF Flat" panose="02000500000000000000" pitchFamily="2" charset="-78"/>
              </a:rPr>
              <a:t>يبين الطالب أهداف المكتبات الرقمية.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2000" b="1" dirty="0">
                <a:latin typeface="JF Flat" panose="02000500000000000000" pitchFamily="2" charset="-78"/>
                <a:cs typeface="JF Flat" panose="02000500000000000000" pitchFamily="2" charset="-78"/>
              </a:rPr>
              <a:t>يكتسب الطالب مهارة البحث في المكتبات الرقمية.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SA" sz="2000" b="1" dirty="0">
                <a:latin typeface="JF Flat" panose="02000500000000000000" pitchFamily="2" charset="-78"/>
                <a:cs typeface="JF Flat" panose="02000500000000000000" pitchFamily="2" charset="-78"/>
              </a:rPr>
              <a:t>يقدر دور المكتبات الرقمية في خدمة المجتمع.</a:t>
            </a:r>
          </a:p>
        </p:txBody>
      </p:sp>
      <p:pic>
        <p:nvPicPr>
          <p:cNvPr id="3" name="رسم 2" descr="مركز الهدف">
            <a:extLst>
              <a:ext uri="{FF2B5EF4-FFF2-40B4-BE49-F238E27FC236}">
                <a16:creationId xmlns:a16="http://schemas.microsoft.com/office/drawing/2014/main" id="{ABD5139F-FADB-2987-1125-F1155EA60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8819" y="1178446"/>
            <a:ext cx="4720907" cy="472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1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2222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6096000" y="792938"/>
            <a:ext cx="5399139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مقدمة: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6096000" y="1598129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0665541" y="5420030"/>
            <a:ext cx="1017639" cy="958646"/>
          </a:xfrm>
          <a:prstGeom prst="halfFrame">
            <a:avLst>
              <a:gd name="adj1" fmla="val 13252"/>
              <a:gd name="adj2" fmla="val 12982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59AE294-B834-19E7-79C1-9DBDDA27FD09}"/>
              </a:ext>
            </a:extLst>
          </p:cNvPr>
          <p:cNvSpPr txBox="1"/>
          <p:nvPr/>
        </p:nvSpPr>
        <p:spPr>
          <a:xfrm>
            <a:off x="6386945" y="1788239"/>
            <a:ext cx="5108194" cy="432426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r-SA" sz="2000" dirty="0">
                <a:solidFill>
                  <a:srgbClr val="00206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لقد فرضت التطورات الهائلة والسريعة في تكنولوجيا المعلومات نمطاً عصرياً جديداً في التعامل مع اختزان المعلومات واسترجاعها وجعلها في خدمة المستفيدين.</a:t>
            </a:r>
          </a:p>
          <a:p>
            <a:pPr algn="just">
              <a:lnSpc>
                <a:spcPct val="200000"/>
              </a:lnSpc>
            </a:pPr>
            <a:r>
              <a:rPr lang="ar-SA" sz="2000" dirty="0">
                <a:solidFill>
                  <a:srgbClr val="002060"/>
                </a:solidFill>
                <a:latin typeface="JF Flat" panose="02000500000000000000" pitchFamily="2" charset="-78"/>
                <a:cs typeface="JF Flat" panose="02000500000000000000" pitchFamily="2" charset="-78"/>
              </a:rPr>
              <a:t>وذلك نظراً لتنوع احتياجاتهم ورغبتهم في الحصول على معلومات غزيرة ومتنوعة عبر مختلف الوسائل والقنوات الالكترونية.</a:t>
            </a:r>
            <a:endParaRPr lang="ar-SA" sz="2000" dirty="0">
              <a:solidFill>
                <a:schemeClr val="accent2">
                  <a:lumMod val="50000"/>
                </a:schemeClr>
              </a:solidFill>
              <a:latin typeface="JF Flat" panose="02000500000000000000" pitchFamily="2" charset="-78"/>
              <a:cs typeface="JF Flat" panose="020005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865DDD8E-65CE-EDF7-50B3-1AD41A1DF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97" y="1598129"/>
            <a:ext cx="4013684" cy="4013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0795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894619" y="1323696"/>
            <a:ext cx="3598048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مفهوم المكتبات الرقمية: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10800000">
            <a:off x="11174360" y="5861595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4F8E8E8A-CF86-D630-24E4-902E1432F308}"/>
              </a:ext>
            </a:extLst>
          </p:cNvPr>
          <p:cNvSpPr txBox="1"/>
          <p:nvPr/>
        </p:nvSpPr>
        <p:spPr>
          <a:xfrm>
            <a:off x="609599" y="1565266"/>
            <a:ext cx="10885540" cy="11310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ar-S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تعرف المكتبات الرقمية بأنها: </a:t>
            </a:r>
            <a:r>
              <a:rPr lang="ar-SA" dirty="0">
                <a:latin typeface="JF Flat" panose="02000500000000000000" pitchFamily="2" charset="-78"/>
                <a:cs typeface="JF Flat" panose="02000500000000000000" pitchFamily="2" charset="-78"/>
              </a:rPr>
              <a:t>" كمية ضخمة من مصادر المعلومات المخزنة الكترونياً، والمنظمة بطريقة معينة بحيث يمكن البحث فيها واسترجاعها عن بعد من خلال الاتصال المباشر أو عبر الشبكات؛ كالأنترنت "</a:t>
            </a:r>
          </a:p>
        </p:txBody>
      </p:sp>
      <p:pic>
        <p:nvPicPr>
          <p:cNvPr id="27" name="صورة 26">
            <a:extLst>
              <a:ext uri="{FF2B5EF4-FFF2-40B4-BE49-F238E27FC236}">
                <a16:creationId xmlns:a16="http://schemas.microsoft.com/office/drawing/2014/main" id="{13FB7316-2E55-2017-59EC-64AB2C9C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336" y="2853362"/>
            <a:ext cx="7589327" cy="374091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300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502316" y="721436"/>
            <a:ext cx="2992823" cy="60016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فكِّر 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-5400000">
            <a:off x="-29498" y="5869857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طالب مدرسي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993497" y="117987"/>
            <a:ext cx="1393723" cy="1393723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D0B7A956-1301-60F3-815F-B25E617AA942}"/>
              </a:ext>
            </a:extLst>
          </p:cNvPr>
          <p:cNvSpPr txBox="1"/>
          <p:nvPr/>
        </p:nvSpPr>
        <p:spPr>
          <a:xfrm>
            <a:off x="2554023" y="2586461"/>
            <a:ext cx="7083953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600" dirty="0">
                <a:latin typeface="JF Flat" panose="02000500000000000000" pitchFamily="2" charset="-78"/>
                <a:cs typeface="JF Flat" panose="02000500000000000000" pitchFamily="2" charset="-78"/>
              </a:rPr>
              <a:t>ما الغاية من وجود المكتبات الرقمية وإتاحة مصادرها للمستفيدين</a:t>
            </a:r>
          </a:p>
        </p:txBody>
      </p:sp>
      <p:pic>
        <p:nvPicPr>
          <p:cNvPr id="6" name="رسم 5" descr="علامة استفهام من اليمين لليسار">
            <a:extLst>
              <a:ext uri="{FF2B5EF4-FFF2-40B4-BE49-F238E27FC236}">
                <a16:creationId xmlns:a16="http://schemas.microsoft.com/office/drawing/2014/main" id="{67DDBDD7-06DE-5F40-D836-D427C5ECC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6410" y="1429410"/>
            <a:ext cx="3999177" cy="39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5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7024693" y="805545"/>
            <a:ext cx="3313665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مميزات المكتبة الرقمية: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67408" y="5880080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A3C17137-9E54-09AF-9A26-A2DE51598B78}"/>
              </a:ext>
            </a:extLst>
          </p:cNvPr>
          <p:cNvSpPr txBox="1"/>
          <p:nvPr/>
        </p:nvSpPr>
        <p:spPr>
          <a:xfrm>
            <a:off x="2572864" y="1592338"/>
            <a:ext cx="7765494" cy="5155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ar-SA" sz="2000" dirty="0">
                <a:latin typeface="JF Flat" panose="02000500000000000000" pitchFamily="2" charset="-78"/>
                <a:cs typeface="JF Flat" panose="02000500000000000000" pitchFamily="2" charset="-78"/>
              </a:rPr>
              <a:t>تتميز المكتبة الرقمية عن المكتبة التقليدية بعدد من المميزات ومنها:</a:t>
            </a:r>
          </a:p>
        </p:txBody>
      </p:sp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id="{FE0BCE09-1E59-2F59-953A-A96881C5A1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7319394"/>
              </p:ext>
            </p:extLst>
          </p:nvPr>
        </p:nvGraphicFramePr>
        <p:xfrm>
          <a:off x="867905" y="2294493"/>
          <a:ext cx="9825926" cy="4121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965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7024693" y="805545"/>
            <a:ext cx="3313665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مبنى المكتبة الرقمية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67408" y="5880080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A3C17137-9E54-09AF-9A26-A2DE51598B78}"/>
              </a:ext>
            </a:extLst>
          </p:cNvPr>
          <p:cNvSpPr txBox="1"/>
          <p:nvPr/>
        </p:nvSpPr>
        <p:spPr>
          <a:xfrm>
            <a:off x="689029" y="2069432"/>
            <a:ext cx="4076054" cy="33701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قد لا يكون لهذه المكتبات مبنى محسوس، وإنما موقع تقني على شبكة الانترنت ومجموعة من الخوادم دون ان يكون هناك الحاجة للحضور اليها.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9EDEF398-2B36-0B87-037F-B6EC2102F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982" y="1809757"/>
            <a:ext cx="5530312" cy="3688675"/>
          </a:xfrm>
          <a:prstGeom prst="roundRect">
            <a:avLst>
              <a:gd name="adj" fmla="val 2918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2738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6586781" y="805545"/>
            <a:ext cx="3751578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مكونات المكتبة الرقمية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67408" y="5880080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id="{E8331CFC-CF3F-2A98-7160-E2A225B52B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9035481"/>
              </p:ext>
            </p:extLst>
          </p:nvPr>
        </p:nvGraphicFramePr>
        <p:xfrm>
          <a:off x="1164094" y="80554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مربع نص 8">
            <a:extLst>
              <a:ext uri="{FF2B5EF4-FFF2-40B4-BE49-F238E27FC236}">
                <a16:creationId xmlns:a16="http://schemas.microsoft.com/office/drawing/2014/main" id="{51289248-8129-96BF-8A37-711C9C882528}"/>
              </a:ext>
            </a:extLst>
          </p:cNvPr>
          <p:cNvSpPr txBox="1"/>
          <p:nvPr/>
        </p:nvSpPr>
        <p:spPr>
          <a:xfrm>
            <a:off x="664317" y="1190265"/>
            <a:ext cx="375157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1600" dirty="0">
                <a:latin typeface="JF Flat" panose="02000500000000000000" pitchFamily="2" charset="-78"/>
                <a:cs typeface="JF Flat" panose="02000500000000000000" pitchFamily="2" charset="-78"/>
              </a:rPr>
              <a:t>مثل الدعم الفني والاستفسارات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C6BE72C-5405-0FD8-FF75-1054247CD976}"/>
              </a:ext>
            </a:extLst>
          </p:cNvPr>
          <p:cNvSpPr txBox="1"/>
          <p:nvPr/>
        </p:nvSpPr>
        <p:spPr>
          <a:xfrm>
            <a:off x="291841" y="4302321"/>
            <a:ext cx="3751578" cy="8002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1600" dirty="0">
                <a:latin typeface="JF Flat" panose="02000500000000000000" pitchFamily="2" charset="-78"/>
                <a:cs typeface="JF Flat" panose="02000500000000000000" pitchFamily="2" charset="-78"/>
              </a:rPr>
              <a:t>مثل قواعد المعلومات، والكتب، والمجلات الالكترونية</a:t>
            </a:r>
          </a:p>
        </p:txBody>
      </p:sp>
    </p:spTree>
    <p:extLst>
      <p:ext uri="{BB962C8B-B14F-4D97-AF65-F5344CB8AC3E}">
        <p14:creationId xmlns:p14="http://schemas.microsoft.com/office/powerpoint/2010/main" val="1510311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10739285" y="58994"/>
            <a:ext cx="1511709" cy="1393722"/>
          </a:xfrm>
          <a:prstGeom prst="diagStripe">
            <a:avLst>
              <a:gd name="adj" fmla="val 50645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9D40AFD-67C5-190F-7CDA-F169C6F2B871}"/>
              </a:ext>
            </a:extLst>
          </p:cNvPr>
          <p:cNvSpPr/>
          <p:nvPr/>
        </p:nvSpPr>
        <p:spPr>
          <a:xfrm>
            <a:off x="0" y="0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502316" y="721436"/>
            <a:ext cx="2992823" cy="60016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فكِّر :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508819" y="450724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3" name="نصف إطار 12">
            <a:extLst>
              <a:ext uri="{FF2B5EF4-FFF2-40B4-BE49-F238E27FC236}">
                <a16:creationId xmlns:a16="http://schemas.microsoft.com/office/drawing/2014/main" id="{A77D2E36-B720-B66B-46D1-0821375FE815}"/>
              </a:ext>
            </a:extLst>
          </p:cNvPr>
          <p:cNvSpPr/>
          <p:nvPr/>
        </p:nvSpPr>
        <p:spPr>
          <a:xfrm rot="10800000">
            <a:off x="11174361" y="5899354"/>
            <a:ext cx="1017639" cy="958646"/>
          </a:xfrm>
          <a:prstGeom prst="halfFrame">
            <a:avLst>
              <a:gd name="adj1" fmla="val 33333"/>
              <a:gd name="adj2" fmla="val 3641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4" name="نصف إطار 13">
            <a:extLst>
              <a:ext uri="{FF2B5EF4-FFF2-40B4-BE49-F238E27FC236}">
                <a16:creationId xmlns:a16="http://schemas.microsoft.com/office/drawing/2014/main" id="{EF86E664-9795-37C1-52ED-9E6872D7487B}"/>
              </a:ext>
            </a:extLst>
          </p:cNvPr>
          <p:cNvSpPr/>
          <p:nvPr/>
        </p:nvSpPr>
        <p:spPr>
          <a:xfrm rot="-5400000">
            <a:off x="-29498" y="5869857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طالب مدرسي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993497" y="117987"/>
            <a:ext cx="1393723" cy="1393723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D0B7A956-1301-60F3-815F-B25E617AA942}"/>
              </a:ext>
            </a:extLst>
          </p:cNvPr>
          <p:cNvSpPr txBox="1"/>
          <p:nvPr/>
        </p:nvSpPr>
        <p:spPr>
          <a:xfrm>
            <a:off x="2554023" y="2586461"/>
            <a:ext cx="7083953" cy="16850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600" dirty="0">
                <a:latin typeface="JF Flat" panose="02000500000000000000" pitchFamily="2" charset="-78"/>
                <a:cs typeface="JF Flat" panose="02000500000000000000" pitchFamily="2" charset="-78"/>
              </a:rPr>
              <a:t>كيف تتوقع أن تكون طبيعة الخدمات في المكتبات الرقمية</a:t>
            </a:r>
          </a:p>
        </p:txBody>
      </p:sp>
      <p:pic>
        <p:nvPicPr>
          <p:cNvPr id="6" name="رسم 5" descr="علامة استفهام من اليمين لليسار">
            <a:extLst>
              <a:ext uri="{FF2B5EF4-FFF2-40B4-BE49-F238E27FC236}">
                <a16:creationId xmlns:a16="http://schemas.microsoft.com/office/drawing/2014/main" id="{67DDBDD7-06DE-5F40-D836-D427C5ECC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6410" y="1429410"/>
            <a:ext cx="3999177" cy="399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86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7067820" y="858017"/>
            <a:ext cx="3751578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خدمات المكتبة الرقمية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0836183" y="5907789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EAC9FA17-F3CC-3DAA-1368-672A33741C77}"/>
              </a:ext>
            </a:extLst>
          </p:cNvPr>
          <p:cNvSpPr txBox="1"/>
          <p:nvPr/>
        </p:nvSpPr>
        <p:spPr>
          <a:xfrm>
            <a:off x="7295795" y="1758263"/>
            <a:ext cx="3414447" cy="37471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SA" sz="2000" dirty="0">
                <a:latin typeface="JF Flat" panose="02000500000000000000" pitchFamily="2" charset="-78"/>
                <a:cs typeface="JF Flat" panose="02000500000000000000" pitchFamily="2" charset="-78"/>
              </a:rPr>
              <a:t>تقدم المكتبات الرقمية خدماتها الالكترونية بسرعة وكفاءة في مختلف المجالات والموضوعات لجميع فئات المجتمع؛ ومن بين تلك الخدمات التي تقدمها المكتبات الرقمية الخدمات التالية:</a:t>
            </a:r>
          </a:p>
        </p:txBody>
      </p:sp>
      <p:graphicFrame>
        <p:nvGraphicFramePr>
          <p:cNvPr id="14" name="رسم تخطيطي 13">
            <a:extLst>
              <a:ext uri="{FF2B5EF4-FFF2-40B4-BE49-F238E27FC236}">
                <a16:creationId xmlns:a16="http://schemas.microsoft.com/office/drawing/2014/main" id="{6153CC7F-56A4-608A-D47C-A6601225BD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5827149"/>
              </p:ext>
            </p:extLst>
          </p:nvPr>
        </p:nvGraphicFramePr>
        <p:xfrm>
          <a:off x="-15526" y="0"/>
          <a:ext cx="6721126" cy="6848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مخطط انسيابي: رابط 14">
            <a:extLst>
              <a:ext uri="{FF2B5EF4-FFF2-40B4-BE49-F238E27FC236}">
                <a16:creationId xmlns:a16="http://schemas.microsoft.com/office/drawing/2014/main" id="{CC3CA49F-4B04-14C3-A0CA-5B8A15D7D671}"/>
              </a:ext>
            </a:extLst>
          </p:cNvPr>
          <p:cNvSpPr/>
          <p:nvPr/>
        </p:nvSpPr>
        <p:spPr>
          <a:xfrm>
            <a:off x="10407187" y="5741533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2371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3799859" y="616244"/>
            <a:ext cx="4592281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أمثلة على المكتبات الرقمية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5" name="مخطط انسيابي: رابط 14">
            <a:extLst>
              <a:ext uri="{FF2B5EF4-FFF2-40B4-BE49-F238E27FC236}">
                <a16:creationId xmlns:a16="http://schemas.microsoft.com/office/drawing/2014/main" id="{CC3CA49F-4B04-14C3-A0CA-5B8A15D7D671}"/>
              </a:ext>
            </a:extLst>
          </p:cNvPr>
          <p:cNvSpPr/>
          <p:nvPr/>
        </p:nvSpPr>
        <p:spPr>
          <a:xfrm>
            <a:off x="99226" y="5949351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16" name="رسم تخطيطي 15">
            <a:extLst>
              <a:ext uri="{FF2B5EF4-FFF2-40B4-BE49-F238E27FC236}">
                <a16:creationId xmlns:a16="http://schemas.microsoft.com/office/drawing/2014/main" id="{125237F9-643E-A876-26A5-48BDDE811C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2036418"/>
              </p:ext>
            </p:extLst>
          </p:nvPr>
        </p:nvGraphicFramePr>
        <p:xfrm>
          <a:off x="2032000" y="1704109"/>
          <a:ext cx="8128000" cy="4637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1464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3457732" y="276525"/>
            <a:ext cx="5276536" cy="6848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F Flat" panose="02000500000000000000" pitchFamily="2" charset="-78"/>
                <a:cs typeface="JF Flat" panose="02000500000000000000" pitchFamily="2" charset="-78"/>
              </a:rPr>
              <a:t>موقع المكتبة الرقمية السعودية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15523" y="0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شريط جانبي 5">
            <a:extLst>
              <a:ext uri="{FF2B5EF4-FFF2-40B4-BE49-F238E27FC236}">
                <a16:creationId xmlns:a16="http://schemas.microsoft.com/office/drawing/2014/main" id="{5419C788-BB1F-CF4A-F0C0-6ACCA41EB498}"/>
              </a:ext>
            </a:extLst>
          </p:cNvPr>
          <p:cNvSpPr/>
          <p:nvPr/>
        </p:nvSpPr>
        <p:spPr>
          <a:xfrm rot="5400000">
            <a:off x="8127396" y="2801158"/>
            <a:ext cx="6858000" cy="1255684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نصف إطار 6">
            <a:extLst>
              <a:ext uri="{FF2B5EF4-FFF2-40B4-BE49-F238E27FC236}">
                <a16:creationId xmlns:a16="http://schemas.microsoft.com/office/drawing/2014/main" id="{D2D4F492-C4DA-C307-8922-80D7D3AC1424}"/>
              </a:ext>
            </a:extLst>
          </p:cNvPr>
          <p:cNvSpPr/>
          <p:nvPr/>
        </p:nvSpPr>
        <p:spPr>
          <a:xfrm>
            <a:off x="-2" y="0"/>
            <a:ext cx="1017639" cy="958646"/>
          </a:xfrm>
          <a:prstGeom prst="halfFrame">
            <a:avLst>
              <a:gd name="adj1" fmla="val 13252"/>
              <a:gd name="adj2" fmla="val 19441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5" name="مخطط انسيابي: رابط 14">
            <a:extLst>
              <a:ext uri="{FF2B5EF4-FFF2-40B4-BE49-F238E27FC236}">
                <a16:creationId xmlns:a16="http://schemas.microsoft.com/office/drawing/2014/main" id="{CC3CA49F-4B04-14C3-A0CA-5B8A15D7D671}"/>
              </a:ext>
            </a:extLst>
          </p:cNvPr>
          <p:cNvSpPr/>
          <p:nvPr/>
        </p:nvSpPr>
        <p:spPr>
          <a:xfrm>
            <a:off x="99226" y="5949351"/>
            <a:ext cx="850231" cy="783957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3175D05-236D-DAB8-30A3-3D063190D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3" y="1381268"/>
            <a:ext cx="12192001" cy="4145461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551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ريط جانبي 4">
            <a:extLst>
              <a:ext uri="{FF2B5EF4-FFF2-40B4-BE49-F238E27FC236}">
                <a16:creationId xmlns:a16="http://schemas.microsoft.com/office/drawing/2014/main" id="{2BFE1F33-DFE8-D750-872D-AF4608BEEAF2}"/>
              </a:ext>
            </a:extLst>
          </p:cNvPr>
          <p:cNvSpPr/>
          <p:nvPr/>
        </p:nvSpPr>
        <p:spPr>
          <a:xfrm rot="5400000">
            <a:off x="9184105" y="1130969"/>
            <a:ext cx="4138865" cy="1876927"/>
          </a:xfrm>
          <a:prstGeom prst="diagStripe">
            <a:avLst>
              <a:gd name="adj" fmla="val 0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6A77858-C517-5721-DB32-1D3D5E2BCDB0}"/>
              </a:ext>
            </a:extLst>
          </p:cNvPr>
          <p:cNvSpPr txBox="1"/>
          <p:nvPr/>
        </p:nvSpPr>
        <p:spPr>
          <a:xfrm>
            <a:off x="8625847" y="838186"/>
            <a:ext cx="1704280" cy="60016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الأسئلة</a:t>
            </a:r>
          </a:p>
        </p:txBody>
      </p:sp>
      <p:sp>
        <p:nvSpPr>
          <p:cNvPr id="12" name="نصف إطار 11">
            <a:extLst>
              <a:ext uri="{FF2B5EF4-FFF2-40B4-BE49-F238E27FC236}">
                <a16:creationId xmlns:a16="http://schemas.microsoft.com/office/drawing/2014/main" id="{041B13C4-6C97-18C2-FE83-95E7D19F5F31}"/>
              </a:ext>
            </a:extLst>
          </p:cNvPr>
          <p:cNvSpPr/>
          <p:nvPr/>
        </p:nvSpPr>
        <p:spPr>
          <a:xfrm>
            <a:off x="0" y="-16501"/>
            <a:ext cx="1017639" cy="958646"/>
          </a:xfrm>
          <a:prstGeom prst="halfFrame">
            <a:avLst>
              <a:gd name="adj1" fmla="val 13252"/>
              <a:gd name="adj2" fmla="val 106154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2" name="رسم 1" descr="تعليمات من اليمين لليسار">
            <a:extLst>
              <a:ext uri="{FF2B5EF4-FFF2-40B4-BE49-F238E27FC236}">
                <a16:creationId xmlns:a16="http://schemas.microsoft.com/office/drawing/2014/main" id="{FE9BA535-96E1-1B47-6F87-5A0BC8609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-16501"/>
            <a:ext cx="7173472" cy="7189973"/>
          </a:xfrm>
          <a:prstGeom prst="rect">
            <a:avLst/>
          </a:prstGeom>
        </p:spPr>
      </p:pic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7DF694C6-FD3D-F7E8-F22D-EE5CF0B5A3F8}"/>
              </a:ext>
            </a:extLst>
          </p:cNvPr>
          <p:cNvSpPr/>
          <p:nvPr/>
        </p:nvSpPr>
        <p:spPr>
          <a:xfrm>
            <a:off x="10789286" y="5788421"/>
            <a:ext cx="850231" cy="882316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4" name="شريط جانبي 3">
            <a:extLst>
              <a:ext uri="{FF2B5EF4-FFF2-40B4-BE49-F238E27FC236}">
                <a16:creationId xmlns:a16="http://schemas.microsoft.com/office/drawing/2014/main" id="{53C4F8D1-A799-21DC-89C6-BDBD47D6C7AB}"/>
              </a:ext>
            </a:extLst>
          </p:cNvPr>
          <p:cNvSpPr/>
          <p:nvPr/>
        </p:nvSpPr>
        <p:spPr>
          <a:xfrm rot="5400000">
            <a:off x="7832298" y="2490537"/>
            <a:ext cx="6858002" cy="1876927"/>
          </a:xfrm>
          <a:prstGeom prst="diagStripe">
            <a:avLst>
              <a:gd name="adj" fmla="val 55556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6" name="نصف إطار 5">
            <a:extLst>
              <a:ext uri="{FF2B5EF4-FFF2-40B4-BE49-F238E27FC236}">
                <a16:creationId xmlns:a16="http://schemas.microsoft.com/office/drawing/2014/main" id="{D74F12E8-F84A-DEAD-CB54-F59CC0EDCA4F}"/>
              </a:ext>
            </a:extLst>
          </p:cNvPr>
          <p:cNvSpPr/>
          <p:nvPr/>
        </p:nvSpPr>
        <p:spPr>
          <a:xfrm>
            <a:off x="-6094" y="0"/>
            <a:ext cx="643403" cy="6858000"/>
          </a:xfrm>
          <a:prstGeom prst="halfFrame">
            <a:avLst>
              <a:gd name="adj1" fmla="val 0"/>
              <a:gd name="adj2" fmla="val 35047"/>
            </a:avLst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16DDBF10-BA9B-69F3-A5F7-00320345B0B3}"/>
              </a:ext>
            </a:extLst>
          </p:cNvPr>
          <p:cNvSpPr txBox="1"/>
          <p:nvPr/>
        </p:nvSpPr>
        <p:spPr>
          <a:xfrm>
            <a:off x="6832376" y="2574920"/>
            <a:ext cx="3575671" cy="17081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400" dirty="0">
                <a:latin typeface="JF Flat" panose="02000500000000000000" pitchFamily="2" charset="-78"/>
                <a:cs typeface="JF Flat" panose="02000500000000000000" pitchFamily="2" charset="-78"/>
              </a:rPr>
              <a:t>هل هناك أي سؤال ترغب بطرحه على معلمك أو زملائك بخصوص الدرس ؟</a:t>
            </a:r>
          </a:p>
        </p:txBody>
      </p:sp>
    </p:spTree>
    <p:extLst>
      <p:ext uri="{BB962C8B-B14F-4D97-AF65-F5344CB8AC3E}">
        <p14:creationId xmlns:p14="http://schemas.microsoft.com/office/powerpoint/2010/main" val="425464663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395</Words>
  <Application>Microsoft Office PowerPoint</Application>
  <PresentationFormat>شاشة عريضة</PresentationFormat>
  <Paragraphs>58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JF Flat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محمد خبراني</dc:creator>
  <cp:lastModifiedBy>محمد خبراني</cp:lastModifiedBy>
  <cp:revision>15</cp:revision>
  <dcterms:created xsi:type="dcterms:W3CDTF">2023-08-10T15:25:38Z</dcterms:created>
  <dcterms:modified xsi:type="dcterms:W3CDTF">2023-09-15T18:53:20Z</dcterms:modified>
</cp:coreProperties>
</file>