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8" r:id="rId3"/>
    <p:sldId id="257" r:id="rId4"/>
    <p:sldId id="259" r:id="rId5"/>
    <p:sldId id="274" r:id="rId6"/>
    <p:sldId id="263" r:id="rId7"/>
    <p:sldId id="261" r:id="rId8"/>
    <p:sldId id="267" r:id="rId9"/>
    <p:sldId id="268" r:id="rId10"/>
    <p:sldId id="269" r:id="rId11"/>
    <p:sldId id="270" r:id="rId12"/>
    <p:sldId id="272" r:id="rId13"/>
    <p:sldId id="271" r:id="rId14"/>
    <p:sldId id="273" r:id="rId15"/>
    <p:sldId id="265" r:id="rId16"/>
    <p:sldId id="262" r:id="rId17"/>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محمد خبراني" initials="مخ" lastIdx="1" clrIdx="0">
    <p:extLst>
      <p:ext uri="{19B8F6BF-5375-455C-9EA6-DF929625EA0E}">
        <p15:presenceInfo xmlns:p15="http://schemas.microsoft.com/office/powerpoint/2012/main" userId="S::t801258@jzb.moe.gov.sa::0c277f6a-065a-427a-b7f0-ab2204f5fc8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000000"/>
    <a:srgbClr val="B7D6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753"/>
    <p:restoredTop sz="94660"/>
  </p:normalViewPr>
  <p:slideViewPr>
    <p:cSldViewPr snapToGrid="0">
      <p:cViewPr varScale="1">
        <p:scale>
          <a:sx n="90" d="100"/>
          <a:sy n="90" d="100"/>
        </p:scale>
        <p:origin x="232"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DE9CE9-1958-4F2A-B100-96A63CBF235A}" type="doc">
      <dgm:prSet loTypeId="urn:microsoft.com/office/officeart/2005/8/layout/cycle3" loCatId="cycle" qsTypeId="urn:microsoft.com/office/officeart/2005/8/quickstyle/simple5" qsCatId="simple" csTypeId="urn:microsoft.com/office/officeart/2005/8/colors/colorful3" csCatId="colorful" phldr="1"/>
      <dgm:spPr/>
    </dgm:pt>
    <dgm:pt modelId="{FC408739-3D80-462C-B0C7-DFDD859F0CF8}">
      <dgm:prSet phldrT="[نص]"/>
      <dgm:spPr/>
      <dgm:t>
        <a:bodyPr/>
        <a:lstStyle/>
        <a:p>
          <a:pPr rtl="1"/>
          <a:r>
            <a:rPr lang="ar-SA" dirty="0">
              <a:latin typeface="JF Flat" panose="02000500000000000000" pitchFamily="2" charset="-78"/>
              <a:cs typeface="JF Flat" panose="02000500000000000000" pitchFamily="2" charset="-78"/>
            </a:rPr>
            <a:t>كثرة مجموعات المكتبات من مصادر المعلومات</a:t>
          </a:r>
        </a:p>
      </dgm:t>
    </dgm:pt>
    <dgm:pt modelId="{163931C0-B930-48D8-8303-74A0055C30BE}" type="par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39F24829-3FED-4682-BAE4-0B1A3FC20463}" type="sib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ADDC837F-DD4F-4ABA-A185-2D6C501EED67}">
      <dgm:prSet phldrT="[نص]"/>
      <dgm:spPr/>
      <dgm:t>
        <a:bodyPr/>
        <a:lstStyle/>
        <a:p>
          <a:pPr rtl="1"/>
          <a:r>
            <a:rPr lang="ar-SA" dirty="0">
              <a:latin typeface="JF Flat" panose="02000500000000000000" pitchFamily="2" charset="-78"/>
              <a:cs typeface="JF Flat" panose="02000500000000000000" pitchFamily="2" charset="-78"/>
            </a:rPr>
            <a:t>كثرة الموضوعات التي تتناولها مصادر المعلومات</a:t>
          </a:r>
        </a:p>
      </dgm:t>
    </dgm:pt>
    <dgm:pt modelId="{67B2834E-E301-4486-8D06-2DEE32B29D16}" type="parTrans" cxnId="{1FFF05F9-EFB9-41D6-BB35-E207BBA284C9}">
      <dgm:prSet/>
      <dgm:spPr/>
      <dgm:t>
        <a:bodyPr/>
        <a:lstStyle/>
        <a:p>
          <a:pPr rtl="1"/>
          <a:endParaRPr lang="ar-SA">
            <a:latin typeface="JF Flat" panose="02000500000000000000" pitchFamily="2" charset="-78"/>
            <a:cs typeface="JF Flat" panose="02000500000000000000" pitchFamily="2" charset="-78"/>
          </a:endParaRPr>
        </a:p>
      </dgm:t>
    </dgm:pt>
    <dgm:pt modelId="{B35B833D-08E7-4DB6-948E-4467F78DD714}" type="sibTrans" cxnId="{1FFF05F9-EFB9-41D6-BB35-E207BBA284C9}">
      <dgm:prSet/>
      <dgm:spPr/>
      <dgm:t>
        <a:bodyPr/>
        <a:lstStyle/>
        <a:p>
          <a:pPr rtl="1"/>
          <a:endParaRPr lang="ar-SA">
            <a:latin typeface="JF Flat" panose="02000500000000000000" pitchFamily="2" charset="-78"/>
            <a:cs typeface="JF Flat" panose="02000500000000000000" pitchFamily="2" charset="-78"/>
          </a:endParaRPr>
        </a:p>
      </dgm:t>
    </dgm:pt>
    <dgm:pt modelId="{8BF5A767-5425-4F69-9446-24C6219C31D8}">
      <dgm:prSet phldrT="[نص]"/>
      <dgm:spPr/>
      <dgm:t>
        <a:bodyPr/>
        <a:lstStyle/>
        <a:p>
          <a:pPr rtl="1"/>
          <a:r>
            <a:rPr lang="ar-SA" dirty="0">
              <a:latin typeface="JF Flat" panose="02000500000000000000" pitchFamily="2" charset="-78"/>
              <a:cs typeface="JF Flat" panose="02000500000000000000" pitchFamily="2" charset="-78"/>
            </a:rPr>
            <a:t>توفير وقت وجهد الباحث في الوصول للمعلومات</a:t>
          </a:r>
        </a:p>
      </dgm:t>
    </dgm:pt>
    <dgm:pt modelId="{65E0DC7E-4CFA-4891-BCB6-F0ED499E77BC}" type="parTrans" cxnId="{F5533FFA-570A-45A2-99CF-8C9B52340D3C}">
      <dgm:prSet/>
      <dgm:spPr/>
      <dgm:t>
        <a:bodyPr/>
        <a:lstStyle/>
        <a:p>
          <a:pPr rtl="1"/>
          <a:endParaRPr lang="ar-SA">
            <a:latin typeface="JF Flat" panose="02000500000000000000" pitchFamily="2" charset="-78"/>
            <a:cs typeface="JF Flat" panose="02000500000000000000" pitchFamily="2" charset="-78"/>
          </a:endParaRPr>
        </a:p>
      </dgm:t>
    </dgm:pt>
    <dgm:pt modelId="{291DAF68-1EBB-4538-9F1D-4D519D0C2CE0}" type="sibTrans" cxnId="{F5533FFA-570A-45A2-99CF-8C9B52340D3C}">
      <dgm:prSet/>
      <dgm:spPr/>
      <dgm:t>
        <a:bodyPr/>
        <a:lstStyle/>
        <a:p>
          <a:pPr rtl="1"/>
          <a:endParaRPr lang="ar-SA">
            <a:latin typeface="JF Flat" panose="02000500000000000000" pitchFamily="2" charset="-78"/>
            <a:cs typeface="JF Flat" panose="02000500000000000000" pitchFamily="2" charset="-78"/>
          </a:endParaRPr>
        </a:p>
      </dgm:t>
    </dgm:pt>
    <dgm:pt modelId="{21C9A479-0BBA-4992-ABC7-A11162FB4C35}">
      <dgm:prSet phldrT="[نص]"/>
      <dgm:spPr/>
      <dgm:t>
        <a:bodyPr/>
        <a:lstStyle/>
        <a:p>
          <a:pPr rtl="1"/>
          <a:r>
            <a:rPr lang="ar-SA" dirty="0">
              <a:latin typeface="JF Flat" panose="02000500000000000000" pitchFamily="2" charset="-78"/>
              <a:cs typeface="JF Flat" panose="02000500000000000000" pitchFamily="2" charset="-78"/>
            </a:rPr>
            <a:t>حاجة المستفيدين في الحصول على مصادر المعلومات</a:t>
          </a:r>
        </a:p>
      </dgm:t>
    </dgm:pt>
    <dgm:pt modelId="{879184B9-1888-4E8C-B725-A764B1EB024A}" type="parTrans" cxnId="{235C33CA-1EF0-44B0-BFB5-55D88A48427E}">
      <dgm:prSet/>
      <dgm:spPr/>
      <dgm:t>
        <a:bodyPr/>
        <a:lstStyle/>
        <a:p>
          <a:pPr rtl="1"/>
          <a:endParaRPr lang="ar-SA">
            <a:latin typeface="JF Flat" panose="02000500000000000000" pitchFamily="2" charset="-78"/>
            <a:cs typeface="JF Flat" panose="02000500000000000000" pitchFamily="2" charset="-78"/>
          </a:endParaRPr>
        </a:p>
      </dgm:t>
    </dgm:pt>
    <dgm:pt modelId="{250108B0-A0ED-44E3-92F4-9C14EB521183}" type="sibTrans" cxnId="{235C33CA-1EF0-44B0-BFB5-55D88A48427E}">
      <dgm:prSet/>
      <dgm:spPr/>
      <dgm:t>
        <a:bodyPr/>
        <a:lstStyle/>
        <a:p>
          <a:pPr rtl="1"/>
          <a:endParaRPr lang="ar-SA">
            <a:latin typeface="JF Flat" panose="02000500000000000000" pitchFamily="2" charset="-78"/>
            <a:cs typeface="JF Flat" panose="02000500000000000000" pitchFamily="2" charset="-78"/>
          </a:endParaRPr>
        </a:p>
      </dgm:t>
    </dgm:pt>
    <dgm:pt modelId="{F0417036-7FF2-4B94-830A-93F493DA368D}" type="pres">
      <dgm:prSet presAssocID="{C6DE9CE9-1958-4F2A-B100-96A63CBF235A}" presName="Name0" presStyleCnt="0">
        <dgm:presLayoutVars>
          <dgm:dir/>
          <dgm:resizeHandles val="exact"/>
        </dgm:presLayoutVars>
      </dgm:prSet>
      <dgm:spPr/>
    </dgm:pt>
    <dgm:pt modelId="{63390D7F-4E48-4503-9727-16C2744609FD}" type="pres">
      <dgm:prSet presAssocID="{C6DE9CE9-1958-4F2A-B100-96A63CBF235A}" presName="cycle" presStyleCnt="0"/>
      <dgm:spPr/>
    </dgm:pt>
    <dgm:pt modelId="{5796E822-5AFE-4D32-94CA-6811999773B8}" type="pres">
      <dgm:prSet presAssocID="{FC408739-3D80-462C-B0C7-DFDD859F0CF8}" presName="nodeFirstNode" presStyleLbl="node1" presStyleIdx="0" presStyleCnt="4">
        <dgm:presLayoutVars>
          <dgm:bulletEnabled val="1"/>
        </dgm:presLayoutVars>
      </dgm:prSet>
      <dgm:spPr/>
    </dgm:pt>
    <dgm:pt modelId="{D55AFB48-5670-4B64-BCE8-26C754A7625F}" type="pres">
      <dgm:prSet presAssocID="{39F24829-3FED-4682-BAE4-0B1A3FC20463}" presName="sibTransFirstNode" presStyleLbl="bgShp" presStyleIdx="0" presStyleCnt="1"/>
      <dgm:spPr/>
    </dgm:pt>
    <dgm:pt modelId="{699D924D-3F16-4422-A911-8EA766A50286}" type="pres">
      <dgm:prSet presAssocID="{ADDC837F-DD4F-4ABA-A185-2D6C501EED67}" presName="nodeFollowingNodes" presStyleLbl="node1" presStyleIdx="1" presStyleCnt="4">
        <dgm:presLayoutVars>
          <dgm:bulletEnabled val="1"/>
        </dgm:presLayoutVars>
      </dgm:prSet>
      <dgm:spPr/>
    </dgm:pt>
    <dgm:pt modelId="{11C5D49C-2B73-4EEE-89DA-DAF317EB1414}" type="pres">
      <dgm:prSet presAssocID="{8BF5A767-5425-4F69-9446-24C6219C31D8}" presName="nodeFollowingNodes" presStyleLbl="node1" presStyleIdx="2" presStyleCnt="4">
        <dgm:presLayoutVars>
          <dgm:bulletEnabled val="1"/>
        </dgm:presLayoutVars>
      </dgm:prSet>
      <dgm:spPr/>
    </dgm:pt>
    <dgm:pt modelId="{C6690794-0F79-45C9-9BC9-C571445A2B9E}" type="pres">
      <dgm:prSet presAssocID="{21C9A479-0BBA-4992-ABC7-A11162FB4C35}" presName="nodeFollowingNodes" presStyleLbl="node1" presStyleIdx="3" presStyleCnt="4">
        <dgm:presLayoutVars>
          <dgm:bulletEnabled val="1"/>
        </dgm:presLayoutVars>
      </dgm:prSet>
      <dgm:spPr/>
    </dgm:pt>
  </dgm:ptLst>
  <dgm:cxnLst>
    <dgm:cxn modelId="{BC98EB27-342F-4320-A435-2611DCAAC513}" type="presOf" srcId="{FC408739-3D80-462C-B0C7-DFDD859F0CF8}" destId="{5796E822-5AFE-4D32-94CA-6811999773B8}" srcOrd="0" destOrd="0" presId="urn:microsoft.com/office/officeart/2005/8/layout/cycle3"/>
    <dgm:cxn modelId="{4C1A9D86-0485-424A-A305-7933C13E7012}" srcId="{C6DE9CE9-1958-4F2A-B100-96A63CBF235A}" destId="{FC408739-3D80-462C-B0C7-DFDD859F0CF8}" srcOrd="0" destOrd="0" parTransId="{163931C0-B930-48D8-8303-74A0055C30BE}" sibTransId="{39F24829-3FED-4682-BAE4-0B1A3FC20463}"/>
    <dgm:cxn modelId="{9CDFFD87-A137-4BAB-B5D9-693417EC4EAA}" type="presOf" srcId="{C6DE9CE9-1958-4F2A-B100-96A63CBF235A}" destId="{F0417036-7FF2-4B94-830A-93F493DA368D}" srcOrd="0" destOrd="0" presId="urn:microsoft.com/office/officeart/2005/8/layout/cycle3"/>
    <dgm:cxn modelId="{B791F088-14CF-458B-A8BC-9B6EF0538C81}" type="presOf" srcId="{21C9A479-0BBA-4992-ABC7-A11162FB4C35}" destId="{C6690794-0F79-45C9-9BC9-C571445A2B9E}" srcOrd="0" destOrd="0" presId="urn:microsoft.com/office/officeart/2005/8/layout/cycle3"/>
    <dgm:cxn modelId="{2523CB91-F073-4323-8850-887CD6D0F7B3}" type="presOf" srcId="{39F24829-3FED-4682-BAE4-0B1A3FC20463}" destId="{D55AFB48-5670-4B64-BCE8-26C754A7625F}" srcOrd="0" destOrd="0" presId="urn:microsoft.com/office/officeart/2005/8/layout/cycle3"/>
    <dgm:cxn modelId="{A12697C1-79BA-42BC-8F12-1E484C8A1D82}" type="presOf" srcId="{ADDC837F-DD4F-4ABA-A185-2D6C501EED67}" destId="{699D924D-3F16-4422-A911-8EA766A50286}" srcOrd="0" destOrd="0" presId="urn:microsoft.com/office/officeart/2005/8/layout/cycle3"/>
    <dgm:cxn modelId="{235C33CA-1EF0-44B0-BFB5-55D88A48427E}" srcId="{C6DE9CE9-1958-4F2A-B100-96A63CBF235A}" destId="{21C9A479-0BBA-4992-ABC7-A11162FB4C35}" srcOrd="3" destOrd="0" parTransId="{879184B9-1888-4E8C-B725-A764B1EB024A}" sibTransId="{250108B0-A0ED-44E3-92F4-9C14EB521183}"/>
    <dgm:cxn modelId="{7E72D3F3-B14F-4B36-ACC4-BED45EDA0CCC}" type="presOf" srcId="{8BF5A767-5425-4F69-9446-24C6219C31D8}" destId="{11C5D49C-2B73-4EEE-89DA-DAF317EB1414}" srcOrd="0" destOrd="0" presId="urn:microsoft.com/office/officeart/2005/8/layout/cycle3"/>
    <dgm:cxn modelId="{1FFF05F9-EFB9-41D6-BB35-E207BBA284C9}" srcId="{C6DE9CE9-1958-4F2A-B100-96A63CBF235A}" destId="{ADDC837F-DD4F-4ABA-A185-2D6C501EED67}" srcOrd="1" destOrd="0" parTransId="{67B2834E-E301-4486-8D06-2DEE32B29D16}" sibTransId="{B35B833D-08E7-4DB6-948E-4467F78DD714}"/>
    <dgm:cxn modelId="{F5533FFA-570A-45A2-99CF-8C9B52340D3C}" srcId="{C6DE9CE9-1958-4F2A-B100-96A63CBF235A}" destId="{8BF5A767-5425-4F69-9446-24C6219C31D8}" srcOrd="2" destOrd="0" parTransId="{65E0DC7E-4CFA-4891-BCB6-F0ED499E77BC}" sibTransId="{291DAF68-1EBB-4538-9F1D-4D519D0C2CE0}"/>
    <dgm:cxn modelId="{468B3CAE-BDF2-4AEE-89BA-073A127DB799}" type="presParOf" srcId="{F0417036-7FF2-4B94-830A-93F493DA368D}" destId="{63390D7F-4E48-4503-9727-16C2744609FD}" srcOrd="0" destOrd="0" presId="urn:microsoft.com/office/officeart/2005/8/layout/cycle3"/>
    <dgm:cxn modelId="{B75773D0-19C2-4E43-831D-45E1A63CF640}" type="presParOf" srcId="{63390D7F-4E48-4503-9727-16C2744609FD}" destId="{5796E822-5AFE-4D32-94CA-6811999773B8}" srcOrd="0" destOrd="0" presId="urn:microsoft.com/office/officeart/2005/8/layout/cycle3"/>
    <dgm:cxn modelId="{98307430-0F76-41A4-8756-278C9E346D37}" type="presParOf" srcId="{63390D7F-4E48-4503-9727-16C2744609FD}" destId="{D55AFB48-5670-4B64-BCE8-26C754A7625F}" srcOrd="1" destOrd="0" presId="urn:microsoft.com/office/officeart/2005/8/layout/cycle3"/>
    <dgm:cxn modelId="{886B9E6E-80BD-4EB9-A1C2-9D0D9F97E19B}" type="presParOf" srcId="{63390D7F-4E48-4503-9727-16C2744609FD}" destId="{699D924D-3F16-4422-A911-8EA766A50286}" srcOrd="2" destOrd="0" presId="urn:microsoft.com/office/officeart/2005/8/layout/cycle3"/>
    <dgm:cxn modelId="{743951F9-FEAD-483E-A35E-AAF52A599948}" type="presParOf" srcId="{63390D7F-4E48-4503-9727-16C2744609FD}" destId="{11C5D49C-2B73-4EEE-89DA-DAF317EB1414}" srcOrd="3" destOrd="0" presId="urn:microsoft.com/office/officeart/2005/8/layout/cycle3"/>
    <dgm:cxn modelId="{E4E655C7-F00B-419F-BFA7-8A2F9D131611}" type="presParOf" srcId="{63390D7F-4E48-4503-9727-16C2744609FD}" destId="{C6690794-0F79-45C9-9BC9-C571445A2B9E}"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DE9CE9-1958-4F2A-B100-96A63CBF235A}" type="doc">
      <dgm:prSet loTypeId="urn:microsoft.com/office/officeart/2005/8/layout/cycle5" loCatId="cycle" qsTypeId="urn:microsoft.com/office/officeart/2005/8/quickstyle/simple5" qsCatId="simple" csTypeId="urn:microsoft.com/office/officeart/2005/8/colors/colorful3" csCatId="colorful" phldr="1"/>
      <dgm:spPr/>
    </dgm:pt>
    <dgm:pt modelId="{FC408739-3D80-462C-B0C7-DFDD859F0CF8}">
      <dgm:prSet phldrT="[نص]"/>
      <dgm:spPr/>
      <dgm:t>
        <a:bodyPr/>
        <a:lstStyle/>
        <a:p>
          <a:pPr rtl="1"/>
          <a:r>
            <a:rPr lang="ar-SA" dirty="0">
              <a:latin typeface="JF Flat" panose="02000500000000000000" pitchFamily="2" charset="-78"/>
              <a:cs typeface="JF Flat" panose="02000500000000000000" pitchFamily="2" charset="-78"/>
            </a:rPr>
            <a:t>الفهرس بوصفه قائمة حصر او تسجيل للمواد المكتبية</a:t>
          </a:r>
        </a:p>
      </dgm:t>
    </dgm:pt>
    <dgm:pt modelId="{163931C0-B930-48D8-8303-74A0055C30BE}" type="par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39F24829-3FED-4682-BAE4-0B1A3FC20463}" type="sib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2691CAAD-41FA-44FC-9519-7DA989A484A6}">
      <dgm:prSet phldrT="[نص]"/>
      <dgm:spPr/>
      <dgm:t>
        <a:bodyPr/>
        <a:lstStyle/>
        <a:p>
          <a:pPr rtl="1"/>
          <a:r>
            <a:rPr lang="ar-SA" dirty="0">
              <a:latin typeface="JF Flat" panose="02000500000000000000" pitchFamily="2" charset="-78"/>
              <a:cs typeface="JF Flat" panose="02000500000000000000" pitchFamily="2" charset="-78"/>
            </a:rPr>
            <a:t>الفهرس بوصفه أداة استرجاع او تحديد مكان للمواد المكتبية</a:t>
          </a:r>
        </a:p>
      </dgm:t>
    </dgm:pt>
    <dgm:pt modelId="{987E0924-7FC8-4C06-9D04-BA5739141C45}" type="parTrans" cxnId="{9EA2AA5F-27F7-41CB-A087-B94D37AB207F}">
      <dgm:prSet/>
      <dgm:spPr/>
      <dgm:t>
        <a:bodyPr/>
        <a:lstStyle/>
        <a:p>
          <a:pPr rtl="1"/>
          <a:endParaRPr lang="ar-SA"/>
        </a:p>
      </dgm:t>
    </dgm:pt>
    <dgm:pt modelId="{081F8ED3-C69C-4276-A495-5417600E9F14}" type="sibTrans" cxnId="{9EA2AA5F-27F7-41CB-A087-B94D37AB207F}">
      <dgm:prSet/>
      <dgm:spPr/>
      <dgm:t>
        <a:bodyPr/>
        <a:lstStyle/>
        <a:p>
          <a:pPr rtl="1"/>
          <a:endParaRPr lang="ar-SA"/>
        </a:p>
      </dgm:t>
    </dgm:pt>
    <dgm:pt modelId="{F70DD760-9C7C-4967-BD0B-4DCF07D7401A}" type="pres">
      <dgm:prSet presAssocID="{C6DE9CE9-1958-4F2A-B100-96A63CBF235A}" presName="cycle" presStyleCnt="0">
        <dgm:presLayoutVars>
          <dgm:dir/>
          <dgm:resizeHandles val="exact"/>
        </dgm:presLayoutVars>
      </dgm:prSet>
      <dgm:spPr/>
    </dgm:pt>
    <dgm:pt modelId="{F8D08B87-47B5-4813-A30C-5DE35A2BF399}" type="pres">
      <dgm:prSet presAssocID="{FC408739-3D80-462C-B0C7-DFDD859F0CF8}" presName="node" presStyleLbl="node1" presStyleIdx="0" presStyleCnt="2">
        <dgm:presLayoutVars>
          <dgm:bulletEnabled val="1"/>
        </dgm:presLayoutVars>
      </dgm:prSet>
      <dgm:spPr/>
    </dgm:pt>
    <dgm:pt modelId="{22AAA121-A23C-4C48-A779-0203712F3B5B}" type="pres">
      <dgm:prSet presAssocID="{FC408739-3D80-462C-B0C7-DFDD859F0CF8}" presName="spNode" presStyleCnt="0"/>
      <dgm:spPr/>
    </dgm:pt>
    <dgm:pt modelId="{DF7505FA-2146-418C-91F8-D537C5F1C969}" type="pres">
      <dgm:prSet presAssocID="{39F24829-3FED-4682-BAE4-0B1A3FC20463}" presName="sibTrans" presStyleLbl="sibTrans1D1" presStyleIdx="0" presStyleCnt="2"/>
      <dgm:spPr/>
    </dgm:pt>
    <dgm:pt modelId="{C5C9B69C-E593-440D-A5FA-E5E64003570B}" type="pres">
      <dgm:prSet presAssocID="{2691CAAD-41FA-44FC-9519-7DA989A484A6}" presName="node" presStyleLbl="node1" presStyleIdx="1" presStyleCnt="2">
        <dgm:presLayoutVars>
          <dgm:bulletEnabled val="1"/>
        </dgm:presLayoutVars>
      </dgm:prSet>
      <dgm:spPr/>
    </dgm:pt>
    <dgm:pt modelId="{D0253DFF-AEB6-4231-A4A1-E7E6E5D9FA01}" type="pres">
      <dgm:prSet presAssocID="{2691CAAD-41FA-44FC-9519-7DA989A484A6}" presName="spNode" presStyleCnt="0"/>
      <dgm:spPr/>
    </dgm:pt>
    <dgm:pt modelId="{6112292D-F5D3-4597-B7C9-E6608D38606B}" type="pres">
      <dgm:prSet presAssocID="{081F8ED3-C69C-4276-A495-5417600E9F14}" presName="sibTrans" presStyleLbl="sibTrans1D1" presStyleIdx="1" presStyleCnt="2"/>
      <dgm:spPr/>
    </dgm:pt>
  </dgm:ptLst>
  <dgm:cxnLst>
    <dgm:cxn modelId="{FA850641-4709-4CD4-9895-D799C7008663}" type="presOf" srcId="{39F24829-3FED-4682-BAE4-0B1A3FC20463}" destId="{DF7505FA-2146-418C-91F8-D537C5F1C969}" srcOrd="0" destOrd="0" presId="urn:microsoft.com/office/officeart/2005/8/layout/cycle5"/>
    <dgm:cxn modelId="{9EA2AA5F-27F7-41CB-A087-B94D37AB207F}" srcId="{C6DE9CE9-1958-4F2A-B100-96A63CBF235A}" destId="{2691CAAD-41FA-44FC-9519-7DA989A484A6}" srcOrd="1" destOrd="0" parTransId="{987E0924-7FC8-4C06-9D04-BA5739141C45}" sibTransId="{081F8ED3-C69C-4276-A495-5417600E9F14}"/>
    <dgm:cxn modelId="{4C1A9D86-0485-424A-A305-7933C13E7012}" srcId="{C6DE9CE9-1958-4F2A-B100-96A63CBF235A}" destId="{FC408739-3D80-462C-B0C7-DFDD859F0CF8}" srcOrd="0" destOrd="0" parTransId="{163931C0-B930-48D8-8303-74A0055C30BE}" sibTransId="{39F24829-3FED-4682-BAE4-0B1A3FC20463}"/>
    <dgm:cxn modelId="{34FE46A1-351E-4212-A6F9-E39C1FF154A7}" type="presOf" srcId="{2691CAAD-41FA-44FC-9519-7DA989A484A6}" destId="{C5C9B69C-E593-440D-A5FA-E5E64003570B}" srcOrd="0" destOrd="0" presId="urn:microsoft.com/office/officeart/2005/8/layout/cycle5"/>
    <dgm:cxn modelId="{6DECF9BE-70BE-4AFF-B7C1-7FFF12E13BB1}" type="presOf" srcId="{FC408739-3D80-462C-B0C7-DFDD859F0CF8}" destId="{F8D08B87-47B5-4813-A30C-5DE35A2BF399}" srcOrd="0" destOrd="0" presId="urn:microsoft.com/office/officeart/2005/8/layout/cycle5"/>
    <dgm:cxn modelId="{73F98DC1-7DEC-4320-BA0D-5EDA46855F92}" type="presOf" srcId="{081F8ED3-C69C-4276-A495-5417600E9F14}" destId="{6112292D-F5D3-4597-B7C9-E6608D38606B}" srcOrd="0" destOrd="0" presId="urn:microsoft.com/office/officeart/2005/8/layout/cycle5"/>
    <dgm:cxn modelId="{1B9189FF-D3F5-4278-8627-83F752A81987}" type="presOf" srcId="{C6DE9CE9-1958-4F2A-B100-96A63CBF235A}" destId="{F70DD760-9C7C-4967-BD0B-4DCF07D7401A}" srcOrd="0" destOrd="0" presId="urn:microsoft.com/office/officeart/2005/8/layout/cycle5"/>
    <dgm:cxn modelId="{BB943B39-38BA-4C80-8A79-342A3FC8E050}" type="presParOf" srcId="{F70DD760-9C7C-4967-BD0B-4DCF07D7401A}" destId="{F8D08B87-47B5-4813-A30C-5DE35A2BF399}" srcOrd="0" destOrd="0" presId="urn:microsoft.com/office/officeart/2005/8/layout/cycle5"/>
    <dgm:cxn modelId="{F52A06E4-C5EA-4E71-A5E6-C38971C6C041}" type="presParOf" srcId="{F70DD760-9C7C-4967-BD0B-4DCF07D7401A}" destId="{22AAA121-A23C-4C48-A779-0203712F3B5B}" srcOrd="1" destOrd="0" presId="urn:microsoft.com/office/officeart/2005/8/layout/cycle5"/>
    <dgm:cxn modelId="{A84834A3-3625-4B61-8735-B1D58CA3E277}" type="presParOf" srcId="{F70DD760-9C7C-4967-BD0B-4DCF07D7401A}" destId="{DF7505FA-2146-418C-91F8-D537C5F1C969}" srcOrd="2" destOrd="0" presId="urn:microsoft.com/office/officeart/2005/8/layout/cycle5"/>
    <dgm:cxn modelId="{677FA0BA-7E56-40F5-A0A6-F5496B96EAFA}" type="presParOf" srcId="{F70DD760-9C7C-4967-BD0B-4DCF07D7401A}" destId="{C5C9B69C-E593-440D-A5FA-E5E64003570B}" srcOrd="3" destOrd="0" presId="urn:microsoft.com/office/officeart/2005/8/layout/cycle5"/>
    <dgm:cxn modelId="{C66DCB48-67FE-49D3-897B-3550EB741F9C}" type="presParOf" srcId="{F70DD760-9C7C-4967-BD0B-4DCF07D7401A}" destId="{D0253DFF-AEB6-4231-A4A1-E7E6E5D9FA01}" srcOrd="4" destOrd="0" presId="urn:microsoft.com/office/officeart/2005/8/layout/cycle5"/>
    <dgm:cxn modelId="{2261CE39-A8E2-4EAD-98AC-70C7112CA0D7}" type="presParOf" srcId="{F70DD760-9C7C-4967-BD0B-4DCF07D7401A}" destId="{6112292D-F5D3-4597-B7C9-E6608D38606B}" srcOrd="5"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6DE9CE9-1958-4F2A-B100-96A63CBF235A}" type="doc">
      <dgm:prSet loTypeId="urn:microsoft.com/office/officeart/2005/8/layout/cycle6" loCatId="cycle" qsTypeId="urn:microsoft.com/office/officeart/2005/8/quickstyle/simple5" qsCatId="simple" csTypeId="urn:microsoft.com/office/officeart/2005/8/colors/colorful3" csCatId="colorful" phldr="1"/>
      <dgm:spPr/>
    </dgm:pt>
    <dgm:pt modelId="{FC408739-3D80-462C-B0C7-DFDD859F0CF8}">
      <dgm:prSet phldrT="[نص]"/>
      <dgm:spPr/>
      <dgm:t>
        <a:bodyPr/>
        <a:lstStyle/>
        <a:p>
          <a:pPr rtl="1"/>
          <a:r>
            <a:rPr lang="ar-SA" dirty="0">
              <a:latin typeface="JF Flat" panose="02000500000000000000" pitchFamily="2" charset="-78"/>
              <a:cs typeface="JF Flat" panose="02000500000000000000" pitchFamily="2" charset="-78"/>
            </a:rPr>
            <a:t>المرونة</a:t>
          </a:r>
        </a:p>
      </dgm:t>
    </dgm:pt>
    <dgm:pt modelId="{163931C0-B930-48D8-8303-74A0055C30BE}" type="par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39F24829-3FED-4682-BAE4-0B1A3FC20463}" type="sib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2691CAAD-41FA-44FC-9519-7DA989A484A6}">
      <dgm:prSet phldrT="[نص]"/>
      <dgm:spPr/>
      <dgm:t>
        <a:bodyPr/>
        <a:lstStyle/>
        <a:p>
          <a:pPr rtl="1"/>
          <a:r>
            <a:rPr lang="ar-SA" dirty="0">
              <a:latin typeface="JF Flat" panose="02000500000000000000" pitchFamily="2" charset="-78"/>
              <a:cs typeface="JF Flat" panose="02000500000000000000" pitchFamily="2" charset="-78"/>
            </a:rPr>
            <a:t>السرعة</a:t>
          </a:r>
        </a:p>
      </dgm:t>
    </dgm:pt>
    <dgm:pt modelId="{987E0924-7FC8-4C06-9D04-BA5739141C45}" type="parTrans" cxnId="{9EA2AA5F-27F7-41CB-A087-B94D37AB207F}">
      <dgm:prSet/>
      <dgm:spPr/>
      <dgm:t>
        <a:bodyPr/>
        <a:lstStyle/>
        <a:p>
          <a:pPr rtl="1"/>
          <a:endParaRPr lang="ar-SA"/>
        </a:p>
      </dgm:t>
    </dgm:pt>
    <dgm:pt modelId="{081F8ED3-C69C-4276-A495-5417600E9F14}" type="sibTrans" cxnId="{9EA2AA5F-27F7-41CB-A087-B94D37AB207F}">
      <dgm:prSet/>
      <dgm:spPr/>
      <dgm:t>
        <a:bodyPr/>
        <a:lstStyle/>
        <a:p>
          <a:pPr rtl="1"/>
          <a:endParaRPr lang="ar-SA"/>
        </a:p>
      </dgm:t>
    </dgm:pt>
    <dgm:pt modelId="{F09185D6-124B-49CB-84F1-23013D63ED8F}">
      <dgm:prSet phldrT="[نص]"/>
      <dgm:spPr/>
      <dgm:t>
        <a:bodyPr/>
        <a:lstStyle/>
        <a:p>
          <a:pPr rtl="1"/>
          <a:r>
            <a:rPr lang="ar-SA" dirty="0">
              <a:latin typeface="JF Flat" panose="02000500000000000000" pitchFamily="2" charset="-78"/>
              <a:cs typeface="JF Flat" panose="02000500000000000000" pitchFamily="2" charset="-78"/>
            </a:rPr>
            <a:t>التعاون بين المكتبات</a:t>
          </a:r>
        </a:p>
      </dgm:t>
    </dgm:pt>
    <dgm:pt modelId="{0FAEDF38-9588-459E-B93E-64B7FF7BDBF1}" type="parTrans" cxnId="{277F1E79-572F-4F93-B43B-A1FB45008884}">
      <dgm:prSet/>
      <dgm:spPr/>
      <dgm:t>
        <a:bodyPr/>
        <a:lstStyle/>
        <a:p>
          <a:pPr rtl="1"/>
          <a:endParaRPr lang="ar-SA"/>
        </a:p>
      </dgm:t>
    </dgm:pt>
    <dgm:pt modelId="{AD3A7FDC-30C9-4308-B60C-6E906A2B1D7B}" type="sibTrans" cxnId="{277F1E79-572F-4F93-B43B-A1FB45008884}">
      <dgm:prSet/>
      <dgm:spPr/>
      <dgm:t>
        <a:bodyPr/>
        <a:lstStyle/>
        <a:p>
          <a:pPr rtl="1"/>
          <a:endParaRPr lang="ar-SA"/>
        </a:p>
      </dgm:t>
    </dgm:pt>
    <dgm:pt modelId="{BE33B0D7-DFDE-47AD-9641-5C0995A818A6}">
      <dgm:prSet phldrT="[نص]"/>
      <dgm:spPr/>
      <dgm:t>
        <a:bodyPr/>
        <a:lstStyle/>
        <a:p>
          <a:pPr rtl="1"/>
          <a:r>
            <a:rPr lang="ar-SA" dirty="0">
              <a:latin typeface="JF Flat" panose="02000500000000000000" pitchFamily="2" charset="-78"/>
              <a:cs typeface="JF Flat" panose="02000500000000000000" pitchFamily="2" charset="-78"/>
            </a:rPr>
            <a:t>تحديث البيانات</a:t>
          </a:r>
        </a:p>
      </dgm:t>
    </dgm:pt>
    <dgm:pt modelId="{43EC612E-99C5-41A3-9EDE-0D2028E88D2B}" type="parTrans" cxnId="{9A004BAE-7A27-4487-9B36-E78202CEDA25}">
      <dgm:prSet/>
      <dgm:spPr/>
      <dgm:t>
        <a:bodyPr/>
        <a:lstStyle/>
        <a:p>
          <a:pPr rtl="1"/>
          <a:endParaRPr lang="ar-SA"/>
        </a:p>
      </dgm:t>
    </dgm:pt>
    <dgm:pt modelId="{CADC74A8-268F-4B58-92B7-10876D1086F2}" type="sibTrans" cxnId="{9A004BAE-7A27-4487-9B36-E78202CEDA25}">
      <dgm:prSet/>
      <dgm:spPr/>
      <dgm:t>
        <a:bodyPr/>
        <a:lstStyle/>
        <a:p>
          <a:pPr rtl="1"/>
          <a:endParaRPr lang="ar-SA"/>
        </a:p>
      </dgm:t>
    </dgm:pt>
    <dgm:pt modelId="{92F3F579-B837-46CF-AB1C-859CAF69F134}" type="pres">
      <dgm:prSet presAssocID="{C6DE9CE9-1958-4F2A-B100-96A63CBF235A}" presName="cycle" presStyleCnt="0">
        <dgm:presLayoutVars>
          <dgm:dir/>
          <dgm:resizeHandles val="exact"/>
        </dgm:presLayoutVars>
      </dgm:prSet>
      <dgm:spPr/>
    </dgm:pt>
    <dgm:pt modelId="{2FDA05E5-A761-4502-A2D9-17E8AC89D942}" type="pres">
      <dgm:prSet presAssocID="{FC408739-3D80-462C-B0C7-DFDD859F0CF8}" presName="node" presStyleLbl="node1" presStyleIdx="0" presStyleCnt="4">
        <dgm:presLayoutVars>
          <dgm:bulletEnabled val="1"/>
        </dgm:presLayoutVars>
      </dgm:prSet>
      <dgm:spPr/>
    </dgm:pt>
    <dgm:pt modelId="{B80A40E3-6320-4E3E-A1D3-672EE86B4070}" type="pres">
      <dgm:prSet presAssocID="{FC408739-3D80-462C-B0C7-DFDD859F0CF8}" presName="spNode" presStyleCnt="0"/>
      <dgm:spPr/>
    </dgm:pt>
    <dgm:pt modelId="{21FEB48F-FE3F-42A5-8496-FEE9307E9591}" type="pres">
      <dgm:prSet presAssocID="{39F24829-3FED-4682-BAE4-0B1A3FC20463}" presName="sibTrans" presStyleLbl="sibTrans1D1" presStyleIdx="0" presStyleCnt="4"/>
      <dgm:spPr/>
    </dgm:pt>
    <dgm:pt modelId="{81316F4B-4BCF-4BC2-AE55-DFE936791288}" type="pres">
      <dgm:prSet presAssocID="{2691CAAD-41FA-44FC-9519-7DA989A484A6}" presName="node" presStyleLbl="node1" presStyleIdx="1" presStyleCnt="4">
        <dgm:presLayoutVars>
          <dgm:bulletEnabled val="1"/>
        </dgm:presLayoutVars>
      </dgm:prSet>
      <dgm:spPr/>
    </dgm:pt>
    <dgm:pt modelId="{254BE633-B73D-4A70-B2EC-9FF5D51007A2}" type="pres">
      <dgm:prSet presAssocID="{2691CAAD-41FA-44FC-9519-7DA989A484A6}" presName="spNode" presStyleCnt="0"/>
      <dgm:spPr/>
    </dgm:pt>
    <dgm:pt modelId="{856FA40C-B297-4112-905A-8A0ED54A7D1D}" type="pres">
      <dgm:prSet presAssocID="{081F8ED3-C69C-4276-A495-5417600E9F14}" presName="sibTrans" presStyleLbl="sibTrans1D1" presStyleIdx="1" presStyleCnt="4"/>
      <dgm:spPr/>
    </dgm:pt>
    <dgm:pt modelId="{45F835CD-D352-4076-AEC7-7F887DDC8AE8}" type="pres">
      <dgm:prSet presAssocID="{F09185D6-124B-49CB-84F1-23013D63ED8F}" presName="node" presStyleLbl="node1" presStyleIdx="2" presStyleCnt="4">
        <dgm:presLayoutVars>
          <dgm:bulletEnabled val="1"/>
        </dgm:presLayoutVars>
      </dgm:prSet>
      <dgm:spPr/>
    </dgm:pt>
    <dgm:pt modelId="{84FCF9D5-5339-4CDF-9E8A-F160E428616F}" type="pres">
      <dgm:prSet presAssocID="{F09185D6-124B-49CB-84F1-23013D63ED8F}" presName="spNode" presStyleCnt="0"/>
      <dgm:spPr/>
    </dgm:pt>
    <dgm:pt modelId="{36CCD1D4-FAF5-4A85-85CB-3FB770E4AB87}" type="pres">
      <dgm:prSet presAssocID="{AD3A7FDC-30C9-4308-B60C-6E906A2B1D7B}" presName="sibTrans" presStyleLbl="sibTrans1D1" presStyleIdx="2" presStyleCnt="4"/>
      <dgm:spPr/>
    </dgm:pt>
    <dgm:pt modelId="{64F7A1E6-0057-4902-8D3A-434C80DEB668}" type="pres">
      <dgm:prSet presAssocID="{BE33B0D7-DFDE-47AD-9641-5C0995A818A6}" presName="node" presStyleLbl="node1" presStyleIdx="3" presStyleCnt="4">
        <dgm:presLayoutVars>
          <dgm:bulletEnabled val="1"/>
        </dgm:presLayoutVars>
      </dgm:prSet>
      <dgm:spPr/>
    </dgm:pt>
    <dgm:pt modelId="{4F508AFF-5451-4711-9E33-886DC0F051C8}" type="pres">
      <dgm:prSet presAssocID="{BE33B0D7-DFDE-47AD-9641-5C0995A818A6}" presName="spNode" presStyleCnt="0"/>
      <dgm:spPr/>
    </dgm:pt>
    <dgm:pt modelId="{0BC30F86-7C8F-4C24-8348-DEDC24E9D361}" type="pres">
      <dgm:prSet presAssocID="{CADC74A8-268F-4B58-92B7-10876D1086F2}" presName="sibTrans" presStyleLbl="sibTrans1D1" presStyleIdx="3" presStyleCnt="4"/>
      <dgm:spPr/>
    </dgm:pt>
  </dgm:ptLst>
  <dgm:cxnLst>
    <dgm:cxn modelId="{1CD97C22-EDA5-4395-9E0F-65F4154EBC03}" type="presOf" srcId="{081F8ED3-C69C-4276-A495-5417600E9F14}" destId="{856FA40C-B297-4112-905A-8A0ED54A7D1D}" srcOrd="0" destOrd="0" presId="urn:microsoft.com/office/officeart/2005/8/layout/cycle6"/>
    <dgm:cxn modelId="{A9FF9031-1573-4451-B83D-8A41F4BF13F7}" type="presOf" srcId="{CADC74A8-268F-4B58-92B7-10876D1086F2}" destId="{0BC30F86-7C8F-4C24-8348-DEDC24E9D361}" srcOrd="0" destOrd="0" presId="urn:microsoft.com/office/officeart/2005/8/layout/cycle6"/>
    <dgm:cxn modelId="{3AF3503C-F4C5-45A0-B75D-DB408C1CDB4C}" type="presOf" srcId="{2691CAAD-41FA-44FC-9519-7DA989A484A6}" destId="{81316F4B-4BCF-4BC2-AE55-DFE936791288}" srcOrd="0" destOrd="0" presId="urn:microsoft.com/office/officeart/2005/8/layout/cycle6"/>
    <dgm:cxn modelId="{979A654A-D713-4C28-823E-9F02867B8F78}" type="presOf" srcId="{39F24829-3FED-4682-BAE4-0B1A3FC20463}" destId="{21FEB48F-FE3F-42A5-8496-FEE9307E9591}" srcOrd="0" destOrd="0" presId="urn:microsoft.com/office/officeart/2005/8/layout/cycle6"/>
    <dgm:cxn modelId="{9EA2AA5F-27F7-41CB-A087-B94D37AB207F}" srcId="{C6DE9CE9-1958-4F2A-B100-96A63CBF235A}" destId="{2691CAAD-41FA-44FC-9519-7DA989A484A6}" srcOrd="1" destOrd="0" parTransId="{987E0924-7FC8-4C06-9D04-BA5739141C45}" sibTransId="{081F8ED3-C69C-4276-A495-5417600E9F14}"/>
    <dgm:cxn modelId="{331C2B69-EB00-42BD-AFFA-46593694A266}" type="presOf" srcId="{BE33B0D7-DFDE-47AD-9641-5C0995A818A6}" destId="{64F7A1E6-0057-4902-8D3A-434C80DEB668}" srcOrd="0" destOrd="0" presId="urn:microsoft.com/office/officeart/2005/8/layout/cycle6"/>
    <dgm:cxn modelId="{1303AF76-6868-4E3A-96D3-08575C33ABD1}" type="presOf" srcId="{FC408739-3D80-462C-B0C7-DFDD859F0CF8}" destId="{2FDA05E5-A761-4502-A2D9-17E8AC89D942}" srcOrd="0" destOrd="0" presId="urn:microsoft.com/office/officeart/2005/8/layout/cycle6"/>
    <dgm:cxn modelId="{277F1E79-572F-4F93-B43B-A1FB45008884}" srcId="{C6DE9CE9-1958-4F2A-B100-96A63CBF235A}" destId="{F09185D6-124B-49CB-84F1-23013D63ED8F}" srcOrd="2" destOrd="0" parTransId="{0FAEDF38-9588-459E-B93E-64B7FF7BDBF1}" sibTransId="{AD3A7FDC-30C9-4308-B60C-6E906A2B1D7B}"/>
    <dgm:cxn modelId="{8AF57C7B-2EB5-4072-8E82-EC5BAEB12A75}" type="presOf" srcId="{C6DE9CE9-1958-4F2A-B100-96A63CBF235A}" destId="{92F3F579-B837-46CF-AB1C-859CAF69F134}" srcOrd="0" destOrd="0" presId="urn:microsoft.com/office/officeart/2005/8/layout/cycle6"/>
    <dgm:cxn modelId="{4C1A9D86-0485-424A-A305-7933C13E7012}" srcId="{C6DE9CE9-1958-4F2A-B100-96A63CBF235A}" destId="{FC408739-3D80-462C-B0C7-DFDD859F0CF8}" srcOrd="0" destOrd="0" parTransId="{163931C0-B930-48D8-8303-74A0055C30BE}" sibTransId="{39F24829-3FED-4682-BAE4-0B1A3FC20463}"/>
    <dgm:cxn modelId="{9A004BAE-7A27-4487-9B36-E78202CEDA25}" srcId="{C6DE9CE9-1958-4F2A-B100-96A63CBF235A}" destId="{BE33B0D7-DFDE-47AD-9641-5C0995A818A6}" srcOrd="3" destOrd="0" parTransId="{43EC612E-99C5-41A3-9EDE-0D2028E88D2B}" sibTransId="{CADC74A8-268F-4B58-92B7-10876D1086F2}"/>
    <dgm:cxn modelId="{1F05AABE-EF92-4BCD-A87A-0DA3EFE87847}" type="presOf" srcId="{AD3A7FDC-30C9-4308-B60C-6E906A2B1D7B}" destId="{36CCD1D4-FAF5-4A85-85CB-3FB770E4AB87}" srcOrd="0" destOrd="0" presId="urn:microsoft.com/office/officeart/2005/8/layout/cycle6"/>
    <dgm:cxn modelId="{BD90B6E0-BDAF-4F3D-905A-BE767BED8736}" type="presOf" srcId="{F09185D6-124B-49CB-84F1-23013D63ED8F}" destId="{45F835CD-D352-4076-AEC7-7F887DDC8AE8}" srcOrd="0" destOrd="0" presId="urn:microsoft.com/office/officeart/2005/8/layout/cycle6"/>
    <dgm:cxn modelId="{C0546B67-9A89-43B3-A5F9-5E91046417DD}" type="presParOf" srcId="{92F3F579-B837-46CF-AB1C-859CAF69F134}" destId="{2FDA05E5-A761-4502-A2D9-17E8AC89D942}" srcOrd="0" destOrd="0" presId="urn:microsoft.com/office/officeart/2005/8/layout/cycle6"/>
    <dgm:cxn modelId="{AC33D37E-4987-4923-972B-22B9ADC12AE7}" type="presParOf" srcId="{92F3F579-B837-46CF-AB1C-859CAF69F134}" destId="{B80A40E3-6320-4E3E-A1D3-672EE86B4070}" srcOrd="1" destOrd="0" presId="urn:microsoft.com/office/officeart/2005/8/layout/cycle6"/>
    <dgm:cxn modelId="{EC9130D5-B33C-46E1-BAB7-358D18F2DA0B}" type="presParOf" srcId="{92F3F579-B837-46CF-AB1C-859CAF69F134}" destId="{21FEB48F-FE3F-42A5-8496-FEE9307E9591}" srcOrd="2" destOrd="0" presId="urn:microsoft.com/office/officeart/2005/8/layout/cycle6"/>
    <dgm:cxn modelId="{40937E18-7D57-40CB-9D42-66BD8B172735}" type="presParOf" srcId="{92F3F579-B837-46CF-AB1C-859CAF69F134}" destId="{81316F4B-4BCF-4BC2-AE55-DFE936791288}" srcOrd="3" destOrd="0" presId="urn:microsoft.com/office/officeart/2005/8/layout/cycle6"/>
    <dgm:cxn modelId="{29B81C93-D6FC-4065-ABB6-BFD0A011EAC5}" type="presParOf" srcId="{92F3F579-B837-46CF-AB1C-859CAF69F134}" destId="{254BE633-B73D-4A70-B2EC-9FF5D51007A2}" srcOrd="4" destOrd="0" presId="urn:microsoft.com/office/officeart/2005/8/layout/cycle6"/>
    <dgm:cxn modelId="{6109DDBD-5E9D-4B21-BF5E-BEE9CD01F330}" type="presParOf" srcId="{92F3F579-B837-46CF-AB1C-859CAF69F134}" destId="{856FA40C-B297-4112-905A-8A0ED54A7D1D}" srcOrd="5" destOrd="0" presId="urn:microsoft.com/office/officeart/2005/8/layout/cycle6"/>
    <dgm:cxn modelId="{1F9F2D06-FD26-4F7F-A389-5211C8D7A372}" type="presParOf" srcId="{92F3F579-B837-46CF-AB1C-859CAF69F134}" destId="{45F835CD-D352-4076-AEC7-7F887DDC8AE8}" srcOrd="6" destOrd="0" presId="urn:microsoft.com/office/officeart/2005/8/layout/cycle6"/>
    <dgm:cxn modelId="{FB89B53E-46B6-4CCF-9D31-5A0F9CD5E843}" type="presParOf" srcId="{92F3F579-B837-46CF-AB1C-859CAF69F134}" destId="{84FCF9D5-5339-4CDF-9E8A-F160E428616F}" srcOrd="7" destOrd="0" presId="urn:microsoft.com/office/officeart/2005/8/layout/cycle6"/>
    <dgm:cxn modelId="{3B0EDAAE-1BC3-4B49-8102-A8E97245D0E6}" type="presParOf" srcId="{92F3F579-B837-46CF-AB1C-859CAF69F134}" destId="{36CCD1D4-FAF5-4A85-85CB-3FB770E4AB87}" srcOrd="8" destOrd="0" presId="urn:microsoft.com/office/officeart/2005/8/layout/cycle6"/>
    <dgm:cxn modelId="{E86DEB69-8D00-4477-ADFD-CA0EEFC17157}" type="presParOf" srcId="{92F3F579-B837-46CF-AB1C-859CAF69F134}" destId="{64F7A1E6-0057-4902-8D3A-434C80DEB668}" srcOrd="9" destOrd="0" presId="urn:microsoft.com/office/officeart/2005/8/layout/cycle6"/>
    <dgm:cxn modelId="{23F7D2B9-CDFA-4386-9F85-DD76F6277342}" type="presParOf" srcId="{92F3F579-B837-46CF-AB1C-859CAF69F134}" destId="{4F508AFF-5451-4711-9E33-886DC0F051C8}" srcOrd="10" destOrd="0" presId="urn:microsoft.com/office/officeart/2005/8/layout/cycle6"/>
    <dgm:cxn modelId="{435C33B3-B533-4DDE-A93C-B902963C3D86}" type="presParOf" srcId="{92F3F579-B837-46CF-AB1C-859CAF69F134}" destId="{0BC30F86-7C8F-4C24-8348-DEDC24E9D361}" srcOrd="11"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6DE9CE9-1958-4F2A-B100-96A63CBF235A}" type="doc">
      <dgm:prSet loTypeId="urn:microsoft.com/office/officeart/2005/8/layout/bProcess2" loCatId="process" qsTypeId="urn:microsoft.com/office/officeart/2005/8/quickstyle/simple5" qsCatId="simple" csTypeId="urn:microsoft.com/office/officeart/2005/8/colors/colorful3" csCatId="colorful" phldr="1"/>
      <dgm:spPr/>
    </dgm:pt>
    <dgm:pt modelId="{FC408739-3D80-462C-B0C7-DFDD859F0CF8}">
      <dgm:prSet phldrT="[نص]"/>
      <dgm:spPr/>
      <dgm:t>
        <a:bodyPr/>
        <a:lstStyle/>
        <a:p>
          <a:pPr rtl="1"/>
          <a:r>
            <a:rPr lang="ar-SA" dirty="0">
              <a:latin typeface="JF Flat" panose="02000500000000000000" pitchFamily="2" charset="-78"/>
              <a:cs typeface="JF Flat" panose="02000500000000000000" pitchFamily="2" charset="-78"/>
            </a:rPr>
            <a:t>البحث بالموضوع</a:t>
          </a:r>
        </a:p>
      </dgm:t>
    </dgm:pt>
    <dgm:pt modelId="{163931C0-B930-48D8-8303-74A0055C30BE}" type="par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39F24829-3FED-4682-BAE4-0B1A3FC20463}" type="sibTrans" cxnId="{4C1A9D86-0485-424A-A305-7933C13E7012}">
      <dgm:prSet/>
      <dgm:spPr/>
      <dgm:t>
        <a:bodyPr/>
        <a:lstStyle/>
        <a:p>
          <a:pPr rtl="1"/>
          <a:endParaRPr lang="ar-SA">
            <a:latin typeface="JF Flat" panose="02000500000000000000" pitchFamily="2" charset="-78"/>
            <a:cs typeface="JF Flat" panose="02000500000000000000" pitchFamily="2" charset="-78"/>
          </a:endParaRPr>
        </a:p>
      </dgm:t>
    </dgm:pt>
    <dgm:pt modelId="{2691CAAD-41FA-44FC-9519-7DA989A484A6}">
      <dgm:prSet phldrT="[نص]"/>
      <dgm:spPr/>
      <dgm:t>
        <a:bodyPr/>
        <a:lstStyle/>
        <a:p>
          <a:pPr rtl="1"/>
          <a:r>
            <a:rPr lang="ar-SA" dirty="0">
              <a:latin typeface="JF Flat" panose="02000500000000000000" pitchFamily="2" charset="-78"/>
              <a:cs typeface="JF Flat" panose="02000500000000000000" pitchFamily="2" charset="-78"/>
            </a:rPr>
            <a:t>البحث بالعنوان</a:t>
          </a:r>
        </a:p>
      </dgm:t>
    </dgm:pt>
    <dgm:pt modelId="{987E0924-7FC8-4C06-9D04-BA5739141C45}" type="parTrans" cxnId="{9EA2AA5F-27F7-41CB-A087-B94D37AB207F}">
      <dgm:prSet/>
      <dgm:spPr/>
      <dgm:t>
        <a:bodyPr/>
        <a:lstStyle/>
        <a:p>
          <a:pPr rtl="1"/>
          <a:endParaRPr lang="ar-SA"/>
        </a:p>
      </dgm:t>
    </dgm:pt>
    <dgm:pt modelId="{081F8ED3-C69C-4276-A495-5417600E9F14}" type="sibTrans" cxnId="{9EA2AA5F-27F7-41CB-A087-B94D37AB207F}">
      <dgm:prSet/>
      <dgm:spPr/>
      <dgm:t>
        <a:bodyPr/>
        <a:lstStyle/>
        <a:p>
          <a:pPr rtl="1"/>
          <a:endParaRPr lang="ar-SA"/>
        </a:p>
      </dgm:t>
    </dgm:pt>
    <dgm:pt modelId="{F09185D6-124B-49CB-84F1-23013D63ED8F}">
      <dgm:prSet phldrT="[نص]"/>
      <dgm:spPr/>
      <dgm:t>
        <a:bodyPr/>
        <a:lstStyle/>
        <a:p>
          <a:pPr rtl="1"/>
          <a:r>
            <a:rPr lang="ar-SA" dirty="0">
              <a:latin typeface="JF Flat" panose="02000500000000000000" pitchFamily="2" charset="-78"/>
              <a:cs typeface="JF Flat" panose="02000500000000000000" pitchFamily="2" charset="-78"/>
            </a:rPr>
            <a:t>البحث بالمؤلف</a:t>
          </a:r>
        </a:p>
      </dgm:t>
    </dgm:pt>
    <dgm:pt modelId="{0FAEDF38-9588-459E-B93E-64B7FF7BDBF1}" type="parTrans" cxnId="{277F1E79-572F-4F93-B43B-A1FB45008884}">
      <dgm:prSet/>
      <dgm:spPr/>
      <dgm:t>
        <a:bodyPr/>
        <a:lstStyle/>
        <a:p>
          <a:pPr rtl="1"/>
          <a:endParaRPr lang="ar-SA"/>
        </a:p>
      </dgm:t>
    </dgm:pt>
    <dgm:pt modelId="{AD3A7FDC-30C9-4308-B60C-6E906A2B1D7B}" type="sibTrans" cxnId="{277F1E79-572F-4F93-B43B-A1FB45008884}">
      <dgm:prSet/>
      <dgm:spPr/>
      <dgm:t>
        <a:bodyPr/>
        <a:lstStyle/>
        <a:p>
          <a:pPr rtl="1"/>
          <a:endParaRPr lang="ar-SA"/>
        </a:p>
      </dgm:t>
    </dgm:pt>
    <dgm:pt modelId="{BE33B0D7-DFDE-47AD-9641-5C0995A818A6}">
      <dgm:prSet phldrT="[نص]"/>
      <dgm:spPr/>
      <dgm:t>
        <a:bodyPr/>
        <a:lstStyle/>
        <a:p>
          <a:pPr rtl="1"/>
          <a:r>
            <a:rPr lang="ar-SA" dirty="0">
              <a:latin typeface="JF Flat" panose="02000500000000000000" pitchFamily="2" charset="-78"/>
              <a:cs typeface="JF Flat" panose="02000500000000000000" pitchFamily="2" charset="-78"/>
            </a:rPr>
            <a:t>البحث المفتوح</a:t>
          </a:r>
        </a:p>
      </dgm:t>
    </dgm:pt>
    <dgm:pt modelId="{43EC612E-99C5-41A3-9EDE-0D2028E88D2B}" type="parTrans" cxnId="{9A004BAE-7A27-4487-9B36-E78202CEDA25}">
      <dgm:prSet/>
      <dgm:spPr/>
      <dgm:t>
        <a:bodyPr/>
        <a:lstStyle/>
        <a:p>
          <a:pPr rtl="1"/>
          <a:endParaRPr lang="ar-SA"/>
        </a:p>
      </dgm:t>
    </dgm:pt>
    <dgm:pt modelId="{CADC74A8-268F-4B58-92B7-10876D1086F2}" type="sibTrans" cxnId="{9A004BAE-7A27-4487-9B36-E78202CEDA25}">
      <dgm:prSet/>
      <dgm:spPr/>
      <dgm:t>
        <a:bodyPr/>
        <a:lstStyle/>
        <a:p>
          <a:pPr rtl="1"/>
          <a:endParaRPr lang="ar-SA"/>
        </a:p>
      </dgm:t>
    </dgm:pt>
    <dgm:pt modelId="{9FDC585A-EFD8-4242-9EE2-1153797FA507}" type="pres">
      <dgm:prSet presAssocID="{C6DE9CE9-1958-4F2A-B100-96A63CBF235A}" presName="diagram" presStyleCnt="0">
        <dgm:presLayoutVars>
          <dgm:dir/>
          <dgm:resizeHandles/>
        </dgm:presLayoutVars>
      </dgm:prSet>
      <dgm:spPr/>
    </dgm:pt>
    <dgm:pt modelId="{2E705CF2-9324-41A4-94F6-2CDB66F53F80}" type="pres">
      <dgm:prSet presAssocID="{FC408739-3D80-462C-B0C7-DFDD859F0CF8}" presName="firstNode" presStyleLbl="node1" presStyleIdx="0" presStyleCnt="4">
        <dgm:presLayoutVars>
          <dgm:bulletEnabled val="1"/>
        </dgm:presLayoutVars>
      </dgm:prSet>
      <dgm:spPr/>
    </dgm:pt>
    <dgm:pt modelId="{FE3287F7-484B-44A8-BED6-D780AA54B0B1}" type="pres">
      <dgm:prSet presAssocID="{39F24829-3FED-4682-BAE4-0B1A3FC20463}" presName="sibTrans" presStyleLbl="sibTrans2D1" presStyleIdx="0" presStyleCnt="3"/>
      <dgm:spPr/>
    </dgm:pt>
    <dgm:pt modelId="{5C7A8D2B-8B84-457C-9E7F-70B398BE91FD}" type="pres">
      <dgm:prSet presAssocID="{2691CAAD-41FA-44FC-9519-7DA989A484A6}" presName="middleNode" presStyleCnt="0"/>
      <dgm:spPr/>
    </dgm:pt>
    <dgm:pt modelId="{79220555-74FE-4B31-86CF-6C089EBCF425}" type="pres">
      <dgm:prSet presAssocID="{2691CAAD-41FA-44FC-9519-7DA989A484A6}" presName="padding" presStyleLbl="node1" presStyleIdx="0" presStyleCnt="4"/>
      <dgm:spPr/>
    </dgm:pt>
    <dgm:pt modelId="{FCF662DD-A1BE-4244-A311-AA6FCDF9DD6C}" type="pres">
      <dgm:prSet presAssocID="{2691CAAD-41FA-44FC-9519-7DA989A484A6}" presName="shape" presStyleLbl="node1" presStyleIdx="1" presStyleCnt="4">
        <dgm:presLayoutVars>
          <dgm:bulletEnabled val="1"/>
        </dgm:presLayoutVars>
      </dgm:prSet>
      <dgm:spPr/>
    </dgm:pt>
    <dgm:pt modelId="{19085DB8-0419-47BB-A37A-425162CE77D0}" type="pres">
      <dgm:prSet presAssocID="{081F8ED3-C69C-4276-A495-5417600E9F14}" presName="sibTrans" presStyleLbl="sibTrans2D1" presStyleIdx="1" presStyleCnt="3"/>
      <dgm:spPr/>
    </dgm:pt>
    <dgm:pt modelId="{FB445C88-0180-4494-A9F4-0B99BB515D03}" type="pres">
      <dgm:prSet presAssocID="{F09185D6-124B-49CB-84F1-23013D63ED8F}" presName="middleNode" presStyleCnt="0"/>
      <dgm:spPr/>
    </dgm:pt>
    <dgm:pt modelId="{8F3865DA-C39B-4336-8B97-91B8EBBFCC33}" type="pres">
      <dgm:prSet presAssocID="{F09185D6-124B-49CB-84F1-23013D63ED8F}" presName="padding" presStyleLbl="node1" presStyleIdx="1" presStyleCnt="4"/>
      <dgm:spPr/>
    </dgm:pt>
    <dgm:pt modelId="{67B78C93-A60B-4B80-97E8-C767E68A6FF0}" type="pres">
      <dgm:prSet presAssocID="{F09185D6-124B-49CB-84F1-23013D63ED8F}" presName="shape" presStyleLbl="node1" presStyleIdx="2" presStyleCnt="4">
        <dgm:presLayoutVars>
          <dgm:bulletEnabled val="1"/>
        </dgm:presLayoutVars>
      </dgm:prSet>
      <dgm:spPr/>
    </dgm:pt>
    <dgm:pt modelId="{88A4415C-6D21-4D7B-A705-951D53D8EAB3}" type="pres">
      <dgm:prSet presAssocID="{AD3A7FDC-30C9-4308-B60C-6E906A2B1D7B}" presName="sibTrans" presStyleLbl="sibTrans2D1" presStyleIdx="2" presStyleCnt="3"/>
      <dgm:spPr/>
    </dgm:pt>
    <dgm:pt modelId="{E1FAAC03-6B41-4B1B-AD49-EAC4623F834C}" type="pres">
      <dgm:prSet presAssocID="{BE33B0D7-DFDE-47AD-9641-5C0995A818A6}" presName="lastNode" presStyleLbl="node1" presStyleIdx="3" presStyleCnt="4">
        <dgm:presLayoutVars>
          <dgm:bulletEnabled val="1"/>
        </dgm:presLayoutVars>
      </dgm:prSet>
      <dgm:spPr/>
    </dgm:pt>
  </dgm:ptLst>
  <dgm:cxnLst>
    <dgm:cxn modelId="{C6808E14-BA9B-4007-B924-EEFB0751024B}" type="presOf" srcId="{39F24829-3FED-4682-BAE4-0B1A3FC20463}" destId="{FE3287F7-484B-44A8-BED6-D780AA54B0B1}" srcOrd="0" destOrd="0" presId="urn:microsoft.com/office/officeart/2005/8/layout/bProcess2"/>
    <dgm:cxn modelId="{62A87417-2C50-429A-B9D0-EC1F4B722151}" type="presOf" srcId="{2691CAAD-41FA-44FC-9519-7DA989A484A6}" destId="{FCF662DD-A1BE-4244-A311-AA6FCDF9DD6C}" srcOrd="0" destOrd="0" presId="urn:microsoft.com/office/officeart/2005/8/layout/bProcess2"/>
    <dgm:cxn modelId="{A59F4957-5FF3-4845-9106-4E2E0C741E08}" type="presOf" srcId="{081F8ED3-C69C-4276-A495-5417600E9F14}" destId="{19085DB8-0419-47BB-A37A-425162CE77D0}" srcOrd="0" destOrd="0" presId="urn:microsoft.com/office/officeart/2005/8/layout/bProcess2"/>
    <dgm:cxn modelId="{9EA2AA5F-27F7-41CB-A087-B94D37AB207F}" srcId="{C6DE9CE9-1958-4F2A-B100-96A63CBF235A}" destId="{2691CAAD-41FA-44FC-9519-7DA989A484A6}" srcOrd="1" destOrd="0" parTransId="{987E0924-7FC8-4C06-9D04-BA5739141C45}" sibTransId="{081F8ED3-C69C-4276-A495-5417600E9F14}"/>
    <dgm:cxn modelId="{277F1E79-572F-4F93-B43B-A1FB45008884}" srcId="{C6DE9CE9-1958-4F2A-B100-96A63CBF235A}" destId="{F09185D6-124B-49CB-84F1-23013D63ED8F}" srcOrd="2" destOrd="0" parTransId="{0FAEDF38-9588-459E-B93E-64B7FF7BDBF1}" sibTransId="{AD3A7FDC-30C9-4308-B60C-6E906A2B1D7B}"/>
    <dgm:cxn modelId="{4C1A9D86-0485-424A-A305-7933C13E7012}" srcId="{C6DE9CE9-1958-4F2A-B100-96A63CBF235A}" destId="{FC408739-3D80-462C-B0C7-DFDD859F0CF8}" srcOrd="0" destOrd="0" parTransId="{163931C0-B930-48D8-8303-74A0055C30BE}" sibTransId="{39F24829-3FED-4682-BAE4-0B1A3FC20463}"/>
    <dgm:cxn modelId="{6C2CA797-FF56-4A97-932B-0F54A10562DE}" type="presOf" srcId="{FC408739-3D80-462C-B0C7-DFDD859F0CF8}" destId="{2E705CF2-9324-41A4-94F6-2CDB66F53F80}" srcOrd="0" destOrd="0" presId="urn:microsoft.com/office/officeart/2005/8/layout/bProcess2"/>
    <dgm:cxn modelId="{7F41289F-F4AF-4B0B-B199-205B20118DE7}" type="presOf" srcId="{AD3A7FDC-30C9-4308-B60C-6E906A2B1D7B}" destId="{88A4415C-6D21-4D7B-A705-951D53D8EAB3}" srcOrd="0" destOrd="0" presId="urn:microsoft.com/office/officeart/2005/8/layout/bProcess2"/>
    <dgm:cxn modelId="{9A004BAE-7A27-4487-9B36-E78202CEDA25}" srcId="{C6DE9CE9-1958-4F2A-B100-96A63CBF235A}" destId="{BE33B0D7-DFDE-47AD-9641-5C0995A818A6}" srcOrd="3" destOrd="0" parTransId="{43EC612E-99C5-41A3-9EDE-0D2028E88D2B}" sibTransId="{CADC74A8-268F-4B58-92B7-10876D1086F2}"/>
    <dgm:cxn modelId="{570A77C5-60CD-4745-BCB0-45A53B91C1A7}" type="presOf" srcId="{BE33B0D7-DFDE-47AD-9641-5C0995A818A6}" destId="{E1FAAC03-6B41-4B1B-AD49-EAC4623F834C}" srcOrd="0" destOrd="0" presId="urn:microsoft.com/office/officeart/2005/8/layout/bProcess2"/>
    <dgm:cxn modelId="{95AFC7D4-5612-48FC-85EC-624368DC4526}" type="presOf" srcId="{F09185D6-124B-49CB-84F1-23013D63ED8F}" destId="{67B78C93-A60B-4B80-97E8-C767E68A6FF0}" srcOrd="0" destOrd="0" presId="urn:microsoft.com/office/officeart/2005/8/layout/bProcess2"/>
    <dgm:cxn modelId="{D0CDC1E6-3FD3-4D4F-BFBD-AA26DDED2C7A}" type="presOf" srcId="{C6DE9CE9-1958-4F2A-B100-96A63CBF235A}" destId="{9FDC585A-EFD8-4242-9EE2-1153797FA507}" srcOrd="0" destOrd="0" presId="urn:microsoft.com/office/officeart/2005/8/layout/bProcess2"/>
    <dgm:cxn modelId="{13E4ACDF-4257-4562-9753-4A325D4110D1}" type="presParOf" srcId="{9FDC585A-EFD8-4242-9EE2-1153797FA507}" destId="{2E705CF2-9324-41A4-94F6-2CDB66F53F80}" srcOrd="0" destOrd="0" presId="urn:microsoft.com/office/officeart/2005/8/layout/bProcess2"/>
    <dgm:cxn modelId="{6F795318-1735-4984-8F98-C3C9ADCFE965}" type="presParOf" srcId="{9FDC585A-EFD8-4242-9EE2-1153797FA507}" destId="{FE3287F7-484B-44A8-BED6-D780AA54B0B1}" srcOrd="1" destOrd="0" presId="urn:microsoft.com/office/officeart/2005/8/layout/bProcess2"/>
    <dgm:cxn modelId="{972694CD-635F-41A1-A11C-BA840776C126}" type="presParOf" srcId="{9FDC585A-EFD8-4242-9EE2-1153797FA507}" destId="{5C7A8D2B-8B84-457C-9E7F-70B398BE91FD}" srcOrd="2" destOrd="0" presId="urn:microsoft.com/office/officeart/2005/8/layout/bProcess2"/>
    <dgm:cxn modelId="{03F6CFF7-628F-4872-A3F0-6E14077C3160}" type="presParOf" srcId="{5C7A8D2B-8B84-457C-9E7F-70B398BE91FD}" destId="{79220555-74FE-4B31-86CF-6C089EBCF425}" srcOrd="0" destOrd="0" presId="urn:microsoft.com/office/officeart/2005/8/layout/bProcess2"/>
    <dgm:cxn modelId="{601F4F00-4515-417E-AC80-77585695B957}" type="presParOf" srcId="{5C7A8D2B-8B84-457C-9E7F-70B398BE91FD}" destId="{FCF662DD-A1BE-4244-A311-AA6FCDF9DD6C}" srcOrd="1" destOrd="0" presId="urn:microsoft.com/office/officeart/2005/8/layout/bProcess2"/>
    <dgm:cxn modelId="{9E3B6717-BD55-40EF-8462-4BE6E0825C1B}" type="presParOf" srcId="{9FDC585A-EFD8-4242-9EE2-1153797FA507}" destId="{19085DB8-0419-47BB-A37A-425162CE77D0}" srcOrd="3" destOrd="0" presId="urn:microsoft.com/office/officeart/2005/8/layout/bProcess2"/>
    <dgm:cxn modelId="{B4933F19-CC46-4F3E-88AF-019F04235699}" type="presParOf" srcId="{9FDC585A-EFD8-4242-9EE2-1153797FA507}" destId="{FB445C88-0180-4494-A9F4-0B99BB515D03}" srcOrd="4" destOrd="0" presId="urn:microsoft.com/office/officeart/2005/8/layout/bProcess2"/>
    <dgm:cxn modelId="{B5185035-60DD-4DE9-826B-72077A1CC1EF}" type="presParOf" srcId="{FB445C88-0180-4494-A9F4-0B99BB515D03}" destId="{8F3865DA-C39B-4336-8B97-91B8EBBFCC33}" srcOrd="0" destOrd="0" presId="urn:microsoft.com/office/officeart/2005/8/layout/bProcess2"/>
    <dgm:cxn modelId="{876D2B1C-B5DC-40BE-8073-7552363E671A}" type="presParOf" srcId="{FB445C88-0180-4494-A9F4-0B99BB515D03}" destId="{67B78C93-A60B-4B80-97E8-C767E68A6FF0}" srcOrd="1" destOrd="0" presId="urn:microsoft.com/office/officeart/2005/8/layout/bProcess2"/>
    <dgm:cxn modelId="{C358698F-E035-4775-9883-2A823B893E13}" type="presParOf" srcId="{9FDC585A-EFD8-4242-9EE2-1153797FA507}" destId="{88A4415C-6D21-4D7B-A705-951D53D8EAB3}" srcOrd="5" destOrd="0" presId="urn:microsoft.com/office/officeart/2005/8/layout/bProcess2"/>
    <dgm:cxn modelId="{9F77DDE6-5B18-4932-B472-0C79A731AFA0}" type="presParOf" srcId="{9FDC585A-EFD8-4242-9EE2-1153797FA507}" destId="{E1FAAC03-6B41-4B1B-AD49-EAC4623F834C}" srcOrd="6"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0909915-05F1-47A7-A58C-B04748C35440}" type="doc">
      <dgm:prSet loTypeId="urn:microsoft.com/office/officeart/2005/8/layout/list1" loCatId="list" qsTypeId="urn:microsoft.com/office/officeart/2005/8/quickstyle/simple3" qsCatId="simple" csTypeId="urn:microsoft.com/office/officeart/2005/8/colors/colorful2" csCatId="colorful" phldr="1"/>
      <dgm:spPr/>
      <dgm:t>
        <a:bodyPr/>
        <a:lstStyle/>
        <a:p>
          <a:pPr rtl="1"/>
          <a:endParaRPr lang="ar-SA"/>
        </a:p>
      </dgm:t>
    </dgm:pt>
    <dgm:pt modelId="{E26965D3-5546-4F67-819B-836781416BC5}">
      <dgm:prSet phldrT="[نص]" custT="1"/>
      <dgm:spPr/>
      <dgm:t>
        <a:bodyPr/>
        <a:lstStyle/>
        <a:p>
          <a:pPr rtl="1"/>
          <a:r>
            <a:rPr lang="ar-SA" sz="2000" dirty="0"/>
            <a:t>فهرس مكتبة جامعة أم القرى</a:t>
          </a:r>
        </a:p>
      </dgm:t>
    </dgm:pt>
    <dgm:pt modelId="{9AEDF886-F2AD-4F38-AF0F-7880C2837355}" type="parTrans" cxnId="{1A108B76-E327-4A13-94FD-F5084E3813AA}">
      <dgm:prSet/>
      <dgm:spPr/>
      <dgm:t>
        <a:bodyPr/>
        <a:lstStyle/>
        <a:p>
          <a:pPr rtl="1"/>
          <a:endParaRPr lang="ar-SA" sz="1050"/>
        </a:p>
      </dgm:t>
    </dgm:pt>
    <dgm:pt modelId="{F442C846-7CC0-4703-96A0-9964F14C64DE}" type="sibTrans" cxnId="{1A108B76-E327-4A13-94FD-F5084E3813AA}">
      <dgm:prSet/>
      <dgm:spPr/>
      <dgm:t>
        <a:bodyPr/>
        <a:lstStyle/>
        <a:p>
          <a:pPr rtl="1"/>
          <a:endParaRPr lang="ar-SA" sz="1050"/>
        </a:p>
      </dgm:t>
    </dgm:pt>
    <dgm:pt modelId="{3E1C77C8-8909-4D01-8D08-0BA65C8E9CA3}">
      <dgm:prSet phldrT="[نص]" custT="1"/>
      <dgm:spPr/>
      <dgm:t>
        <a:bodyPr/>
        <a:lstStyle/>
        <a:p>
          <a:pPr rtl="1"/>
          <a:endParaRPr lang="ar-SA" sz="2000" dirty="0"/>
        </a:p>
      </dgm:t>
    </dgm:pt>
    <dgm:pt modelId="{6A924374-A977-4F1B-9382-0EFEF72465FC}" type="parTrans" cxnId="{EF24E716-6779-4217-9019-A5B4718C3E36}">
      <dgm:prSet/>
      <dgm:spPr/>
      <dgm:t>
        <a:bodyPr/>
        <a:lstStyle/>
        <a:p>
          <a:pPr rtl="1"/>
          <a:endParaRPr lang="ar-SA" sz="1050"/>
        </a:p>
      </dgm:t>
    </dgm:pt>
    <dgm:pt modelId="{F7738759-5A4D-4A4F-AE18-D64AD213DE5F}" type="sibTrans" cxnId="{EF24E716-6779-4217-9019-A5B4718C3E36}">
      <dgm:prSet/>
      <dgm:spPr/>
      <dgm:t>
        <a:bodyPr/>
        <a:lstStyle/>
        <a:p>
          <a:pPr rtl="1"/>
          <a:endParaRPr lang="ar-SA" sz="1050"/>
        </a:p>
      </dgm:t>
    </dgm:pt>
    <dgm:pt modelId="{3C106EF2-B999-45B4-9489-280956CCFDA3}">
      <dgm:prSet phldrT="[نص]" custT="1"/>
      <dgm:spPr/>
      <dgm:t>
        <a:bodyPr/>
        <a:lstStyle/>
        <a:p>
          <a:pPr rtl="1"/>
          <a:r>
            <a:rPr lang="ar-SA" sz="2000" dirty="0"/>
            <a:t>فهرس مكتبة الملك عبد العزيز العامة</a:t>
          </a:r>
        </a:p>
      </dgm:t>
    </dgm:pt>
    <dgm:pt modelId="{F3B7E24A-5DD6-40EF-83DC-66B215243CA6}" type="parTrans" cxnId="{0D8277E0-CA1A-444D-8BFD-47FAB4AE588C}">
      <dgm:prSet/>
      <dgm:spPr/>
      <dgm:t>
        <a:bodyPr/>
        <a:lstStyle/>
        <a:p>
          <a:pPr rtl="1"/>
          <a:endParaRPr lang="ar-SA" sz="1050"/>
        </a:p>
      </dgm:t>
    </dgm:pt>
    <dgm:pt modelId="{7CF67C4B-AD8C-44C0-BED1-0C7EDB1E0EF4}" type="sibTrans" cxnId="{0D8277E0-CA1A-444D-8BFD-47FAB4AE588C}">
      <dgm:prSet/>
      <dgm:spPr/>
      <dgm:t>
        <a:bodyPr/>
        <a:lstStyle/>
        <a:p>
          <a:pPr rtl="1"/>
          <a:endParaRPr lang="ar-SA" sz="1050"/>
        </a:p>
      </dgm:t>
    </dgm:pt>
    <dgm:pt modelId="{67B5DA58-E94C-460C-83E6-8000A4F9782F}">
      <dgm:prSet phldrT="[نص]" custT="1"/>
      <dgm:spPr/>
      <dgm:t>
        <a:bodyPr/>
        <a:lstStyle/>
        <a:p>
          <a:pPr rtl="1"/>
          <a:endParaRPr lang="ar-SA" sz="2000" dirty="0"/>
        </a:p>
      </dgm:t>
    </dgm:pt>
    <dgm:pt modelId="{A4B37763-20A9-43A3-89DC-FC4881B07EBD}" type="parTrans" cxnId="{B835EDDD-0388-4B08-9114-6F696C48F684}">
      <dgm:prSet/>
      <dgm:spPr/>
      <dgm:t>
        <a:bodyPr/>
        <a:lstStyle/>
        <a:p>
          <a:pPr rtl="1"/>
          <a:endParaRPr lang="ar-SA" sz="1050"/>
        </a:p>
      </dgm:t>
    </dgm:pt>
    <dgm:pt modelId="{2FB16D45-554D-43E4-83EA-99E230CAA543}" type="sibTrans" cxnId="{B835EDDD-0388-4B08-9114-6F696C48F684}">
      <dgm:prSet/>
      <dgm:spPr/>
      <dgm:t>
        <a:bodyPr/>
        <a:lstStyle/>
        <a:p>
          <a:pPr rtl="1"/>
          <a:endParaRPr lang="ar-SA" sz="1050"/>
        </a:p>
      </dgm:t>
    </dgm:pt>
    <dgm:pt modelId="{344AFC7B-B026-41F7-AAAD-48E341B8643A}" type="pres">
      <dgm:prSet presAssocID="{E0909915-05F1-47A7-A58C-B04748C35440}" presName="linear" presStyleCnt="0">
        <dgm:presLayoutVars>
          <dgm:dir val="rev"/>
          <dgm:animLvl val="lvl"/>
          <dgm:resizeHandles val="exact"/>
        </dgm:presLayoutVars>
      </dgm:prSet>
      <dgm:spPr/>
    </dgm:pt>
    <dgm:pt modelId="{D63D4478-D23F-47CE-91BD-36A488B01744}" type="pres">
      <dgm:prSet presAssocID="{E26965D3-5546-4F67-819B-836781416BC5}" presName="parentLin" presStyleCnt="0"/>
      <dgm:spPr/>
    </dgm:pt>
    <dgm:pt modelId="{2A22772F-95ED-4010-8303-ED2BAE988076}" type="pres">
      <dgm:prSet presAssocID="{E26965D3-5546-4F67-819B-836781416BC5}" presName="parentLeftMargin" presStyleLbl="node1" presStyleIdx="0" presStyleCnt="2"/>
      <dgm:spPr/>
    </dgm:pt>
    <dgm:pt modelId="{D66F5D1C-F658-48D0-9B10-3EA18CE1A790}" type="pres">
      <dgm:prSet presAssocID="{E26965D3-5546-4F67-819B-836781416BC5}" presName="parentText" presStyleLbl="node1" presStyleIdx="0" presStyleCnt="2">
        <dgm:presLayoutVars>
          <dgm:chMax val="0"/>
          <dgm:bulletEnabled val="1"/>
        </dgm:presLayoutVars>
      </dgm:prSet>
      <dgm:spPr/>
    </dgm:pt>
    <dgm:pt modelId="{9A019FA3-137D-48FC-91CE-903EA54D3AF6}" type="pres">
      <dgm:prSet presAssocID="{E26965D3-5546-4F67-819B-836781416BC5}" presName="negativeSpace" presStyleCnt="0"/>
      <dgm:spPr/>
    </dgm:pt>
    <dgm:pt modelId="{37999240-50CD-415F-9C6B-267C41C8B71A}" type="pres">
      <dgm:prSet presAssocID="{E26965D3-5546-4F67-819B-836781416BC5}" presName="childText" presStyleLbl="conFgAcc1" presStyleIdx="0" presStyleCnt="2">
        <dgm:presLayoutVars>
          <dgm:bulletEnabled val="1"/>
        </dgm:presLayoutVars>
      </dgm:prSet>
      <dgm:spPr/>
    </dgm:pt>
    <dgm:pt modelId="{16951E49-0ECE-4D01-A878-B4EFF4ECCF1D}" type="pres">
      <dgm:prSet presAssocID="{F442C846-7CC0-4703-96A0-9964F14C64DE}" presName="spaceBetweenRectangles" presStyleCnt="0"/>
      <dgm:spPr/>
    </dgm:pt>
    <dgm:pt modelId="{F11FCC36-DA81-43C9-A72A-07B37434DB33}" type="pres">
      <dgm:prSet presAssocID="{3C106EF2-B999-45B4-9489-280956CCFDA3}" presName="parentLin" presStyleCnt="0"/>
      <dgm:spPr/>
    </dgm:pt>
    <dgm:pt modelId="{3DDA2E91-C4C9-472F-9274-E225743E8763}" type="pres">
      <dgm:prSet presAssocID="{3C106EF2-B999-45B4-9489-280956CCFDA3}" presName="parentLeftMargin" presStyleLbl="node1" presStyleIdx="0" presStyleCnt="2"/>
      <dgm:spPr/>
    </dgm:pt>
    <dgm:pt modelId="{43AAC120-AA34-4A3E-A949-3A124BCB76E2}" type="pres">
      <dgm:prSet presAssocID="{3C106EF2-B999-45B4-9489-280956CCFDA3}" presName="parentText" presStyleLbl="node1" presStyleIdx="1" presStyleCnt="2">
        <dgm:presLayoutVars>
          <dgm:chMax val="0"/>
          <dgm:bulletEnabled val="1"/>
        </dgm:presLayoutVars>
      </dgm:prSet>
      <dgm:spPr/>
    </dgm:pt>
    <dgm:pt modelId="{8B6039E8-680C-4D67-906E-3E0EDCFF14BD}" type="pres">
      <dgm:prSet presAssocID="{3C106EF2-B999-45B4-9489-280956CCFDA3}" presName="negativeSpace" presStyleCnt="0"/>
      <dgm:spPr/>
    </dgm:pt>
    <dgm:pt modelId="{7663875B-E0F9-48BA-933A-9ACBBA29F855}" type="pres">
      <dgm:prSet presAssocID="{3C106EF2-B999-45B4-9489-280956CCFDA3}" presName="childText" presStyleLbl="conFgAcc1" presStyleIdx="1" presStyleCnt="2">
        <dgm:presLayoutVars>
          <dgm:bulletEnabled val="1"/>
        </dgm:presLayoutVars>
      </dgm:prSet>
      <dgm:spPr/>
    </dgm:pt>
  </dgm:ptLst>
  <dgm:cxnLst>
    <dgm:cxn modelId="{EF24E716-6779-4217-9019-A5B4718C3E36}" srcId="{E26965D3-5546-4F67-819B-836781416BC5}" destId="{3E1C77C8-8909-4D01-8D08-0BA65C8E9CA3}" srcOrd="0" destOrd="0" parTransId="{6A924374-A977-4F1B-9382-0EFEF72465FC}" sibTransId="{F7738759-5A4D-4A4F-AE18-D64AD213DE5F}"/>
    <dgm:cxn modelId="{34C5E24C-F47F-47A6-81A6-4E9791A7E09A}" type="presOf" srcId="{3C106EF2-B999-45B4-9489-280956CCFDA3}" destId="{43AAC120-AA34-4A3E-A949-3A124BCB76E2}" srcOrd="1" destOrd="0" presId="urn:microsoft.com/office/officeart/2005/8/layout/list1"/>
    <dgm:cxn modelId="{CFDE0574-BED6-4867-88B3-7B55A80FEFE9}" type="presOf" srcId="{67B5DA58-E94C-460C-83E6-8000A4F9782F}" destId="{7663875B-E0F9-48BA-933A-9ACBBA29F855}" srcOrd="0" destOrd="0" presId="urn:microsoft.com/office/officeart/2005/8/layout/list1"/>
    <dgm:cxn modelId="{1A108B76-E327-4A13-94FD-F5084E3813AA}" srcId="{E0909915-05F1-47A7-A58C-B04748C35440}" destId="{E26965D3-5546-4F67-819B-836781416BC5}" srcOrd="0" destOrd="0" parTransId="{9AEDF886-F2AD-4F38-AF0F-7880C2837355}" sibTransId="{F442C846-7CC0-4703-96A0-9964F14C64DE}"/>
    <dgm:cxn modelId="{1BACB3A8-0B19-461A-ADBC-65F9DC2A8139}" type="presOf" srcId="{E26965D3-5546-4F67-819B-836781416BC5}" destId="{D66F5D1C-F658-48D0-9B10-3EA18CE1A790}" srcOrd="1" destOrd="0" presId="urn:microsoft.com/office/officeart/2005/8/layout/list1"/>
    <dgm:cxn modelId="{F6F3B7B1-FAE3-4F60-BD8A-2775A75F0CC6}" type="presOf" srcId="{3C106EF2-B999-45B4-9489-280956CCFDA3}" destId="{3DDA2E91-C4C9-472F-9274-E225743E8763}" srcOrd="0" destOrd="0" presId="urn:microsoft.com/office/officeart/2005/8/layout/list1"/>
    <dgm:cxn modelId="{7F7BC2BE-B8F6-48E0-AFD6-E0588E738560}" type="presOf" srcId="{E26965D3-5546-4F67-819B-836781416BC5}" destId="{2A22772F-95ED-4010-8303-ED2BAE988076}" srcOrd="0" destOrd="0" presId="urn:microsoft.com/office/officeart/2005/8/layout/list1"/>
    <dgm:cxn modelId="{B835EDDD-0388-4B08-9114-6F696C48F684}" srcId="{3C106EF2-B999-45B4-9489-280956CCFDA3}" destId="{67B5DA58-E94C-460C-83E6-8000A4F9782F}" srcOrd="0" destOrd="0" parTransId="{A4B37763-20A9-43A3-89DC-FC4881B07EBD}" sibTransId="{2FB16D45-554D-43E4-83EA-99E230CAA543}"/>
    <dgm:cxn modelId="{0D8277E0-CA1A-444D-8BFD-47FAB4AE588C}" srcId="{E0909915-05F1-47A7-A58C-B04748C35440}" destId="{3C106EF2-B999-45B4-9489-280956CCFDA3}" srcOrd="1" destOrd="0" parTransId="{F3B7E24A-5DD6-40EF-83DC-66B215243CA6}" sibTransId="{7CF67C4B-AD8C-44C0-BED1-0C7EDB1E0EF4}"/>
    <dgm:cxn modelId="{B11DE8FB-CA7D-49F8-A034-6D06CA196070}" type="presOf" srcId="{E0909915-05F1-47A7-A58C-B04748C35440}" destId="{344AFC7B-B026-41F7-AAAD-48E341B8643A}" srcOrd="0" destOrd="0" presId="urn:microsoft.com/office/officeart/2005/8/layout/list1"/>
    <dgm:cxn modelId="{D7D6E2FC-B5E0-44E7-88EF-821211E6F863}" type="presOf" srcId="{3E1C77C8-8909-4D01-8D08-0BA65C8E9CA3}" destId="{37999240-50CD-415F-9C6B-267C41C8B71A}" srcOrd="0" destOrd="0" presId="urn:microsoft.com/office/officeart/2005/8/layout/list1"/>
    <dgm:cxn modelId="{02F12D66-F486-4029-AEDA-F0BAB0FE3F36}" type="presParOf" srcId="{344AFC7B-B026-41F7-AAAD-48E341B8643A}" destId="{D63D4478-D23F-47CE-91BD-36A488B01744}" srcOrd="0" destOrd="0" presId="urn:microsoft.com/office/officeart/2005/8/layout/list1"/>
    <dgm:cxn modelId="{2C37CBCD-5E94-4B30-91BD-5B12E64A5DFF}" type="presParOf" srcId="{D63D4478-D23F-47CE-91BD-36A488B01744}" destId="{2A22772F-95ED-4010-8303-ED2BAE988076}" srcOrd="0" destOrd="0" presId="urn:microsoft.com/office/officeart/2005/8/layout/list1"/>
    <dgm:cxn modelId="{47C2A166-D7EF-44BA-BAE5-D13A34AB8B64}" type="presParOf" srcId="{D63D4478-D23F-47CE-91BD-36A488B01744}" destId="{D66F5D1C-F658-48D0-9B10-3EA18CE1A790}" srcOrd="1" destOrd="0" presId="urn:microsoft.com/office/officeart/2005/8/layout/list1"/>
    <dgm:cxn modelId="{D91DAB2B-1C40-4F98-99FD-3DCB7C7FABCA}" type="presParOf" srcId="{344AFC7B-B026-41F7-AAAD-48E341B8643A}" destId="{9A019FA3-137D-48FC-91CE-903EA54D3AF6}" srcOrd="1" destOrd="0" presId="urn:microsoft.com/office/officeart/2005/8/layout/list1"/>
    <dgm:cxn modelId="{536C67DF-9067-453A-80A8-4B2569BE6303}" type="presParOf" srcId="{344AFC7B-B026-41F7-AAAD-48E341B8643A}" destId="{37999240-50CD-415F-9C6B-267C41C8B71A}" srcOrd="2" destOrd="0" presId="urn:microsoft.com/office/officeart/2005/8/layout/list1"/>
    <dgm:cxn modelId="{BD016239-2043-4AF2-9583-9FD341EFD470}" type="presParOf" srcId="{344AFC7B-B026-41F7-AAAD-48E341B8643A}" destId="{16951E49-0ECE-4D01-A878-B4EFF4ECCF1D}" srcOrd="3" destOrd="0" presId="urn:microsoft.com/office/officeart/2005/8/layout/list1"/>
    <dgm:cxn modelId="{3B8E8B87-B97A-4C58-BBA6-1636017CBFB9}" type="presParOf" srcId="{344AFC7B-B026-41F7-AAAD-48E341B8643A}" destId="{F11FCC36-DA81-43C9-A72A-07B37434DB33}" srcOrd="4" destOrd="0" presId="urn:microsoft.com/office/officeart/2005/8/layout/list1"/>
    <dgm:cxn modelId="{208D8B33-457E-40FF-8E37-E87799497B68}" type="presParOf" srcId="{F11FCC36-DA81-43C9-A72A-07B37434DB33}" destId="{3DDA2E91-C4C9-472F-9274-E225743E8763}" srcOrd="0" destOrd="0" presId="urn:microsoft.com/office/officeart/2005/8/layout/list1"/>
    <dgm:cxn modelId="{B175EFBF-F1A3-452C-A467-1216540D254C}" type="presParOf" srcId="{F11FCC36-DA81-43C9-A72A-07B37434DB33}" destId="{43AAC120-AA34-4A3E-A949-3A124BCB76E2}" srcOrd="1" destOrd="0" presId="urn:microsoft.com/office/officeart/2005/8/layout/list1"/>
    <dgm:cxn modelId="{DA4A36E8-E1AA-48BD-86B3-40D330DC622F}" type="presParOf" srcId="{344AFC7B-B026-41F7-AAAD-48E341B8643A}" destId="{8B6039E8-680C-4D67-906E-3E0EDCFF14BD}" srcOrd="5" destOrd="0" presId="urn:microsoft.com/office/officeart/2005/8/layout/list1"/>
    <dgm:cxn modelId="{18A1B422-E5FA-4929-BACB-20E0DDC7EAC8}" type="presParOf" srcId="{344AFC7B-B026-41F7-AAAD-48E341B8643A}" destId="{7663875B-E0F9-48BA-933A-9ACBBA29F85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0909915-05F1-47A7-A58C-B04748C35440}" type="doc">
      <dgm:prSet loTypeId="urn:microsoft.com/office/officeart/2005/8/layout/list1" loCatId="list" qsTypeId="urn:microsoft.com/office/officeart/2005/8/quickstyle/simple3" qsCatId="simple" csTypeId="urn:microsoft.com/office/officeart/2005/8/colors/colorful2" csCatId="colorful" phldr="1"/>
      <dgm:spPr/>
      <dgm:t>
        <a:bodyPr/>
        <a:lstStyle/>
        <a:p>
          <a:pPr rtl="1"/>
          <a:endParaRPr lang="ar-SA"/>
        </a:p>
      </dgm:t>
    </dgm:pt>
    <dgm:pt modelId="{E26965D3-5546-4F67-819B-836781416BC5}">
      <dgm:prSet phldrT="[نص]" custT="1"/>
      <dgm:spPr/>
      <dgm:t>
        <a:bodyPr/>
        <a:lstStyle/>
        <a:p>
          <a:pPr rtl="1"/>
          <a:r>
            <a:rPr lang="ar-SA" sz="2000" dirty="0"/>
            <a:t>فهرس المخطوطات بمكتبة الحرمين الشريفين</a:t>
          </a:r>
        </a:p>
      </dgm:t>
    </dgm:pt>
    <dgm:pt modelId="{9AEDF886-F2AD-4F38-AF0F-7880C2837355}" type="parTrans" cxnId="{1A108B76-E327-4A13-94FD-F5084E3813AA}">
      <dgm:prSet/>
      <dgm:spPr/>
      <dgm:t>
        <a:bodyPr/>
        <a:lstStyle/>
        <a:p>
          <a:pPr rtl="1"/>
          <a:endParaRPr lang="ar-SA" sz="1050"/>
        </a:p>
      </dgm:t>
    </dgm:pt>
    <dgm:pt modelId="{F442C846-7CC0-4703-96A0-9964F14C64DE}" type="sibTrans" cxnId="{1A108B76-E327-4A13-94FD-F5084E3813AA}">
      <dgm:prSet/>
      <dgm:spPr/>
      <dgm:t>
        <a:bodyPr/>
        <a:lstStyle/>
        <a:p>
          <a:pPr rtl="1"/>
          <a:endParaRPr lang="ar-SA" sz="1050"/>
        </a:p>
      </dgm:t>
    </dgm:pt>
    <dgm:pt modelId="{3E1C77C8-8909-4D01-8D08-0BA65C8E9CA3}">
      <dgm:prSet phldrT="[نص]" custT="1"/>
      <dgm:spPr/>
      <dgm:t>
        <a:bodyPr/>
        <a:lstStyle/>
        <a:p>
          <a:pPr rtl="1"/>
          <a:endParaRPr lang="ar-SA" sz="2000" dirty="0"/>
        </a:p>
      </dgm:t>
    </dgm:pt>
    <dgm:pt modelId="{6A924374-A977-4F1B-9382-0EFEF72465FC}" type="parTrans" cxnId="{EF24E716-6779-4217-9019-A5B4718C3E36}">
      <dgm:prSet/>
      <dgm:spPr/>
      <dgm:t>
        <a:bodyPr/>
        <a:lstStyle/>
        <a:p>
          <a:pPr rtl="1"/>
          <a:endParaRPr lang="ar-SA" sz="1050"/>
        </a:p>
      </dgm:t>
    </dgm:pt>
    <dgm:pt modelId="{F7738759-5A4D-4A4F-AE18-D64AD213DE5F}" type="sibTrans" cxnId="{EF24E716-6779-4217-9019-A5B4718C3E36}">
      <dgm:prSet/>
      <dgm:spPr/>
      <dgm:t>
        <a:bodyPr/>
        <a:lstStyle/>
        <a:p>
          <a:pPr rtl="1"/>
          <a:endParaRPr lang="ar-SA" sz="1050"/>
        </a:p>
      </dgm:t>
    </dgm:pt>
    <dgm:pt modelId="{3C106EF2-B999-45B4-9489-280956CCFDA3}">
      <dgm:prSet phldrT="[نص]" custT="1"/>
      <dgm:spPr/>
      <dgm:t>
        <a:bodyPr/>
        <a:lstStyle/>
        <a:p>
          <a:pPr rtl="1"/>
          <a:r>
            <a:rPr lang="ar-SA" sz="2000" dirty="0"/>
            <a:t>فهرس مخطوطات مكتبة المسجد النبوي الشريف </a:t>
          </a:r>
        </a:p>
      </dgm:t>
    </dgm:pt>
    <dgm:pt modelId="{F3B7E24A-5DD6-40EF-83DC-66B215243CA6}" type="parTrans" cxnId="{0D8277E0-CA1A-444D-8BFD-47FAB4AE588C}">
      <dgm:prSet/>
      <dgm:spPr/>
      <dgm:t>
        <a:bodyPr/>
        <a:lstStyle/>
        <a:p>
          <a:pPr rtl="1"/>
          <a:endParaRPr lang="ar-SA" sz="1050"/>
        </a:p>
      </dgm:t>
    </dgm:pt>
    <dgm:pt modelId="{7CF67C4B-AD8C-44C0-BED1-0C7EDB1E0EF4}" type="sibTrans" cxnId="{0D8277E0-CA1A-444D-8BFD-47FAB4AE588C}">
      <dgm:prSet/>
      <dgm:spPr/>
      <dgm:t>
        <a:bodyPr/>
        <a:lstStyle/>
        <a:p>
          <a:pPr rtl="1"/>
          <a:endParaRPr lang="ar-SA" sz="1050"/>
        </a:p>
      </dgm:t>
    </dgm:pt>
    <dgm:pt modelId="{67B5DA58-E94C-460C-83E6-8000A4F9782F}">
      <dgm:prSet phldrT="[نص]" custT="1"/>
      <dgm:spPr/>
      <dgm:t>
        <a:bodyPr/>
        <a:lstStyle/>
        <a:p>
          <a:pPr rtl="1"/>
          <a:endParaRPr lang="ar-SA" sz="2000" dirty="0"/>
        </a:p>
      </dgm:t>
    </dgm:pt>
    <dgm:pt modelId="{A4B37763-20A9-43A3-89DC-FC4881B07EBD}" type="parTrans" cxnId="{B835EDDD-0388-4B08-9114-6F696C48F684}">
      <dgm:prSet/>
      <dgm:spPr/>
      <dgm:t>
        <a:bodyPr/>
        <a:lstStyle/>
        <a:p>
          <a:pPr rtl="1"/>
          <a:endParaRPr lang="ar-SA" sz="1050"/>
        </a:p>
      </dgm:t>
    </dgm:pt>
    <dgm:pt modelId="{2FB16D45-554D-43E4-83EA-99E230CAA543}" type="sibTrans" cxnId="{B835EDDD-0388-4B08-9114-6F696C48F684}">
      <dgm:prSet/>
      <dgm:spPr/>
      <dgm:t>
        <a:bodyPr/>
        <a:lstStyle/>
        <a:p>
          <a:pPr rtl="1"/>
          <a:endParaRPr lang="ar-SA" sz="1050"/>
        </a:p>
      </dgm:t>
    </dgm:pt>
    <dgm:pt modelId="{344AFC7B-B026-41F7-AAAD-48E341B8643A}" type="pres">
      <dgm:prSet presAssocID="{E0909915-05F1-47A7-A58C-B04748C35440}" presName="linear" presStyleCnt="0">
        <dgm:presLayoutVars>
          <dgm:dir val="rev"/>
          <dgm:animLvl val="lvl"/>
          <dgm:resizeHandles val="exact"/>
        </dgm:presLayoutVars>
      </dgm:prSet>
      <dgm:spPr/>
    </dgm:pt>
    <dgm:pt modelId="{D63D4478-D23F-47CE-91BD-36A488B01744}" type="pres">
      <dgm:prSet presAssocID="{E26965D3-5546-4F67-819B-836781416BC5}" presName="parentLin" presStyleCnt="0"/>
      <dgm:spPr/>
    </dgm:pt>
    <dgm:pt modelId="{2A22772F-95ED-4010-8303-ED2BAE988076}" type="pres">
      <dgm:prSet presAssocID="{E26965D3-5546-4F67-819B-836781416BC5}" presName="parentLeftMargin" presStyleLbl="node1" presStyleIdx="0" presStyleCnt="2"/>
      <dgm:spPr/>
    </dgm:pt>
    <dgm:pt modelId="{D66F5D1C-F658-48D0-9B10-3EA18CE1A790}" type="pres">
      <dgm:prSet presAssocID="{E26965D3-5546-4F67-819B-836781416BC5}" presName="parentText" presStyleLbl="node1" presStyleIdx="0" presStyleCnt="2">
        <dgm:presLayoutVars>
          <dgm:chMax val="0"/>
          <dgm:bulletEnabled val="1"/>
        </dgm:presLayoutVars>
      </dgm:prSet>
      <dgm:spPr/>
    </dgm:pt>
    <dgm:pt modelId="{9A019FA3-137D-48FC-91CE-903EA54D3AF6}" type="pres">
      <dgm:prSet presAssocID="{E26965D3-5546-4F67-819B-836781416BC5}" presName="negativeSpace" presStyleCnt="0"/>
      <dgm:spPr/>
    </dgm:pt>
    <dgm:pt modelId="{37999240-50CD-415F-9C6B-267C41C8B71A}" type="pres">
      <dgm:prSet presAssocID="{E26965D3-5546-4F67-819B-836781416BC5}" presName="childText" presStyleLbl="conFgAcc1" presStyleIdx="0" presStyleCnt="2">
        <dgm:presLayoutVars>
          <dgm:bulletEnabled val="1"/>
        </dgm:presLayoutVars>
      </dgm:prSet>
      <dgm:spPr/>
    </dgm:pt>
    <dgm:pt modelId="{16951E49-0ECE-4D01-A878-B4EFF4ECCF1D}" type="pres">
      <dgm:prSet presAssocID="{F442C846-7CC0-4703-96A0-9964F14C64DE}" presName="spaceBetweenRectangles" presStyleCnt="0"/>
      <dgm:spPr/>
    </dgm:pt>
    <dgm:pt modelId="{F11FCC36-DA81-43C9-A72A-07B37434DB33}" type="pres">
      <dgm:prSet presAssocID="{3C106EF2-B999-45B4-9489-280956CCFDA3}" presName="parentLin" presStyleCnt="0"/>
      <dgm:spPr/>
    </dgm:pt>
    <dgm:pt modelId="{3DDA2E91-C4C9-472F-9274-E225743E8763}" type="pres">
      <dgm:prSet presAssocID="{3C106EF2-B999-45B4-9489-280956CCFDA3}" presName="parentLeftMargin" presStyleLbl="node1" presStyleIdx="0" presStyleCnt="2"/>
      <dgm:spPr/>
    </dgm:pt>
    <dgm:pt modelId="{43AAC120-AA34-4A3E-A949-3A124BCB76E2}" type="pres">
      <dgm:prSet presAssocID="{3C106EF2-B999-45B4-9489-280956CCFDA3}" presName="parentText" presStyleLbl="node1" presStyleIdx="1" presStyleCnt="2">
        <dgm:presLayoutVars>
          <dgm:chMax val="0"/>
          <dgm:bulletEnabled val="1"/>
        </dgm:presLayoutVars>
      </dgm:prSet>
      <dgm:spPr/>
    </dgm:pt>
    <dgm:pt modelId="{8B6039E8-680C-4D67-906E-3E0EDCFF14BD}" type="pres">
      <dgm:prSet presAssocID="{3C106EF2-B999-45B4-9489-280956CCFDA3}" presName="negativeSpace" presStyleCnt="0"/>
      <dgm:spPr/>
    </dgm:pt>
    <dgm:pt modelId="{7663875B-E0F9-48BA-933A-9ACBBA29F855}" type="pres">
      <dgm:prSet presAssocID="{3C106EF2-B999-45B4-9489-280956CCFDA3}" presName="childText" presStyleLbl="conFgAcc1" presStyleIdx="1" presStyleCnt="2">
        <dgm:presLayoutVars>
          <dgm:bulletEnabled val="1"/>
        </dgm:presLayoutVars>
      </dgm:prSet>
      <dgm:spPr/>
    </dgm:pt>
  </dgm:ptLst>
  <dgm:cxnLst>
    <dgm:cxn modelId="{EF24E716-6779-4217-9019-A5B4718C3E36}" srcId="{E26965D3-5546-4F67-819B-836781416BC5}" destId="{3E1C77C8-8909-4D01-8D08-0BA65C8E9CA3}" srcOrd="0" destOrd="0" parTransId="{6A924374-A977-4F1B-9382-0EFEF72465FC}" sibTransId="{F7738759-5A4D-4A4F-AE18-D64AD213DE5F}"/>
    <dgm:cxn modelId="{34C5E24C-F47F-47A6-81A6-4E9791A7E09A}" type="presOf" srcId="{3C106EF2-B999-45B4-9489-280956CCFDA3}" destId="{43AAC120-AA34-4A3E-A949-3A124BCB76E2}" srcOrd="1" destOrd="0" presId="urn:microsoft.com/office/officeart/2005/8/layout/list1"/>
    <dgm:cxn modelId="{CFDE0574-BED6-4867-88B3-7B55A80FEFE9}" type="presOf" srcId="{67B5DA58-E94C-460C-83E6-8000A4F9782F}" destId="{7663875B-E0F9-48BA-933A-9ACBBA29F855}" srcOrd="0" destOrd="0" presId="urn:microsoft.com/office/officeart/2005/8/layout/list1"/>
    <dgm:cxn modelId="{1A108B76-E327-4A13-94FD-F5084E3813AA}" srcId="{E0909915-05F1-47A7-A58C-B04748C35440}" destId="{E26965D3-5546-4F67-819B-836781416BC5}" srcOrd="0" destOrd="0" parTransId="{9AEDF886-F2AD-4F38-AF0F-7880C2837355}" sibTransId="{F442C846-7CC0-4703-96A0-9964F14C64DE}"/>
    <dgm:cxn modelId="{1BACB3A8-0B19-461A-ADBC-65F9DC2A8139}" type="presOf" srcId="{E26965D3-5546-4F67-819B-836781416BC5}" destId="{D66F5D1C-F658-48D0-9B10-3EA18CE1A790}" srcOrd="1" destOrd="0" presId="urn:microsoft.com/office/officeart/2005/8/layout/list1"/>
    <dgm:cxn modelId="{F6F3B7B1-FAE3-4F60-BD8A-2775A75F0CC6}" type="presOf" srcId="{3C106EF2-B999-45B4-9489-280956CCFDA3}" destId="{3DDA2E91-C4C9-472F-9274-E225743E8763}" srcOrd="0" destOrd="0" presId="urn:microsoft.com/office/officeart/2005/8/layout/list1"/>
    <dgm:cxn modelId="{7F7BC2BE-B8F6-48E0-AFD6-E0588E738560}" type="presOf" srcId="{E26965D3-5546-4F67-819B-836781416BC5}" destId="{2A22772F-95ED-4010-8303-ED2BAE988076}" srcOrd="0" destOrd="0" presId="urn:microsoft.com/office/officeart/2005/8/layout/list1"/>
    <dgm:cxn modelId="{B835EDDD-0388-4B08-9114-6F696C48F684}" srcId="{3C106EF2-B999-45B4-9489-280956CCFDA3}" destId="{67B5DA58-E94C-460C-83E6-8000A4F9782F}" srcOrd="0" destOrd="0" parTransId="{A4B37763-20A9-43A3-89DC-FC4881B07EBD}" sibTransId="{2FB16D45-554D-43E4-83EA-99E230CAA543}"/>
    <dgm:cxn modelId="{0D8277E0-CA1A-444D-8BFD-47FAB4AE588C}" srcId="{E0909915-05F1-47A7-A58C-B04748C35440}" destId="{3C106EF2-B999-45B4-9489-280956CCFDA3}" srcOrd="1" destOrd="0" parTransId="{F3B7E24A-5DD6-40EF-83DC-66B215243CA6}" sibTransId="{7CF67C4B-AD8C-44C0-BED1-0C7EDB1E0EF4}"/>
    <dgm:cxn modelId="{B11DE8FB-CA7D-49F8-A034-6D06CA196070}" type="presOf" srcId="{E0909915-05F1-47A7-A58C-B04748C35440}" destId="{344AFC7B-B026-41F7-AAAD-48E341B8643A}" srcOrd="0" destOrd="0" presId="urn:microsoft.com/office/officeart/2005/8/layout/list1"/>
    <dgm:cxn modelId="{D7D6E2FC-B5E0-44E7-88EF-821211E6F863}" type="presOf" srcId="{3E1C77C8-8909-4D01-8D08-0BA65C8E9CA3}" destId="{37999240-50CD-415F-9C6B-267C41C8B71A}" srcOrd="0" destOrd="0" presId="urn:microsoft.com/office/officeart/2005/8/layout/list1"/>
    <dgm:cxn modelId="{02F12D66-F486-4029-AEDA-F0BAB0FE3F36}" type="presParOf" srcId="{344AFC7B-B026-41F7-AAAD-48E341B8643A}" destId="{D63D4478-D23F-47CE-91BD-36A488B01744}" srcOrd="0" destOrd="0" presId="urn:microsoft.com/office/officeart/2005/8/layout/list1"/>
    <dgm:cxn modelId="{2C37CBCD-5E94-4B30-91BD-5B12E64A5DFF}" type="presParOf" srcId="{D63D4478-D23F-47CE-91BD-36A488B01744}" destId="{2A22772F-95ED-4010-8303-ED2BAE988076}" srcOrd="0" destOrd="0" presId="urn:microsoft.com/office/officeart/2005/8/layout/list1"/>
    <dgm:cxn modelId="{47C2A166-D7EF-44BA-BAE5-D13A34AB8B64}" type="presParOf" srcId="{D63D4478-D23F-47CE-91BD-36A488B01744}" destId="{D66F5D1C-F658-48D0-9B10-3EA18CE1A790}" srcOrd="1" destOrd="0" presId="urn:microsoft.com/office/officeart/2005/8/layout/list1"/>
    <dgm:cxn modelId="{D91DAB2B-1C40-4F98-99FD-3DCB7C7FABCA}" type="presParOf" srcId="{344AFC7B-B026-41F7-AAAD-48E341B8643A}" destId="{9A019FA3-137D-48FC-91CE-903EA54D3AF6}" srcOrd="1" destOrd="0" presId="urn:microsoft.com/office/officeart/2005/8/layout/list1"/>
    <dgm:cxn modelId="{536C67DF-9067-453A-80A8-4B2569BE6303}" type="presParOf" srcId="{344AFC7B-B026-41F7-AAAD-48E341B8643A}" destId="{37999240-50CD-415F-9C6B-267C41C8B71A}" srcOrd="2" destOrd="0" presId="urn:microsoft.com/office/officeart/2005/8/layout/list1"/>
    <dgm:cxn modelId="{BD016239-2043-4AF2-9583-9FD341EFD470}" type="presParOf" srcId="{344AFC7B-B026-41F7-AAAD-48E341B8643A}" destId="{16951E49-0ECE-4D01-A878-B4EFF4ECCF1D}" srcOrd="3" destOrd="0" presId="urn:microsoft.com/office/officeart/2005/8/layout/list1"/>
    <dgm:cxn modelId="{3B8E8B87-B97A-4C58-BBA6-1636017CBFB9}" type="presParOf" srcId="{344AFC7B-B026-41F7-AAAD-48E341B8643A}" destId="{F11FCC36-DA81-43C9-A72A-07B37434DB33}" srcOrd="4" destOrd="0" presId="urn:microsoft.com/office/officeart/2005/8/layout/list1"/>
    <dgm:cxn modelId="{208D8B33-457E-40FF-8E37-E87799497B68}" type="presParOf" srcId="{F11FCC36-DA81-43C9-A72A-07B37434DB33}" destId="{3DDA2E91-C4C9-472F-9274-E225743E8763}" srcOrd="0" destOrd="0" presId="urn:microsoft.com/office/officeart/2005/8/layout/list1"/>
    <dgm:cxn modelId="{B175EFBF-F1A3-452C-A467-1216540D254C}" type="presParOf" srcId="{F11FCC36-DA81-43C9-A72A-07B37434DB33}" destId="{43AAC120-AA34-4A3E-A949-3A124BCB76E2}" srcOrd="1" destOrd="0" presId="urn:microsoft.com/office/officeart/2005/8/layout/list1"/>
    <dgm:cxn modelId="{DA4A36E8-E1AA-48BD-86B3-40D330DC622F}" type="presParOf" srcId="{344AFC7B-B026-41F7-AAAD-48E341B8643A}" destId="{8B6039E8-680C-4D67-906E-3E0EDCFF14BD}" srcOrd="5" destOrd="0" presId="urn:microsoft.com/office/officeart/2005/8/layout/list1"/>
    <dgm:cxn modelId="{18A1B422-E5FA-4929-BACB-20E0DDC7EAC8}" type="presParOf" srcId="{344AFC7B-B026-41F7-AAAD-48E341B8643A}" destId="{7663875B-E0F9-48BA-933A-9ACBBA29F855}" srcOrd="6"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0909915-05F1-47A7-A58C-B04748C35440}" type="doc">
      <dgm:prSet loTypeId="urn:microsoft.com/office/officeart/2005/8/layout/list1" loCatId="list" qsTypeId="urn:microsoft.com/office/officeart/2005/8/quickstyle/simple3" qsCatId="simple" csTypeId="urn:microsoft.com/office/officeart/2005/8/colors/colorful2" csCatId="colorful" phldr="1"/>
      <dgm:spPr/>
      <dgm:t>
        <a:bodyPr/>
        <a:lstStyle/>
        <a:p>
          <a:pPr rtl="1"/>
          <a:endParaRPr lang="ar-SA"/>
        </a:p>
      </dgm:t>
    </dgm:pt>
    <dgm:pt modelId="{E26965D3-5546-4F67-819B-836781416BC5}">
      <dgm:prSet phldrT="[نص]" custT="1"/>
      <dgm:spPr/>
      <dgm:t>
        <a:bodyPr/>
        <a:lstStyle/>
        <a:p>
          <a:pPr rtl="1"/>
          <a:r>
            <a:rPr lang="ar-SA" sz="2000" dirty="0"/>
            <a:t>الفهرس العالمي التعاوني الموحد</a:t>
          </a:r>
        </a:p>
      </dgm:t>
    </dgm:pt>
    <dgm:pt modelId="{9AEDF886-F2AD-4F38-AF0F-7880C2837355}" type="parTrans" cxnId="{1A108B76-E327-4A13-94FD-F5084E3813AA}">
      <dgm:prSet/>
      <dgm:spPr/>
      <dgm:t>
        <a:bodyPr/>
        <a:lstStyle/>
        <a:p>
          <a:pPr rtl="1"/>
          <a:endParaRPr lang="ar-SA" sz="1050"/>
        </a:p>
      </dgm:t>
    </dgm:pt>
    <dgm:pt modelId="{F442C846-7CC0-4703-96A0-9964F14C64DE}" type="sibTrans" cxnId="{1A108B76-E327-4A13-94FD-F5084E3813AA}">
      <dgm:prSet/>
      <dgm:spPr/>
      <dgm:t>
        <a:bodyPr/>
        <a:lstStyle/>
        <a:p>
          <a:pPr rtl="1"/>
          <a:endParaRPr lang="ar-SA" sz="1050"/>
        </a:p>
      </dgm:t>
    </dgm:pt>
    <dgm:pt modelId="{3E1C77C8-8909-4D01-8D08-0BA65C8E9CA3}">
      <dgm:prSet phldrT="[نص]" custT="1"/>
      <dgm:spPr/>
      <dgm:t>
        <a:bodyPr/>
        <a:lstStyle/>
        <a:p>
          <a:pPr rtl="1"/>
          <a:r>
            <a:rPr lang="en-US" sz="2000" dirty="0"/>
            <a:t>https://oclc.org/en-Europe/home.html</a:t>
          </a:r>
          <a:endParaRPr lang="ar-SA" sz="2000" dirty="0"/>
        </a:p>
      </dgm:t>
    </dgm:pt>
    <dgm:pt modelId="{6A924374-A977-4F1B-9382-0EFEF72465FC}" type="parTrans" cxnId="{EF24E716-6779-4217-9019-A5B4718C3E36}">
      <dgm:prSet/>
      <dgm:spPr/>
      <dgm:t>
        <a:bodyPr/>
        <a:lstStyle/>
        <a:p>
          <a:pPr rtl="1"/>
          <a:endParaRPr lang="ar-SA" sz="1050"/>
        </a:p>
      </dgm:t>
    </dgm:pt>
    <dgm:pt modelId="{F7738759-5A4D-4A4F-AE18-D64AD213DE5F}" type="sibTrans" cxnId="{EF24E716-6779-4217-9019-A5B4718C3E36}">
      <dgm:prSet/>
      <dgm:spPr/>
      <dgm:t>
        <a:bodyPr/>
        <a:lstStyle/>
        <a:p>
          <a:pPr rtl="1"/>
          <a:endParaRPr lang="ar-SA" sz="1050"/>
        </a:p>
      </dgm:t>
    </dgm:pt>
    <dgm:pt modelId="{3C106EF2-B999-45B4-9489-280956CCFDA3}">
      <dgm:prSet phldrT="[نص]" custT="1"/>
      <dgm:spPr/>
      <dgm:t>
        <a:bodyPr/>
        <a:lstStyle/>
        <a:p>
          <a:pPr rtl="1"/>
          <a:r>
            <a:rPr lang="ar-SA" sz="2000" dirty="0"/>
            <a:t>الفهرس العربي التعاوني الموحد</a:t>
          </a:r>
        </a:p>
      </dgm:t>
    </dgm:pt>
    <dgm:pt modelId="{F3B7E24A-5DD6-40EF-83DC-66B215243CA6}" type="parTrans" cxnId="{0D8277E0-CA1A-444D-8BFD-47FAB4AE588C}">
      <dgm:prSet/>
      <dgm:spPr/>
      <dgm:t>
        <a:bodyPr/>
        <a:lstStyle/>
        <a:p>
          <a:pPr rtl="1"/>
          <a:endParaRPr lang="ar-SA" sz="1050"/>
        </a:p>
      </dgm:t>
    </dgm:pt>
    <dgm:pt modelId="{7CF67C4B-AD8C-44C0-BED1-0C7EDB1E0EF4}" type="sibTrans" cxnId="{0D8277E0-CA1A-444D-8BFD-47FAB4AE588C}">
      <dgm:prSet/>
      <dgm:spPr/>
      <dgm:t>
        <a:bodyPr/>
        <a:lstStyle/>
        <a:p>
          <a:pPr rtl="1"/>
          <a:endParaRPr lang="ar-SA" sz="1050"/>
        </a:p>
      </dgm:t>
    </dgm:pt>
    <dgm:pt modelId="{67B5DA58-E94C-460C-83E6-8000A4F9782F}">
      <dgm:prSet phldrT="[نص]" custT="1"/>
      <dgm:spPr/>
      <dgm:t>
        <a:bodyPr/>
        <a:lstStyle/>
        <a:p>
          <a:pPr rtl="1"/>
          <a:r>
            <a:rPr lang="en-US" sz="2000" dirty="0"/>
            <a:t>http://www.aruc.org</a:t>
          </a:r>
          <a:endParaRPr lang="ar-SA" sz="2000" dirty="0"/>
        </a:p>
      </dgm:t>
    </dgm:pt>
    <dgm:pt modelId="{A4B37763-20A9-43A3-89DC-FC4881B07EBD}" type="parTrans" cxnId="{B835EDDD-0388-4B08-9114-6F696C48F684}">
      <dgm:prSet/>
      <dgm:spPr/>
      <dgm:t>
        <a:bodyPr/>
        <a:lstStyle/>
        <a:p>
          <a:pPr rtl="1"/>
          <a:endParaRPr lang="ar-SA" sz="1050"/>
        </a:p>
      </dgm:t>
    </dgm:pt>
    <dgm:pt modelId="{2FB16D45-554D-43E4-83EA-99E230CAA543}" type="sibTrans" cxnId="{B835EDDD-0388-4B08-9114-6F696C48F684}">
      <dgm:prSet/>
      <dgm:spPr/>
      <dgm:t>
        <a:bodyPr/>
        <a:lstStyle/>
        <a:p>
          <a:pPr rtl="1"/>
          <a:endParaRPr lang="ar-SA" sz="1050"/>
        </a:p>
      </dgm:t>
    </dgm:pt>
    <dgm:pt modelId="{344AFC7B-B026-41F7-AAAD-48E341B8643A}" type="pres">
      <dgm:prSet presAssocID="{E0909915-05F1-47A7-A58C-B04748C35440}" presName="linear" presStyleCnt="0">
        <dgm:presLayoutVars>
          <dgm:dir val="rev"/>
          <dgm:animLvl val="lvl"/>
          <dgm:resizeHandles val="exact"/>
        </dgm:presLayoutVars>
      </dgm:prSet>
      <dgm:spPr/>
    </dgm:pt>
    <dgm:pt modelId="{D63D4478-D23F-47CE-91BD-36A488B01744}" type="pres">
      <dgm:prSet presAssocID="{E26965D3-5546-4F67-819B-836781416BC5}" presName="parentLin" presStyleCnt="0"/>
      <dgm:spPr/>
    </dgm:pt>
    <dgm:pt modelId="{2A22772F-95ED-4010-8303-ED2BAE988076}" type="pres">
      <dgm:prSet presAssocID="{E26965D3-5546-4F67-819B-836781416BC5}" presName="parentLeftMargin" presStyleLbl="node1" presStyleIdx="0" presStyleCnt="2"/>
      <dgm:spPr/>
    </dgm:pt>
    <dgm:pt modelId="{D66F5D1C-F658-48D0-9B10-3EA18CE1A790}" type="pres">
      <dgm:prSet presAssocID="{E26965D3-5546-4F67-819B-836781416BC5}" presName="parentText" presStyleLbl="node1" presStyleIdx="0" presStyleCnt="2">
        <dgm:presLayoutVars>
          <dgm:chMax val="0"/>
          <dgm:bulletEnabled val="1"/>
        </dgm:presLayoutVars>
      </dgm:prSet>
      <dgm:spPr/>
    </dgm:pt>
    <dgm:pt modelId="{9A019FA3-137D-48FC-91CE-903EA54D3AF6}" type="pres">
      <dgm:prSet presAssocID="{E26965D3-5546-4F67-819B-836781416BC5}" presName="negativeSpace" presStyleCnt="0"/>
      <dgm:spPr/>
    </dgm:pt>
    <dgm:pt modelId="{37999240-50CD-415F-9C6B-267C41C8B71A}" type="pres">
      <dgm:prSet presAssocID="{E26965D3-5546-4F67-819B-836781416BC5}" presName="childText" presStyleLbl="conFgAcc1" presStyleIdx="0" presStyleCnt="2">
        <dgm:presLayoutVars>
          <dgm:bulletEnabled val="1"/>
        </dgm:presLayoutVars>
      </dgm:prSet>
      <dgm:spPr/>
    </dgm:pt>
    <dgm:pt modelId="{16951E49-0ECE-4D01-A878-B4EFF4ECCF1D}" type="pres">
      <dgm:prSet presAssocID="{F442C846-7CC0-4703-96A0-9964F14C64DE}" presName="spaceBetweenRectangles" presStyleCnt="0"/>
      <dgm:spPr/>
    </dgm:pt>
    <dgm:pt modelId="{F11FCC36-DA81-43C9-A72A-07B37434DB33}" type="pres">
      <dgm:prSet presAssocID="{3C106EF2-B999-45B4-9489-280956CCFDA3}" presName="parentLin" presStyleCnt="0"/>
      <dgm:spPr/>
    </dgm:pt>
    <dgm:pt modelId="{3DDA2E91-C4C9-472F-9274-E225743E8763}" type="pres">
      <dgm:prSet presAssocID="{3C106EF2-B999-45B4-9489-280956CCFDA3}" presName="parentLeftMargin" presStyleLbl="node1" presStyleIdx="0" presStyleCnt="2"/>
      <dgm:spPr/>
    </dgm:pt>
    <dgm:pt modelId="{43AAC120-AA34-4A3E-A949-3A124BCB76E2}" type="pres">
      <dgm:prSet presAssocID="{3C106EF2-B999-45B4-9489-280956CCFDA3}" presName="parentText" presStyleLbl="node1" presStyleIdx="1" presStyleCnt="2">
        <dgm:presLayoutVars>
          <dgm:chMax val="0"/>
          <dgm:bulletEnabled val="1"/>
        </dgm:presLayoutVars>
      </dgm:prSet>
      <dgm:spPr/>
    </dgm:pt>
    <dgm:pt modelId="{8B6039E8-680C-4D67-906E-3E0EDCFF14BD}" type="pres">
      <dgm:prSet presAssocID="{3C106EF2-B999-45B4-9489-280956CCFDA3}" presName="negativeSpace" presStyleCnt="0"/>
      <dgm:spPr/>
    </dgm:pt>
    <dgm:pt modelId="{7663875B-E0F9-48BA-933A-9ACBBA29F855}" type="pres">
      <dgm:prSet presAssocID="{3C106EF2-B999-45B4-9489-280956CCFDA3}" presName="childText" presStyleLbl="conFgAcc1" presStyleIdx="1" presStyleCnt="2">
        <dgm:presLayoutVars>
          <dgm:bulletEnabled val="1"/>
        </dgm:presLayoutVars>
      </dgm:prSet>
      <dgm:spPr/>
    </dgm:pt>
  </dgm:ptLst>
  <dgm:cxnLst>
    <dgm:cxn modelId="{EF24E716-6779-4217-9019-A5B4718C3E36}" srcId="{E26965D3-5546-4F67-819B-836781416BC5}" destId="{3E1C77C8-8909-4D01-8D08-0BA65C8E9CA3}" srcOrd="0" destOrd="0" parTransId="{6A924374-A977-4F1B-9382-0EFEF72465FC}" sibTransId="{F7738759-5A4D-4A4F-AE18-D64AD213DE5F}"/>
    <dgm:cxn modelId="{34C5E24C-F47F-47A6-81A6-4E9791A7E09A}" type="presOf" srcId="{3C106EF2-B999-45B4-9489-280956CCFDA3}" destId="{43AAC120-AA34-4A3E-A949-3A124BCB76E2}" srcOrd="1" destOrd="0" presId="urn:microsoft.com/office/officeart/2005/8/layout/list1"/>
    <dgm:cxn modelId="{CFDE0574-BED6-4867-88B3-7B55A80FEFE9}" type="presOf" srcId="{67B5DA58-E94C-460C-83E6-8000A4F9782F}" destId="{7663875B-E0F9-48BA-933A-9ACBBA29F855}" srcOrd="0" destOrd="0" presId="urn:microsoft.com/office/officeart/2005/8/layout/list1"/>
    <dgm:cxn modelId="{1A108B76-E327-4A13-94FD-F5084E3813AA}" srcId="{E0909915-05F1-47A7-A58C-B04748C35440}" destId="{E26965D3-5546-4F67-819B-836781416BC5}" srcOrd="0" destOrd="0" parTransId="{9AEDF886-F2AD-4F38-AF0F-7880C2837355}" sibTransId="{F442C846-7CC0-4703-96A0-9964F14C64DE}"/>
    <dgm:cxn modelId="{1BACB3A8-0B19-461A-ADBC-65F9DC2A8139}" type="presOf" srcId="{E26965D3-5546-4F67-819B-836781416BC5}" destId="{D66F5D1C-F658-48D0-9B10-3EA18CE1A790}" srcOrd="1" destOrd="0" presId="urn:microsoft.com/office/officeart/2005/8/layout/list1"/>
    <dgm:cxn modelId="{F6F3B7B1-FAE3-4F60-BD8A-2775A75F0CC6}" type="presOf" srcId="{3C106EF2-B999-45B4-9489-280956CCFDA3}" destId="{3DDA2E91-C4C9-472F-9274-E225743E8763}" srcOrd="0" destOrd="0" presId="urn:microsoft.com/office/officeart/2005/8/layout/list1"/>
    <dgm:cxn modelId="{7F7BC2BE-B8F6-48E0-AFD6-E0588E738560}" type="presOf" srcId="{E26965D3-5546-4F67-819B-836781416BC5}" destId="{2A22772F-95ED-4010-8303-ED2BAE988076}" srcOrd="0" destOrd="0" presId="urn:microsoft.com/office/officeart/2005/8/layout/list1"/>
    <dgm:cxn modelId="{B835EDDD-0388-4B08-9114-6F696C48F684}" srcId="{3C106EF2-B999-45B4-9489-280956CCFDA3}" destId="{67B5DA58-E94C-460C-83E6-8000A4F9782F}" srcOrd="0" destOrd="0" parTransId="{A4B37763-20A9-43A3-89DC-FC4881B07EBD}" sibTransId="{2FB16D45-554D-43E4-83EA-99E230CAA543}"/>
    <dgm:cxn modelId="{0D8277E0-CA1A-444D-8BFD-47FAB4AE588C}" srcId="{E0909915-05F1-47A7-A58C-B04748C35440}" destId="{3C106EF2-B999-45B4-9489-280956CCFDA3}" srcOrd="1" destOrd="0" parTransId="{F3B7E24A-5DD6-40EF-83DC-66B215243CA6}" sibTransId="{7CF67C4B-AD8C-44C0-BED1-0C7EDB1E0EF4}"/>
    <dgm:cxn modelId="{B11DE8FB-CA7D-49F8-A034-6D06CA196070}" type="presOf" srcId="{E0909915-05F1-47A7-A58C-B04748C35440}" destId="{344AFC7B-B026-41F7-AAAD-48E341B8643A}" srcOrd="0" destOrd="0" presId="urn:microsoft.com/office/officeart/2005/8/layout/list1"/>
    <dgm:cxn modelId="{D7D6E2FC-B5E0-44E7-88EF-821211E6F863}" type="presOf" srcId="{3E1C77C8-8909-4D01-8D08-0BA65C8E9CA3}" destId="{37999240-50CD-415F-9C6B-267C41C8B71A}" srcOrd="0" destOrd="0" presId="urn:microsoft.com/office/officeart/2005/8/layout/list1"/>
    <dgm:cxn modelId="{02F12D66-F486-4029-AEDA-F0BAB0FE3F36}" type="presParOf" srcId="{344AFC7B-B026-41F7-AAAD-48E341B8643A}" destId="{D63D4478-D23F-47CE-91BD-36A488B01744}" srcOrd="0" destOrd="0" presId="urn:microsoft.com/office/officeart/2005/8/layout/list1"/>
    <dgm:cxn modelId="{2C37CBCD-5E94-4B30-91BD-5B12E64A5DFF}" type="presParOf" srcId="{D63D4478-D23F-47CE-91BD-36A488B01744}" destId="{2A22772F-95ED-4010-8303-ED2BAE988076}" srcOrd="0" destOrd="0" presId="urn:microsoft.com/office/officeart/2005/8/layout/list1"/>
    <dgm:cxn modelId="{47C2A166-D7EF-44BA-BAE5-D13A34AB8B64}" type="presParOf" srcId="{D63D4478-D23F-47CE-91BD-36A488B01744}" destId="{D66F5D1C-F658-48D0-9B10-3EA18CE1A790}" srcOrd="1" destOrd="0" presId="urn:microsoft.com/office/officeart/2005/8/layout/list1"/>
    <dgm:cxn modelId="{D91DAB2B-1C40-4F98-99FD-3DCB7C7FABCA}" type="presParOf" srcId="{344AFC7B-B026-41F7-AAAD-48E341B8643A}" destId="{9A019FA3-137D-48FC-91CE-903EA54D3AF6}" srcOrd="1" destOrd="0" presId="urn:microsoft.com/office/officeart/2005/8/layout/list1"/>
    <dgm:cxn modelId="{536C67DF-9067-453A-80A8-4B2569BE6303}" type="presParOf" srcId="{344AFC7B-B026-41F7-AAAD-48E341B8643A}" destId="{37999240-50CD-415F-9C6B-267C41C8B71A}" srcOrd="2" destOrd="0" presId="urn:microsoft.com/office/officeart/2005/8/layout/list1"/>
    <dgm:cxn modelId="{BD016239-2043-4AF2-9583-9FD341EFD470}" type="presParOf" srcId="{344AFC7B-B026-41F7-AAAD-48E341B8643A}" destId="{16951E49-0ECE-4D01-A878-B4EFF4ECCF1D}" srcOrd="3" destOrd="0" presId="urn:microsoft.com/office/officeart/2005/8/layout/list1"/>
    <dgm:cxn modelId="{3B8E8B87-B97A-4C58-BBA6-1636017CBFB9}" type="presParOf" srcId="{344AFC7B-B026-41F7-AAAD-48E341B8643A}" destId="{F11FCC36-DA81-43C9-A72A-07B37434DB33}" srcOrd="4" destOrd="0" presId="urn:microsoft.com/office/officeart/2005/8/layout/list1"/>
    <dgm:cxn modelId="{208D8B33-457E-40FF-8E37-E87799497B68}" type="presParOf" srcId="{F11FCC36-DA81-43C9-A72A-07B37434DB33}" destId="{3DDA2E91-C4C9-472F-9274-E225743E8763}" srcOrd="0" destOrd="0" presId="urn:microsoft.com/office/officeart/2005/8/layout/list1"/>
    <dgm:cxn modelId="{B175EFBF-F1A3-452C-A467-1216540D254C}" type="presParOf" srcId="{F11FCC36-DA81-43C9-A72A-07B37434DB33}" destId="{43AAC120-AA34-4A3E-A949-3A124BCB76E2}" srcOrd="1" destOrd="0" presId="urn:microsoft.com/office/officeart/2005/8/layout/list1"/>
    <dgm:cxn modelId="{DA4A36E8-E1AA-48BD-86B3-40D330DC622F}" type="presParOf" srcId="{344AFC7B-B026-41F7-AAAD-48E341B8643A}" destId="{8B6039E8-680C-4D67-906E-3E0EDCFF14BD}" srcOrd="5" destOrd="0" presId="urn:microsoft.com/office/officeart/2005/8/layout/list1"/>
    <dgm:cxn modelId="{18A1B422-E5FA-4929-BACB-20E0DDC7EAC8}" type="presParOf" srcId="{344AFC7B-B026-41F7-AAAD-48E341B8643A}" destId="{7663875B-E0F9-48BA-933A-9ACBBA29F855}"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5AFB48-5670-4B64-BCE8-26C754A7625F}">
      <dsp:nvSpPr>
        <dsp:cNvPr id="0" name=""/>
        <dsp:cNvSpPr/>
      </dsp:nvSpPr>
      <dsp:spPr>
        <a:xfrm>
          <a:off x="2770967" y="-103543"/>
          <a:ext cx="3938146" cy="3938146"/>
        </a:xfrm>
        <a:prstGeom prst="circularArrow">
          <a:avLst>
            <a:gd name="adj1" fmla="val 4668"/>
            <a:gd name="adj2" fmla="val 272909"/>
            <a:gd name="adj3" fmla="val 12841692"/>
            <a:gd name="adj4" fmla="val 18023841"/>
            <a:gd name="adj5" fmla="val 484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5796E822-5AFE-4D32-94CA-6811999773B8}">
      <dsp:nvSpPr>
        <dsp:cNvPr id="0" name=""/>
        <dsp:cNvSpPr/>
      </dsp:nvSpPr>
      <dsp:spPr>
        <a:xfrm>
          <a:off x="3432363" y="1537"/>
          <a:ext cx="2615354" cy="1307677"/>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JF Flat" panose="02000500000000000000" pitchFamily="2" charset="-78"/>
              <a:cs typeface="JF Flat" panose="02000500000000000000" pitchFamily="2" charset="-78"/>
            </a:rPr>
            <a:t>كثرة مجموعات المكتبات من مصادر المعلومات</a:t>
          </a:r>
        </a:p>
      </dsp:txBody>
      <dsp:txXfrm>
        <a:off x="3496199" y="65373"/>
        <a:ext cx="2487682" cy="1180005"/>
      </dsp:txXfrm>
    </dsp:sp>
    <dsp:sp modelId="{699D924D-3F16-4422-A911-8EA766A50286}">
      <dsp:nvSpPr>
        <dsp:cNvPr id="0" name=""/>
        <dsp:cNvSpPr/>
      </dsp:nvSpPr>
      <dsp:spPr>
        <a:xfrm>
          <a:off x="4846419" y="1415593"/>
          <a:ext cx="2615354" cy="1307677"/>
        </a:xfrm>
        <a:prstGeom prst="roundRec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JF Flat" panose="02000500000000000000" pitchFamily="2" charset="-78"/>
              <a:cs typeface="JF Flat" panose="02000500000000000000" pitchFamily="2" charset="-78"/>
            </a:rPr>
            <a:t>كثرة الموضوعات التي تتناولها مصادر المعلومات</a:t>
          </a:r>
        </a:p>
      </dsp:txBody>
      <dsp:txXfrm>
        <a:off x="4910255" y="1479429"/>
        <a:ext cx="2487682" cy="1180005"/>
      </dsp:txXfrm>
    </dsp:sp>
    <dsp:sp modelId="{11C5D49C-2B73-4EEE-89DA-DAF317EB1414}">
      <dsp:nvSpPr>
        <dsp:cNvPr id="0" name=""/>
        <dsp:cNvSpPr/>
      </dsp:nvSpPr>
      <dsp:spPr>
        <a:xfrm>
          <a:off x="3432363" y="2829649"/>
          <a:ext cx="2615354" cy="1307677"/>
        </a:xfrm>
        <a:prstGeom prst="roundRec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JF Flat" panose="02000500000000000000" pitchFamily="2" charset="-78"/>
              <a:cs typeface="JF Flat" panose="02000500000000000000" pitchFamily="2" charset="-78"/>
            </a:rPr>
            <a:t>توفير وقت وجهد الباحث في الوصول للمعلومات</a:t>
          </a:r>
        </a:p>
      </dsp:txBody>
      <dsp:txXfrm>
        <a:off x="3496199" y="2893485"/>
        <a:ext cx="2487682" cy="1180005"/>
      </dsp:txXfrm>
    </dsp:sp>
    <dsp:sp modelId="{C6690794-0F79-45C9-9BC9-C571445A2B9E}">
      <dsp:nvSpPr>
        <dsp:cNvPr id="0" name=""/>
        <dsp:cNvSpPr/>
      </dsp:nvSpPr>
      <dsp:spPr>
        <a:xfrm>
          <a:off x="2018307" y="1415593"/>
          <a:ext cx="2615354" cy="1307677"/>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rtl="1">
            <a:lnSpc>
              <a:spcPct val="90000"/>
            </a:lnSpc>
            <a:spcBef>
              <a:spcPct val="0"/>
            </a:spcBef>
            <a:spcAft>
              <a:spcPct val="35000"/>
            </a:spcAft>
            <a:buNone/>
          </a:pPr>
          <a:r>
            <a:rPr lang="ar-SA" sz="2500" kern="1200" dirty="0">
              <a:latin typeface="JF Flat" panose="02000500000000000000" pitchFamily="2" charset="-78"/>
              <a:cs typeface="JF Flat" panose="02000500000000000000" pitchFamily="2" charset="-78"/>
            </a:rPr>
            <a:t>حاجة المستفيدين في الحصول على مصادر المعلومات</a:t>
          </a:r>
        </a:p>
      </dsp:txBody>
      <dsp:txXfrm>
        <a:off x="2082143" y="1479429"/>
        <a:ext cx="2487682" cy="1180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D08B87-47B5-4813-A30C-5DE35A2BF399}">
      <dsp:nvSpPr>
        <dsp:cNvPr id="0" name=""/>
        <dsp:cNvSpPr/>
      </dsp:nvSpPr>
      <dsp:spPr>
        <a:xfrm>
          <a:off x="1797400" y="971695"/>
          <a:ext cx="2795883" cy="1817324"/>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kern="1200" dirty="0">
              <a:latin typeface="JF Flat" panose="02000500000000000000" pitchFamily="2" charset="-78"/>
              <a:cs typeface="JF Flat" panose="02000500000000000000" pitchFamily="2" charset="-78"/>
            </a:rPr>
            <a:t>الفهرس بوصفه قائمة حصر او تسجيل للمواد المكتبية</a:t>
          </a:r>
        </a:p>
      </dsp:txBody>
      <dsp:txXfrm>
        <a:off x="1886114" y="1060409"/>
        <a:ext cx="2618455" cy="1639896"/>
      </dsp:txXfrm>
    </dsp:sp>
    <dsp:sp modelId="{DF7505FA-2146-418C-91F8-D537C5F1C969}">
      <dsp:nvSpPr>
        <dsp:cNvPr id="0" name=""/>
        <dsp:cNvSpPr/>
      </dsp:nvSpPr>
      <dsp:spPr>
        <a:xfrm>
          <a:off x="3195342" y="335659"/>
          <a:ext cx="3089397" cy="3089397"/>
        </a:xfrm>
        <a:custGeom>
          <a:avLst/>
          <a:gdLst/>
          <a:ahLst/>
          <a:cxnLst/>
          <a:rect l="0" t="0" r="0" b="0"/>
          <a:pathLst>
            <a:path>
              <a:moveTo>
                <a:pt x="649142" y="286099"/>
              </a:moveTo>
              <a:arcTo wR="1544698" hR="1544698" stAng="14073975" swAng="4252051"/>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5C9B69C-E593-440D-A5FA-E5E64003570B}">
      <dsp:nvSpPr>
        <dsp:cNvPr id="0" name=""/>
        <dsp:cNvSpPr/>
      </dsp:nvSpPr>
      <dsp:spPr>
        <a:xfrm>
          <a:off x="4886797" y="971695"/>
          <a:ext cx="2795883" cy="1817324"/>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ar-SA" sz="2800" kern="1200" dirty="0">
              <a:latin typeface="JF Flat" panose="02000500000000000000" pitchFamily="2" charset="-78"/>
              <a:cs typeface="JF Flat" panose="02000500000000000000" pitchFamily="2" charset="-78"/>
            </a:rPr>
            <a:t>الفهرس بوصفه أداة استرجاع او تحديد مكان للمواد المكتبية</a:t>
          </a:r>
        </a:p>
      </dsp:txBody>
      <dsp:txXfrm>
        <a:off x="4975511" y="1060409"/>
        <a:ext cx="2618455" cy="1639896"/>
      </dsp:txXfrm>
    </dsp:sp>
    <dsp:sp modelId="{6112292D-F5D3-4597-B7C9-E6608D38606B}">
      <dsp:nvSpPr>
        <dsp:cNvPr id="0" name=""/>
        <dsp:cNvSpPr/>
      </dsp:nvSpPr>
      <dsp:spPr>
        <a:xfrm>
          <a:off x="3195342" y="335659"/>
          <a:ext cx="3089397" cy="3089397"/>
        </a:xfrm>
        <a:custGeom>
          <a:avLst/>
          <a:gdLst/>
          <a:ahLst/>
          <a:cxnLst/>
          <a:rect l="0" t="0" r="0" b="0"/>
          <a:pathLst>
            <a:path>
              <a:moveTo>
                <a:pt x="2440255" y="2803298"/>
              </a:moveTo>
              <a:arcTo wR="1544698" hR="1544698" stAng="3273975" swAng="4252051"/>
            </a:path>
          </a:pathLst>
        </a:custGeom>
        <a:noFill/>
        <a:ln w="6350" cap="flat" cmpd="sng" algn="ctr">
          <a:solidFill>
            <a:schemeClr val="accent3">
              <a:hueOff val="2710599"/>
              <a:satOff val="100000"/>
              <a:lumOff val="-14706"/>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DA05E5-A761-4502-A2D9-17E8AC89D942}">
      <dsp:nvSpPr>
        <dsp:cNvPr id="0" name=""/>
        <dsp:cNvSpPr/>
      </dsp:nvSpPr>
      <dsp:spPr>
        <a:xfrm>
          <a:off x="4142976" y="198"/>
          <a:ext cx="1591597" cy="103453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r>
            <a:rPr lang="ar-SA" sz="2700" kern="1200" dirty="0">
              <a:latin typeface="JF Flat" panose="02000500000000000000" pitchFamily="2" charset="-78"/>
              <a:cs typeface="JF Flat" panose="02000500000000000000" pitchFamily="2" charset="-78"/>
            </a:rPr>
            <a:t>المرونة</a:t>
          </a:r>
        </a:p>
      </dsp:txBody>
      <dsp:txXfrm>
        <a:off x="4193478" y="50700"/>
        <a:ext cx="1490593" cy="933534"/>
      </dsp:txXfrm>
    </dsp:sp>
    <dsp:sp modelId="{21FEB48F-FE3F-42A5-8496-FEE9307E9591}">
      <dsp:nvSpPr>
        <dsp:cNvPr id="0" name=""/>
        <dsp:cNvSpPr/>
      </dsp:nvSpPr>
      <dsp:spPr>
        <a:xfrm>
          <a:off x="3228398" y="517468"/>
          <a:ext cx="3420752" cy="3420752"/>
        </a:xfrm>
        <a:custGeom>
          <a:avLst/>
          <a:gdLst/>
          <a:ahLst/>
          <a:cxnLst/>
          <a:rect l="0" t="0" r="0" b="0"/>
          <a:pathLst>
            <a:path>
              <a:moveTo>
                <a:pt x="2517658" y="202502"/>
              </a:moveTo>
              <a:arcTo wR="1710376" hR="1710376" stAng="17889816" swAng="2627840"/>
            </a:path>
          </a:pathLst>
        </a:custGeom>
        <a:noFill/>
        <a:ln w="6350" cap="flat" cmpd="sng" algn="ctr">
          <a:solidFill>
            <a:schemeClr val="accent3">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1316F4B-4BCF-4BC2-AE55-DFE936791288}">
      <dsp:nvSpPr>
        <dsp:cNvPr id="0" name=""/>
        <dsp:cNvSpPr/>
      </dsp:nvSpPr>
      <dsp:spPr>
        <a:xfrm>
          <a:off x="5853352" y="1710575"/>
          <a:ext cx="1591597" cy="1034538"/>
        </a:xfrm>
        <a:prstGeom prst="roundRect">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r>
            <a:rPr lang="ar-SA" sz="2700" kern="1200" dirty="0">
              <a:latin typeface="JF Flat" panose="02000500000000000000" pitchFamily="2" charset="-78"/>
              <a:cs typeface="JF Flat" panose="02000500000000000000" pitchFamily="2" charset="-78"/>
            </a:rPr>
            <a:t>السرعة</a:t>
          </a:r>
        </a:p>
      </dsp:txBody>
      <dsp:txXfrm>
        <a:off x="5903854" y="1761077"/>
        <a:ext cx="1490593" cy="933534"/>
      </dsp:txXfrm>
    </dsp:sp>
    <dsp:sp modelId="{856FA40C-B297-4112-905A-8A0ED54A7D1D}">
      <dsp:nvSpPr>
        <dsp:cNvPr id="0" name=""/>
        <dsp:cNvSpPr/>
      </dsp:nvSpPr>
      <dsp:spPr>
        <a:xfrm>
          <a:off x="3228398" y="517468"/>
          <a:ext cx="3420752" cy="3420752"/>
        </a:xfrm>
        <a:custGeom>
          <a:avLst/>
          <a:gdLst/>
          <a:ahLst/>
          <a:cxnLst/>
          <a:rect l="0" t="0" r="0" b="0"/>
          <a:pathLst>
            <a:path>
              <a:moveTo>
                <a:pt x="3336680" y="2240020"/>
              </a:moveTo>
              <a:arcTo wR="1710376" hR="1710376" stAng="1082344" swAng="2627840"/>
            </a:path>
          </a:pathLst>
        </a:custGeom>
        <a:noFill/>
        <a:ln w="6350" cap="flat" cmpd="sng" algn="ctr">
          <a:solidFill>
            <a:schemeClr val="accent3">
              <a:hueOff val="903533"/>
              <a:satOff val="33333"/>
              <a:lumOff val="-4902"/>
              <a:alphaOff val="0"/>
            </a:schemeClr>
          </a:solidFill>
          <a:prstDash val="solid"/>
          <a:miter lim="800000"/>
        </a:ln>
        <a:effectLst/>
      </dsp:spPr>
      <dsp:style>
        <a:lnRef idx="1">
          <a:scrgbClr r="0" g="0" b="0"/>
        </a:lnRef>
        <a:fillRef idx="0">
          <a:scrgbClr r="0" g="0" b="0"/>
        </a:fillRef>
        <a:effectRef idx="0">
          <a:scrgbClr r="0" g="0" b="0"/>
        </a:effectRef>
        <a:fontRef idx="minor"/>
      </dsp:style>
    </dsp:sp>
    <dsp:sp modelId="{45F835CD-D352-4076-AEC7-7F887DDC8AE8}">
      <dsp:nvSpPr>
        <dsp:cNvPr id="0" name=""/>
        <dsp:cNvSpPr/>
      </dsp:nvSpPr>
      <dsp:spPr>
        <a:xfrm>
          <a:off x="4142976" y="3420951"/>
          <a:ext cx="1591597" cy="1034538"/>
        </a:xfrm>
        <a:prstGeom prst="roundRect">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r>
            <a:rPr lang="ar-SA" sz="2700" kern="1200" dirty="0">
              <a:latin typeface="JF Flat" panose="02000500000000000000" pitchFamily="2" charset="-78"/>
              <a:cs typeface="JF Flat" panose="02000500000000000000" pitchFamily="2" charset="-78"/>
            </a:rPr>
            <a:t>التعاون بين المكتبات</a:t>
          </a:r>
        </a:p>
      </dsp:txBody>
      <dsp:txXfrm>
        <a:off x="4193478" y="3471453"/>
        <a:ext cx="1490593" cy="933534"/>
      </dsp:txXfrm>
    </dsp:sp>
    <dsp:sp modelId="{36CCD1D4-FAF5-4A85-85CB-3FB770E4AB87}">
      <dsp:nvSpPr>
        <dsp:cNvPr id="0" name=""/>
        <dsp:cNvSpPr/>
      </dsp:nvSpPr>
      <dsp:spPr>
        <a:xfrm>
          <a:off x="3228398" y="517468"/>
          <a:ext cx="3420752" cy="3420752"/>
        </a:xfrm>
        <a:custGeom>
          <a:avLst/>
          <a:gdLst/>
          <a:ahLst/>
          <a:cxnLst/>
          <a:rect l="0" t="0" r="0" b="0"/>
          <a:pathLst>
            <a:path>
              <a:moveTo>
                <a:pt x="903094" y="3218250"/>
              </a:moveTo>
              <a:arcTo wR="1710376" hR="1710376" stAng="7089816" swAng="2627840"/>
            </a:path>
          </a:pathLst>
        </a:custGeom>
        <a:noFill/>
        <a:ln w="6350" cap="flat" cmpd="sng" algn="ctr">
          <a:solidFill>
            <a:schemeClr val="accent3">
              <a:hueOff val="1807066"/>
              <a:satOff val="66667"/>
              <a:lumOff val="-9804"/>
              <a:alphaOff val="0"/>
            </a:schemeClr>
          </a:solidFill>
          <a:prstDash val="solid"/>
          <a:miter lim="800000"/>
        </a:ln>
        <a:effectLst/>
      </dsp:spPr>
      <dsp:style>
        <a:lnRef idx="1">
          <a:scrgbClr r="0" g="0" b="0"/>
        </a:lnRef>
        <a:fillRef idx="0">
          <a:scrgbClr r="0" g="0" b="0"/>
        </a:fillRef>
        <a:effectRef idx="0">
          <a:scrgbClr r="0" g="0" b="0"/>
        </a:effectRef>
        <a:fontRef idx="minor"/>
      </dsp:style>
    </dsp:sp>
    <dsp:sp modelId="{64F7A1E6-0057-4902-8D3A-434C80DEB668}">
      <dsp:nvSpPr>
        <dsp:cNvPr id="0" name=""/>
        <dsp:cNvSpPr/>
      </dsp:nvSpPr>
      <dsp:spPr>
        <a:xfrm>
          <a:off x="2432599" y="1710575"/>
          <a:ext cx="1591597" cy="1034538"/>
        </a:xfrm>
        <a:prstGeom prst="roundRect">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r>
            <a:rPr lang="ar-SA" sz="2700" kern="1200" dirty="0">
              <a:latin typeface="JF Flat" panose="02000500000000000000" pitchFamily="2" charset="-78"/>
              <a:cs typeface="JF Flat" panose="02000500000000000000" pitchFamily="2" charset="-78"/>
            </a:rPr>
            <a:t>تحديث البيانات</a:t>
          </a:r>
        </a:p>
      </dsp:txBody>
      <dsp:txXfrm>
        <a:off x="2483101" y="1761077"/>
        <a:ext cx="1490593" cy="933534"/>
      </dsp:txXfrm>
    </dsp:sp>
    <dsp:sp modelId="{0BC30F86-7C8F-4C24-8348-DEDC24E9D361}">
      <dsp:nvSpPr>
        <dsp:cNvPr id="0" name=""/>
        <dsp:cNvSpPr/>
      </dsp:nvSpPr>
      <dsp:spPr>
        <a:xfrm>
          <a:off x="3228398" y="517468"/>
          <a:ext cx="3420752" cy="3420752"/>
        </a:xfrm>
        <a:custGeom>
          <a:avLst/>
          <a:gdLst/>
          <a:ahLst/>
          <a:cxnLst/>
          <a:rect l="0" t="0" r="0" b="0"/>
          <a:pathLst>
            <a:path>
              <a:moveTo>
                <a:pt x="84072" y="1180731"/>
              </a:moveTo>
              <a:arcTo wR="1710376" hR="1710376" stAng="11882344" swAng="2627840"/>
            </a:path>
          </a:pathLst>
        </a:custGeom>
        <a:noFill/>
        <a:ln w="6350" cap="flat" cmpd="sng" algn="ctr">
          <a:solidFill>
            <a:schemeClr val="accent3">
              <a:hueOff val="2710599"/>
              <a:satOff val="100000"/>
              <a:lumOff val="-14706"/>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05CF2-9324-41A4-94F6-2CDB66F53F80}">
      <dsp:nvSpPr>
        <dsp:cNvPr id="0" name=""/>
        <dsp:cNvSpPr/>
      </dsp:nvSpPr>
      <dsp:spPr>
        <a:xfrm>
          <a:off x="2267721" y="1262"/>
          <a:ext cx="2029045" cy="2029045"/>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1">
            <a:lnSpc>
              <a:spcPct val="90000"/>
            </a:lnSpc>
            <a:spcBef>
              <a:spcPct val="0"/>
            </a:spcBef>
            <a:spcAft>
              <a:spcPct val="35000"/>
            </a:spcAft>
            <a:buNone/>
          </a:pPr>
          <a:r>
            <a:rPr lang="ar-SA" sz="3200" kern="1200" dirty="0">
              <a:latin typeface="JF Flat" panose="02000500000000000000" pitchFamily="2" charset="-78"/>
              <a:cs typeface="JF Flat" panose="02000500000000000000" pitchFamily="2" charset="-78"/>
            </a:rPr>
            <a:t>البحث بالموضوع</a:t>
          </a:r>
        </a:p>
      </dsp:txBody>
      <dsp:txXfrm>
        <a:off x="2564868" y="298409"/>
        <a:ext cx="1434751" cy="1434751"/>
      </dsp:txXfrm>
    </dsp:sp>
    <dsp:sp modelId="{FE3287F7-484B-44A8-BED6-D780AA54B0B1}">
      <dsp:nvSpPr>
        <dsp:cNvPr id="0" name=""/>
        <dsp:cNvSpPr/>
      </dsp:nvSpPr>
      <dsp:spPr>
        <a:xfrm rot="10800000">
          <a:off x="2927161" y="2292308"/>
          <a:ext cx="710165" cy="555440"/>
        </a:xfrm>
        <a:prstGeom prst="triangl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FCF662DD-A1BE-4244-A311-AA6FCDF9DD6C}">
      <dsp:nvSpPr>
        <dsp:cNvPr id="0" name=""/>
        <dsp:cNvSpPr/>
      </dsp:nvSpPr>
      <dsp:spPr>
        <a:xfrm>
          <a:off x="2605557" y="3078309"/>
          <a:ext cx="1353373" cy="1353373"/>
        </a:xfrm>
        <a:prstGeom prst="ellipse">
          <a:avLst/>
        </a:prstGeom>
        <a:gradFill rotWithShape="0">
          <a:gsLst>
            <a:gs pos="0">
              <a:schemeClr val="accent3">
                <a:hueOff val="903533"/>
                <a:satOff val="33333"/>
                <a:lumOff val="-4902"/>
                <a:alphaOff val="0"/>
                <a:satMod val="103000"/>
                <a:lumMod val="102000"/>
                <a:tint val="94000"/>
              </a:schemeClr>
            </a:gs>
            <a:gs pos="50000">
              <a:schemeClr val="accent3">
                <a:hueOff val="903533"/>
                <a:satOff val="33333"/>
                <a:lumOff val="-4902"/>
                <a:alphaOff val="0"/>
                <a:satMod val="110000"/>
                <a:lumMod val="100000"/>
                <a:shade val="100000"/>
              </a:schemeClr>
            </a:gs>
            <a:gs pos="100000">
              <a:schemeClr val="accent3">
                <a:hueOff val="903533"/>
                <a:satOff val="33333"/>
                <a:lumOff val="-4902"/>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latin typeface="JF Flat" panose="02000500000000000000" pitchFamily="2" charset="-78"/>
              <a:cs typeface="JF Flat" panose="02000500000000000000" pitchFamily="2" charset="-78"/>
            </a:rPr>
            <a:t>البحث بالعنوان</a:t>
          </a:r>
        </a:p>
      </dsp:txBody>
      <dsp:txXfrm>
        <a:off x="2803754" y="3276506"/>
        <a:ext cx="956979" cy="956979"/>
      </dsp:txXfrm>
    </dsp:sp>
    <dsp:sp modelId="{19085DB8-0419-47BB-A37A-425162CE77D0}">
      <dsp:nvSpPr>
        <dsp:cNvPr id="0" name=""/>
        <dsp:cNvSpPr/>
      </dsp:nvSpPr>
      <dsp:spPr>
        <a:xfrm rot="5400000">
          <a:off x="4464665" y="3477275"/>
          <a:ext cx="710165" cy="555440"/>
        </a:xfrm>
        <a:prstGeom prst="triangle">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67B78C93-A60B-4B80-97E8-C767E68A6FF0}">
      <dsp:nvSpPr>
        <dsp:cNvPr id="0" name=""/>
        <dsp:cNvSpPr/>
      </dsp:nvSpPr>
      <dsp:spPr>
        <a:xfrm>
          <a:off x="5649125" y="3078309"/>
          <a:ext cx="1353373" cy="1353373"/>
        </a:xfrm>
        <a:prstGeom prst="ellipse">
          <a:avLst/>
        </a:prstGeom>
        <a:gradFill rotWithShape="0">
          <a:gsLst>
            <a:gs pos="0">
              <a:schemeClr val="accent3">
                <a:hueOff val="1807066"/>
                <a:satOff val="66667"/>
                <a:lumOff val="-9804"/>
                <a:alphaOff val="0"/>
                <a:satMod val="103000"/>
                <a:lumMod val="102000"/>
                <a:tint val="94000"/>
              </a:schemeClr>
            </a:gs>
            <a:gs pos="50000">
              <a:schemeClr val="accent3">
                <a:hueOff val="1807066"/>
                <a:satOff val="66667"/>
                <a:lumOff val="-9804"/>
                <a:alphaOff val="0"/>
                <a:satMod val="110000"/>
                <a:lumMod val="100000"/>
                <a:shade val="100000"/>
              </a:schemeClr>
            </a:gs>
            <a:gs pos="100000">
              <a:schemeClr val="accent3">
                <a:hueOff val="1807066"/>
                <a:satOff val="66667"/>
                <a:lumOff val="-980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1200150" rtl="1">
            <a:lnSpc>
              <a:spcPct val="90000"/>
            </a:lnSpc>
            <a:spcBef>
              <a:spcPct val="0"/>
            </a:spcBef>
            <a:spcAft>
              <a:spcPct val="35000"/>
            </a:spcAft>
            <a:buNone/>
          </a:pPr>
          <a:r>
            <a:rPr lang="ar-SA" sz="2700" kern="1200" dirty="0">
              <a:latin typeface="JF Flat" panose="02000500000000000000" pitchFamily="2" charset="-78"/>
              <a:cs typeface="JF Flat" panose="02000500000000000000" pitchFamily="2" charset="-78"/>
            </a:rPr>
            <a:t>البحث بالمؤلف</a:t>
          </a:r>
        </a:p>
      </dsp:txBody>
      <dsp:txXfrm>
        <a:off x="5847322" y="3276506"/>
        <a:ext cx="956979" cy="956979"/>
      </dsp:txXfrm>
    </dsp:sp>
    <dsp:sp modelId="{88A4415C-6D21-4D7B-A705-951D53D8EAB3}">
      <dsp:nvSpPr>
        <dsp:cNvPr id="0" name=""/>
        <dsp:cNvSpPr/>
      </dsp:nvSpPr>
      <dsp:spPr>
        <a:xfrm>
          <a:off x="5970729" y="2260867"/>
          <a:ext cx="710165" cy="555440"/>
        </a:xfrm>
        <a:prstGeom prst="triangl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E1FAAC03-6B41-4B1B-AD49-EAC4623F834C}">
      <dsp:nvSpPr>
        <dsp:cNvPr id="0" name=""/>
        <dsp:cNvSpPr/>
      </dsp:nvSpPr>
      <dsp:spPr>
        <a:xfrm>
          <a:off x="5311289" y="1262"/>
          <a:ext cx="2029045" cy="2029045"/>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rtl="1">
            <a:lnSpc>
              <a:spcPct val="90000"/>
            </a:lnSpc>
            <a:spcBef>
              <a:spcPct val="0"/>
            </a:spcBef>
            <a:spcAft>
              <a:spcPct val="35000"/>
            </a:spcAft>
            <a:buNone/>
          </a:pPr>
          <a:r>
            <a:rPr lang="ar-SA" sz="3200" kern="1200" dirty="0">
              <a:latin typeface="JF Flat" panose="02000500000000000000" pitchFamily="2" charset="-78"/>
              <a:cs typeface="JF Flat" panose="02000500000000000000" pitchFamily="2" charset="-78"/>
            </a:rPr>
            <a:t>البحث المفتوح</a:t>
          </a:r>
        </a:p>
      </dsp:txBody>
      <dsp:txXfrm>
        <a:off x="5608436" y="298409"/>
        <a:ext cx="1434751" cy="14347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99240-50CD-415F-9C6B-267C41C8B71A}">
      <dsp:nvSpPr>
        <dsp:cNvPr id="0" name=""/>
        <dsp:cNvSpPr/>
      </dsp:nvSpPr>
      <dsp:spPr>
        <a:xfrm>
          <a:off x="0" y="479771"/>
          <a:ext cx="9946005" cy="806399"/>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1920" tIns="666496" rIns="771920" bIns="142240" numCol="1" spcCol="1270" anchor="t" anchorCtr="0">
          <a:noAutofit/>
        </a:bodyPr>
        <a:lstStyle/>
        <a:p>
          <a:pPr marL="228600" lvl="1" indent="-228600" algn="r" defTabSz="889000" rtl="1">
            <a:lnSpc>
              <a:spcPct val="90000"/>
            </a:lnSpc>
            <a:spcBef>
              <a:spcPct val="0"/>
            </a:spcBef>
            <a:spcAft>
              <a:spcPct val="15000"/>
            </a:spcAft>
            <a:buChar char="•"/>
          </a:pPr>
          <a:endParaRPr lang="ar-SA" sz="2000" kern="1200" dirty="0"/>
        </a:p>
      </dsp:txBody>
      <dsp:txXfrm>
        <a:off x="0" y="479771"/>
        <a:ext cx="9946005" cy="806399"/>
      </dsp:txXfrm>
    </dsp:sp>
    <dsp:sp modelId="{D66F5D1C-F658-48D0-9B10-3EA18CE1A790}">
      <dsp:nvSpPr>
        <dsp:cNvPr id="0" name=""/>
        <dsp:cNvSpPr/>
      </dsp:nvSpPr>
      <dsp:spPr>
        <a:xfrm>
          <a:off x="2486501" y="7451"/>
          <a:ext cx="6962203" cy="94464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3155" tIns="0" rIns="263155" bIns="0" numCol="1" spcCol="1270" anchor="ctr" anchorCtr="0">
          <a:noAutofit/>
        </a:bodyPr>
        <a:lstStyle/>
        <a:p>
          <a:pPr marL="0" lvl="0" indent="0" algn="r" defTabSz="889000" rtl="1">
            <a:lnSpc>
              <a:spcPct val="90000"/>
            </a:lnSpc>
            <a:spcBef>
              <a:spcPct val="0"/>
            </a:spcBef>
            <a:spcAft>
              <a:spcPct val="35000"/>
            </a:spcAft>
            <a:buNone/>
          </a:pPr>
          <a:r>
            <a:rPr lang="ar-SA" sz="2000" kern="1200" dirty="0"/>
            <a:t>فهرس مكتبة جامعة أم القرى</a:t>
          </a:r>
        </a:p>
      </dsp:txBody>
      <dsp:txXfrm>
        <a:off x="2532615" y="53565"/>
        <a:ext cx="6869975" cy="852412"/>
      </dsp:txXfrm>
    </dsp:sp>
    <dsp:sp modelId="{7663875B-E0F9-48BA-933A-9ACBBA29F855}">
      <dsp:nvSpPr>
        <dsp:cNvPr id="0" name=""/>
        <dsp:cNvSpPr/>
      </dsp:nvSpPr>
      <dsp:spPr>
        <a:xfrm>
          <a:off x="0" y="1931291"/>
          <a:ext cx="9946005" cy="806399"/>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1920" tIns="666496" rIns="771920" bIns="142240" numCol="1" spcCol="1270" anchor="t" anchorCtr="0">
          <a:noAutofit/>
        </a:bodyPr>
        <a:lstStyle/>
        <a:p>
          <a:pPr marL="228600" lvl="1" indent="-228600" algn="r" defTabSz="889000" rtl="1">
            <a:lnSpc>
              <a:spcPct val="90000"/>
            </a:lnSpc>
            <a:spcBef>
              <a:spcPct val="0"/>
            </a:spcBef>
            <a:spcAft>
              <a:spcPct val="15000"/>
            </a:spcAft>
            <a:buChar char="•"/>
          </a:pPr>
          <a:endParaRPr lang="ar-SA" sz="2000" kern="1200" dirty="0"/>
        </a:p>
      </dsp:txBody>
      <dsp:txXfrm>
        <a:off x="0" y="1931291"/>
        <a:ext cx="9946005" cy="806399"/>
      </dsp:txXfrm>
    </dsp:sp>
    <dsp:sp modelId="{43AAC120-AA34-4A3E-A949-3A124BCB76E2}">
      <dsp:nvSpPr>
        <dsp:cNvPr id="0" name=""/>
        <dsp:cNvSpPr/>
      </dsp:nvSpPr>
      <dsp:spPr>
        <a:xfrm>
          <a:off x="2486501" y="1458971"/>
          <a:ext cx="6962203" cy="944640"/>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3155" tIns="0" rIns="263155" bIns="0" numCol="1" spcCol="1270" anchor="ctr" anchorCtr="0">
          <a:noAutofit/>
        </a:bodyPr>
        <a:lstStyle/>
        <a:p>
          <a:pPr marL="0" lvl="0" indent="0" algn="r" defTabSz="889000" rtl="1">
            <a:lnSpc>
              <a:spcPct val="90000"/>
            </a:lnSpc>
            <a:spcBef>
              <a:spcPct val="0"/>
            </a:spcBef>
            <a:spcAft>
              <a:spcPct val="35000"/>
            </a:spcAft>
            <a:buNone/>
          </a:pPr>
          <a:r>
            <a:rPr lang="ar-SA" sz="2000" kern="1200" dirty="0"/>
            <a:t>فهرس مكتبة الملك عبد العزيز العامة</a:t>
          </a:r>
        </a:p>
      </dsp:txBody>
      <dsp:txXfrm>
        <a:off x="2532615" y="1505085"/>
        <a:ext cx="6869975" cy="85241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99240-50CD-415F-9C6B-267C41C8B71A}">
      <dsp:nvSpPr>
        <dsp:cNvPr id="0" name=""/>
        <dsp:cNvSpPr/>
      </dsp:nvSpPr>
      <dsp:spPr>
        <a:xfrm>
          <a:off x="0" y="479771"/>
          <a:ext cx="9946005" cy="806399"/>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1920" tIns="666496" rIns="771920" bIns="142240" numCol="1" spcCol="1270" anchor="t" anchorCtr="0">
          <a:noAutofit/>
        </a:bodyPr>
        <a:lstStyle/>
        <a:p>
          <a:pPr marL="228600" lvl="1" indent="-228600" algn="r" defTabSz="889000" rtl="1">
            <a:lnSpc>
              <a:spcPct val="90000"/>
            </a:lnSpc>
            <a:spcBef>
              <a:spcPct val="0"/>
            </a:spcBef>
            <a:spcAft>
              <a:spcPct val="15000"/>
            </a:spcAft>
            <a:buChar char="•"/>
          </a:pPr>
          <a:endParaRPr lang="ar-SA" sz="2000" kern="1200" dirty="0"/>
        </a:p>
      </dsp:txBody>
      <dsp:txXfrm>
        <a:off x="0" y="479771"/>
        <a:ext cx="9946005" cy="806399"/>
      </dsp:txXfrm>
    </dsp:sp>
    <dsp:sp modelId="{D66F5D1C-F658-48D0-9B10-3EA18CE1A790}">
      <dsp:nvSpPr>
        <dsp:cNvPr id="0" name=""/>
        <dsp:cNvSpPr/>
      </dsp:nvSpPr>
      <dsp:spPr>
        <a:xfrm>
          <a:off x="2486501" y="7451"/>
          <a:ext cx="6962203" cy="94464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3155" tIns="0" rIns="263155" bIns="0" numCol="1" spcCol="1270" anchor="ctr" anchorCtr="0">
          <a:noAutofit/>
        </a:bodyPr>
        <a:lstStyle/>
        <a:p>
          <a:pPr marL="0" lvl="0" indent="0" algn="r" defTabSz="889000" rtl="1">
            <a:lnSpc>
              <a:spcPct val="90000"/>
            </a:lnSpc>
            <a:spcBef>
              <a:spcPct val="0"/>
            </a:spcBef>
            <a:spcAft>
              <a:spcPct val="35000"/>
            </a:spcAft>
            <a:buNone/>
          </a:pPr>
          <a:r>
            <a:rPr lang="ar-SA" sz="2000" kern="1200" dirty="0"/>
            <a:t>فهرس المخطوطات بمكتبة الحرمين الشريفين</a:t>
          </a:r>
        </a:p>
      </dsp:txBody>
      <dsp:txXfrm>
        <a:off x="2532615" y="53565"/>
        <a:ext cx="6869975" cy="852412"/>
      </dsp:txXfrm>
    </dsp:sp>
    <dsp:sp modelId="{7663875B-E0F9-48BA-933A-9ACBBA29F855}">
      <dsp:nvSpPr>
        <dsp:cNvPr id="0" name=""/>
        <dsp:cNvSpPr/>
      </dsp:nvSpPr>
      <dsp:spPr>
        <a:xfrm>
          <a:off x="0" y="1931291"/>
          <a:ext cx="9946005" cy="806399"/>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1920" tIns="666496" rIns="771920" bIns="142240" numCol="1" spcCol="1270" anchor="t" anchorCtr="0">
          <a:noAutofit/>
        </a:bodyPr>
        <a:lstStyle/>
        <a:p>
          <a:pPr marL="228600" lvl="1" indent="-228600" algn="r" defTabSz="889000" rtl="1">
            <a:lnSpc>
              <a:spcPct val="90000"/>
            </a:lnSpc>
            <a:spcBef>
              <a:spcPct val="0"/>
            </a:spcBef>
            <a:spcAft>
              <a:spcPct val="15000"/>
            </a:spcAft>
            <a:buChar char="•"/>
          </a:pPr>
          <a:endParaRPr lang="ar-SA" sz="2000" kern="1200" dirty="0"/>
        </a:p>
      </dsp:txBody>
      <dsp:txXfrm>
        <a:off x="0" y="1931291"/>
        <a:ext cx="9946005" cy="806399"/>
      </dsp:txXfrm>
    </dsp:sp>
    <dsp:sp modelId="{43AAC120-AA34-4A3E-A949-3A124BCB76E2}">
      <dsp:nvSpPr>
        <dsp:cNvPr id="0" name=""/>
        <dsp:cNvSpPr/>
      </dsp:nvSpPr>
      <dsp:spPr>
        <a:xfrm>
          <a:off x="2486501" y="1458971"/>
          <a:ext cx="6962203" cy="944640"/>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3155" tIns="0" rIns="263155" bIns="0" numCol="1" spcCol="1270" anchor="ctr" anchorCtr="0">
          <a:noAutofit/>
        </a:bodyPr>
        <a:lstStyle/>
        <a:p>
          <a:pPr marL="0" lvl="0" indent="0" algn="r" defTabSz="889000" rtl="1">
            <a:lnSpc>
              <a:spcPct val="90000"/>
            </a:lnSpc>
            <a:spcBef>
              <a:spcPct val="0"/>
            </a:spcBef>
            <a:spcAft>
              <a:spcPct val="35000"/>
            </a:spcAft>
            <a:buNone/>
          </a:pPr>
          <a:r>
            <a:rPr lang="ar-SA" sz="2000" kern="1200" dirty="0"/>
            <a:t>فهرس مخطوطات مكتبة المسجد النبوي الشريف </a:t>
          </a:r>
        </a:p>
      </dsp:txBody>
      <dsp:txXfrm>
        <a:off x="2532615" y="1505085"/>
        <a:ext cx="6869975" cy="8524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99240-50CD-415F-9C6B-267C41C8B71A}">
      <dsp:nvSpPr>
        <dsp:cNvPr id="0" name=""/>
        <dsp:cNvSpPr/>
      </dsp:nvSpPr>
      <dsp:spPr>
        <a:xfrm>
          <a:off x="0" y="381671"/>
          <a:ext cx="9946005" cy="926100"/>
        </a:xfrm>
        <a:prstGeom prst="rect">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1920" tIns="499872" rIns="771920" bIns="142240" numCol="1" spcCol="1270" anchor="t" anchorCtr="0">
          <a:noAutofit/>
        </a:bodyPr>
        <a:lstStyle/>
        <a:p>
          <a:pPr marL="228600" lvl="1" indent="-228600" algn="r" defTabSz="889000" rtl="1">
            <a:lnSpc>
              <a:spcPct val="90000"/>
            </a:lnSpc>
            <a:spcBef>
              <a:spcPct val="0"/>
            </a:spcBef>
            <a:spcAft>
              <a:spcPct val="15000"/>
            </a:spcAft>
            <a:buChar char="•"/>
          </a:pPr>
          <a:r>
            <a:rPr lang="en-US" sz="2000" kern="1200" dirty="0"/>
            <a:t>https://oclc.org/en-Europe/home.html</a:t>
          </a:r>
          <a:endParaRPr lang="ar-SA" sz="2000" kern="1200" dirty="0"/>
        </a:p>
      </dsp:txBody>
      <dsp:txXfrm>
        <a:off x="0" y="381671"/>
        <a:ext cx="9946005" cy="926100"/>
      </dsp:txXfrm>
    </dsp:sp>
    <dsp:sp modelId="{D66F5D1C-F658-48D0-9B10-3EA18CE1A790}">
      <dsp:nvSpPr>
        <dsp:cNvPr id="0" name=""/>
        <dsp:cNvSpPr/>
      </dsp:nvSpPr>
      <dsp:spPr>
        <a:xfrm>
          <a:off x="2486501" y="27431"/>
          <a:ext cx="6962203" cy="70848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3155" tIns="0" rIns="263155" bIns="0" numCol="1" spcCol="1270" anchor="ctr" anchorCtr="0">
          <a:noAutofit/>
        </a:bodyPr>
        <a:lstStyle/>
        <a:p>
          <a:pPr marL="0" lvl="0" indent="0" algn="r" defTabSz="889000" rtl="1">
            <a:lnSpc>
              <a:spcPct val="90000"/>
            </a:lnSpc>
            <a:spcBef>
              <a:spcPct val="0"/>
            </a:spcBef>
            <a:spcAft>
              <a:spcPct val="35000"/>
            </a:spcAft>
            <a:buNone/>
          </a:pPr>
          <a:r>
            <a:rPr lang="ar-SA" sz="2000" kern="1200" dirty="0"/>
            <a:t>الفهرس العالمي التعاوني الموحد</a:t>
          </a:r>
        </a:p>
      </dsp:txBody>
      <dsp:txXfrm>
        <a:off x="2521086" y="62016"/>
        <a:ext cx="6893033" cy="639310"/>
      </dsp:txXfrm>
    </dsp:sp>
    <dsp:sp modelId="{7663875B-E0F9-48BA-933A-9ACBBA29F855}">
      <dsp:nvSpPr>
        <dsp:cNvPr id="0" name=""/>
        <dsp:cNvSpPr/>
      </dsp:nvSpPr>
      <dsp:spPr>
        <a:xfrm>
          <a:off x="0" y="1791611"/>
          <a:ext cx="9946005" cy="926100"/>
        </a:xfrm>
        <a:prstGeom prst="rect">
          <a:avLst/>
        </a:prstGeom>
        <a:solidFill>
          <a:schemeClr val="lt1">
            <a:alpha val="90000"/>
            <a:hueOff val="0"/>
            <a:satOff val="0"/>
            <a:lumOff val="0"/>
            <a:alphaOff val="0"/>
          </a:schemeClr>
        </a:soli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71920" tIns="499872" rIns="771920" bIns="142240" numCol="1" spcCol="1270" anchor="t" anchorCtr="0">
          <a:noAutofit/>
        </a:bodyPr>
        <a:lstStyle/>
        <a:p>
          <a:pPr marL="228600" lvl="1" indent="-228600" algn="r" defTabSz="889000" rtl="1">
            <a:lnSpc>
              <a:spcPct val="90000"/>
            </a:lnSpc>
            <a:spcBef>
              <a:spcPct val="0"/>
            </a:spcBef>
            <a:spcAft>
              <a:spcPct val="15000"/>
            </a:spcAft>
            <a:buChar char="•"/>
          </a:pPr>
          <a:r>
            <a:rPr lang="en-US" sz="2000" kern="1200" dirty="0"/>
            <a:t>http://www.aruc.org</a:t>
          </a:r>
          <a:endParaRPr lang="ar-SA" sz="2000" kern="1200" dirty="0"/>
        </a:p>
      </dsp:txBody>
      <dsp:txXfrm>
        <a:off x="0" y="1791611"/>
        <a:ext cx="9946005" cy="926100"/>
      </dsp:txXfrm>
    </dsp:sp>
    <dsp:sp modelId="{43AAC120-AA34-4A3E-A949-3A124BCB76E2}">
      <dsp:nvSpPr>
        <dsp:cNvPr id="0" name=""/>
        <dsp:cNvSpPr/>
      </dsp:nvSpPr>
      <dsp:spPr>
        <a:xfrm>
          <a:off x="2486501" y="1437371"/>
          <a:ext cx="6962203" cy="708480"/>
        </a:xfrm>
        <a:prstGeom prst="roundRect">
          <a:avLst/>
        </a:prstGeom>
        <a:gradFill rotWithShape="0">
          <a:gsLst>
            <a:gs pos="0">
              <a:schemeClr val="accent2">
                <a:hueOff val="-1455363"/>
                <a:satOff val="-83928"/>
                <a:lumOff val="8628"/>
                <a:alphaOff val="0"/>
                <a:lumMod val="110000"/>
                <a:satMod val="105000"/>
                <a:tint val="67000"/>
              </a:schemeClr>
            </a:gs>
            <a:gs pos="50000">
              <a:schemeClr val="accent2">
                <a:hueOff val="-1455363"/>
                <a:satOff val="-83928"/>
                <a:lumOff val="8628"/>
                <a:alphaOff val="0"/>
                <a:lumMod val="105000"/>
                <a:satMod val="103000"/>
                <a:tint val="73000"/>
              </a:schemeClr>
            </a:gs>
            <a:gs pos="100000">
              <a:schemeClr val="accent2">
                <a:hueOff val="-1455363"/>
                <a:satOff val="-83928"/>
                <a:lumOff val="862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3155" tIns="0" rIns="263155" bIns="0" numCol="1" spcCol="1270" anchor="ctr" anchorCtr="0">
          <a:noAutofit/>
        </a:bodyPr>
        <a:lstStyle/>
        <a:p>
          <a:pPr marL="0" lvl="0" indent="0" algn="r" defTabSz="889000" rtl="1">
            <a:lnSpc>
              <a:spcPct val="90000"/>
            </a:lnSpc>
            <a:spcBef>
              <a:spcPct val="0"/>
            </a:spcBef>
            <a:spcAft>
              <a:spcPct val="35000"/>
            </a:spcAft>
            <a:buNone/>
          </a:pPr>
          <a:r>
            <a:rPr lang="ar-SA" sz="2000" kern="1200" dirty="0"/>
            <a:t>الفهرس العربي التعاوني الموحد</a:t>
          </a:r>
        </a:p>
      </dsp:txBody>
      <dsp:txXfrm>
        <a:off x="2521086" y="1471956"/>
        <a:ext cx="6893033"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C0582911-49B6-2851-C39C-90EE97C457C5}"/>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005B5C97-00BB-10C6-94E3-FD55C8115D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5001E513-20E5-E1EE-9ED7-9E1998BF30DF}"/>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5" name="عنصر نائب للتذييل 4">
            <a:extLst>
              <a:ext uri="{FF2B5EF4-FFF2-40B4-BE49-F238E27FC236}">
                <a16:creationId xmlns:a16="http://schemas.microsoft.com/office/drawing/2014/main" id="{96B9AC0F-84AE-CECA-0DBA-74FF693F924F}"/>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F141B64D-CA41-880C-F2AA-26C60F0C2472}"/>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825947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89DF3F-BF26-52D5-02EC-3C821CB3B593}"/>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0E8336F7-08C1-F54A-41AF-1D0AB6A57677}"/>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70B5A215-85D6-7D81-B6AB-8A0C645F9B7A}"/>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5" name="عنصر نائب للتذييل 4">
            <a:extLst>
              <a:ext uri="{FF2B5EF4-FFF2-40B4-BE49-F238E27FC236}">
                <a16:creationId xmlns:a16="http://schemas.microsoft.com/office/drawing/2014/main" id="{C121EDDB-BC1D-9637-2055-8E698E98159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A6E7CDCB-3B6A-2583-A895-6A0489428F80}"/>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384154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2663CBC-B8D6-ECFF-7498-977A6F3A21E7}"/>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092A7414-F14A-BB2C-F08E-EB7E20737D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06ABA741-0D22-0177-F736-25549404F53A}"/>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5" name="عنصر نائب للتذييل 4">
            <a:extLst>
              <a:ext uri="{FF2B5EF4-FFF2-40B4-BE49-F238E27FC236}">
                <a16:creationId xmlns:a16="http://schemas.microsoft.com/office/drawing/2014/main" id="{B2F6B5EB-2581-7405-4BC3-74433E237EA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99B542C3-3735-A03E-2241-4700808388F6}"/>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1655457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5DADC50-6F64-78BE-802C-8037652C802E}"/>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A970AA13-31E6-017A-1E60-354D87661BB2}"/>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593CCEAF-607A-0B36-3D5C-C3E046621F84}"/>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F422EA52-D57C-ED1F-66A6-FDC28CEB4EEC}"/>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6" name="عنصر نائب للتذييل 5">
            <a:extLst>
              <a:ext uri="{FF2B5EF4-FFF2-40B4-BE49-F238E27FC236}">
                <a16:creationId xmlns:a16="http://schemas.microsoft.com/office/drawing/2014/main" id="{33EC25FC-70F5-7E88-A00C-865886A2370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785A917-A7E7-1034-F893-12AD9B06F1BB}"/>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411029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FE12F6F-51C4-1981-4857-F29EB29D783B}"/>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2DF3BF16-E4A6-C0D9-52EB-C7B506D0A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0971B225-80E8-0F34-D5C6-D668BAEC1E9B}"/>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0A52C33C-345E-CF73-5CE5-E9F460CBFA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617CE6E7-0EAF-EC92-CDC4-97A0566B0A1E}"/>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EEBEE9FB-E6CD-3723-94EE-F56F7DCD5CBF}"/>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8" name="عنصر نائب للتذييل 7">
            <a:extLst>
              <a:ext uri="{FF2B5EF4-FFF2-40B4-BE49-F238E27FC236}">
                <a16:creationId xmlns:a16="http://schemas.microsoft.com/office/drawing/2014/main" id="{95662890-D7F6-8FC1-5CB4-C7E214FB2E03}"/>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C87CFED3-A5AA-33C7-1DED-3754BF17D69C}"/>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121350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F5F6F58-C8BB-5444-B3F2-2F9BB92F683C}"/>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4ACBC0CA-F6B4-1B5D-101D-D1162E2FCB48}"/>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4" name="عنصر نائب للتذييل 3">
            <a:extLst>
              <a:ext uri="{FF2B5EF4-FFF2-40B4-BE49-F238E27FC236}">
                <a16:creationId xmlns:a16="http://schemas.microsoft.com/office/drawing/2014/main" id="{B6B0B897-3A90-4030-3263-BF5D0CA7A9DE}"/>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52D56756-0934-FD65-02D8-BD97CEF359D2}"/>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946105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4606B530-00F7-45B5-FBB6-0E5D0A5AD8F8}"/>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3" name="عنصر نائب للتذييل 2">
            <a:extLst>
              <a:ext uri="{FF2B5EF4-FFF2-40B4-BE49-F238E27FC236}">
                <a16:creationId xmlns:a16="http://schemas.microsoft.com/office/drawing/2014/main" id="{2B0B2796-EEDC-E94B-CAD9-895B75184CDE}"/>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55F262B4-1F1C-9659-9FF0-1BD8E66F841D}"/>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3727000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72DE13C-BC0D-2FC8-BB43-3D781FEF8782}"/>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67577D7C-64F0-481B-7642-43666F0F45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8DD16F27-4E81-6B01-BC12-3BFBE8DD8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75BD29B3-BBD0-AF41-8524-CFCB4C1C6B70}"/>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6" name="عنصر نائب للتذييل 5">
            <a:extLst>
              <a:ext uri="{FF2B5EF4-FFF2-40B4-BE49-F238E27FC236}">
                <a16:creationId xmlns:a16="http://schemas.microsoft.com/office/drawing/2014/main" id="{B34A6007-FB35-1D59-3CD5-DEACB1B48ACA}"/>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84203FDA-2129-DC2D-641E-9172A27BFDF3}"/>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1165903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902062B-FCB8-EBBF-2C64-8C02A6612C2A}"/>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2A81D46E-33FC-A4A4-E754-E88E5D7C5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62DF2C2F-1FA4-65C3-FDF6-02D5C5B5F2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802FECF6-92C1-07B9-6333-1B92ECE59CF6}"/>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6" name="عنصر نائب للتذييل 5">
            <a:extLst>
              <a:ext uri="{FF2B5EF4-FFF2-40B4-BE49-F238E27FC236}">
                <a16:creationId xmlns:a16="http://schemas.microsoft.com/office/drawing/2014/main" id="{CE82B930-1A1E-1497-160F-119F5FFFEE24}"/>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333F5CBA-667B-D932-0DA4-93046281BD2C}"/>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3433404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CBE43C4-2F9B-EC67-DC86-C946BDCCC8CA}"/>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2D7C8B9E-4603-95A6-17D0-FF5400CAC65B}"/>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499D8BAB-CF21-52C5-E098-F77DC1B1E2C2}"/>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5" name="عنصر نائب للتذييل 4">
            <a:extLst>
              <a:ext uri="{FF2B5EF4-FFF2-40B4-BE49-F238E27FC236}">
                <a16:creationId xmlns:a16="http://schemas.microsoft.com/office/drawing/2014/main" id="{5BFC97AF-8721-4F9D-3DF8-7C2CFB07F367}"/>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5EBF6BD3-97C8-FF46-AFA6-E0603AA23AB7}"/>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940187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CB374E60-A9B8-796E-FC56-A8C702CE8C8B}"/>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851B95E4-A381-7EFB-23A6-940668F2B4FC}"/>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A5BD459F-C15F-8DF8-BE17-53D997197A28}"/>
              </a:ext>
            </a:extLst>
          </p:cNvPr>
          <p:cNvSpPr>
            <a:spLocks noGrp="1"/>
          </p:cNvSpPr>
          <p:nvPr>
            <p:ph type="dt" sz="half" idx="10"/>
          </p:nvPr>
        </p:nvSpPr>
        <p:spPr/>
        <p:txBody>
          <a:bodyPr/>
          <a:lstStyle/>
          <a:p>
            <a:fld id="{957E5E11-826F-443C-86E0-244F8641BA59}" type="datetimeFigureOut">
              <a:rPr lang="ar-SA" smtClean="0"/>
              <a:t>2 ربيع الأول، 1445</a:t>
            </a:fld>
            <a:endParaRPr lang="ar-SA"/>
          </a:p>
        </p:txBody>
      </p:sp>
      <p:sp>
        <p:nvSpPr>
          <p:cNvPr id="5" name="عنصر نائب للتذييل 4">
            <a:extLst>
              <a:ext uri="{FF2B5EF4-FFF2-40B4-BE49-F238E27FC236}">
                <a16:creationId xmlns:a16="http://schemas.microsoft.com/office/drawing/2014/main" id="{FB0B7C2B-A85C-0B3A-4B6E-5584A96BA82C}"/>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065FB325-D920-F29B-016B-F158BF78E2E7}"/>
              </a:ext>
            </a:extLst>
          </p:cNvPr>
          <p:cNvSpPr>
            <a:spLocks noGrp="1"/>
          </p:cNvSpPr>
          <p:nvPr>
            <p:ph type="sldNum" sz="quarter" idx="12"/>
          </p:nvPr>
        </p:nvSpPr>
        <p:spPr/>
        <p:txBody>
          <a:bodyPr/>
          <a:lstStyle/>
          <a:p>
            <a:fld id="{7DC3F585-3D68-466D-8975-BE2268A27130}" type="slidenum">
              <a:rPr lang="ar-SA" smtClean="0"/>
              <a:t>‹#›</a:t>
            </a:fld>
            <a:endParaRPr lang="ar-SA"/>
          </a:p>
        </p:txBody>
      </p:sp>
    </p:spTree>
    <p:extLst>
      <p:ext uri="{BB962C8B-B14F-4D97-AF65-F5344CB8AC3E}">
        <p14:creationId xmlns:p14="http://schemas.microsoft.com/office/powerpoint/2010/main" val="4050486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02CEAE4A-AD56-5210-A1B0-B8BD4D37BD5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8D3CFC42-8E12-D58F-6474-1F9F7551A0E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13F58AA0-CDD6-64D4-5B4E-40B9491B23F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57E5E11-826F-443C-86E0-244F8641BA59}" type="datetimeFigureOut">
              <a:rPr lang="ar-SA" smtClean="0"/>
              <a:t>2 ربيع الأول، 1445</a:t>
            </a:fld>
            <a:endParaRPr lang="ar-SA"/>
          </a:p>
        </p:txBody>
      </p:sp>
      <p:sp>
        <p:nvSpPr>
          <p:cNvPr id="5" name="عنصر نائب للتذييل 4">
            <a:extLst>
              <a:ext uri="{FF2B5EF4-FFF2-40B4-BE49-F238E27FC236}">
                <a16:creationId xmlns:a16="http://schemas.microsoft.com/office/drawing/2014/main" id="{0BA77895-4422-8633-3C9F-9EB45AA6B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a:extLst>
              <a:ext uri="{FF2B5EF4-FFF2-40B4-BE49-F238E27FC236}">
                <a16:creationId xmlns:a16="http://schemas.microsoft.com/office/drawing/2014/main" id="{6F590CAE-207B-2113-3BCF-52451243BD7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DC3F585-3D68-466D-8975-BE2268A27130}" type="slidenum">
              <a:rPr lang="ar-SA" smtClean="0"/>
              <a:t>‹#›</a:t>
            </a:fld>
            <a:endParaRPr lang="ar-SA"/>
          </a:p>
        </p:txBody>
      </p:sp>
    </p:spTree>
    <p:extLst>
      <p:ext uri="{BB962C8B-B14F-4D97-AF65-F5344CB8AC3E}">
        <p14:creationId xmlns:p14="http://schemas.microsoft.com/office/powerpoint/2010/main" val="2999013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زاوية مطوية 3">
            <a:extLst>
              <a:ext uri="{FF2B5EF4-FFF2-40B4-BE49-F238E27FC236}">
                <a16:creationId xmlns:a16="http://schemas.microsoft.com/office/drawing/2014/main" id="{A3A07DDA-721F-B248-200B-0B9037CE1F3A}"/>
              </a:ext>
            </a:extLst>
          </p:cNvPr>
          <p:cNvSpPr/>
          <p:nvPr/>
        </p:nvSpPr>
        <p:spPr>
          <a:xfrm flipV="1">
            <a:off x="6096001" y="0"/>
            <a:ext cx="6096000" cy="6858000"/>
          </a:xfrm>
          <a:prstGeom prst="foldedCorner">
            <a:avLst>
              <a:gd name="adj" fmla="val 20395"/>
            </a:avLst>
          </a:prstGeom>
          <a:ln/>
        </p:spPr>
        <p:style>
          <a:lnRef idx="1">
            <a:schemeClr val="dk1"/>
          </a:lnRef>
          <a:fillRef idx="3">
            <a:schemeClr val="dk1"/>
          </a:fillRef>
          <a:effectRef idx="2">
            <a:schemeClr val="dk1"/>
          </a:effectRef>
          <a:fontRef idx="minor">
            <a:schemeClr val="lt1"/>
          </a:fontRef>
        </p:style>
        <p:txBody>
          <a:bodyPr rtlCol="1" anchor="ctr"/>
          <a:lstStyle/>
          <a:p>
            <a:pPr algn="ctr"/>
            <a:endParaRPr lang="ar-SA" dirty="0"/>
          </a:p>
        </p:txBody>
      </p:sp>
      <p:sp>
        <p:nvSpPr>
          <p:cNvPr id="5" name="مثلث قائم الزاوية 4">
            <a:extLst>
              <a:ext uri="{FF2B5EF4-FFF2-40B4-BE49-F238E27FC236}">
                <a16:creationId xmlns:a16="http://schemas.microsoft.com/office/drawing/2014/main" id="{73528526-B958-476E-78EF-73F83FE7778A}"/>
              </a:ext>
            </a:extLst>
          </p:cNvPr>
          <p:cNvSpPr/>
          <p:nvPr/>
        </p:nvSpPr>
        <p:spPr>
          <a:xfrm>
            <a:off x="0" y="5574891"/>
            <a:ext cx="1342103" cy="1283109"/>
          </a:xfrm>
          <a:prstGeom prst="rtTriangl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pic>
        <p:nvPicPr>
          <p:cNvPr id="7" name="رسم 6" descr="أجزاء أحجية">
            <a:extLst>
              <a:ext uri="{FF2B5EF4-FFF2-40B4-BE49-F238E27FC236}">
                <a16:creationId xmlns:a16="http://schemas.microsoft.com/office/drawing/2014/main" id="{73B6A812-0D74-47FF-B38F-7338896C7A8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69510" y="909484"/>
            <a:ext cx="5039032" cy="5039032"/>
          </a:xfrm>
          <a:prstGeom prst="rect">
            <a:avLst/>
          </a:prstGeom>
        </p:spPr>
      </p:pic>
      <p:sp>
        <p:nvSpPr>
          <p:cNvPr id="8" name="مربع نص 7">
            <a:extLst>
              <a:ext uri="{FF2B5EF4-FFF2-40B4-BE49-F238E27FC236}">
                <a16:creationId xmlns:a16="http://schemas.microsoft.com/office/drawing/2014/main" id="{2648CF7D-4399-D326-8332-646EBD3A1E8B}"/>
              </a:ext>
            </a:extLst>
          </p:cNvPr>
          <p:cNvSpPr txBox="1"/>
          <p:nvPr/>
        </p:nvSpPr>
        <p:spPr>
          <a:xfrm>
            <a:off x="191729" y="3774226"/>
            <a:ext cx="5520813" cy="1154162"/>
          </a:xfrm>
          <a:prstGeom prst="rect">
            <a:avLst/>
          </a:prstGeom>
          <a:noFill/>
        </p:spPr>
        <p:txBody>
          <a:bodyPr wrap="square" rtlCol="1">
            <a:spAutoFit/>
          </a:bodyPr>
          <a:lstStyle/>
          <a:p>
            <a:pPr algn="ctr">
              <a:lnSpc>
                <a:spcPct val="150000"/>
              </a:lnSpc>
            </a:pPr>
            <a:r>
              <a:rPr lang="ar-SA" sz="2400"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مهارة استخدام الفهارس الإلكترونية للمكتبات الرقمية</a:t>
            </a:r>
          </a:p>
        </p:txBody>
      </p:sp>
      <p:pic>
        <p:nvPicPr>
          <p:cNvPr id="10" name="رسم 9" descr="أجزاء أحجية">
            <a:extLst>
              <a:ext uri="{FF2B5EF4-FFF2-40B4-BE49-F238E27FC236}">
                <a16:creationId xmlns:a16="http://schemas.microsoft.com/office/drawing/2014/main" id="{4B11BD7A-F2FE-FFCF-6768-BBCB1E142A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1694098" y="1133832"/>
            <a:ext cx="2516073" cy="2516073"/>
          </a:xfrm>
          <a:prstGeom prst="rect">
            <a:avLst/>
          </a:prstGeom>
        </p:spPr>
      </p:pic>
    </p:spTree>
    <p:extLst>
      <p:ext uri="{BB962C8B-B14F-4D97-AF65-F5344CB8AC3E}">
        <p14:creationId xmlns:p14="http://schemas.microsoft.com/office/powerpoint/2010/main" val="1309546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8181537" y="755855"/>
            <a:ext cx="2992823" cy="684803"/>
          </a:xfrm>
          <a:prstGeom prst="rect">
            <a:avLst/>
          </a:prstGeom>
          <a:noFill/>
        </p:spPr>
        <p:txBody>
          <a:bodyPr wrap="square" rtlCol="1">
            <a:spAutoFit/>
          </a:bodyPr>
          <a:lstStyle/>
          <a:p>
            <a:pPr algn="ctr">
              <a:lnSpc>
                <a:spcPct val="150000"/>
              </a:lnSpc>
            </a:pPr>
            <a:r>
              <a:rPr lang="ar-SA" sz="2800" b="1"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أهداف الدرس:</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2982"/>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5420030"/>
            <a:ext cx="1017639" cy="958646"/>
          </a:xfrm>
          <a:prstGeom prst="halfFrame">
            <a:avLst>
              <a:gd name="adj1" fmla="val 13252"/>
              <a:gd name="adj2" fmla="val 12982"/>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CF4630CB-2458-4717-EF2D-8930272E2DBC}"/>
              </a:ext>
            </a:extLst>
          </p:cNvPr>
          <p:cNvSpPr txBox="1"/>
          <p:nvPr/>
        </p:nvSpPr>
        <p:spPr>
          <a:xfrm>
            <a:off x="5229726" y="1808586"/>
            <a:ext cx="5798492" cy="3450945"/>
          </a:xfrm>
          <a:prstGeom prst="rect">
            <a:avLst/>
          </a:prstGeom>
          <a:noFill/>
        </p:spPr>
        <p:txBody>
          <a:bodyPr wrap="square" rtlCol="1">
            <a:spAutoFit/>
          </a:bodyPr>
          <a:lstStyle/>
          <a:p>
            <a:pPr marL="342900" indent="-342900" algn="just">
              <a:lnSpc>
                <a:spcPct val="250000"/>
              </a:lnSpc>
              <a:buFont typeface="Wingdings" panose="05000000000000000000" pitchFamily="2" charset="2"/>
              <a:buChar char="q"/>
            </a:pPr>
            <a:r>
              <a:rPr lang="ar-SA" dirty="0">
                <a:latin typeface="JF Flat" panose="02000500000000000000" pitchFamily="2" charset="-78"/>
                <a:cs typeface="JF Flat" panose="02000500000000000000" pitchFamily="2" charset="-78"/>
              </a:rPr>
              <a:t>أن يوضح الطالب مفهوم الفهارس الالكترونية.</a:t>
            </a:r>
          </a:p>
          <a:p>
            <a:pPr marL="342900" indent="-342900" algn="just">
              <a:lnSpc>
                <a:spcPct val="250000"/>
              </a:lnSpc>
              <a:buFont typeface="Wingdings" panose="05000000000000000000" pitchFamily="2" charset="2"/>
              <a:buChar char="q"/>
            </a:pPr>
            <a:r>
              <a:rPr lang="ar-SA" dirty="0">
                <a:latin typeface="JF Flat" panose="02000500000000000000" pitchFamily="2" charset="-78"/>
                <a:cs typeface="JF Flat" panose="02000500000000000000" pitchFamily="2" charset="-78"/>
              </a:rPr>
              <a:t>ان يستنتج الطالب أهمية الفهارس الالكترونية.</a:t>
            </a:r>
          </a:p>
          <a:p>
            <a:pPr marL="342900" indent="-342900" algn="just">
              <a:lnSpc>
                <a:spcPct val="250000"/>
              </a:lnSpc>
              <a:buFont typeface="Wingdings" panose="05000000000000000000" pitchFamily="2" charset="2"/>
              <a:buChar char="q"/>
            </a:pPr>
            <a:r>
              <a:rPr lang="ar-SA" dirty="0">
                <a:latin typeface="JF Flat" panose="02000500000000000000" pitchFamily="2" charset="-78"/>
                <a:cs typeface="JF Flat" panose="02000500000000000000" pitchFamily="2" charset="-78"/>
              </a:rPr>
              <a:t>ان يمارس الطالب استخدام الفهارس الالكترونية.</a:t>
            </a:r>
          </a:p>
          <a:p>
            <a:pPr marL="342900" indent="-342900" algn="just">
              <a:lnSpc>
                <a:spcPct val="250000"/>
              </a:lnSpc>
              <a:buFont typeface="Wingdings" panose="05000000000000000000" pitchFamily="2" charset="2"/>
              <a:buChar char="q"/>
            </a:pPr>
            <a:r>
              <a:rPr lang="ar-SA" dirty="0">
                <a:latin typeface="JF Flat" panose="02000500000000000000" pitchFamily="2" charset="-78"/>
                <a:cs typeface="JF Flat" panose="02000500000000000000" pitchFamily="2" charset="-78"/>
              </a:rPr>
              <a:t>ان يقارن الطالب بين أساليب البحث في الفهارس الالكترونية.</a:t>
            </a:r>
          </a:p>
        </p:txBody>
      </p:sp>
      <p:pic>
        <p:nvPicPr>
          <p:cNvPr id="3" name="رسم 2" descr="مركز الهدف">
            <a:extLst>
              <a:ext uri="{FF2B5EF4-FFF2-40B4-BE49-F238E27FC236}">
                <a16:creationId xmlns:a16="http://schemas.microsoft.com/office/drawing/2014/main" id="{ABD5139F-FADB-2987-1125-F1155EA6007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08819" y="1178446"/>
            <a:ext cx="4720907" cy="4720907"/>
          </a:xfrm>
          <a:prstGeom prst="rect">
            <a:avLst/>
          </a:prstGeom>
        </p:spPr>
      </p:pic>
    </p:spTree>
    <p:extLst>
      <p:ext uri="{BB962C8B-B14F-4D97-AF65-F5344CB8AC3E}">
        <p14:creationId xmlns:p14="http://schemas.microsoft.com/office/powerpoint/2010/main" val="381281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22222"/>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5243506" y="721436"/>
            <a:ext cx="6251633" cy="600164"/>
          </a:xfrm>
          <a:prstGeom prst="rect">
            <a:avLst/>
          </a:prstGeom>
          <a:noFill/>
        </p:spPr>
        <p:txBody>
          <a:bodyPr wrap="square" rtlCol="1">
            <a:spAutoFit/>
          </a:bodyPr>
          <a:lstStyle/>
          <a:p>
            <a:pPr>
              <a:lnSpc>
                <a:spcPct val="150000"/>
              </a:lnSpc>
            </a:pPr>
            <a:r>
              <a:rPr lang="ar-SA" sz="2400" b="1" dirty="0">
                <a:latin typeface="JF Flat" panose="02000500000000000000" pitchFamily="2" charset="-78"/>
                <a:cs typeface="JF Flat" panose="02000500000000000000" pitchFamily="2" charset="-78"/>
              </a:rPr>
              <a:t>مقدمة: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784849" y="1590255"/>
            <a:ext cx="1017639" cy="958646"/>
          </a:xfrm>
          <a:prstGeom prst="halfFrame">
            <a:avLst>
              <a:gd name="adj1" fmla="val 13252"/>
              <a:gd name="adj2" fmla="val 12982"/>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4624011"/>
            <a:ext cx="1017639" cy="958646"/>
          </a:xfrm>
          <a:prstGeom prst="halfFrame">
            <a:avLst>
              <a:gd name="adj1" fmla="val 13252"/>
              <a:gd name="adj2" fmla="val 12982"/>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E59AE294-B834-19E7-79C1-9DBDDA27FD09}"/>
              </a:ext>
            </a:extLst>
          </p:cNvPr>
          <p:cNvSpPr txBox="1"/>
          <p:nvPr/>
        </p:nvSpPr>
        <p:spPr>
          <a:xfrm>
            <a:off x="1017639" y="1638295"/>
            <a:ext cx="10389512" cy="3693319"/>
          </a:xfrm>
          <a:prstGeom prst="rect">
            <a:avLst/>
          </a:prstGeom>
          <a:noFill/>
        </p:spPr>
        <p:txBody>
          <a:bodyPr wrap="square" rtlCol="1">
            <a:spAutoFit/>
          </a:bodyPr>
          <a:lstStyle/>
          <a:p>
            <a:pPr algn="just">
              <a:lnSpc>
                <a:spcPct val="200000"/>
              </a:lnSpc>
            </a:pPr>
            <a:r>
              <a:rPr lang="ar-SA" sz="2400" dirty="0">
                <a:latin typeface="JF Flat" panose="02000500000000000000" pitchFamily="2" charset="-78"/>
                <a:cs typeface="JF Flat" panose="02000500000000000000" pitchFamily="2" charset="-78"/>
              </a:rPr>
              <a:t>ان اتاحة مصادر المعلومات في متناول يد المستفيدين واستثمارها بشكل فعال يستلزم الاستعانة بمجموعة من الأدوات والتقنيات لتسهيل مهمة البحث عنها والحصول عليها؛ ومن أهمها فهارس المكتبات الإلكترونية، حيث استبدلت معظم المكتبات بفهارسها التقليدية الفهارس الالكترونية في عملية البحث عن مصادرها الالكترونية.</a:t>
            </a:r>
          </a:p>
        </p:txBody>
      </p:sp>
    </p:spTree>
    <p:extLst>
      <p:ext uri="{BB962C8B-B14F-4D97-AF65-F5344CB8AC3E}">
        <p14:creationId xmlns:p14="http://schemas.microsoft.com/office/powerpoint/2010/main" val="2970795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7720314" y="1732368"/>
            <a:ext cx="3584481" cy="65877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800" dirty="0">
                <a:solidFill>
                  <a:schemeClr val="tx1"/>
                </a:solidFill>
                <a:latin typeface="JF Flat" panose="02000500000000000000" pitchFamily="2" charset="-78"/>
                <a:cs typeface="JF Flat" panose="02000500000000000000" pitchFamily="2" charset="-78"/>
              </a:rPr>
              <a:t>تعريف الفهارس الإلكترونية: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542003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مربع نص 5">
            <a:extLst>
              <a:ext uri="{FF2B5EF4-FFF2-40B4-BE49-F238E27FC236}">
                <a16:creationId xmlns:a16="http://schemas.microsoft.com/office/drawing/2014/main" id="{585C98AB-3BA0-45C9-64B4-2E9E92ACA974}"/>
              </a:ext>
            </a:extLst>
          </p:cNvPr>
          <p:cNvSpPr txBox="1"/>
          <p:nvPr/>
        </p:nvSpPr>
        <p:spPr>
          <a:xfrm>
            <a:off x="1136073" y="2572193"/>
            <a:ext cx="10359066" cy="1305101"/>
          </a:xfrm>
          <a:prstGeom prst="rect">
            <a:avLst/>
          </a:prstGeom>
          <a:noFill/>
        </p:spPr>
        <p:txBody>
          <a:bodyPr wrap="square" rtlCol="1">
            <a:spAutoFit/>
          </a:bodyPr>
          <a:lstStyle/>
          <a:p>
            <a:pPr algn="just">
              <a:lnSpc>
                <a:spcPct val="150000"/>
              </a:lnSpc>
            </a:pPr>
            <a:r>
              <a:rPr lang="ar-SA" sz="2800" dirty="0">
                <a:latin typeface="JF Flat" panose="02000500000000000000" pitchFamily="2" charset="-78"/>
                <a:cs typeface="JF Flat" panose="02000500000000000000" pitchFamily="2" charset="-78"/>
              </a:rPr>
              <a:t>يمكن تعريفها بأنها أداة بحث متاحة على الإنترنت تصف مصادر المعلومات في قوائم مرتبة هجائيا وترتيبها والتنظيم الجيد لها ،استرجاعها، ومن ثم إتاحتها للمستفيدين.</a:t>
            </a:r>
          </a:p>
        </p:txBody>
      </p:sp>
      <p:pic>
        <p:nvPicPr>
          <p:cNvPr id="8" name="رسم 7" descr="مركز الهدف">
            <a:extLst>
              <a:ext uri="{FF2B5EF4-FFF2-40B4-BE49-F238E27FC236}">
                <a16:creationId xmlns:a16="http://schemas.microsoft.com/office/drawing/2014/main" id="{61D14C7F-C0E0-3F5E-CCDE-8832F3A4E4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08819" y="2048819"/>
            <a:ext cx="3371211" cy="3371211"/>
          </a:xfrm>
          <a:prstGeom prst="rect">
            <a:avLst/>
          </a:prstGeom>
        </p:spPr>
      </p:pic>
    </p:spTree>
    <p:extLst>
      <p:ext uri="{BB962C8B-B14F-4D97-AF65-F5344CB8AC3E}">
        <p14:creationId xmlns:p14="http://schemas.microsoft.com/office/powerpoint/2010/main" val="1033004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8314274" y="658564"/>
            <a:ext cx="2992823"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latin typeface="JF Flat" panose="02000500000000000000" pitchFamily="2" charset="-78"/>
                <a:cs typeface="JF Flat" panose="02000500000000000000" pitchFamily="2" charset="-78"/>
              </a:rPr>
              <a:t>الهدف من الفهرس:</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0800000">
            <a:off x="10665541" y="542003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مربع نص 5">
            <a:extLst>
              <a:ext uri="{FF2B5EF4-FFF2-40B4-BE49-F238E27FC236}">
                <a16:creationId xmlns:a16="http://schemas.microsoft.com/office/drawing/2014/main" id="{585C98AB-3BA0-45C9-64B4-2E9E92ACA974}"/>
              </a:ext>
            </a:extLst>
          </p:cNvPr>
          <p:cNvSpPr txBox="1"/>
          <p:nvPr/>
        </p:nvSpPr>
        <p:spPr>
          <a:xfrm>
            <a:off x="1136073" y="2572193"/>
            <a:ext cx="10359066" cy="1977464"/>
          </a:xfrm>
          <a:prstGeom prst="rect">
            <a:avLst/>
          </a:prstGeom>
          <a:noFill/>
        </p:spPr>
        <p:txBody>
          <a:bodyPr wrap="square" rtlCol="1">
            <a:spAutoFit/>
          </a:bodyPr>
          <a:lstStyle/>
          <a:p>
            <a:pPr algn="just">
              <a:lnSpc>
                <a:spcPct val="150000"/>
              </a:lnSpc>
            </a:pPr>
            <a:r>
              <a:rPr lang="ar-SA" sz="2000" dirty="0">
                <a:latin typeface="JF Flat" panose="02000500000000000000" pitchFamily="2" charset="-78"/>
                <a:cs typeface="JF Flat" panose="02000500000000000000" pitchFamily="2" charset="-78"/>
              </a:rPr>
              <a:t>تعد أهداف الفهارس الالكترونية للمكتبات بصفتها أدوات بحث هي:</a:t>
            </a:r>
          </a:p>
          <a:p>
            <a:pPr marL="342900" indent="-342900" algn="just">
              <a:lnSpc>
                <a:spcPct val="250000"/>
              </a:lnSpc>
              <a:buFont typeface="Wingdings" panose="05000000000000000000" pitchFamily="2" charset="2"/>
              <a:buChar char="Ø"/>
            </a:pPr>
            <a:r>
              <a:rPr lang="ar-SA" sz="2000" dirty="0">
                <a:solidFill>
                  <a:schemeClr val="accent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الوصول للنتائج التي يحتاجها المستفيد </a:t>
            </a:r>
            <a:r>
              <a:rPr lang="ar-SA" sz="2000" dirty="0">
                <a:latin typeface="JF Flat" panose="02000500000000000000" pitchFamily="2" charset="-78"/>
                <a:cs typeface="JF Flat" panose="02000500000000000000" pitchFamily="2" charset="-78"/>
              </a:rPr>
              <a:t>في أقصر وقت وأقل جهد،</a:t>
            </a:r>
          </a:p>
          <a:p>
            <a:pPr marL="342900" indent="-342900" algn="just">
              <a:lnSpc>
                <a:spcPct val="250000"/>
              </a:lnSpc>
              <a:buFont typeface="Wingdings" panose="05000000000000000000" pitchFamily="2" charset="2"/>
              <a:buChar char="Ø"/>
            </a:pPr>
            <a:r>
              <a:rPr lang="ar-SA" sz="2000" dirty="0">
                <a:latin typeface="JF Flat" panose="02000500000000000000" pitchFamily="2" charset="-78"/>
                <a:cs typeface="JF Flat" panose="02000500000000000000" pitchFamily="2" charset="-78"/>
              </a:rPr>
              <a:t>وضمان </a:t>
            </a:r>
            <a:r>
              <a:rPr lang="ar-SA" sz="2000" dirty="0">
                <a:solidFill>
                  <a:schemeClr val="accent2">
                    <a:lumMod val="75000"/>
                  </a:schemeClr>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ان تكون النتائج معبرة عن سؤال المستفيد </a:t>
            </a:r>
            <a:r>
              <a:rPr lang="ar-SA" sz="2000" dirty="0">
                <a:latin typeface="JF Flat" panose="02000500000000000000" pitchFamily="2" charset="-78"/>
                <a:cs typeface="JF Flat" panose="02000500000000000000" pitchFamily="2" charset="-78"/>
              </a:rPr>
              <a:t>وطلبه.</a:t>
            </a:r>
          </a:p>
        </p:txBody>
      </p:sp>
      <p:pic>
        <p:nvPicPr>
          <p:cNvPr id="8" name="رسم 7" descr="مركز الهدف">
            <a:extLst>
              <a:ext uri="{FF2B5EF4-FFF2-40B4-BE49-F238E27FC236}">
                <a16:creationId xmlns:a16="http://schemas.microsoft.com/office/drawing/2014/main" id="{61D14C7F-C0E0-3F5E-CCDE-8832F3A4E4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08819" y="2048819"/>
            <a:ext cx="3371211" cy="3371211"/>
          </a:xfrm>
          <a:prstGeom prst="rect">
            <a:avLst/>
          </a:prstGeom>
        </p:spPr>
      </p:pic>
    </p:spTree>
    <p:extLst>
      <p:ext uri="{BB962C8B-B14F-4D97-AF65-F5344CB8AC3E}">
        <p14:creationId xmlns:p14="http://schemas.microsoft.com/office/powerpoint/2010/main" val="4183427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10739285" y="58994"/>
            <a:ext cx="1511709" cy="1393722"/>
          </a:xfrm>
          <a:prstGeom prst="diagStripe">
            <a:avLst>
              <a:gd name="adj" fmla="val 50645"/>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9D40AFD-67C5-190F-7CDA-F169C6F2B871}"/>
              </a:ext>
            </a:extLst>
          </p:cNvPr>
          <p:cNvSpPr/>
          <p:nvPr/>
        </p:nvSpPr>
        <p:spPr>
          <a:xfrm>
            <a:off x="0" y="0"/>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7603800" y="658564"/>
            <a:ext cx="3722739"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latin typeface="JF Flat" panose="02000500000000000000" pitchFamily="2" charset="-78"/>
                <a:cs typeface="JF Flat" panose="02000500000000000000" pitchFamily="2" charset="-78"/>
              </a:rPr>
              <a:t>أهمية الفهارس الالكترونية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508819" y="450724"/>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3" name="نصف إطار 12">
            <a:extLst>
              <a:ext uri="{FF2B5EF4-FFF2-40B4-BE49-F238E27FC236}">
                <a16:creationId xmlns:a16="http://schemas.microsoft.com/office/drawing/2014/main" id="{A77D2E36-B720-B66B-46D1-0821375FE815}"/>
              </a:ext>
            </a:extLst>
          </p:cNvPr>
          <p:cNvSpPr/>
          <p:nvPr/>
        </p:nvSpPr>
        <p:spPr>
          <a:xfrm rot="10800000">
            <a:off x="11174361" y="5899354"/>
            <a:ext cx="1017639" cy="958646"/>
          </a:xfrm>
          <a:prstGeom prst="halfFrame">
            <a:avLst>
              <a:gd name="adj1" fmla="val 33333"/>
              <a:gd name="adj2" fmla="val 3641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4" name="نصف إطار 13">
            <a:extLst>
              <a:ext uri="{FF2B5EF4-FFF2-40B4-BE49-F238E27FC236}">
                <a16:creationId xmlns:a16="http://schemas.microsoft.com/office/drawing/2014/main" id="{EF86E664-9795-37C1-52ED-9E6872D7487B}"/>
              </a:ext>
            </a:extLst>
          </p:cNvPr>
          <p:cNvSpPr/>
          <p:nvPr/>
        </p:nvSpPr>
        <p:spPr>
          <a:xfrm rot="13418662">
            <a:off x="8956348" y="4496257"/>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11D36FBC-65D1-0429-D045-BD2E7497D961}"/>
              </a:ext>
            </a:extLst>
          </p:cNvPr>
          <p:cNvSpPr txBox="1"/>
          <p:nvPr/>
        </p:nvSpPr>
        <p:spPr>
          <a:xfrm>
            <a:off x="6481823" y="1511710"/>
            <a:ext cx="4844713" cy="1881925"/>
          </a:xfrm>
          <a:prstGeom prst="rect">
            <a:avLst/>
          </a:prstGeom>
          <a:noFill/>
        </p:spPr>
        <p:txBody>
          <a:bodyPr wrap="square" rtlCol="1">
            <a:spAutoFit/>
          </a:bodyPr>
          <a:lstStyle/>
          <a:p>
            <a:pPr algn="just">
              <a:lnSpc>
                <a:spcPct val="150000"/>
              </a:lnSpc>
            </a:pPr>
            <a:r>
              <a:rPr lang="ar-SA" sz="2000" dirty="0">
                <a:latin typeface="JF Flat" panose="02000500000000000000" pitchFamily="2" charset="-78"/>
                <a:cs typeface="JF Flat" panose="02000500000000000000" pitchFamily="2" charset="-78"/>
              </a:rPr>
              <a:t>تعد خدمة الفهارس الالكترونية للمكتبات من أهم الخدمات المقدمة للمستفيدين لتلبية احتياجاتهم في </a:t>
            </a:r>
            <a:r>
              <a:rPr lang="ar-SA" sz="2000" dirty="0">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الحصول على مصادر المعلومات دون الحاجة الى حضور المستفيد شخصياً الى المكتبة.</a:t>
            </a:r>
          </a:p>
        </p:txBody>
      </p:sp>
      <p:pic>
        <p:nvPicPr>
          <p:cNvPr id="4" name="صورة 3">
            <a:extLst>
              <a:ext uri="{FF2B5EF4-FFF2-40B4-BE49-F238E27FC236}">
                <a16:creationId xmlns:a16="http://schemas.microsoft.com/office/drawing/2014/main" id="{E42378A1-A0F5-FB18-DED8-AC8175180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169" y="2071867"/>
            <a:ext cx="5338742" cy="35591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94570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6594763" y="852040"/>
            <a:ext cx="4030931"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أهمية الفهارس الالكترونية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E8AC99F9-1C4B-5E66-6D24-19AE2CB6581E}"/>
              </a:ext>
            </a:extLst>
          </p:cNvPr>
          <p:cNvSpPr txBox="1"/>
          <p:nvPr/>
        </p:nvSpPr>
        <p:spPr>
          <a:xfrm>
            <a:off x="3809259" y="1699356"/>
            <a:ext cx="6816436" cy="515526"/>
          </a:xfrm>
          <a:prstGeom prst="rect">
            <a:avLst/>
          </a:prstGeom>
          <a:noFill/>
        </p:spPr>
        <p:txBody>
          <a:bodyPr wrap="square" rtlCol="1">
            <a:spAutoFit/>
          </a:bodyPr>
          <a:lstStyle/>
          <a:p>
            <a:pPr algn="just">
              <a:lnSpc>
                <a:spcPct val="150000"/>
              </a:lnSpc>
            </a:pPr>
            <a:r>
              <a:rPr lang="ar-SA" sz="2000" dirty="0">
                <a:latin typeface="JF Flat" panose="02000500000000000000" pitchFamily="2" charset="-78"/>
                <a:cs typeface="JF Flat" panose="02000500000000000000" pitchFamily="2" charset="-78"/>
              </a:rPr>
              <a:t>لا يمكن الاستغناء عن الفهرس الإلكتروني لعدة أسباب ومنها: </a:t>
            </a:r>
          </a:p>
        </p:txBody>
      </p:sp>
      <p:graphicFrame>
        <p:nvGraphicFramePr>
          <p:cNvPr id="8" name="رسم تخطيطي 7">
            <a:extLst>
              <a:ext uri="{FF2B5EF4-FFF2-40B4-BE49-F238E27FC236}">
                <a16:creationId xmlns:a16="http://schemas.microsoft.com/office/drawing/2014/main" id="{D64D422D-9682-4F69-9C4D-8988280F45B3}"/>
              </a:ext>
            </a:extLst>
          </p:cNvPr>
          <p:cNvGraphicFramePr/>
          <p:nvPr>
            <p:extLst>
              <p:ext uri="{D42A27DB-BD31-4B8C-83A1-F6EECF244321}">
                <p14:modId xmlns:p14="http://schemas.microsoft.com/office/powerpoint/2010/main" val="1464594226"/>
              </p:ext>
            </p:extLst>
          </p:nvPr>
        </p:nvGraphicFramePr>
        <p:xfrm>
          <a:off x="1145613" y="2462034"/>
          <a:ext cx="9480082" cy="4138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44965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7370618" y="852040"/>
            <a:ext cx="3255076"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وظائف الفهرس</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2" name="مربع نص 1">
            <a:extLst>
              <a:ext uri="{FF2B5EF4-FFF2-40B4-BE49-F238E27FC236}">
                <a16:creationId xmlns:a16="http://schemas.microsoft.com/office/drawing/2014/main" id="{E8AC99F9-1C4B-5E66-6D24-19AE2CB6581E}"/>
              </a:ext>
            </a:extLst>
          </p:cNvPr>
          <p:cNvSpPr txBox="1"/>
          <p:nvPr/>
        </p:nvSpPr>
        <p:spPr>
          <a:xfrm>
            <a:off x="3809259" y="1699356"/>
            <a:ext cx="6816436" cy="515526"/>
          </a:xfrm>
          <a:prstGeom prst="rect">
            <a:avLst/>
          </a:prstGeom>
          <a:noFill/>
        </p:spPr>
        <p:txBody>
          <a:bodyPr wrap="square" rtlCol="1">
            <a:spAutoFit/>
          </a:bodyPr>
          <a:lstStyle/>
          <a:p>
            <a:pPr algn="just">
              <a:lnSpc>
                <a:spcPct val="150000"/>
              </a:lnSpc>
            </a:pPr>
            <a:r>
              <a:rPr lang="ar-SA" sz="2000" dirty="0">
                <a:latin typeface="JF Flat" panose="02000500000000000000" pitchFamily="2" charset="-78"/>
                <a:cs typeface="JF Flat" panose="02000500000000000000" pitchFamily="2" charset="-78"/>
              </a:rPr>
              <a:t>لا يمكن الاستغناء عن الفهرس الإلكتروني لعدة أسباب ومنها: </a:t>
            </a:r>
          </a:p>
        </p:txBody>
      </p:sp>
      <p:graphicFrame>
        <p:nvGraphicFramePr>
          <p:cNvPr id="8" name="رسم تخطيطي 7">
            <a:extLst>
              <a:ext uri="{FF2B5EF4-FFF2-40B4-BE49-F238E27FC236}">
                <a16:creationId xmlns:a16="http://schemas.microsoft.com/office/drawing/2014/main" id="{D64D422D-9682-4F69-9C4D-8988280F45B3}"/>
              </a:ext>
            </a:extLst>
          </p:cNvPr>
          <p:cNvGraphicFramePr/>
          <p:nvPr>
            <p:extLst>
              <p:ext uri="{D42A27DB-BD31-4B8C-83A1-F6EECF244321}">
                <p14:modId xmlns:p14="http://schemas.microsoft.com/office/powerpoint/2010/main" val="3505975766"/>
              </p:ext>
            </p:extLst>
          </p:nvPr>
        </p:nvGraphicFramePr>
        <p:xfrm>
          <a:off x="1145613" y="2505659"/>
          <a:ext cx="9480082" cy="37607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8961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6553200" y="852040"/>
            <a:ext cx="4072494"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مميزات الفهارس الالكترونية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8" name="رسم تخطيطي 7">
            <a:extLst>
              <a:ext uri="{FF2B5EF4-FFF2-40B4-BE49-F238E27FC236}">
                <a16:creationId xmlns:a16="http://schemas.microsoft.com/office/drawing/2014/main" id="{D64D422D-9682-4F69-9C4D-8988280F45B3}"/>
              </a:ext>
            </a:extLst>
          </p:cNvPr>
          <p:cNvGraphicFramePr/>
          <p:nvPr>
            <p:extLst>
              <p:ext uri="{D42A27DB-BD31-4B8C-83A1-F6EECF244321}">
                <p14:modId xmlns:p14="http://schemas.microsoft.com/office/powerpoint/2010/main" val="2474908682"/>
              </p:ext>
            </p:extLst>
          </p:nvPr>
        </p:nvGraphicFramePr>
        <p:xfrm>
          <a:off x="1017637" y="1885980"/>
          <a:ext cx="9877550" cy="4455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03458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3224309" y="718234"/>
            <a:ext cx="5194712"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أساليب البحث في الفهرس الالكتروني:</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8" name="رسم تخطيطي 7">
            <a:extLst>
              <a:ext uri="{FF2B5EF4-FFF2-40B4-BE49-F238E27FC236}">
                <a16:creationId xmlns:a16="http://schemas.microsoft.com/office/drawing/2014/main" id="{D64D422D-9682-4F69-9C4D-8988280F45B3}"/>
              </a:ext>
            </a:extLst>
          </p:cNvPr>
          <p:cNvGraphicFramePr/>
          <p:nvPr>
            <p:extLst>
              <p:ext uri="{D42A27DB-BD31-4B8C-83A1-F6EECF244321}">
                <p14:modId xmlns:p14="http://schemas.microsoft.com/office/powerpoint/2010/main" val="2434656283"/>
              </p:ext>
            </p:extLst>
          </p:nvPr>
        </p:nvGraphicFramePr>
        <p:xfrm>
          <a:off x="1017637" y="1828799"/>
          <a:ext cx="9608057" cy="4770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9013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4837627" y="179241"/>
            <a:ext cx="5371021"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أمثلة على الفهارس الالكترونية المحلية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2" name="رسم تخطيطي 1">
            <a:extLst>
              <a:ext uri="{FF2B5EF4-FFF2-40B4-BE49-F238E27FC236}">
                <a16:creationId xmlns:a16="http://schemas.microsoft.com/office/drawing/2014/main" id="{F4695327-3E13-07D4-60EF-F86607DAAC26}"/>
              </a:ext>
            </a:extLst>
          </p:cNvPr>
          <p:cNvGraphicFramePr/>
          <p:nvPr>
            <p:extLst>
              <p:ext uri="{D42A27DB-BD31-4B8C-83A1-F6EECF244321}">
                <p14:modId xmlns:p14="http://schemas.microsoft.com/office/powerpoint/2010/main" val="4087182090"/>
              </p:ext>
            </p:extLst>
          </p:nvPr>
        </p:nvGraphicFramePr>
        <p:xfrm>
          <a:off x="754175" y="945643"/>
          <a:ext cx="9946005" cy="2745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رسم تخطيطي 9">
            <a:extLst>
              <a:ext uri="{FF2B5EF4-FFF2-40B4-BE49-F238E27FC236}">
                <a16:creationId xmlns:a16="http://schemas.microsoft.com/office/drawing/2014/main" id="{6B403D71-76BF-2572-FD85-67DB1FCA12CE}"/>
              </a:ext>
            </a:extLst>
          </p:cNvPr>
          <p:cNvGraphicFramePr/>
          <p:nvPr>
            <p:extLst>
              <p:ext uri="{D42A27DB-BD31-4B8C-83A1-F6EECF244321}">
                <p14:modId xmlns:p14="http://schemas.microsoft.com/office/powerpoint/2010/main" val="3156071936"/>
              </p:ext>
            </p:extLst>
          </p:nvPr>
        </p:nvGraphicFramePr>
        <p:xfrm>
          <a:off x="754175" y="3833058"/>
          <a:ext cx="9946005" cy="274514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710447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4928528" y="793559"/>
            <a:ext cx="5371021"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فهرس جامعة ام القرى</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pic>
        <p:nvPicPr>
          <p:cNvPr id="8" name="صورة 7">
            <a:extLst>
              <a:ext uri="{FF2B5EF4-FFF2-40B4-BE49-F238E27FC236}">
                <a16:creationId xmlns:a16="http://schemas.microsoft.com/office/drawing/2014/main" id="{5A538C04-2E53-A319-125F-DBD3C0B265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0419" y="1647730"/>
            <a:ext cx="9145276" cy="4982270"/>
          </a:xfrm>
          <a:prstGeom prst="rect">
            <a:avLst/>
          </a:prstGeom>
        </p:spPr>
      </p:pic>
    </p:spTree>
    <p:extLst>
      <p:ext uri="{BB962C8B-B14F-4D97-AF65-F5344CB8AC3E}">
        <p14:creationId xmlns:p14="http://schemas.microsoft.com/office/powerpoint/2010/main" val="1097582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3338945" y="793559"/>
            <a:ext cx="6960605"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أمثلة على الفهارس الالكترونية العالمية والاقليمية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graphicFrame>
        <p:nvGraphicFramePr>
          <p:cNvPr id="2" name="رسم تخطيطي 1">
            <a:extLst>
              <a:ext uri="{FF2B5EF4-FFF2-40B4-BE49-F238E27FC236}">
                <a16:creationId xmlns:a16="http://schemas.microsoft.com/office/drawing/2014/main" id="{F4695327-3E13-07D4-60EF-F86607DAAC26}"/>
              </a:ext>
            </a:extLst>
          </p:cNvPr>
          <p:cNvGraphicFramePr/>
          <p:nvPr>
            <p:extLst>
              <p:ext uri="{D42A27DB-BD31-4B8C-83A1-F6EECF244321}">
                <p14:modId xmlns:p14="http://schemas.microsoft.com/office/powerpoint/2010/main" val="2984252968"/>
              </p:ext>
            </p:extLst>
          </p:nvPr>
        </p:nvGraphicFramePr>
        <p:xfrm>
          <a:off x="679689" y="2324654"/>
          <a:ext cx="9946005" cy="2745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1947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4928528" y="793559"/>
            <a:ext cx="5371021"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effectLst>
                  <a:outerShdw blurRad="38100" dist="38100" dir="2700000" algn="tl">
                    <a:srgbClr val="000000">
                      <a:alpha val="43137"/>
                    </a:srgbClr>
                  </a:outerShdw>
                </a:effectLst>
                <a:latin typeface="JF Flat" panose="02000500000000000000" pitchFamily="2" charset="-78"/>
                <a:cs typeface="JF Flat" panose="02000500000000000000" pitchFamily="2" charset="-78"/>
              </a:rPr>
              <a:t>فهرس الفهرس العربي الموحد</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pic>
        <p:nvPicPr>
          <p:cNvPr id="3" name="صورة 2">
            <a:extLst>
              <a:ext uri="{FF2B5EF4-FFF2-40B4-BE49-F238E27FC236}">
                <a16:creationId xmlns:a16="http://schemas.microsoft.com/office/drawing/2014/main" id="{E60F5392-20A9-DE38-8402-C08574F9AB36}"/>
              </a:ext>
            </a:extLst>
          </p:cNvPr>
          <p:cNvPicPr>
            <a:picLocks noChangeAspect="1"/>
          </p:cNvPicPr>
          <p:nvPr/>
        </p:nvPicPr>
        <p:blipFill rotWithShape="1">
          <a:blip r:embed="rId2">
            <a:extLst>
              <a:ext uri="{28A0092B-C50C-407E-A947-70E740481C1C}">
                <a14:useLocalDpi xmlns:a14="http://schemas.microsoft.com/office/drawing/2010/main" val="0"/>
              </a:ext>
            </a:extLst>
          </a:blip>
          <a:srcRect l="507" t="1502"/>
          <a:stretch/>
        </p:blipFill>
        <p:spPr>
          <a:xfrm>
            <a:off x="1693541" y="1764897"/>
            <a:ext cx="8606008" cy="4747936"/>
          </a:xfrm>
          <a:prstGeom prst="rect">
            <a:avLst/>
          </a:prstGeom>
        </p:spPr>
      </p:pic>
    </p:spTree>
    <p:extLst>
      <p:ext uri="{BB962C8B-B14F-4D97-AF65-F5344CB8AC3E}">
        <p14:creationId xmlns:p14="http://schemas.microsoft.com/office/powerpoint/2010/main" val="1149390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4045897" y="1769350"/>
            <a:ext cx="4100203" cy="600164"/>
          </a:xfrm>
          <a:prstGeom prst="rect">
            <a:avLst/>
          </a:prstGeom>
          <a:noFill/>
        </p:spPr>
        <p:txBody>
          <a:bodyPr wrap="square" rtlCol="1">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SA" sz="2400" b="1" i="0" u="none" strike="noStrike" kern="1200" cap="none" spc="0" normalizeH="0" baseline="0" noProof="0" dirty="0">
                <a:ln>
                  <a:noFill/>
                </a:ln>
                <a:solidFill>
                  <a:prstClr val="black"/>
                </a:solidFill>
                <a:effectLst/>
                <a:uLnTx/>
                <a:uFillTx/>
                <a:latin typeface="JF Flat" panose="02000500000000000000" pitchFamily="2" charset="-78"/>
                <a:ea typeface="+mn-ea"/>
                <a:cs typeface="JF Flat" panose="02000500000000000000" pitchFamily="2" charset="-78"/>
              </a:rPr>
              <a:t>تدريب عملي: (ص 118 – 119)</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15523" y="0"/>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 name="مخطط انسيابي: رابط 2">
            <a:extLst>
              <a:ext uri="{FF2B5EF4-FFF2-40B4-BE49-F238E27FC236}">
                <a16:creationId xmlns:a16="http://schemas.microsoft.com/office/drawing/2014/main" id="{7DF694C6-FD3D-F7E8-F22D-EE5CF0B5A3F8}"/>
              </a:ext>
            </a:extLst>
          </p:cNvPr>
          <p:cNvSpPr/>
          <p:nvPr/>
        </p:nvSpPr>
        <p:spPr>
          <a:xfrm>
            <a:off x="167408" y="5880080"/>
            <a:ext cx="850231" cy="783957"/>
          </a:xfrm>
          <a:prstGeom prst="flowChartConnector">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6" name="شريط جانبي 5">
            <a:extLst>
              <a:ext uri="{FF2B5EF4-FFF2-40B4-BE49-F238E27FC236}">
                <a16:creationId xmlns:a16="http://schemas.microsoft.com/office/drawing/2014/main" id="{5419C788-BB1F-CF4A-F0C0-6ACCA41EB498}"/>
              </a:ext>
            </a:extLst>
          </p:cNvPr>
          <p:cNvSpPr/>
          <p:nvPr/>
        </p:nvSpPr>
        <p:spPr>
          <a:xfrm rot="5400000">
            <a:off x="8127396" y="2801158"/>
            <a:ext cx="6858000" cy="1255684"/>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7" name="نصف إطار 6">
            <a:extLst>
              <a:ext uri="{FF2B5EF4-FFF2-40B4-BE49-F238E27FC236}">
                <a16:creationId xmlns:a16="http://schemas.microsoft.com/office/drawing/2014/main" id="{D2D4F492-C4DA-C307-8922-80D7D3AC1424}"/>
              </a:ext>
            </a:extLst>
          </p:cNvPr>
          <p:cNvSpPr/>
          <p:nvPr/>
        </p:nvSpPr>
        <p:spPr>
          <a:xfrm>
            <a:off x="-2" y="0"/>
            <a:ext cx="1017639" cy="958646"/>
          </a:xfrm>
          <a:prstGeom prst="halfFrame">
            <a:avLst>
              <a:gd name="adj1" fmla="val 13252"/>
              <a:gd name="adj2" fmla="val 19441"/>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 name="مربع نص 1">
            <a:extLst>
              <a:ext uri="{FF2B5EF4-FFF2-40B4-BE49-F238E27FC236}">
                <a16:creationId xmlns:a16="http://schemas.microsoft.com/office/drawing/2014/main" id="{D2246BAD-C96D-7FEA-0C71-D280BC0FF564}"/>
              </a:ext>
            </a:extLst>
          </p:cNvPr>
          <p:cNvSpPr txBox="1"/>
          <p:nvPr/>
        </p:nvSpPr>
        <p:spPr>
          <a:xfrm>
            <a:off x="4241191" y="2730787"/>
            <a:ext cx="3709613" cy="2816156"/>
          </a:xfrm>
          <a:prstGeom prst="rect">
            <a:avLst/>
          </a:prstGeom>
          <a:noFill/>
        </p:spPr>
        <p:txBody>
          <a:bodyPr wrap="square" rtlCol="1">
            <a:sp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SA" sz="2400" b="0" i="0" u="none" strike="noStrike" kern="1200" cap="none" spc="0" normalizeH="0" baseline="0" noProof="0" dirty="0">
                <a:ln>
                  <a:noFill/>
                </a:ln>
                <a:solidFill>
                  <a:prstClr val="black"/>
                </a:solidFill>
                <a:effectLst/>
                <a:uLnTx/>
                <a:uFillTx/>
                <a:latin typeface="JF Flat" panose="02000500000000000000" pitchFamily="2" charset="-78"/>
                <a:ea typeface="+mn-ea"/>
                <a:cs typeface="JF Flat" panose="02000500000000000000" pitchFamily="2" charset="-78"/>
              </a:rPr>
              <a:t>جهز الورقة والقلم: وتابع مع معلمك على الشاشة الذكية</a:t>
            </a:r>
          </a:p>
          <a:p>
            <a:pPr marL="0" marR="0" lvl="0" indent="0" algn="ctr" defTabSz="914400" rtl="1" eaLnBrk="1" fontAlgn="auto" latinLnBrk="0" hangingPunct="1">
              <a:lnSpc>
                <a:spcPct val="150000"/>
              </a:lnSpc>
              <a:spcBef>
                <a:spcPts val="0"/>
              </a:spcBef>
              <a:spcAft>
                <a:spcPts val="0"/>
              </a:spcAft>
              <a:buClrTx/>
              <a:buSzTx/>
              <a:buFontTx/>
              <a:buNone/>
              <a:tabLst/>
              <a:defRPr/>
            </a:pPr>
            <a:endParaRPr kumimoji="0" lang="ar-SA" sz="2400" b="0" i="0" u="none" strike="noStrike" kern="1200" cap="none" spc="0" normalizeH="0" baseline="0" noProof="0" dirty="0">
              <a:ln>
                <a:noFill/>
              </a:ln>
              <a:solidFill>
                <a:prstClr val="black"/>
              </a:solidFill>
              <a:effectLst/>
              <a:uLnTx/>
              <a:uFillTx/>
              <a:latin typeface="JF Flat" panose="02000500000000000000" pitchFamily="2" charset="-78"/>
              <a:ea typeface="+mn-ea"/>
              <a:cs typeface="JF Flat" panose="02000500000000000000" pitchFamily="2" charset="-78"/>
            </a:endParaRPr>
          </a:p>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SA" sz="2400" b="0" i="0" u="none" strike="noStrike" kern="1200" cap="none" spc="0" normalizeH="0" baseline="0" noProof="0" dirty="0">
                <a:ln>
                  <a:noFill/>
                </a:ln>
                <a:solidFill>
                  <a:prstClr val="black"/>
                </a:solidFill>
                <a:effectLst/>
                <a:uLnTx/>
                <a:uFillTx/>
                <a:latin typeface="JF Flat" panose="02000500000000000000" pitchFamily="2" charset="-78"/>
                <a:ea typeface="+mn-ea"/>
                <a:cs typeface="JF Flat" panose="02000500000000000000" pitchFamily="2" charset="-78"/>
              </a:rPr>
              <a:t> ودون الخطوات والملاحظات</a:t>
            </a:r>
          </a:p>
        </p:txBody>
      </p:sp>
    </p:spTree>
    <p:extLst>
      <p:ext uri="{BB962C8B-B14F-4D97-AF65-F5344CB8AC3E}">
        <p14:creationId xmlns:p14="http://schemas.microsoft.com/office/powerpoint/2010/main" val="304354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شريط جانبي 4">
            <a:extLst>
              <a:ext uri="{FF2B5EF4-FFF2-40B4-BE49-F238E27FC236}">
                <a16:creationId xmlns:a16="http://schemas.microsoft.com/office/drawing/2014/main" id="{2BFE1F33-DFE8-D750-872D-AF4608BEEAF2}"/>
              </a:ext>
            </a:extLst>
          </p:cNvPr>
          <p:cNvSpPr/>
          <p:nvPr/>
        </p:nvSpPr>
        <p:spPr>
          <a:xfrm rot="5400000">
            <a:off x="9184105" y="1130969"/>
            <a:ext cx="4138865" cy="1876927"/>
          </a:xfrm>
          <a:prstGeom prst="diagStripe">
            <a:avLst>
              <a:gd name="adj" fmla="val 0"/>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11" name="مربع نص 10">
            <a:extLst>
              <a:ext uri="{FF2B5EF4-FFF2-40B4-BE49-F238E27FC236}">
                <a16:creationId xmlns:a16="http://schemas.microsoft.com/office/drawing/2014/main" id="{B6A77858-C517-5721-DB32-1D3D5E2BCDB0}"/>
              </a:ext>
            </a:extLst>
          </p:cNvPr>
          <p:cNvSpPr txBox="1"/>
          <p:nvPr/>
        </p:nvSpPr>
        <p:spPr>
          <a:xfrm>
            <a:off x="8618555" y="942145"/>
            <a:ext cx="1704280" cy="60016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1">
            <a:spAutoFit/>
          </a:bodyPr>
          <a:lstStyle/>
          <a:p>
            <a:pPr algn="ctr">
              <a:lnSpc>
                <a:spcPct val="150000"/>
              </a:lnSpc>
            </a:pPr>
            <a:r>
              <a:rPr lang="ar-SA" sz="2400" dirty="0">
                <a:solidFill>
                  <a:schemeClr val="tx1"/>
                </a:solidFill>
                <a:latin typeface="JF Flat" panose="02000500000000000000" pitchFamily="2" charset="-78"/>
                <a:cs typeface="JF Flat" panose="02000500000000000000" pitchFamily="2" charset="-78"/>
              </a:rPr>
              <a:t>الأسئلة</a:t>
            </a:r>
          </a:p>
        </p:txBody>
      </p:sp>
      <p:sp>
        <p:nvSpPr>
          <p:cNvPr id="12" name="نصف إطار 11">
            <a:extLst>
              <a:ext uri="{FF2B5EF4-FFF2-40B4-BE49-F238E27FC236}">
                <a16:creationId xmlns:a16="http://schemas.microsoft.com/office/drawing/2014/main" id="{041B13C4-6C97-18C2-FE83-95E7D19F5F31}"/>
              </a:ext>
            </a:extLst>
          </p:cNvPr>
          <p:cNvSpPr/>
          <p:nvPr/>
        </p:nvSpPr>
        <p:spPr>
          <a:xfrm>
            <a:off x="0" y="-16501"/>
            <a:ext cx="1017639" cy="958646"/>
          </a:xfrm>
          <a:prstGeom prst="halfFrame">
            <a:avLst>
              <a:gd name="adj1" fmla="val 13252"/>
              <a:gd name="adj2" fmla="val 106154"/>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pic>
        <p:nvPicPr>
          <p:cNvPr id="2" name="رسم 1" descr="تعليمات من اليمين لليسار">
            <a:extLst>
              <a:ext uri="{FF2B5EF4-FFF2-40B4-BE49-F238E27FC236}">
                <a16:creationId xmlns:a16="http://schemas.microsoft.com/office/drawing/2014/main" id="{FE9BA535-96E1-1B47-6F87-5A0BC860914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16501"/>
            <a:ext cx="7173472" cy="7189973"/>
          </a:xfrm>
          <a:prstGeom prst="rect">
            <a:avLst/>
          </a:prstGeom>
        </p:spPr>
      </p:pic>
      <p:sp>
        <p:nvSpPr>
          <p:cNvPr id="3" name="مخطط انسيابي: رابط 2">
            <a:extLst>
              <a:ext uri="{FF2B5EF4-FFF2-40B4-BE49-F238E27FC236}">
                <a16:creationId xmlns:a16="http://schemas.microsoft.com/office/drawing/2014/main" id="{7DF694C6-FD3D-F7E8-F22D-EE5CF0B5A3F8}"/>
              </a:ext>
            </a:extLst>
          </p:cNvPr>
          <p:cNvSpPr/>
          <p:nvPr/>
        </p:nvSpPr>
        <p:spPr>
          <a:xfrm>
            <a:off x="10789286" y="5788421"/>
            <a:ext cx="850231" cy="882316"/>
          </a:xfrm>
          <a:prstGeom prst="flowChartConnector">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p>
        </p:txBody>
      </p:sp>
      <p:sp>
        <p:nvSpPr>
          <p:cNvPr id="4" name="شريط جانبي 3">
            <a:extLst>
              <a:ext uri="{FF2B5EF4-FFF2-40B4-BE49-F238E27FC236}">
                <a16:creationId xmlns:a16="http://schemas.microsoft.com/office/drawing/2014/main" id="{53C4F8D1-A799-21DC-89C6-BDBD47D6C7AB}"/>
              </a:ext>
            </a:extLst>
          </p:cNvPr>
          <p:cNvSpPr/>
          <p:nvPr/>
        </p:nvSpPr>
        <p:spPr>
          <a:xfrm rot="5400000">
            <a:off x="7832298" y="2490537"/>
            <a:ext cx="6858002" cy="1876927"/>
          </a:xfrm>
          <a:prstGeom prst="diagStripe">
            <a:avLst>
              <a:gd name="adj" fmla="val 55556"/>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6" name="نصف إطار 5">
            <a:extLst>
              <a:ext uri="{FF2B5EF4-FFF2-40B4-BE49-F238E27FC236}">
                <a16:creationId xmlns:a16="http://schemas.microsoft.com/office/drawing/2014/main" id="{D74F12E8-F84A-DEAD-CB54-F59CC0EDCA4F}"/>
              </a:ext>
            </a:extLst>
          </p:cNvPr>
          <p:cNvSpPr/>
          <p:nvPr/>
        </p:nvSpPr>
        <p:spPr>
          <a:xfrm>
            <a:off x="-6094" y="0"/>
            <a:ext cx="643403" cy="6858000"/>
          </a:xfrm>
          <a:prstGeom prst="halfFrame">
            <a:avLst>
              <a:gd name="adj1" fmla="val 0"/>
              <a:gd name="adj2" fmla="val 35047"/>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1" anchor="ctr"/>
          <a:lstStyle/>
          <a:p>
            <a:pPr algn="ctr"/>
            <a:endParaRPr lang="ar-SA" dirty="0">
              <a:solidFill>
                <a:schemeClr val="tx1"/>
              </a:solidFill>
            </a:endParaRPr>
          </a:p>
        </p:txBody>
      </p:sp>
      <p:sp>
        <p:nvSpPr>
          <p:cNvPr id="7" name="مربع نص 6">
            <a:extLst>
              <a:ext uri="{FF2B5EF4-FFF2-40B4-BE49-F238E27FC236}">
                <a16:creationId xmlns:a16="http://schemas.microsoft.com/office/drawing/2014/main" id="{DD024EB3-2854-7B5F-BECB-9F8DEDAF52C9}"/>
              </a:ext>
            </a:extLst>
          </p:cNvPr>
          <p:cNvSpPr txBox="1"/>
          <p:nvPr/>
        </p:nvSpPr>
        <p:spPr>
          <a:xfrm>
            <a:off x="6832376" y="2574920"/>
            <a:ext cx="3575671" cy="1708160"/>
          </a:xfrm>
          <a:prstGeom prst="rect">
            <a:avLst/>
          </a:prstGeom>
          <a:noFill/>
        </p:spPr>
        <p:txBody>
          <a:bodyPr wrap="square" rtlCol="1">
            <a:spAutoFit/>
          </a:bodyPr>
          <a:lstStyle/>
          <a:p>
            <a:pPr algn="ctr">
              <a:lnSpc>
                <a:spcPct val="150000"/>
              </a:lnSpc>
            </a:pPr>
            <a:r>
              <a:rPr lang="ar-SA" sz="2400" dirty="0">
                <a:latin typeface="JF Flat" panose="02000500000000000000" pitchFamily="2" charset="-78"/>
                <a:cs typeface="JF Flat" panose="02000500000000000000" pitchFamily="2" charset="-78"/>
              </a:rPr>
              <a:t>هل هناك أي سؤال ترغب بطرحه على معلمك أو زملائك بخصوص الدرس ؟</a:t>
            </a:r>
          </a:p>
        </p:txBody>
      </p:sp>
    </p:spTree>
    <p:extLst>
      <p:ext uri="{BB962C8B-B14F-4D97-AF65-F5344CB8AC3E}">
        <p14:creationId xmlns:p14="http://schemas.microsoft.com/office/powerpoint/2010/main" val="4254646637"/>
      </p:ext>
    </p:extLst>
  </p:cSld>
  <p:clrMapOvr>
    <a:masterClrMapping/>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409</TotalTime>
  <Words>378</Words>
  <Application>Microsoft Macintosh PowerPoint</Application>
  <PresentationFormat>شاشة عريضة</PresentationFormat>
  <Paragraphs>54</Paragraphs>
  <Slides>16</Slides>
  <Notes>0</Notes>
  <HiddenSlides>0</HiddenSlides>
  <MMClips>0</MMClips>
  <ScaleCrop>false</ScaleCrop>
  <HeadingPairs>
    <vt:vector size="6" baseType="variant">
      <vt:variant>
        <vt:lpstr>الخطوط المستخدمة</vt:lpstr>
      </vt:variant>
      <vt:variant>
        <vt:i4>5</vt:i4>
      </vt:variant>
      <vt:variant>
        <vt:lpstr>نسق</vt:lpstr>
      </vt:variant>
      <vt:variant>
        <vt:i4>1</vt:i4>
      </vt:variant>
      <vt:variant>
        <vt:lpstr>عناوين الشرائح</vt:lpstr>
      </vt:variant>
      <vt:variant>
        <vt:i4>16</vt:i4>
      </vt:variant>
    </vt:vector>
  </HeadingPairs>
  <TitlesOfParts>
    <vt:vector size="22" baseType="lpstr">
      <vt:lpstr>Arial</vt:lpstr>
      <vt:lpstr>Calibri</vt:lpstr>
      <vt:lpstr>Calibri Light</vt:lpstr>
      <vt:lpstr>JF Flat</vt:lpstr>
      <vt:lpstr>Wingdings</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محمد خبراني</dc:creator>
  <cp:lastModifiedBy>عبير بنت حمد بن الجريوي</cp:lastModifiedBy>
  <cp:revision>14</cp:revision>
  <dcterms:created xsi:type="dcterms:W3CDTF">2023-08-10T15:25:38Z</dcterms:created>
  <dcterms:modified xsi:type="dcterms:W3CDTF">2023-09-16T17:32:01Z</dcterms:modified>
</cp:coreProperties>
</file>