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5116"/>
    <a:srgbClr val="F6AB5D"/>
    <a:srgbClr val="814015"/>
    <a:srgbClr val="F16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86" autoAdjust="0"/>
    <p:restoredTop sz="94660"/>
  </p:normalViewPr>
  <p:slideViewPr>
    <p:cSldViewPr snapToGrid="0">
      <p:cViewPr varScale="1">
        <p:scale>
          <a:sx n="85" d="100"/>
          <a:sy n="85" d="100"/>
        </p:scale>
        <p:origin x="38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F302C8B-98C4-4BDE-AC10-8FCB80C02CC1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5D4A1A9-669B-4B00-8654-780F64E3505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9051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4A1A9-669B-4B00-8654-780F64E3505C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64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26EEF93-5924-80EC-71D8-25DEB130B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4D74D2F3-481C-B0E2-6676-512D2B32C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38B9C94-8F1E-0AF4-F8D4-B3CCF3BF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74F50AA-7A07-23FA-260E-6B972945B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DEDCD07-B978-7F16-7134-301FD3F95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686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2A0FF1C-3D7D-5883-88CD-5011FE340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C884E2A-56B0-BD7A-9BA2-9B3E9614F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A42A66C-B844-6A0C-9C31-C65A44138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F79FF15-B5E0-067E-4C9B-3B5826668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EAB9C6E-B488-71BA-A952-7B8D9782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665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BEC73D-1493-3B6C-EADD-6C1392F9A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2745E40-95EF-D5AD-E5CE-86C0F9935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72BA386-664E-EE09-B691-69AF25B80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6F565D3-CD43-9783-609F-0031891CF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DF159ED-4637-F42A-41F7-F9561BF2B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0730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CE75656-E05A-2465-2B2F-1B35CCCFE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FEE3102-5DDF-9344-BC02-7F7B93C58E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2A6C815-2217-A78F-3232-97D172854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45499B2-1D39-EBAA-17FC-2D63B6037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657A4A4-868B-D7FD-7BF9-79E7161D9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8D235D4-F1D2-E01C-744D-C496E2404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791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F91AE2F-24DF-DE08-BF66-E9A3BBA4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1709A33-3005-234B-CAD9-70B2192C1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4D6C07E-759F-A882-8DDB-28553A567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AF6A1B5E-9A9C-57DD-52F7-CCA7A67B5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DB73199-4FAC-8F5C-A7B3-120245A54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2F1C645-21B5-FEF2-3C85-F73115929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D8DDC097-87C4-80C4-8B79-99D19603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9AF594A-3054-B917-6BDB-027B6044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5419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D761A8C-E151-7F84-A8E3-80171BCF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A9807CEE-4A16-3713-CF40-DFA38FA36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FEF839E-4C68-BA57-E1B9-4F21DCBDE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AF44F6AC-EF53-C0FC-986A-E4E7A6E92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9747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08D37270-773B-A216-94A5-F77B46F84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78BCABA1-3748-B47F-510B-D847CE3B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E7F3AEC-120D-BC75-D5C6-AEFA54771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8905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9EBB59-A450-1BD6-C825-572603017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B6E0492-8C28-FBDE-1159-15C8C52F8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16C9F1A-C2B1-17A5-C744-98499B462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5916BCF-0D87-1B7C-DE5B-CD867E114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366BE15-ED19-4583-82EA-78CAAD75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3C5E7EC-3E74-B4F6-2621-E6809627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464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804F930-6ABA-8832-B6DF-884403D5D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7629A8DD-E747-7F65-D054-D28A9DD40D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54B4F76-01D0-C11A-E0A1-C37E3C179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67974A8-07CC-7FFA-F602-E4078F644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F3AE280-F517-C3F7-832C-F25BAFD6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D2A2C4B-5BD2-0159-8F58-E1951DE06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96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907450-9762-92D0-E06B-9FFE6087F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5305B10-BFE3-27C3-7A46-946295148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F17CBE5-3A82-AC44-0B41-3B456BD2C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700C462-2F70-7457-F5CF-451B322E0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C1708A7-C95A-9503-D3D9-042C8104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0337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C45AAD3-0774-B857-7065-446E0CC06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0722435-8777-3D29-36A1-F33D7296D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D18FC3D-3E3B-50E9-7FD7-A4BDD1D5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9E28E51-2465-5127-6EFD-D3226316B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F4906BC-30FC-28EA-98E1-0EADF6C3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18647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E2947ECA-7109-AB9E-298E-F7A9BCB3E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7491E93-86DC-DB0A-7F70-0C09F4544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F36D7D7-0CA2-C3FC-2D8C-CAEBBC1235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A5FF0-76FC-42A9-BFFA-FC7B81F0F89B}" type="datetimeFigureOut">
              <a:rPr lang="ar-SA" smtClean="0"/>
              <a:t>20/03/46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27C81E7-F6E1-F31B-C0FB-A905A8DAA2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34EE589-261F-8E2B-611E-CFD09FF38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3E532-4926-4206-B239-01671509D37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01453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5116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A44321F2-A42B-2DCD-F5F7-2F39BA3239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8" y="38640"/>
            <a:ext cx="11603864" cy="6774287"/>
          </a:xfrm>
          <a:prstGeom prst="rect">
            <a:avLst/>
          </a:prstGeom>
        </p:spPr>
      </p:pic>
      <p:sp>
        <p:nvSpPr>
          <p:cNvPr id="13" name="شكل حر: شكل 12">
            <a:extLst>
              <a:ext uri="{FF2B5EF4-FFF2-40B4-BE49-F238E27FC236}">
                <a16:creationId xmlns:a16="http://schemas.microsoft.com/office/drawing/2014/main" id="{FF961117-F50F-576D-3892-535A52DB480E}"/>
              </a:ext>
            </a:extLst>
          </p:cNvPr>
          <p:cNvSpPr/>
          <p:nvPr/>
        </p:nvSpPr>
        <p:spPr>
          <a:xfrm>
            <a:off x="12880" y="-6434"/>
            <a:ext cx="12179119" cy="6864433"/>
          </a:xfrm>
          <a:custGeom>
            <a:avLst/>
            <a:gdLst/>
            <a:ahLst/>
            <a:cxnLst/>
            <a:rect l="l" t="t" r="r" b="b"/>
            <a:pathLst>
              <a:path w="12146924" h="6819360">
                <a:moveTo>
                  <a:pt x="5557574" y="4765984"/>
                </a:moveTo>
                <a:lnTo>
                  <a:pt x="5483532" y="4835189"/>
                </a:lnTo>
                <a:lnTo>
                  <a:pt x="5581014" y="4924486"/>
                </a:lnTo>
                <a:lnTo>
                  <a:pt x="5624546" y="4885418"/>
                </a:lnTo>
                <a:lnTo>
                  <a:pt x="5666590" y="4924486"/>
                </a:lnTo>
                <a:lnTo>
                  <a:pt x="5741004" y="4853420"/>
                </a:lnTo>
                <a:lnTo>
                  <a:pt x="5645754" y="4765984"/>
                </a:lnTo>
                <a:lnTo>
                  <a:pt x="5602594" y="4807284"/>
                </a:lnTo>
                <a:close/>
                <a:moveTo>
                  <a:pt x="2945045" y="4747752"/>
                </a:moveTo>
                <a:lnTo>
                  <a:pt x="2871747" y="4817702"/>
                </a:lnTo>
                <a:lnTo>
                  <a:pt x="2965509" y="4904766"/>
                </a:lnTo>
                <a:lnTo>
                  <a:pt x="3039550" y="4834445"/>
                </a:lnTo>
                <a:close/>
                <a:moveTo>
                  <a:pt x="9334310" y="4687477"/>
                </a:moveTo>
                <a:cubicBezTo>
                  <a:pt x="9371021" y="4687477"/>
                  <a:pt x="9403267" y="4699135"/>
                  <a:pt x="9431048" y="4722452"/>
                </a:cubicBezTo>
                <a:cubicBezTo>
                  <a:pt x="9403267" y="4735598"/>
                  <a:pt x="9378214" y="4742171"/>
                  <a:pt x="9355890" y="4742171"/>
                </a:cubicBezTo>
                <a:cubicBezTo>
                  <a:pt x="9325876" y="4742171"/>
                  <a:pt x="9295615" y="4731009"/>
                  <a:pt x="9265105" y="4708685"/>
                </a:cubicBezTo>
                <a:cubicBezTo>
                  <a:pt x="9283460" y="4694546"/>
                  <a:pt x="9306529" y="4687477"/>
                  <a:pt x="9334310" y="4687477"/>
                </a:cubicBezTo>
                <a:close/>
                <a:moveTo>
                  <a:pt x="6093429" y="4493256"/>
                </a:moveTo>
                <a:cubicBezTo>
                  <a:pt x="6108808" y="4493256"/>
                  <a:pt x="6119040" y="4495551"/>
                  <a:pt x="6124125" y="4500140"/>
                </a:cubicBezTo>
                <a:cubicBezTo>
                  <a:pt x="6129210" y="4504729"/>
                  <a:pt x="6131752" y="4514340"/>
                  <a:pt x="6131752" y="4528975"/>
                </a:cubicBezTo>
                <a:lnTo>
                  <a:pt x="6131752" y="4579205"/>
                </a:lnTo>
                <a:lnTo>
                  <a:pt x="6027945" y="4518929"/>
                </a:lnTo>
                <a:cubicBezTo>
                  <a:pt x="6048284" y="4501814"/>
                  <a:pt x="6070113" y="4493256"/>
                  <a:pt x="6093429" y="4493256"/>
                </a:cubicBezTo>
                <a:close/>
                <a:moveTo>
                  <a:pt x="2078493" y="4491768"/>
                </a:moveTo>
                <a:lnTo>
                  <a:pt x="2114584" y="4530463"/>
                </a:lnTo>
                <a:lnTo>
                  <a:pt x="2026775" y="4530463"/>
                </a:lnTo>
                <a:lnTo>
                  <a:pt x="2074028" y="4495489"/>
                </a:lnTo>
                <a:close/>
                <a:moveTo>
                  <a:pt x="8815495" y="4478001"/>
                </a:moveTo>
                <a:cubicBezTo>
                  <a:pt x="8828145" y="4478001"/>
                  <a:pt x="8838812" y="4483831"/>
                  <a:pt x="8847493" y="4495489"/>
                </a:cubicBezTo>
                <a:cubicBezTo>
                  <a:pt x="8854687" y="4506155"/>
                  <a:pt x="8858283" y="4518061"/>
                  <a:pt x="8858283" y="4531207"/>
                </a:cubicBezTo>
                <a:lnTo>
                  <a:pt x="8858283" y="4535672"/>
                </a:lnTo>
                <a:lnTo>
                  <a:pt x="8808426" y="4535672"/>
                </a:lnTo>
                <a:cubicBezTo>
                  <a:pt x="8789327" y="4535672"/>
                  <a:pt x="8779777" y="4528355"/>
                  <a:pt x="8779777" y="4513720"/>
                </a:cubicBezTo>
                <a:cubicBezTo>
                  <a:pt x="8779777" y="4504046"/>
                  <a:pt x="8783311" y="4495675"/>
                  <a:pt x="8790381" y="4488605"/>
                </a:cubicBezTo>
                <a:cubicBezTo>
                  <a:pt x="8797450" y="4481536"/>
                  <a:pt x="8805821" y="4478001"/>
                  <a:pt x="8815495" y="4478001"/>
                </a:cubicBezTo>
                <a:close/>
                <a:moveTo>
                  <a:pt x="6685021" y="4478001"/>
                </a:moveTo>
                <a:cubicBezTo>
                  <a:pt x="6708337" y="4490156"/>
                  <a:pt x="6729669" y="4507643"/>
                  <a:pt x="6749017" y="4530463"/>
                </a:cubicBezTo>
                <a:lnTo>
                  <a:pt x="6672743" y="4530463"/>
                </a:lnTo>
                <a:cubicBezTo>
                  <a:pt x="6680928" y="4517813"/>
                  <a:pt x="6685021" y="4500326"/>
                  <a:pt x="6685021" y="4478001"/>
                </a:cubicBezTo>
                <a:close/>
                <a:moveTo>
                  <a:pt x="3824396" y="4478001"/>
                </a:moveTo>
                <a:cubicBezTo>
                  <a:pt x="3837046" y="4478001"/>
                  <a:pt x="3847712" y="4483831"/>
                  <a:pt x="3856393" y="4495489"/>
                </a:cubicBezTo>
                <a:cubicBezTo>
                  <a:pt x="3863587" y="4506155"/>
                  <a:pt x="3867184" y="4518061"/>
                  <a:pt x="3867184" y="4531207"/>
                </a:cubicBezTo>
                <a:lnTo>
                  <a:pt x="3867184" y="4535672"/>
                </a:lnTo>
                <a:lnTo>
                  <a:pt x="3817327" y="4535672"/>
                </a:lnTo>
                <a:cubicBezTo>
                  <a:pt x="3798227" y="4535672"/>
                  <a:pt x="3788677" y="4528355"/>
                  <a:pt x="3788677" y="4513720"/>
                </a:cubicBezTo>
                <a:cubicBezTo>
                  <a:pt x="3788677" y="4504046"/>
                  <a:pt x="3792212" y="4495675"/>
                  <a:pt x="3799281" y="4488605"/>
                </a:cubicBezTo>
                <a:cubicBezTo>
                  <a:pt x="3806350" y="4481536"/>
                  <a:pt x="3814722" y="4478001"/>
                  <a:pt x="3824396" y="4478001"/>
                </a:cubicBezTo>
                <a:close/>
                <a:moveTo>
                  <a:pt x="9924637" y="4470932"/>
                </a:moveTo>
                <a:cubicBezTo>
                  <a:pt x="9945473" y="4470932"/>
                  <a:pt x="9960231" y="4480854"/>
                  <a:pt x="9968913" y="4500698"/>
                </a:cubicBezTo>
                <a:lnTo>
                  <a:pt x="9921660" y="4525998"/>
                </a:lnTo>
                <a:lnTo>
                  <a:pt x="9881105" y="4497721"/>
                </a:lnTo>
                <a:cubicBezTo>
                  <a:pt x="9889290" y="4479862"/>
                  <a:pt x="9903801" y="4470932"/>
                  <a:pt x="9924637" y="4470932"/>
                </a:cubicBezTo>
                <a:close/>
                <a:moveTo>
                  <a:pt x="6578237" y="4468700"/>
                </a:moveTo>
                <a:cubicBezTo>
                  <a:pt x="6590887" y="4468700"/>
                  <a:pt x="6602049" y="4473909"/>
                  <a:pt x="6611723" y="4484327"/>
                </a:cubicBezTo>
                <a:cubicBezTo>
                  <a:pt x="6621397" y="4494745"/>
                  <a:pt x="6625737" y="4506279"/>
                  <a:pt x="6624746" y="4518929"/>
                </a:cubicBezTo>
                <a:lnTo>
                  <a:pt x="6624001" y="4530463"/>
                </a:lnTo>
                <a:lnTo>
                  <a:pt x="6589027" y="4530463"/>
                </a:lnTo>
                <a:cubicBezTo>
                  <a:pt x="6560997" y="4530463"/>
                  <a:pt x="6546983" y="4520294"/>
                  <a:pt x="6546983" y="4499954"/>
                </a:cubicBezTo>
                <a:cubicBezTo>
                  <a:pt x="6546983" y="4491272"/>
                  <a:pt x="6550021" y="4483893"/>
                  <a:pt x="6556099" y="4477815"/>
                </a:cubicBezTo>
                <a:cubicBezTo>
                  <a:pt x="6562176" y="4471738"/>
                  <a:pt x="6569555" y="4468700"/>
                  <a:pt x="6578237" y="4468700"/>
                </a:cubicBezTo>
                <a:close/>
                <a:moveTo>
                  <a:pt x="10451414" y="4464979"/>
                </a:moveTo>
                <a:cubicBezTo>
                  <a:pt x="10467289" y="4464979"/>
                  <a:pt x="10481304" y="4475397"/>
                  <a:pt x="10493457" y="4496233"/>
                </a:cubicBezTo>
                <a:cubicBezTo>
                  <a:pt x="10504124" y="4515085"/>
                  <a:pt x="10509456" y="4532820"/>
                  <a:pt x="10509456" y="4549439"/>
                </a:cubicBezTo>
                <a:lnTo>
                  <a:pt x="10500155" y="4544974"/>
                </a:lnTo>
                <a:lnTo>
                  <a:pt x="10453646" y="4525998"/>
                </a:lnTo>
                <a:lnTo>
                  <a:pt x="10411230" y="4507023"/>
                </a:lnTo>
                <a:lnTo>
                  <a:pt x="10401184" y="4502186"/>
                </a:lnTo>
                <a:cubicBezTo>
                  <a:pt x="10422516" y="4477381"/>
                  <a:pt x="10439260" y="4464979"/>
                  <a:pt x="10451414" y="4464979"/>
                </a:cubicBezTo>
                <a:close/>
                <a:moveTo>
                  <a:pt x="8479739" y="4464979"/>
                </a:moveTo>
                <a:cubicBezTo>
                  <a:pt x="8495613" y="4464979"/>
                  <a:pt x="8509629" y="4475397"/>
                  <a:pt x="8521783" y="4496233"/>
                </a:cubicBezTo>
                <a:cubicBezTo>
                  <a:pt x="8532449" y="4515085"/>
                  <a:pt x="8537782" y="4532820"/>
                  <a:pt x="8537782" y="4549439"/>
                </a:cubicBezTo>
                <a:lnTo>
                  <a:pt x="8528481" y="4544974"/>
                </a:lnTo>
                <a:lnTo>
                  <a:pt x="8481971" y="4525998"/>
                </a:lnTo>
                <a:lnTo>
                  <a:pt x="8439555" y="4507023"/>
                </a:lnTo>
                <a:lnTo>
                  <a:pt x="8429509" y="4502186"/>
                </a:lnTo>
                <a:cubicBezTo>
                  <a:pt x="8450841" y="4477381"/>
                  <a:pt x="8467585" y="4464979"/>
                  <a:pt x="8479739" y="4464979"/>
                </a:cubicBezTo>
                <a:close/>
                <a:moveTo>
                  <a:pt x="7476415" y="4464979"/>
                </a:moveTo>
                <a:lnTo>
                  <a:pt x="7451858" y="4479490"/>
                </a:lnTo>
                <a:lnTo>
                  <a:pt x="7384885" y="4523766"/>
                </a:lnTo>
                <a:lnTo>
                  <a:pt x="7349167" y="4551671"/>
                </a:lnTo>
                <a:cubicBezTo>
                  <a:pt x="7328331" y="4568042"/>
                  <a:pt x="7317913" y="4583546"/>
                  <a:pt x="7317913" y="4598180"/>
                </a:cubicBezTo>
                <a:cubicBezTo>
                  <a:pt x="7317913" y="4607358"/>
                  <a:pt x="7323245" y="4617032"/>
                  <a:pt x="7333912" y="4627202"/>
                </a:cubicBezTo>
                <a:lnTo>
                  <a:pt x="7395303" y="4687477"/>
                </a:lnTo>
                <a:lnTo>
                  <a:pt x="7470833" y="4621248"/>
                </a:lnTo>
                <a:lnTo>
                  <a:pt x="7447393" y="4598180"/>
                </a:lnTo>
                <a:cubicBezTo>
                  <a:pt x="7435239" y="4586522"/>
                  <a:pt x="7427797" y="4577716"/>
                  <a:pt x="7425069" y="4571763"/>
                </a:cubicBezTo>
                <a:lnTo>
                  <a:pt x="7422836" y="4562461"/>
                </a:lnTo>
                <a:cubicBezTo>
                  <a:pt x="7422836" y="4555268"/>
                  <a:pt x="7426929" y="4543610"/>
                  <a:pt x="7435115" y="4527487"/>
                </a:cubicBezTo>
                <a:cubicBezTo>
                  <a:pt x="7441812" y="4514836"/>
                  <a:pt x="7446897" y="4505659"/>
                  <a:pt x="7450370" y="4499954"/>
                </a:cubicBezTo>
                <a:cubicBezTo>
                  <a:pt x="7458555" y="4488296"/>
                  <a:pt x="7463392" y="4481474"/>
                  <a:pt x="7464880" y="4479490"/>
                </a:cubicBezTo>
                <a:close/>
                <a:moveTo>
                  <a:pt x="4380789" y="4464979"/>
                </a:moveTo>
                <a:lnTo>
                  <a:pt x="4356232" y="4479490"/>
                </a:lnTo>
                <a:lnTo>
                  <a:pt x="4289260" y="4523766"/>
                </a:lnTo>
                <a:lnTo>
                  <a:pt x="4253541" y="4551671"/>
                </a:lnTo>
                <a:cubicBezTo>
                  <a:pt x="4232705" y="4568042"/>
                  <a:pt x="4222287" y="4583546"/>
                  <a:pt x="4222287" y="4598180"/>
                </a:cubicBezTo>
                <a:cubicBezTo>
                  <a:pt x="4222287" y="4607358"/>
                  <a:pt x="4227620" y="4617032"/>
                  <a:pt x="4238286" y="4627202"/>
                </a:cubicBezTo>
                <a:lnTo>
                  <a:pt x="4299678" y="4687477"/>
                </a:lnTo>
                <a:lnTo>
                  <a:pt x="4375209" y="4621248"/>
                </a:lnTo>
                <a:lnTo>
                  <a:pt x="4351768" y="4598180"/>
                </a:lnTo>
                <a:cubicBezTo>
                  <a:pt x="4339613" y="4586522"/>
                  <a:pt x="4332172" y="4577716"/>
                  <a:pt x="4329443" y="4571763"/>
                </a:cubicBezTo>
                <a:lnTo>
                  <a:pt x="4327212" y="4562461"/>
                </a:lnTo>
                <a:cubicBezTo>
                  <a:pt x="4327212" y="4555268"/>
                  <a:pt x="4331304" y="4543610"/>
                  <a:pt x="4339490" y="4527487"/>
                </a:cubicBezTo>
                <a:cubicBezTo>
                  <a:pt x="4346187" y="4514836"/>
                  <a:pt x="4351272" y="4505659"/>
                  <a:pt x="4354744" y="4499954"/>
                </a:cubicBezTo>
                <a:cubicBezTo>
                  <a:pt x="4362931" y="4488296"/>
                  <a:pt x="4367767" y="4481474"/>
                  <a:pt x="4369255" y="4479490"/>
                </a:cubicBezTo>
                <a:close/>
                <a:moveTo>
                  <a:pt x="3485291" y="4464979"/>
                </a:moveTo>
                <a:cubicBezTo>
                  <a:pt x="3500918" y="4464979"/>
                  <a:pt x="3514933" y="4475397"/>
                  <a:pt x="3527335" y="4496233"/>
                </a:cubicBezTo>
                <a:cubicBezTo>
                  <a:pt x="3538001" y="4515085"/>
                  <a:pt x="3543334" y="4532820"/>
                  <a:pt x="3543334" y="4549439"/>
                </a:cubicBezTo>
                <a:lnTo>
                  <a:pt x="3534032" y="4544974"/>
                </a:lnTo>
                <a:lnTo>
                  <a:pt x="3487523" y="4525998"/>
                </a:lnTo>
                <a:lnTo>
                  <a:pt x="3444735" y="4507023"/>
                </a:lnTo>
                <a:lnTo>
                  <a:pt x="3435061" y="4502186"/>
                </a:lnTo>
                <a:cubicBezTo>
                  <a:pt x="3456394" y="4477381"/>
                  <a:pt x="3473137" y="4464979"/>
                  <a:pt x="3485291" y="4464979"/>
                </a:cubicBezTo>
                <a:close/>
                <a:moveTo>
                  <a:pt x="7942991" y="4462002"/>
                </a:moveTo>
                <a:lnTo>
                  <a:pt x="7953781" y="4521534"/>
                </a:lnTo>
                <a:lnTo>
                  <a:pt x="7859275" y="4507767"/>
                </a:lnTo>
                <a:close/>
                <a:moveTo>
                  <a:pt x="4847366" y="4462002"/>
                </a:moveTo>
                <a:lnTo>
                  <a:pt x="4858155" y="4521534"/>
                </a:lnTo>
                <a:lnTo>
                  <a:pt x="4763650" y="4507767"/>
                </a:lnTo>
                <a:close/>
                <a:moveTo>
                  <a:pt x="1275491" y="4462002"/>
                </a:moveTo>
                <a:lnTo>
                  <a:pt x="1286281" y="4521534"/>
                </a:lnTo>
                <a:lnTo>
                  <a:pt x="1191775" y="4507767"/>
                </a:lnTo>
                <a:close/>
                <a:moveTo>
                  <a:pt x="9415049" y="4425167"/>
                </a:moveTo>
                <a:cubicBezTo>
                  <a:pt x="9430428" y="4446003"/>
                  <a:pt x="9438118" y="4463119"/>
                  <a:pt x="9438118" y="4476513"/>
                </a:cubicBezTo>
                <a:cubicBezTo>
                  <a:pt x="9438118" y="4493132"/>
                  <a:pt x="9428444" y="4508139"/>
                  <a:pt x="9409096" y="4521534"/>
                </a:cubicBezTo>
                <a:cubicBezTo>
                  <a:pt x="9399918" y="4527487"/>
                  <a:pt x="9383671" y="4530463"/>
                  <a:pt x="9360355" y="4530463"/>
                </a:cubicBezTo>
                <a:lnTo>
                  <a:pt x="9335798" y="4530463"/>
                </a:lnTo>
                <a:close/>
                <a:moveTo>
                  <a:pt x="3838907" y="4353730"/>
                </a:moveTo>
                <a:cubicBezTo>
                  <a:pt x="3812861" y="4353730"/>
                  <a:pt x="3785700" y="4375062"/>
                  <a:pt x="3757423" y="4417726"/>
                </a:cubicBezTo>
                <a:cubicBezTo>
                  <a:pt x="3715255" y="4481226"/>
                  <a:pt x="3694171" y="4539393"/>
                  <a:pt x="3694171" y="4592227"/>
                </a:cubicBezTo>
                <a:cubicBezTo>
                  <a:pt x="3694171" y="4614055"/>
                  <a:pt x="3699628" y="4633465"/>
                  <a:pt x="3710542" y="4650456"/>
                </a:cubicBezTo>
                <a:cubicBezTo>
                  <a:pt x="3721456" y="4667447"/>
                  <a:pt x="3735967" y="4678547"/>
                  <a:pt x="3754074" y="4683756"/>
                </a:cubicBezTo>
                <a:cubicBezTo>
                  <a:pt x="3764741" y="4686237"/>
                  <a:pt x="3783840" y="4687477"/>
                  <a:pt x="3811373" y="4687477"/>
                </a:cubicBezTo>
                <a:lnTo>
                  <a:pt x="3876857" y="4687477"/>
                </a:lnTo>
                <a:cubicBezTo>
                  <a:pt x="3841387" y="4729149"/>
                  <a:pt x="3795994" y="4749985"/>
                  <a:pt x="3740680" y="4749985"/>
                </a:cubicBezTo>
                <a:cubicBezTo>
                  <a:pt x="3718852" y="4749985"/>
                  <a:pt x="3695908" y="4746388"/>
                  <a:pt x="3671847" y="4739195"/>
                </a:cubicBezTo>
                <a:cubicBezTo>
                  <a:pt x="3713519" y="4832212"/>
                  <a:pt x="3763128" y="4878721"/>
                  <a:pt x="3820675" y="4878721"/>
                </a:cubicBezTo>
                <a:cubicBezTo>
                  <a:pt x="3847464" y="4878721"/>
                  <a:pt x="3875617" y="4857637"/>
                  <a:pt x="3905135" y="4815469"/>
                </a:cubicBezTo>
                <a:cubicBezTo>
                  <a:pt x="3951768" y="4748993"/>
                  <a:pt x="3975084" y="4678423"/>
                  <a:pt x="3975084" y="4603761"/>
                </a:cubicBezTo>
                <a:cubicBezTo>
                  <a:pt x="3975084" y="4553408"/>
                  <a:pt x="3964418" y="4502558"/>
                  <a:pt x="3943086" y="4451212"/>
                </a:cubicBezTo>
                <a:cubicBezTo>
                  <a:pt x="3916793" y="4386224"/>
                  <a:pt x="3882067" y="4353730"/>
                  <a:pt x="3838907" y="4353730"/>
                </a:cubicBezTo>
                <a:close/>
                <a:moveTo>
                  <a:pt x="8025218" y="4272991"/>
                </a:moveTo>
                <a:lnTo>
                  <a:pt x="7922527" y="4364520"/>
                </a:lnTo>
                <a:lnTo>
                  <a:pt x="7926992" y="4385728"/>
                </a:lnTo>
                <a:lnTo>
                  <a:pt x="7815743" y="4445259"/>
                </a:lnTo>
                <a:lnTo>
                  <a:pt x="7804953" y="4450468"/>
                </a:lnTo>
                <a:cubicBezTo>
                  <a:pt x="7795775" y="4455181"/>
                  <a:pt x="7789698" y="4459522"/>
                  <a:pt x="7786721" y="4463491"/>
                </a:cubicBezTo>
                <a:cubicBezTo>
                  <a:pt x="7781264" y="4474653"/>
                  <a:pt x="7777667" y="4482715"/>
                  <a:pt x="7775931" y="4487675"/>
                </a:cubicBezTo>
                <a:lnTo>
                  <a:pt x="7726446" y="4640968"/>
                </a:lnTo>
                <a:lnTo>
                  <a:pt x="7940014" y="4672966"/>
                </a:lnTo>
                <a:lnTo>
                  <a:pt x="7972756" y="4616784"/>
                </a:lnTo>
                <a:lnTo>
                  <a:pt x="7988011" y="4687477"/>
                </a:lnTo>
                <a:lnTo>
                  <a:pt x="8174270" y="4687477"/>
                </a:lnTo>
                <a:lnTo>
                  <a:pt x="8212742" y="4687477"/>
                </a:lnTo>
                <a:lnTo>
                  <a:pt x="8310447" y="4687477"/>
                </a:lnTo>
                <a:lnTo>
                  <a:pt x="8341701" y="4636503"/>
                </a:lnTo>
                <a:lnTo>
                  <a:pt x="8553037" y="4726172"/>
                </a:lnTo>
                <a:lnTo>
                  <a:pt x="8567547" y="4702732"/>
                </a:lnTo>
                <a:cubicBezTo>
                  <a:pt x="8586151" y="4671726"/>
                  <a:pt x="8604383" y="4638240"/>
                  <a:pt x="8622242" y="4602273"/>
                </a:cubicBezTo>
                <a:cubicBezTo>
                  <a:pt x="8633404" y="4579205"/>
                  <a:pt x="8638985" y="4560849"/>
                  <a:pt x="8638985" y="4547207"/>
                </a:cubicBezTo>
                <a:cubicBezTo>
                  <a:pt x="8638985" y="4515208"/>
                  <a:pt x="8625839" y="4473289"/>
                  <a:pt x="8599545" y="4421447"/>
                </a:cubicBezTo>
                <a:cubicBezTo>
                  <a:pt x="8570028" y="4364148"/>
                  <a:pt x="8538278" y="4335498"/>
                  <a:pt x="8504295" y="4335498"/>
                </a:cubicBezTo>
                <a:cubicBezTo>
                  <a:pt x="8475275" y="4335498"/>
                  <a:pt x="8439927" y="4360675"/>
                  <a:pt x="8398255" y="4411029"/>
                </a:cubicBezTo>
                <a:cubicBezTo>
                  <a:pt x="8371963" y="4443027"/>
                  <a:pt x="8342693" y="4482838"/>
                  <a:pt x="8310447" y="4530463"/>
                </a:cubicBezTo>
                <a:lnTo>
                  <a:pt x="8212742" y="4530463"/>
                </a:lnTo>
                <a:lnTo>
                  <a:pt x="8174270" y="4530463"/>
                </a:lnTo>
                <a:lnTo>
                  <a:pt x="8079541" y="4530463"/>
                </a:lnTo>
                <a:close/>
                <a:moveTo>
                  <a:pt x="1357718" y="4272991"/>
                </a:moveTo>
                <a:lnTo>
                  <a:pt x="1255027" y="4364520"/>
                </a:lnTo>
                <a:lnTo>
                  <a:pt x="1259492" y="4385728"/>
                </a:lnTo>
                <a:lnTo>
                  <a:pt x="1148243" y="4445259"/>
                </a:lnTo>
                <a:lnTo>
                  <a:pt x="1137453" y="4450468"/>
                </a:lnTo>
                <a:cubicBezTo>
                  <a:pt x="1128275" y="4455181"/>
                  <a:pt x="1122198" y="4459522"/>
                  <a:pt x="1119221" y="4463491"/>
                </a:cubicBezTo>
                <a:cubicBezTo>
                  <a:pt x="1113764" y="4474653"/>
                  <a:pt x="1110167" y="4482715"/>
                  <a:pt x="1108431" y="4487675"/>
                </a:cubicBezTo>
                <a:lnTo>
                  <a:pt x="1058946" y="4640968"/>
                </a:lnTo>
                <a:lnTo>
                  <a:pt x="1272514" y="4672966"/>
                </a:lnTo>
                <a:lnTo>
                  <a:pt x="1305256" y="4616784"/>
                </a:lnTo>
                <a:lnTo>
                  <a:pt x="1320511" y="4687477"/>
                </a:lnTo>
                <a:lnTo>
                  <a:pt x="1506770" y="4687477"/>
                </a:lnTo>
                <a:lnTo>
                  <a:pt x="1545242" y="4687477"/>
                </a:lnTo>
                <a:lnTo>
                  <a:pt x="1728524" y="4687477"/>
                </a:lnTo>
                <a:cubicBezTo>
                  <a:pt x="1736213" y="4670610"/>
                  <a:pt x="1742786" y="4654611"/>
                  <a:pt x="1748244" y="4639480"/>
                </a:cubicBezTo>
                <a:lnTo>
                  <a:pt x="1764987" y="4593715"/>
                </a:lnTo>
                <a:cubicBezTo>
                  <a:pt x="1778133" y="4557749"/>
                  <a:pt x="1784706" y="4527239"/>
                  <a:pt x="1784706" y="4502186"/>
                </a:cubicBezTo>
                <a:cubicBezTo>
                  <a:pt x="1784706" y="4452081"/>
                  <a:pt x="1764739" y="4404084"/>
                  <a:pt x="1724803" y="4358195"/>
                </a:cubicBezTo>
                <a:lnTo>
                  <a:pt x="1644808" y="4463491"/>
                </a:lnTo>
                <a:cubicBezTo>
                  <a:pt x="1664404" y="4484327"/>
                  <a:pt x="1678790" y="4506651"/>
                  <a:pt x="1687968" y="4530463"/>
                </a:cubicBezTo>
                <a:lnTo>
                  <a:pt x="1545242" y="4530463"/>
                </a:lnTo>
                <a:lnTo>
                  <a:pt x="1506770" y="4530463"/>
                </a:lnTo>
                <a:lnTo>
                  <a:pt x="1412040" y="4530463"/>
                </a:lnTo>
                <a:close/>
                <a:moveTo>
                  <a:pt x="6602421" y="4268526"/>
                </a:moveTo>
                <a:lnTo>
                  <a:pt x="6535449" y="4349265"/>
                </a:lnTo>
                <a:lnTo>
                  <a:pt x="6513497" y="4377170"/>
                </a:lnTo>
                <a:lnTo>
                  <a:pt x="6511264" y="4387216"/>
                </a:lnTo>
                <a:cubicBezTo>
                  <a:pt x="6511264" y="4393914"/>
                  <a:pt x="6515605" y="4400735"/>
                  <a:pt x="6524287" y="4407680"/>
                </a:cubicBezTo>
                <a:cubicBezTo>
                  <a:pt x="6507916" y="4421075"/>
                  <a:pt x="6495885" y="4433105"/>
                  <a:pt x="6488196" y="4443771"/>
                </a:cubicBezTo>
                <a:cubicBezTo>
                  <a:pt x="6470584" y="4468080"/>
                  <a:pt x="6461779" y="4494993"/>
                  <a:pt x="6461779" y="4524510"/>
                </a:cubicBezTo>
                <a:lnTo>
                  <a:pt x="6461779" y="4530463"/>
                </a:lnTo>
                <a:lnTo>
                  <a:pt x="6356483" y="4530463"/>
                </a:lnTo>
                <a:lnTo>
                  <a:pt x="6324485" y="4530463"/>
                </a:lnTo>
                <a:lnTo>
                  <a:pt x="6209515" y="4530463"/>
                </a:lnTo>
                <a:lnTo>
                  <a:pt x="6209515" y="4449724"/>
                </a:lnTo>
                <a:cubicBezTo>
                  <a:pt x="6209515" y="4425912"/>
                  <a:pt x="6207902" y="4409168"/>
                  <a:pt x="6204678" y="4399495"/>
                </a:cubicBezTo>
                <a:cubicBezTo>
                  <a:pt x="6197733" y="4377170"/>
                  <a:pt x="6174168" y="4366009"/>
                  <a:pt x="6133985" y="4366009"/>
                </a:cubicBezTo>
                <a:cubicBezTo>
                  <a:pt x="6087352" y="4366009"/>
                  <a:pt x="6044192" y="4382256"/>
                  <a:pt x="6004504" y="4414749"/>
                </a:cubicBezTo>
                <a:cubicBezTo>
                  <a:pt x="5967297" y="4445755"/>
                  <a:pt x="5941128" y="4484327"/>
                  <a:pt x="5925998" y="4530463"/>
                </a:cubicBezTo>
                <a:lnTo>
                  <a:pt x="5820255" y="4530463"/>
                </a:lnTo>
                <a:lnTo>
                  <a:pt x="5783495" y="4530463"/>
                </a:lnTo>
                <a:lnTo>
                  <a:pt x="5688542" y="4530463"/>
                </a:lnTo>
                <a:lnTo>
                  <a:pt x="5652824" y="4406192"/>
                </a:lnTo>
                <a:lnTo>
                  <a:pt x="5563527" y="4494000"/>
                </a:lnTo>
                <a:lnTo>
                  <a:pt x="5574317" y="4530463"/>
                </a:lnTo>
                <a:lnTo>
                  <a:pt x="5467830" y="4530463"/>
                </a:lnTo>
                <a:lnTo>
                  <a:pt x="5431070" y="4530463"/>
                </a:lnTo>
                <a:lnTo>
                  <a:pt x="5336117" y="4530463"/>
                </a:lnTo>
                <a:lnTo>
                  <a:pt x="5300399" y="4406192"/>
                </a:lnTo>
                <a:lnTo>
                  <a:pt x="5211101" y="4494000"/>
                </a:lnTo>
                <a:lnTo>
                  <a:pt x="5221892" y="4530463"/>
                </a:lnTo>
                <a:lnTo>
                  <a:pt x="5117116" y="4530463"/>
                </a:lnTo>
                <a:lnTo>
                  <a:pt x="5078644" y="4530463"/>
                </a:lnTo>
                <a:lnTo>
                  <a:pt x="4983915" y="4530463"/>
                </a:lnTo>
                <a:lnTo>
                  <a:pt x="4929593" y="4272991"/>
                </a:lnTo>
                <a:lnTo>
                  <a:pt x="4826902" y="4364520"/>
                </a:lnTo>
                <a:lnTo>
                  <a:pt x="4831366" y="4385728"/>
                </a:lnTo>
                <a:lnTo>
                  <a:pt x="4720118" y="4445259"/>
                </a:lnTo>
                <a:lnTo>
                  <a:pt x="4709328" y="4450468"/>
                </a:lnTo>
                <a:cubicBezTo>
                  <a:pt x="4700150" y="4455181"/>
                  <a:pt x="4694073" y="4459522"/>
                  <a:pt x="4691096" y="4463491"/>
                </a:cubicBezTo>
                <a:cubicBezTo>
                  <a:pt x="4685639" y="4474653"/>
                  <a:pt x="4682042" y="4482715"/>
                  <a:pt x="4680306" y="4487675"/>
                </a:cubicBezTo>
                <a:lnTo>
                  <a:pt x="4630820" y="4640968"/>
                </a:lnTo>
                <a:lnTo>
                  <a:pt x="4844389" y="4672966"/>
                </a:lnTo>
                <a:lnTo>
                  <a:pt x="4877131" y="4616784"/>
                </a:lnTo>
                <a:lnTo>
                  <a:pt x="4892386" y="4687477"/>
                </a:lnTo>
                <a:lnTo>
                  <a:pt x="5078644" y="4687477"/>
                </a:lnTo>
                <a:lnTo>
                  <a:pt x="5117116" y="4687477"/>
                </a:lnTo>
                <a:lnTo>
                  <a:pt x="5226357" y="4687477"/>
                </a:lnTo>
                <a:lnTo>
                  <a:pt x="5256122" y="4645433"/>
                </a:lnTo>
                <a:lnTo>
                  <a:pt x="5267656" y="4687477"/>
                </a:lnTo>
                <a:lnTo>
                  <a:pt x="5431070" y="4687477"/>
                </a:lnTo>
                <a:lnTo>
                  <a:pt x="5467830" y="4687477"/>
                </a:lnTo>
                <a:lnTo>
                  <a:pt x="5578782" y="4687477"/>
                </a:lnTo>
                <a:lnTo>
                  <a:pt x="5608547" y="4645433"/>
                </a:lnTo>
                <a:lnTo>
                  <a:pt x="5620082" y="4687477"/>
                </a:lnTo>
                <a:lnTo>
                  <a:pt x="5783495" y="4687477"/>
                </a:lnTo>
                <a:lnTo>
                  <a:pt x="5820255" y="4687477"/>
                </a:lnTo>
                <a:lnTo>
                  <a:pt x="5900697" y="4687477"/>
                </a:lnTo>
                <a:lnTo>
                  <a:pt x="5929718" y="4642457"/>
                </a:lnTo>
                <a:lnTo>
                  <a:pt x="6140682" y="4765984"/>
                </a:lnTo>
                <a:lnTo>
                  <a:pt x="6178261" y="4687477"/>
                </a:lnTo>
                <a:lnTo>
                  <a:pt x="6324485" y="4687477"/>
                </a:lnTo>
                <a:lnTo>
                  <a:pt x="6356483" y="4687477"/>
                </a:lnTo>
                <a:lnTo>
                  <a:pt x="6769481" y="4687477"/>
                </a:lnTo>
                <a:cubicBezTo>
                  <a:pt x="6787340" y="4649774"/>
                  <a:pt x="6800859" y="4618520"/>
                  <a:pt x="6810037" y="4593715"/>
                </a:cubicBezTo>
                <a:lnTo>
                  <a:pt x="6825292" y="4552788"/>
                </a:lnTo>
                <a:cubicBezTo>
                  <a:pt x="6829260" y="4541377"/>
                  <a:pt x="6831989" y="4532944"/>
                  <a:pt x="6833477" y="4527487"/>
                </a:cubicBezTo>
                <a:cubicBezTo>
                  <a:pt x="6835957" y="4517813"/>
                  <a:pt x="6837198" y="4510124"/>
                  <a:pt x="6837198" y="4504418"/>
                </a:cubicBezTo>
                <a:cubicBezTo>
                  <a:pt x="6837198" y="4490776"/>
                  <a:pt x="6829136" y="4472297"/>
                  <a:pt x="6813013" y="4448980"/>
                </a:cubicBezTo>
                <a:cubicBezTo>
                  <a:pt x="6775310" y="4395650"/>
                  <a:pt x="6711810" y="4339715"/>
                  <a:pt x="6622513" y="4281177"/>
                </a:cubicBezTo>
                <a:close/>
                <a:moveTo>
                  <a:pt x="9447792" y="4252527"/>
                </a:moveTo>
                <a:lnTo>
                  <a:pt x="9232363" y="4530463"/>
                </a:lnTo>
                <a:lnTo>
                  <a:pt x="9091199" y="4530463"/>
                </a:lnTo>
                <a:lnTo>
                  <a:pt x="9060094" y="4530463"/>
                </a:lnTo>
                <a:lnTo>
                  <a:pt x="8959487" y="4530463"/>
                </a:lnTo>
                <a:lnTo>
                  <a:pt x="8958742" y="4528231"/>
                </a:lnTo>
                <a:cubicBezTo>
                  <a:pt x="8950557" y="4488544"/>
                  <a:pt x="8936790" y="4452205"/>
                  <a:pt x="8917443" y="4419214"/>
                </a:cubicBezTo>
                <a:cubicBezTo>
                  <a:pt x="8891646" y="4375558"/>
                  <a:pt x="8862500" y="4353730"/>
                  <a:pt x="8830006" y="4353730"/>
                </a:cubicBezTo>
                <a:cubicBezTo>
                  <a:pt x="8803961" y="4353730"/>
                  <a:pt x="8776800" y="4375062"/>
                  <a:pt x="8748523" y="4417726"/>
                </a:cubicBezTo>
                <a:cubicBezTo>
                  <a:pt x="8706355" y="4481226"/>
                  <a:pt x="8685271" y="4539393"/>
                  <a:pt x="8685271" y="4592227"/>
                </a:cubicBezTo>
                <a:cubicBezTo>
                  <a:pt x="8685271" y="4614055"/>
                  <a:pt x="8690727" y="4633465"/>
                  <a:pt x="8701642" y="4650456"/>
                </a:cubicBezTo>
                <a:cubicBezTo>
                  <a:pt x="8712555" y="4667447"/>
                  <a:pt x="8727067" y="4678547"/>
                  <a:pt x="8745174" y="4683756"/>
                </a:cubicBezTo>
                <a:cubicBezTo>
                  <a:pt x="8755841" y="4686237"/>
                  <a:pt x="8774939" y="4687477"/>
                  <a:pt x="8802473" y="4687477"/>
                </a:cubicBezTo>
                <a:lnTo>
                  <a:pt x="8867957" y="4687477"/>
                </a:lnTo>
                <a:cubicBezTo>
                  <a:pt x="8832487" y="4729149"/>
                  <a:pt x="8787093" y="4749985"/>
                  <a:pt x="8731779" y="4749985"/>
                </a:cubicBezTo>
                <a:cubicBezTo>
                  <a:pt x="8709951" y="4749985"/>
                  <a:pt x="8687007" y="4746388"/>
                  <a:pt x="8662947" y="4739195"/>
                </a:cubicBezTo>
                <a:cubicBezTo>
                  <a:pt x="8704619" y="4832212"/>
                  <a:pt x="8754227" y="4878721"/>
                  <a:pt x="8811775" y="4878721"/>
                </a:cubicBezTo>
                <a:cubicBezTo>
                  <a:pt x="8841540" y="4878721"/>
                  <a:pt x="8872546" y="4853792"/>
                  <a:pt x="8904792" y="4803935"/>
                </a:cubicBezTo>
                <a:cubicBezTo>
                  <a:pt x="8930589" y="4763503"/>
                  <a:pt x="8947828" y="4724684"/>
                  <a:pt x="8956510" y="4687477"/>
                </a:cubicBezTo>
                <a:lnTo>
                  <a:pt x="9060094" y="4687477"/>
                </a:lnTo>
                <a:lnTo>
                  <a:pt x="9091199" y="4687477"/>
                </a:lnTo>
                <a:lnTo>
                  <a:pt x="9178041" y="4687477"/>
                </a:lnTo>
                <a:cubicBezTo>
                  <a:pt x="9171591" y="4709305"/>
                  <a:pt x="9168367" y="4728157"/>
                  <a:pt x="9168367" y="4744032"/>
                </a:cubicBezTo>
                <a:cubicBezTo>
                  <a:pt x="9168367" y="4787688"/>
                  <a:pt x="9183187" y="4823221"/>
                  <a:pt x="9212829" y="4850630"/>
                </a:cubicBezTo>
                <a:cubicBezTo>
                  <a:pt x="9242470" y="4878039"/>
                  <a:pt x="9279491" y="4891744"/>
                  <a:pt x="9323892" y="4891744"/>
                </a:cubicBezTo>
                <a:cubicBezTo>
                  <a:pt x="9351673" y="4891744"/>
                  <a:pt x="9380695" y="4884860"/>
                  <a:pt x="9410957" y="4871094"/>
                </a:cubicBezTo>
                <a:cubicBezTo>
                  <a:pt x="9441218" y="4857327"/>
                  <a:pt x="9464410" y="4839530"/>
                  <a:pt x="9480534" y="4817702"/>
                </a:cubicBezTo>
                <a:cubicBezTo>
                  <a:pt x="9494424" y="4799346"/>
                  <a:pt x="9507943" y="4773425"/>
                  <a:pt x="9521089" y="4739939"/>
                </a:cubicBezTo>
                <a:lnTo>
                  <a:pt x="9541553" y="4687477"/>
                </a:lnTo>
                <a:lnTo>
                  <a:pt x="9641119" y="4687477"/>
                </a:lnTo>
                <a:lnTo>
                  <a:pt x="9671778" y="4687477"/>
                </a:lnTo>
                <a:lnTo>
                  <a:pt x="9869571" y="4687477"/>
                </a:lnTo>
                <a:lnTo>
                  <a:pt x="9901569" y="4664781"/>
                </a:lnTo>
                <a:lnTo>
                  <a:pt x="9939148" y="4687477"/>
                </a:lnTo>
                <a:lnTo>
                  <a:pt x="10145944" y="4687477"/>
                </a:lnTo>
                <a:lnTo>
                  <a:pt x="10192900" y="4687477"/>
                </a:lnTo>
                <a:lnTo>
                  <a:pt x="10282122" y="4687477"/>
                </a:lnTo>
                <a:lnTo>
                  <a:pt x="10313375" y="4636503"/>
                </a:lnTo>
                <a:lnTo>
                  <a:pt x="10524711" y="4726172"/>
                </a:lnTo>
                <a:lnTo>
                  <a:pt x="10539222" y="4702732"/>
                </a:lnTo>
                <a:cubicBezTo>
                  <a:pt x="10557826" y="4671726"/>
                  <a:pt x="10576057" y="4638240"/>
                  <a:pt x="10593916" y="4602273"/>
                </a:cubicBezTo>
                <a:cubicBezTo>
                  <a:pt x="10605079" y="4579205"/>
                  <a:pt x="10610660" y="4560849"/>
                  <a:pt x="10610660" y="4547207"/>
                </a:cubicBezTo>
                <a:cubicBezTo>
                  <a:pt x="10610660" y="4515208"/>
                  <a:pt x="10597514" y="4473289"/>
                  <a:pt x="10571220" y="4421447"/>
                </a:cubicBezTo>
                <a:cubicBezTo>
                  <a:pt x="10541703" y="4364148"/>
                  <a:pt x="10509953" y="4335498"/>
                  <a:pt x="10475970" y="4335498"/>
                </a:cubicBezTo>
                <a:cubicBezTo>
                  <a:pt x="10446949" y="4335498"/>
                  <a:pt x="10411602" y="4360675"/>
                  <a:pt x="10369930" y="4411029"/>
                </a:cubicBezTo>
                <a:cubicBezTo>
                  <a:pt x="10343638" y="4443027"/>
                  <a:pt x="10314368" y="4482838"/>
                  <a:pt x="10282122" y="4530463"/>
                </a:cubicBezTo>
                <a:lnTo>
                  <a:pt x="10192900" y="4530463"/>
                </a:lnTo>
                <a:lnTo>
                  <a:pt x="10145944" y="4530463"/>
                </a:lnTo>
                <a:lnTo>
                  <a:pt x="10029561" y="4530463"/>
                </a:lnTo>
                <a:lnTo>
                  <a:pt x="10032909" y="4523766"/>
                </a:lnTo>
                <a:cubicBezTo>
                  <a:pt x="10038366" y="4511612"/>
                  <a:pt x="10042831" y="4500698"/>
                  <a:pt x="10046304" y="4491024"/>
                </a:cubicBezTo>
                <a:cubicBezTo>
                  <a:pt x="10053001" y="4472669"/>
                  <a:pt x="10056350" y="4453817"/>
                  <a:pt x="10056350" y="4434469"/>
                </a:cubicBezTo>
                <a:cubicBezTo>
                  <a:pt x="10056350" y="4405944"/>
                  <a:pt x="10048288" y="4381263"/>
                  <a:pt x="10032165" y="4360427"/>
                </a:cubicBezTo>
                <a:cubicBezTo>
                  <a:pt x="10014306" y="4338103"/>
                  <a:pt x="9991610" y="4326941"/>
                  <a:pt x="9964076" y="4326941"/>
                </a:cubicBezTo>
                <a:cubicBezTo>
                  <a:pt x="9938776" y="4326941"/>
                  <a:pt x="9913350" y="4339715"/>
                  <a:pt x="9887802" y="4365264"/>
                </a:cubicBezTo>
                <a:cubicBezTo>
                  <a:pt x="9867710" y="4385604"/>
                  <a:pt x="9847494" y="4409913"/>
                  <a:pt x="9827155" y="4438190"/>
                </a:cubicBezTo>
                <a:cubicBezTo>
                  <a:pt x="9815496" y="4455057"/>
                  <a:pt x="9798133" y="4481722"/>
                  <a:pt x="9775065" y="4518185"/>
                </a:cubicBezTo>
                <a:lnTo>
                  <a:pt x="9767623" y="4530463"/>
                </a:lnTo>
                <a:lnTo>
                  <a:pt x="9671778" y="4530463"/>
                </a:lnTo>
                <a:lnTo>
                  <a:pt x="9641119" y="4530463"/>
                </a:lnTo>
                <a:lnTo>
                  <a:pt x="9499881" y="4530463"/>
                </a:lnTo>
                <a:lnTo>
                  <a:pt x="9505835" y="4522278"/>
                </a:lnTo>
                <a:lnTo>
                  <a:pt x="9519601" y="4500698"/>
                </a:lnTo>
                <a:cubicBezTo>
                  <a:pt x="9534732" y="4476885"/>
                  <a:pt x="9542298" y="4457910"/>
                  <a:pt x="9542298" y="4443771"/>
                </a:cubicBezTo>
                <a:cubicBezTo>
                  <a:pt x="9542298" y="4417726"/>
                  <a:pt x="9531135" y="4383868"/>
                  <a:pt x="9508811" y="4342196"/>
                </a:cubicBezTo>
                <a:cubicBezTo>
                  <a:pt x="9489959" y="4307221"/>
                  <a:pt x="9469619" y="4277332"/>
                  <a:pt x="9447792" y="4252527"/>
                </a:cubicBezTo>
                <a:close/>
                <a:moveTo>
                  <a:pt x="5195846" y="4172532"/>
                </a:moveTo>
                <a:lnTo>
                  <a:pt x="5121433" y="4243225"/>
                </a:lnTo>
                <a:lnTo>
                  <a:pt x="5216682" y="4331034"/>
                </a:lnTo>
                <a:lnTo>
                  <a:pt x="5259843" y="4289734"/>
                </a:lnTo>
                <a:lnTo>
                  <a:pt x="5304863" y="4331034"/>
                </a:lnTo>
                <a:lnTo>
                  <a:pt x="5378906" y="4262201"/>
                </a:lnTo>
                <a:lnTo>
                  <a:pt x="5281423" y="4172532"/>
                </a:lnTo>
                <a:lnTo>
                  <a:pt x="5237890" y="4211227"/>
                </a:lnTo>
                <a:close/>
                <a:moveTo>
                  <a:pt x="7033056" y="4169183"/>
                </a:moveTo>
                <a:lnTo>
                  <a:pt x="6922551" y="4302012"/>
                </a:lnTo>
                <a:lnTo>
                  <a:pt x="6939294" y="4522278"/>
                </a:lnTo>
                <a:cubicBezTo>
                  <a:pt x="6942518" y="4562213"/>
                  <a:pt x="6944131" y="4603017"/>
                  <a:pt x="6944131" y="4644689"/>
                </a:cubicBezTo>
                <a:cubicBezTo>
                  <a:pt x="6944131" y="4652874"/>
                  <a:pt x="6943573" y="4665091"/>
                  <a:pt x="6942456" y="4681338"/>
                </a:cubicBezTo>
                <a:cubicBezTo>
                  <a:pt x="6941340" y="4697585"/>
                  <a:pt x="6940782" y="4709801"/>
                  <a:pt x="6940782" y="4717987"/>
                </a:cubicBezTo>
                <a:cubicBezTo>
                  <a:pt x="6955665" y="4704344"/>
                  <a:pt x="6967943" y="4691694"/>
                  <a:pt x="6977617" y="4680036"/>
                </a:cubicBezTo>
                <a:cubicBezTo>
                  <a:pt x="7004902" y="4647293"/>
                  <a:pt x="7023382" y="4617280"/>
                  <a:pt x="7033056" y="4589995"/>
                </a:cubicBezTo>
                <a:cubicBezTo>
                  <a:pt x="7041737" y="4564446"/>
                  <a:pt x="7046078" y="4527859"/>
                  <a:pt x="7046078" y="4480234"/>
                </a:cubicBezTo>
                <a:cubicBezTo>
                  <a:pt x="7046078" y="4426904"/>
                  <a:pt x="7043597" y="4381139"/>
                  <a:pt x="7038637" y="4342940"/>
                </a:cubicBezTo>
                <a:lnTo>
                  <a:pt x="7058356" y="4318756"/>
                </a:lnTo>
                <a:close/>
                <a:moveTo>
                  <a:pt x="2473111" y="4169183"/>
                </a:moveTo>
                <a:lnTo>
                  <a:pt x="2357769" y="4288990"/>
                </a:lnTo>
                <a:lnTo>
                  <a:pt x="2357769" y="4614179"/>
                </a:lnTo>
                <a:cubicBezTo>
                  <a:pt x="2357769" y="4639728"/>
                  <a:pt x="2362358" y="4658332"/>
                  <a:pt x="2371536" y="4669990"/>
                </a:cubicBezTo>
                <a:cubicBezTo>
                  <a:pt x="2380714" y="4681648"/>
                  <a:pt x="2397457" y="4687477"/>
                  <a:pt x="2421765" y="4687477"/>
                </a:cubicBezTo>
                <a:lnTo>
                  <a:pt x="2564045" y="4687477"/>
                </a:lnTo>
                <a:lnTo>
                  <a:pt x="2604080" y="4687477"/>
                </a:lnTo>
                <a:lnTo>
                  <a:pt x="2839749" y="4687477"/>
                </a:lnTo>
                <a:cubicBezTo>
                  <a:pt x="2866290" y="4687477"/>
                  <a:pt x="2884149" y="4684625"/>
                  <a:pt x="2893327" y="4678919"/>
                </a:cubicBezTo>
                <a:cubicBezTo>
                  <a:pt x="2898784" y="4676935"/>
                  <a:pt x="2906846" y="4670858"/>
                  <a:pt x="2917512" y="4660688"/>
                </a:cubicBezTo>
                <a:lnTo>
                  <a:pt x="2939836" y="4639480"/>
                </a:lnTo>
                <a:cubicBezTo>
                  <a:pt x="2960672" y="4619140"/>
                  <a:pt x="2992422" y="4608970"/>
                  <a:pt x="3035085" y="4608970"/>
                </a:cubicBezTo>
                <a:lnTo>
                  <a:pt x="3045504" y="4608970"/>
                </a:lnTo>
                <a:cubicBezTo>
                  <a:pt x="3053689" y="4643449"/>
                  <a:pt x="3066464" y="4666021"/>
                  <a:pt x="3083827" y="4676687"/>
                </a:cubicBezTo>
                <a:cubicBezTo>
                  <a:pt x="3095485" y="4683880"/>
                  <a:pt x="3120042" y="4687477"/>
                  <a:pt x="3157497" y="4687477"/>
                </a:cubicBezTo>
                <a:lnTo>
                  <a:pt x="3315999" y="4687477"/>
                </a:lnTo>
                <a:lnTo>
                  <a:pt x="3347253" y="4636503"/>
                </a:lnTo>
                <a:lnTo>
                  <a:pt x="3558589" y="4726172"/>
                </a:lnTo>
                <a:lnTo>
                  <a:pt x="3572727" y="4702732"/>
                </a:lnTo>
                <a:cubicBezTo>
                  <a:pt x="3591579" y="4671726"/>
                  <a:pt x="3609934" y="4638240"/>
                  <a:pt x="3627794" y="4602273"/>
                </a:cubicBezTo>
                <a:cubicBezTo>
                  <a:pt x="3638956" y="4579205"/>
                  <a:pt x="3644537" y="4560849"/>
                  <a:pt x="3644537" y="4547207"/>
                </a:cubicBezTo>
                <a:cubicBezTo>
                  <a:pt x="3644537" y="4515208"/>
                  <a:pt x="3631266" y="4473289"/>
                  <a:pt x="3604725" y="4421447"/>
                </a:cubicBezTo>
                <a:cubicBezTo>
                  <a:pt x="3575456" y="4364148"/>
                  <a:pt x="3543706" y="4335498"/>
                  <a:pt x="3509475" y="4335498"/>
                </a:cubicBezTo>
                <a:cubicBezTo>
                  <a:pt x="3480702" y="4335498"/>
                  <a:pt x="3445479" y="4360675"/>
                  <a:pt x="3403808" y="4411029"/>
                </a:cubicBezTo>
                <a:cubicBezTo>
                  <a:pt x="3377266" y="4443027"/>
                  <a:pt x="3347997" y="4482838"/>
                  <a:pt x="3315999" y="4530463"/>
                </a:cubicBezTo>
                <a:lnTo>
                  <a:pt x="3191727" y="4530463"/>
                </a:lnTo>
                <a:lnTo>
                  <a:pt x="3222237" y="4483955"/>
                </a:lnTo>
                <a:lnTo>
                  <a:pt x="3204750" y="4484699"/>
                </a:lnTo>
                <a:cubicBezTo>
                  <a:pt x="3165310" y="4486187"/>
                  <a:pt x="3122647" y="4479118"/>
                  <a:pt x="3076758" y="4463491"/>
                </a:cubicBezTo>
                <a:cubicBezTo>
                  <a:pt x="3046744" y="4452825"/>
                  <a:pt x="3007180" y="4434717"/>
                  <a:pt x="2958067" y="4409168"/>
                </a:cubicBezTo>
                <a:lnTo>
                  <a:pt x="2899280" y="4379031"/>
                </a:lnTo>
                <a:cubicBezTo>
                  <a:pt x="2875964" y="4366629"/>
                  <a:pt x="2856120" y="4360427"/>
                  <a:pt x="2839749" y="4360427"/>
                </a:cubicBezTo>
                <a:cubicBezTo>
                  <a:pt x="2825610" y="4360427"/>
                  <a:pt x="2813456" y="4364024"/>
                  <a:pt x="2803286" y="4371217"/>
                </a:cubicBezTo>
                <a:cubicBezTo>
                  <a:pt x="2796093" y="4375186"/>
                  <a:pt x="2790077" y="4380023"/>
                  <a:pt x="2785241" y="4385728"/>
                </a:cubicBezTo>
                <a:cubicBezTo>
                  <a:pt x="2780404" y="4391433"/>
                  <a:pt x="2775753" y="4396766"/>
                  <a:pt x="2771288" y="4401727"/>
                </a:cubicBezTo>
                <a:lnTo>
                  <a:pt x="2693525" y="4489536"/>
                </a:lnTo>
                <a:cubicBezTo>
                  <a:pt x="2708160" y="4482342"/>
                  <a:pt x="2725647" y="4478746"/>
                  <a:pt x="2745987" y="4478746"/>
                </a:cubicBezTo>
                <a:cubicBezTo>
                  <a:pt x="2773024" y="4478746"/>
                  <a:pt x="2798945" y="4485815"/>
                  <a:pt x="2823750" y="4499954"/>
                </a:cubicBezTo>
                <a:lnTo>
                  <a:pt x="2863562" y="4523022"/>
                </a:lnTo>
                <a:lnTo>
                  <a:pt x="2878072" y="4530463"/>
                </a:lnTo>
                <a:lnTo>
                  <a:pt x="2604080" y="4530463"/>
                </a:lnTo>
                <a:lnTo>
                  <a:pt x="2564045" y="4530463"/>
                </a:lnTo>
                <a:lnTo>
                  <a:pt x="2564045" y="4532008"/>
                </a:lnTo>
                <a:lnTo>
                  <a:pt x="2540084" y="4532696"/>
                </a:lnTo>
                <a:cubicBezTo>
                  <a:pt x="2504365" y="4532696"/>
                  <a:pt x="2482785" y="4528603"/>
                  <a:pt x="2475343" y="4520417"/>
                </a:cubicBezTo>
                <a:cubicBezTo>
                  <a:pt x="2470134" y="4483459"/>
                  <a:pt x="2467530" y="4440298"/>
                  <a:pt x="2467530" y="4390937"/>
                </a:cubicBezTo>
                <a:cubicBezTo>
                  <a:pt x="2467530" y="4366132"/>
                  <a:pt x="2468460" y="4328987"/>
                  <a:pt x="2470320" y="4279502"/>
                </a:cubicBezTo>
                <a:cubicBezTo>
                  <a:pt x="2472181" y="4230017"/>
                  <a:pt x="2473111" y="4193244"/>
                  <a:pt x="2473111" y="4169183"/>
                </a:cubicBezTo>
                <a:close/>
                <a:moveTo>
                  <a:pt x="2205741" y="4158765"/>
                </a:moveTo>
                <a:lnTo>
                  <a:pt x="2134304" y="4225738"/>
                </a:lnTo>
                <a:lnTo>
                  <a:pt x="2122025" y="4236528"/>
                </a:lnTo>
                <a:cubicBezTo>
                  <a:pt x="2109375" y="4247690"/>
                  <a:pt x="2103050" y="4258356"/>
                  <a:pt x="2103050" y="4268526"/>
                </a:cubicBezTo>
                <a:cubicBezTo>
                  <a:pt x="2103050" y="4279192"/>
                  <a:pt x="2109127" y="4287998"/>
                  <a:pt x="2121281" y="4294943"/>
                </a:cubicBezTo>
                <a:cubicBezTo>
                  <a:pt x="2115080" y="4309826"/>
                  <a:pt x="2109499" y="4321236"/>
                  <a:pt x="2104538" y="4329173"/>
                </a:cubicBezTo>
                <a:lnTo>
                  <a:pt x="2084818" y="4359683"/>
                </a:lnTo>
                <a:cubicBezTo>
                  <a:pt x="2060758" y="4328677"/>
                  <a:pt x="2032232" y="4295935"/>
                  <a:pt x="1999242" y="4261457"/>
                </a:cubicBezTo>
                <a:cubicBezTo>
                  <a:pt x="1951617" y="4210607"/>
                  <a:pt x="1919619" y="4185182"/>
                  <a:pt x="1903248" y="4185182"/>
                </a:cubicBezTo>
                <a:cubicBezTo>
                  <a:pt x="1893078" y="4185182"/>
                  <a:pt x="1882164" y="4198205"/>
                  <a:pt x="1870506" y="4224249"/>
                </a:cubicBezTo>
                <a:cubicBezTo>
                  <a:pt x="1854383" y="4259224"/>
                  <a:pt x="1846321" y="4286137"/>
                  <a:pt x="1846321" y="4304989"/>
                </a:cubicBezTo>
                <a:cubicBezTo>
                  <a:pt x="1846321" y="4320120"/>
                  <a:pt x="1859220" y="4342692"/>
                  <a:pt x="1885016" y="4372706"/>
                </a:cubicBezTo>
                <a:cubicBezTo>
                  <a:pt x="1908829" y="4400735"/>
                  <a:pt x="1924580" y="4414749"/>
                  <a:pt x="1932269" y="4414749"/>
                </a:cubicBezTo>
                <a:cubicBezTo>
                  <a:pt x="1940951" y="4414749"/>
                  <a:pt x="1948020" y="4406564"/>
                  <a:pt x="1953477" y="4390193"/>
                </a:cubicBezTo>
                <a:lnTo>
                  <a:pt x="1955338" y="4385728"/>
                </a:lnTo>
                <a:lnTo>
                  <a:pt x="1963523" y="4390937"/>
                </a:lnTo>
                <a:lnTo>
                  <a:pt x="1988824" y="4410285"/>
                </a:lnTo>
                <a:cubicBezTo>
                  <a:pt x="1995273" y="4415246"/>
                  <a:pt x="2000545" y="4419277"/>
                  <a:pt x="2004637" y="4422377"/>
                </a:cubicBezTo>
                <a:cubicBezTo>
                  <a:pt x="2008730" y="4425478"/>
                  <a:pt x="2014373" y="4430253"/>
                  <a:pt x="2021566" y="4436702"/>
                </a:cubicBezTo>
                <a:lnTo>
                  <a:pt x="1966500" y="4485443"/>
                </a:lnTo>
                <a:cubicBezTo>
                  <a:pt x="1952361" y="4497101"/>
                  <a:pt x="1941695" y="4505783"/>
                  <a:pt x="1934502" y="4511488"/>
                </a:cubicBezTo>
                <a:lnTo>
                  <a:pt x="1910317" y="4530463"/>
                </a:lnTo>
                <a:lnTo>
                  <a:pt x="1888737" y="4687477"/>
                </a:lnTo>
                <a:lnTo>
                  <a:pt x="2165557" y="4687477"/>
                </a:lnTo>
                <a:lnTo>
                  <a:pt x="2209089" y="4568787"/>
                </a:lnTo>
                <a:lnTo>
                  <a:pt x="2213555" y="4557252"/>
                </a:lnTo>
                <a:cubicBezTo>
                  <a:pt x="2217523" y="4547083"/>
                  <a:pt x="2219508" y="4539641"/>
                  <a:pt x="2219508" y="4534928"/>
                </a:cubicBezTo>
                <a:cubicBezTo>
                  <a:pt x="2219508" y="4528975"/>
                  <a:pt x="2212935" y="4517565"/>
                  <a:pt x="2199788" y="4500698"/>
                </a:cubicBezTo>
                <a:lnTo>
                  <a:pt x="2148814" y="4436702"/>
                </a:lnTo>
                <a:cubicBezTo>
                  <a:pt x="2168162" y="4420083"/>
                  <a:pt x="2180564" y="4408424"/>
                  <a:pt x="2186021" y="4401727"/>
                </a:cubicBezTo>
                <a:lnTo>
                  <a:pt x="2215043" y="4368241"/>
                </a:lnTo>
                <a:lnTo>
                  <a:pt x="2220252" y="4362288"/>
                </a:lnTo>
                <a:lnTo>
                  <a:pt x="2236251" y="4373450"/>
                </a:lnTo>
                <a:lnTo>
                  <a:pt x="2303224" y="4286013"/>
                </a:lnTo>
                <a:lnTo>
                  <a:pt x="2236251" y="4233923"/>
                </a:lnTo>
                <a:cubicBezTo>
                  <a:pt x="2218639" y="4220281"/>
                  <a:pt x="2207973" y="4208375"/>
                  <a:pt x="2204253" y="4198205"/>
                </a:cubicBezTo>
                <a:lnTo>
                  <a:pt x="2202020" y="4181461"/>
                </a:lnTo>
                <a:cubicBezTo>
                  <a:pt x="2202020" y="4175508"/>
                  <a:pt x="2203261" y="4167943"/>
                  <a:pt x="2205741" y="4158765"/>
                </a:cubicBezTo>
                <a:close/>
                <a:moveTo>
                  <a:pt x="1603508" y="4122674"/>
                </a:moveTo>
                <a:lnTo>
                  <a:pt x="1528722" y="4193740"/>
                </a:lnTo>
                <a:lnTo>
                  <a:pt x="1623228" y="4281176"/>
                </a:lnTo>
                <a:lnTo>
                  <a:pt x="1667504" y="4240248"/>
                </a:lnTo>
                <a:lnTo>
                  <a:pt x="1712525" y="4281176"/>
                </a:lnTo>
                <a:lnTo>
                  <a:pt x="1786567" y="4211971"/>
                </a:lnTo>
                <a:lnTo>
                  <a:pt x="1688712" y="4122674"/>
                </a:lnTo>
                <a:lnTo>
                  <a:pt x="1645552" y="4161742"/>
                </a:lnTo>
                <a:close/>
                <a:moveTo>
                  <a:pt x="9940636" y="4081747"/>
                </a:moveTo>
                <a:lnTo>
                  <a:pt x="9865850" y="4151696"/>
                </a:lnTo>
                <a:lnTo>
                  <a:pt x="9960356" y="4238760"/>
                </a:lnTo>
                <a:lnTo>
                  <a:pt x="10034398" y="4169183"/>
                </a:lnTo>
                <a:close/>
                <a:moveTo>
                  <a:pt x="7034544" y="3923989"/>
                </a:moveTo>
                <a:cubicBezTo>
                  <a:pt x="7003538" y="3923989"/>
                  <a:pt x="6975881" y="3934779"/>
                  <a:pt x="6951572" y="3956359"/>
                </a:cubicBezTo>
                <a:cubicBezTo>
                  <a:pt x="6927263" y="3977939"/>
                  <a:pt x="6915109" y="4003984"/>
                  <a:pt x="6915109" y="4034494"/>
                </a:cubicBezTo>
                <a:cubicBezTo>
                  <a:pt x="6915109" y="4058306"/>
                  <a:pt x="6924783" y="4075049"/>
                  <a:pt x="6944131" y="4084723"/>
                </a:cubicBezTo>
                <a:cubicBezTo>
                  <a:pt x="6928256" y="4104567"/>
                  <a:pt x="6920318" y="4130488"/>
                  <a:pt x="6920318" y="4162486"/>
                </a:cubicBezTo>
                <a:cubicBezTo>
                  <a:pt x="6951324" y="4110644"/>
                  <a:pt x="6998825" y="4084723"/>
                  <a:pt x="7062821" y="4084723"/>
                </a:cubicBezTo>
                <a:lnTo>
                  <a:pt x="7087378" y="4019983"/>
                </a:lnTo>
                <a:cubicBezTo>
                  <a:pt x="7069518" y="4025440"/>
                  <a:pt x="7052155" y="4028168"/>
                  <a:pt x="7035288" y="4028168"/>
                </a:cubicBezTo>
                <a:cubicBezTo>
                  <a:pt x="7008995" y="4028168"/>
                  <a:pt x="6983074" y="4021843"/>
                  <a:pt x="6957525" y="4009193"/>
                </a:cubicBezTo>
                <a:cubicBezTo>
                  <a:pt x="6973896" y="3995550"/>
                  <a:pt x="6992003" y="3988729"/>
                  <a:pt x="7011848" y="3988729"/>
                </a:cubicBezTo>
                <a:cubicBezTo>
                  <a:pt x="7024994" y="3988729"/>
                  <a:pt x="7037148" y="3990713"/>
                  <a:pt x="7048310" y="3994682"/>
                </a:cubicBezTo>
                <a:lnTo>
                  <a:pt x="7062821" y="3967521"/>
                </a:lnTo>
                <a:cubicBezTo>
                  <a:pt x="7069518" y="3954623"/>
                  <a:pt x="7072867" y="3945445"/>
                  <a:pt x="7072867" y="3939988"/>
                </a:cubicBezTo>
                <a:cubicBezTo>
                  <a:pt x="7072867" y="3929322"/>
                  <a:pt x="7060092" y="3923989"/>
                  <a:pt x="7034544" y="3923989"/>
                </a:cubicBezTo>
                <a:close/>
                <a:moveTo>
                  <a:pt x="2679796" y="3082287"/>
                </a:moveTo>
                <a:lnTo>
                  <a:pt x="2580765" y="3173853"/>
                </a:lnTo>
                <a:lnTo>
                  <a:pt x="2711148" y="3293288"/>
                </a:lnTo>
                <a:lnTo>
                  <a:pt x="2769373" y="3241533"/>
                </a:lnTo>
                <a:lnTo>
                  <a:pt x="2825108" y="3293288"/>
                </a:lnTo>
                <a:lnTo>
                  <a:pt x="2925136" y="3198736"/>
                </a:lnTo>
                <a:lnTo>
                  <a:pt x="2798734" y="3082287"/>
                </a:lnTo>
                <a:lnTo>
                  <a:pt x="2739513" y="3136530"/>
                </a:lnTo>
                <a:close/>
                <a:moveTo>
                  <a:pt x="8285193" y="2783700"/>
                </a:moveTo>
                <a:lnTo>
                  <a:pt x="8186162" y="2876262"/>
                </a:lnTo>
                <a:lnTo>
                  <a:pt x="8312564" y="2993706"/>
                </a:lnTo>
                <a:lnTo>
                  <a:pt x="8411595" y="2899651"/>
                </a:lnTo>
                <a:close/>
                <a:moveTo>
                  <a:pt x="3639431" y="2417932"/>
                </a:moveTo>
                <a:cubicBezTo>
                  <a:pt x="3660001" y="2417932"/>
                  <a:pt x="3673685" y="2421001"/>
                  <a:pt x="3680487" y="2427138"/>
                </a:cubicBezTo>
                <a:cubicBezTo>
                  <a:pt x="3687288" y="2433276"/>
                  <a:pt x="3690688" y="2446132"/>
                  <a:pt x="3690688" y="2465706"/>
                </a:cubicBezTo>
                <a:lnTo>
                  <a:pt x="3690688" y="2532888"/>
                </a:lnTo>
                <a:lnTo>
                  <a:pt x="3551845" y="2452270"/>
                </a:lnTo>
                <a:cubicBezTo>
                  <a:pt x="3579050" y="2429378"/>
                  <a:pt x="3608244" y="2417932"/>
                  <a:pt x="3639431" y="2417932"/>
                </a:cubicBezTo>
                <a:close/>
                <a:moveTo>
                  <a:pt x="6449514" y="2049675"/>
                </a:moveTo>
                <a:lnTo>
                  <a:pt x="6350483" y="2143730"/>
                </a:lnTo>
                <a:lnTo>
                  <a:pt x="6476885" y="2260677"/>
                </a:lnTo>
                <a:lnTo>
                  <a:pt x="6535109" y="2205936"/>
                </a:lnTo>
                <a:lnTo>
                  <a:pt x="6595324" y="2260677"/>
                </a:lnTo>
                <a:lnTo>
                  <a:pt x="6694355" y="2169110"/>
                </a:lnTo>
                <a:lnTo>
                  <a:pt x="6564968" y="2049675"/>
                </a:lnTo>
                <a:lnTo>
                  <a:pt x="6506744" y="2101928"/>
                </a:lnTo>
                <a:close/>
                <a:moveTo>
                  <a:pt x="9111231" y="1984484"/>
                </a:moveTo>
                <a:lnTo>
                  <a:pt x="8963431" y="2162143"/>
                </a:lnTo>
                <a:lnTo>
                  <a:pt x="8985824" y="2456748"/>
                </a:lnTo>
                <a:cubicBezTo>
                  <a:pt x="8990137" y="2510162"/>
                  <a:pt x="8992294" y="2564737"/>
                  <a:pt x="8992294" y="2620473"/>
                </a:cubicBezTo>
                <a:cubicBezTo>
                  <a:pt x="8992294" y="2631421"/>
                  <a:pt x="8991547" y="2647761"/>
                  <a:pt x="8990054" y="2669491"/>
                </a:cubicBezTo>
                <a:cubicBezTo>
                  <a:pt x="8988562" y="2691221"/>
                  <a:pt x="8987815" y="2707561"/>
                  <a:pt x="8987815" y="2718509"/>
                </a:cubicBezTo>
                <a:cubicBezTo>
                  <a:pt x="9007721" y="2700262"/>
                  <a:pt x="9024143" y="2683342"/>
                  <a:pt x="9037082" y="2667749"/>
                </a:cubicBezTo>
                <a:cubicBezTo>
                  <a:pt x="9073576" y="2623957"/>
                  <a:pt x="9098292" y="2583813"/>
                  <a:pt x="9111231" y="2547319"/>
                </a:cubicBezTo>
                <a:cubicBezTo>
                  <a:pt x="9122842" y="2513148"/>
                  <a:pt x="9128648" y="2464213"/>
                  <a:pt x="9128648" y="2400514"/>
                </a:cubicBezTo>
                <a:cubicBezTo>
                  <a:pt x="9128648" y="2329186"/>
                  <a:pt x="9125331" y="2267975"/>
                  <a:pt x="9118695" y="2216884"/>
                </a:cubicBezTo>
                <a:lnTo>
                  <a:pt x="9145071" y="2184537"/>
                </a:lnTo>
                <a:close/>
                <a:moveTo>
                  <a:pt x="5758431" y="1984484"/>
                </a:moveTo>
                <a:lnTo>
                  <a:pt x="5610631" y="2162143"/>
                </a:lnTo>
                <a:lnTo>
                  <a:pt x="5633025" y="2456748"/>
                </a:lnTo>
                <a:cubicBezTo>
                  <a:pt x="5637338" y="2510162"/>
                  <a:pt x="5639494" y="2564737"/>
                  <a:pt x="5639494" y="2620473"/>
                </a:cubicBezTo>
                <a:cubicBezTo>
                  <a:pt x="5639494" y="2631421"/>
                  <a:pt x="5638748" y="2647761"/>
                  <a:pt x="5637255" y="2669491"/>
                </a:cubicBezTo>
                <a:cubicBezTo>
                  <a:pt x="5635762" y="2691221"/>
                  <a:pt x="5635015" y="2707561"/>
                  <a:pt x="5635015" y="2718509"/>
                </a:cubicBezTo>
                <a:cubicBezTo>
                  <a:pt x="5654921" y="2700262"/>
                  <a:pt x="5671343" y="2683342"/>
                  <a:pt x="5684282" y="2667749"/>
                </a:cubicBezTo>
                <a:cubicBezTo>
                  <a:pt x="5720776" y="2623957"/>
                  <a:pt x="5745493" y="2583813"/>
                  <a:pt x="5758431" y="2547319"/>
                </a:cubicBezTo>
                <a:cubicBezTo>
                  <a:pt x="5770043" y="2513148"/>
                  <a:pt x="5775849" y="2464213"/>
                  <a:pt x="5775849" y="2400514"/>
                </a:cubicBezTo>
                <a:cubicBezTo>
                  <a:pt x="5775849" y="2329186"/>
                  <a:pt x="5772531" y="2267975"/>
                  <a:pt x="5765896" y="2216884"/>
                </a:cubicBezTo>
                <a:lnTo>
                  <a:pt x="5792271" y="2184537"/>
                </a:lnTo>
                <a:close/>
                <a:moveTo>
                  <a:pt x="8756964" y="1981498"/>
                </a:moveTo>
                <a:cubicBezTo>
                  <a:pt x="8723787" y="2028608"/>
                  <a:pt x="8704214" y="2056808"/>
                  <a:pt x="8698242" y="2066098"/>
                </a:cubicBezTo>
                <a:lnTo>
                  <a:pt x="8667388" y="2115364"/>
                </a:lnTo>
                <a:cubicBezTo>
                  <a:pt x="8657767" y="2130294"/>
                  <a:pt x="8652957" y="2142403"/>
                  <a:pt x="8652957" y="2151693"/>
                </a:cubicBezTo>
                <a:cubicBezTo>
                  <a:pt x="8652957" y="2167949"/>
                  <a:pt x="8664236" y="2179892"/>
                  <a:pt x="8686796" y="2187523"/>
                </a:cubicBezTo>
                <a:lnTo>
                  <a:pt x="8700233" y="2305465"/>
                </a:lnTo>
                <a:cubicBezTo>
                  <a:pt x="8708195" y="2377789"/>
                  <a:pt x="8712176" y="2425729"/>
                  <a:pt x="8712176" y="2449284"/>
                </a:cubicBezTo>
                <a:lnTo>
                  <a:pt x="8712176" y="2467696"/>
                </a:lnTo>
                <a:lnTo>
                  <a:pt x="8536503" y="2467696"/>
                </a:lnTo>
                <a:lnTo>
                  <a:pt x="8492217" y="2467696"/>
                </a:lnTo>
                <a:lnTo>
                  <a:pt x="8360337" y="2467696"/>
                </a:lnTo>
                <a:lnTo>
                  <a:pt x="8312564" y="2301483"/>
                </a:lnTo>
                <a:lnTo>
                  <a:pt x="8193129" y="2418927"/>
                </a:lnTo>
                <a:lnTo>
                  <a:pt x="8207561" y="2467696"/>
                </a:lnTo>
                <a:lnTo>
                  <a:pt x="8066011" y="2467696"/>
                </a:lnTo>
                <a:lnTo>
                  <a:pt x="8015968" y="2467696"/>
                </a:lnTo>
                <a:lnTo>
                  <a:pt x="7874418" y="2467696"/>
                </a:lnTo>
                <a:lnTo>
                  <a:pt x="7915225" y="2405491"/>
                </a:lnTo>
                <a:cubicBezTo>
                  <a:pt x="7843896" y="2408809"/>
                  <a:pt x="7770908" y="2396202"/>
                  <a:pt x="7696262" y="2367670"/>
                </a:cubicBezTo>
                <a:cubicBezTo>
                  <a:pt x="7663749" y="2355727"/>
                  <a:pt x="7607681" y="2328356"/>
                  <a:pt x="7528058" y="2285559"/>
                </a:cubicBezTo>
                <a:cubicBezTo>
                  <a:pt x="7471658" y="2255368"/>
                  <a:pt x="7430188" y="2240273"/>
                  <a:pt x="7403647" y="2240273"/>
                </a:cubicBezTo>
                <a:cubicBezTo>
                  <a:pt x="7373125" y="2240273"/>
                  <a:pt x="7336133" y="2263828"/>
                  <a:pt x="7292672" y="2310939"/>
                </a:cubicBezTo>
                <a:cubicBezTo>
                  <a:pt x="7264141" y="2344778"/>
                  <a:pt x="7235941" y="2378784"/>
                  <a:pt x="7208073" y="2412956"/>
                </a:cubicBezTo>
                <a:cubicBezTo>
                  <a:pt x="7227647" y="2403335"/>
                  <a:pt x="7251036" y="2398524"/>
                  <a:pt x="7278241" y="2398524"/>
                </a:cubicBezTo>
                <a:cubicBezTo>
                  <a:pt x="7308099" y="2398524"/>
                  <a:pt x="7338787" y="2406321"/>
                  <a:pt x="7370305" y="2421913"/>
                </a:cubicBezTo>
                <a:cubicBezTo>
                  <a:pt x="7398837" y="2436843"/>
                  <a:pt x="7427036" y="2452104"/>
                  <a:pt x="7454904" y="2467696"/>
                </a:cubicBezTo>
                <a:lnTo>
                  <a:pt x="7080527" y="2467696"/>
                </a:lnTo>
                <a:lnTo>
                  <a:pt x="7034893" y="2467696"/>
                </a:lnTo>
                <a:lnTo>
                  <a:pt x="6903863" y="2467696"/>
                </a:lnTo>
                <a:lnTo>
                  <a:pt x="6857085" y="2301483"/>
                </a:lnTo>
                <a:lnTo>
                  <a:pt x="6737153" y="2418927"/>
                </a:lnTo>
                <a:lnTo>
                  <a:pt x="6751087" y="2467696"/>
                </a:lnTo>
                <a:lnTo>
                  <a:pt x="6363920" y="2467696"/>
                </a:lnTo>
                <a:cubicBezTo>
                  <a:pt x="6317804" y="2467696"/>
                  <a:pt x="6283799" y="2460232"/>
                  <a:pt x="6261903" y="2445302"/>
                </a:cubicBezTo>
                <a:cubicBezTo>
                  <a:pt x="6235361" y="2427055"/>
                  <a:pt x="6222091" y="2396202"/>
                  <a:pt x="6222091" y="2352741"/>
                </a:cubicBezTo>
                <a:cubicBezTo>
                  <a:pt x="6222091" y="2317242"/>
                  <a:pt x="6228560" y="2280085"/>
                  <a:pt x="6241499" y="2241268"/>
                </a:cubicBezTo>
                <a:cubicBezTo>
                  <a:pt x="6210977" y="2277431"/>
                  <a:pt x="6185597" y="2318569"/>
                  <a:pt x="6165360" y="2364684"/>
                </a:cubicBezTo>
                <a:cubicBezTo>
                  <a:pt x="6142799" y="2415776"/>
                  <a:pt x="6131520" y="2462720"/>
                  <a:pt x="6131520" y="2505518"/>
                </a:cubicBezTo>
                <a:cubicBezTo>
                  <a:pt x="6131520" y="2573529"/>
                  <a:pt x="6151591" y="2620473"/>
                  <a:pt x="6191735" y="2646351"/>
                </a:cubicBezTo>
                <a:cubicBezTo>
                  <a:pt x="6222920" y="2667252"/>
                  <a:pt x="6273514" y="2677702"/>
                  <a:pt x="6343516" y="2677702"/>
                </a:cubicBezTo>
                <a:lnTo>
                  <a:pt x="6757556" y="2677702"/>
                </a:lnTo>
                <a:lnTo>
                  <a:pt x="6796870" y="2621469"/>
                </a:lnTo>
                <a:lnTo>
                  <a:pt x="6812297" y="2677702"/>
                </a:lnTo>
                <a:lnTo>
                  <a:pt x="7034893" y="2677702"/>
                </a:lnTo>
                <a:lnTo>
                  <a:pt x="7080527" y="2677702"/>
                </a:lnTo>
                <a:lnTo>
                  <a:pt x="7403647" y="2677702"/>
                </a:lnTo>
                <a:cubicBezTo>
                  <a:pt x="7439809" y="2677702"/>
                  <a:pt x="7470829" y="2668579"/>
                  <a:pt x="7496706" y="2650332"/>
                </a:cubicBezTo>
                <a:cubicBezTo>
                  <a:pt x="7516944" y="2633412"/>
                  <a:pt x="7537679" y="2616658"/>
                  <a:pt x="7558912" y="2600070"/>
                </a:cubicBezTo>
                <a:cubicBezTo>
                  <a:pt x="7587444" y="2581823"/>
                  <a:pt x="7622776" y="2572699"/>
                  <a:pt x="7664910" y="2572699"/>
                </a:cubicBezTo>
                <a:lnTo>
                  <a:pt x="7678844" y="2572699"/>
                </a:lnTo>
                <a:cubicBezTo>
                  <a:pt x="7689792" y="2618151"/>
                  <a:pt x="7706214" y="2647678"/>
                  <a:pt x="7728111" y="2661280"/>
                </a:cubicBezTo>
                <a:cubicBezTo>
                  <a:pt x="7745695" y="2672228"/>
                  <a:pt x="7779202" y="2677702"/>
                  <a:pt x="7828635" y="2677702"/>
                </a:cubicBezTo>
                <a:lnTo>
                  <a:pt x="8015968" y="2677702"/>
                </a:lnTo>
                <a:lnTo>
                  <a:pt x="8066011" y="2677702"/>
                </a:lnTo>
                <a:lnTo>
                  <a:pt x="8213532" y="2677702"/>
                </a:lnTo>
                <a:lnTo>
                  <a:pt x="8253344" y="2621469"/>
                </a:lnTo>
                <a:lnTo>
                  <a:pt x="8268771" y="2677702"/>
                </a:lnTo>
                <a:lnTo>
                  <a:pt x="8492217" y="2677702"/>
                </a:lnTo>
                <a:lnTo>
                  <a:pt x="8536503" y="2677702"/>
                </a:lnTo>
                <a:lnTo>
                  <a:pt x="8764429" y="2677702"/>
                </a:lnTo>
                <a:cubicBezTo>
                  <a:pt x="8791633" y="2613008"/>
                  <a:pt x="8813031" y="2556941"/>
                  <a:pt x="8828625" y="2509499"/>
                </a:cubicBezTo>
                <a:cubicBezTo>
                  <a:pt x="8842890" y="2464047"/>
                  <a:pt x="8849360" y="2425729"/>
                  <a:pt x="8848033" y="2394543"/>
                </a:cubicBezTo>
                <a:lnTo>
                  <a:pt x="8843554" y="2316910"/>
                </a:lnTo>
                <a:lnTo>
                  <a:pt x="8836587" y="2239278"/>
                </a:lnTo>
                <a:lnTo>
                  <a:pt x="8863958" y="2248733"/>
                </a:lnTo>
                <a:lnTo>
                  <a:pt x="8918201" y="2111881"/>
                </a:lnTo>
                <a:lnTo>
                  <a:pt x="8820165" y="2072069"/>
                </a:lnTo>
                <a:cubicBezTo>
                  <a:pt x="8777367" y="2054486"/>
                  <a:pt x="8755969" y="2028111"/>
                  <a:pt x="8755969" y="1992944"/>
                </a:cubicBezTo>
                <a:close/>
                <a:moveTo>
                  <a:pt x="4269206" y="1981498"/>
                </a:moveTo>
                <a:lnTo>
                  <a:pt x="4115433" y="2144725"/>
                </a:lnTo>
                <a:lnTo>
                  <a:pt x="4115433" y="2467696"/>
                </a:lnTo>
                <a:lnTo>
                  <a:pt x="3991266" y="2467696"/>
                </a:lnTo>
                <a:lnTo>
                  <a:pt x="3939268" y="2467696"/>
                </a:lnTo>
                <a:lnTo>
                  <a:pt x="3794696" y="2467696"/>
                </a:lnTo>
                <a:lnTo>
                  <a:pt x="3794696" y="2359708"/>
                </a:lnTo>
                <a:cubicBezTo>
                  <a:pt x="3794696" y="2327858"/>
                  <a:pt x="3792540" y="2305465"/>
                  <a:pt x="3788227" y="2292526"/>
                </a:cubicBezTo>
                <a:cubicBezTo>
                  <a:pt x="3778937" y="2262667"/>
                  <a:pt x="3747420" y="2247738"/>
                  <a:pt x="3693674" y="2247738"/>
                </a:cubicBezTo>
                <a:cubicBezTo>
                  <a:pt x="3631302" y="2247738"/>
                  <a:pt x="3573576" y="2269468"/>
                  <a:pt x="3520495" y="2312929"/>
                </a:cubicBezTo>
                <a:cubicBezTo>
                  <a:pt x="3470729" y="2354400"/>
                  <a:pt x="3435729" y="2405989"/>
                  <a:pt x="3415492" y="2467696"/>
                </a:cubicBezTo>
                <a:lnTo>
                  <a:pt x="3272490" y="2467696"/>
                </a:lnTo>
                <a:lnTo>
                  <a:pt x="3224893" y="2467696"/>
                </a:lnTo>
                <a:lnTo>
                  <a:pt x="2844517" y="2467696"/>
                </a:lnTo>
                <a:lnTo>
                  <a:pt x="2752950" y="2663271"/>
                </a:lnTo>
                <a:lnTo>
                  <a:pt x="2781315" y="2662275"/>
                </a:lnTo>
                <a:cubicBezTo>
                  <a:pt x="2828426" y="2660948"/>
                  <a:pt x="2877693" y="2674219"/>
                  <a:pt x="2929116" y="2702087"/>
                </a:cubicBezTo>
                <a:cubicBezTo>
                  <a:pt x="2866745" y="2754505"/>
                  <a:pt x="2796080" y="2780715"/>
                  <a:pt x="2717119" y="2780715"/>
                </a:cubicBezTo>
                <a:cubicBezTo>
                  <a:pt x="2668351" y="2780715"/>
                  <a:pt x="2631691" y="2762302"/>
                  <a:pt x="2607140" y="2725476"/>
                </a:cubicBezTo>
                <a:cubicBezTo>
                  <a:pt x="2586903" y="2694290"/>
                  <a:pt x="2576784" y="2652820"/>
                  <a:pt x="2576784" y="2601065"/>
                </a:cubicBezTo>
                <a:cubicBezTo>
                  <a:pt x="2576784" y="2561917"/>
                  <a:pt x="2580765" y="2523599"/>
                  <a:pt x="2588727" y="2486109"/>
                </a:cubicBezTo>
                <a:lnTo>
                  <a:pt x="2594202" y="2462720"/>
                </a:lnTo>
                <a:cubicBezTo>
                  <a:pt x="2583253" y="2483621"/>
                  <a:pt x="2574297" y="2501868"/>
                  <a:pt x="2567329" y="2517461"/>
                </a:cubicBezTo>
                <a:cubicBezTo>
                  <a:pt x="2542115" y="2571207"/>
                  <a:pt x="2524532" y="2621302"/>
                  <a:pt x="2514579" y="2667749"/>
                </a:cubicBezTo>
                <a:cubicBezTo>
                  <a:pt x="2506948" y="2700926"/>
                  <a:pt x="2503132" y="2732443"/>
                  <a:pt x="2503132" y="2762302"/>
                </a:cubicBezTo>
                <a:cubicBezTo>
                  <a:pt x="2503132" y="2822682"/>
                  <a:pt x="2522043" y="2873276"/>
                  <a:pt x="2559864" y="2914083"/>
                </a:cubicBezTo>
                <a:cubicBezTo>
                  <a:pt x="2597685" y="2954890"/>
                  <a:pt x="2646786" y="2975293"/>
                  <a:pt x="2707167" y="2975293"/>
                </a:cubicBezTo>
                <a:cubicBezTo>
                  <a:pt x="2800724" y="2975293"/>
                  <a:pt x="2896437" y="2944440"/>
                  <a:pt x="2994308" y="2882732"/>
                </a:cubicBezTo>
                <a:cubicBezTo>
                  <a:pt x="3015541" y="2846570"/>
                  <a:pt x="3032958" y="2813559"/>
                  <a:pt x="3046559" y="2783700"/>
                </a:cubicBezTo>
                <a:lnTo>
                  <a:pt x="3087367" y="2692134"/>
                </a:lnTo>
                <a:lnTo>
                  <a:pt x="3093338" y="2677702"/>
                </a:lnTo>
                <a:lnTo>
                  <a:pt x="3224893" y="2677702"/>
                </a:lnTo>
                <a:lnTo>
                  <a:pt x="3272490" y="2677702"/>
                </a:lnTo>
                <a:lnTo>
                  <a:pt x="3381651" y="2677702"/>
                </a:lnTo>
                <a:lnTo>
                  <a:pt x="3420467" y="2617487"/>
                </a:lnTo>
                <a:lnTo>
                  <a:pt x="3702633" y="2782705"/>
                </a:lnTo>
                <a:lnTo>
                  <a:pt x="3752894" y="2677702"/>
                </a:lnTo>
                <a:lnTo>
                  <a:pt x="3939268" y="2677702"/>
                </a:lnTo>
                <a:lnTo>
                  <a:pt x="3991266" y="2677702"/>
                </a:lnTo>
                <a:lnTo>
                  <a:pt x="4101501" y="2677702"/>
                </a:lnTo>
                <a:lnTo>
                  <a:pt x="4128871" y="2631919"/>
                </a:lnTo>
                <a:cubicBezTo>
                  <a:pt x="4139155" y="2652820"/>
                  <a:pt x="4150269" y="2666090"/>
                  <a:pt x="4162212" y="2671731"/>
                </a:cubicBezTo>
                <a:cubicBezTo>
                  <a:pt x="4171170" y="2675712"/>
                  <a:pt x="4189582" y="2677702"/>
                  <a:pt x="4217451" y="2677702"/>
                </a:cubicBezTo>
                <a:lnTo>
                  <a:pt x="4386943" y="2677702"/>
                </a:lnTo>
                <a:lnTo>
                  <a:pt x="4431437" y="2677702"/>
                </a:lnTo>
                <a:lnTo>
                  <a:pt x="4733303" y="2677702"/>
                </a:lnTo>
                <a:lnTo>
                  <a:pt x="4778091" y="2623459"/>
                </a:lnTo>
                <a:lnTo>
                  <a:pt x="4803968" y="2677702"/>
                </a:lnTo>
                <a:lnTo>
                  <a:pt x="5139417" y="2677702"/>
                </a:lnTo>
                <a:lnTo>
                  <a:pt x="5188150" y="2677702"/>
                </a:lnTo>
                <a:lnTo>
                  <a:pt x="5411629" y="2677702"/>
                </a:lnTo>
                <a:cubicBezTo>
                  <a:pt x="5438834" y="2613008"/>
                  <a:pt x="5460232" y="2556941"/>
                  <a:pt x="5475826" y="2509499"/>
                </a:cubicBezTo>
                <a:cubicBezTo>
                  <a:pt x="5490090" y="2464047"/>
                  <a:pt x="5496560" y="2425729"/>
                  <a:pt x="5495233" y="2394543"/>
                </a:cubicBezTo>
                <a:lnTo>
                  <a:pt x="5490754" y="2316910"/>
                </a:lnTo>
                <a:lnTo>
                  <a:pt x="5483787" y="2239278"/>
                </a:lnTo>
                <a:lnTo>
                  <a:pt x="5511158" y="2248733"/>
                </a:lnTo>
                <a:lnTo>
                  <a:pt x="5565401" y="2111881"/>
                </a:lnTo>
                <a:lnTo>
                  <a:pt x="5467365" y="2072069"/>
                </a:lnTo>
                <a:cubicBezTo>
                  <a:pt x="5424568" y="2054486"/>
                  <a:pt x="5403169" y="2028111"/>
                  <a:pt x="5403169" y="1992944"/>
                </a:cubicBezTo>
                <a:lnTo>
                  <a:pt x="5404165" y="1981498"/>
                </a:lnTo>
                <a:cubicBezTo>
                  <a:pt x="5370988" y="2028608"/>
                  <a:pt x="5351414" y="2056808"/>
                  <a:pt x="5345442" y="2066098"/>
                </a:cubicBezTo>
                <a:lnTo>
                  <a:pt x="5314588" y="2115364"/>
                </a:lnTo>
                <a:cubicBezTo>
                  <a:pt x="5304967" y="2130294"/>
                  <a:pt x="5300156" y="2142403"/>
                  <a:pt x="5300156" y="2151693"/>
                </a:cubicBezTo>
                <a:cubicBezTo>
                  <a:pt x="5300156" y="2167949"/>
                  <a:pt x="5311436" y="2179892"/>
                  <a:pt x="5333996" y="2187523"/>
                </a:cubicBezTo>
                <a:lnTo>
                  <a:pt x="5347433" y="2305465"/>
                </a:lnTo>
                <a:cubicBezTo>
                  <a:pt x="5355395" y="2377789"/>
                  <a:pt x="5359377" y="2425729"/>
                  <a:pt x="5359377" y="2449284"/>
                </a:cubicBezTo>
                <a:lnTo>
                  <a:pt x="5359377" y="2467696"/>
                </a:lnTo>
                <a:lnTo>
                  <a:pt x="5188150" y="2467696"/>
                </a:lnTo>
                <a:lnTo>
                  <a:pt x="5139417" y="2467696"/>
                </a:lnTo>
                <a:lnTo>
                  <a:pt x="4928877" y="2467696"/>
                </a:lnTo>
                <a:cubicBezTo>
                  <a:pt x="4958072" y="2431203"/>
                  <a:pt x="4977480" y="2405823"/>
                  <a:pt x="4987101" y="2391557"/>
                </a:cubicBezTo>
                <a:cubicBezTo>
                  <a:pt x="5008334" y="2357385"/>
                  <a:pt x="5018950" y="2327693"/>
                  <a:pt x="5018950" y="2302479"/>
                </a:cubicBezTo>
                <a:cubicBezTo>
                  <a:pt x="5018950" y="2256364"/>
                  <a:pt x="4995727" y="2221695"/>
                  <a:pt x="4949280" y="2198471"/>
                </a:cubicBezTo>
                <a:cubicBezTo>
                  <a:pt x="4912786" y="2180224"/>
                  <a:pt x="4868994" y="2171101"/>
                  <a:pt x="4817903" y="2171101"/>
                </a:cubicBezTo>
                <a:cubicBezTo>
                  <a:pt x="4769133" y="2171101"/>
                  <a:pt x="4725672" y="2176243"/>
                  <a:pt x="4687520" y="2186528"/>
                </a:cubicBezTo>
                <a:lnTo>
                  <a:pt x="4649698" y="2196480"/>
                </a:lnTo>
                <a:lnTo>
                  <a:pt x="4560122" y="2384092"/>
                </a:lnTo>
                <a:lnTo>
                  <a:pt x="4571568" y="2384092"/>
                </a:lnTo>
                <a:cubicBezTo>
                  <a:pt x="4602091" y="2384092"/>
                  <a:pt x="4630290" y="2390894"/>
                  <a:pt x="4656168" y="2404496"/>
                </a:cubicBezTo>
                <a:cubicBezTo>
                  <a:pt x="4685363" y="2419425"/>
                  <a:pt x="4703942" y="2440492"/>
                  <a:pt x="4711904" y="2467696"/>
                </a:cubicBezTo>
                <a:lnTo>
                  <a:pt x="4431437" y="2467696"/>
                </a:lnTo>
                <a:lnTo>
                  <a:pt x="4386943" y="2467696"/>
                </a:lnTo>
                <a:lnTo>
                  <a:pt x="4341862" y="2467696"/>
                </a:lnTo>
                <a:lnTo>
                  <a:pt x="4312003" y="2466701"/>
                </a:lnTo>
                <a:cubicBezTo>
                  <a:pt x="4295746" y="2466038"/>
                  <a:pt x="4286624" y="2465374"/>
                  <a:pt x="4284633" y="2464711"/>
                </a:cubicBezTo>
                <a:cubicBezTo>
                  <a:pt x="4278661" y="2462720"/>
                  <a:pt x="4274680" y="2456583"/>
                  <a:pt x="4272689" y="2446298"/>
                </a:cubicBezTo>
                <a:cubicBezTo>
                  <a:pt x="4272025" y="2444307"/>
                  <a:pt x="4271196" y="2436843"/>
                  <a:pt x="4270201" y="2423904"/>
                </a:cubicBezTo>
                <a:close/>
                <a:moveTo>
                  <a:pt x="6483354" y="1820759"/>
                </a:moveTo>
                <a:lnTo>
                  <a:pt x="6384323" y="1914316"/>
                </a:lnTo>
                <a:lnTo>
                  <a:pt x="6510725" y="2030765"/>
                </a:lnTo>
                <a:lnTo>
                  <a:pt x="6609756" y="1937705"/>
                </a:lnTo>
                <a:close/>
                <a:moveTo>
                  <a:pt x="0" y="0"/>
                </a:moveTo>
                <a:lnTo>
                  <a:pt x="12146924" y="0"/>
                </a:lnTo>
                <a:lnTo>
                  <a:pt x="12146924" y="6819360"/>
                </a:lnTo>
                <a:lnTo>
                  <a:pt x="0" y="6819360"/>
                </a:lnTo>
                <a:close/>
              </a:path>
            </a:pathLst>
          </a:custGeom>
          <a:solidFill>
            <a:schemeClr val="lt1">
              <a:alpha val="53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 anchor="ctr">
            <a:noAutofit/>
          </a:bodyPr>
          <a:lstStyle/>
          <a:p>
            <a:pPr algn="ctr"/>
            <a:endParaRPr lang="ar-SA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9013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02E0624-FC61-0BD5-0679-29DC8BC34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94704"/>
            <a:ext cx="10515600" cy="508225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ar-SA" sz="4000" b="1" i="0" dirty="0">
                <a:solidFill>
                  <a:srgbClr val="242021"/>
                </a:solidFill>
                <a:effectLst/>
                <a:latin typeface="AlBayan"/>
              </a:rPr>
              <a:t>يتكون مصطلح ( البحث العلمي) من كلمتين: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ar-SA" sz="4000" b="1" dirty="0">
                <a:solidFill>
                  <a:srgbClr val="242021"/>
                </a:solidFill>
                <a:latin typeface="AlBayan"/>
              </a:rPr>
              <a:t>1- </a:t>
            </a:r>
            <a:r>
              <a:rPr lang="ar-SA" sz="4000" b="1" i="0" dirty="0">
                <a:solidFill>
                  <a:srgbClr val="C00000"/>
                </a:solidFill>
                <a:effectLst/>
                <a:latin typeface="AlBayan"/>
              </a:rPr>
              <a:t>البحث</a:t>
            </a:r>
            <a:r>
              <a:rPr lang="ar-SA" sz="4000" b="1" i="0" dirty="0">
                <a:solidFill>
                  <a:srgbClr val="242021"/>
                </a:solidFill>
                <a:effectLst/>
                <a:latin typeface="AlBayan"/>
              </a:rPr>
              <a:t>: ويقصد بالبحث لغويا (الطلب) أو (التفتيش)  أو التقصي عن حقيقة من الحقائق أو أمر من الأمور.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ar-SA" sz="4000" b="1" dirty="0">
                <a:solidFill>
                  <a:srgbClr val="242021"/>
                </a:solidFill>
                <a:latin typeface="AlBayan"/>
              </a:rPr>
              <a:t>2- </a:t>
            </a:r>
            <a:r>
              <a:rPr lang="ar-SA" sz="4000" b="1" dirty="0">
                <a:solidFill>
                  <a:srgbClr val="C00000"/>
                </a:solidFill>
                <a:latin typeface="AlBayan"/>
              </a:rPr>
              <a:t>العلمي</a:t>
            </a:r>
            <a:r>
              <a:rPr lang="ar-SA" sz="4000" b="1" dirty="0">
                <a:solidFill>
                  <a:srgbClr val="242021"/>
                </a:solidFill>
                <a:latin typeface="AlBayan"/>
              </a:rPr>
              <a:t> : </a:t>
            </a:r>
            <a:r>
              <a:rPr lang="ar-SA" sz="4000" b="1" i="0" dirty="0">
                <a:solidFill>
                  <a:srgbClr val="242021"/>
                </a:solidFill>
                <a:effectLst/>
                <a:latin typeface="AlBayan"/>
              </a:rPr>
              <a:t>أما كلمة "العلمي" فهي كلمة تنسب إلى ً العلم، والعلم معناه المعرفة والدراية وإدراك الحقائق، والعلم يعني -أيضا- الإحاطة والإلمام بالحقائق.</a:t>
            </a:r>
          </a:p>
          <a:p>
            <a:pPr marL="0" indent="0" algn="just">
              <a:buNone/>
            </a:pPr>
            <a:endParaRPr lang="ar-SA" sz="5400" b="1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A470ADE-7409-1CF5-55A5-DA338FE6F9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5" t="23486" r="3566"/>
          <a:stretch/>
        </p:blipFill>
        <p:spPr>
          <a:xfrm>
            <a:off x="6754969" y="257577"/>
            <a:ext cx="4520486" cy="669702"/>
          </a:xfrm>
          <a:prstGeom prst="rect">
            <a:avLst/>
          </a:prstGeom>
        </p:spPr>
      </p:pic>
      <p:pic>
        <p:nvPicPr>
          <p:cNvPr id="7" name="رسم 6" descr="ميكروسكوب مع تعبئة خالصة">
            <a:extLst>
              <a:ext uri="{FF2B5EF4-FFF2-40B4-BE49-F238E27FC236}">
                <a16:creationId xmlns:a16="http://schemas.microsoft.com/office/drawing/2014/main" id="{6AC414F0-43BC-7B68-3075-F4C745C4F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2056" y="128789"/>
            <a:ext cx="1783724" cy="152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0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04676B-B24A-4EA1-9F3C-D0C1EBF9D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245" y="846830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ar-SA" sz="5400" b="1" i="0" dirty="0">
                <a:solidFill>
                  <a:schemeClr val="accent6">
                    <a:lumMod val="50000"/>
                  </a:schemeClr>
                </a:solidFill>
                <a:effectLst/>
                <a:latin typeface="AlBayan"/>
              </a:rPr>
              <a:t>فالبحث العلمي</a:t>
            </a:r>
            <a:r>
              <a:rPr lang="ar-SA" sz="5400" b="1" i="0" dirty="0">
                <a:solidFill>
                  <a:srgbClr val="242021"/>
                </a:solidFill>
                <a:effectLst/>
                <a:latin typeface="AlBayan"/>
              </a:rPr>
              <a:t>: عملية منظمة يقوم بها الباحث؛ بهدف الإجابة على أسئلة محددة أو حل مشكلة أو الوصول إلى معرفة جديدة، وذلك من خلال مجموعة من الخطوات العلمية للوصول إلى حل مشكلة البحث .</a:t>
            </a:r>
            <a:endParaRPr lang="ar-SA" sz="5400" b="1" dirty="0"/>
          </a:p>
        </p:txBody>
      </p:sp>
    </p:spTree>
    <p:extLst>
      <p:ext uri="{BB962C8B-B14F-4D97-AF65-F5344CB8AC3E}">
        <p14:creationId xmlns:p14="http://schemas.microsoft.com/office/powerpoint/2010/main" val="229186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AA7F8E6-56A6-FF1C-E22B-0BDFE896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ar-SA" sz="7200" b="1" dirty="0">
                <a:ln w="12700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أهمية البحث العلمي للطالب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8AB18AC-DA31-D09B-2C9D-824974CA8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36" y="2074458"/>
            <a:ext cx="10392769" cy="140927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1BC26C01-4DA3-E26B-19FF-B37F8EC2D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36" y="3996486"/>
            <a:ext cx="10338995" cy="183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8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AA7F8E6-56A6-FF1C-E22B-0BDFE8965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ar-SA" sz="7200" b="1" dirty="0">
                <a:ln w="12700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أهمية البحث العلمي للطالب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3136F878-AA8B-57F4-418B-207DB0706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085" y="1690688"/>
            <a:ext cx="9163318" cy="1464636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F2075A4-EE3D-305C-23C3-C0120E200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873" y="3243294"/>
            <a:ext cx="9034530" cy="137888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08B1220-410F-64C3-4FF3-C05273DAE6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085" y="4622174"/>
            <a:ext cx="9163318" cy="170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1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95DFEC-B1CA-0F6B-B378-3D8F4BD9C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3443"/>
          </a:xfrm>
        </p:spPr>
        <p:txBody>
          <a:bodyPr>
            <a:normAutofit/>
          </a:bodyPr>
          <a:lstStyle/>
          <a:p>
            <a:pPr algn="ctr"/>
            <a:r>
              <a:rPr lang="ar-SA" sz="5400" b="1" dirty="0">
                <a:ln>
                  <a:solidFill>
                    <a:schemeClr val="tx1"/>
                  </a:solidFill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</a:rPr>
              <a:t>مجالات البحث العلمي </a:t>
            </a:r>
          </a:p>
        </p:txBody>
      </p:sp>
      <p:pic>
        <p:nvPicPr>
          <p:cNvPr id="5" name="عنصر نائب للمحتوى 4" descr="الشبكة مع تعبئة خالصة">
            <a:extLst>
              <a:ext uri="{FF2B5EF4-FFF2-40B4-BE49-F238E27FC236}">
                <a16:creationId xmlns:a16="http://schemas.microsoft.com/office/drawing/2014/main" id="{DC8E7EC6-40EA-884D-4462-BFC8E3B38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2665" y="281412"/>
            <a:ext cx="1339403" cy="961399"/>
          </a:xfr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8D809355-88A0-A07A-3BF3-20FD68E36F8B}"/>
              </a:ext>
            </a:extLst>
          </p:cNvPr>
          <p:cNvGrpSpPr/>
          <p:nvPr/>
        </p:nvGrpSpPr>
        <p:grpSpPr>
          <a:xfrm>
            <a:off x="6207616" y="1449103"/>
            <a:ext cx="5447765" cy="1323440"/>
            <a:chOff x="6168979" y="1690687"/>
            <a:chExt cx="5447765" cy="1323440"/>
          </a:xfrm>
        </p:grpSpPr>
        <p:pic>
          <p:nvPicPr>
            <p:cNvPr id="7" name="صورة 6">
              <a:extLst>
                <a:ext uri="{FF2B5EF4-FFF2-40B4-BE49-F238E27FC236}">
                  <a16:creationId xmlns:a16="http://schemas.microsoft.com/office/drawing/2014/main" id="{88CAE1B7-5B5B-5BAB-95DF-06E881606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8979" y="1690687"/>
              <a:ext cx="2351467" cy="1323439"/>
            </a:xfrm>
            <a:prstGeom prst="rect">
              <a:avLst/>
            </a:prstGeom>
          </p:spPr>
        </p:pic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DFE0456-781D-6924-4501-6F06CC6352AE}"/>
                </a:ext>
              </a:extLst>
            </p:cNvPr>
            <p:cNvSpPr txBox="1"/>
            <p:nvPr/>
          </p:nvSpPr>
          <p:spPr>
            <a:xfrm>
              <a:off x="8783391" y="1690688"/>
              <a:ext cx="2833353" cy="132343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4000" b="1" dirty="0">
                  <a:ln w="19050">
                    <a:solidFill>
                      <a:schemeClr val="tx1"/>
                    </a:solidFill>
                  </a:ln>
                  <a:blipFill>
                    <a:blip r:embed="rId6"/>
                    <a:tile tx="0" ty="0" sx="100000" sy="100000" flip="none" algn="tl"/>
                  </a:blipFill>
                </a:rPr>
                <a:t>1 - بحوث </a:t>
              </a:r>
            </a:p>
            <a:p>
              <a:pPr algn="ctr"/>
              <a:r>
                <a:rPr lang="ar-SA" sz="4000" b="1" dirty="0">
                  <a:ln w="19050">
                    <a:solidFill>
                      <a:schemeClr val="tx1"/>
                    </a:solidFill>
                  </a:ln>
                  <a:blipFill>
                    <a:blip r:embed="rId6"/>
                    <a:tile tx="0" ty="0" sx="100000" sy="100000" flip="none" algn="tl"/>
                  </a:blipFill>
                </a:rPr>
                <a:t>حل المشكلات</a:t>
              </a:r>
            </a:p>
          </p:txBody>
        </p: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842F759-073A-8BEB-2E32-CBFCC37A1E79}"/>
              </a:ext>
            </a:extLst>
          </p:cNvPr>
          <p:cNvSpPr txBox="1"/>
          <p:nvPr/>
        </p:nvSpPr>
        <p:spPr>
          <a:xfrm>
            <a:off x="1249252" y="3039132"/>
            <a:ext cx="9427334" cy="769441"/>
          </a:xfrm>
          <a:custGeom>
            <a:avLst/>
            <a:gdLst>
              <a:gd name="connsiteX0" fmla="*/ 0 w 9427334"/>
              <a:gd name="connsiteY0" fmla="*/ 0 h 769441"/>
              <a:gd name="connsiteX1" fmla="*/ 683482 w 9427334"/>
              <a:gd name="connsiteY1" fmla="*/ 0 h 769441"/>
              <a:gd name="connsiteX2" fmla="*/ 1084143 w 9427334"/>
              <a:gd name="connsiteY2" fmla="*/ 0 h 769441"/>
              <a:gd name="connsiteX3" fmla="*/ 1579078 w 9427334"/>
              <a:gd name="connsiteY3" fmla="*/ 0 h 769441"/>
              <a:gd name="connsiteX4" fmla="*/ 1885467 w 9427334"/>
              <a:gd name="connsiteY4" fmla="*/ 0 h 769441"/>
              <a:gd name="connsiteX5" fmla="*/ 2380402 w 9427334"/>
              <a:gd name="connsiteY5" fmla="*/ 0 h 769441"/>
              <a:gd name="connsiteX6" fmla="*/ 2686790 w 9427334"/>
              <a:gd name="connsiteY6" fmla="*/ 0 h 769441"/>
              <a:gd name="connsiteX7" fmla="*/ 3275999 w 9427334"/>
              <a:gd name="connsiteY7" fmla="*/ 0 h 769441"/>
              <a:gd name="connsiteX8" fmla="*/ 3865207 w 9427334"/>
              <a:gd name="connsiteY8" fmla="*/ 0 h 769441"/>
              <a:gd name="connsiteX9" fmla="*/ 4642962 w 9427334"/>
              <a:gd name="connsiteY9" fmla="*/ 0 h 769441"/>
              <a:gd name="connsiteX10" fmla="*/ 4949350 w 9427334"/>
              <a:gd name="connsiteY10" fmla="*/ 0 h 769441"/>
              <a:gd name="connsiteX11" fmla="*/ 5255739 w 9427334"/>
              <a:gd name="connsiteY11" fmla="*/ 0 h 769441"/>
              <a:gd name="connsiteX12" fmla="*/ 5844947 w 9427334"/>
              <a:gd name="connsiteY12" fmla="*/ 0 h 769441"/>
              <a:gd name="connsiteX13" fmla="*/ 6434155 w 9427334"/>
              <a:gd name="connsiteY13" fmla="*/ 0 h 769441"/>
              <a:gd name="connsiteX14" fmla="*/ 7117637 w 9427334"/>
              <a:gd name="connsiteY14" fmla="*/ 0 h 769441"/>
              <a:gd name="connsiteX15" fmla="*/ 7801119 w 9427334"/>
              <a:gd name="connsiteY15" fmla="*/ 0 h 769441"/>
              <a:gd name="connsiteX16" fmla="*/ 8107507 w 9427334"/>
              <a:gd name="connsiteY16" fmla="*/ 0 h 769441"/>
              <a:gd name="connsiteX17" fmla="*/ 8790989 w 9427334"/>
              <a:gd name="connsiteY17" fmla="*/ 0 h 769441"/>
              <a:gd name="connsiteX18" fmla="*/ 9427334 w 9427334"/>
              <a:gd name="connsiteY18" fmla="*/ 0 h 769441"/>
              <a:gd name="connsiteX19" fmla="*/ 9427334 w 9427334"/>
              <a:gd name="connsiteY19" fmla="*/ 384721 h 769441"/>
              <a:gd name="connsiteX20" fmla="*/ 9427334 w 9427334"/>
              <a:gd name="connsiteY20" fmla="*/ 769441 h 769441"/>
              <a:gd name="connsiteX21" fmla="*/ 8838126 w 9427334"/>
              <a:gd name="connsiteY21" fmla="*/ 769441 h 769441"/>
              <a:gd name="connsiteX22" fmla="*/ 8437464 w 9427334"/>
              <a:gd name="connsiteY22" fmla="*/ 769441 h 769441"/>
              <a:gd name="connsiteX23" fmla="*/ 7942529 w 9427334"/>
              <a:gd name="connsiteY23" fmla="*/ 769441 h 769441"/>
              <a:gd name="connsiteX24" fmla="*/ 7353321 w 9427334"/>
              <a:gd name="connsiteY24" fmla="*/ 769441 h 769441"/>
              <a:gd name="connsiteX25" fmla="*/ 6669839 w 9427334"/>
              <a:gd name="connsiteY25" fmla="*/ 769441 h 769441"/>
              <a:gd name="connsiteX26" fmla="*/ 6269177 w 9427334"/>
              <a:gd name="connsiteY26" fmla="*/ 769441 h 769441"/>
              <a:gd name="connsiteX27" fmla="*/ 5868515 w 9427334"/>
              <a:gd name="connsiteY27" fmla="*/ 769441 h 769441"/>
              <a:gd name="connsiteX28" fmla="*/ 5562127 w 9427334"/>
              <a:gd name="connsiteY28" fmla="*/ 769441 h 769441"/>
              <a:gd name="connsiteX29" fmla="*/ 4972919 w 9427334"/>
              <a:gd name="connsiteY29" fmla="*/ 769441 h 769441"/>
              <a:gd name="connsiteX30" fmla="*/ 4289437 w 9427334"/>
              <a:gd name="connsiteY30" fmla="*/ 769441 h 769441"/>
              <a:gd name="connsiteX31" fmla="*/ 3700229 w 9427334"/>
              <a:gd name="connsiteY31" fmla="*/ 769441 h 769441"/>
              <a:gd name="connsiteX32" fmla="*/ 2922474 w 9427334"/>
              <a:gd name="connsiteY32" fmla="*/ 769441 h 769441"/>
              <a:gd name="connsiteX33" fmla="*/ 2333265 w 9427334"/>
              <a:gd name="connsiteY33" fmla="*/ 769441 h 769441"/>
              <a:gd name="connsiteX34" fmla="*/ 1649783 w 9427334"/>
              <a:gd name="connsiteY34" fmla="*/ 769441 h 769441"/>
              <a:gd name="connsiteX35" fmla="*/ 1060575 w 9427334"/>
              <a:gd name="connsiteY35" fmla="*/ 769441 h 769441"/>
              <a:gd name="connsiteX36" fmla="*/ 0 w 9427334"/>
              <a:gd name="connsiteY36" fmla="*/ 769441 h 769441"/>
              <a:gd name="connsiteX37" fmla="*/ 0 w 9427334"/>
              <a:gd name="connsiteY37" fmla="*/ 384721 h 769441"/>
              <a:gd name="connsiteX38" fmla="*/ 0 w 9427334"/>
              <a:gd name="connsiteY38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9427334" h="769441" fill="none" extrusionOk="0">
                <a:moveTo>
                  <a:pt x="0" y="0"/>
                </a:moveTo>
                <a:cubicBezTo>
                  <a:pt x="171586" y="-45441"/>
                  <a:pt x="372454" y="64874"/>
                  <a:pt x="683482" y="0"/>
                </a:cubicBezTo>
                <a:cubicBezTo>
                  <a:pt x="994510" y="-64874"/>
                  <a:pt x="983806" y="39716"/>
                  <a:pt x="1084143" y="0"/>
                </a:cubicBezTo>
                <a:cubicBezTo>
                  <a:pt x="1184480" y="-39716"/>
                  <a:pt x="1402373" y="42285"/>
                  <a:pt x="1579078" y="0"/>
                </a:cubicBezTo>
                <a:cubicBezTo>
                  <a:pt x="1755783" y="-42285"/>
                  <a:pt x="1788024" y="13210"/>
                  <a:pt x="1885467" y="0"/>
                </a:cubicBezTo>
                <a:cubicBezTo>
                  <a:pt x="1982910" y="-13210"/>
                  <a:pt x="2134869" y="40723"/>
                  <a:pt x="2380402" y="0"/>
                </a:cubicBezTo>
                <a:cubicBezTo>
                  <a:pt x="2625936" y="-40723"/>
                  <a:pt x="2624171" y="5154"/>
                  <a:pt x="2686790" y="0"/>
                </a:cubicBezTo>
                <a:cubicBezTo>
                  <a:pt x="2749409" y="-5154"/>
                  <a:pt x="3078068" y="17700"/>
                  <a:pt x="3275999" y="0"/>
                </a:cubicBezTo>
                <a:cubicBezTo>
                  <a:pt x="3473930" y="-17700"/>
                  <a:pt x="3599119" y="26514"/>
                  <a:pt x="3865207" y="0"/>
                </a:cubicBezTo>
                <a:cubicBezTo>
                  <a:pt x="4131295" y="-26514"/>
                  <a:pt x="4435783" y="62617"/>
                  <a:pt x="4642962" y="0"/>
                </a:cubicBezTo>
                <a:cubicBezTo>
                  <a:pt x="4850141" y="-62617"/>
                  <a:pt x="4845448" y="31398"/>
                  <a:pt x="4949350" y="0"/>
                </a:cubicBezTo>
                <a:cubicBezTo>
                  <a:pt x="5053252" y="-31398"/>
                  <a:pt x="5160565" y="2884"/>
                  <a:pt x="5255739" y="0"/>
                </a:cubicBezTo>
                <a:cubicBezTo>
                  <a:pt x="5350913" y="-2884"/>
                  <a:pt x="5688176" y="10557"/>
                  <a:pt x="5844947" y="0"/>
                </a:cubicBezTo>
                <a:cubicBezTo>
                  <a:pt x="6001718" y="-10557"/>
                  <a:pt x="6229072" y="67684"/>
                  <a:pt x="6434155" y="0"/>
                </a:cubicBezTo>
                <a:cubicBezTo>
                  <a:pt x="6639238" y="-67684"/>
                  <a:pt x="6941832" y="35008"/>
                  <a:pt x="7117637" y="0"/>
                </a:cubicBezTo>
                <a:cubicBezTo>
                  <a:pt x="7293442" y="-35008"/>
                  <a:pt x="7505785" y="34268"/>
                  <a:pt x="7801119" y="0"/>
                </a:cubicBezTo>
                <a:cubicBezTo>
                  <a:pt x="8096453" y="-34268"/>
                  <a:pt x="7969568" y="32117"/>
                  <a:pt x="8107507" y="0"/>
                </a:cubicBezTo>
                <a:cubicBezTo>
                  <a:pt x="8245446" y="-32117"/>
                  <a:pt x="8506793" y="38651"/>
                  <a:pt x="8790989" y="0"/>
                </a:cubicBezTo>
                <a:cubicBezTo>
                  <a:pt x="9075185" y="-38651"/>
                  <a:pt x="9264041" y="50399"/>
                  <a:pt x="9427334" y="0"/>
                </a:cubicBezTo>
                <a:cubicBezTo>
                  <a:pt x="9430389" y="107137"/>
                  <a:pt x="9384799" y="219648"/>
                  <a:pt x="9427334" y="384721"/>
                </a:cubicBezTo>
                <a:cubicBezTo>
                  <a:pt x="9469869" y="549794"/>
                  <a:pt x="9416337" y="677917"/>
                  <a:pt x="9427334" y="769441"/>
                </a:cubicBezTo>
                <a:cubicBezTo>
                  <a:pt x="9208032" y="830396"/>
                  <a:pt x="9057139" y="768565"/>
                  <a:pt x="8838126" y="769441"/>
                </a:cubicBezTo>
                <a:cubicBezTo>
                  <a:pt x="8619113" y="770317"/>
                  <a:pt x="8568334" y="734851"/>
                  <a:pt x="8437464" y="769441"/>
                </a:cubicBezTo>
                <a:cubicBezTo>
                  <a:pt x="8306594" y="804031"/>
                  <a:pt x="8181067" y="715290"/>
                  <a:pt x="7942529" y="769441"/>
                </a:cubicBezTo>
                <a:cubicBezTo>
                  <a:pt x="7703992" y="823592"/>
                  <a:pt x="7476663" y="764921"/>
                  <a:pt x="7353321" y="769441"/>
                </a:cubicBezTo>
                <a:cubicBezTo>
                  <a:pt x="7229979" y="773961"/>
                  <a:pt x="6949305" y="758251"/>
                  <a:pt x="6669839" y="769441"/>
                </a:cubicBezTo>
                <a:cubicBezTo>
                  <a:pt x="6390373" y="780631"/>
                  <a:pt x="6429719" y="746878"/>
                  <a:pt x="6269177" y="769441"/>
                </a:cubicBezTo>
                <a:cubicBezTo>
                  <a:pt x="6108635" y="792004"/>
                  <a:pt x="5981398" y="765726"/>
                  <a:pt x="5868515" y="769441"/>
                </a:cubicBezTo>
                <a:cubicBezTo>
                  <a:pt x="5755632" y="773156"/>
                  <a:pt x="5643519" y="733336"/>
                  <a:pt x="5562127" y="769441"/>
                </a:cubicBezTo>
                <a:cubicBezTo>
                  <a:pt x="5480735" y="805546"/>
                  <a:pt x="5152168" y="711778"/>
                  <a:pt x="4972919" y="769441"/>
                </a:cubicBezTo>
                <a:cubicBezTo>
                  <a:pt x="4793670" y="827104"/>
                  <a:pt x="4581349" y="687634"/>
                  <a:pt x="4289437" y="769441"/>
                </a:cubicBezTo>
                <a:cubicBezTo>
                  <a:pt x="3997525" y="851248"/>
                  <a:pt x="3986167" y="745974"/>
                  <a:pt x="3700229" y="769441"/>
                </a:cubicBezTo>
                <a:cubicBezTo>
                  <a:pt x="3414291" y="792908"/>
                  <a:pt x="3251055" y="686654"/>
                  <a:pt x="2922474" y="769441"/>
                </a:cubicBezTo>
                <a:cubicBezTo>
                  <a:pt x="2593894" y="852228"/>
                  <a:pt x="2578298" y="746231"/>
                  <a:pt x="2333265" y="769441"/>
                </a:cubicBezTo>
                <a:cubicBezTo>
                  <a:pt x="2088232" y="792651"/>
                  <a:pt x="1840646" y="723480"/>
                  <a:pt x="1649783" y="769441"/>
                </a:cubicBezTo>
                <a:cubicBezTo>
                  <a:pt x="1458920" y="815402"/>
                  <a:pt x="1215130" y="732446"/>
                  <a:pt x="1060575" y="769441"/>
                </a:cubicBezTo>
                <a:cubicBezTo>
                  <a:pt x="906020" y="806436"/>
                  <a:pt x="241900" y="764237"/>
                  <a:pt x="0" y="769441"/>
                </a:cubicBezTo>
                <a:cubicBezTo>
                  <a:pt x="-27676" y="663466"/>
                  <a:pt x="32723" y="471131"/>
                  <a:pt x="0" y="384721"/>
                </a:cubicBezTo>
                <a:cubicBezTo>
                  <a:pt x="-32723" y="298311"/>
                  <a:pt x="7428" y="155948"/>
                  <a:pt x="0" y="0"/>
                </a:cubicBezTo>
                <a:close/>
              </a:path>
              <a:path w="9427334" h="769441" stroke="0" extrusionOk="0">
                <a:moveTo>
                  <a:pt x="0" y="0"/>
                </a:moveTo>
                <a:cubicBezTo>
                  <a:pt x="128482" y="-50709"/>
                  <a:pt x="313164" y="10799"/>
                  <a:pt x="494935" y="0"/>
                </a:cubicBezTo>
                <a:cubicBezTo>
                  <a:pt x="676707" y="-10799"/>
                  <a:pt x="806637" y="64617"/>
                  <a:pt x="1084143" y="0"/>
                </a:cubicBezTo>
                <a:cubicBezTo>
                  <a:pt x="1361649" y="-64617"/>
                  <a:pt x="1400706" y="10159"/>
                  <a:pt x="1484805" y="0"/>
                </a:cubicBezTo>
                <a:cubicBezTo>
                  <a:pt x="1568904" y="-10159"/>
                  <a:pt x="1697801" y="25050"/>
                  <a:pt x="1885467" y="0"/>
                </a:cubicBezTo>
                <a:cubicBezTo>
                  <a:pt x="2073133" y="-25050"/>
                  <a:pt x="2476678" y="52678"/>
                  <a:pt x="2663222" y="0"/>
                </a:cubicBezTo>
                <a:cubicBezTo>
                  <a:pt x="2849767" y="-52678"/>
                  <a:pt x="2859250" y="36475"/>
                  <a:pt x="2969610" y="0"/>
                </a:cubicBezTo>
                <a:cubicBezTo>
                  <a:pt x="3079970" y="-36475"/>
                  <a:pt x="3295685" y="28446"/>
                  <a:pt x="3558819" y="0"/>
                </a:cubicBezTo>
                <a:cubicBezTo>
                  <a:pt x="3821953" y="-28446"/>
                  <a:pt x="4094577" y="52217"/>
                  <a:pt x="4242300" y="0"/>
                </a:cubicBezTo>
                <a:cubicBezTo>
                  <a:pt x="4390023" y="-52217"/>
                  <a:pt x="4511183" y="1185"/>
                  <a:pt x="4737235" y="0"/>
                </a:cubicBezTo>
                <a:cubicBezTo>
                  <a:pt x="4963288" y="-1185"/>
                  <a:pt x="5187130" y="2269"/>
                  <a:pt x="5326444" y="0"/>
                </a:cubicBezTo>
                <a:cubicBezTo>
                  <a:pt x="5465758" y="-2269"/>
                  <a:pt x="5700685" y="44826"/>
                  <a:pt x="5821379" y="0"/>
                </a:cubicBezTo>
                <a:cubicBezTo>
                  <a:pt x="5942074" y="-44826"/>
                  <a:pt x="6226184" y="46555"/>
                  <a:pt x="6410587" y="0"/>
                </a:cubicBezTo>
                <a:cubicBezTo>
                  <a:pt x="6594990" y="-46555"/>
                  <a:pt x="6630042" y="22934"/>
                  <a:pt x="6716975" y="0"/>
                </a:cubicBezTo>
                <a:cubicBezTo>
                  <a:pt x="6803908" y="-22934"/>
                  <a:pt x="6935273" y="6269"/>
                  <a:pt x="7023364" y="0"/>
                </a:cubicBezTo>
                <a:cubicBezTo>
                  <a:pt x="7111455" y="-6269"/>
                  <a:pt x="7286905" y="27284"/>
                  <a:pt x="7424026" y="0"/>
                </a:cubicBezTo>
                <a:cubicBezTo>
                  <a:pt x="7561147" y="-27284"/>
                  <a:pt x="7839142" y="771"/>
                  <a:pt x="8201781" y="0"/>
                </a:cubicBezTo>
                <a:cubicBezTo>
                  <a:pt x="8564421" y="-771"/>
                  <a:pt x="9058199" y="95463"/>
                  <a:pt x="9427334" y="0"/>
                </a:cubicBezTo>
                <a:cubicBezTo>
                  <a:pt x="9429297" y="87406"/>
                  <a:pt x="9412503" y="217058"/>
                  <a:pt x="9427334" y="369332"/>
                </a:cubicBezTo>
                <a:cubicBezTo>
                  <a:pt x="9442165" y="521606"/>
                  <a:pt x="9421407" y="599843"/>
                  <a:pt x="9427334" y="769441"/>
                </a:cubicBezTo>
                <a:cubicBezTo>
                  <a:pt x="9141008" y="771217"/>
                  <a:pt x="9103701" y="722594"/>
                  <a:pt x="8838126" y="769441"/>
                </a:cubicBezTo>
                <a:cubicBezTo>
                  <a:pt x="8572551" y="816288"/>
                  <a:pt x="8453048" y="766972"/>
                  <a:pt x="8343191" y="769441"/>
                </a:cubicBezTo>
                <a:cubicBezTo>
                  <a:pt x="8233334" y="771910"/>
                  <a:pt x="8141449" y="756595"/>
                  <a:pt x="8036802" y="769441"/>
                </a:cubicBezTo>
                <a:cubicBezTo>
                  <a:pt x="7932155" y="782287"/>
                  <a:pt x="7437352" y="683700"/>
                  <a:pt x="7259047" y="769441"/>
                </a:cubicBezTo>
                <a:cubicBezTo>
                  <a:pt x="7080743" y="855182"/>
                  <a:pt x="6795858" y="747858"/>
                  <a:pt x="6575565" y="769441"/>
                </a:cubicBezTo>
                <a:cubicBezTo>
                  <a:pt x="6355272" y="791024"/>
                  <a:pt x="6089002" y="702746"/>
                  <a:pt x="5797810" y="769441"/>
                </a:cubicBezTo>
                <a:cubicBezTo>
                  <a:pt x="5506619" y="836136"/>
                  <a:pt x="5211612" y="743061"/>
                  <a:pt x="5020055" y="769441"/>
                </a:cubicBezTo>
                <a:cubicBezTo>
                  <a:pt x="4828498" y="795821"/>
                  <a:pt x="4600852" y="699278"/>
                  <a:pt x="4242300" y="769441"/>
                </a:cubicBezTo>
                <a:cubicBezTo>
                  <a:pt x="3883749" y="839604"/>
                  <a:pt x="3862396" y="703055"/>
                  <a:pt x="3558819" y="769441"/>
                </a:cubicBezTo>
                <a:cubicBezTo>
                  <a:pt x="3255242" y="835827"/>
                  <a:pt x="3168481" y="727647"/>
                  <a:pt x="2969610" y="769441"/>
                </a:cubicBezTo>
                <a:cubicBezTo>
                  <a:pt x="2770739" y="811235"/>
                  <a:pt x="2706619" y="761079"/>
                  <a:pt x="2474675" y="769441"/>
                </a:cubicBezTo>
                <a:cubicBezTo>
                  <a:pt x="2242732" y="777803"/>
                  <a:pt x="1911591" y="735119"/>
                  <a:pt x="1696920" y="769441"/>
                </a:cubicBezTo>
                <a:cubicBezTo>
                  <a:pt x="1482250" y="803763"/>
                  <a:pt x="1111462" y="703738"/>
                  <a:pt x="919165" y="769441"/>
                </a:cubicBezTo>
                <a:cubicBezTo>
                  <a:pt x="726868" y="835144"/>
                  <a:pt x="644818" y="732044"/>
                  <a:pt x="518503" y="769441"/>
                </a:cubicBezTo>
                <a:cubicBezTo>
                  <a:pt x="392188" y="806838"/>
                  <a:pt x="189666" y="764277"/>
                  <a:pt x="0" y="769441"/>
                </a:cubicBezTo>
                <a:cubicBezTo>
                  <a:pt x="-22773" y="621131"/>
                  <a:pt x="21099" y="567494"/>
                  <a:pt x="0" y="392415"/>
                </a:cubicBezTo>
                <a:cubicBezTo>
                  <a:pt x="-21099" y="217336"/>
                  <a:pt x="28031" y="144456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25655581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هي البحوث التي تسعى إلى حل مشكلة معينة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BBB1A51-B49C-F767-5454-71CDD63B7CF5}"/>
              </a:ext>
            </a:extLst>
          </p:cNvPr>
          <p:cNvSpPr txBox="1"/>
          <p:nvPr/>
        </p:nvSpPr>
        <p:spPr>
          <a:xfrm>
            <a:off x="1382333" y="4374125"/>
            <a:ext cx="9427334" cy="132343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b="1" dirty="0"/>
              <a:t>مثال</a:t>
            </a:r>
          </a:p>
          <a:p>
            <a:pPr algn="ctr"/>
            <a:r>
              <a:rPr lang="ar-SA" sz="4000" b="1" dirty="0"/>
              <a:t>تدني مستوى القراءة الثقافية لدى طلاب المرحلة الثانوية </a:t>
            </a:r>
          </a:p>
        </p:txBody>
      </p:sp>
    </p:spTree>
    <p:extLst>
      <p:ext uri="{BB962C8B-B14F-4D97-AF65-F5344CB8AC3E}">
        <p14:creationId xmlns:p14="http://schemas.microsoft.com/office/powerpoint/2010/main" val="384947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95DFEC-B1CA-0F6B-B378-3D8F4BD9C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3443"/>
          </a:xfrm>
        </p:spPr>
        <p:txBody>
          <a:bodyPr>
            <a:normAutofit/>
          </a:bodyPr>
          <a:lstStyle/>
          <a:p>
            <a:pPr algn="ctr"/>
            <a:r>
              <a:rPr lang="ar-SA" sz="5400" b="1" dirty="0">
                <a:ln>
                  <a:solidFill>
                    <a:schemeClr val="tx1"/>
                  </a:solidFill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</a:rPr>
              <a:t>مجالات البحث العلمي </a:t>
            </a:r>
          </a:p>
        </p:txBody>
      </p:sp>
      <p:pic>
        <p:nvPicPr>
          <p:cNvPr id="5" name="عنصر نائب للمحتوى 4" descr="الشبكة مع تعبئة خالصة">
            <a:extLst>
              <a:ext uri="{FF2B5EF4-FFF2-40B4-BE49-F238E27FC236}">
                <a16:creationId xmlns:a16="http://schemas.microsoft.com/office/drawing/2014/main" id="{DC8E7EC6-40EA-884D-4462-BFC8E3B38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2665" y="281412"/>
            <a:ext cx="1339403" cy="961399"/>
          </a:xfr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842F759-073A-8BEB-2E32-CBFCC37A1E79}"/>
              </a:ext>
            </a:extLst>
          </p:cNvPr>
          <p:cNvSpPr txBox="1"/>
          <p:nvPr/>
        </p:nvSpPr>
        <p:spPr>
          <a:xfrm>
            <a:off x="444321" y="2747577"/>
            <a:ext cx="10515600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565558198">
                  <a:custGeom>
                    <a:avLst/>
                    <a:gdLst>
                      <a:gd name="connsiteX0" fmla="*/ 0 w 9427334"/>
                      <a:gd name="connsiteY0" fmla="*/ 0 h 1446550"/>
                      <a:gd name="connsiteX1" fmla="*/ 589208 w 9427334"/>
                      <a:gd name="connsiteY1" fmla="*/ 0 h 1446550"/>
                      <a:gd name="connsiteX2" fmla="*/ 1084143 w 9427334"/>
                      <a:gd name="connsiteY2" fmla="*/ 0 h 1446550"/>
                      <a:gd name="connsiteX3" fmla="*/ 1390532 w 9427334"/>
                      <a:gd name="connsiteY3" fmla="*/ 0 h 1446550"/>
                      <a:gd name="connsiteX4" fmla="*/ 1885467 w 9427334"/>
                      <a:gd name="connsiteY4" fmla="*/ 0 h 1446550"/>
                      <a:gd name="connsiteX5" fmla="*/ 2191855 w 9427334"/>
                      <a:gd name="connsiteY5" fmla="*/ 0 h 1446550"/>
                      <a:gd name="connsiteX6" fmla="*/ 2781064 w 9427334"/>
                      <a:gd name="connsiteY6" fmla="*/ 0 h 1446550"/>
                      <a:gd name="connsiteX7" fmla="*/ 3370272 w 9427334"/>
                      <a:gd name="connsiteY7" fmla="*/ 0 h 1446550"/>
                      <a:gd name="connsiteX8" fmla="*/ 4148027 w 9427334"/>
                      <a:gd name="connsiteY8" fmla="*/ 0 h 1446550"/>
                      <a:gd name="connsiteX9" fmla="*/ 4454415 w 9427334"/>
                      <a:gd name="connsiteY9" fmla="*/ 0 h 1446550"/>
                      <a:gd name="connsiteX10" fmla="*/ 4760804 w 9427334"/>
                      <a:gd name="connsiteY10" fmla="*/ 0 h 1446550"/>
                      <a:gd name="connsiteX11" fmla="*/ 5350012 w 9427334"/>
                      <a:gd name="connsiteY11" fmla="*/ 0 h 1446550"/>
                      <a:gd name="connsiteX12" fmla="*/ 5939220 w 9427334"/>
                      <a:gd name="connsiteY12" fmla="*/ 0 h 1446550"/>
                      <a:gd name="connsiteX13" fmla="*/ 6622702 w 9427334"/>
                      <a:gd name="connsiteY13" fmla="*/ 0 h 1446550"/>
                      <a:gd name="connsiteX14" fmla="*/ 7306184 w 9427334"/>
                      <a:gd name="connsiteY14" fmla="*/ 0 h 1446550"/>
                      <a:gd name="connsiteX15" fmla="*/ 7612572 w 9427334"/>
                      <a:gd name="connsiteY15" fmla="*/ 0 h 1446550"/>
                      <a:gd name="connsiteX16" fmla="*/ 8296054 w 9427334"/>
                      <a:gd name="connsiteY16" fmla="*/ 0 h 1446550"/>
                      <a:gd name="connsiteX17" fmla="*/ 8885262 w 9427334"/>
                      <a:gd name="connsiteY17" fmla="*/ 0 h 1446550"/>
                      <a:gd name="connsiteX18" fmla="*/ 9427334 w 9427334"/>
                      <a:gd name="connsiteY18" fmla="*/ 0 h 1446550"/>
                      <a:gd name="connsiteX19" fmla="*/ 9427334 w 9427334"/>
                      <a:gd name="connsiteY19" fmla="*/ 496649 h 1446550"/>
                      <a:gd name="connsiteX20" fmla="*/ 9427334 w 9427334"/>
                      <a:gd name="connsiteY20" fmla="*/ 978832 h 1446550"/>
                      <a:gd name="connsiteX21" fmla="*/ 9427334 w 9427334"/>
                      <a:gd name="connsiteY21" fmla="*/ 1446550 h 1446550"/>
                      <a:gd name="connsiteX22" fmla="*/ 8649579 w 9427334"/>
                      <a:gd name="connsiteY22" fmla="*/ 1446550 h 1446550"/>
                      <a:gd name="connsiteX23" fmla="*/ 8060371 w 9427334"/>
                      <a:gd name="connsiteY23" fmla="*/ 1446550 h 1446550"/>
                      <a:gd name="connsiteX24" fmla="*/ 7376889 w 9427334"/>
                      <a:gd name="connsiteY24" fmla="*/ 1446550 h 1446550"/>
                      <a:gd name="connsiteX25" fmla="*/ 6976227 w 9427334"/>
                      <a:gd name="connsiteY25" fmla="*/ 1446550 h 1446550"/>
                      <a:gd name="connsiteX26" fmla="*/ 6575565 w 9427334"/>
                      <a:gd name="connsiteY26" fmla="*/ 1446550 h 1446550"/>
                      <a:gd name="connsiteX27" fmla="*/ 6269177 w 9427334"/>
                      <a:gd name="connsiteY27" fmla="*/ 1446550 h 1446550"/>
                      <a:gd name="connsiteX28" fmla="*/ 5679969 w 9427334"/>
                      <a:gd name="connsiteY28" fmla="*/ 1446550 h 1446550"/>
                      <a:gd name="connsiteX29" fmla="*/ 4996487 w 9427334"/>
                      <a:gd name="connsiteY29" fmla="*/ 1446550 h 1446550"/>
                      <a:gd name="connsiteX30" fmla="*/ 4407279 w 9427334"/>
                      <a:gd name="connsiteY30" fmla="*/ 1446550 h 1446550"/>
                      <a:gd name="connsiteX31" fmla="*/ 3629524 w 9427334"/>
                      <a:gd name="connsiteY31" fmla="*/ 1446550 h 1446550"/>
                      <a:gd name="connsiteX32" fmla="*/ 3040315 w 9427334"/>
                      <a:gd name="connsiteY32" fmla="*/ 1446550 h 1446550"/>
                      <a:gd name="connsiteX33" fmla="*/ 2356834 w 9427334"/>
                      <a:gd name="connsiteY33" fmla="*/ 1446550 h 1446550"/>
                      <a:gd name="connsiteX34" fmla="*/ 1767625 w 9427334"/>
                      <a:gd name="connsiteY34" fmla="*/ 1446550 h 1446550"/>
                      <a:gd name="connsiteX35" fmla="*/ 989870 w 9427334"/>
                      <a:gd name="connsiteY35" fmla="*/ 1446550 h 1446550"/>
                      <a:gd name="connsiteX36" fmla="*/ 0 w 9427334"/>
                      <a:gd name="connsiteY36" fmla="*/ 1446550 h 1446550"/>
                      <a:gd name="connsiteX37" fmla="*/ 0 w 9427334"/>
                      <a:gd name="connsiteY37" fmla="*/ 949901 h 1446550"/>
                      <a:gd name="connsiteX38" fmla="*/ 0 w 9427334"/>
                      <a:gd name="connsiteY38" fmla="*/ 511114 h 1446550"/>
                      <a:gd name="connsiteX39" fmla="*/ 0 w 9427334"/>
                      <a:gd name="connsiteY39" fmla="*/ 0 h 1446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9427334" h="1446550" fill="none" extrusionOk="0">
                        <a:moveTo>
                          <a:pt x="0" y="0"/>
                        </a:moveTo>
                        <a:cubicBezTo>
                          <a:pt x="198076" y="-34491"/>
                          <a:pt x="377990" y="23864"/>
                          <a:pt x="589208" y="0"/>
                        </a:cubicBezTo>
                        <a:cubicBezTo>
                          <a:pt x="800426" y="-23864"/>
                          <a:pt x="907438" y="42285"/>
                          <a:pt x="1084143" y="0"/>
                        </a:cubicBezTo>
                        <a:cubicBezTo>
                          <a:pt x="1260848" y="-42285"/>
                          <a:pt x="1293089" y="13210"/>
                          <a:pt x="1390532" y="0"/>
                        </a:cubicBezTo>
                        <a:cubicBezTo>
                          <a:pt x="1487975" y="-13210"/>
                          <a:pt x="1639934" y="40723"/>
                          <a:pt x="1885467" y="0"/>
                        </a:cubicBezTo>
                        <a:cubicBezTo>
                          <a:pt x="2131001" y="-40723"/>
                          <a:pt x="2129236" y="5154"/>
                          <a:pt x="2191855" y="0"/>
                        </a:cubicBezTo>
                        <a:cubicBezTo>
                          <a:pt x="2254474" y="-5154"/>
                          <a:pt x="2583133" y="17700"/>
                          <a:pt x="2781064" y="0"/>
                        </a:cubicBezTo>
                        <a:cubicBezTo>
                          <a:pt x="2978995" y="-17700"/>
                          <a:pt x="3104184" y="26514"/>
                          <a:pt x="3370272" y="0"/>
                        </a:cubicBezTo>
                        <a:cubicBezTo>
                          <a:pt x="3636360" y="-26514"/>
                          <a:pt x="3940848" y="62617"/>
                          <a:pt x="4148027" y="0"/>
                        </a:cubicBezTo>
                        <a:cubicBezTo>
                          <a:pt x="4355206" y="-62617"/>
                          <a:pt x="4350513" y="31398"/>
                          <a:pt x="4454415" y="0"/>
                        </a:cubicBezTo>
                        <a:cubicBezTo>
                          <a:pt x="4558317" y="-31398"/>
                          <a:pt x="4665630" y="2884"/>
                          <a:pt x="4760804" y="0"/>
                        </a:cubicBezTo>
                        <a:cubicBezTo>
                          <a:pt x="4855978" y="-2884"/>
                          <a:pt x="5193241" y="10557"/>
                          <a:pt x="5350012" y="0"/>
                        </a:cubicBezTo>
                        <a:cubicBezTo>
                          <a:pt x="5506783" y="-10557"/>
                          <a:pt x="5734137" y="67684"/>
                          <a:pt x="5939220" y="0"/>
                        </a:cubicBezTo>
                        <a:cubicBezTo>
                          <a:pt x="6144303" y="-67684"/>
                          <a:pt x="6446897" y="35008"/>
                          <a:pt x="6622702" y="0"/>
                        </a:cubicBezTo>
                        <a:cubicBezTo>
                          <a:pt x="6798507" y="-35008"/>
                          <a:pt x="7010850" y="34268"/>
                          <a:pt x="7306184" y="0"/>
                        </a:cubicBezTo>
                        <a:cubicBezTo>
                          <a:pt x="7601518" y="-34268"/>
                          <a:pt x="7474633" y="32117"/>
                          <a:pt x="7612572" y="0"/>
                        </a:cubicBezTo>
                        <a:cubicBezTo>
                          <a:pt x="7750511" y="-32117"/>
                          <a:pt x="8011858" y="38651"/>
                          <a:pt x="8296054" y="0"/>
                        </a:cubicBezTo>
                        <a:cubicBezTo>
                          <a:pt x="8580250" y="-38651"/>
                          <a:pt x="8767308" y="22403"/>
                          <a:pt x="8885262" y="0"/>
                        </a:cubicBezTo>
                        <a:cubicBezTo>
                          <a:pt x="9003216" y="-22403"/>
                          <a:pt x="9298458" y="59419"/>
                          <a:pt x="9427334" y="0"/>
                        </a:cubicBezTo>
                        <a:cubicBezTo>
                          <a:pt x="9446853" y="155704"/>
                          <a:pt x="9404511" y="356316"/>
                          <a:pt x="9427334" y="496649"/>
                        </a:cubicBezTo>
                        <a:cubicBezTo>
                          <a:pt x="9450157" y="636982"/>
                          <a:pt x="9414111" y="744606"/>
                          <a:pt x="9427334" y="978832"/>
                        </a:cubicBezTo>
                        <a:cubicBezTo>
                          <a:pt x="9440557" y="1213058"/>
                          <a:pt x="9411027" y="1217519"/>
                          <a:pt x="9427334" y="1446550"/>
                        </a:cubicBezTo>
                        <a:cubicBezTo>
                          <a:pt x="9079418" y="1465113"/>
                          <a:pt x="8897112" y="1383914"/>
                          <a:pt x="8649579" y="1446550"/>
                        </a:cubicBezTo>
                        <a:cubicBezTo>
                          <a:pt x="8402047" y="1509186"/>
                          <a:pt x="8183713" y="1442030"/>
                          <a:pt x="8060371" y="1446550"/>
                        </a:cubicBezTo>
                        <a:cubicBezTo>
                          <a:pt x="7937029" y="1451070"/>
                          <a:pt x="7656355" y="1435360"/>
                          <a:pt x="7376889" y="1446550"/>
                        </a:cubicBezTo>
                        <a:cubicBezTo>
                          <a:pt x="7097423" y="1457740"/>
                          <a:pt x="7136769" y="1423987"/>
                          <a:pt x="6976227" y="1446550"/>
                        </a:cubicBezTo>
                        <a:cubicBezTo>
                          <a:pt x="6815685" y="1469113"/>
                          <a:pt x="6688448" y="1442835"/>
                          <a:pt x="6575565" y="1446550"/>
                        </a:cubicBezTo>
                        <a:cubicBezTo>
                          <a:pt x="6462682" y="1450265"/>
                          <a:pt x="6350569" y="1410445"/>
                          <a:pt x="6269177" y="1446550"/>
                        </a:cubicBezTo>
                        <a:cubicBezTo>
                          <a:pt x="6187785" y="1482655"/>
                          <a:pt x="5859218" y="1388887"/>
                          <a:pt x="5679969" y="1446550"/>
                        </a:cubicBezTo>
                        <a:cubicBezTo>
                          <a:pt x="5500720" y="1504213"/>
                          <a:pt x="5288399" y="1364743"/>
                          <a:pt x="4996487" y="1446550"/>
                        </a:cubicBezTo>
                        <a:cubicBezTo>
                          <a:pt x="4704575" y="1528357"/>
                          <a:pt x="4693217" y="1423083"/>
                          <a:pt x="4407279" y="1446550"/>
                        </a:cubicBezTo>
                        <a:cubicBezTo>
                          <a:pt x="4121341" y="1470017"/>
                          <a:pt x="3958105" y="1363763"/>
                          <a:pt x="3629524" y="1446550"/>
                        </a:cubicBezTo>
                        <a:cubicBezTo>
                          <a:pt x="3300944" y="1529337"/>
                          <a:pt x="3285348" y="1423340"/>
                          <a:pt x="3040315" y="1446550"/>
                        </a:cubicBezTo>
                        <a:cubicBezTo>
                          <a:pt x="2795282" y="1469760"/>
                          <a:pt x="2543355" y="1398604"/>
                          <a:pt x="2356834" y="1446550"/>
                        </a:cubicBezTo>
                        <a:cubicBezTo>
                          <a:pt x="2170313" y="1494496"/>
                          <a:pt x="1923163" y="1413770"/>
                          <a:pt x="1767625" y="1446550"/>
                        </a:cubicBezTo>
                        <a:cubicBezTo>
                          <a:pt x="1612087" y="1479330"/>
                          <a:pt x="1285863" y="1390438"/>
                          <a:pt x="989870" y="1446550"/>
                        </a:cubicBezTo>
                        <a:cubicBezTo>
                          <a:pt x="693878" y="1502662"/>
                          <a:pt x="355166" y="1381582"/>
                          <a:pt x="0" y="1446550"/>
                        </a:cubicBezTo>
                        <a:cubicBezTo>
                          <a:pt x="-39093" y="1268808"/>
                          <a:pt x="3103" y="1120678"/>
                          <a:pt x="0" y="949901"/>
                        </a:cubicBezTo>
                        <a:cubicBezTo>
                          <a:pt x="-3103" y="779124"/>
                          <a:pt x="1749" y="669912"/>
                          <a:pt x="0" y="511114"/>
                        </a:cubicBezTo>
                        <a:cubicBezTo>
                          <a:pt x="-1749" y="352316"/>
                          <a:pt x="60607" y="125589"/>
                          <a:pt x="0" y="0"/>
                        </a:cubicBezTo>
                        <a:close/>
                      </a:path>
                      <a:path w="9427334" h="1446550" stroke="0" extrusionOk="0">
                        <a:moveTo>
                          <a:pt x="0" y="0"/>
                        </a:moveTo>
                        <a:cubicBezTo>
                          <a:pt x="128482" y="-50709"/>
                          <a:pt x="313164" y="10799"/>
                          <a:pt x="494935" y="0"/>
                        </a:cubicBezTo>
                        <a:cubicBezTo>
                          <a:pt x="676707" y="-10799"/>
                          <a:pt x="806637" y="64617"/>
                          <a:pt x="1084143" y="0"/>
                        </a:cubicBezTo>
                        <a:cubicBezTo>
                          <a:pt x="1361649" y="-64617"/>
                          <a:pt x="1400706" y="10159"/>
                          <a:pt x="1484805" y="0"/>
                        </a:cubicBezTo>
                        <a:cubicBezTo>
                          <a:pt x="1568904" y="-10159"/>
                          <a:pt x="1697801" y="25050"/>
                          <a:pt x="1885467" y="0"/>
                        </a:cubicBezTo>
                        <a:cubicBezTo>
                          <a:pt x="2073133" y="-25050"/>
                          <a:pt x="2476678" y="52678"/>
                          <a:pt x="2663222" y="0"/>
                        </a:cubicBezTo>
                        <a:cubicBezTo>
                          <a:pt x="2849767" y="-52678"/>
                          <a:pt x="2859250" y="36475"/>
                          <a:pt x="2969610" y="0"/>
                        </a:cubicBezTo>
                        <a:cubicBezTo>
                          <a:pt x="3079970" y="-36475"/>
                          <a:pt x="3295685" y="28446"/>
                          <a:pt x="3558819" y="0"/>
                        </a:cubicBezTo>
                        <a:cubicBezTo>
                          <a:pt x="3821953" y="-28446"/>
                          <a:pt x="4094577" y="52217"/>
                          <a:pt x="4242300" y="0"/>
                        </a:cubicBezTo>
                        <a:cubicBezTo>
                          <a:pt x="4390023" y="-52217"/>
                          <a:pt x="4511183" y="1185"/>
                          <a:pt x="4737235" y="0"/>
                        </a:cubicBezTo>
                        <a:cubicBezTo>
                          <a:pt x="4963288" y="-1185"/>
                          <a:pt x="5187130" y="2269"/>
                          <a:pt x="5326444" y="0"/>
                        </a:cubicBezTo>
                        <a:cubicBezTo>
                          <a:pt x="5465758" y="-2269"/>
                          <a:pt x="5700685" y="44826"/>
                          <a:pt x="5821379" y="0"/>
                        </a:cubicBezTo>
                        <a:cubicBezTo>
                          <a:pt x="5942074" y="-44826"/>
                          <a:pt x="6226184" y="46555"/>
                          <a:pt x="6410587" y="0"/>
                        </a:cubicBezTo>
                        <a:cubicBezTo>
                          <a:pt x="6594990" y="-46555"/>
                          <a:pt x="6630042" y="22934"/>
                          <a:pt x="6716975" y="0"/>
                        </a:cubicBezTo>
                        <a:cubicBezTo>
                          <a:pt x="6803908" y="-22934"/>
                          <a:pt x="6935273" y="6269"/>
                          <a:pt x="7023364" y="0"/>
                        </a:cubicBezTo>
                        <a:cubicBezTo>
                          <a:pt x="7111455" y="-6269"/>
                          <a:pt x="7286905" y="27284"/>
                          <a:pt x="7424026" y="0"/>
                        </a:cubicBezTo>
                        <a:cubicBezTo>
                          <a:pt x="7561147" y="-27284"/>
                          <a:pt x="7839142" y="771"/>
                          <a:pt x="8201781" y="0"/>
                        </a:cubicBezTo>
                        <a:cubicBezTo>
                          <a:pt x="8564421" y="-771"/>
                          <a:pt x="9058199" y="95463"/>
                          <a:pt x="9427334" y="0"/>
                        </a:cubicBezTo>
                        <a:cubicBezTo>
                          <a:pt x="9448741" y="191305"/>
                          <a:pt x="9378189" y="337628"/>
                          <a:pt x="9427334" y="453252"/>
                        </a:cubicBezTo>
                        <a:cubicBezTo>
                          <a:pt x="9476479" y="568876"/>
                          <a:pt x="9407841" y="769397"/>
                          <a:pt x="9427334" y="964367"/>
                        </a:cubicBezTo>
                        <a:cubicBezTo>
                          <a:pt x="9446827" y="1159338"/>
                          <a:pt x="9380727" y="1338943"/>
                          <a:pt x="9427334" y="1446550"/>
                        </a:cubicBezTo>
                        <a:cubicBezTo>
                          <a:pt x="9200232" y="1464384"/>
                          <a:pt x="9042256" y="1444081"/>
                          <a:pt x="8932399" y="1446550"/>
                        </a:cubicBezTo>
                        <a:cubicBezTo>
                          <a:pt x="8822542" y="1449019"/>
                          <a:pt x="8719430" y="1423711"/>
                          <a:pt x="8626011" y="1446550"/>
                        </a:cubicBezTo>
                        <a:cubicBezTo>
                          <a:pt x="8532592" y="1469389"/>
                          <a:pt x="8026561" y="1360809"/>
                          <a:pt x="7848256" y="1446550"/>
                        </a:cubicBezTo>
                        <a:cubicBezTo>
                          <a:pt x="7669952" y="1532291"/>
                          <a:pt x="7385067" y="1424967"/>
                          <a:pt x="7164774" y="1446550"/>
                        </a:cubicBezTo>
                        <a:cubicBezTo>
                          <a:pt x="6944481" y="1468133"/>
                          <a:pt x="6678211" y="1379855"/>
                          <a:pt x="6387019" y="1446550"/>
                        </a:cubicBezTo>
                        <a:cubicBezTo>
                          <a:pt x="6095828" y="1513245"/>
                          <a:pt x="5800821" y="1420170"/>
                          <a:pt x="5609264" y="1446550"/>
                        </a:cubicBezTo>
                        <a:cubicBezTo>
                          <a:pt x="5417707" y="1472930"/>
                          <a:pt x="5190061" y="1376387"/>
                          <a:pt x="4831509" y="1446550"/>
                        </a:cubicBezTo>
                        <a:cubicBezTo>
                          <a:pt x="4472958" y="1516713"/>
                          <a:pt x="4454897" y="1382827"/>
                          <a:pt x="4148027" y="1446550"/>
                        </a:cubicBezTo>
                        <a:cubicBezTo>
                          <a:pt x="3841157" y="1510273"/>
                          <a:pt x="3753871" y="1401915"/>
                          <a:pt x="3558819" y="1446550"/>
                        </a:cubicBezTo>
                        <a:cubicBezTo>
                          <a:pt x="3363767" y="1491185"/>
                          <a:pt x="3295828" y="1438188"/>
                          <a:pt x="3063884" y="1446550"/>
                        </a:cubicBezTo>
                        <a:cubicBezTo>
                          <a:pt x="2831941" y="1454912"/>
                          <a:pt x="2502317" y="1414388"/>
                          <a:pt x="2286128" y="1446550"/>
                        </a:cubicBezTo>
                        <a:cubicBezTo>
                          <a:pt x="2069939" y="1478712"/>
                          <a:pt x="1700670" y="1380847"/>
                          <a:pt x="1508373" y="1446550"/>
                        </a:cubicBezTo>
                        <a:cubicBezTo>
                          <a:pt x="1316076" y="1512253"/>
                          <a:pt x="1224432" y="1400622"/>
                          <a:pt x="1107712" y="1446550"/>
                        </a:cubicBezTo>
                        <a:cubicBezTo>
                          <a:pt x="990992" y="1492478"/>
                          <a:pt x="490659" y="1432011"/>
                          <a:pt x="0" y="1446550"/>
                        </a:cubicBezTo>
                        <a:cubicBezTo>
                          <a:pt x="-13082" y="1289768"/>
                          <a:pt x="34689" y="1127997"/>
                          <a:pt x="0" y="978832"/>
                        </a:cubicBezTo>
                        <a:cubicBezTo>
                          <a:pt x="-34689" y="829667"/>
                          <a:pt x="40295" y="693519"/>
                          <a:pt x="0" y="511114"/>
                        </a:cubicBezTo>
                        <a:cubicBezTo>
                          <a:pt x="-40295" y="328709"/>
                          <a:pt x="6021" y="18935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/>
              <a:t>البحوث التي تعتمد على التدليل المنطقي فيما يتعلق بالأفكار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BBB1A51-B49C-F767-5454-71CDD63B7CF5}"/>
              </a:ext>
            </a:extLst>
          </p:cNvPr>
          <p:cNvSpPr txBox="1"/>
          <p:nvPr/>
        </p:nvSpPr>
        <p:spPr>
          <a:xfrm>
            <a:off x="779172" y="4553883"/>
            <a:ext cx="10328856" cy="19389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b="1" dirty="0"/>
              <a:t>مثال</a:t>
            </a:r>
          </a:p>
          <a:p>
            <a:pPr algn="ctr"/>
            <a:r>
              <a:rPr lang="ar-SA" sz="4000" b="1" dirty="0"/>
              <a:t>واقع أثر الأجهزة الذكية على طلاب المرحلة الثانوية من وجهة نظر المعلمين والمعلمات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A1AE677C-AF28-FAB0-57A0-CE2DFB862956}"/>
              </a:ext>
            </a:extLst>
          </p:cNvPr>
          <p:cNvGrpSpPr/>
          <p:nvPr/>
        </p:nvGrpSpPr>
        <p:grpSpPr>
          <a:xfrm>
            <a:off x="4897059" y="1292400"/>
            <a:ext cx="5912608" cy="1323439"/>
            <a:chOff x="4897059" y="1292400"/>
            <a:chExt cx="5912608" cy="1399875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DFE0456-781D-6924-4501-6F06CC6352AE}"/>
                </a:ext>
              </a:extLst>
            </p:cNvPr>
            <p:cNvSpPr txBox="1"/>
            <p:nvPr/>
          </p:nvSpPr>
          <p:spPr>
            <a:xfrm>
              <a:off x="7508384" y="1292400"/>
              <a:ext cx="3301283" cy="13998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4000" b="1" dirty="0">
                  <a:ln w="28575">
                    <a:solidFill>
                      <a:schemeClr val="tx1"/>
                    </a:solidFill>
                  </a:ln>
                  <a:solidFill>
                    <a:schemeClr val="bg1"/>
                  </a:solidFill>
                </a:rPr>
                <a:t>2 – البحوث </a:t>
              </a:r>
            </a:p>
            <a:p>
              <a:pPr algn="ctr"/>
              <a:r>
                <a:rPr lang="ar-SA" sz="4000" b="1" dirty="0">
                  <a:ln w="28575">
                    <a:solidFill>
                      <a:schemeClr val="tx1"/>
                    </a:solidFill>
                  </a:ln>
                  <a:solidFill>
                    <a:schemeClr val="bg1"/>
                  </a:solidFill>
                </a:rPr>
                <a:t>الـنـقـديـة</a:t>
              </a:r>
            </a:p>
          </p:txBody>
        </p:sp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CFCDDA19-E8E7-43B5-9636-558D02308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7059" y="1292400"/>
              <a:ext cx="2611325" cy="13234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790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95DFEC-B1CA-0F6B-B378-3D8F4BD9C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3443"/>
          </a:xfrm>
        </p:spPr>
        <p:txBody>
          <a:bodyPr>
            <a:normAutofit/>
          </a:bodyPr>
          <a:lstStyle/>
          <a:p>
            <a:pPr algn="ctr"/>
            <a:r>
              <a:rPr lang="ar-SA" sz="5400" b="1" dirty="0">
                <a:ln>
                  <a:solidFill>
                    <a:schemeClr val="tx1"/>
                  </a:solidFill>
                </a:ln>
                <a:blipFill dpi="0" rotWithShape="1">
                  <a:blip r:embed="rId3"/>
                  <a:srcRect/>
                  <a:tile tx="0" ty="0" sx="100000" sy="100000" flip="none" algn="tl"/>
                </a:blipFill>
              </a:rPr>
              <a:t>مجالات البحث العلمي </a:t>
            </a:r>
          </a:p>
        </p:txBody>
      </p:sp>
      <p:pic>
        <p:nvPicPr>
          <p:cNvPr id="5" name="عنصر نائب للمحتوى 4" descr="الشبكة مع تعبئة خالصة">
            <a:extLst>
              <a:ext uri="{FF2B5EF4-FFF2-40B4-BE49-F238E27FC236}">
                <a16:creationId xmlns:a16="http://schemas.microsoft.com/office/drawing/2014/main" id="{DC8E7EC6-40EA-884D-4462-BFC8E3B38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02665" y="281412"/>
            <a:ext cx="1339403" cy="961399"/>
          </a:xfr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842F759-073A-8BEB-2E32-CBFCC37A1E79}"/>
              </a:ext>
            </a:extLst>
          </p:cNvPr>
          <p:cNvSpPr txBox="1"/>
          <p:nvPr/>
        </p:nvSpPr>
        <p:spPr>
          <a:xfrm>
            <a:off x="444321" y="2747577"/>
            <a:ext cx="105156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2565558198">
                  <a:custGeom>
                    <a:avLst/>
                    <a:gdLst>
                      <a:gd name="connsiteX0" fmla="*/ 0 w 9427334"/>
                      <a:gd name="connsiteY0" fmla="*/ 0 h 1446550"/>
                      <a:gd name="connsiteX1" fmla="*/ 589208 w 9427334"/>
                      <a:gd name="connsiteY1" fmla="*/ 0 h 1446550"/>
                      <a:gd name="connsiteX2" fmla="*/ 1084143 w 9427334"/>
                      <a:gd name="connsiteY2" fmla="*/ 0 h 1446550"/>
                      <a:gd name="connsiteX3" fmla="*/ 1390532 w 9427334"/>
                      <a:gd name="connsiteY3" fmla="*/ 0 h 1446550"/>
                      <a:gd name="connsiteX4" fmla="*/ 1885467 w 9427334"/>
                      <a:gd name="connsiteY4" fmla="*/ 0 h 1446550"/>
                      <a:gd name="connsiteX5" fmla="*/ 2191855 w 9427334"/>
                      <a:gd name="connsiteY5" fmla="*/ 0 h 1446550"/>
                      <a:gd name="connsiteX6" fmla="*/ 2781064 w 9427334"/>
                      <a:gd name="connsiteY6" fmla="*/ 0 h 1446550"/>
                      <a:gd name="connsiteX7" fmla="*/ 3370272 w 9427334"/>
                      <a:gd name="connsiteY7" fmla="*/ 0 h 1446550"/>
                      <a:gd name="connsiteX8" fmla="*/ 4148027 w 9427334"/>
                      <a:gd name="connsiteY8" fmla="*/ 0 h 1446550"/>
                      <a:gd name="connsiteX9" fmla="*/ 4454415 w 9427334"/>
                      <a:gd name="connsiteY9" fmla="*/ 0 h 1446550"/>
                      <a:gd name="connsiteX10" fmla="*/ 4760804 w 9427334"/>
                      <a:gd name="connsiteY10" fmla="*/ 0 h 1446550"/>
                      <a:gd name="connsiteX11" fmla="*/ 5350012 w 9427334"/>
                      <a:gd name="connsiteY11" fmla="*/ 0 h 1446550"/>
                      <a:gd name="connsiteX12" fmla="*/ 5939220 w 9427334"/>
                      <a:gd name="connsiteY12" fmla="*/ 0 h 1446550"/>
                      <a:gd name="connsiteX13" fmla="*/ 6622702 w 9427334"/>
                      <a:gd name="connsiteY13" fmla="*/ 0 h 1446550"/>
                      <a:gd name="connsiteX14" fmla="*/ 7306184 w 9427334"/>
                      <a:gd name="connsiteY14" fmla="*/ 0 h 1446550"/>
                      <a:gd name="connsiteX15" fmla="*/ 7612572 w 9427334"/>
                      <a:gd name="connsiteY15" fmla="*/ 0 h 1446550"/>
                      <a:gd name="connsiteX16" fmla="*/ 8296054 w 9427334"/>
                      <a:gd name="connsiteY16" fmla="*/ 0 h 1446550"/>
                      <a:gd name="connsiteX17" fmla="*/ 8885262 w 9427334"/>
                      <a:gd name="connsiteY17" fmla="*/ 0 h 1446550"/>
                      <a:gd name="connsiteX18" fmla="*/ 9427334 w 9427334"/>
                      <a:gd name="connsiteY18" fmla="*/ 0 h 1446550"/>
                      <a:gd name="connsiteX19" fmla="*/ 9427334 w 9427334"/>
                      <a:gd name="connsiteY19" fmla="*/ 496649 h 1446550"/>
                      <a:gd name="connsiteX20" fmla="*/ 9427334 w 9427334"/>
                      <a:gd name="connsiteY20" fmla="*/ 978832 h 1446550"/>
                      <a:gd name="connsiteX21" fmla="*/ 9427334 w 9427334"/>
                      <a:gd name="connsiteY21" fmla="*/ 1446550 h 1446550"/>
                      <a:gd name="connsiteX22" fmla="*/ 8649579 w 9427334"/>
                      <a:gd name="connsiteY22" fmla="*/ 1446550 h 1446550"/>
                      <a:gd name="connsiteX23" fmla="*/ 8060371 w 9427334"/>
                      <a:gd name="connsiteY23" fmla="*/ 1446550 h 1446550"/>
                      <a:gd name="connsiteX24" fmla="*/ 7376889 w 9427334"/>
                      <a:gd name="connsiteY24" fmla="*/ 1446550 h 1446550"/>
                      <a:gd name="connsiteX25" fmla="*/ 6976227 w 9427334"/>
                      <a:gd name="connsiteY25" fmla="*/ 1446550 h 1446550"/>
                      <a:gd name="connsiteX26" fmla="*/ 6575565 w 9427334"/>
                      <a:gd name="connsiteY26" fmla="*/ 1446550 h 1446550"/>
                      <a:gd name="connsiteX27" fmla="*/ 6269177 w 9427334"/>
                      <a:gd name="connsiteY27" fmla="*/ 1446550 h 1446550"/>
                      <a:gd name="connsiteX28" fmla="*/ 5679969 w 9427334"/>
                      <a:gd name="connsiteY28" fmla="*/ 1446550 h 1446550"/>
                      <a:gd name="connsiteX29" fmla="*/ 4996487 w 9427334"/>
                      <a:gd name="connsiteY29" fmla="*/ 1446550 h 1446550"/>
                      <a:gd name="connsiteX30" fmla="*/ 4407279 w 9427334"/>
                      <a:gd name="connsiteY30" fmla="*/ 1446550 h 1446550"/>
                      <a:gd name="connsiteX31" fmla="*/ 3629524 w 9427334"/>
                      <a:gd name="connsiteY31" fmla="*/ 1446550 h 1446550"/>
                      <a:gd name="connsiteX32" fmla="*/ 3040315 w 9427334"/>
                      <a:gd name="connsiteY32" fmla="*/ 1446550 h 1446550"/>
                      <a:gd name="connsiteX33" fmla="*/ 2356834 w 9427334"/>
                      <a:gd name="connsiteY33" fmla="*/ 1446550 h 1446550"/>
                      <a:gd name="connsiteX34" fmla="*/ 1767625 w 9427334"/>
                      <a:gd name="connsiteY34" fmla="*/ 1446550 h 1446550"/>
                      <a:gd name="connsiteX35" fmla="*/ 989870 w 9427334"/>
                      <a:gd name="connsiteY35" fmla="*/ 1446550 h 1446550"/>
                      <a:gd name="connsiteX36" fmla="*/ 0 w 9427334"/>
                      <a:gd name="connsiteY36" fmla="*/ 1446550 h 1446550"/>
                      <a:gd name="connsiteX37" fmla="*/ 0 w 9427334"/>
                      <a:gd name="connsiteY37" fmla="*/ 949901 h 1446550"/>
                      <a:gd name="connsiteX38" fmla="*/ 0 w 9427334"/>
                      <a:gd name="connsiteY38" fmla="*/ 511114 h 1446550"/>
                      <a:gd name="connsiteX39" fmla="*/ 0 w 9427334"/>
                      <a:gd name="connsiteY39" fmla="*/ 0 h 1446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9427334" h="1446550" fill="none" extrusionOk="0">
                        <a:moveTo>
                          <a:pt x="0" y="0"/>
                        </a:moveTo>
                        <a:cubicBezTo>
                          <a:pt x="198076" y="-34491"/>
                          <a:pt x="377990" y="23864"/>
                          <a:pt x="589208" y="0"/>
                        </a:cubicBezTo>
                        <a:cubicBezTo>
                          <a:pt x="800426" y="-23864"/>
                          <a:pt x="907438" y="42285"/>
                          <a:pt x="1084143" y="0"/>
                        </a:cubicBezTo>
                        <a:cubicBezTo>
                          <a:pt x="1260848" y="-42285"/>
                          <a:pt x="1293089" y="13210"/>
                          <a:pt x="1390532" y="0"/>
                        </a:cubicBezTo>
                        <a:cubicBezTo>
                          <a:pt x="1487975" y="-13210"/>
                          <a:pt x="1639934" y="40723"/>
                          <a:pt x="1885467" y="0"/>
                        </a:cubicBezTo>
                        <a:cubicBezTo>
                          <a:pt x="2131001" y="-40723"/>
                          <a:pt x="2129236" y="5154"/>
                          <a:pt x="2191855" y="0"/>
                        </a:cubicBezTo>
                        <a:cubicBezTo>
                          <a:pt x="2254474" y="-5154"/>
                          <a:pt x="2583133" y="17700"/>
                          <a:pt x="2781064" y="0"/>
                        </a:cubicBezTo>
                        <a:cubicBezTo>
                          <a:pt x="2978995" y="-17700"/>
                          <a:pt x="3104184" y="26514"/>
                          <a:pt x="3370272" y="0"/>
                        </a:cubicBezTo>
                        <a:cubicBezTo>
                          <a:pt x="3636360" y="-26514"/>
                          <a:pt x="3940848" y="62617"/>
                          <a:pt x="4148027" y="0"/>
                        </a:cubicBezTo>
                        <a:cubicBezTo>
                          <a:pt x="4355206" y="-62617"/>
                          <a:pt x="4350513" y="31398"/>
                          <a:pt x="4454415" y="0"/>
                        </a:cubicBezTo>
                        <a:cubicBezTo>
                          <a:pt x="4558317" y="-31398"/>
                          <a:pt x="4665630" y="2884"/>
                          <a:pt x="4760804" y="0"/>
                        </a:cubicBezTo>
                        <a:cubicBezTo>
                          <a:pt x="4855978" y="-2884"/>
                          <a:pt x="5193241" y="10557"/>
                          <a:pt x="5350012" y="0"/>
                        </a:cubicBezTo>
                        <a:cubicBezTo>
                          <a:pt x="5506783" y="-10557"/>
                          <a:pt x="5734137" y="67684"/>
                          <a:pt x="5939220" y="0"/>
                        </a:cubicBezTo>
                        <a:cubicBezTo>
                          <a:pt x="6144303" y="-67684"/>
                          <a:pt x="6446897" y="35008"/>
                          <a:pt x="6622702" y="0"/>
                        </a:cubicBezTo>
                        <a:cubicBezTo>
                          <a:pt x="6798507" y="-35008"/>
                          <a:pt x="7010850" y="34268"/>
                          <a:pt x="7306184" y="0"/>
                        </a:cubicBezTo>
                        <a:cubicBezTo>
                          <a:pt x="7601518" y="-34268"/>
                          <a:pt x="7474633" y="32117"/>
                          <a:pt x="7612572" y="0"/>
                        </a:cubicBezTo>
                        <a:cubicBezTo>
                          <a:pt x="7750511" y="-32117"/>
                          <a:pt x="8011858" y="38651"/>
                          <a:pt x="8296054" y="0"/>
                        </a:cubicBezTo>
                        <a:cubicBezTo>
                          <a:pt x="8580250" y="-38651"/>
                          <a:pt x="8767308" y="22403"/>
                          <a:pt x="8885262" y="0"/>
                        </a:cubicBezTo>
                        <a:cubicBezTo>
                          <a:pt x="9003216" y="-22403"/>
                          <a:pt x="9298458" y="59419"/>
                          <a:pt x="9427334" y="0"/>
                        </a:cubicBezTo>
                        <a:cubicBezTo>
                          <a:pt x="9446853" y="155704"/>
                          <a:pt x="9404511" y="356316"/>
                          <a:pt x="9427334" y="496649"/>
                        </a:cubicBezTo>
                        <a:cubicBezTo>
                          <a:pt x="9450157" y="636982"/>
                          <a:pt x="9414111" y="744606"/>
                          <a:pt x="9427334" y="978832"/>
                        </a:cubicBezTo>
                        <a:cubicBezTo>
                          <a:pt x="9440557" y="1213058"/>
                          <a:pt x="9411027" y="1217519"/>
                          <a:pt x="9427334" y="1446550"/>
                        </a:cubicBezTo>
                        <a:cubicBezTo>
                          <a:pt x="9079418" y="1465113"/>
                          <a:pt x="8897112" y="1383914"/>
                          <a:pt x="8649579" y="1446550"/>
                        </a:cubicBezTo>
                        <a:cubicBezTo>
                          <a:pt x="8402047" y="1509186"/>
                          <a:pt x="8183713" y="1442030"/>
                          <a:pt x="8060371" y="1446550"/>
                        </a:cubicBezTo>
                        <a:cubicBezTo>
                          <a:pt x="7937029" y="1451070"/>
                          <a:pt x="7656355" y="1435360"/>
                          <a:pt x="7376889" y="1446550"/>
                        </a:cubicBezTo>
                        <a:cubicBezTo>
                          <a:pt x="7097423" y="1457740"/>
                          <a:pt x="7136769" y="1423987"/>
                          <a:pt x="6976227" y="1446550"/>
                        </a:cubicBezTo>
                        <a:cubicBezTo>
                          <a:pt x="6815685" y="1469113"/>
                          <a:pt x="6688448" y="1442835"/>
                          <a:pt x="6575565" y="1446550"/>
                        </a:cubicBezTo>
                        <a:cubicBezTo>
                          <a:pt x="6462682" y="1450265"/>
                          <a:pt x="6350569" y="1410445"/>
                          <a:pt x="6269177" y="1446550"/>
                        </a:cubicBezTo>
                        <a:cubicBezTo>
                          <a:pt x="6187785" y="1482655"/>
                          <a:pt x="5859218" y="1388887"/>
                          <a:pt x="5679969" y="1446550"/>
                        </a:cubicBezTo>
                        <a:cubicBezTo>
                          <a:pt x="5500720" y="1504213"/>
                          <a:pt x="5288399" y="1364743"/>
                          <a:pt x="4996487" y="1446550"/>
                        </a:cubicBezTo>
                        <a:cubicBezTo>
                          <a:pt x="4704575" y="1528357"/>
                          <a:pt x="4693217" y="1423083"/>
                          <a:pt x="4407279" y="1446550"/>
                        </a:cubicBezTo>
                        <a:cubicBezTo>
                          <a:pt x="4121341" y="1470017"/>
                          <a:pt x="3958105" y="1363763"/>
                          <a:pt x="3629524" y="1446550"/>
                        </a:cubicBezTo>
                        <a:cubicBezTo>
                          <a:pt x="3300944" y="1529337"/>
                          <a:pt x="3285348" y="1423340"/>
                          <a:pt x="3040315" y="1446550"/>
                        </a:cubicBezTo>
                        <a:cubicBezTo>
                          <a:pt x="2795282" y="1469760"/>
                          <a:pt x="2543355" y="1398604"/>
                          <a:pt x="2356834" y="1446550"/>
                        </a:cubicBezTo>
                        <a:cubicBezTo>
                          <a:pt x="2170313" y="1494496"/>
                          <a:pt x="1923163" y="1413770"/>
                          <a:pt x="1767625" y="1446550"/>
                        </a:cubicBezTo>
                        <a:cubicBezTo>
                          <a:pt x="1612087" y="1479330"/>
                          <a:pt x="1285863" y="1390438"/>
                          <a:pt x="989870" y="1446550"/>
                        </a:cubicBezTo>
                        <a:cubicBezTo>
                          <a:pt x="693878" y="1502662"/>
                          <a:pt x="355166" y="1381582"/>
                          <a:pt x="0" y="1446550"/>
                        </a:cubicBezTo>
                        <a:cubicBezTo>
                          <a:pt x="-39093" y="1268808"/>
                          <a:pt x="3103" y="1120678"/>
                          <a:pt x="0" y="949901"/>
                        </a:cubicBezTo>
                        <a:cubicBezTo>
                          <a:pt x="-3103" y="779124"/>
                          <a:pt x="1749" y="669912"/>
                          <a:pt x="0" y="511114"/>
                        </a:cubicBezTo>
                        <a:cubicBezTo>
                          <a:pt x="-1749" y="352316"/>
                          <a:pt x="60607" y="125589"/>
                          <a:pt x="0" y="0"/>
                        </a:cubicBezTo>
                        <a:close/>
                      </a:path>
                      <a:path w="9427334" h="1446550" stroke="0" extrusionOk="0">
                        <a:moveTo>
                          <a:pt x="0" y="0"/>
                        </a:moveTo>
                        <a:cubicBezTo>
                          <a:pt x="128482" y="-50709"/>
                          <a:pt x="313164" y="10799"/>
                          <a:pt x="494935" y="0"/>
                        </a:cubicBezTo>
                        <a:cubicBezTo>
                          <a:pt x="676707" y="-10799"/>
                          <a:pt x="806637" y="64617"/>
                          <a:pt x="1084143" y="0"/>
                        </a:cubicBezTo>
                        <a:cubicBezTo>
                          <a:pt x="1361649" y="-64617"/>
                          <a:pt x="1400706" y="10159"/>
                          <a:pt x="1484805" y="0"/>
                        </a:cubicBezTo>
                        <a:cubicBezTo>
                          <a:pt x="1568904" y="-10159"/>
                          <a:pt x="1697801" y="25050"/>
                          <a:pt x="1885467" y="0"/>
                        </a:cubicBezTo>
                        <a:cubicBezTo>
                          <a:pt x="2073133" y="-25050"/>
                          <a:pt x="2476678" y="52678"/>
                          <a:pt x="2663222" y="0"/>
                        </a:cubicBezTo>
                        <a:cubicBezTo>
                          <a:pt x="2849767" y="-52678"/>
                          <a:pt x="2859250" y="36475"/>
                          <a:pt x="2969610" y="0"/>
                        </a:cubicBezTo>
                        <a:cubicBezTo>
                          <a:pt x="3079970" y="-36475"/>
                          <a:pt x="3295685" y="28446"/>
                          <a:pt x="3558819" y="0"/>
                        </a:cubicBezTo>
                        <a:cubicBezTo>
                          <a:pt x="3821953" y="-28446"/>
                          <a:pt x="4094577" y="52217"/>
                          <a:pt x="4242300" y="0"/>
                        </a:cubicBezTo>
                        <a:cubicBezTo>
                          <a:pt x="4390023" y="-52217"/>
                          <a:pt x="4511183" y="1185"/>
                          <a:pt x="4737235" y="0"/>
                        </a:cubicBezTo>
                        <a:cubicBezTo>
                          <a:pt x="4963288" y="-1185"/>
                          <a:pt x="5187130" y="2269"/>
                          <a:pt x="5326444" y="0"/>
                        </a:cubicBezTo>
                        <a:cubicBezTo>
                          <a:pt x="5465758" y="-2269"/>
                          <a:pt x="5700685" y="44826"/>
                          <a:pt x="5821379" y="0"/>
                        </a:cubicBezTo>
                        <a:cubicBezTo>
                          <a:pt x="5942074" y="-44826"/>
                          <a:pt x="6226184" y="46555"/>
                          <a:pt x="6410587" y="0"/>
                        </a:cubicBezTo>
                        <a:cubicBezTo>
                          <a:pt x="6594990" y="-46555"/>
                          <a:pt x="6630042" y="22934"/>
                          <a:pt x="6716975" y="0"/>
                        </a:cubicBezTo>
                        <a:cubicBezTo>
                          <a:pt x="6803908" y="-22934"/>
                          <a:pt x="6935273" y="6269"/>
                          <a:pt x="7023364" y="0"/>
                        </a:cubicBezTo>
                        <a:cubicBezTo>
                          <a:pt x="7111455" y="-6269"/>
                          <a:pt x="7286905" y="27284"/>
                          <a:pt x="7424026" y="0"/>
                        </a:cubicBezTo>
                        <a:cubicBezTo>
                          <a:pt x="7561147" y="-27284"/>
                          <a:pt x="7839142" y="771"/>
                          <a:pt x="8201781" y="0"/>
                        </a:cubicBezTo>
                        <a:cubicBezTo>
                          <a:pt x="8564421" y="-771"/>
                          <a:pt x="9058199" y="95463"/>
                          <a:pt x="9427334" y="0"/>
                        </a:cubicBezTo>
                        <a:cubicBezTo>
                          <a:pt x="9448741" y="191305"/>
                          <a:pt x="9378189" y="337628"/>
                          <a:pt x="9427334" y="453252"/>
                        </a:cubicBezTo>
                        <a:cubicBezTo>
                          <a:pt x="9476479" y="568876"/>
                          <a:pt x="9407841" y="769397"/>
                          <a:pt x="9427334" y="964367"/>
                        </a:cubicBezTo>
                        <a:cubicBezTo>
                          <a:pt x="9446827" y="1159338"/>
                          <a:pt x="9380727" y="1338943"/>
                          <a:pt x="9427334" y="1446550"/>
                        </a:cubicBezTo>
                        <a:cubicBezTo>
                          <a:pt x="9200232" y="1464384"/>
                          <a:pt x="9042256" y="1444081"/>
                          <a:pt x="8932399" y="1446550"/>
                        </a:cubicBezTo>
                        <a:cubicBezTo>
                          <a:pt x="8822542" y="1449019"/>
                          <a:pt x="8719430" y="1423711"/>
                          <a:pt x="8626011" y="1446550"/>
                        </a:cubicBezTo>
                        <a:cubicBezTo>
                          <a:pt x="8532592" y="1469389"/>
                          <a:pt x="8026561" y="1360809"/>
                          <a:pt x="7848256" y="1446550"/>
                        </a:cubicBezTo>
                        <a:cubicBezTo>
                          <a:pt x="7669952" y="1532291"/>
                          <a:pt x="7385067" y="1424967"/>
                          <a:pt x="7164774" y="1446550"/>
                        </a:cubicBezTo>
                        <a:cubicBezTo>
                          <a:pt x="6944481" y="1468133"/>
                          <a:pt x="6678211" y="1379855"/>
                          <a:pt x="6387019" y="1446550"/>
                        </a:cubicBezTo>
                        <a:cubicBezTo>
                          <a:pt x="6095828" y="1513245"/>
                          <a:pt x="5800821" y="1420170"/>
                          <a:pt x="5609264" y="1446550"/>
                        </a:cubicBezTo>
                        <a:cubicBezTo>
                          <a:pt x="5417707" y="1472930"/>
                          <a:pt x="5190061" y="1376387"/>
                          <a:pt x="4831509" y="1446550"/>
                        </a:cubicBezTo>
                        <a:cubicBezTo>
                          <a:pt x="4472958" y="1516713"/>
                          <a:pt x="4454897" y="1382827"/>
                          <a:pt x="4148027" y="1446550"/>
                        </a:cubicBezTo>
                        <a:cubicBezTo>
                          <a:pt x="3841157" y="1510273"/>
                          <a:pt x="3753871" y="1401915"/>
                          <a:pt x="3558819" y="1446550"/>
                        </a:cubicBezTo>
                        <a:cubicBezTo>
                          <a:pt x="3363767" y="1491185"/>
                          <a:pt x="3295828" y="1438188"/>
                          <a:pt x="3063884" y="1446550"/>
                        </a:cubicBezTo>
                        <a:cubicBezTo>
                          <a:pt x="2831941" y="1454912"/>
                          <a:pt x="2502317" y="1414388"/>
                          <a:pt x="2286128" y="1446550"/>
                        </a:cubicBezTo>
                        <a:cubicBezTo>
                          <a:pt x="2069939" y="1478712"/>
                          <a:pt x="1700670" y="1380847"/>
                          <a:pt x="1508373" y="1446550"/>
                        </a:cubicBezTo>
                        <a:cubicBezTo>
                          <a:pt x="1316076" y="1512253"/>
                          <a:pt x="1224432" y="1400622"/>
                          <a:pt x="1107712" y="1446550"/>
                        </a:cubicBezTo>
                        <a:cubicBezTo>
                          <a:pt x="990992" y="1492478"/>
                          <a:pt x="490659" y="1432011"/>
                          <a:pt x="0" y="1446550"/>
                        </a:cubicBezTo>
                        <a:cubicBezTo>
                          <a:pt x="-13082" y="1289768"/>
                          <a:pt x="34689" y="1127997"/>
                          <a:pt x="0" y="978832"/>
                        </a:cubicBezTo>
                        <a:cubicBezTo>
                          <a:pt x="-34689" y="829667"/>
                          <a:pt x="40295" y="693519"/>
                          <a:pt x="0" y="511114"/>
                        </a:cubicBezTo>
                        <a:cubicBezTo>
                          <a:pt x="-40295" y="328709"/>
                          <a:pt x="6021" y="18935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>
                <a:solidFill>
                  <a:schemeClr val="bg1"/>
                </a:solidFill>
              </a:rPr>
              <a:t>البحوث التي تسعى إلى الوصول إلى حقائق معينة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2BBB1A51-B49C-F767-5454-71CDD63B7CF5}"/>
              </a:ext>
            </a:extLst>
          </p:cNvPr>
          <p:cNvSpPr txBox="1"/>
          <p:nvPr/>
        </p:nvSpPr>
        <p:spPr>
          <a:xfrm>
            <a:off x="779172" y="4553883"/>
            <a:ext cx="10328856" cy="1579424"/>
          </a:xfrm>
          <a:custGeom>
            <a:avLst/>
            <a:gdLst>
              <a:gd name="connsiteX0" fmla="*/ 0 w 10328856"/>
              <a:gd name="connsiteY0" fmla="*/ 0 h 1579424"/>
              <a:gd name="connsiteX1" fmla="*/ 585302 w 10328856"/>
              <a:gd name="connsiteY1" fmla="*/ 0 h 1579424"/>
              <a:gd name="connsiteX2" fmla="*/ 1480469 w 10328856"/>
              <a:gd name="connsiteY2" fmla="*/ 0 h 1579424"/>
              <a:gd name="connsiteX3" fmla="*/ 2065771 w 10328856"/>
              <a:gd name="connsiteY3" fmla="*/ 0 h 1579424"/>
              <a:gd name="connsiteX4" fmla="*/ 2444496 w 10328856"/>
              <a:gd name="connsiteY4" fmla="*/ 0 h 1579424"/>
              <a:gd name="connsiteX5" fmla="*/ 3029798 w 10328856"/>
              <a:gd name="connsiteY5" fmla="*/ 0 h 1579424"/>
              <a:gd name="connsiteX6" fmla="*/ 3924965 w 10328856"/>
              <a:gd name="connsiteY6" fmla="*/ 0 h 1579424"/>
              <a:gd name="connsiteX7" fmla="*/ 4510267 w 10328856"/>
              <a:gd name="connsiteY7" fmla="*/ 0 h 1579424"/>
              <a:gd name="connsiteX8" fmla="*/ 5095569 w 10328856"/>
              <a:gd name="connsiteY8" fmla="*/ 0 h 1579424"/>
              <a:gd name="connsiteX9" fmla="*/ 5784159 w 10328856"/>
              <a:gd name="connsiteY9" fmla="*/ 0 h 1579424"/>
              <a:gd name="connsiteX10" fmla="*/ 6679327 w 10328856"/>
              <a:gd name="connsiteY10" fmla="*/ 0 h 1579424"/>
              <a:gd name="connsiteX11" fmla="*/ 7367917 w 10328856"/>
              <a:gd name="connsiteY11" fmla="*/ 0 h 1579424"/>
              <a:gd name="connsiteX12" fmla="*/ 8263085 w 10328856"/>
              <a:gd name="connsiteY12" fmla="*/ 0 h 1579424"/>
              <a:gd name="connsiteX13" fmla="*/ 9054964 w 10328856"/>
              <a:gd name="connsiteY13" fmla="*/ 0 h 1579424"/>
              <a:gd name="connsiteX14" fmla="*/ 9640266 w 10328856"/>
              <a:gd name="connsiteY14" fmla="*/ 0 h 1579424"/>
              <a:gd name="connsiteX15" fmla="*/ 10328856 w 10328856"/>
              <a:gd name="connsiteY15" fmla="*/ 0 h 1579424"/>
              <a:gd name="connsiteX16" fmla="*/ 10328856 w 10328856"/>
              <a:gd name="connsiteY16" fmla="*/ 671252 h 1579424"/>
              <a:gd name="connsiteX17" fmla="*/ 10328856 w 10328856"/>
              <a:gd name="connsiteY17" fmla="*/ 1316181 h 1579424"/>
              <a:gd name="connsiteX18" fmla="*/ 10065613 w 10328856"/>
              <a:gd name="connsiteY18" fmla="*/ 1579424 h 1579424"/>
              <a:gd name="connsiteX19" fmla="*/ 9696541 w 10328856"/>
              <a:gd name="connsiteY19" fmla="*/ 1579424 h 1579424"/>
              <a:gd name="connsiteX20" fmla="*/ 9327468 w 10328856"/>
              <a:gd name="connsiteY20" fmla="*/ 1579424 h 1579424"/>
              <a:gd name="connsiteX21" fmla="*/ 8455115 w 10328856"/>
              <a:gd name="connsiteY21" fmla="*/ 1579424 h 1579424"/>
              <a:gd name="connsiteX22" fmla="*/ 8086042 w 10328856"/>
              <a:gd name="connsiteY22" fmla="*/ 1579424 h 1579424"/>
              <a:gd name="connsiteX23" fmla="*/ 7716970 w 10328856"/>
              <a:gd name="connsiteY23" fmla="*/ 1579424 h 1579424"/>
              <a:gd name="connsiteX24" fmla="*/ 6945273 w 10328856"/>
              <a:gd name="connsiteY24" fmla="*/ 1579424 h 1579424"/>
              <a:gd name="connsiteX25" fmla="*/ 6072920 w 10328856"/>
              <a:gd name="connsiteY25" fmla="*/ 1579424 h 1579424"/>
              <a:gd name="connsiteX26" fmla="*/ 5401879 w 10328856"/>
              <a:gd name="connsiteY26" fmla="*/ 1579424 h 1579424"/>
              <a:gd name="connsiteX27" fmla="*/ 5032807 w 10328856"/>
              <a:gd name="connsiteY27" fmla="*/ 1579424 h 1579424"/>
              <a:gd name="connsiteX28" fmla="*/ 4462422 w 10328856"/>
              <a:gd name="connsiteY28" fmla="*/ 1579424 h 1579424"/>
              <a:gd name="connsiteX29" fmla="*/ 3992693 w 10328856"/>
              <a:gd name="connsiteY29" fmla="*/ 1579424 h 1579424"/>
              <a:gd name="connsiteX30" fmla="*/ 3120340 w 10328856"/>
              <a:gd name="connsiteY30" fmla="*/ 1579424 h 1579424"/>
              <a:gd name="connsiteX31" fmla="*/ 2348643 w 10328856"/>
              <a:gd name="connsiteY31" fmla="*/ 1579424 h 1579424"/>
              <a:gd name="connsiteX32" fmla="*/ 1476290 w 10328856"/>
              <a:gd name="connsiteY32" fmla="*/ 1579424 h 1579424"/>
              <a:gd name="connsiteX33" fmla="*/ 1006561 w 10328856"/>
              <a:gd name="connsiteY33" fmla="*/ 1579424 h 1579424"/>
              <a:gd name="connsiteX34" fmla="*/ 0 w 10328856"/>
              <a:gd name="connsiteY34" fmla="*/ 1579424 h 1579424"/>
              <a:gd name="connsiteX35" fmla="*/ 0 w 10328856"/>
              <a:gd name="connsiteY35" fmla="*/ 1100332 h 1579424"/>
              <a:gd name="connsiteX36" fmla="*/ 0 w 10328856"/>
              <a:gd name="connsiteY36" fmla="*/ 573857 h 1579424"/>
              <a:gd name="connsiteX37" fmla="*/ 0 w 10328856"/>
              <a:gd name="connsiteY37" fmla="*/ 0 h 1579424"/>
              <a:gd name="connsiteX0" fmla="*/ 10065613 w 10328856"/>
              <a:gd name="connsiteY0" fmla="*/ 1579424 h 1579424"/>
              <a:gd name="connsiteX1" fmla="*/ 10118262 w 10328856"/>
              <a:gd name="connsiteY1" fmla="*/ 1368830 h 1579424"/>
              <a:gd name="connsiteX2" fmla="*/ 10328856 w 10328856"/>
              <a:gd name="connsiteY2" fmla="*/ 1316181 h 1579424"/>
              <a:gd name="connsiteX3" fmla="*/ 10065613 w 10328856"/>
              <a:gd name="connsiteY3" fmla="*/ 1579424 h 1579424"/>
              <a:gd name="connsiteX0" fmla="*/ 10065613 w 10328856"/>
              <a:gd name="connsiteY0" fmla="*/ 1579424 h 1579424"/>
              <a:gd name="connsiteX1" fmla="*/ 10118262 w 10328856"/>
              <a:gd name="connsiteY1" fmla="*/ 1368830 h 1579424"/>
              <a:gd name="connsiteX2" fmla="*/ 10328856 w 10328856"/>
              <a:gd name="connsiteY2" fmla="*/ 1316181 h 1579424"/>
              <a:gd name="connsiteX3" fmla="*/ 10065613 w 10328856"/>
              <a:gd name="connsiteY3" fmla="*/ 1579424 h 1579424"/>
              <a:gd name="connsiteX4" fmla="*/ 9495228 w 10328856"/>
              <a:gd name="connsiteY4" fmla="*/ 1579424 h 1579424"/>
              <a:gd name="connsiteX5" fmla="*/ 8622875 w 10328856"/>
              <a:gd name="connsiteY5" fmla="*/ 1579424 h 1579424"/>
              <a:gd name="connsiteX6" fmla="*/ 8253803 w 10328856"/>
              <a:gd name="connsiteY6" fmla="*/ 1579424 h 1579424"/>
              <a:gd name="connsiteX7" fmla="*/ 7582762 w 10328856"/>
              <a:gd name="connsiteY7" fmla="*/ 1579424 h 1579424"/>
              <a:gd name="connsiteX8" fmla="*/ 6911721 w 10328856"/>
              <a:gd name="connsiteY8" fmla="*/ 1579424 h 1579424"/>
              <a:gd name="connsiteX9" fmla="*/ 6441992 w 10328856"/>
              <a:gd name="connsiteY9" fmla="*/ 1579424 h 1579424"/>
              <a:gd name="connsiteX10" fmla="*/ 5871608 w 10328856"/>
              <a:gd name="connsiteY10" fmla="*/ 1579424 h 1579424"/>
              <a:gd name="connsiteX11" fmla="*/ 5200567 w 10328856"/>
              <a:gd name="connsiteY11" fmla="*/ 1579424 h 1579424"/>
              <a:gd name="connsiteX12" fmla="*/ 4428870 w 10328856"/>
              <a:gd name="connsiteY12" fmla="*/ 1579424 h 1579424"/>
              <a:gd name="connsiteX13" fmla="*/ 3757829 w 10328856"/>
              <a:gd name="connsiteY13" fmla="*/ 1579424 h 1579424"/>
              <a:gd name="connsiteX14" fmla="*/ 2885476 w 10328856"/>
              <a:gd name="connsiteY14" fmla="*/ 1579424 h 1579424"/>
              <a:gd name="connsiteX15" fmla="*/ 2315091 w 10328856"/>
              <a:gd name="connsiteY15" fmla="*/ 1579424 h 1579424"/>
              <a:gd name="connsiteX16" fmla="*/ 1744706 w 10328856"/>
              <a:gd name="connsiteY16" fmla="*/ 1579424 h 1579424"/>
              <a:gd name="connsiteX17" fmla="*/ 1174322 w 10328856"/>
              <a:gd name="connsiteY17" fmla="*/ 1579424 h 1579424"/>
              <a:gd name="connsiteX18" fmla="*/ 0 w 10328856"/>
              <a:gd name="connsiteY18" fmla="*/ 1579424 h 1579424"/>
              <a:gd name="connsiteX19" fmla="*/ 0 w 10328856"/>
              <a:gd name="connsiteY19" fmla="*/ 1052949 h 1579424"/>
              <a:gd name="connsiteX20" fmla="*/ 0 w 10328856"/>
              <a:gd name="connsiteY20" fmla="*/ 526475 h 1579424"/>
              <a:gd name="connsiteX21" fmla="*/ 0 w 10328856"/>
              <a:gd name="connsiteY21" fmla="*/ 0 h 1579424"/>
              <a:gd name="connsiteX22" fmla="*/ 688590 w 10328856"/>
              <a:gd name="connsiteY22" fmla="*/ 0 h 1579424"/>
              <a:gd name="connsiteX23" fmla="*/ 1170604 w 10328856"/>
              <a:gd name="connsiteY23" fmla="*/ 0 h 1579424"/>
              <a:gd name="connsiteX24" fmla="*/ 1549328 w 10328856"/>
              <a:gd name="connsiteY24" fmla="*/ 0 h 1579424"/>
              <a:gd name="connsiteX25" fmla="*/ 2444496 w 10328856"/>
              <a:gd name="connsiteY25" fmla="*/ 0 h 1579424"/>
              <a:gd name="connsiteX26" fmla="*/ 3133086 w 10328856"/>
              <a:gd name="connsiteY26" fmla="*/ 0 h 1579424"/>
              <a:gd name="connsiteX27" fmla="*/ 3615100 w 10328856"/>
              <a:gd name="connsiteY27" fmla="*/ 0 h 1579424"/>
              <a:gd name="connsiteX28" fmla="*/ 4303690 w 10328856"/>
              <a:gd name="connsiteY28" fmla="*/ 0 h 1579424"/>
              <a:gd name="connsiteX29" fmla="*/ 4992280 w 10328856"/>
              <a:gd name="connsiteY29" fmla="*/ 0 h 1579424"/>
              <a:gd name="connsiteX30" fmla="*/ 5680871 w 10328856"/>
              <a:gd name="connsiteY30" fmla="*/ 0 h 1579424"/>
              <a:gd name="connsiteX31" fmla="*/ 6059596 w 10328856"/>
              <a:gd name="connsiteY31" fmla="*/ 0 h 1579424"/>
              <a:gd name="connsiteX32" fmla="*/ 6438320 w 10328856"/>
              <a:gd name="connsiteY32" fmla="*/ 0 h 1579424"/>
              <a:gd name="connsiteX33" fmla="*/ 7126911 w 10328856"/>
              <a:gd name="connsiteY33" fmla="*/ 0 h 1579424"/>
              <a:gd name="connsiteX34" fmla="*/ 7815501 w 10328856"/>
              <a:gd name="connsiteY34" fmla="*/ 0 h 1579424"/>
              <a:gd name="connsiteX35" fmla="*/ 8710669 w 10328856"/>
              <a:gd name="connsiteY35" fmla="*/ 0 h 1579424"/>
              <a:gd name="connsiteX36" fmla="*/ 9192682 w 10328856"/>
              <a:gd name="connsiteY36" fmla="*/ 0 h 1579424"/>
              <a:gd name="connsiteX37" fmla="*/ 10328856 w 10328856"/>
              <a:gd name="connsiteY37" fmla="*/ 0 h 1579424"/>
              <a:gd name="connsiteX38" fmla="*/ 10328856 w 10328856"/>
              <a:gd name="connsiteY38" fmla="*/ 671252 h 1579424"/>
              <a:gd name="connsiteX39" fmla="*/ 10328856 w 10328856"/>
              <a:gd name="connsiteY39" fmla="*/ 1316181 h 157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0328856" h="1579424" stroke="0" extrusionOk="0">
                <a:moveTo>
                  <a:pt x="0" y="0"/>
                </a:moveTo>
                <a:cubicBezTo>
                  <a:pt x="258846" y="967"/>
                  <a:pt x="335415" y="-27845"/>
                  <a:pt x="585302" y="0"/>
                </a:cubicBezTo>
                <a:cubicBezTo>
                  <a:pt x="835189" y="27845"/>
                  <a:pt x="1232480" y="30090"/>
                  <a:pt x="1480469" y="0"/>
                </a:cubicBezTo>
                <a:cubicBezTo>
                  <a:pt x="1728458" y="-30090"/>
                  <a:pt x="1916829" y="18916"/>
                  <a:pt x="2065771" y="0"/>
                </a:cubicBezTo>
                <a:cubicBezTo>
                  <a:pt x="2214713" y="-18916"/>
                  <a:pt x="2303330" y="17940"/>
                  <a:pt x="2444496" y="0"/>
                </a:cubicBezTo>
                <a:cubicBezTo>
                  <a:pt x="2585662" y="-17940"/>
                  <a:pt x="2849378" y="11658"/>
                  <a:pt x="3029798" y="0"/>
                </a:cubicBezTo>
                <a:cubicBezTo>
                  <a:pt x="3210218" y="-11658"/>
                  <a:pt x="3664544" y="-24072"/>
                  <a:pt x="3924965" y="0"/>
                </a:cubicBezTo>
                <a:cubicBezTo>
                  <a:pt x="4185386" y="24072"/>
                  <a:pt x="4350575" y="-28297"/>
                  <a:pt x="4510267" y="0"/>
                </a:cubicBezTo>
                <a:cubicBezTo>
                  <a:pt x="4669959" y="28297"/>
                  <a:pt x="4814661" y="-10236"/>
                  <a:pt x="5095569" y="0"/>
                </a:cubicBezTo>
                <a:cubicBezTo>
                  <a:pt x="5376477" y="10236"/>
                  <a:pt x="5483354" y="3176"/>
                  <a:pt x="5784159" y="0"/>
                </a:cubicBezTo>
                <a:cubicBezTo>
                  <a:pt x="6084964" y="-3176"/>
                  <a:pt x="6485339" y="-10440"/>
                  <a:pt x="6679327" y="0"/>
                </a:cubicBezTo>
                <a:cubicBezTo>
                  <a:pt x="6873315" y="10440"/>
                  <a:pt x="7058708" y="-30409"/>
                  <a:pt x="7367917" y="0"/>
                </a:cubicBezTo>
                <a:cubicBezTo>
                  <a:pt x="7677126" y="30409"/>
                  <a:pt x="7986184" y="9369"/>
                  <a:pt x="8263085" y="0"/>
                </a:cubicBezTo>
                <a:cubicBezTo>
                  <a:pt x="8539986" y="-9369"/>
                  <a:pt x="8821799" y="34634"/>
                  <a:pt x="9054964" y="0"/>
                </a:cubicBezTo>
                <a:cubicBezTo>
                  <a:pt x="9288129" y="-34634"/>
                  <a:pt x="9486018" y="2432"/>
                  <a:pt x="9640266" y="0"/>
                </a:cubicBezTo>
                <a:cubicBezTo>
                  <a:pt x="9794514" y="-2432"/>
                  <a:pt x="10031543" y="29373"/>
                  <a:pt x="10328856" y="0"/>
                </a:cubicBezTo>
                <a:cubicBezTo>
                  <a:pt x="10307767" y="262519"/>
                  <a:pt x="10321781" y="364564"/>
                  <a:pt x="10328856" y="671252"/>
                </a:cubicBezTo>
                <a:cubicBezTo>
                  <a:pt x="10335931" y="977940"/>
                  <a:pt x="10301273" y="1184688"/>
                  <a:pt x="10328856" y="1316181"/>
                </a:cubicBezTo>
                <a:cubicBezTo>
                  <a:pt x="10229739" y="1414986"/>
                  <a:pt x="10141674" y="1492280"/>
                  <a:pt x="10065613" y="1579424"/>
                </a:cubicBezTo>
                <a:cubicBezTo>
                  <a:pt x="9955577" y="1578743"/>
                  <a:pt x="9793894" y="1564798"/>
                  <a:pt x="9696541" y="1579424"/>
                </a:cubicBezTo>
                <a:cubicBezTo>
                  <a:pt x="9599188" y="1594050"/>
                  <a:pt x="9484591" y="1592805"/>
                  <a:pt x="9327468" y="1579424"/>
                </a:cubicBezTo>
                <a:cubicBezTo>
                  <a:pt x="9170345" y="1566043"/>
                  <a:pt x="8735356" y="1562263"/>
                  <a:pt x="8455115" y="1579424"/>
                </a:cubicBezTo>
                <a:cubicBezTo>
                  <a:pt x="8174874" y="1596585"/>
                  <a:pt x="8195658" y="1583400"/>
                  <a:pt x="8086042" y="1579424"/>
                </a:cubicBezTo>
                <a:cubicBezTo>
                  <a:pt x="7976426" y="1575448"/>
                  <a:pt x="7866035" y="1566468"/>
                  <a:pt x="7716970" y="1579424"/>
                </a:cubicBezTo>
                <a:cubicBezTo>
                  <a:pt x="7567905" y="1592380"/>
                  <a:pt x="7329621" y="1560297"/>
                  <a:pt x="6945273" y="1579424"/>
                </a:cubicBezTo>
                <a:cubicBezTo>
                  <a:pt x="6560925" y="1598551"/>
                  <a:pt x="6389136" y="1606537"/>
                  <a:pt x="6072920" y="1579424"/>
                </a:cubicBezTo>
                <a:cubicBezTo>
                  <a:pt x="5756704" y="1552311"/>
                  <a:pt x="5552039" y="1575914"/>
                  <a:pt x="5401879" y="1579424"/>
                </a:cubicBezTo>
                <a:cubicBezTo>
                  <a:pt x="5251719" y="1582934"/>
                  <a:pt x="5204090" y="1589604"/>
                  <a:pt x="5032807" y="1579424"/>
                </a:cubicBezTo>
                <a:cubicBezTo>
                  <a:pt x="4861524" y="1569244"/>
                  <a:pt x="4583567" y="1565127"/>
                  <a:pt x="4462422" y="1579424"/>
                </a:cubicBezTo>
                <a:cubicBezTo>
                  <a:pt x="4341277" y="1593721"/>
                  <a:pt x="4177041" y="1562183"/>
                  <a:pt x="3992693" y="1579424"/>
                </a:cubicBezTo>
                <a:cubicBezTo>
                  <a:pt x="3808345" y="1596665"/>
                  <a:pt x="3504031" y="1597767"/>
                  <a:pt x="3120340" y="1579424"/>
                </a:cubicBezTo>
                <a:cubicBezTo>
                  <a:pt x="2736649" y="1561081"/>
                  <a:pt x="2690995" y="1602981"/>
                  <a:pt x="2348643" y="1579424"/>
                </a:cubicBezTo>
                <a:cubicBezTo>
                  <a:pt x="2006291" y="1555867"/>
                  <a:pt x="1677642" y="1567525"/>
                  <a:pt x="1476290" y="1579424"/>
                </a:cubicBezTo>
                <a:cubicBezTo>
                  <a:pt x="1274938" y="1591323"/>
                  <a:pt x="1152511" y="1558204"/>
                  <a:pt x="1006561" y="1579424"/>
                </a:cubicBezTo>
                <a:cubicBezTo>
                  <a:pt x="860611" y="1600644"/>
                  <a:pt x="389484" y="1615697"/>
                  <a:pt x="0" y="1579424"/>
                </a:cubicBezTo>
                <a:cubicBezTo>
                  <a:pt x="-870" y="1421594"/>
                  <a:pt x="16463" y="1334860"/>
                  <a:pt x="0" y="1100332"/>
                </a:cubicBezTo>
                <a:cubicBezTo>
                  <a:pt x="-16463" y="865804"/>
                  <a:pt x="-20712" y="722713"/>
                  <a:pt x="0" y="573857"/>
                </a:cubicBezTo>
                <a:cubicBezTo>
                  <a:pt x="20712" y="425001"/>
                  <a:pt x="12469" y="232374"/>
                  <a:pt x="0" y="0"/>
                </a:cubicBezTo>
                <a:close/>
              </a:path>
              <a:path w="10328856" h="1579424" fill="darkenLess" stroke="0" extrusionOk="0">
                <a:moveTo>
                  <a:pt x="10065613" y="1579424"/>
                </a:moveTo>
                <a:cubicBezTo>
                  <a:pt x="10085470" y="1472679"/>
                  <a:pt x="10108821" y="1446511"/>
                  <a:pt x="10118262" y="1368830"/>
                </a:cubicBezTo>
                <a:cubicBezTo>
                  <a:pt x="10214473" y="1347190"/>
                  <a:pt x="10279389" y="1321993"/>
                  <a:pt x="10328856" y="1316181"/>
                </a:cubicBezTo>
                <a:cubicBezTo>
                  <a:pt x="10256417" y="1386297"/>
                  <a:pt x="10142413" y="1488315"/>
                  <a:pt x="10065613" y="1579424"/>
                </a:cubicBezTo>
                <a:close/>
              </a:path>
              <a:path w="10328856" h="1579424" fill="none" extrusionOk="0">
                <a:moveTo>
                  <a:pt x="10065613" y="1579424"/>
                </a:moveTo>
                <a:cubicBezTo>
                  <a:pt x="10078029" y="1516262"/>
                  <a:pt x="10088218" y="1467086"/>
                  <a:pt x="10118262" y="1368830"/>
                </a:cubicBezTo>
                <a:cubicBezTo>
                  <a:pt x="10162168" y="1348050"/>
                  <a:pt x="10277525" y="1325053"/>
                  <a:pt x="10328856" y="1316181"/>
                </a:cubicBezTo>
                <a:cubicBezTo>
                  <a:pt x="10234358" y="1385527"/>
                  <a:pt x="10148485" y="1482932"/>
                  <a:pt x="10065613" y="1579424"/>
                </a:cubicBezTo>
                <a:cubicBezTo>
                  <a:pt x="9924757" y="1580876"/>
                  <a:pt x="9718198" y="1601549"/>
                  <a:pt x="9495228" y="1579424"/>
                </a:cubicBezTo>
                <a:cubicBezTo>
                  <a:pt x="9272259" y="1557299"/>
                  <a:pt x="8845378" y="1548187"/>
                  <a:pt x="8622875" y="1579424"/>
                </a:cubicBezTo>
                <a:cubicBezTo>
                  <a:pt x="8400372" y="1610661"/>
                  <a:pt x="8403528" y="1566049"/>
                  <a:pt x="8253803" y="1579424"/>
                </a:cubicBezTo>
                <a:cubicBezTo>
                  <a:pt x="8104078" y="1592799"/>
                  <a:pt x="7851342" y="1595688"/>
                  <a:pt x="7582762" y="1579424"/>
                </a:cubicBezTo>
                <a:cubicBezTo>
                  <a:pt x="7314182" y="1563160"/>
                  <a:pt x="7059991" y="1561574"/>
                  <a:pt x="6911721" y="1579424"/>
                </a:cubicBezTo>
                <a:cubicBezTo>
                  <a:pt x="6763451" y="1597274"/>
                  <a:pt x="6631866" y="1571744"/>
                  <a:pt x="6441992" y="1579424"/>
                </a:cubicBezTo>
                <a:cubicBezTo>
                  <a:pt x="6252118" y="1587104"/>
                  <a:pt x="6132578" y="1600624"/>
                  <a:pt x="5871608" y="1579424"/>
                </a:cubicBezTo>
                <a:cubicBezTo>
                  <a:pt x="5610638" y="1558224"/>
                  <a:pt x="5451773" y="1557476"/>
                  <a:pt x="5200567" y="1579424"/>
                </a:cubicBezTo>
                <a:cubicBezTo>
                  <a:pt x="4949361" y="1601372"/>
                  <a:pt x="4724233" y="1596636"/>
                  <a:pt x="4428870" y="1579424"/>
                </a:cubicBezTo>
                <a:cubicBezTo>
                  <a:pt x="4133507" y="1562212"/>
                  <a:pt x="3961631" y="1593434"/>
                  <a:pt x="3757829" y="1579424"/>
                </a:cubicBezTo>
                <a:cubicBezTo>
                  <a:pt x="3554027" y="1565414"/>
                  <a:pt x="3184300" y="1557616"/>
                  <a:pt x="2885476" y="1579424"/>
                </a:cubicBezTo>
                <a:cubicBezTo>
                  <a:pt x="2586652" y="1601232"/>
                  <a:pt x="2495351" y="1607007"/>
                  <a:pt x="2315091" y="1579424"/>
                </a:cubicBezTo>
                <a:cubicBezTo>
                  <a:pt x="2134831" y="1551841"/>
                  <a:pt x="1877254" y="1561984"/>
                  <a:pt x="1744706" y="1579424"/>
                </a:cubicBezTo>
                <a:cubicBezTo>
                  <a:pt x="1612159" y="1596864"/>
                  <a:pt x="1376961" y="1573114"/>
                  <a:pt x="1174322" y="1579424"/>
                </a:cubicBezTo>
                <a:cubicBezTo>
                  <a:pt x="971683" y="1585734"/>
                  <a:pt x="491583" y="1549701"/>
                  <a:pt x="0" y="1579424"/>
                </a:cubicBezTo>
                <a:cubicBezTo>
                  <a:pt x="19882" y="1404732"/>
                  <a:pt x="11979" y="1160042"/>
                  <a:pt x="0" y="1052949"/>
                </a:cubicBezTo>
                <a:cubicBezTo>
                  <a:pt x="-11979" y="945856"/>
                  <a:pt x="20710" y="782575"/>
                  <a:pt x="0" y="526475"/>
                </a:cubicBezTo>
                <a:cubicBezTo>
                  <a:pt x="-20710" y="270375"/>
                  <a:pt x="4145" y="233431"/>
                  <a:pt x="0" y="0"/>
                </a:cubicBezTo>
                <a:cubicBezTo>
                  <a:pt x="219213" y="5099"/>
                  <a:pt x="357660" y="7655"/>
                  <a:pt x="688590" y="0"/>
                </a:cubicBezTo>
                <a:cubicBezTo>
                  <a:pt x="1019520" y="-7655"/>
                  <a:pt x="1041414" y="14491"/>
                  <a:pt x="1170604" y="0"/>
                </a:cubicBezTo>
                <a:cubicBezTo>
                  <a:pt x="1299794" y="-14491"/>
                  <a:pt x="1415433" y="-6397"/>
                  <a:pt x="1549328" y="0"/>
                </a:cubicBezTo>
                <a:cubicBezTo>
                  <a:pt x="1683223" y="6397"/>
                  <a:pt x="2223722" y="36909"/>
                  <a:pt x="2444496" y="0"/>
                </a:cubicBezTo>
                <a:cubicBezTo>
                  <a:pt x="2665270" y="-36909"/>
                  <a:pt x="2904632" y="3938"/>
                  <a:pt x="3133086" y="0"/>
                </a:cubicBezTo>
                <a:cubicBezTo>
                  <a:pt x="3361540" y="-3938"/>
                  <a:pt x="3386579" y="-21017"/>
                  <a:pt x="3615100" y="0"/>
                </a:cubicBezTo>
                <a:cubicBezTo>
                  <a:pt x="3843621" y="21017"/>
                  <a:pt x="3974728" y="-20786"/>
                  <a:pt x="4303690" y="0"/>
                </a:cubicBezTo>
                <a:cubicBezTo>
                  <a:pt x="4632652" y="20786"/>
                  <a:pt x="4677916" y="-26061"/>
                  <a:pt x="4992280" y="0"/>
                </a:cubicBezTo>
                <a:cubicBezTo>
                  <a:pt x="5306644" y="26061"/>
                  <a:pt x="5337383" y="-15716"/>
                  <a:pt x="5680871" y="0"/>
                </a:cubicBezTo>
                <a:cubicBezTo>
                  <a:pt x="6024359" y="15716"/>
                  <a:pt x="5915135" y="-16740"/>
                  <a:pt x="6059596" y="0"/>
                </a:cubicBezTo>
                <a:cubicBezTo>
                  <a:pt x="6204057" y="16740"/>
                  <a:pt x="6251876" y="10925"/>
                  <a:pt x="6438320" y="0"/>
                </a:cubicBezTo>
                <a:cubicBezTo>
                  <a:pt x="6624764" y="-10925"/>
                  <a:pt x="6986445" y="-178"/>
                  <a:pt x="7126911" y="0"/>
                </a:cubicBezTo>
                <a:cubicBezTo>
                  <a:pt x="7267377" y="178"/>
                  <a:pt x="7483405" y="-3971"/>
                  <a:pt x="7815501" y="0"/>
                </a:cubicBezTo>
                <a:cubicBezTo>
                  <a:pt x="8147597" y="3971"/>
                  <a:pt x="8383254" y="-42979"/>
                  <a:pt x="8710669" y="0"/>
                </a:cubicBezTo>
                <a:cubicBezTo>
                  <a:pt x="9038084" y="42979"/>
                  <a:pt x="9046245" y="9670"/>
                  <a:pt x="9192682" y="0"/>
                </a:cubicBezTo>
                <a:cubicBezTo>
                  <a:pt x="9339119" y="-9670"/>
                  <a:pt x="9917079" y="8876"/>
                  <a:pt x="10328856" y="0"/>
                </a:cubicBezTo>
                <a:cubicBezTo>
                  <a:pt x="10309663" y="264805"/>
                  <a:pt x="10304844" y="516056"/>
                  <a:pt x="10328856" y="671252"/>
                </a:cubicBezTo>
                <a:cubicBezTo>
                  <a:pt x="10352868" y="826448"/>
                  <a:pt x="10308483" y="1141542"/>
                  <a:pt x="10328856" y="1316181"/>
                </a:cubicBezTo>
              </a:path>
              <a:path w="10328856" h="1579424" fill="none" stroke="0" extrusionOk="0">
                <a:moveTo>
                  <a:pt x="10065613" y="1579424"/>
                </a:moveTo>
                <a:cubicBezTo>
                  <a:pt x="10078264" y="1536139"/>
                  <a:pt x="10093000" y="1433291"/>
                  <a:pt x="10118262" y="1368830"/>
                </a:cubicBezTo>
                <a:cubicBezTo>
                  <a:pt x="10217262" y="1346730"/>
                  <a:pt x="10225757" y="1343562"/>
                  <a:pt x="10328856" y="1316181"/>
                </a:cubicBezTo>
                <a:cubicBezTo>
                  <a:pt x="10233083" y="1386433"/>
                  <a:pt x="10175085" y="1464355"/>
                  <a:pt x="10065613" y="1579424"/>
                </a:cubicBezTo>
                <a:cubicBezTo>
                  <a:pt x="9960666" y="1562546"/>
                  <a:pt x="9790904" y="1575909"/>
                  <a:pt x="9696541" y="1579424"/>
                </a:cubicBezTo>
                <a:cubicBezTo>
                  <a:pt x="9602178" y="1582939"/>
                  <a:pt x="9359861" y="1579588"/>
                  <a:pt x="9126156" y="1579424"/>
                </a:cubicBezTo>
                <a:cubicBezTo>
                  <a:pt x="8892452" y="1579260"/>
                  <a:pt x="8564016" y="1599045"/>
                  <a:pt x="8253803" y="1579424"/>
                </a:cubicBezTo>
                <a:cubicBezTo>
                  <a:pt x="7943590" y="1559803"/>
                  <a:pt x="7955710" y="1605520"/>
                  <a:pt x="7683418" y="1579424"/>
                </a:cubicBezTo>
                <a:cubicBezTo>
                  <a:pt x="7411126" y="1553328"/>
                  <a:pt x="7259105" y="1602423"/>
                  <a:pt x="7113033" y="1579424"/>
                </a:cubicBezTo>
                <a:cubicBezTo>
                  <a:pt x="6966961" y="1556425"/>
                  <a:pt x="6750777" y="1604365"/>
                  <a:pt x="6542648" y="1579424"/>
                </a:cubicBezTo>
                <a:cubicBezTo>
                  <a:pt x="6334519" y="1554483"/>
                  <a:pt x="6268040" y="1587032"/>
                  <a:pt x="6072920" y="1579424"/>
                </a:cubicBezTo>
                <a:cubicBezTo>
                  <a:pt x="5877800" y="1571816"/>
                  <a:pt x="5701121" y="1592347"/>
                  <a:pt x="5401879" y="1579424"/>
                </a:cubicBezTo>
                <a:cubicBezTo>
                  <a:pt x="5102637" y="1566501"/>
                  <a:pt x="4723769" y="1585384"/>
                  <a:pt x="4529526" y="1579424"/>
                </a:cubicBezTo>
                <a:cubicBezTo>
                  <a:pt x="4335283" y="1573464"/>
                  <a:pt x="4140126" y="1590253"/>
                  <a:pt x="3858485" y="1579424"/>
                </a:cubicBezTo>
                <a:cubicBezTo>
                  <a:pt x="3576844" y="1568595"/>
                  <a:pt x="3436016" y="1571488"/>
                  <a:pt x="3288100" y="1579424"/>
                </a:cubicBezTo>
                <a:cubicBezTo>
                  <a:pt x="3140185" y="1587360"/>
                  <a:pt x="2901895" y="1562833"/>
                  <a:pt x="2516403" y="1579424"/>
                </a:cubicBezTo>
                <a:cubicBezTo>
                  <a:pt x="2130911" y="1596015"/>
                  <a:pt x="1984866" y="1540477"/>
                  <a:pt x="1644050" y="1579424"/>
                </a:cubicBezTo>
                <a:cubicBezTo>
                  <a:pt x="1303234" y="1618371"/>
                  <a:pt x="1196354" y="1615665"/>
                  <a:pt x="771697" y="1579424"/>
                </a:cubicBezTo>
                <a:cubicBezTo>
                  <a:pt x="347040" y="1543183"/>
                  <a:pt x="364200" y="1572917"/>
                  <a:pt x="0" y="1579424"/>
                </a:cubicBezTo>
                <a:cubicBezTo>
                  <a:pt x="24112" y="1419735"/>
                  <a:pt x="-18689" y="1258840"/>
                  <a:pt x="0" y="1021361"/>
                </a:cubicBezTo>
                <a:cubicBezTo>
                  <a:pt x="18689" y="783882"/>
                  <a:pt x="5582" y="591366"/>
                  <a:pt x="0" y="479092"/>
                </a:cubicBezTo>
                <a:cubicBezTo>
                  <a:pt x="-5582" y="366818"/>
                  <a:pt x="-22769" y="151239"/>
                  <a:pt x="0" y="0"/>
                </a:cubicBezTo>
                <a:cubicBezTo>
                  <a:pt x="225341" y="1605"/>
                  <a:pt x="366331" y="6716"/>
                  <a:pt x="482013" y="0"/>
                </a:cubicBezTo>
                <a:cubicBezTo>
                  <a:pt x="597695" y="-6716"/>
                  <a:pt x="896098" y="-17988"/>
                  <a:pt x="1067315" y="0"/>
                </a:cubicBezTo>
                <a:cubicBezTo>
                  <a:pt x="1238532" y="17988"/>
                  <a:pt x="1356703" y="-2200"/>
                  <a:pt x="1549328" y="0"/>
                </a:cubicBezTo>
                <a:cubicBezTo>
                  <a:pt x="1741953" y="2200"/>
                  <a:pt x="2057894" y="-31117"/>
                  <a:pt x="2237919" y="0"/>
                </a:cubicBezTo>
                <a:cubicBezTo>
                  <a:pt x="2417944" y="31117"/>
                  <a:pt x="2742335" y="44604"/>
                  <a:pt x="3133086" y="0"/>
                </a:cubicBezTo>
                <a:cubicBezTo>
                  <a:pt x="3523837" y="-44604"/>
                  <a:pt x="3580166" y="-35851"/>
                  <a:pt x="3924965" y="0"/>
                </a:cubicBezTo>
                <a:cubicBezTo>
                  <a:pt x="4269764" y="35851"/>
                  <a:pt x="4295247" y="21584"/>
                  <a:pt x="4510267" y="0"/>
                </a:cubicBezTo>
                <a:cubicBezTo>
                  <a:pt x="4725287" y="-21584"/>
                  <a:pt x="4960033" y="-7521"/>
                  <a:pt x="5198858" y="0"/>
                </a:cubicBezTo>
                <a:cubicBezTo>
                  <a:pt x="5437683" y="7521"/>
                  <a:pt x="5401869" y="-14493"/>
                  <a:pt x="5577582" y="0"/>
                </a:cubicBezTo>
                <a:cubicBezTo>
                  <a:pt x="5753295" y="14493"/>
                  <a:pt x="5885854" y="13866"/>
                  <a:pt x="6162884" y="0"/>
                </a:cubicBezTo>
                <a:cubicBezTo>
                  <a:pt x="6439914" y="-13866"/>
                  <a:pt x="6841675" y="8966"/>
                  <a:pt x="7058052" y="0"/>
                </a:cubicBezTo>
                <a:cubicBezTo>
                  <a:pt x="7274429" y="-8966"/>
                  <a:pt x="7274358" y="-7569"/>
                  <a:pt x="7436776" y="0"/>
                </a:cubicBezTo>
                <a:cubicBezTo>
                  <a:pt x="7599194" y="7569"/>
                  <a:pt x="7795658" y="-34414"/>
                  <a:pt x="8125367" y="0"/>
                </a:cubicBezTo>
                <a:cubicBezTo>
                  <a:pt x="8455076" y="34414"/>
                  <a:pt x="8780348" y="23299"/>
                  <a:pt x="9020534" y="0"/>
                </a:cubicBezTo>
                <a:cubicBezTo>
                  <a:pt x="9260720" y="-23299"/>
                  <a:pt x="9230160" y="7626"/>
                  <a:pt x="9399259" y="0"/>
                </a:cubicBezTo>
                <a:cubicBezTo>
                  <a:pt x="9568359" y="-7626"/>
                  <a:pt x="10030322" y="-35212"/>
                  <a:pt x="10328856" y="0"/>
                </a:cubicBezTo>
                <a:cubicBezTo>
                  <a:pt x="10359481" y="244850"/>
                  <a:pt x="10331863" y="427134"/>
                  <a:pt x="10328856" y="618605"/>
                </a:cubicBezTo>
                <a:cubicBezTo>
                  <a:pt x="10325849" y="810077"/>
                  <a:pt x="10297772" y="1137854"/>
                  <a:pt x="10328856" y="1316181"/>
                </a:cubicBezTo>
              </a:path>
            </a:pathLst>
          </a:custGeom>
          <a:ln w="38100">
            <a:extLst>
              <a:ext uri="{C807C97D-BFC1-408E-A445-0C87EB9F89A2}">
                <ask:lineSketchStyleProps xmlns:ask="http://schemas.microsoft.com/office/drawing/2018/sketchyshapes" sd="928689173">
                  <a:prstGeom prst="foldedCorner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ar-SA" sz="4000" b="1" dirty="0"/>
              <a:t>مثال</a:t>
            </a:r>
          </a:p>
          <a:p>
            <a:pPr algn="ctr"/>
            <a:r>
              <a:rPr lang="ar-SA" sz="4000" b="1" dirty="0"/>
              <a:t>دراسة تاريخ المكتبات في عهد الملك عبدالله </a:t>
            </a:r>
            <a:r>
              <a:rPr lang="ar-SA" sz="4000" b="1" dirty="0">
                <a:sym typeface="KFGQPC Arabic Symbols 01" panose="02000000000000000000" pitchFamily="2" charset="2"/>
              </a:rPr>
              <a:t></a:t>
            </a:r>
            <a:r>
              <a:rPr lang="ar-SA" sz="4000" b="1" dirty="0"/>
              <a:t> </a:t>
            </a: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4703AC9B-1632-DCF9-7807-436BA653D14C}"/>
              </a:ext>
            </a:extLst>
          </p:cNvPr>
          <p:cNvGrpSpPr/>
          <p:nvPr/>
        </p:nvGrpSpPr>
        <p:grpSpPr>
          <a:xfrm>
            <a:off x="7218685" y="1242811"/>
            <a:ext cx="4003106" cy="1336896"/>
            <a:chOff x="7218685" y="1242811"/>
            <a:chExt cx="4003106" cy="1336896"/>
          </a:xfrm>
        </p:grpSpPr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7DFE0456-781D-6924-4501-6F06CC6352AE}"/>
                </a:ext>
              </a:extLst>
            </p:cNvPr>
            <p:cNvSpPr txBox="1"/>
            <p:nvPr/>
          </p:nvSpPr>
          <p:spPr>
            <a:xfrm>
              <a:off x="8055735" y="1256268"/>
              <a:ext cx="3166056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4000" b="1" dirty="0">
                  <a:ln w="28575">
                    <a:noFill/>
                  </a:ln>
                </a:rPr>
                <a:t>3 – بحوث </a:t>
              </a:r>
            </a:p>
            <a:p>
              <a:pPr algn="ctr"/>
              <a:r>
                <a:rPr lang="ar-SA" sz="4000" b="1" dirty="0">
                  <a:ln w="28575">
                    <a:noFill/>
                  </a:ln>
                </a:rPr>
                <a:t>الـحـقـائـق</a:t>
              </a:r>
            </a:p>
          </p:txBody>
        </p:sp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EC16843B-A3A2-7A7E-7731-34DB75CFA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8685" y="1242811"/>
              <a:ext cx="1219048" cy="1219048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26244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187</Words>
  <Application>Microsoft Office PowerPoint</Application>
  <PresentationFormat>شاشة عريضة</PresentationFormat>
  <Paragraphs>25</Paragraphs>
  <Slides>8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4" baseType="lpstr">
      <vt:lpstr>AlBayan</vt:lpstr>
      <vt:lpstr>Arial</vt:lpstr>
      <vt:lpstr>Calibri</vt:lpstr>
      <vt:lpstr>Calibri Light</vt:lpstr>
      <vt:lpstr>KFGQPC Arabic Symbols 01</vt:lpstr>
      <vt:lpstr>نسق Office</vt:lpstr>
      <vt:lpstr>عرض تقديمي في PowerPoint</vt:lpstr>
      <vt:lpstr>عرض تقديمي في PowerPoint</vt:lpstr>
      <vt:lpstr>عرض تقديمي في PowerPoint</vt:lpstr>
      <vt:lpstr>أهمية البحث العلمي للطالب</vt:lpstr>
      <vt:lpstr>أهمية البحث العلمي للطالب</vt:lpstr>
      <vt:lpstr>مجالات البحث العلمي </vt:lpstr>
      <vt:lpstr>مجالات البحث العلمي </vt:lpstr>
      <vt:lpstr>مجالات البحث العلمي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عبد الرحمن الحميدي</dc:creator>
  <cp:lastModifiedBy>عبد الرحمن الحميدي</cp:lastModifiedBy>
  <cp:revision>7</cp:revision>
  <dcterms:created xsi:type="dcterms:W3CDTF">2024-09-23T18:46:49Z</dcterms:created>
  <dcterms:modified xsi:type="dcterms:W3CDTF">2024-09-23T19:51:01Z</dcterms:modified>
</cp:coreProperties>
</file>