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trictFirstAndLastChars="0" embedTrueTypeFonts="1" saveSubsetFonts="1" autoCompressPictures="0">
  <p:sldMasterIdLst>
    <p:sldMasterId id="2147483678" r:id="rId1"/>
  </p:sldMasterIdLst>
  <p:notesMasterIdLst>
    <p:notesMasterId r:id="rId20"/>
  </p:notesMasterIdLst>
  <p:sldIdLst>
    <p:sldId id="270" r:id="rId2"/>
    <p:sldId id="308" r:id="rId3"/>
    <p:sldId id="309" r:id="rId4"/>
    <p:sldId id="310" r:id="rId5"/>
    <p:sldId id="306" r:id="rId6"/>
    <p:sldId id="305" r:id="rId7"/>
    <p:sldId id="256" r:id="rId8"/>
    <p:sldId id="268" r:id="rId9"/>
    <p:sldId id="299" r:id="rId10"/>
    <p:sldId id="264" r:id="rId11"/>
    <p:sldId id="300" r:id="rId12"/>
    <p:sldId id="302" r:id="rId13"/>
    <p:sldId id="301" r:id="rId14"/>
    <p:sldId id="274" r:id="rId15"/>
    <p:sldId id="260" r:id="rId16"/>
    <p:sldId id="303" r:id="rId17"/>
    <p:sldId id="304" r:id="rId18"/>
    <p:sldId id="279" r:id="rId19"/>
  </p:sldIdLst>
  <p:sldSz cx="9144000" cy="5143500" type="screen16x9"/>
  <p:notesSz cx="6858000" cy="9144000"/>
  <p:embeddedFontLst>
    <p:embeddedFont>
      <p:font typeface="Calibri Light" pitchFamily="34" charset="0"/>
      <p:regular r:id="rId21"/>
      <p:italic r:id="rId22"/>
    </p:embeddedFont>
    <p:embeddedFont>
      <p:font typeface="Arabic Typesetting" pitchFamily="66" charset="-78"/>
      <p:regular r:id="rId23"/>
    </p:embeddedFont>
    <p:embeddedFont>
      <p:font typeface="Dubai Medium" charset="-78"/>
      <p:regular r:id="rId24"/>
    </p:embeddedFont>
    <p:embeddedFont>
      <p:font typeface="Anton" charset="0"/>
      <p:regular r:id="rId25"/>
    </p:embeddedFont>
    <p:embeddedFont>
      <p:font typeface="Akhbar MT" pitchFamily="2" charset="-78"/>
      <p:regular r:id="rId26"/>
      <p:bold r:id="rId27"/>
    </p:embeddedFont>
    <p:embeddedFont>
      <p:font typeface="Roboto" charset="0"/>
      <p:regular r:id="rId28"/>
      <p:bold r:id="rId29"/>
      <p:italic r:id="rId30"/>
      <p:boldItalic r:id="rId31"/>
    </p:embeddedFont>
    <p:embeddedFont>
      <p:font typeface="Franklin Gothic Heavy" pitchFamily="34" charset="0"/>
      <p:regular r:id="rId32"/>
      <p:italic r:id="rId33"/>
    </p:embeddedFont>
    <p:embeddedFont>
      <p:font typeface="Arial Black" pitchFamily="34" charset="0"/>
      <p:bold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DF74"/>
    <a:srgbClr val="EBFAFA"/>
    <a:srgbClr val="535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2879D389-4804-47BD-AF1A-36D720C8BB6C}">
  <a:tblStyle styleId="{2879D389-4804-47BD-AF1A-36D720C8BB6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26" autoAdjust="0"/>
    <p:restoredTop sz="94660"/>
  </p:normalViewPr>
  <p:slideViewPr>
    <p:cSldViewPr snapToGrid="0">
      <p:cViewPr>
        <p:scale>
          <a:sx n="86" d="100"/>
          <a:sy n="86" d="100"/>
        </p:scale>
        <p:origin x="-900" y="-1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33665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8a05fa6c2c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3" name="Google Shape;743;g8a05fa6c2c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8b7365385b_0_4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8b7365385b_0_4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8b7365385b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8b7365385b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89f7e1b795_0_6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" name="Google Shape;885;g89f7e1b795_0_6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89f7e1b79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89f7e1b795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g8af4110fd2_2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4" name="Google Shape;1014;g8af4110fd2_2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>
            <a:off x="4798225" y="687525"/>
            <a:ext cx="429900" cy="429900"/>
          </a:xfrm>
          <a:prstGeom prst="mathMultiply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-458800" y="4679544"/>
            <a:ext cx="937800" cy="8937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7810500" y="-164100"/>
            <a:ext cx="937800" cy="16881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3989850" y="4466475"/>
            <a:ext cx="429900" cy="429900"/>
          </a:xfrm>
          <a:prstGeom prst="ellipse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/>
          <p:nvPr/>
        </p:nvSpPr>
        <p:spPr>
          <a:xfrm>
            <a:off x="-541950" y="-463625"/>
            <a:ext cx="1426800" cy="1426800"/>
          </a:xfrm>
          <a:prstGeom prst="ellipse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6890850" y="4261650"/>
            <a:ext cx="559500" cy="5625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4394550" y="3984400"/>
            <a:ext cx="354900" cy="306900"/>
          </a:xfrm>
          <a:prstGeom prst="triangle">
            <a:avLst>
              <a:gd name="adj" fmla="val 50000"/>
            </a:avLst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3"/>
          <p:cNvSpPr/>
          <p:nvPr/>
        </p:nvSpPr>
        <p:spPr>
          <a:xfrm>
            <a:off x="7295800" y="333375"/>
            <a:ext cx="324600" cy="3261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"/>
          <p:cNvSpPr/>
          <p:nvPr/>
        </p:nvSpPr>
        <p:spPr>
          <a:xfrm>
            <a:off x="160500" y="3922900"/>
            <a:ext cx="429900" cy="429900"/>
          </a:xfrm>
          <a:prstGeom prst="mathPlus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3"/>
          <p:cNvSpPr/>
          <p:nvPr/>
        </p:nvSpPr>
        <p:spPr>
          <a:xfrm>
            <a:off x="8518200" y="1810900"/>
            <a:ext cx="429900" cy="4299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767550" y="540000"/>
            <a:ext cx="3534900" cy="35349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884850" y="684000"/>
            <a:ext cx="3534900" cy="35349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title"/>
          </p:nvPr>
        </p:nvSpPr>
        <p:spPr>
          <a:xfrm>
            <a:off x="2646000" y="1328625"/>
            <a:ext cx="4490700" cy="209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6"/>
          <p:cNvSpPr/>
          <p:nvPr/>
        </p:nvSpPr>
        <p:spPr>
          <a:xfrm>
            <a:off x="8802600" y="-164100"/>
            <a:ext cx="937800" cy="16881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/>
          <p:nvPr/>
        </p:nvSpPr>
        <p:spPr>
          <a:xfrm>
            <a:off x="945075" y="4231350"/>
            <a:ext cx="744300" cy="744300"/>
          </a:xfrm>
          <a:prstGeom prst="ellipse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6"/>
          <p:cNvSpPr/>
          <p:nvPr/>
        </p:nvSpPr>
        <p:spPr>
          <a:xfrm>
            <a:off x="-836400" y="540000"/>
            <a:ext cx="1426800" cy="1426800"/>
          </a:xfrm>
          <a:prstGeom prst="ellipse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6"/>
          <p:cNvSpPr/>
          <p:nvPr/>
        </p:nvSpPr>
        <p:spPr>
          <a:xfrm>
            <a:off x="5041500" y="4858850"/>
            <a:ext cx="559500" cy="5625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6"/>
          <p:cNvSpPr/>
          <p:nvPr/>
        </p:nvSpPr>
        <p:spPr>
          <a:xfrm>
            <a:off x="198000" y="3984400"/>
            <a:ext cx="354900" cy="306900"/>
          </a:xfrm>
          <a:prstGeom prst="triangle">
            <a:avLst>
              <a:gd name="adj" fmla="val 50000"/>
            </a:avLst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6"/>
          <p:cNvSpPr/>
          <p:nvPr/>
        </p:nvSpPr>
        <p:spPr>
          <a:xfrm>
            <a:off x="7295800" y="333375"/>
            <a:ext cx="324600" cy="3261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6"/>
          <p:cNvSpPr/>
          <p:nvPr/>
        </p:nvSpPr>
        <p:spPr>
          <a:xfrm>
            <a:off x="505050" y="3508725"/>
            <a:ext cx="429900" cy="429900"/>
          </a:xfrm>
          <a:prstGeom prst="mathPlus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6"/>
          <p:cNvSpPr/>
          <p:nvPr/>
        </p:nvSpPr>
        <p:spPr>
          <a:xfrm>
            <a:off x="8518200" y="2225075"/>
            <a:ext cx="429900" cy="4299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"/>
          <p:cNvSpPr/>
          <p:nvPr/>
        </p:nvSpPr>
        <p:spPr>
          <a:xfrm>
            <a:off x="7552975" y="4645075"/>
            <a:ext cx="429900" cy="429900"/>
          </a:xfrm>
          <a:prstGeom prst="mathMultiply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9"/>
          <p:cNvGrpSpPr/>
          <p:nvPr/>
        </p:nvGrpSpPr>
        <p:grpSpPr>
          <a:xfrm>
            <a:off x="4296104" y="901839"/>
            <a:ext cx="3871176" cy="3644869"/>
            <a:chOff x="717450" y="1493475"/>
            <a:chExt cx="1854900" cy="2767975"/>
          </a:xfrm>
        </p:grpSpPr>
        <p:sp>
          <p:nvSpPr>
            <p:cNvPr id="103" name="Google Shape;103;p9"/>
            <p:cNvSpPr/>
            <p:nvPr/>
          </p:nvSpPr>
          <p:spPr>
            <a:xfrm>
              <a:off x="717450" y="1493475"/>
              <a:ext cx="1778700" cy="2623500"/>
            </a:xfrm>
            <a:prstGeom prst="round2DiagRect">
              <a:avLst>
                <a:gd name="adj1" fmla="val 16667"/>
                <a:gd name="adj2" fmla="val 0"/>
              </a:avLst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9"/>
            <p:cNvSpPr/>
            <p:nvPr/>
          </p:nvSpPr>
          <p:spPr>
            <a:xfrm>
              <a:off x="793650" y="1637950"/>
              <a:ext cx="1778700" cy="26235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5" name="Google Shape;105;p9"/>
          <p:cNvSpPr txBox="1">
            <a:spLocks noGrp="1"/>
          </p:cNvSpPr>
          <p:nvPr>
            <p:ph type="title"/>
          </p:nvPr>
        </p:nvSpPr>
        <p:spPr>
          <a:xfrm>
            <a:off x="720000" y="1630138"/>
            <a:ext cx="3282600" cy="83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06" name="Google Shape;106;p9"/>
          <p:cNvSpPr txBox="1">
            <a:spLocks noGrp="1"/>
          </p:cNvSpPr>
          <p:nvPr>
            <p:ph type="subTitle" idx="1"/>
          </p:nvPr>
        </p:nvSpPr>
        <p:spPr>
          <a:xfrm>
            <a:off x="720000" y="2946514"/>
            <a:ext cx="3282600" cy="48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07" name="Google Shape;107;p9"/>
          <p:cNvSpPr txBox="1">
            <a:spLocks noGrp="1"/>
          </p:cNvSpPr>
          <p:nvPr>
            <p:ph type="body" idx="2"/>
          </p:nvPr>
        </p:nvSpPr>
        <p:spPr>
          <a:xfrm>
            <a:off x="4665025" y="1443963"/>
            <a:ext cx="3295500" cy="288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8" name="Google Shape;108;p9"/>
          <p:cNvSpPr txBox="1">
            <a:spLocks noGrp="1"/>
          </p:cNvSpPr>
          <p:nvPr>
            <p:ph type="title" idx="3" hasCustomPrompt="1"/>
          </p:nvPr>
        </p:nvSpPr>
        <p:spPr>
          <a:xfrm>
            <a:off x="720000" y="2510609"/>
            <a:ext cx="3295500" cy="43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grpSp>
        <p:nvGrpSpPr>
          <p:cNvPr id="109" name="Google Shape;109;p9"/>
          <p:cNvGrpSpPr/>
          <p:nvPr/>
        </p:nvGrpSpPr>
        <p:grpSpPr>
          <a:xfrm flipH="1">
            <a:off x="-1261636" y="-1263801"/>
            <a:ext cx="2274674" cy="2281692"/>
            <a:chOff x="7609464" y="-843476"/>
            <a:chExt cx="2274674" cy="2281692"/>
          </a:xfrm>
        </p:grpSpPr>
        <p:sp>
          <p:nvSpPr>
            <p:cNvPr id="110" name="Google Shape;110;p9"/>
            <p:cNvSpPr/>
            <p:nvPr/>
          </p:nvSpPr>
          <p:spPr>
            <a:xfrm rot="5400000">
              <a:off x="7609464" y="-766784"/>
              <a:ext cx="2205000" cy="22050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9"/>
            <p:cNvSpPr/>
            <p:nvPr/>
          </p:nvSpPr>
          <p:spPr>
            <a:xfrm rot="5400000">
              <a:off x="7679138" y="-843476"/>
              <a:ext cx="2205000" cy="2205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" name="Google Shape;112;p9"/>
          <p:cNvSpPr/>
          <p:nvPr/>
        </p:nvSpPr>
        <p:spPr>
          <a:xfrm>
            <a:off x="-388475" y="4270000"/>
            <a:ext cx="1426800" cy="1426800"/>
          </a:xfrm>
          <a:prstGeom prst="ellipse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9"/>
          <p:cNvSpPr/>
          <p:nvPr/>
        </p:nvSpPr>
        <p:spPr>
          <a:xfrm>
            <a:off x="8246550" y="4450038"/>
            <a:ext cx="354900" cy="306900"/>
          </a:xfrm>
          <a:prstGeom prst="triangle">
            <a:avLst>
              <a:gd name="adj" fmla="val 50000"/>
            </a:avLst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9"/>
          <p:cNvSpPr/>
          <p:nvPr/>
        </p:nvSpPr>
        <p:spPr>
          <a:xfrm>
            <a:off x="8584500" y="1667650"/>
            <a:ext cx="324600" cy="3261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9"/>
          <p:cNvSpPr/>
          <p:nvPr/>
        </p:nvSpPr>
        <p:spPr>
          <a:xfrm>
            <a:off x="3314475" y="4623050"/>
            <a:ext cx="429900" cy="429900"/>
          </a:xfrm>
          <a:prstGeom prst="mathPlus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9"/>
          <p:cNvSpPr/>
          <p:nvPr/>
        </p:nvSpPr>
        <p:spPr>
          <a:xfrm>
            <a:off x="8584500" y="110100"/>
            <a:ext cx="429900" cy="4299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9"/>
          <p:cNvSpPr/>
          <p:nvPr/>
        </p:nvSpPr>
        <p:spPr>
          <a:xfrm>
            <a:off x="162625" y="2994025"/>
            <a:ext cx="324600" cy="3261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8" name="Google Shape;118;p9"/>
          <p:cNvCxnSpPr/>
          <p:nvPr/>
        </p:nvCxnSpPr>
        <p:spPr>
          <a:xfrm>
            <a:off x="821550" y="-129200"/>
            <a:ext cx="0" cy="16401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19" name="Google Shape;119;p9"/>
          <p:cNvCxnSpPr/>
          <p:nvPr/>
        </p:nvCxnSpPr>
        <p:spPr>
          <a:xfrm>
            <a:off x="821550" y="3512625"/>
            <a:ext cx="0" cy="20235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0"/>
          <p:cNvSpPr txBox="1">
            <a:spLocks noGrp="1"/>
          </p:cNvSpPr>
          <p:nvPr>
            <p:ph type="body" idx="1"/>
          </p:nvPr>
        </p:nvSpPr>
        <p:spPr>
          <a:xfrm>
            <a:off x="6048375" y="3799425"/>
            <a:ext cx="2345400" cy="10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/>
            </a:lvl1pPr>
          </a:lstStyle>
          <a:p>
            <a:endParaRPr/>
          </a:p>
        </p:txBody>
      </p:sp>
      <p:sp>
        <p:nvSpPr>
          <p:cNvPr id="122" name="Google Shape;122;p10"/>
          <p:cNvSpPr/>
          <p:nvPr/>
        </p:nvSpPr>
        <p:spPr>
          <a:xfrm>
            <a:off x="-439525" y="2957369"/>
            <a:ext cx="937800" cy="8937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0"/>
          <p:cNvSpPr/>
          <p:nvPr/>
        </p:nvSpPr>
        <p:spPr>
          <a:xfrm>
            <a:off x="251100" y="1032025"/>
            <a:ext cx="702600" cy="6696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0"/>
          <p:cNvSpPr/>
          <p:nvPr/>
        </p:nvSpPr>
        <p:spPr>
          <a:xfrm>
            <a:off x="8406450" y="110100"/>
            <a:ext cx="1426800" cy="1426800"/>
          </a:xfrm>
          <a:prstGeom prst="ellipse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0"/>
          <p:cNvSpPr/>
          <p:nvPr/>
        </p:nvSpPr>
        <p:spPr>
          <a:xfrm>
            <a:off x="7710275" y="895088"/>
            <a:ext cx="354900" cy="306900"/>
          </a:xfrm>
          <a:prstGeom prst="triangle">
            <a:avLst>
              <a:gd name="adj" fmla="val 50000"/>
            </a:avLst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0"/>
          <p:cNvSpPr/>
          <p:nvPr/>
        </p:nvSpPr>
        <p:spPr>
          <a:xfrm>
            <a:off x="251100" y="4551575"/>
            <a:ext cx="429900" cy="429900"/>
          </a:xfrm>
          <a:prstGeom prst="mathPlus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"/>
          <p:cNvSpPr/>
          <p:nvPr/>
        </p:nvSpPr>
        <p:spPr>
          <a:xfrm>
            <a:off x="1159200" y="244925"/>
            <a:ext cx="429900" cy="4299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0"/>
          <p:cNvSpPr/>
          <p:nvPr/>
        </p:nvSpPr>
        <p:spPr>
          <a:xfrm>
            <a:off x="8472250" y="3958150"/>
            <a:ext cx="429900" cy="429900"/>
          </a:xfrm>
          <a:prstGeom prst="mathMultiply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contents">
  <p:cSld name="CUSTOM_1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3"/>
          <p:cNvSpPr/>
          <p:nvPr/>
        </p:nvSpPr>
        <p:spPr>
          <a:xfrm>
            <a:off x="3830701" y="3100488"/>
            <a:ext cx="741300" cy="741300"/>
          </a:xfrm>
          <a:prstGeom prst="ellipse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3"/>
          <p:cNvSpPr/>
          <p:nvPr/>
        </p:nvSpPr>
        <p:spPr>
          <a:xfrm>
            <a:off x="4083663" y="189636"/>
            <a:ext cx="4570800" cy="4508700"/>
          </a:xfrm>
          <a:prstGeom prst="round2DiagRect">
            <a:avLst>
              <a:gd name="adj1" fmla="val 16667"/>
              <a:gd name="adj2" fmla="val 0"/>
            </a:avLst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3"/>
          <p:cNvSpPr/>
          <p:nvPr/>
        </p:nvSpPr>
        <p:spPr>
          <a:xfrm>
            <a:off x="4247278" y="353250"/>
            <a:ext cx="4570800" cy="45087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3"/>
          <p:cNvSpPr txBox="1">
            <a:spLocks noGrp="1"/>
          </p:cNvSpPr>
          <p:nvPr>
            <p:ph type="title"/>
          </p:nvPr>
        </p:nvSpPr>
        <p:spPr>
          <a:xfrm>
            <a:off x="720000" y="1814675"/>
            <a:ext cx="2948100" cy="151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0" name="Google Shape;150;p13"/>
          <p:cNvSpPr txBox="1">
            <a:spLocks noGrp="1"/>
          </p:cNvSpPr>
          <p:nvPr>
            <p:ph type="title" idx="2" hasCustomPrompt="1"/>
          </p:nvPr>
        </p:nvSpPr>
        <p:spPr>
          <a:xfrm>
            <a:off x="4642900" y="965450"/>
            <a:ext cx="958800" cy="39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51" name="Google Shape;151;p13"/>
          <p:cNvSpPr txBox="1">
            <a:spLocks noGrp="1"/>
          </p:cNvSpPr>
          <p:nvPr>
            <p:ph type="title" idx="3" hasCustomPrompt="1"/>
          </p:nvPr>
        </p:nvSpPr>
        <p:spPr>
          <a:xfrm>
            <a:off x="4642900" y="1948051"/>
            <a:ext cx="958800" cy="39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52" name="Google Shape;152;p13"/>
          <p:cNvSpPr txBox="1">
            <a:spLocks noGrp="1"/>
          </p:cNvSpPr>
          <p:nvPr>
            <p:ph type="title" idx="4" hasCustomPrompt="1"/>
          </p:nvPr>
        </p:nvSpPr>
        <p:spPr>
          <a:xfrm>
            <a:off x="4642900" y="2930651"/>
            <a:ext cx="958800" cy="39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53" name="Google Shape;153;p13"/>
          <p:cNvSpPr txBox="1">
            <a:spLocks noGrp="1"/>
          </p:cNvSpPr>
          <p:nvPr>
            <p:ph type="title" idx="5" hasCustomPrompt="1"/>
          </p:nvPr>
        </p:nvSpPr>
        <p:spPr>
          <a:xfrm>
            <a:off x="4642900" y="3939075"/>
            <a:ext cx="958800" cy="39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54" name="Google Shape;154;p13"/>
          <p:cNvSpPr txBox="1">
            <a:spLocks noGrp="1"/>
          </p:cNvSpPr>
          <p:nvPr>
            <p:ph type="subTitle" idx="1"/>
          </p:nvPr>
        </p:nvSpPr>
        <p:spPr>
          <a:xfrm>
            <a:off x="5716000" y="684075"/>
            <a:ext cx="2348700" cy="38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latin typeface="Anton"/>
                <a:ea typeface="Anton"/>
                <a:cs typeface="Anton"/>
                <a:sym typeface="Ant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5" name="Google Shape;155;p13"/>
          <p:cNvSpPr txBox="1">
            <a:spLocks noGrp="1"/>
          </p:cNvSpPr>
          <p:nvPr>
            <p:ph type="subTitle" idx="6"/>
          </p:nvPr>
        </p:nvSpPr>
        <p:spPr>
          <a:xfrm>
            <a:off x="5716000" y="1670662"/>
            <a:ext cx="2348700" cy="38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latin typeface="Anton"/>
                <a:ea typeface="Anton"/>
                <a:cs typeface="Anton"/>
                <a:sym typeface="Ant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6" name="Google Shape;156;p13"/>
          <p:cNvSpPr txBox="1">
            <a:spLocks noGrp="1"/>
          </p:cNvSpPr>
          <p:nvPr>
            <p:ph type="subTitle" idx="7"/>
          </p:nvPr>
        </p:nvSpPr>
        <p:spPr>
          <a:xfrm>
            <a:off x="5716000" y="2663825"/>
            <a:ext cx="2348700" cy="38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latin typeface="Anton"/>
                <a:ea typeface="Anton"/>
                <a:cs typeface="Anton"/>
                <a:sym typeface="Ant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7" name="Google Shape;157;p13"/>
          <p:cNvSpPr txBox="1">
            <a:spLocks noGrp="1"/>
          </p:cNvSpPr>
          <p:nvPr>
            <p:ph type="subTitle" idx="8"/>
          </p:nvPr>
        </p:nvSpPr>
        <p:spPr>
          <a:xfrm>
            <a:off x="5716000" y="3657000"/>
            <a:ext cx="2348700" cy="38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latin typeface="Anton"/>
                <a:ea typeface="Anton"/>
                <a:cs typeface="Anton"/>
                <a:sym typeface="Ant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158" name="Google Shape;158;p13"/>
          <p:cNvCxnSpPr/>
          <p:nvPr/>
        </p:nvCxnSpPr>
        <p:spPr>
          <a:xfrm>
            <a:off x="821550" y="-129200"/>
            <a:ext cx="0" cy="16401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59" name="Google Shape;159;p13"/>
          <p:cNvCxnSpPr/>
          <p:nvPr/>
        </p:nvCxnSpPr>
        <p:spPr>
          <a:xfrm>
            <a:off x="821550" y="3512625"/>
            <a:ext cx="0" cy="20235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60" name="Google Shape;160;p13"/>
          <p:cNvSpPr/>
          <p:nvPr/>
        </p:nvSpPr>
        <p:spPr>
          <a:xfrm>
            <a:off x="3592052" y="4459663"/>
            <a:ext cx="408600" cy="408600"/>
          </a:xfrm>
          <a:prstGeom prst="ellipse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3"/>
          <p:cNvSpPr/>
          <p:nvPr/>
        </p:nvSpPr>
        <p:spPr>
          <a:xfrm>
            <a:off x="8885229" y="3887046"/>
            <a:ext cx="531600" cy="5346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3"/>
          <p:cNvSpPr/>
          <p:nvPr/>
        </p:nvSpPr>
        <p:spPr>
          <a:xfrm>
            <a:off x="160500" y="3990275"/>
            <a:ext cx="429900" cy="429900"/>
          </a:xfrm>
          <a:prstGeom prst="mathPlus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3"/>
          <p:cNvSpPr/>
          <p:nvPr/>
        </p:nvSpPr>
        <p:spPr>
          <a:xfrm>
            <a:off x="3449175" y="395700"/>
            <a:ext cx="429900" cy="429900"/>
          </a:xfrm>
          <a:prstGeom prst="mathMultiply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"/>
          <p:cNvSpPr txBox="1">
            <a:spLocks noGrp="1"/>
          </p:cNvSpPr>
          <p:nvPr>
            <p:ph type="subTitle" idx="9"/>
          </p:nvPr>
        </p:nvSpPr>
        <p:spPr>
          <a:xfrm>
            <a:off x="5716000" y="1002100"/>
            <a:ext cx="2348700" cy="4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13"/>
          <p:cNvSpPr txBox="1">
            <a:spLocks noGrp="1"/>
          </p:cNvSpPr>
          <p:nvPr>
            <p:ph type="subTitle" idx="13"/>
          </p:nvPr>
        </p:nvSpPr>
        <p:spPr>
          <a:xfrm>
            <a:off x="5716000" y="2975275"/>
            <a:ext cx="2348700" cy="4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13"/>
          <p:cNvSpPr txBox="1">
            <a:spLocks noGrp="1"/>
          </p:cNvSpPr>
          <p:nvPr>
            <p:ph type="subTitle" idx="14"/>
          </p:nvPr>
        </p:nvSpPr>
        <p:spPr>
          <a:xfrm>
            <a:off x="5716000" y="3975025"/>
            <a:ext cx="2348700" cy="56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3"/>
          <p:cNvSpPr txBox="1">
            <a:spLocks noGrp="1"/>
          </p:cNvSpPr>
          <p:nvPr>
            <p:ph type="subTitle" idx="15"/>
          </p:nvPr>
        </p:nvSpPr>
        <p:spPr>
          <a:xfrm>
            <a:off x="5716000" y="1975525"/>
            <a:ext cx="2348700" cy="56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4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16"/>
          <p:cNvSpPr/>
          <p:nvPr/>
        </p:nvSpPr>
        <p:spPr>
          <a:xfrm>
            <a:off x="9854320" y="4497901"/>
            <a:ext cx="59" cy="3224"/>
          </a:xfrm>
          <a:custGeom>
            <a:avLst/>
            <a:gdLst/>
            <a:ahLst/>
            <a:cxnLst/>
            <a:rect l="l" t="t" r="r" b="b"/>
            <a:pathLst>
              <a:path w="1" h="103" extrusionOk="0">
                <a:moveTo>
                  <a:pt x="0" y="102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6"/>
          <p:cNvSpPr/>
          <p:nvPr/>
        </p:nvSpPr>
        <p:spPr>
          <a:xfrm>
            <a:off x="-458800" y="4679544"/>
            <a:ext cx="937800" cy="8937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6"/>
          <p:cNvSpPr/>
          <p:nvPr/>
        </p:nvSpPr>
        <p:spPr>
          <a:xfrm>
            <a:off x="8688925" y="-418275"/>
            <a:ext cx="937800" cy="16881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6"/>
          <p:cNvSpPr/>
          <p:nvPr/>
        </p:nvSpPr>
        <p:spPr>
          <a:xfrm>
            <a:off x="8136375" y="4252625"/>
            <a:ext cx="1426800" cy="1426800"/>
          </a:xfrm>
          <a:prstGeom prst="ellipse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6"/>
          <p:cNvSpPr/>
          <p:nvPr/>
        </p:nvSpPr>
        <p:spPr>
          <a:xfrm>
            <a:off x="2873025" y="4346063"/>
            <a:ext cx="354900" cy="306900"/>
          </a:xfrm>
          <a:prstGeom prst="triangle">
            <a:avLst>
              <a:gd name="adj" fmla="val 50000"/>
            </a:avLst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6"/>
          <p:cNvSpPr/>
          <p:nvPr/>
        </p:nvSpPr>
        <p:spPr>
          <a:xfrm>
            <a:off x="611000" y="4555475"/>
            <a:ext cx="429900" cy="429900"/>
          </a:xfrm>
          <a:prstGeom prst="mathPlus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6"/>
          <p:cNvSpPr/>
          <p:nvPr/>
        </p:nvSpPr>
        <p:spPr>
          <a:xfrm>
            <a:off x="7234850" y="110088"/>
            <a:ext cx="429900" cy="4299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6"/>
          <p:cNvSpPr/>
          <p:nvPr/>
        </p:nvSpPr>
        <p:spPr>
          <a:xfrm>
            <a:off x="5299775" y="4603500"/>
            <a:ext cx="429900" cy="429900"/>
          </a:xfrm>
          <a:prstGeom prst="mathMultiply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3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0"/>
          <p:cNvSpPr/>
          <p:nvPr/>
        </p:nvSpPr>
        <p:spPr>
          <a:xfrm>
            <a:off x="4575425" y="1493475"/>
            <a:ext cx="1778700" cy="2623500"/>
          </a:xfrm>
          <a:prstGeom prst="round2DiagRect">
            <a:avLst>
              <a:gd name="adj1" fmla="val 16667"/>
              <a:gd name="adj2" fmla="val 0"/>
            </a:avLst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0"/>
          <p:cNvSpPr/>
          <p:nvPr/>
        </p:nvSpPr>
        <p:spPr>
          <a:xfrm>
            <a:off x="4651625" y="1637950"/>
            <a:ext cx="1778700" cy="26235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0"/>
          <p:cNvSpPr txBox="1">
            <a:spLocks noGrp="1"/>
          </p:cNvSpPr>
          <p:nvPr>
            <p:ph type="subTitle" idx="1"/>
          </p:nvPr>
        </p:nvSpPr>
        <p:spPr>
          <a:xfrm>
            <a:off x="4865650" y="2661538"/>
            <a:ext cx="1335600" cy="30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nton"/>
              <a:buNone/>
              <a:defRPr sz="2000"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251" name="Google Shape;251;p20"/>
          <p:cNvSpPr/>
          <p:nvPr/>
        </p:nvSpPr>
        <p:spPr>
          <a:xfrm>
            <a:off x="2639388" y="1493475"/>
            <a:ext cx="1778700" cy="2623500"/>
          </a:xfrm>
          <a:prstGeom prst="round2DiagRect">
            <a:avLst>
              <a:gd name="adj1" fmla="val 16667"/>
              <a:gd name="adj2" fmla="val 0"/>
            </a:avLst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0"/>
          <p:cNvSpPr/>
          <p:nvPr/>
        </p:nvSpPr>
        <p:spPr>
          <a:xfrm>
            <a:off x="6511450" y="1493475"/>
            <a:ext cx="1778700" cy="2623500"/>
          </a:xfrm>
          <a:prstGeom prst="round2DiagRect">
            <a:avLst>
              <a:gd name="adj1" fmla="val 16667"/>
              <a:gd name="adj2" fmla="val 0"/>
            </a:avLst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20"/>
          <p:cNvSpPr/>
          <p:nvPr/>
        </p:nvSpPr>
        <p:spPr>
          <a:xfrm>
            <a:off x="717450" y="1493475"/>
            <a:ext cx="1778700" cy="2623500"/>
          </a:xfrm>
          <a:prstGeom prst="round2DiagRect">
            <a:avLst>
              <a:gd name="adj1" fmla="val 16667"/>
              <a:gd name="adj2" fmla="val 0"/>
            </a:avLst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0"/>
          <p:cNvSpPr/>
          <p:nvPr/>
        </p:nvSpPr>
        <p:spPr>
          <a:xfrm>
            <a:off x="2715588" y="1637950"/>
            <a:ext cx="1778700" cy="26235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0"/>
          <p:cNvSpPr/>
          <p:nvPr/>
        </p:nvSpPr>
        <p:spPr>
          <a:xfrm>
            <a:off x="6587650" y="1637950"/>
            <a:ext cx="1778700" cy="26235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0"/>
          <p:cNvSpPr/>
          <p:nvPr/>
        </p:nvSpPr>
        <p:spPr>
          <a:xfrm>
            <a:off x="793650" y="1637950"/>
            <a:ext cx="1778700" cy="26235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0"/>
          <p:cNvSpPr txBox="1">
            <a:spLocks noGrp="1"/>
          </p:cNvSpPr>
          <p:nvPr>
            <p:ph type="subTitle" idx="2"/>
          </p:nvPr>
        </p:nvSpPr>
        <p:spPr>
          <a:xfrm>
            <a:off x="993500" y="2661538"/>
            <a:ext cx="1335600" cy="30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nton"/>
              <a:buNone/>
              <a:defRPr sz="2000"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258" name="Google Shape;258;p20"/>
          <p:cNvSpPr txBox="1">
            <a:spLocks noGrp="1"/>
          </p:cNvSpPr>
          <p:nvPr>
            <p:ph type="subTitle" idx="3"/>
          </p:nvPr>
        </p:nvSpPr>
        <p:spPr>
          <a:xfrm>
            <a:off x="2929575" y="2661538"/>
            <a:ext cx="1335600" cy="30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nton"/>
              <a:buNone/>
              <a:defRPr sz="2000"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259" name="Google Shape;259;p20"/>
          <p:cNvSpPr txBox="1">
            <a:spLocks noGrp="1"/>
          </p:cNvSpPr>
          <p:nvPr>
            <p:ph type="subTitle" idx="4"/>
          </p:nvPr>
        </p:nvSpPr>
        <p:spPr>
          <a:xfrm>
            <a:off x="6801725" y="2661538"/>
            <a:ext cx="1335600" cy="30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nton"/>
              <a:buNone/>
              <a:defRPr sz="2000"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Anton"/>
              <a:buNone/>
              <a:defRPr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260" name="Google Shape;260;p20"/>
          <p:cNvSpPr/>
          <p:nvPr/>
        </p:nvSpPr>
        <p:spPr>
          <a:xfrm>
            <a:off x="5159975" y="1269825"/>
            <a:ext cx="762000" cy="762000"/>
          </a:xfrm>
          <a:prstGeom prst="ellipse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0"/>
          <p:cNvSpPr/>
          <p:nvPr/>
        </p:nvSpPr>
        <p:spPr>
          <a:xfrm>
            <a:off x="5421425" y="-601275"/>
            <a:ext cx="239100" cy="16881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62" name="Google Shape;262;p20"/>
          <p:cNvCxnSpPr/>
          <p:nvPr/>
        </p:nvCxnSpPr>
        <p:spPr>
          <a:xfrm>
            <a:off x="8298800" y="-129200"/>
            <a:ext cx="0" cy="14643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63" name="Google Shape;263;p20"/>
          <p:cNvCxnSpPr/>
          <p:nvPr/>
        </p:nvCxnSpPr>
        <p:spPr>
          <a:xfrm>
            <a:off x="8298675" y="4349825"/>
            <a:ext cx="0" cy="13695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64" name="Google Shape;264;p20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20"/>
          <p:cNvSpPr txBox="1">
            <a:spLocks noGrp="1"/>
          </p:cNvSpPr>
          <p:nvPr>
            <p:ph type="subTitle" idx="5"/>
          </p:nvPr>
        </p:nvSpPr>
        <p:spPr>
          <a:xfrm>
            <a:off x="904112" y="2914538"/>
            <a:ext cx="15408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20"/>
          <p:cNvSpPr txBox="1">
            <a:spLocks noGrp="1"/>
          </p:cNvSpPr>
          <p:nvPr>
            <p:ph type="subTitle" idx="6"/>
          </p:nvPr>
        </p:nvSpPr>
        <p:spPr>
          <a:xfrm>
            <a:off x="4763050" y="2914538"/>
            <a:ext cx="15408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20"/>
          <p:cNvSpPr txBox="1">
            <a:spLocks noGrp="1"/>
          </p:cNvSpPr>
          <p:nvPr>
            <p:ph type="subTitle" idx="7"/>
          </p:nvPr>
        </p:nvSpPr>
        <p:spPr>
          <a:xfrm>
            <a:off x="6699100" y="2914538"/>
            <a:ext cx="15408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20"/>
          <p:cNvSpPr txBox="1">
            <a:spLocks noGrp="1"/>
          </p:cNvSpPr>
          <p:nvPr>
            <p:ph type="subTitle" idx="8"/>
          </p:nvPr>
        </p:nvSpPr>
        <p:spPr>
          <a:xfrm>
            <a:off x="2796775" y="2914538"/>
            <a:ext cx="15408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20"/>
          <p:cNvSpPr/>
          <p:nvPr/>
        </p:nvSpPr>
        <p:spPr>
          <a:xfrm>
            <a:off x="-458800" y="4679544"/>
            <a:ext cx="937800" cy="8937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0"/>
          <p:cNvSpPr/>
          <p:nvPr/>
        </p:nvSpPr>
        <p:spPr>
          <a:xfrm>
            <a:off x="256100" y="1269825"/>
            <a:ext cx="354900" cy="306900"/>
          </a:xfrm>
          <a:prstGeom prst="triangle">
            <a:avLst>
              <a:gd name="adj" fmla="val 50000"/>
            </a:avLst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20"/>
          <p:cNvSpPr/>
          <p:nvPr/>
        </p:nvSpPr>
        <p:spPr>
          <a:xfrm>
            <a:off x="144300" y="4079225"/>
            <a:ext cx="429900" cy="429900"/>
          </a:xfrm>
          <a:prstGeom prst="mathPlus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20"/>
          <p:cNvSpPr/>
          <p:nvPr/>
        </p:nvSpPr>
        <p:spPr>
          <a:xfrm>
            <a:off x="8593525" y="1461475"/>
            <a:ext cx="429900" cy="4299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20"/>
          <p:cNvSpPr/>
          <p:nvPr/>
        </p:nvSpPr>
        <p:spPr>
          <a:xfrm>
            <a:off x="8593525" y="4603500"/>
            <a:ext cx="429900" cy="429900"/>
          </a:xfrm>
          <a:prstGeom prst="mathMultiply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20"/>
          <p:cNvSpPr/>
          <p:nvPr/>
        </p:nvSpPr>
        <p:spPr>
          <a:xfrm>
            <a:off x="5780600" y="-2677750"/>
            <a:ext cx="354900" cy="306900"/>
          </a:xfrm>
          <a:prstGeom prst="triangle">
            <a:avLst>
              <a:gd name="adj" fmla="val 50000"/>
            </a:avLst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7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3"/>
          <p:cNvSpPr/>
          <p:nvPr/>
        </p:nvSpPr>
        <p:spPr>
          <a:xfrm>
            <a:off x="4798225" y="687525"/>
            <a:ext cx="429900" cy="429900"/>
          </a:xfrm>
          <a:prstGeom prst="mathMultiply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3"/>
          <p:cNvSpPr/>
          <p:nvPr/>
        </p:nvSpPr>
        <p:spPr>
          <a:xfrm>
            <a:off x="-458800" y="4679544"/>
            <a:ext cx="937800" cy="8937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3"/>
          <p:cNvSpPr/>
          <p:nvPr/>
        </p:nvSpPr>
        <p:spPr>
          <a:xfrm>
            <a:off x="1732875" y="-164100"/>
            <a:ext cx="324600" cy="16881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23"/>
          <p:cNvSpPr/>
          <p:nvPr/>
        </p:nvSpPr>
        <p:spPr>
          <a:xfrm>
            <a:off x="3989850" y="4466475"/>
            <a:ext cx="429900" cy="429900"/>
          </a:xfrm>
          <a:prstGeom prst="ellipse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23"/>
          <p:cNvSpPr/>
          <p:nvPr/>
        </p:nvSpPr>
        <p:spPr>
          <a:xfrm>
            <a:off x="-541950" y="-463625"/>
            <a:ext cx="1426800" cy="1426800"/>
          </a:xfrm>
          <a:prstGeom prst="ellipse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3"/>
          <p:cNvSpPr/>
          <p:nvPr/>
        </p:nvSpPr>
        <p:spPr>
          <a:xfrm>
            <a:off x="6890850" y="4261650"/>
            <a:ext cx="559500" cy="5625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23"/>
          <p:cNvSpPr/>
          <p:nvPr/>
        </p:nvSpPr>
        <p:spPr>
          <a:xfrm>
            <a:off x="4394550" y="3984400"/>
            <a:ext cx="354900" cy="306900"/>
          </a:xfrm>
          <a:prstGeom prst="triangle">
            <a:avLst>
              <a:gd name="adj" fmla="val 50000"/>
            </a:avLst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23"/>
          <p:cNvSpPr/>
          <p:nvPr/>
        </p:nvSpPr>
        <p:spPr>
          <a:xfrm>
            <a:off x="7979675" y="333375"/>
            <a:ext cx="324600" cy="3261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23"/>
          <p:cNvSpPr/>
          <p:nvPr/>
        </p:nvSpPr>
        <p:spPr>
          <a:xfrm>
            <a:off x="160500" y="3922900"/>
            <a:ext cx="429900" cy="429900"/>
          </a:xfrm>
          <a:prstGeom prst="mathPlus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23"/>
          <p:cNvSpPr/>
          <p:nvPr/>
        </p:nvSpPr>
        <p:spPr>
          <a:xfrm>
            <a:off x="8518200" y="1810900"/>
            <a:ext cx="429900" cy="4299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0" name="Google Shape;340;p23"/>
          <p:cNvGrpSpPr/>
          <p:nvPr/>
        </p:nvGrpSpPr>
        <p:grpSpPr>
          <a:xfrm>
            <a:off x="2264058" y="264870"/>
            <a:ext cx="4580280" cy="4613765"/>
            <a:chOff x="2398900" y="208300"/>
            <a:chExt cx="4310852" cy="4342367"/>
          </a:xfrm>
        </p:grpSpPr>
        <p:sp>
          <p:nvSpPr>
            <p:cNvPr id="341" name="Google Shape;341;p23"/>
            <p:cNvSpPr/>
            <p:nvPr/>
          </p:nvSpPr>
          <p:spPr>
            <a:xfrm>
              <a:off x="2398900" y="208300"/>
              <a:ext cx="4172400" cy="41724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3"/>
            <p:cNvSpPr/>
            <p:nvPr/>
          </p:nvSpPr>
          <p:spPr>
            <a:xfrm>
              <a:off x="2537352" y="378267"/>
              <a:ext cx="4172400" cy="4172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3" name="Google Shape;343;p23"/>
          <p:cNvSpPr txBox="1">
            <a:spLocks noGrp="1"/>
          </p:cNvSpPr>
          <p:nvPr>
            <p:ph type="title"/>
          </p:nvPr>
        </p:nvSpPr>
        <p:spPr>
          <a:xfrm>
            <a:off x="2625750" y="982825"/>
            <a:ext cx="3892500" cy="100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44" name="Google Shape;344;p23"/>
          <p:cNvSpPr txBox="1"/>
          <p:nvPr/>
        </p:nvSpPr>
        <p:spPr>
          <a:xfrm>
            <a:off x="3365775" y="3639900"/>
            <a:ext cx="2515500" cy="10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CREDITS: This presentation template was created by </a:t>
            </a:r>
            <a:r>
              <a:rPr lang="en" sz="1100" b="1" u="sng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lang="en"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en" sz="11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 including icons by </a:t>
            </a:r>
            <a:r>
              <a:rPr lang="en" sz="1100" b="1" u="sng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lang="en" sz="11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, infographics &amp; images by </a:t>
            </a:r>
            <a:r>
              <a:rPr lang="en" sz="1100" b="1" u="sng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r>
              <a:rPr lang="en" sz="11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1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5" name="Google Shape;345;p23"/>
          <p:cNvSpPr txBox="1">
            <a:spLocks noGrp="1"/>
          </p:cNvSpPr>
          <p:nvPr>
            <p:ph type="subTitle" idx="1"/>
          </p:nvPr>
        </p:nvSpPr>
        <p:spPr>
          <a:xfrm>
            <a:off x="2625625" y="1783925"/>
            <a:ext cx="3892500" cy="100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6" name="Google Shape;346;p23"/>
          <p:cNvSpPr/>
          <p:nvPr/>
        </p:nvSpPr>
        <p:spPr>
          <a:xfrm>
            <a:off x="6518125" y="810513"/>
            <a:ext cx="354900" cy="306900"/>
          </a:xfrm>
          <a:prstGeom prst="triangle">
            <a:avLst>
              <a:gd name="adj" fmla="val 50000"/>
            </a:avLst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3"/>
          <p:cNvSpPr/>
          <p:nvPr/>
        </p:nvSpPr>
        <p:spPr>
          <a:xfrm>
            <a:off x="823100" y="1430225"/>
            <a:ext cx="429900" cy="429900"/>
          </a:xfrm>
          <a:prstGeom prst="mathMultiply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13"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" name="Google Shape;378;p26"/>
          <p:cNvGrpSpPr/>
          <p:nvPr/>
        </p:nvGrpSpPr>
        <p:grpSpPr>
          <a:xfrm>
            <a:off x="661667" y="749439"/>
            <a:ext cx="3871176" cy="3644869"/>
            <a:chOff x="717450" y="1493475"/>
            <a:chExt cx="1854900" cy="2767975"/>
          </a:xfrm>
        </p:grpSpPr>
        <p:sp>
          <p:nvSpPr>
            <p:cNvPr id="379" name="Google Shape;379;p26"/>
            <p:cNvSpPr/>
            <p:nvPr/>
          </p:nvSpPr>
          <p:spPr>
            <a:xfrm>
              <a:off x="717450" y="1493475"/>
              <a:ext cx="1778700" cy="2623500"/>
            </a:xfrm>
            <a:prstGeom prst="round2DiagRect">
              <a:avLst>
                <a:gd name="adj1" fmla="val 16667"/>
                <a:gd name="adj2" fmla="val 0"/>
              </a:avLst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6"/>
            <p:cNvSpPr/>
            <p:nvPr/>
          </p:nvSpPr>
          <p:spPr>
            <a:xfrm>
              <a:off x="793650" y="1637950"/>
              <a:ext cx="1778700" cy="26235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1" name="Google Shape;381;p26"/>
          <p:cNvSpPr txBox="1">
            <a:spLocks noGrp="1"/>
          </p:cNvSpPr>
          <p:nvPr>
            <p:ph type="title"/>
          </p:nvPr>
        </p:nvSpPr>
        <p:spPr>
          <a:xfrm>
            <a:off x="5227975" y="1721975"/>
            <a:ext cx="3245100" cy="6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2" name="Google Shape;382;p26"/>
          <p:cNvSpPr txBox="1">
            <a:spLocks noGrp="1"/>
          </p:cNvSpPr>
          <p:nvPr>
            <p:ph type="subTitle" idx="1"/>
          </p:nvPr>
        </p:nvSpPr>
        <p:spPr>
          <a:xfrm>
            <a:off x="5227975" y="2903725"/>
            <a:ext cx="3245100" cy="51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3" name="Google Shape;383;p26"/>
          <p:cNvSpPr txBox="1">
            <a:spLocks noGrp="1"/>
          </p:cNvSpPr>
          <p:nvPr>
            <p:ph type="body" idx="2"/>
          </p:nvPr>
        </p:nvSpPr>
        <p:spPr>
          <a:xfrm>
            <a:off x="1366275" y="1644150"/>
            <a:ext cx="2569500" cy="20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4" name="Google Shape;384;p26"/>
          <p:cNvSpPr txBox="1">
            <a:spLocks noGrp="1"/>
          </p:cNvSpPr>
          <p:nvPr>
            <p:ph type="title" idx="3" hasCustomPrompt="1"/>
          </p:nvPr>
        </p:nvSpPr>
        <p:spPr>
          <a:xfrm>
            <a:off x="5227975" y="2502003"/>
            <a:ext cx="3258000" cy="31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85" name="Google Shape;385;p26"/>
          <p:cNvSpPr/>
          <p:nvPr/>
        </p:nvSpPr>
        <p:spPr>
          <a:xfrm>
            <a:off x="-217800" y="4447644"/>
            <a:ext cx="937800" cy="8937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26"/>
          <p:cNvSpPr/>
          <p:nvPr/>
        </p:nvSpPr>
        <p:spPr>
          <a:xfrm>
            <a:off x="-504475" y="1152175"/>
            <a:ext cx="937800" cy="8937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26"/>
          <p:cNvSpPr/>
          <p:nvPr/>
        </p:nvSpPr>
        <p:spPr>
          <a:xfrm>
            <a:off x="8623875" y="3421525"/>
            <a:ext cx="1426800" cy="1426800"/>
          </a:xfrm>
          <a:prstGeom prst="ellipse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26"/>
          <p:cNvSpPr/>
          <p:nvPr/>
        </p:nvSpPr>
        <p:spPr>
          <a:xfrm>
            <a:off x="8384575" y="640913"/>
            <a:ext cx="354900" cy="306900"/>
          </a:xfrm>
          <a:prstGeom prst="triangle">
            <a:avLst>
              <a:gd name="adj" fmla="val 50000"/>
            </a:avLst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26"/>
          <p:cNvSpPr/>
          <p:nvPr/>
        </p:nvSpPr>
        <p:spPr>
          <a:xfrm>
            <a:off x="231775" y="2735025"/>
            <a:ext cx="429900" cy="429900"/>
          </a:xfrm>
          <a:prstGeom prst="mathPlus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26"/>
          <p:cNvSpPr/>
          <p:nvPr/>
        </p:nvSpPr>
        <p:spPr>
          <a:xfrm>
            <a:off x="1745625" y="110100"/>
            <a:ext cx="429900" cy="4299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26"/>
          <p:cNvSpPr/>
          <p:nvPr/>
        </p:nvSpPr>
        <p:spPr>
          <a:xfrm>
            <a:off x="7224175" y="4679550"/>
            <a:ext cx="429900" cy="429900"/>
          </a:xfrm>
          <a:prstGeom prst="mathMultiply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5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5_1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8"/>
          <p:cNvSpPr/>
          <p:nvPr/>
        </p:nvSpPr>
        <p:spPr>
          <a:xfrm rot="10800000" flipH="1">
            <a:off x="7481136" y="-1089282"/>
            <a:ext cx="2904600" cy="29046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28"/>
          <p:cNvSpPr/>
          <p:nvPr/>
        </p:nvSpPr>
        <p:spPr>
          <a:xfrm rot="10800000" flipH="1">
            <a:off x="7581903" y="-1165221"/>
            <a:ext cx="2904600" cy="2904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28"/>
          <p:cNvSpPr/>
          <p:nvPr/>
        </p:nvSpPr>
        <p:spPr>
          <a:xfrm>
            <a:off x="423525" y="3929094"/>
            <a:ext cx="937800" cy="8937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28"/>
          <p:cNvSpPr/>
          <p:nvPr/>
        </p:nvSpPr>
        <p:spPr>
          <a:xfrm>
            <a:off x="8688750" y="3709800"/>
            <a:ext cx="937800" cy="8937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28"/>
          <p:cNvSpPr/>
          <p:nvPr/>
        </p:nvSpPr>
        <p:spPr>
          <a:xfrm>
            <a:off x="-765125" y="985375"/>
            <a:ext cx="1426800" cy="1426800"/>
          </a:xfrm>
          <a:prstGeom prst="ellipse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28"/>
          <p:cNvSpPr/>
          <p:nvPr/>
        </p:nvSpPr>
        <p:spPr>
          <a:xfrm>
            <a:off x="6846400" y="209563"/>
            <a:ext cx="354900" cy="306900"/>
          </a:xfrm>
          <a:prstGeom prst="triangle">
            <a:avLst>
              <a:gd name="adj" fmla="val 50000"/>
            </a:avLst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28"/>
          <p:cNvSpPr/>
          <p:nvPr/>
        </p:nvSpPr>
        <p:spPr>
          <a:xfrm>
            <a:off x="231775" y="2735025"/>
            <a:ext cx="429900" cy="429900"/>
          </a:xfrm>
          <a:prstGeom prst="mathPlus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28"/>
          <p:cNvSpPr/>
          <p:nvPr/>
        </p:nvSpPr>
        <p:spPr>
          <a:xfrm>
            <a:off x="8436525" y="3047075"/>
            <a:ext cx="429900" cy="4299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28"/>
          <p:cNvSpPr/>
          <p:nvPr/>
        </p:nvSpPr>
        <p:spPr>
          <a:xfrm>
            <a:off x="3833700" y="4603500"/>
            <a:ext cx="429900" cy="429900"/>
          </a:xfrm>
          <a:prstGeom prst="mathMultiply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5_2"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9"/>
          <p:cNvSpPr/>
          <p:nvPr/>
        </p:nvSpPr>
        <p:spPr>
          <a:xfrm>
            <a:off x="-296150" y="4679544"/>
            <a:ext cx="937800" cy="8937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29"/>
          <p:cNvSpPr/>
          <p:nvPr/>
        </p:nvSpPr>
        <p:spPr>
          <a:xfrm>
            <a:off x="8488850" y="-270100"/>
            <a:ext cx="937800" cy="8937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29"/>
          <p:cNvSpPr/>
          <p:nvPr/>
        </p:nvSpPr>
        <p:spPr>
          <a:xfrm>
            <a:off x="7640125" y="386538"/>
            <a:ext cx="354900" cy="306900"/>
          </a:xfrm>
          <a:prstGeom prst="triangle">
            <a:avLst>
              <a:gd name="adj" fmla="val 50000"/>
            </a:avLst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29"/>
          <p:cNvSpPr/>
          <p:nvPr/>
        </p:nvSpPr>
        <p:spPr>
          <a:xfrm>
            <a:off x="211750" y="693450"/>
            <a:ext cx="429900" cy="429900"/>
          </a:xfrm>
          <a:prstGeom prst="mathPlus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29"/>
          <p:cNvSpPr/>
          <p:nvPr/>
        </p:nvSpPr>
        <p:spPr>
          <a:xfrm>
            <a:off x="8413850" y="1123350"/>
            <a:ext cx="429900" cy="4299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29"/>
          <p:cNvSpPr/>
          <p:nvPr/>
        </p:nvSpPr>
        <p:spPr>
          <a:xfrm>
            <a:off x="923275" y="110100"/>
            <a:ext cx="429900" cy="429900"/>
          </a:xfrm>
          <a:prstGeom prst="mathMultiply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29"/>
          <p:cNvSpPr/>
          <p:nvPr/>
        </p:nvSpPr>
        <p:spPr>
          <a:xfrm>
            <a:off x="8488850" y="4265394"/>
            <a:ext cx="354900" cy="3381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29"/>
          <p:cNvSpPr/>
          <p:nvPr/>
        </p:nvSpPr>
        <p:spPr>
          <a:xfrm>
            <a:off x="6903600" y="4413000"/>
            <a:ext cx="1426800" cy="1426800"/>
          </a:xfrm>
          <a:prstGeom prst="ellipse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5_3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30"/>
          <p:cNvGrpSpPr/>
          <p:nvPr/>
        </p:nvGrpSpPr>
        <p:grpSpPr>
          <a:xfrm rot="10800000">
            <a:off x="-1811039" y="1081479"/>
            <a:ext cx="3005367" cy="2980539"/>
            <a:chOff x="7481136" y="-1165221"/>
            <a:chExt cx="3005367" cy="2980539"/>
          </a:xfrm>
        </p:grpSpPr>
        <p:sp>
          <p:nvSpPr>
            <p:cNvPr id="414" name="Google Shape;414;p30"/>
            <p:cNvSpPr/>
            <p:nvPr/>
          </p:nvSpPr>
          <p:spPr>
            <a:xfrm rot="10800000" flipH="1">
              <a:off x="7481136" y="-1089282"/>
              <a:ext cx="2904600" cy="29046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0"/>
            <p:cNvSpPr/>
            <p:nvPr/>
          </p:nvSpPr>
          <p:spPr>
            <a:xfrm rot="10800000" flipH="1">
              <a:off x="7581903" y="-1165221"/>
              <a:ext cx="2904600" cy="2904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6" name="Google Shape;416;p30"/>
          <p:cNvSpPr/>
          <p:nvPr/>
        </p:nvSpPr>
        <p:spPr>
          <a:xfrm>
            <a:off x="8136375" y="4252625"/>
            <a:ext cx="1426800" cy="1426800"/>
          </a:xfrm>
          <a:prstGeom prst="ellipse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30"/>
          <p:cNvSpPr/>
          <p:nvPr/>
        </p:nvSpPr>
        <p:spPr>
          <a:xfrm>
            <a:off x="7592550" y="4388550"/>
            <a:ext cx="429900" cy="429900"/>
          </a:xfrm>
          <a:prstGeom prst="mathMultiply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30"/>
          <p:cNvSpPr/>
          <p:nvPr/>
        </p:nvSpPr>
        <p:spPr>
          <a:xfrm>
            <a:off x="568000" y="4603496"/>
            <a:ext cx="369600" cy="352200"/>
          </a:xfrm>
          <a:prstGeom prst="rect">
            <a:avLst/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30"/>
          <p:cNvSpPr/>
          <p:nvPr/>
        </p:nvSpPr>
        <p:spPr>
          <a:xfrm>
            <a:off x="359900" y="569150"/>
            <a:ext cx="429900" cy="429900"/>
          </a:xfrm>
          <a:prstGeom prst="mathPlus">
            <a:avLst>
              <a:gd name="adj1" fmla="val 2352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30"/>
          <p:cNvSpPr/>
          <p:nvPr/>
        </p:nvSpPr>
        <p:spPr>
          <a:xfrm>
            <a:off x="8436525" y="3047075"/>
            <a:ext cx="429900" cy="4299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rgbClr val="F19482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30"/>
          <p:cNvSpPr/>
          <p:nvPr/>
        </p:nvSpPr>
        <p:spPr>
          <a:xfrm>
            <a:off x="8474025" y="324763"/>
            <a:ext cx="354900" cy="306900"/>
          </a:xfrm>
          <a:prstGeom prst="triangle">
            <a:avLst>
              <a:gd name="adj" fmla="val 50000"/>
            </a:avLst>
          </a:prstGeom>
          <a:solidFill>
            <a:srgbClr val="83C8C5">
              <a:alpha val="18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A5EAE7">
            <a:alpha val="2277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nton"/>
              <a:buNone/>
              <a:defRPr sz="24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○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■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○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■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○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Roboto"/>
              <a:buChar char="■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5" r:id="rId3"/>
    <p:sldLayoutId id="2147483656" r:id="rId4"/>
    <p:sldLayoutId id="2147483658" r:id="rId5"/>
    <p:sldLayoutId id="2147483659" r:id="rId6"/>
    <p:sldLayoutId id="2147483662" r:id="rId7"/>
    <p:sldLayoutId id="2147483666" r:id="rId8"/>
    <p:sldLayoutId id="2147483669" r:id="rId9"/>
    <p:sldLayoutId id="2147483672" r:id="rId10"/>
    <p:sldLayoutId id="2147483673" r:id="rId11"/>
    <p:sldLayoutId id="2147483674" r:id="rId12"/>
    <p:sldLayoutId id="2147483675" r:id="rId13"/>
    <p:sldLayoutId id="2147483676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2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13" Type="http://schemas.openxmlformats.org/officeDocument/2006/relationships/image" Target="../media/image21.jpg"/><Relationship Id="rId18" Type="http://schemas.openxmlformats.org/officeDocument/2006/relationships/image" Target="../media/image26.jpg"/><Relationship Id="rId26" Type="http://schemas.openxmlformats.org/officeDocument/2006/relationships/image" Target="../media/image34.jpg"/><Relationship Id="rId3" Type="http://schemas.openxmlformats.org/officeDocument/2006/relationships/image" Target="../media/image11.jpg"/><Relationship Id="rId21" Type="http://schemas.openxmlformats.org/officeDocument/2006/relationships/image" Target="../media/image29.jpg"/><Relationship Id="rId7" Type="http://schemas.openxmlformats.org/officeDocument/2006/relationships/image" Target="../media/image15.jpg"/><Relationship Id="rId12" Type="http://schemas.openxmlformats.org/officeDocument/2006/relationships/image" Target="../media/image20.png"/><Relationship Id="rId17" Type="http://schemas.openxmlformats.org/officeDocument/2006/relationships/image" Target="../media/image25.jpg"/><Relationship Id="rId25" Type="http://schemas.openxmlformats.org/officeDocument/2006/relationships/image" Target="../media/image33.jpg"/><Relationship Id="rId2" Type="http://schemas.openxmlformats.org/officeDocument/2006/relationships/image" Target="../media/image10.jpg"/><Relationship Id="rId16" Type="http://schemas.openxmlformats.org/officeDocument/2006/relationships/image" Target="../media/image24.png"/><Relationship Id="rId20" Type="http://schemas.openxmlformats.org/officeDocument/2006/relationships/image" Target="../media/image28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24" Type="http://schemas.openxmlformats.org/officeDocument/2006/relationships/image" Target="../media/image32.jpg"/><Relationship Id="rId5" Type="http://schemas.openxmlformats.org/officeDocument/2006/relationships/image" Target="../media/image13.jpg"/><Relationship Id="rId15" Type="http://schemas.openxmlformats.org/officeDocument/2006/relationships/image" Target="../media/image23.jpg"/><Relationship Id="rId23" Type="http://schemas.openxmlformats.org/officeDocument/2006/relationships/image" Target="../media/image31.jpg"/><Relationship Id="rId10" Type="http://schemas.openxmlformats.org/officeDocument/2006/relationships/image" Target="../media/image18.jpg"/><Relationship Id="rId19" Type="http://schemas.openxmlformats.org/officeDocument/2006/relationships/image" Target="../media/image27.jpg"/><Relationship Id="rId4" Type="http://schemas.openxmlformats.org/officeDocument/2006/relationships/image" Target="../media/image12.jpg"/><Relationship Id="rId9" Type="http://schemas.openxmlformats.org/officeDocument/2006/relationships/image" Target="../media/image17.jpg"/><Relationship Id="rId14" Type="http://schemas.openxmlformats.org/officeDocument/2006/relationships/image" Target="../media/image22.jpg"/><Relationship Id="rId22" Type="http://schemas.openxmlformats.org/officeDocument/2006/relationships/image" Target="../media/image3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svg"/><Relationship Id="rId5" Type="http://schemas.openxmlformats.org/officeDocument/2006/relationships/image" Target="../media/image36.png"/><Relationship Id="rId4" Type="http://schemas.openxmlformats.org/officeDocument/2006/relationships/image" Target="../media/image36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sv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5" name="Google Shape;745;p47"/>
          <p:cNvGrpSpPr/>
          <p:nvPr/>
        </p:nvGrpSpPr>
        <p:grpSpPr>
          <a:xfrm>
            <a:off x="3172520" y="1160588"/>
            <a:ext cx="2798960" cy="2822321"/>
            <a:chOff x="2930715" y="1473700"/>
            <a:chExt cx="2798960" cy="2822321"/>
          </a:xfrm>
        </p:grpSpPr>
        <p:sp>
          <p:nvSpPr>
            <p:cNvPr id="746" name="Google Shape;746;p47"/>
            <p:cNvSpPr/>
            <p:nvPr/>
          </p:nvSpPr>
          <p:spPr>
            <a:xfrm flipH="1">
              <a:off x="3024575" y="1473700"/>
              <a:ext cx="2705100" cy="27504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47"/>
            <p:cNvSpPr/>
            <p:nvPr/>
          </p:nvSpPr>
          <p:spPr>
            <a:xfrm flipH="1">
              <a:off x="2930715" y="1545621"/>
              <a:ext cx="2705100" cy="2750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8" name="Google Shape;748;p47"/>
          <p:cNvSpPr/>
          <p:nvPr/>
        </p:nvSpPr>
        <p:spPr>
          <a:xfrm>
            <a:off x="5847286" y="517347"/>
            <a:ext cx="3313500" cy="4779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" name="Google Shape;749;p47"/>
          <p:cNvSpPr txBox="1">
            <a:spLocks noGrp="1"/>
          </p:cNvSpPr>
          <p:nvPr>
            <p:ph type="title"/>
          </p:nvPr>
        </p:nvSpPr>
        <p:spPr>
          <a:xfrm>
            <a:off x="5492205" y="627341"/>
            <a:ext cx="3313501" cy="4779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000" b="1" dirty="0">
                <a:latin typeface="Calibri Light" panose="020F0302020204030204" pitchFamily="34" charset="0"/>
                <a:cs typeface="Akhbar MT" pitchFamily="2" charset="-78"/>
              </a:rPr>
              <a:t>القواعد الصفية</a:t>
            </a:r>
            <a:endParaRPr sz="4000" b="1" dirty="0">
              <a:latin typeface="Calibri Light" panose="020F0302020204030204" pitchFamily="34" charset="0"/>
              <a:cs typeface="Akhbar MT" pitchFamily="2" charset="-78"/>
            </a:endParaRPr>
          </a:p>
        </p:txBody>
      </p:sp>
      <p:grpSp>
        <p:nvGrpSpPr>
          <p:cNvPr id="750" name="Google Shape;750;p47"/>
          <p:cNvGrpSpPr/>
          <p:nvPr/>
        </p:nvGrpSpPr>
        <p:grpSpPr>
          <a:xfrm>
            <a:off x="2964124" y="1246657"/>
            <a:ext cx="3215766" cy="2722380"/>
            <a:chOff x="850475" y="1662613"/>
            <a:chExt cx="3473875" cy="2940888"/>
          </a:xfrm>
        </p:grpSpPr>
        <p:grpSp>
          <p:nvGrpSpPr>
            <p:cNvPr id="751" name="Google Shape;751;p47"/>
            <p:cNvGrpSpPr/>
            <p:nvPr/>
          </p:nvGrpSpPr>
          <p:grpSpPr>
            <a:xfrm>
              <a:off x="1281075" y="2224175"/>
              <a:ext cx="3043275" cy="2379325"/>
              <a:chOff x="2519325" y="3033000"/>
              <a:chExt cx="3043275" cy="2379325"/>
            </a:xfrm>
          </p:grpSpPr>
          <p:sp>
            <p:nvSpPr>
              <p:cNvPr id="752" name="Google Shape;752;p47"/>
              <p:cNvSpPr/>
              <p:nvPr/>
            </p:nvSpPr>
            <p:spPr>
              <a:xfrm>
                <a:off x="2933275" y="4364200"/>
                <a:ext cx="2463750" cy="978575"/>
              </a:xfrm>
              <a:custGeom>
                <a:avLst/>
                <a:gdLst/>
                <a:ahLst/>
                <a:cxnLst/>
                <a:rect l="l" t="t" r="r" b="b"/>
                <a:pathLst>
                  <a:path w="98550" h="39143" extrusionOk="0">
                    <a:moveTo>
                      <a:pt x="0" y="22055"/>
                    </a:moveTo>
                    <a:lnTo>
                      <a:pt x="45301" y="39142"/>
                    </a:lnTo>
                    <a:lnTo>
                      <a:pt x="98284" y="796"/>
                    </a:lnTo>
                    <a:cubicBezTo>
                      <a:pt x="98549" y="796"/>
                      <a:pt x="56891" y="1"/>
                      <a:pt x="56891" y="1"/>
                    </a:cubicBezTo>
                    <a:close/>
                  </a:path>
                </a:pathLst>
              </a:custGeom>
              <a:solidFill>
                <a:srgbClr val="B3361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47"/>
              <p:cNvSpPr/>
              <p:nvPr/>
            </p:nvSpPr>
            <p:spPr>
              <a:xfrm>
                <a:off x="2865375" y="4294675"/>
                <a:ext cx="2601175" cy="1117650"/>
              </a:xfrm>
              <a:custGeom>
                <a:avLst/>
                <a:gdLst/>
                <a:ahLst/>
                <a:cxnLst/>
                <a:rect l="l" t="t" r="r" b="b"/>
                <a:pathLst>
                  <a:path w="104047" h="44706" extrusionOk="0">
                    <a:moveTo>
                      <a:pt x="60137" y="5497"/>
                    </a:moveTo>
                    <a:cubicBezTo>
                      <a:pt x="76959" y="5828"/>
                      <a:pt x="86893" y="6093"/>
                      <a:pt x="92987" y="6093"/>
                    </a:cubicBezTo>
                    <a:lnTo>
                      <a:pt x="47421" y="38943"/>
                    </a:lnTo>
                    <a:lnTo>
                      <a:pt x="10465" y="24836"/>
                    </a:lnTo>
                    <a:lnTo>
                      <a:pt x="60137" y="5497"/>
                    </a:lnTo>
                    <a:close/>
                    <a:moveTo>
                      <a:pt x="59607" y="0"/>
                    </a:moveTo>
                    <a:cubicBezTo>
                      <a:pt x="59342" y="0"/>
                      <a:pt x="58746" y="265"/>
                      <a:pt x="58481" y="265"/>
                    </a:cubicBezTo>
                    <a:lnTo>
                      <a:pt x="1921" y="22386"/>
                    </a:lnTo>
                    <a:cubicBezTo>
                      <a:pt x="796" y="22916"/>
                      <a:pt x="1" y="23710"/>
                      <a:pt x="1" y="25101"/>
                    </a:cubicBezTo>
                    <a:cubicBezTo>
                      <a:pt x="1" y="26227"/>
                      <a:pt x="796" y="27022"/>
                      <a:pt x="1921" y="27618"/>
                    </a:cubicBezTo>
                    <a:lnTo>
                      <a:pt x="46891" y="44705"/>
                    </a:lnTo>
                    <a:lnTo>
                      <a:pt x="48282" y="44705"/>
                    </a:lnTo>
                    <a:cubicBezTo>
                      <a:pt x="48812" y="44705"/>
                      <a:pt x="49077" y="44440"/>
                      <a:pt x="49408" y="44175"/>
                    </a:cubicBezTo>
                    <a:lnTo>
                      <a:pt x="102656" y="5828"/>
                    </a:lnTo>
                    <a:cubicBezTo>
                      <a:pt x="103186" y="5232"/>
                      <a:pt x="103716" y="4702"/>
                      <a:pt x="103716" y="3841"/>
                    </a:cubicBezTo>
                    <a:cubicBezTo>
                      <a:pt x="104047" y="2782"/>
                      <a:pt x="103186" y="1656"/>
                      <a:pt x="102391" y="1126"/>
                    </a:cubicBezTo>
                    <a:cubicBezTo>
                      <a:pt x="101795" y="861"/>
                      <a:pt x="101530" y="861"/>
                      <a:pt x="101000" y="861"/>
                    </a:cubicBezTo>
                    <a:cubicBezTo>
                      <a:pt x="99345" y="861"/>
                      <a:pt x="70601" y="265"/>
                      <a:pt x="59607" y="0"/>
                    </a:cubicBezTo>
                    <a:close/>
                  </a:path>
                </a:pathLst>
              </a:custGeom>
              <a:solidFill>
                <a:srgbClr val="2735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47"/>
              <p:cNvSpPr/>
              <p:nvPr/>
            </p:nvSpPr>
            <p:spPr>
              <a:xfrm>
                <a:off x="2872000" y="4543025"/>
                <a:ext cx="1187175" cy="793125"/>
              </a:xfrm>
              <a:custGeom>
                <a:avLst/>
                <a:gdLst/>
                <a:ahLst/>
                <a:cxnLst/>
                <a:rect l="l" t="t" r="r" b="b"/>
                <a:pathLst>
                  <a:path w="47487" h="31725" extrusionOk="0">
                    <a:moveTo>
                      <a:pt x="46626" y="31725"/>
                    </a:moveTo>
                    <a:cubicBezTo>
                      <a:pt x="46096" y="31725"/>
                      <a:pt x="45831" y="31460"/>
                      <a:pt x="45235" y="31460"/>
                    </a:cubicBezTo>
                    <a:cubicBezTo>
                      <a:pt x="38347" y="29009"/>
                      <a:pt x="31460" y="26227"/>
                      <a:pt x="24572" y="23711"/>
                    </a:cubicBezTo>
                    <a:cubicBezTo>
                      <a:pt x="18214" y="21525"/>
                      <a:pt x="11856" y="19340"/>
                      <a:pt x="5233" y="16823"/>
                    </a:cubicBezTo>
                    <a:cubicBezTo>
                      <a:pt x="4438" y="16558"/>
                      <a:pt x="3577" y="16293"/>
                      <a:pt x="2451" y="16028"/>
                    </a:cubicBezTo>
                    <a:cubicBezTo>
                      <a:pt x="2782" y="15167"/>
                      <a:pt x="3312" y="14372"/>
                      <a:pt x="3577" y="13246"/>
                    </a:cubicBezTo>
                    <a:cubicBezTo>
                      <a:pt x="4703" y="9140"/>
                      <a:pt x="1921" y="3312"/>
                      <a:pt x="1" y="266"/>
                    </a:cubicBezTo>
                    <a:lnTo>
                      <a:pt x="1" y="1"/>
                    </a:lnTo>
                    <a:lnTo>
                      <a:pt x="1" y="1"/>
                    </a:lnTo>
                    <a:cubicBezTo>
                      <a:pt x="14372" y="4438"/>
                      <a:pt x="28678" y="9140"/>
                      <a:pt x="43050" y="13776"/>
                    </a:cubicBezTo>
                    <a:cubicBezTo>
                      <a:pt x="45831" y="17684"/>
                      <a:pt x="47487" y="26227"/>
                      <a:pt x="46626" y="31725"/>
                    </a:cubicBezTo>
                    <a:close/>
                  </a:path>
                </a:pathLst>
              </a:custGeom>
              <a:solidFill>
                <a:srgbClr val="FCEB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47"/>
              <p:cNvSpPr/>
              <p:nvPr/>
            </p:nvSpPr>
            <p:spPr>
              <a:xfrm>
                <a:off x="3078975" y="4695350"/>
                <a:ext cx="738475" cy="233500"/>
              </a:xfrm>
              <a:custGeom>
                <a:avLst/>
                <a:gdLst/>
                <a:ahLst/>
                <a:cxnLst/>
                <a:rect l="l" t="t" r="r" b="b"/>
                <a:pathLst>
                  <a:path w="29539" h="9340" extrusionOk="0">
                    <a:moveTo>
                      <a:pt x="29539" y="9339"/>
                    </a:moveTo>
                    <a:cubicBezTo>
                      <a:pt x="5232" y="5233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AC6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47"/>
              <p:cNvSpPr/>
              <p:nvPr/>
            </p:nvSpPr>
            <p:spPr>
              <a:xfrm>
                <a:off x="3133600" y="4819525"/>
                <a:ext cx="760025" cy="213625"/>
              </a:xfrm>
              <a:custGeom>
                <a:avLst/>
                <a:gdLst/>
                <a:ahLst/>
                <a:cxnLst/>
                <a:rect l="l" t="t" r="r" b="b"/>
                <a:pathLst>
                  <a:path w="30401" h="8545" extrusionOk="0">
                    <a:moveTo>
                      <a:pt x="30400" y="8545"/>
                    </a:moveTo>
                    <a:cubicBezTo>
                      <a:pt x="15167" y="6028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AC6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47"/>
              <p:cNvSpPr/>
              <p:nvPr/>
            </p:nvSpPr>
            <p:spPr>
              <a:xfrm>
                <a:off x="3327325" y="4998350"/>
                <a:ext cx="566300" cy="165600"/>
              </a:xfrm>
              <a:custGeom>
                <a:avLst/>
                <a:gdLst/>
                <a:ahLst/>
                <a:cxnLst/>
                <a:rect l="l" t="t" r="r" b="b"/>
                <a:pathLst>
                  <a:path w="22652" h="6624" extrusionOk="0">
                    <a:moveTo>
                      <a:pt x="22651" y="6624"/>
                    </a:moveTo>
                    <a:cubicBezTo>
                      <a:pt x="7418" y="4438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AC6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47"/>
              <p:cNvSpPr/>
              <p:nvPr/>
            </p:nvSpPr>
            <p:spPr>
              <a:xfrm>
                <a:off x="3872075" y="3845950"/>
                <a:ext cx="1627600" cy="1566375"/>
              </a:xfrm>
              <a:custGeom>
                <a:avLst/>
                <a:gdLst/>
                <a:ahLst/>
                <a:cxnLst/>
                <a:rect l="l" t="t" r="r" b="b"/>
                <a:pathLst>
                  <a:path w="65104" h="62655" extrusionOk="0">
                    <a:moveTo>
                      <a:pt x="58812" y="1"/>
                    </a:moveTo>
                    <a:cubicBezTo>
                      <a:pt x="58216" y="1"/>
                      <a:pt x="57421" y="266"/>
                      <a:pt x="56825" y="597"/>
                    </a:cubicBezTo>
                    <a:cubicBezTo>
                      <a:pt x="48016" y="6624"/>
                      <a:pt x="38347" y="12452"/>
                      <a:pt x="29273" y="18214"/>
                    </a:cubicBezTo>
                    <a:cubicBezTo>
                      <a:pt x="20134" y="23777"/>
                      <a:pt x="10464" y="29539"/>
                      <a:pt x="1391" y="35897"/>
                    </a:cubicBezTo>
                    <a:cubicBezTo>
                      <a:pt x="265" y="36427"/>
                      <a:pt x="0" y="37818"/>
                      <a:pt x="265" y="39209"/>
                    </a:cubicBezTo>
                    <a:cubicBezTo>
                      <a:pt x="530" y="39739"/>
                      <a:pt x="1126" y="40600"/>
                      <a:pt x="2186" y="42520"/>
                    </a:cubicBezTo>
                    <a:cubicBezTo>
                      <a:pt x="2517" y="43050"/>
                      <a:pt x="2782" y="43315"/>
                      <a:pt x="2782" y="43646"/>
                    </a:cubicBezTo>
                    <a:cubicBezTo>
                      <a:pt x="4967" y="47488"/>
                      <a:pt x="5828" y="54905"/>
                      <a:pt x="5232" y="59343"/>
                    </a:cubicBezTo>
                    <a:cubicBezTo>
                      <a:pt x="5232" y="60468"/>
                      <a:pt x="5828" y="61528"/>
                      <a:pt x="6623" y="62124"/>
                    </a:cubicBezTo>
                    <a:cubicBezTo>
                      <a:pt x="7153" y="62654"/>
                      <a:pt x="8014" y="62654"/>
                      <a:pt x="8544" y="62654"/>
                    </a:cubicBezTo>
                    <a:cubicBezTo>
                      <a:pt x="8809" y="62389"/>
                      <a:pt x="9405" y="62389"/>
                      <a:pt x="9670" y="62124"/>
                    </a:cubicBezTo>
                    <a:cubicBezTo>
                      <a:pt x="27353" y="49408"/>
                      <a:pt x="45235" y="36692"/>
                      <a:pt x="62653" y="24307"/>
                    </a:cubicBezTo>
                    <a:cubicBezTo>
                      <a:pt x="63183" y="23777"/>
                      <a:pt x="63779" y="23181"/>
                      <a:pt x="63779" y="22651"/>
                    </a:cubicBezTo>
                    <a:cubicBezTo>
                      <a:pt x="65103" y="16558"/>
                      <a:pt x="64309" y="7220"/>
                      <a:pt x="61262" y="1657"/>
                    </a:cubicBezTo>
                    <a:cubicBezTo>
                      <a:pt x="60732" y="862"/>
                      <a:pt x="60136" y="597"/>
                      <a:pt x="59606" y="266"/>
                    </a:cubicBezTo>
                    <a:cubicBezTo>
                      <a:pt x="59341" y="266"/>
                      <a:pt x="59077" y="1"/>
                      <a:pt x="58812" y="1"/>
                    </a:cubicBezTo>
                    <a:close/>
                  </a:path>
                </a:pathLst>
              </a:custGeom>
              <a:solidFill>
                <a:srgbClr val="C0DA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9" name="Google Shape;759;p47"/>
              <p:cNvSpPr/>
              <p:nvPr/>
            </p:nvSpPr>
            <p:spPr>
              <a:xfrm>
                <a:off x="2789225" y="3740575"/>
                <a:ext cx="2614425" cy="1133625"/>
              </a:xfrm>
              <a:custGeom>
                <a:avLst/>
                <a:gdLst/>
                <a:ahLst/>
                <a:cxnLst/>
                <a:rect l="l" t="t" r="r" b="b"/>
                <a:pathLst>
                  <a:path w="104577" h="45345" extrusionOk="0">
                    <a:moveTo>
                      <a:pt x="58013" y="0"/>
                    </a:moveTo>
                    <a:cubicBezTo>
                      <a:pt x="57635" y="0"/>
                      <a:pt x="57246" y="187"/>
                      <a:pt x="56825" y="375"/>
                    </a:cubicBezTo>
                    <a:lnTo>
                      <a:pt x="1656" y="27992"/>
                    </a:lnTo>
                    <a:cubicBezTo>
                      <a:pt x="795" y="28522"/>
                      <a:pt x="0" y="29648"/>
                      <a:pt x="265" y="30708"/>
                    </a:cubicBezTo>
                    <a:cubicBezTo>
                      <a:pt x="265" y="31834"/>
                      <a:pt x="1126" y="32960"/>
                      <a:pt x="2186" y="33224"/>
                    </a:cubicBezTo>
                    <a:lnTo>
                      <a:pt x="44705" y="45344"/>
                    </a:lnTo>
                    <a:lnTo>
                      <a:pt x="100470" y="8124"/>
                    </a:lnTo>
                    <a:lnTo>
                      <a:pt x="102126" y="6998"/>
                    </a:lnTo>
                    <a:lnTo>
                      <a:pt x="104576" y="5872"/>
                    </a:lnTo>
                    <a:cubicBezTo>
                      <a:pt x="104046" y="5077"/>
                      <a:pt x="103185" y="4216"/>
                      <a:pt x="102391" y="4216"/>
                    </a:cubicBezTo>
                    <a:cubicBezTo>
                      <a:pt x="100735" y="4216"/>
                      <a:pt x="70071" y="1169"/>
                      <a:pt x="58481" y="110"/>
                    </a:cubicBezTo>
                    <a:cubicBezTo>
                      <a:pt x="58325" y="32"/>
                      <a:pt x="58170" y="0"/>
                      <a:pt x="58013" y="0"/>
                    </a:cubicBezTo>
                    <a:close/>
                  </a:path>
                </a:pathLst>
              </a:custGeom>
              <a:solidFill>
                <a:srgbClr val="2735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47"/>
              <p:cNvSpPr/>
              <p:nvPr/>
            </p:nvSpPr>
            <p:spPr>
              <a:xfrm>
                <a:off x="3782650" y="3839350"/>
                <a:ext cx="1524950" cy="1014975"/>
              </a:xfrm>
              <a:custGeom>
                <a:avLst/>
                <a:gdLst/>
                <a:ahLst/>
                <a:cxnLst/>
                <a:rect l="l" t="t" r="r" b="b"/>
                <a:pathLst>
                  <a:path w="60998" h="40599" extrusionOk="0">
                    <a:moveTo>
                      <a:pt x="59342" y="0"/>
                    </a:moveTo>
                    <a:lnTo>
                      <a:pt x="1" y="40003"/>
                    </a:lnTo>
                    <a:lnTo>
                      <a:pt x="2186" y="40599"/>
                    </a:lnTo>
                    <a:lnTo>
                      <a:pt x="60998" y="265"/>
                    </a:lnTo>
                    <a:lnTo>
                      <a:pt x="59342" y="0"/>
                    </a:lnTo>
                    <a:close/>
                  </a:path>
                </a:pathLst>
              </a:custGeom>
              <a:solidFill>
                <a:srgbClr val="C0DA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47"/>
              <p:cNvSpPr/>
              <p:nvPr/>
            </p:nvSpPr>
            <p:spPr>
              <a:xfrm>
                <a:off x="2982950" y="3908875"/>
                <a:ext cx="2510100" cy="847775"/>
              </a:xfrm>
              <a:custGeom>
                <a:avLst/>
                <a:gdLst/>
                <a:ahLst/>
                <a:cxnLst/>
                <a:rect l="l" t="t" r="r" b="b"/>
                <a:pathLst>
                  <a:path w="100404" h="33911" extrusionOk="0">
                    <a:moveTo>
                      <a:pt x="100403" y="4107"/>
                    </a:moveTo>
                    <a:lnTo>
                      <a:pt x="62587" y="33910"/>
                    </a:lnTo>
                    <a:lnTo>
                      <a:pt x="265" y="13247"/>
                    </a:lnTo>
                    <a:cubicBezTo>
                      <a:pt x="0" y="13512"/>
                      <a:pt x="39406" y="1"/>
                      <a:pt x="39406" y="1"/>
                    </a:cubicBezTo>
                    <a:close/>
                  </a:path>
                </a:pathLst>
              </a:custGeom>
              <a:solidFill>
                <a:srgbClr val="B3361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47"/>
              <p:cNvSpPr/>
              <p:nvPr/>
            </p:nvSpPr>
            <p:spPr>
              <a:xfrm>
                <a:off x="2913400" y="3839350"/>
                <a:ext cx="2649200" cy="986825"/>
              </a:xfrm>
              <a:custGeom>
                <a:avLst/>
                <a:gdLst/>
                <a:ahLst/>
                <a:cxnLst/>
                <a:rect l="l" t="t" r="r" b="b"/>
                <a:pathLst>
                  <a:path w="105968" h="39473" extrusionOk="0">
                    <a:moveTo>
                      <a:pt x="42784" y="5497"/>
                    </a:moveTo>
                    <a:lnTo>
                      <a:pt x="95768" y="9140"/>
                    </a:lnTo>
                    <a:lnTo>
                      <a:pt x="64839" y="33645"/>
                    </a:lnTo>
                    <a:lnTo>
                      <a:pt x="11591" y="16028"/>
                    </a:lnTo>
                    <a:cubicBezTo>
                      <a:pt x="17088" y="14107"/>
                      <a:pt x="26492" y="11060"/>
                      <a:pt x="42784" y="5497"/>
                    </a:cubicBezTo>
                    <a:close/>
                    <a:moveTo>
                      <a:pt x="42520" y="0"/>
                    </a:moveTo>
                    <a:cubicBezTo>
                      <a:pt x="42188" y="0"/>
                      <a:pt x="41659" y="0"/>
                      <a:pt x="41394" y="265"/>
                    </a:cubicBezTo>
                    <a:cubicBezTo>
                      <a:pt x="30929" y="3841"/>
                      <a:pt x="3842" y="12981"/>
                      <a:pt x="2186" y="13511"/>
                    </a:cubicBezTo>
                    <a:cubicBezTo>
                      <a:pt x="1921" y="13511"/>
                      <a:pt x="1391" y="13776"/>
                      <a:pt x="1126" y="14107"/>
                    </a:cubicBezTo>
                    <a:cubicBezTo>
                      <a:pt x="265" y="14902"/>
                      <a:pt x="0" y="16028"/>
                      <a:pt x="530" y="17087"/>
                    </a:cubicBezTo>
                    <a:cubicBezTo>
                      <a:pt x="795" y="17948"/>
                      <a:pt x="1391" y="18478"/>
                      <a:pt x="2186" y="18743"/>
                    </a:cubicBezTo>
                    <a:lnTo>
                      <a:pt x="64309" y="39208"/>
                    </a:lnTo>
                    <a:cubicBezTo>
                      <a:pt x="64839" y="39473"/>
                      <a:pt x="65369" y="39473"/>
                      <a:pt x="65700" y="39473"/>
                    </a:cubicBezTo>
                    <a:cubicBezTo>
                      <a:pt x="66230" y="39473"/>
                      <a:pt x="66495" y="39208"/>
                      <a:pt x="67024" y="38943"/>
                    </a:cubicBezTo>
                    <a:lnTo>
                      <a:pt x="104841" y="8809"/>
                    </a:lnTo>
                    <a:cubicBezTo>
                      <a:pt x="105702" y="8279"/>
                      <a:pt x="105967" y="7153"/>
                      <a:pt x="105702" y="6093"/>
                    </a:cubicBezTo>
                    <a:cubicBezTo>
                      <a:pt x="105437" y="4967"/>
                      <a:pt x="104311" y="4173"/>
                      <a:pt x="103185" y="4173"/>
                    </a:cubicBezTo>
                    <a:lnTo>
                      <a:pt x="42520" y="0"/>
                    </a:lnTo>
                    <a:close/>
                  </a:path>
                </a:pathLst>
              </a:custGeom>
              <a:solidFill>
                <a:srgbClr val="FBDF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3" name="Google Shape;763;p47"/>
              <p:cNvSpPr/>
              <p:nvPr/>
            </p:nvSpPr>
            <p:spPr>
              <a:xfrm>
                <a:off x="4479725" y="3632375"/>
                <a:ext cx="1019950" cy="1104400"/>
              </a:xfrm>
              <a:custGeom>
                <a:avLst/>
                <a:gdLst/>
                <a:ahLst/>
                <a:cxnLst/>
                <a:rect l="l" t="t" r="r" b="b"/>
                <a:pathLst>
                  <a:path w="40798" h="44176" extrusionOk="0">
                    <a:moveTo>
                      <a:pt x="3312" y="44175"/>
                    </a:moveTo>
                    <a:cubicBezTo>
                      <a:pt x="3842" y="44175"/>
                      <a:pt x="4371" y="43911"/>
                      <a:pt x="4702" y="43579"/>
                    </a:cubicBezTo>
                    <a:cubicBezTo>
                      <a:pt x="10464" y="39208"/>
                      <a:pt x="16293" y="34506"/>
                      <a:pt x="22055" y="30069"/>
                    </a:cubicBezTo>
                    <a:cubicBezTo>
                      <a:pt x="27552" y="25962"/>
                      <a:pt x="32850" y="21790"/>
                      <a:pt x="38347" y="17684"/>
                    </a:cubicBezTo>
                    <a:cubicBezTo>
                      <a:pt x="39142" y="17088"/>
                      <a:pt x="40003" y="16558"/>
                      <a:pt x="40797" y="16028"/>
                    </a:cubicBezTo>
                    <a:cubicBezTo>
                      <a:pt x="40268" y="15167"/>
                      <a:pt x="39738" y="14637"/>
                      <a:pt x="39142" y="13776"/>
                    </a:cubicBezTo>
                    <a:cubicBezTo>
                      <a:pt x="36691" y="9935"/>
                      <a:pt x="37486" y="3577"/>
                      <a:pt x="38347" y="265"/>
                    </a:cubicBezTo>
                    <a:lnTo>
                      <a:pt x="38347" y="0"/>
                    </a:lnTo>
                    <a:lnTo>
                      <a:pt x="38347" y="0"/>
                    </a:lnTo>
                    <a:cubicBezTo>
                      <a:pt x="25896" y="8544"/>
                      <a:pt x="13776" y="17419"/>
                      <a:pt x="1656" y="25962"/>
                    </a:cubicBezTo>
                    <a:cubicBezTo>
                      <a:pt x="0" y="30665"/>
                      <a:pt x="795" y="39208"/>
                      <a:pt x="3312" y="44175"/>
                    </a:cubicBezTo>
                    <a:close/>
                  </a:path>
                </a:pathLst>
              </a:custGeom>
              <a:solidFill>
                <a:srgbClr val="FCEB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4" name="Google Shape;764;p47"/>
              <p:cNvSpPr/>
              <p:nvPr/>
            </p:nvSpPr>
            <p:spPr>
              <a:xfrm>
                <a:off x="4651925" y="3839350"/>
                <a:ext cx="634150" cy="448725"/>
              </a:xfrm>
              <a:custGeom>
                <a:avLst/>
                <a:gdLst/>
                <a:ahLst/>
                <a:cxnLst/>
                <a:rect l="l" t="t" r="r" b="b"/>
                <a:pathLst>
                  <a:path w="25366" h="17949" extrusionOk="0">
                    <a:moveTo>
                      <a:pt x="0" y="17948"/>
                    </a:moveTo>
                    <a:cubicBezTo>
                      <a:pt x="22054" y="6623"/>
                      <a:pt x="25366" y="0"/>
                      <a:pt x="25366" y="0"/>
                    </a:cubicBezTo>
                    <a:close/>
                  </a:path>
                </a:pathLst>
              </a:custGeom>
              <a:solidFill>
                <a:srgbClr val="EAC6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5" name="Google Shape;765;p47"/>
              <p:cNvSpPr/>
              <p:nvPr/>
            </p:nvSpPr>
            <p:spPr>
              <a:xfrm>
                <a:off x="4610525" y="3976775"/>
                <a:ext cx="662300" cy="428850"/>
              </a:xfrm>
              <a:custGeom>
                <a:avLst/>
                <a:gdLst/>
                <a:ahLst/>
                <a:cxnLst/>
                <a:rect l="l" t="t" r="r" b="b"/>
                <a:pathLst>
                  <a:path w="26492" h="17154" extrusionOk="0">
                    <a:moveTo>
                      <a:pt x="0" y="17154"/>
                    </a:moveTo>
                    <a:cubicBezTo>
                      <a:pt x="13776" y="10531"/>
                      <a:pt x="26492" y="0"/>
                      <a:pt x="26492" y="0"/>
                    </a:cubicBezTo>
                    <a:close/>
                  </a:path>
                </a:pathLst>
              </a:custGeom>
              <a:solidFill>
                <a:srgbClr val="EAC6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47"/>
              <p:cNvSpPr/>
              <p:nvPr/>
            </p:nvSpPr>
            <p:spPr>
              <a:xfrm>
                <a:off x="4651925" y="4205250"/>
                <a:ext cx="490100" cy="331175"/>
              </a:xfrm>
              <a:custGeom>
                <a:avLst/>
                <a:gdLst/>
                <a:ahLst/>
                <a:cxnLst/>
                <a:rect l="l" t="t" r="r" b="b"/>
                <a:pathLst>
                  <a:path w="19604" h="13247" extrusionOk="0">
                    <a:moveTo>
                      <a:pt x="0" y="13247"/>
                    </a:moveTo>
                    <a:cubicBezTo>
                      <a:pt x="13776" y="6359"/>
                      <a:pt x="19604" y="1"/>
                      <a:pt x="19604" y="1"/>
                    </a:cubicBezTo>
                    <a:close/>
                  </a:path>
                </a:pathLst>
              </a:custGeom>
              <a:solidFill>
                <a:srgbClr val="EAC6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7" name="Google Shape;767;p47"/>
              <p:cNvSpPr/>
              <p:nvPr/>
            </p:nvSpPr>
            <p:spPr>
              <a:xfrm>
                <a:off x="2795850" y="3710200"/>
                <a:ext cx="1814700" cy="1115975"/>
              </a:xfrm>
              <a:custGeom>
                <a:avLst/>
                <a:gdLst/>
                <a:ahLst/>
                <a:cxnLst/>
                <a:rect l="l" t="t" r="r" b="b"/>
                <a:pathLst>
                  <a:path w="72588" h="44639" extrusionOk="0">
                    <a:moveTo>
                      <a:pt x="4106" y="0"/>
                    </a:moveTo>
                    <a:cubicBezTo>
                      <a:pt x="3792" y="0"/>
                      <a:pt x="3444" y="66"/>
                      <a:pt x="3047" y="199"/>
                    </a:cubicBezTo>
                    <a:cubicBezTo>
                      <a:pt x="2782" y="199"/>
                      <a:pt x="2782" y="464"/>
                      <a:pt x="2517" y="729"/>
                    </a:cubicBezTo>
                    <a:cubicBezTo>
                      <a:pt x="1921" y="1060"/>
                      <a:pt x="1391" y="1590"/>
                      <a:pt x="1391" y="2384"/>
                    </a:cubicBezTo>
                    <a:cubicBezTo>
                      <a:pt x="0" y="8742"/>
                      <a:pt x="2186" y="17882"/>
                      <a:pt x="5232" y="23114"/>
                    </a:cubicBezTo>
                    <a:cubicBezTo>
                      <a:pt x="5497" y="23644"/>
                      <a:pt x="6093" y="24240"/>
                      <a:pt x="6623" y="24505"/>
                    </a:cubicBezTo>
                    <a:cubicBezTo>
                      <a:pt x="27022" y="31128"/>
                      <a:pt x="48016" y="37751"/>
                      <a:pt x="68746" y="44374"/>
                    </a:cubicBezTo>
                    <a:cubicBezTo>
                      <a:pt x="69011" y="44639"/>
                      <a:pt x="69541" y="44639"/>
                      <a:pt x="69806" y="44639"/>
                    </a:cubicBezTo>
                    <a:cubicBezTo>
                      <a:pt x="70667" y="44374"/>
                      <a:pt x="71197" y="44109"/>
                      <a:pt x="71461" y="43778"/>
                    </a:cubicBezTo>
                    <a:cubicBezTo>
                      <a:pt x="72322" y="42718"/>
                      <a:pt x="72587" y="41592"/>
                      <a:pt x="72057" y="40466"/>
                    </a:cubicBezTo>
                    <a:cubicBezTo>
                      <a:pt x="70071" y="36360"/>
                      <a:pt x="68746" y="29207"/>
                      <a:pt x="69541" y="24770"/>
                    </a:cubicBezTo>
                    <a:cubicBezTo>
                      <a:pt x="69541" y="24505"/>
                      <a:pt x="69541" y="23909"/>
                      <a:pt x="69806" y="23644"/>
                    </a:cubicBezTo>
                    <a:cubicBezTo>
                      <a:pt x="70402" y="21459"/>
                      <a:pt x="70667" y="20333"/>
                      <a:pt x="70667" y="19803"/>
                    </a:cubicBezTo>
                    <a:cubicBezTo>
                      <a:pt x="70667" y="18412"/>
                      <a:pt x="69806" y="17286"/>
                      <a:pt x="68746" y="17021"/>
                    </a:cubicBezTo>
                    <a:cubicBezTo>
                      <a:pt x="57951" y="13710"/>
                      <a:pt x="47222" y="10994"/>
                      <a:pt x="36691" y="8478"/>
                    </a:cubicBezTo>
                    <a:cubicBezTo>
                      <a:pt x="26227" y="6027"/>
                      <a:pt x="15432" y="3245"/>
                      <a:pt x="4967" y="199"/>
                    </a:cubicBezTo>
                    <a:cubicBezTo>
                      <a:pt x="4702" y="66"/>
                      <a:pt x="4421" y="0"/>
                      <a:pt x="4106" y="0"/>
                    </a:cubicBezTo>
                    <a:close/>
                  </a:path>
                </a:pathLst>
              </a:custGeom>
              <a:solidFill>
                <a:srgbClr val="F9B77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8" name="Google Shape;768;p47"/>
              <p:cNvSpPr/>
              <p:nvPr/>
            </p:nvSpPr>
            <p:spPr>
              <a:xfrm>
                <a:off x="2830600" y="3275150"/>
                <a:ext cx="2677350" cy="984775"/>
              </a:xfrm>
              <a:custGeom>
                <a:avLst/>
                <a:gdLst/>
                <a:ahLst/>
                <a:cxnLst/>
                <a:rect l="l" t="t" r="r" b="b"/>
                <a:pathLst>
                  <a:path w="107094" h="39391" extrusionOk="0">
                    <a:moveTo>
                      <a:pt x="42777" y="0"/>
                    </a:moveTo>
                    <a:cubicBezTo>
                      <a:pt x="42504" y="0"/>
                      <a:pt x="42222" y="83"/>
                      <a:pt x="41924" y="249"/>
                    </a:cubicBezTo>
                    <a:cubicBezTo>
                      <a:pt x="31195" y="4885"/>
                      <a:pt x="3047" y="17071"/>
                      <a:pt x="1657" y="17601"/>
                    </a:cubicBezTo>
                    <a:cubicBezTo>
                      <a:pt x="796" y="17866"/>
                      <a:pt x="266" y="18727"/>
                      <a:pt x="1" y="19786"/>
                    </a:cubicBezTo>
                    <a:lnTo>
                      <a:pt x="2451" y="20383"/>
                    </a:lnTo>
                    <a:lnTo>
                      <a:pt x="4438" y="20647"/>
                    </a:lnTo>
                    <a:lnTo>
                      <a:pt x="68681" y="39390"/>
                    </a:lnTo>
                    <a:lnTo>
                      <a:pt x="105703" y="14819"/>
                    </a:lnTo>
                    <a:cubicBezTo>
                      <a:pt x="106497" y="14289"/>
                      <a:pt x="107094" y="13163"/>
                      <a:pt x="106762" y="12104"/>
                    </a:cubicBezTo>
                    <a:cubicBezTo>
                      <a:pt x="106497" y="10978"/>
                      <a:pt x="105703" y="9852"/>
                      <a:pt x="104577" y="9852"/>
                    </a:cubicBezTo>
                    <a:lnTo>
                      <a:pt x="43580" y="249"/>
                    </a:lnTo>
                    <a:cubicBezTo>
                      <a:pt x="43315" y="83"/>
                      <a:pt x="43050" y="0"/>
                      <a:pt x="42777" y="0"/>
                    </a:cubicBezTo>
                    <a:close/>
                  </a:path>
                </a:pathLst>
              </a:custGeom>
              <a:solidFill>
                <a:srgbClr val="FBDF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9" name="Google Shape;769;p47"/>
              <p:cNvSpPr/>
              <p:nvPr/>
            </p:nvSpPr>
            <p:spPr>
              <a:xfrm>
                <a:off x="2906775" y="3680400"/>
                <a:ext cx="1751775" cy="538125"/>
              </a:xfrm>
              <a:custGeom>
                <a:avLst/>
                <a:gdLst/>
                <a:ahLst/>
                <a:cxnLst/>
                <a:rect l="l" t="t" r="r" b="b"/>
                <a:pathLst>
                  <a:path w="70071" h="21525" extrusionOk="0">
                    <a:moveTo>
                      <a:pt x="1656" y="0"/>
                    </a:moveTo>
                    <a:lnTo>
                      <a:pt x="0" y="861"/>
                    </a:lnTo>
                    <a:lnTo>
                      <a:pt x="68150" y="21525"/>
                    </a:lnTo>
                    <a:lnTo>
                      <a:pt x="70071" y="20134"/>
                    </a:lnTo>
                    <a:lnTo>
                      <a:pt x="1656" y="0"/>
                    </a:lnTo>
                    <a:close/>
                  </a:path>
                </a:pathLst>
              </a:custGeom>
              <a:solidFill>
                <a:srgbClr val="EDE6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0" name="Google Shape;770;p47"/>
              <p:cNvSpPr/>
              <p:nvPr/>
            </p:nvSpPr>
            <p:spPr>
              <a:xfrm>
                <a:off x="2741200" y="3508200"/>
                <a:ext cx="2442225" cy="821250"/>
              </a:xfrm>
              <a:custGeom>
                <a:avLst/>
                <a:gdLst/>
                <a:ahLst/>
                <a:cxnLst/>
                <a:rect l="l" t="t" r="r" b="b"/>
                <a:pathLst>
                  <a:path w="97689" h="32850" extrusionOk="0">
                    <a:moveTo>
                      <a:pt x="38082" y="32850"/>
                    </a:moveTo>
                    <a:lnTo>
                      <a:pt x="97689" y="1126"/>
                    </a:lnTo>
                    <a:lnTo>
                      <a:pt x="44970" y="0"/>
                    </a:lnTo>
                    <a:lnTo>
                      <a:pt x="1" y="20399"/>
                    </a:lnTo>
                    <a:close/>
                  </a:path>
                </a:pathLst>
              </a:custGeom>
              <a:solidFill>
                <a:srgbClr val="76AD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1" name="Google Shape;771;p47"/>
              <p:cNvSpPr/>
              <p:nvPr/>
            </p:nvSpPr>
            <p:spPr>
              <a:xfrm>
                <a:off x="2684900" y="3453550"/>
                <a:ext cx="2559800" cy="926875"/>
              </a:xfrm>
              <a:custGeom>
                <a:avLst/>
                <a:gdLst/>
                <a:ahLst/>
                <a:cxnLst/>
                <a:rect l="l" t="t" r="r" b="b"/>
                <a:pathLst>
                  <a:path w="102392" h="37075" extrusionOk="0">
                    <a:moveTo>
                      <a:pt x="47752" y="4372"/>
                    </a:moveTo>
                    <a:lnTo>
                      <a:pt x="91662" y="5233"/>
                    </a:lnTo>
                    <a:lnTo>
                      <a:pt x="40069" y="32519"/>
                    </a:lnTo>
                    <a:lnTo>
                      <a:pt x="8279" y="22320"/>
                    </a:lnTo>
                    <a:lnTo>
                      <a:pt x="47752" y="4372"/>
                    </a:lnTo>
                    <a:close/>
                    <a:moveTo>
                      <a:pt x="47222" y="1"/>
                    </a:moveTo>
                    <a:cubicBezTo>
                      <a:pt x="46957" y="1"/>
                      <a:pt x="46692" y="266"/>
                      <a:pt x="46361" y="266"/>
                    </a:cubicBezTo>
                    <a:lnTo>
                      <a:pt x="1392" y="20664"/>
                    </a:lnTo>
                    <a:cubicBezTo>
                      <a:pt x="597" y="21260"/>
                      <a:pt x="1" y="22055"/>
                      <a:pt x="1" y="22916"/>
                    </a:cubicBezTo>
                    <a:cubicBezTo>
                      <a:pt x="1" y="23711"/>
                      <a:pt x="1127" y="25102"/>
                      <a:pt x="1988" y="25366"/>
                    </a:cubicBezTo>
                    <a:lnTo>
                      <a:pt x="39738" y="36957"/>
                    </a:lnTo>
                    <a:cubicBezTo>
                      <a:pt x="39959" y="36957"/>
                      <a:pt x="40150" y="37074"/>
                      <a:pt x="40332" y="37074"/>
                    </a:cubicBezTo>
                    <a:cubicBezTo>
                      <a:pt x="40423" y="37074"/>
                      <a:pt x="40511" y="37045"/>
                      <a:pt x="40599" y="36957"/>
                    </a:cubicBezTo>
                    <a:lnTo>
                      <a:pt x="41394" y="36957"/>
                    </a:lnTo>
                    <a:lnTo>
                      <a:pt x="101000" y="5233"/>
                    </a:lnTo>
                    <a:cubicBezTo>
                      <a:pt x="101861" y="4703"/>
                      <a:pt x="102391" y="3842"/>
                      <a:pt x="102126" y="2716"/>
                    </a:cubicBezTo>
                    <a:cubicBezTo>
                      <a:pt x="101861" y="1921"/>
                      <a:pt x="101000" y="1060"/>
                      <a:pt x="100206" y="1060"/>
                    </a:cubicBezTo>
                    <a:lnTo>
                      <a:pt x="47222" y="1"/>
                    </a:lnTo>
                    <a:close/>
                  </a:path>
                </a:pathLst>
              </a:custGeom>
              <a:solidFill>
                <a:srgbClr val="76AD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2" name="Google Shape;772;p47"/>
              <p:cNvSpPr/>
              <p:nvPr/>
            </p:nvSpPr>
            <p:spPr>
              <a:xfrm>
                <a:off x="2582250" y="3645625"/>
                <a:ext cx="165600" cy="387450"/>
              </a:xfrm>
              <a:custGeom>
                <a:avLst/>
                <a:gdLst/>
                <a:ahLst/>
                <a:cxnLst/>
                <a:rect l="l" t="t" r="r" b="b"/>
                <a:pathLst>
                  <a:path w="6624" h="15498" extrusionOk="0">
                    <a:moveTo>
                      <a:pt x="4107" y="0"/>
                    </a:moveTo>
                    <a:lnTo>
                      <a:pt x="6623" y="15498"/>
                    </a:lnTo>
                    <a:cubicBezTo>
                      <a:pt x="6623" y="15498"/>
                      <a:pt x="1" y="6358"/>
                      <a:pt x="4107" y="0"/>
                    </a:cubicBezTo>
                    <a:close/>
                  </a:path>
                </a:pathLst>
              </a:custGeom>
              <a:solidFill>
                <a:srgbClr val="76AD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3" name="Google Shape;773;p47"/>
              <p:cNvSpPr/>
              <p:nvPr/>
            </p:nvSpPr>
            <p:spPr>
              <a:xfrm>
                <a:off x="2519325" y="3588525"/>
                <a:ext cx="283175" cy="501675"/>
              </a:xfrm>
              <a:custGeom>
                <a:avLst/>
                <a:gdLst/>
                <a:ahLst/>
                <a:cxnLst/>
                <a:rect l="l" t="t" r="r" b="b"/>
                <a:pathLst>
                  <a:path w="11327" h="20067" extrusionOk="0">
                    <a:moveTo>
                      <a:pt x="6446" y="0"/>
                    </a:moveTo>
                    <a:cubicBezTo>
                      <a:pt x="5715" y="0"/>
                      <a:pt x="5152" y="311"/>
                      <a:pt x="4703" y="960"/>
                    </a:cubicBezTo>
                    <a:cubicBezTo>
                      <a:pt x="1" y="8642"/>
                      <a:pt x="6955" y="18842"/>
                      <a:pt x="7220" y="19173"/>
                    </a:cubicBezTo>
                    <a:cubicBezTo>
                      <a:pt x="7617" y="19769"/>
                      <a:pt x="8201" y="20067"/>
                      <a:pt x="8803" y="20067"/>
                    </a:cubicBezTo>
                    <a:cubicBezTo>
                      <a:pt x="9004" y="20067"/>
                      <a:pt x="9207" y="20034"/>
                      <a:pt x="9405" y="19967"/>
                    </a:cubicBezTo>
                    <a:lnTo>
                      <a:pt x="9935" y="19967"/>
                    </a:lnTo>
                    <a:cubicBezTo>
                      <a:pt x="10796" y="19438"/>
                      <a:pt x="11326" y="18577"/>
                      <a:pt x="11326" y="17517"/>
                    </a:cubicBezTo>
                    <a:lnTo>
                      <a:pt x="8876" y="1754"/>
                    </a:lnTo>
                    <a:cubicBezTo>
                      <a:pt x="8876" y="960"/>
                      <a:pt x="8015" y="99"/>
                      <a:pt x="7220" y="99"/>
                    </a:cubicBezTo>
                    <a:cubicBezTo>
                      <a:pt x="6943" y="33"/>
                      <a:pt x="6685" y="0"/>
                      <a:pt x="6446" y="0"/>
                    </a:cubicBezTo>
                    <a:close/>
                  </a:path>
                </a:pathLst>
              </a:custGeom>
              <a:solidFill>
                <a:srgbClr val="76AD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4" name="Google Shape;774;p47"/>
              <p:cNvSpPr/>
              <p:nvPr/>
            </p:nvSpPr>
            <p:spPr>
              <a:xfrm>
                <a:off x="3603825" y="3177050"/>
                <a:ext cx="1572975" cy="1130875"/>
              </a:xfrm>
              <a:custGeom>
                <a:avLst/>
                <a:gdLst/>
                <a:ahLst/>
                <a:cxnLst/>
                <a:rect l="l" t="t" r="r" b="b"/>
                <a:pathLst>
                  <a:path w="62919" h="45235" extrusionOk="0">
                    <a:moveTo>
                      <a:pt x="62919" y="14107"/>
                    </a:moveTo>
                    <a:cubicBezTo>
                      <a:pt x="53249" y="19339"/>
                      <a:pt x="43050" y="24307"/>
                      <a:pt x="33380" y="29804"/>
                    </a:cubicBezTo>
                    <a:cubicBezTo>
                      <a:pt x="25897" y="33645"/>
                      <a:pt x="18479" y="37552"/>
                      <a:pt x="10995" y="41394"/>
                    </a:cubicBezTo>
                    <a:cubicBezTo>
                      <a:pt x="8545" y="42785"/>
                      <a:pt x="6028" y="44175"/>
                      <a:pt x="3312" y="45235"/>
                    </a:cubicBezTo>
                    <a:cubicBezTo>
                      <a:pt x="1061" y="41129"/>
                      <a:pt x="1" y="33645"/>
                      <a:pt x="531" y="28678"/>
                    </a:cubicBezTo>
                    <a:cubicBezTo>
                      <a:pt x="19870" y="19339"/>
                      <a:pt x="40268" y="9405"/>
                      <a:pt x="59607" y="265"/>
                    </a:cubicBezTo>
                    <a:cubicBezTo>
                      <a:pt x="59607" y="265"/>
                      <a:pt x="59872" y="0"/>
                      <a:pt x="60137" y="0"/>
                    </a:cubicBezTo>
                    <a:cubicBezTo>
                      <a:pt x="60667" y="0"/>
                      <a:pt x="60402" y="1126"/>
                      <a:pt x="60137" y="1656"/>
                    </a:cubicBezTo>
                    <a:cubicBezTo>
                      <a:pt x="59607" y="5497"/>
                      <a:pt x="60932" y="11590"/>
                      <a:pt x="62919" y="14107"/>
                    </a:cubicBezTo>
                    <a:close/>
                  </a:path>
                </a:pathLst>
              </a:custGeom>
              <a:solidFill>
                <a:srgbClr val="FCEB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5" name="Google Shape;775;p47"/>
              <p:cNvSpPr/>
              <p:nvPr/>
            </p:nvSpPr>
            <p:spPr>
              <a:xfrm>
                <a:off x="3769400" y="3355875"/>
                <a:ext cx="1207050" cy="594425"/>
              </a:xfrm>
              <a:custGeom>
                <a:avLst/>
                <a:gdLst/>
                <a:ahLst/>
                <a:cxnLst/>
                <a:rect l="l" t="t" r="r" b="b"/>
                <a:pathLst>
                  <a:path w="48282" h="23777" extrusionOk="0">
                    <a:moveTo>
                      <a:pt x="1" y="23776"/>
                    </a:moveTo>
                    <a:cubicBezTo>
                      <a:pt x="29208" y="12716"/>
                      <a:pt x="48282" y="0"/>
                      <a:pt x="48282" y="0"/>
                    </a:cubicBezTo>
                    <a:close/>
                  </a:path>
                </a:pathLst>
              </a:custGeom>
              <a:solidFill>
                <a:srgbClr val="EAC6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6" name="Google Shape;776;p47"/>
              <p:cNvSpPr/>
              <p:nvPr/>
            </p:nvSpPr>
            <p:spPr>
              <a:xfrm>
                <a:off x="4107175" y="3453550"/>
                <a:ext cx="1000100" cy="490125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19605" extrusionOk="0">
                    <a:moveTo>
                      <a:pt x="1" y="19605"/>
                    </a:moveTo>
                    <a:cubicBezTo>
                      <a:pt x="14041" y="15167"/>
                      <a:pt x="40003" y="1"/>
                      <a:pt x="40003" y="1"/>
                    </a:cubicBezTo>
                    <a:close/>
                  </a:path>
                </a:pathLst>
              </a:custGeom>
              <a:solidFill>
                <a:srgbClr val="EAC6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7" name="Google Shape;777;p47"/>
              <p:cNvSpPr/>
              <p:nvPr/>
            </p:nvSpPr>
            <p:spPr>
              <a:xfrm>
                <a:off x="3713125" y="3695300"/>
                <a:ext cx="766625" cy="357650"/>
              </a:xfrm>
              <a:custGeom>
                <a:avLst/>
                <a:gdLst/>
                <a:ahLst/>
                <a:cxnLst/>
                <a:rect l="l" t="t" r="r" b="b"/>
                <a:pathLst>
                  <a:path w="30665" h="14306" extrusionOk="0">
                    <a:moveTo>
                      <a:pt x="0" y="14306"/>
                    </a:moveTo>
                    <a:cubicBezTo>
                      <a:pt x="13246" y="10199"/>
                      <a:pt x="30664" y="0"/>
                      <a:pt x="30664" y="0"/>
                    </a:cubicBezTo>
                    <a:close/>
                  </a:path>
                </a:pathLst>
              </a:custGeom>
              <a:solidFill>
                <a:srgbClr val="EAC6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8" name="Google Shape;778;p47"/>
              <p:cNvSpPr/>
              <p:nvPr/>
            </p:nvSpPr>
            <p:spPr>
              <a:xfrm>
                <a:off x="3734650" y="3950275"/>
                <a:ext cx="475200" cy="220225"/>
              </a:xfrm>
              <a:custGeom>
                <a:avLst/>
                <a:gdLst/>
                <a:ahLst/>
                <a:cxnLst/>
                <a:rect l="l" t="t" r="r" b="b"/>
                <a:pathLst>
                  <a:path w="19008" h="8809" extrusionOk="0">
                    <a:moveTo>
                      <a:pt x="0" y="8809"/>
                    </a:moveTo>
                    <a:cubicBezTo>
                      <a:pt x="12981" y="4703"/>
                      <a:pt x="19008" y="0"/>
                      <a:pt x="19008" y="0"/>
                    </a:cubicBezTo>
                    <a:close/>
                  </a:path>
                </a:pathLst>
              </a:custGeom>
              <a:solidFill>
                <a:srgbClr val="EAC6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9" name="Google Shape;779;p47"/>
              <p:cNvSpPr/>
              <p:nvPr/>
            </p:nvSpPr>
            <p:spPr>
              <a:xfrm>
                <a:off x="2693175" y="3653900"/>
                <a:ext cx="1000100" cy="662325"/>
              </a:xfrm>
              <a:custGeom>
                <a:avLst/>
                <a:gdLst/>
                <a:ahLst/>
                <a:cxnLst/>
                <a:rect l="l" t="t" r="r" b="b"/>
                <a:pathLst>
                  <a:path w="40004" h="26493" extrusionOk="0">
                    <a:moveTo>
                      <a:pt x="37752" y="9339"/>
                    </a:moveTo>
                    <a:cubicBezTo>
                      <a:pt x="37222" y="12915"/>
                      <a:pt x="37222" y="18213"/>
                      <a:pt x="38613" y="22585"/>
                    </a:cubicBezTo>
                    <a:cubicBezTo>
                      <a:pt x="38877" y="23181"/>
                      <a:pt x="39142" y="23711"/>
                      <a:pt x="39407" y="24505"/>
                    </a:cubicBezTo>
                    <a:cubicBezTo>
                      <a:pt x="39738" y="25101"/>
                      <a:pt x="40003" y="25631"/>
                      <a:pt x="40003" y="26161"/>
                    </a:cubicBezTo>
                    <a:cubicBezTo>
                      <a:pt x="39142" y="26492"/>
                      <a:pt x="38348" y="25896"/>
                      <a:pt x="37752" y="25631"/>
                    </a:cubicBezTo>
                    <a:cubicBezTo>
                      <a:pt x="26493" y="22320"/>
                      <a:pt x="14902" y="18743"/>
                      <a:pt x="3577" y="15167"/>
                    </a:cubicBezTo>
                    <a:cubicBezTo>
                      <a:pt x="796" y="11591"/>
                      <a:pt x="1" y="4107"/>
                      <a:pt x="1922" y="530"/>
                    </a:cubicBezTo>
                    <a:cubicBezTo>
                      <a:pt x="2451" y="0"/>
                      <a:pt x="3577" y="530"/>
                      <a:pt x="4637" y="795"/>
                    </a:cubicBezTo>
                    <a:cubicBezTo>
                      <a:pt x="9604" y="2186"/>
                      <a:pt x="14902" y="3577"/>
                      <a:pt x="20135" y="4636"/>
                    </a:cubicBezTo>
                    <a:cubicBezTo>
                      <a:pt x="26161" y="6292"/>
                      <a:pt x="31990" y="7683"/>
                      <a:pt x="37752" y="9339"/>
                    </a:cubicBezTo>
                    <a:close/>
                  </a:path>
                </a:pathLst>
              </a:custGeom>
              <a:solidFill>
                <a:srgbClr val="F4DBA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47"/>
              <p:cNvSpPr/>
              <p:nvPr/>
            </p:nvSpPr>
            <p:spPr>
              <a:xfrm>
                <a:off x="2809075" y="3791325"/>
                <a:ext cx="677225" cy="178850"/>
              </a:xfrm>
              <a:custGeom>
                <a:avLst/>
                <a:gdLst/>
                <a:ahLst/>
                <a:cxnLst/>
                <a:rect l="l" t="t" r="r" b="b"/>
                <a:pathLst>
                  <a:path w="27089" h="7154" extrusionOk="0">
                    <a:moveTo>
                      <a:pt x="27089" y="7153"/>
                    </a:moveTo>
                    <a:cubicBezTo>
                      <a:pt x="4968" y="4703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AC6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47"/>
              <p:cNvSpPr/>
              <p:nvPr/>
            </p:nvSpPr>
            <p:spPr>
              <a:xfrm>
                <a:off x="2872000" y="3902250"/>
                <a:ext cx="682200" cy="157325"/>
              </a:xfrm>
              <a:custGeom>
                <a:avLst/>
                <a:gdLst/>
                <a:ahLst/>
                <a:cxnLst/>
                <a:rect l="l" t="t" r="r" b="b"/>
                <a:pathLst>
                  <a:path w="27288" h="6293" extrusionOk="0">
                    <a:moveTo>
                      <a:pt x="27287" y="6293"/>
                    </a:moveTo>
                    <a:cubicBezTo>
                      <a:pt x="13776" y="4968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AC6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47"/>
              <p:cNvSpPr/>
              <p:nvPr/>
            </p:nvSpPr>
            <p:spPr>
              <a:xfrm>
                <a:off x="3050825" y="4052925"/>
                <a:ext cx="511650" cy="130825"/>
              </a:xfrm>
              <a:custGeom>
                <a:avLst/>
                <a:gdLst/>
                <a:ahLst/>
                <a:cxnLst/>
                <a:rect l="l" t="t" r="r" b="b"/>
                <a:pathLst>
                  <a:path w="20466" h="5233" extrusionOk="0">
                    <a:moveTo>
                      <a:pt x="20465" y="5233"/>
                    </a:moveTo>
                    <a:cubicBezTo>
                      <a:pt x="6623" y="3577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AC6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3" name="Google Shape;783;p47"/>
              <p:cNvSpPr/>
              <p:nvPr/>
            </p:nvSpPr>
            <p:spPr>
              <a:xfrm>
                <a:off x="2630275" y="3033000"/>
                <a:ext cx="2573025" cy="910675"/>
              </a:xfrm>
              <a:custGeom>
                <a:avLst/>
                <a:gdLst/>
                <a:ahLst/>
                <a:cxnLst/>
                <a:rect l="l" t="t" r="r" b="b"/>
                <a:pathLst>
                  <a:path w="102921" h="36427" extrusionOk="0">
                    <a:moveTo>
                      <a:pt x="54374" y="0"/>
                    </a:moveTo>
                    <a:lnTo>
                      <a:pt x="1391" y="22320"/>
                    </a:lnTo>
                    <a:cubicBezTo>
                      <a:pt x="530" y="22849"/>
                      <a:pt x="0" y="23710"/>
                      <a:pt x="0" y="24505"/>
                    </a:cubicBezTo>
                    <a:cubicBezTo>
                      <a:pt x="0" y="25631"/>
                      <a:pt x="861" y="26492"/>
                      <a:pt x="1656" y="26757"/>
                    </a:cubicBezTo>
                    <a:lnTo>
                      <a:pt x="39473" y="36427"/>
                    </a:lnTo>
                    <a:lnTo>
                      <a:pt x="41129" y="36427"/>
                    </a:lnTo>
                    <a:lnTo>
                      <a:pt x="101265" y="6027"/>
                    </a:lnTo>
                    <a:cubicBezTo>
                      <a:pt x="102391" y="5497"/>
                      <a:pt x="102920" y="4636"/>
                      <a:pt x="102655" y="3577"/>
                    </a:cubicBezTo>
                    <a:cubicBezTo>
                      <a:pt x="102391" y="2451"/>
                      <a:pt x="101530" y="1921"/>
                      <a:pt x="100470" y="1656"/>
                    </a:cubicBezTo>
                    <a:lnTo>
                      <a:pt x="55169" y="0"/>
                    </a:lnTo>
                    <a:close/>
                  </a:path>
                </a:pathLst>
              </a:custGeom>
              <a:solidFill>
                <a:srgbClr val="82C8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4" name="Google Shape;784;p47"/>
              <p:cNvSpPr/>
              <p:nvPr/>
            </p:nvSpPr>
            <p:spPr>
              <a:xfrm>
                <a:off x="2630275" y="3100875"/>
                <a:ext cx="2573025" cy="842800"/>
              </a:xfrm>
              <a:custGeom>
                <a:avLst/>
                <a:gdLst/>
                <a:ahLst/>
                <a:cxnLst/>
                <a:rect l="l" t="t" r="r" b="b"/>
                <a:pathLst>
                  <a:path w="102921" h="33712" extrusionOk="0">
                    <a:moveTo>
                      <a:pt x="102391" y="1"/>
                    </a:moveTo>
                    <a:cubicBezTo>
                      <a:pt x="102391" y="266"/>
                      <a:pt x="102126" y="266"/>
                      <a:pt x="102126" y="266"/>
                    </a:cubicBezTo>
                    <a:lnTo>
                      <a:pt x="39738" y="31460"/>
                    </a:lnTo>
                    <a:lnTo>
                      <a:pt x="2517" y="21790"/>
                    </a:lnTo>
                    <a:cubicBezTo>
                      <a:pt x="1656" y="21525"/>
                      <a:pt x="861" y="20995"/>
                      <a:pt x="861" y="19870"/>
                    </a:cubicBezTo>
                    <a:cubicBezTo>
                      <a:pt x="265" y="20466"/>
                      <a:pt x="0" y="21260"/>
                      <a:pt x="0" y="21790"/>
                    </a:cubicBezTo>
                    <a:cubicBezTo>
                      <a:pt x="0" y="22916"/>
                      <a:pt x="861" y="23777"/>
                      <a:pt x="1656" y="24042"/>
                    </a:cubicBezTo>
                    <a:lnTo>
                      <a:pt x="39473" y="33712"/>
                    </a:lnTo>
                    <a:lnTo>
                      <a:pt x="41129" y="33712"/>
                    </a:lnTo>
                    <a:lnTo>
                      <a:pt x="43314" y="32586"/>
                    </a:lnTo>
                    <a:lnTo>
                      <a:pt x="101265" y="3312"/>
                    </a:lnTo>
                    <a:cubicBezTo>
                      <a:pt x="102391" y="2782"/>
                      <a:pt x="102920" y="1921"/>
                      <a:pt x="102655" y="862"/>
                    </a:cubicBezTo>
                    <a:cubicBezTo>
                      <a:pt x="102655" y="597"/>
                      <a:pt x="102391" y="266"/>
                      <a:pt x="102391" y="1"/>
                    </a:cubicBezTo>
                    <a:close/>
                  </a:path>
                </a:pathLst>
              </a:custGeom>
              <a:solidFill>
                <a:srgbClr val="76AD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85" name="Google Shape;785;p47"/>
            <p:cNvSpPr/>
            <p:nvPr/>
          </p:nvSpPr>
          <p:spPr>
            <a:xfrm>
              <a:off x="1027093" y="3181020"/>
              <a:ext cx="246149" cy="143131"/>
            </a:xfrm>
            <a:custGeom>
              <a:avLst/>
              <a:gdLst/>
              <a:ahLst/>
              <a:cxnLst/>
              <a:rect l="l" t="t" r="r" b="b"/>
              <a:pathLst>
                <a:path w="2117" h="1231" extrusionOk="0">
                  <a:moveTo>
                    <a:pt x="2117" y="289"/>
                  </a:moveTo>
                  <a:cubicBezTo>
                    <a:pt x="2034" y="461"/>
                    <a:pt x="1973" y="633"/>
                    <a:pt x="1918" y="832"/>
                  </a:cubicBezTo>
                  <a:cubicBezTo>
                    <a:pt x="1890" y="977"/>
                    <a:pt x="1863" y="1121"/>
                    <a:pt x="1656" y="1176"/>
                  </a:cubicBezTo>
                  <a:cubicBezTo>
                    <a:pt x="1519" y="1231"/>
                    <a:pt x="1347" y="1203"/>
                    <a:pt x="1230" y="1176"/>
                  </a:cubicBezTo>
                  <a:cubicBezTo>
                    <a:pt x="1086" y="1148"/>
                    <a:pt x="942" y="1121"/>
                    <a:pt x="797" y="1121"/>
                  </a:cubicBezTo>
                  <a:cubicBezTo>
                    <a:pt x="687" y="1121"/>
                    <a:pt x="543" y="1148"/>
                    <a:pt x="371" y="1121"/>
                  </a:cubicBezTo>
                  <a:cubicBezTo>
                    <a:pt x="254" y="1121"/>
                    <a:pt x="28" y="1121"/>
                    <a:pt x="28" y="949"/>
                  </a:cubicBezTo>
                  <a:cubicBezTo>
                    <a:pt x="0" y="832"/>
                    <a:pt x="227" y="777"/>
                    <a:pt x="371" y="750"/>
                  </a:cubicBezTo>
                  <a:cubicBezTo>
                    <a:pt x="543" y="688"/>
                    <a:pt x="687" y="633"/>
                    <a:pt x="797" y="544"/>
                  </a:cubicBezTo>
                  <a:cubicBezTo>
                    <a:pt x="1058" y="406"/>
                    <a:pt x="1230" y="200"/>
                    <a:pt x="1347" y="1"/>
                  </a:cubicBezTo>
                  <a:cubicBezTo>
                    <a:pt x="1574" y="145"/>
                    <a:pt x="1863" y="200"/>
                    <a:pt x="2117" y="28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47"/>
            <p:cNvSpPr/>
            <p:nvPr/>
          </p:nvSpPr>
          <p:spPr>
            <a:xfrm>
              <a:off x="1536134" y="3208228"/>
              <a:ext cx="143131" cy="272659"/>
            </a:xfrm>
            <a:custGeom>
              <a:avLst/>
              <a:gdLst/>
              <a:ahLst/>
              <a:cxnLst/>
              <a:rect l="l" t="t" r="r" b="b"/>
              <a:pathLst>
                <a:path w="1231" h="2345" extrusionOk="0">
                  <a:moveTo>
                    <a:pt x="633" y="0"/>
                  </a:moveTo>
                  <a:cubicBezTo>
                    <a:pt x="688" y="0"/>
                    <a:pt x="660" y="28"/>
                    <a:pt x="660" y="55"/>
                  </a:cubicBezTo>
                  <a:cubicBezTo>
                    <a:pt x="715" y="172"/>
                    <a:pt x="777" y="310"/>
                    <a:pt x="832" y="399"/>
                  </a:cubicBezTo>
                  <a:cubicBezTo>
                    <a:pt x="976" y="543"/>
                    <a:pt x="1203" y="571"/>
                    <a:pt x="1230" y="859"/>
                  </a:cubicBezTo>
                  <a:cubicBezTo>
                    <a:pt x="1230" y="1059"/>
                    <a:pt x="1059" y="1231"/>
                    <a:pt x="976" y="1402"/>
                  </a:cubicBezTo>
                  <a:cubicBezTo>
                    <a:pt x="859" y="1629"/>
                    <a:pt x="832" y="1829"/>
                    <a:pt x="715" y="2062"/>
                  </a:cubicBezTo>
                  <a:cubicBezTo>
                    <a:pt x="660" y="2145"/>
                    <a:pt x="578" y="2344"/>
                    <a:pt x="433" y="2317"/>
                  </a:cubicBezTo>
                  <a:cubicBezTo>
                    <a:pt x="371" y="2289"/>
                    <a:pt x="371" y="2145"/>
                    <a:pt x="371" y="2090"/>
                  </a:cubicBezTo>
                  <a:cubicBezTo>
                    <a:pt x="371" y="1856"/>
                    <a:pt x="371" y="1602"/>
                    <a:pt x="344" y="1375"/>
                  </a:cubicBezTo>
                  <a:cubicBezTo>
                    <a:pt x="289" y="1059"/>
                    <a:pt x="145" y="653"/>
                    <a:pt x="0" y="310"/>
                  </a:cubicBezTo>
                  <a:cubicBezTo>
                    <a:pt x="234" y="200"/>
                    <a:pt x="461" y="110"/>
                    <a:pt x="6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47"/>
            <p:cNvSpPr/>
            <p:nvPr/>
          </p:nvSpPr>
          <p:spPr>
            <a:xfrm>
              <a:off x="1329867" y="2635235"/>
              <a:ext cx="479624" cy="616244"/>
            </a:xfrm>
            <a:custGeom>
              <a:avLst/>
              <a:gdLst/>
              <a:ahLst/>
              <a:cxnLst/>
              <a:rect l="l" t="t" r="r" b="b"/>
              <a:pathLst>
                <a:path w="4125" h="5300" extrusionOk="0">
                  <a:moveTo>
                    <a:pt x="4125" y="1114"/>
                  </a:moveTo>
                  <a:cubicBezTo>
                    <a:pt x="3664" y="1286"/>
                    <a:pt x="3238" y="1320"/>
                    <a:pt x="2833" y="1347"/>
                  </a:cubicBezTo>
                  <a:cubicBezTo>
                    <a:pt x="2434" y="1375"/>
                    <a:pt x="2063" y="1375"/>
                    <a:pt x="1692" y="1347"/>
                  </a:cubicBezTo>
                  <a:cubicBezTo>
                    <a:pt x="1836" y="1574"/>
                    <a:pt x="1974" y="1835"/>
                    <a:pt x="2118" y="2090"/>
                  </a:cubicBezTo>
                  <a:cubicBezTo>
                    <a:pt x="2235" y="2378"/>
                    <a:pt x="2290" y="2660"/>
                    <a:pt x="2379" y="2949"/>
                  </a:cubicBezTo>
                  <a:cubicBezTo>
                    <a:pt x="2489" y="3519"/>
                    <a:pt x="2606" y="4097"/>
                    <a:pt x="2805" y="4695"/>
                  </a:cubicBezTo>
                  <a:cubicBezTo>
                    <a:pt x="2633" y="4811"/>
                    <a:pt x="2434" y="4956"/>
                    <a:pt x="2235" y="5066"/>
                  </a:cubicBezTo>
                  <a:cubicBezTo>
                    <a:pt x="2008" y="5155"/>
                    <a:pt x="1747" y="5299"/>
                    <a:pt x="1520" y="5299"/>
                  </a:cubicBezTo>
                  <a:cubicBezTo>
                    <a:pt x="1321" y="4866"/>
                    <a:pt x="1149" y="4378"/>
                    <a:pt x="943" y="3897"/>
                  </a:cubicBezTo>
                  <a:cubicBezTo>
                    <a:pt x="661" y="3210"/>
                    <a:pt x="317" y="2488"/>
                    <a:pt x="145" y="1774"/>
                  </a:cubicBezTo>
                  <a:cubicBezTo>
                    <a:pt x="83" y="1547"/>
                    <a:pt x="28" y="1320"/>
                    <a:pt x="28" y="1114"/>
                  </a:cubicBezTo>
                  <a:cubicBezTo>
                    <a:pt x="1" y="914"/>
                    <a:pt x="56" y="715"/>
                    <a:pt x="118" y="543"/>
                  </a:cubicBezTo>
                  <a:cubicBezTo>
                    <a:pt x="228" y="344"/>
                    <a:pt x="317" y="145"/>
                    <a:pt x="633" y="55"/>
                  </a:cubicBezTo>
                  <a:cubicBezTo>
                    <a:pt x="805" y="0"/>
                    <a:pt x="977" y="28"/>
                    <a:pt x="1114" y="55"/>
                  </a:cubicBezTo>
                  <a:cubicBezTo>
                    <a:pt x="1431" y="145"/>
                    <a:pt x="1692" y="316"/>
                    <a:pt x="1919" y="488"/>
                  </a:cubicBezTo>
                  <a:cubicBezTo>
                    <a:pt x="2290" y="770"/>
                    <a:pt x="2723" y="942"/>
                    <a:pt x="3149" y="1059"/>
                  </a:cubicBezTo>
                  <a:cubicBezTo>
                    <a:pt x="3410" y="1148"/>
                    <a:pt x="3692" y="1203"/>
                    <a:pt x="4035" y="1114"/>
                  </a:cubicBezTo>
                  <a:cubicBezTo>
                    <a:pt x="4070" y="1114"/>
                    <a:pt x="4097" y="1086"/>
                    <a:pt x="4125" y="11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47"/>
            <p:cNvSpPr/>
            <p:nvPr/>
          </p:nvSpPr>
          <p:spPr>
            <a:xfrm>
              <a:off x="1156504" y="2468965"/>
              <a:ext cx="866346" cy="752167"/>
            </a:xfrm>
            <a:custGeom>
              <a:avLst/>
              <a:gdLst/>
              <a:ahLst/>
              <a:cxnLst/>
              <a:rect l="l" t="t" r="r" b="b"/>
              <a:pathLst>
                <a:path w="7451" h="6469" extrusionOk="0">
                  <a:moveTo>
                    <a:pt x="7451" y="1403"/>
                  </a:moveTo>
                  <a:cubicBezTo>
                    <a:pt x="7307" y="1602"/>
                    <a:pt x="7135" y="1774"/>
                    <a:pt x="6963" y="1918"/>
                  </a:cubicBezTo>
                  <a:cubicBezTo>
                    <a:pt x="6729" y="2090"/>
                    <a:pt x="6502" y="2262"/>
                    <a:pt x="6214" y="2372"/>
                  </a:cubicBezTo>
                  <a:cubicBezTo>
                    <a:pt x="5526" y="2661"/>
                    <a:pt x="4812" y="2633"/>
                    <a:pt x="4269" y="2406"/>
                  </a:cubicBezTo>
                  <a:cubicBezTo>
                    <a:pt x="4186" y="2372"/>
                    <a:pt x="4069" y="2317"/>
                    <a:pt x="3953" y="2262"/>
                  </a:cubicBezTo>
                  <a:cubicBezTo>
                    <a:pt x="3753" y="2173"/>
                    <a:pt x="3554" y="2028"/>
                    <a:pt x="3355" y="1918"/>
                  </a:cubicBezTo>
                  <a:cubicBezTo>
                    <a:pt x="3155" y="1801"/>
                    <a:pt x="2949" y="1719"/>
                    <a:pt x="2722" y="1602"/>
                  </a:cubicBezTo>
                  <a:cubicBezTo>
                    <a:pt x="2550" y="1513"/>
                    <a:pt x="2262" y="1430"/>
                    <a:pt x="1980" y="1575"/>
                  </a:cubicBezTo>
                  <a:cubicBezTo>
                    <a:pt x="1863" y="1630"/>
                    <a:pt x="1781" y="1719"/>
                    <a:pt x="1719" y="1801"/>
                  </a:cubicBezTo>
                  <a:cubicBezTo>
                    <a:pt x="1636" y="1946"/>
                    <a:pt x="1609" y="2118"/>
                    <a:pt x="1574" y="2289"/>
                  </a:cubicBezTo>
                  <a:cubicBezTo>
                    <a:pt x="1547" y="2777"/>
                    <a:pt x="1691" y="3348"/>
                    <a:pt x="1918" y="3980"/>
                  </a:cubicBezTo>
                  <a:cubicBezTo>
                    <a:pt x="1918" y="4008"/>
                    <a:pt x="1980" y="4063"/>
                    <a:pt x="1980" y="4125"/>
                  </a:cubicBezTo>
                  <a:cubicBezTo>
                    <a:pt x="1980" y="4152"/>
                    <a:pt x="1952" y="4234"/>
                    <a:pt x="1952" y="4296"/>
                  </a:cubicBezTo>
                  <a:cubicBezTo>
                    <a:pt x="1836" y="4839"/>
                    <a:pt x="1664" y="5382"/>
                    <a:pt x="1492" y="5925"/>
                  </a:cubicBezTo>
                  <a:cubicBezTo>
                    <a:pt x="1437" y="6097"/>
                    <a:pt x="1375" y="6241"/>
                    <a:pt x="1293" y="6413"/>
                  </a:cubicBezTo>
                  <a:cubicBezTo>
                    <a:pt x="1265" y="6441"/>
                    <a:pt x="1265" y="6468"/>
                    <a:pt x="1265" y="6468"/>
                  </a:cubicBezTo>
                  <a:cubicBezTo>
                    <a:pt x="1004" y="6468"/>
                    <a:pt x="805" y="6386"/>
                    <a:pt x="605" y="6324"/>
                  </a:cubicBezTo>
                  <a:cubicBezTo>
                    <a:pt x="372" y="6241"/>
                    <a:pt x="172" y="6125"/>
                    <a:pt x="0" y="5980"/>
                  </a:cubicBezTo>
                  <a:cubicBezTo>
                    <a:pt x="0" y="5953"/>
                    <a:pt x="28" y="5925"/>
                    <a:pt x="28" y="5898"/>
                  </a:cubicBezTo>
                  <a:cubicBezTo>
                    <a:pt x="117" y="5698"/>
                    <a:pt x="172" y="5499"/>
                    <a:pt x="234" y="5265"/>
                  </a:cubicBezTo>
                  <a:cubicBezTo>
                    <a:pt x="317" y="5011"/>
                    <a:pt x="372" y="4777"/>
                    <a:pt x="433" y="4523"/>
                  </a:cubicBezTo>
                  <a:cubicBezTo>
                    <a:pt x="543" y="4008"/>
                    <a:pt x="633" y="3492"/>
                    <a:pt x="715" y="2977"/>
                  </a:cubicBezTo>
                  <a:cubicBezTo>
                    <a:pt x="777" y="2606"/>
                    <a:pt x="860" y="2200"/>
                    <a:pt x="921" y="1801"/>
                  </a:cubicBezTo>
                  <a:cubicBezTo>
                    <a:pt x="949" y="1685"/>
                    <a:pt x="976" y="1547"/>
                    <a:pt x="1004" y="1430"/>
                  </a:cubicBezTo>
                  <a:cubicBezTo>
                    <a:pt x="1121" y="915"/>
                    <a:pt x="1348" y="427"/>
                    <a:pt x="1891" y="172"/>
                  </a:cubicBezTo>
                  <a:cubicBezTo>
                    <a:pt x="2179" y="28"/>
                    <a:pt x="2495" y="1"/>
                    <a:pt x="2722" y="28"/>
                  </a:cubicBezTo>
                  <a:cubicBezTo>
                    <a:pt x="3238" y="111"/>
                    <a:pt x="3698" y="111"/>
                    <a:pt x="4214" y="172"/>
                  </a:cubicBezTo>
                  <a:cubicBezTo>
                    <a:pt x="4324" y="200"/>
                    <a:pt x="4440" y="200"/>
                    <a:pt x="4557" y="227"/>
                  </a:cubicBezTo>
                  <a:cubicBezTo>
                    <a:pt x="4667" y="227"/>
                    <a:pt x="4812" y="227"/>
                    <a:pt x="4928" y="255"/>
                  </a:cubicBezTo>
                  <a:cubicBezTo>
                    <a:pt x="5416" y="310"/>
                    <a:pt x="5843" y="482"/>
                    <a:pt x="6276" y="654"/>
                  </a:cubicBezTo>
                  <a:cubicBezTo>
                    <a:pt x="6702" y="825"/>
                    <a:pt x="7107" y="1087"/>
                    <a:pt x="7451" y="14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47"/>
            <p:cNvSpPr/>
            <p:nvPr/>
          </p:nvSpPr>
          <p:spPr>
            <a:xfrm>
              <a:off x="850475" y="1942365"/>
              <a:ext cx="556248" cy="419627"/>
            </a:xfrm>
            <a:custGeom>
              <a:avLst/>
              <a:gdLst/>
              <a:ahLst/>
              <a:cxnLst/>
              <a:rect l="l" t="t" r="r" b="b"/>
              <a:pathLst>
                <a:path w="4784" h="3609" extrusionOk="0">
                  <a:moveTo>
                    <a:pt x="1086" y="488"/>
                  </a:moveTo>
                  <a:cubicBezTo>
                    <a:pt x="1059" y="433"/>
                    <a:pt x="1004" y="261"/>
                    <a:pt x="1059" y="234"/>
                  </a:cubicBezTo>
                  <a:cubicBezTo>
                    <a:pt x="1114" y="200"/>
                    <a:pt x="1203" y="371"/>
                    <a:pt x="1230" y="406"/>
                  </a:cubicBezTo>
                  <a:cubicBezTo>
                    <a:pt x="1320" y="578"/>
                    <a:pt x="1375" y="715"/>
                    <a:pt x="1492" y="832"/>
                  </a:cubicBezTo>
                  <a:lnTo>
                    <a:pt x="1663" y="1004"/>
                  </a:lnTo>
                  <a:cubicBezTo>
                    <a:pt x="1746" y="1059"/>
                    <a:pt x="1863" y="1121"/>
                    <a:pt x="1973" y="1203"/>
                  </a:cubicBezTo>
                  <a:cubicBezTo>
                    <a:pt x="2261" y="1375"/>
                    <a:pt x="2577" y="1547"/>
                    <a:pt x="2894" y="1691"/>
                  </a:cubicBezTo>
                  <a:cubicBezTo>
                    <a:pt x="3320" y="1918"/>
                    <a:pt x="3753" y="2124"/>
                    <a:pt x="4179" y="2296"/>
                  </a:cubicBezTo>
                  <a:cubicBezTo>
                    <a:pt x="4378" y="2667"/>
                    <a:pt x="4550" y="3011"/>
                    <a:pt x="4784" y="3292"/>
                  </a:cubicBezTo>
                  <a:cubicBezTo>
                    <a:pt x="4523" y="3609"/>
                    <a:pt x="4035" y="3499"/>
                    <a:pt x="3780" y="3382"/>
                  </a:cubicBezTo>
                  <a:cubicBezTo>
                    <a:pt x="3691" y="3382"/>
                    <a:pt x="3636" y="3354"/>
                    <a:pt x="3581" y="3327"/>
                  </a:cubicBezTo>
                  <a:cubicBezTo>
                    <a:pt x="3237" y="3183"/>
                    <a:pt x="2921" y="3011"/>
                    <a:pt x="2605" y="2811"/>
                  </a:cubicBezTo>
                  <a:cubicBezTo>
                    <a:pt x="2062" y="2406"/>
                    <a:pt x="1574" y="1952"/>
                    <a:pt x="1114" y="1402"/>
                  </a:cubicBezTo>
                  <a:cubicBezTo>
                    <a:pt x="1086" y="1402"/>
                    <a:pt x="1086" y="1375"/>
                    <a:pt x="1059" y="1347"/>
                  </a:cubicBezTo>
                  <a:cubicBezTo>
                    <a:pt x="1004" y="1265"/>
                    <a:pt x="942" y="1265"/>
                    <a:pt x="832" y="1231"/>
                  </a:cubicBezTo>
                  <a:cubicBezTo>
                    <a:pt x="742" y="1231"/>
                    <a:pt x="660" y="1203"/>
                    <a:pt x="598" y="1203"/>
                  </a:cubicBezTo>
                  <a:cubicBezTo>
                    <a:pt x="543" y="1203"/>
                    <a:pt x="488" y="1203"/>
                    <a:pt x="399" y="1176"/>
                  </a:cubicBezTo>
                  <a:cubicBezTo>
                    <a:pt x="344" y="1176"/>
                    <a:pt x="199" y="1148"/>
                    <a:pt x="199" y="1121"/>
                  </a:cubicBezTo>
                  <a:cubicBezTo>
                    <a:pt x="199" y="1031"/>
                    <a:pt x="344" y="1031"/>
                    <a:pt x="399" y="1031"/>
                  </a:cubicBezTo>
                  <a:lnTo>
                    <a:pt x="632" y="1031"/>
                  </a:lnTo>
                  <a:cubicBezTo>
                    <a:pt x="598" y="1004"/>
                    <a:pt x="571" y="1004"/>
                    <a:pt x="543" y="976"/>
                  </a:cubicBezTo>
                  <a:cubicBezTo>
                    <a:pt x="461" y="949"/>
                    <a:pt x="399" y="949"/>
                    <a:pt x="316" y="921"/>
                  </a:cubicBezTo>
                  <a:cubicBezTo>
                    <a:pt x="199" y="859"/>
                    <a:pt x="0" y="804"/>
                    <a:pt x="28" y="715"/>
                  </a:cubicBezTo>
                  <a:cubicBezTo>
                    <a:pt x="28" y="660"/>
                    <a:pt x="117" y="715"/>
                    <a:pt x="172" y="715"/>
                  </a:cubicBezTo>
                  <a:lnTo>
                    <a:pt x="316" y="715"/>
                  </a:lnTo>
                  <a:cubicBezTo>
                    <a:pt x="426" y="749"/>
                    <a:pt x="516" y="777"/>
                    <a:pt x="632" y="777"/>
                  </a:cubicBezTo>
                  <a:cubicBezTo>
                    <a:pt x="598" y="715"/>
                    <a:pt x="543" y="688"/>
                    <a:pt x="488" y="660"/>
                  </a:cubicBezTo>
                  <a:cubicBezTo>
                    <a:pt x="399" y="605"/>
                    <a:pt x="316" y="578"/>
                    <a:pt x="199" y="488"/>
                  </a:cubicBezTo>
                  <a:cubicBezTo>
                    <a:pt x="144" y="461"/>
                    <a:pt x="55" y="433"/>
                    <a:pt x="83" y="371"/>
                  </a:cubicBezTo>
                  <a:cubicBezTo>
                    <a:pt x="117" y="316"/>
                    <a:pt x="199" y="344"/>
                    <a:pt x="254" y="371"/>
                  </a:cubicBezTo>
                  <a:cubicBezTo>
                    <a:pt x="399" y="433"/>
                    <a:pt x="543" y="488"/>
                    <a:pt x="715" y="516"/>
                  </a:cubicBezTo>
                  <a:cubicBezTo>
                    <a:pt x="660" y="433"/>
                    <a:pt x="571" y="371"/>
                    <a:pt x="488" y="289"/>
                  </a:cubicBezTo>
                  <a:cubicBezTo>
                    <a:pt x="461" y="261"/>
                    <a:pt x="426" y="234"/>
                    <a:pt x="371" y="172"/>
                  </a:cubicBezTo>
                  <a:cubicBezTo>
                    <a:pt x="344" y="145"/>
                    <a:pt x="254" y="90"/>
                    <a:pt x="289" y="28"/>
                  </a:cubicBezTo>
                  <a:lnTo>
                    <a:pt x="289" y="0"/>
                  </a:lnTo>
                  <a:cubicBezTo>
                    <a:pt x="371" y="0"/>
                    <a:pt x="461" y="28"/>
                    <a:pt x="516" y="90"/>
                  </a:cubicBezTo>
                  <a:cubicBezTo>
                    <a:pt x="715" y="200"/>
                    <a:pt x="914" y="371"/>
                    <a:pt x="1086" y="488"/>
                  </a:cubicBezTo>
                  <a:close/>
                </a:path>
              </a:pathLst>
            </a:custGeom>
            <a:solidFill>
              <a:srgbClr val="F9B7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47"/>
            <p:cNvSpPr/>
            <p:nvPr/>
          </p:nvSpPr>
          <p:spPr>
            <a:xfrm>
              <a:off x="973491" y="2098985"/>
              <a:ext cx="433231" cy="250335"/>
            </a:xfrm>
            <a:custGeom>
              <a:avLst/>
              <a:gdLst/>
              <a:ahLst/>
              <a:cxnLst/>
              <a:rect l="l" t="t" r="r" b="b"/>
              <a:pathLst>
                <a:path w="3726" h="2153" extrusionOk="0">
                  <a:moveTo>
                    <a:pt x="1" y="0"/>
                  </a:moveTo>
                  <a:cubicBezTo>
                    <a:pt x="28" y="28"/>
                    <a:pt x="28" y="55"/>
                    <a:pt x="56" y="55"/>
                  </a:cubicBezTo>
                  <a:cubicBezTo>
                    <a:pt x="516" y="605"/>
                    <a:pt x="1004" y="1059"/>
                    <a:pt x="1547" y="1464"/>
                  </a:cubicBezTo>
                  <a:cubicBezTo>
                    <a:pt x="1863" y="1664"/>
                    <a:pt x="2179" y="1836"/>
                    <a:pt x="2523" y="1980"/>
                  </a:cubicBezTo>
                  <a:cubicBezTo>
                    <a:pt x="2578" y="2007"/>
                    <a:pt x="2633" y="2035"/>
                    <a:pt x="2722" y="2035"/>
                  </a:cubicBezTo>
                  <a:cubicBezTo>
                    <a:pt x="2852" y="2095"/>
                    <a:pt x="3044" y="2153"/>
                    <a:pt x="3235" y="2153"/>
                  </a:cubicBezTo>
                  <a:cubicBezTo>
                    <a:pt x="3417" y="2153"/>
                    <a:pt x="3598" y="2100"/>
                    <a:pt x="3726" y="1945"/>
                  </a:cubicBezTo>
                  <a:cubicBezTo>
                    <a:pt x="3726" y="1918"/>
                    <a:pt x="3698" y="1891"/>
                    <a:pt x="3664" y="1863"/>
                  </a:cubicBezTo>
                  <a:cubicBezTo>
                    <a:pt x="3567" y="1903"/>
                    <a:pt x="3462" y="1919"/>
                    <a:pt x="3357" y="1919"/>
                  </a:cubicBezTo>
                  <a:cubicBezTo>
                    <a:pt x="3158" y="1919"/>
                    <a:pt x="2958" y="1862"/>
                    <a:pt x="2805" y="1808"/>
                  </a:cubicBezTo>
                  <a:cubicBezTo>
                    <a:pt x="2750" y="1808"/>
                    <a:pt x="2695" y="1774"/>
                    <a:pt x="2633" y="1746"/>
                  </a:cubicBezTo>
                  <a:cubicBezTo>
                    <a:pt x="2289" y="1602"/>
                    <a:pt x="1980" y="1430"/>
                    <a:pt x="1664" y="1231"/>
                  </a:cubicBezTo>
                  <a:cubicBezTo>
                    <a:pt x="1231" y="915"/>
                    <a:pt x="516" y="461"/>
                    <a:pt x="1" y="0"/>
                  </a:cubicBezTo>
                  <a:close/>
                </a:path>
              </a:pathLst>
            </a:custGeom>
            <a:solidFill>
              <a:srgbClr val="F9B7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47"/>
            <p:cNvSpPr/>
            <p:nvPr/>
          </p:nvSpPr>
          <p:spPr>
            <a:xfrm>
              <a:off x="963957" y="1995851"/>
              <a:ext cx="23255" cy="63252"/>
            </a:xfrm>
            <a:custGeom>
              <a:avLst/>
              <a:gdLst/>
              <a:ahLst/>
              <a:cxnLst/>
              <a:rect l="l" t="t" r="r" b="b"/>
              <a:pathLst>
                <a:path w="200" h="544" extrusionOk="0">
                  <a:moveTo>
                    <a:pt x="110" y="1"/>
                  </a:moveTo>
                  <a:cubicBezTo>
                    <a:pt x="83" y="228"/>
                    <a:pt x="110" y="399"/>
                    <a:pt x="199" y="544"/>
                  </a:cubicBezTo>
                  <a:cubicBezTo>
                    <a:pt x="28" y="461"/>
                    <a:pt x="0" y="118"/>
                    <a:pt x="110" y="1"/>
                  </a:cubicBezTo>
                  <a:close/>
                </a:path>
              </a:pathLst>
            </a:custGeom>
            <a:solidFill>
              <a:srgbClr val="F9B7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47"/>
            <p:cNvSpPr/>
            <p:nvPr/>
          </p:nvSpPr>
          <p:spPr>
            <a:xfrm>
              <a:off x="910355" y="1992711"/>
              <a:ext cx="29649" cy="69647"/>
            </a:xfrm>
            <a:custGeom>
              <a:avLst/>
              <a:gdLst/>
              <a:ahLst/>
              <a:cxnLst/>
              <a:rect l="l" t="t" r="r" b="b"/>
              <a:pathLst>
                <a:path w="255" h="599" extrusionOk="0">
                  <a:moveTo>
                    <a:pt x="255" y="0"/>
                  </a:moveTo>
                  <a:cubicBezTo>
                    <a:pt x="145" y="227"/>
                    <a:pt x="117" y="399"/>
                    <a:pt x="117" y="598"/>
                  </a:cubicBezTo>
                  <a:cubicBezTo>
                    <a:pt x="1" y="454"/>
                    <a:pt x="117" y="83"/>
                    <a:pt x="255" y="0"/>
                  </a:cubicBezTo>
                  <a:close/>
                </a:path>
              </a:pathLst>
            </a:custGeom>
            <a:solidFill>
              <a:srgbClr val="F9B7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47"/>
            <p:cNvSpPr/>
            <p:nvPr/>
          </p:nvSpPr>
          <p:spPr>
            <a:xfrm>
              <a:off x="2129124" y="2261999"/>
              <a:ext cx="299751" cy="430092"/>
            </a:xfrm>
            <a:custGeom>
              <a:avLst/>
              <a:gdLst/>
              <a:ahLst/>
              <a:cxnLst/>
              <a:rect l="l" t="t" r="r" b="b"/>
              <a:pathLst>
                <a:path w="2578" h="3699" extrusionOk="0">
                  <a:moveTo>
                    <a:pt x="1547" y="3011"/>
                  </a:moveTo>
                  <a:cubicBezTo>
                    <a:pt x="1691" y="3038"/>
                    <a:pt x="1890" y="2894"/>
                    <a:pt x="2117" y="2839"/>
                  </a:cubicBezTo>
                  <a:lnTo>
                    <a:pt x="2316" y="2839"/>
                  </a:lnTo>
                  <a:cubicBezTo>
                    <a:pt x="2378" y="2839"/>
                    <a:pt x="2577" y="2867"/>
                    <a:pt x="2406" y="2949"/>
                  </a:cubicBezTo>
                  <a:cubicBezTo>
                    <a:pt x="2433" y="2983"/>
                    <a:pt x="2522" y="2949"/>
                    <a:pt x="2550" y="3011"/>
                  </a:cubicBezTo>
                  <a:cubicBezTo>
                    <a:pt x="2550" y="3038"/>
                    <a:pt x="2488" y="3066"/>
                    <a:pt x="2433" y="3066"/>
                  </a:cubicBezTo>
                  <a:cubicBezTo>
                    <a:pt x="2461" y="3093"/>
                    <a:pt x="2522" y="3066"/>
                    <a:pt x="2550" y="3121"/>
                  </a:cubicBezTo>
                  <a:cubicBezTo>
                    <a:pt x="2522" y="3183"/>
                    <a:pt x="2433" y="3183"/>
                    <a:pt x="2378" y="3210"/>
                  </a:cubicBezTo>
                  <a:cubicBezTo>
                    <a:pt x="2406" y="3210"/>
                    <a:pt x="2488" y="3210"/>
                    <a:pt x="2488" y="3238"/>
                  </a:cubicBezTo>
                  <a:cubicBezTo>
                    <a:pt x="2522" y="3327"/>
                    <a:pt x="2261" y="3382"/>
                    <a:pt x="2179" y="3410"/>
                  </a:cubicBezTo>
                  <a:cubicBezTo>
                    <a:pt x="2034" y="3465"/>
                    <a:pt x="1863" y="3581"/>
                    <a:pt x="1718" y="3636"/>
                  </a:cubicBezTo>
                  <a:cubicBezTo>
                    <a:pt x="1519" y="3698"/>
                    <a:pt x="1347" y="3636"/>
                    <a:pt x="1203" y="3554"/>
                  </a:cubicBezTo>
                  <a:cubicBezTo>
                    <a:pt x="1031" y="3437"/>
                    <a:pt x="887" y="3155"/>
                    <a:pt x="804" y="2894"/>
                  </a:cubicBezTo>
                  <a:cubicBezTo>
                    <a:pt x="426" y="2062"/>
                    <a:pt x="227" y="1176"/>
                    <a:pt x="0" y="406"/>
                  </a:cubicBezTo>
                  <a:cubicBezTo>
                    <a:pt x="344" y="289"/>
                    <a:pt x="742" y="117"/>
                    <a:pt x="1086" y="1"/>
                  </a:cubicBezTo>
                  <a:lnTo>
                    <a:pt x="1086" y="1"/>
                  </a:lnTo>
                  <a:cubicBezTo>
                    <a:pt x="1230" y="1004"/>
                    <a:pt x="1402" y="2007"/>
                    <a:pt x="1547" y="3011"/>
                  </a:cubicBezTo>
                  <a:close/>
                </a:path>
              </a:pathLst>
            </a:custGeom>
            <a:solidFill>
              <a:srgbClr val="F9B7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47"/>
            <p:cNvSpPr/>
            <p:nvPr/>
          </p:nvSpPr>
          <p:spPr>
            <a:xfrm>
              <a:off x="2129124" y="2301997"/>
              <a:ext cx="199872" cy="385792"/>
            </a:xfrm>
            <a:custGeom>
              <a:avLst/>
              <a:gdLst/>
              <a:ahLst/>
              <a:cxnLst/>
              <a:rect l="l" t="t" r="r" b="b"/>
              <a:pathLst>
                <a:path w="1719" h="3318" extrusionOk="0">
                  <a:moveTo>
                    <a:pt x="199" y="0"/>
                  </a:moveTo>
                  <a:cubicBezTo>
                    <a:pt x="117" y="28"/>
                    <a:pt x="55" y="62"/>
                    <a:pt x="0" y="62"/>
                  </a:cubicBezTo>
                  <a:cubicBezTo>
                    <a:pt x="227" y="832"/>
                    <a:pt x="426" y="1718"/>
                    <a:pt x="804" y="2550"/>
                  </a:cubicBezTo>
                  <a:cubicBezTo>
                    <a:pt x="887" y="2811"/>
                    <a:pt x="1031" y="3093"/>
                    <a:pt x="1203" y="3210"/>
                  </a:cubicBezTo>
                  <a:cubicBezTo>
                    <a:pt x="1306" y="3269"/>
                    <a:pt x="1424" y="3318"/>
                    <a:pt x="1555" y="3318"/>
                  </a:cubicBezTo>
                  <a:cubicBezTo>
                    <a:pt x="1608" y="3318"/>
                    <a:pt x="1662" y="3310"/>
                    <a:pt x="1718" y="3292"/>
                  </a:cubicBezTo>
                  <a:lnTo>
                    <a:pt x="1718" y="3265"/>
                  </a:lnTo>
                  <a:cubicBezTo>
                    <a:pt x="1601" y="3265"/>
                    <a:pt x="1492" y="3237"/>
                    <a:pt x="1402" y="3182"/>
                  </a:cubicBezTo>
                  <a:cubicBezTo>
                    <a:pt x="1203" y="3066"/>
                    <a:pt x="1086" y="2777"/>
                    <a:pt x="976" y="2523"/>
                  </a:cubicBezTo>
                  <a:cubicBezTo>
                    <a:pt x="632" y="1663"/>
                    <a:pt x="399" y="777"/>
                    <a:pt x="199" y="0"/>
                  </a:cubicBezTo>
                  <a:close/>
                </a:path>
              </a:pathLst>
            </a:custGeom>
            <a:solidFill>
              <a:srgbClr val="F9B7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47"/>
            <p:cNvSpPr/>
            <p:nvPr/>
          </p:nvSpPr>
          <p:spPr>
            <a:xfrm>
              <a:off x="1329867" y="1832836"/>
              <a:ext cx="932738" cy="799257"/>
            </a:xfrm>
            <a:custGeom>
              <a:avLst/>
              <a:gdLst/>
              <a:ahLst/>
              <a:cxnLst/>
              <a:rect l="l" t="t" r="r" b="b"/>
              <a:pathLst>
                <a:path w="8022" h="6874" extrusionOk="0">
                  <a:moveTo>
                    <a:pt x="8022" y="3692"/>
                  </a:moveTo>
                  <a:lnTo>
                    <a:pt x="6902" y="4152"/>
                  </a:lnTo>
                  <a:cubicBezTo>
                    <a:pt x="6819" y="4640"/>
                    <a:pt x="6757" y="5155"/>
                    <a:pt x="6613" y="5609"/>
                  </a:cubicBezTo>
                  <a:cubicBezTo>
                    <a:pt x="6503" y="5953"/>
                    <a:pt x="6331" y="6269"/>
                    <a:pt x="6159" y="6585"/>
                  </a:cubicBezTo>
                  <a:cubicBezTo>
                    <a:pt x="6097" y="6702"/>
                    <a:pt x="5960" y="6874"/>
                    <a:pt x="5960" y="6874"/>
                  </a:cubicBezTo>
                  <a:cubicBezTo>
                    <a:pt x="5960" y="6874"/>
                    <a:pt x="5101" y="6269"/>
                    <a:pt x="4695" y="6097"/>
                  </a:cubicBezTo>
                  <a:cubicBezTo>
                    <a:pt x="4468" y="6015"/>
                    <a:pt x="4207" y="5925"/>
                    <a:pt x="3980" y="5870"/>
                  </a:cubicBezTo>
                  <a:cubicBezTo>
                    <a:pt x="3726" y="5815"/>
                    <a:pt x="3492" y="5753"/>
                    <a:pt x="3238" y="5698"/>
                  </a:cubicBezTo>
                  <a:cubicBezTo>
                    <a:pt x="3238" y="5609"/>
                    <a:pt x="3266" y="5499"/>
                    <a:pt x="3293" y="5410"/>
                  </a:cubicBezTo>
                  <a:cubicBezTo>
                    <a:pt x="3410" y="4722"/>
                    <a:pt x="3383" y="3953"/>
                    <a:pt x="3121" y="3094"/>
                  </a:cubicBezTo>
                  <a:cubicBezTo>
                    <a:pt x="2633" y="3465"/>
                    <a:pt x="2090" y="3836"/>
                    <a:pt x="1458" y="4180"/>
                  </a:cubicBezTo>
                  <a:cubicBezTo>
                    <a:pt x="1259" y="4269"/>
                    <a:pt x="1059" y="4406"/>
                    <a:pt x="833" y="4468"/>
                  </a:cubicBezTo>
                  <a:cubicBezTo>
                    <a:pt x="661" y="4296"/>
                    <a:pt x="516" y="4097"/>
                    <a:pt x="372" y="3863"/>
                  </a:cubicBezTo>
                  <a:cubicBezTo>
                    <a:pt x="228" y="3637"/>
                    <a:pt x="83" y="3410"/>
                    <a:pt x="1" y="3121"/>
                  </a:cubicBezTo>
                  <a:cubicBezTo>
                    <a:pt x="372" y="2860"/>
                    <a:pt x="771" y="2633"/>
                    <a:pt x="1176" y="2406"/>
                  </a:cubicBezTo>
                  <a:cubicBezTo>
                    <a:pt x="1946" y="1918"/>
                    <a:pt x="2750" y="1430"/>
                    <a:pt x="3609" y="970"/>
                  </a:cubicBezTo>
                  <a:cubicBezTo>
                    <a:pt x="3809" y="860"/>
                    <a:pt x="4035" y="743"/>
                    <a:pt x="4269" y="626"/>
                  </a:cubicBezTo>
                  <a:cubicBezTo>
                    <a:pt x="4468" y="516"/>
                    <a:pt x="4695" y="399"/>
                    <a:pt x="4929" y="317"/>
                  </a:cubicBezTo>
                  <a:cubicBezTo>
                    <a:pt x="5183" y="200"/>
                    <a:pt x="5499" y="111"/>
                    <a:pt x="5726" y="56"/>
                  </a:cubicBezTo>
                  <a:cubicBezTo>
                    <a:pt x="5960" y="28"/>
                    <a:pt x="6214" y="1"/>
                    <a:pt x="6386" y="56"/>
                  </a:cubicBezTo>
                  <a:cubicBezTo>
                    <a:pt x="6585" y="83"/>
                    <a:pt x="6785" y="172"/>
                    <a:pt x="6957" y="282"/>
                  </a:cubicBezTo>
                  <a:cubicBezTo>
                    <a:pt x="7128" y="427"/>
                    <a:pt x="7245" y="599"/>
                    <a:pt x="7390" y="832"/>
                  </a:cubicBezTo>
                  <a:cubicBezTo>
                    <a:pt x="7644" y="1258"/>
                    <a:pt x="7788" y="1801"/>
                    <a:pt x="7878" y="2289"/>
                  </a:cubicBezTo>
                  <a:cubicBezTo>
                    <a:pt x="7960" y="2777"/>
                    <a:pt x="7987" y="3265"/>
                    <a:pt x="8022" y="36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47"/>
            <p:cNvSpPr/>
            <p:nvPr/>
          </p:nvSpPr>
          <p:spPr>
            <a:xfrm>
              <a:off x="1449744" y="2142122"/>
              <a:ext cx="243126" cy="203128"/>
            </a:xfrm>
            <a:custGeom>
              <a:avLst/>
              <a:gdLst/>
              <a:ahLst/>
              <a:cxnLst/>
              <a:rect l="l" t="t" r="r" b="b"/>
              <a:pathLst>
                <a:path w="2091" h="1747" extrusionOk="0">
                  <a:moveTo>
                    <a:pt x="2090" y="406"/>
                  </a:moveTo>
                  <a:cubicBezTo>
                    <a:pt x="1973" y="544"/>
                    <a:pt x="1836" y="633"/>
                    <a:pt x="1664" y="750"/>
                  </a:cubicBezTo>
                  <a:cubicBezTo>
                    <a:pt x="1520" y="860"/>
                    <a:pt x="1348" y="977"/>
                    <a:pt x="1176" y="1093"/>
                  </a:cubicBezTo>
                  <a:cubicBezTo>
                    <a:pt x="943" y="1231"/>
                    <a:pt x="661" y="1375"/>
                    <a:pt x="400" y="1520"/>
                  </a:cubicBezTo>
                  <a:cubicBezTo>
                    <a:pt x="255" y="1609"/>
                    <a:pt x="145" y="1664"/>
                    <a:pt x="1" y="1746"/>
                  </a:cubicBezTo>
                  <a:cubicBezTo>
                    <a:pt x="833" y="1231"/>
                    <a:pt x="1492" y="633"/>
                    <a:pt x="2063" y="1"/>
                  </a:cubicBezTo>
                  <a:cubicBezTo>
                    <a:pt x="2090" y="117"/>
                    <a:pt x="2063" y="262"/>
                    <a:pt x="2090" y="4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47"/>
            <p:cNvSpPr/>
            <p:nvPr/>
          </p:nvSpPr>
          <p:spPr>
            <a:xfrm>
              <a:off x="2005992" y="1909576"/>
              <a:ext cx="126388" cy="722517"/>
            </a:xfrm>
            <a:custGeom>
              <a:avLst/>
              <a:gdLst/>
              <a:ahLst/>
              <a:cxnLst/>
              <a:rect l="l" t="t" r="r" b="b"/>
              <a:pathLst>
                <a:path w="1087" h="6214" extrusionOk="0">
                  <a:moveTo>
                    <a:pt x="200" y="0"/>
                  </a:moveTo>
                  <a:cubicBezTo>
                    <a:pt x="227" y="0"/>
                    <a:pt x="200" y="28"/>
                    <a:pt x="200" y="28"/>
                  </a:cubicBezTo>
                  <a:cubicBezTo>
                    <a:pt x="200" y="83"/>
                    <a:pt x="172" y="110"/>
                    <a:pt x="145" y="172"/>
                  </a:cubicBezTo>
                  <a:cubicBezTo>
                    <a:pt x="56" y="626"/>
                    <a:pt x="200" y="1169"/>
                    <a:pt x="344" y="1746"/>
                  </a:cubicBezTo>
                  <a:cubicBezTo>
                    <a:pt x="427" y="2200"/>
                    <a:pt x="544" y="2660"/>
                    <a:pt x="599" y="3121"/>
                  </a:cubicBezTo>
                  <a:cubicBezTo>
                    <a:pt x="599" y="3265"/>
                    <a:pt x="626" y="3520"/>
                    <a:pt x="743" y="3547"/>
                  </a:cubicBezTo>
                  <a:cubicBezTo>
                    <a:pt x="832" y="3574"/>
                    <a:pt x="1032" y="3520"/>
                    <a:pt x="1087" y="3492"/>
                  </a:cubicBezTo>
                  <a:cubicBezTo>
                    <a:pt x="1087" y="3492"/>
                    <a:pt x="1059" y="3746"/>
                    <a:pt x="1032" y="3863"/>
                  </a:cubicBezTo>
                  <a:cubicBezTo>
                    <a:pt x="1004" y="4234"/>
                    <a:pt x="915" y="4578"/>
                    <a:pt x="798" y="4922"/>
                  </a:cubicBezTo>
                  <a:cubicBezTo>
                    <a:pt x="715" y="5155"/>
                    <a:pt x="626" y="5382"/>
                    <a:pt x="544" y="5609"/>
                  </a:cubicBezTo>
                  <a:cubicBezTo>
                    <a:pt x="427" y="5843"/>
                    <a:pt x="344" y="6069"/>
                    <a:pt x="145" y="6214"/>
                  </a:cubicBezTo>
                  <a:cubicBezTo>
                    <a:pt x="145" y="6214"/>
                    <a:pt x="172" y="6186"/>
                    <a:pt x="200" y="6152"/>
                  </a:cubicBezTo>
                  <a:cubicBezTo>
                    <a:pt x="282" y="6014"/>
                    <a:pt x="344" y="5808"/>
                    <a:pt x="399" y="5636"/>
                  </a:cubicBezTo>
                  <a:cubicBezTo>
                    <a:pt x="454" y="5465"/>
                    <a:pt x="516" y="5238"/>
                    <a:pt x="571" y="5038"/>
                  </a:cubicBezTo>
                  <a:cubicBezTo>
                    <a:pt x="688" y="4640"/>
                    <a:pt x="798" y="4207"/>
                    <a:pt x="832" y="3781"/>
                  </a:cubicBezTo>
                  <a:cubicBezTo>
                    <a:pt x="688" y="3746"/>
                    <a:pt x="544" y="3719"/>
                    <a:pt x="454" y="3547"/>
                  </a:cubicBezTo>
                  <a:cubicBezTo>
                    <a:pt x="399" y="3403"/>
                    <a:pt x="372" y="3231"/>
                    <a:pt x="344" y="3059"/>
                  </a:cubicBezTo>
                  <a:cubicBezTo>
                    <a:pt x="317" y="2922"/>
                    <a:pt x="282" y="2750"/>
                    <a:pt x="255" y="2605"/>
                  </a:cubicBezTo>
                  <a:cubicBezTo>
                    <a:pt x="200" y="2289"/>
                    <a:pt x="111" y="2001"/>
                    <a:pt x="56" y="1657"/>
                  </a:cubicBezTo>
                  <a:cubicBezTo>
                    <a:pt x="28" y="1375"/>
                    <a:pt x="1" y="1059"/>
                    <a:pt x="1" y="798"/>
                  </a:cubicBezTo>
                  <a:cubicBezTo>
                    <a:pt x="28" y="516"/>
                    <a:pt x="56" y="200"/>
                    <a:pt x="1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47"/>
            <p:cNvSpPr/>
            <p:nvPr/>
          </p:nvSpPr>
          <p:spPr>
            <a:xfrm>
              <a:off x="1766238" y="1875973"/>
              <a:ext cx="143131" cy="186385"/>
            </a:xfrm>
            <a:custGeom>
              <a:avLst/>
              <a:gdLst/>
              <a:ahLst/>
              <a:cxnLst/>
              <a:rect l="l" t="t" r="r" b="b"/>
              <a:pathLst>
                <a:path w="1231" h="1603" extrusionOk="0">
                  <a:moveTo>
                    <a:pt x="516" y="1087"/>
                  </a:moveTo>
                  <a:cubicBezTo>
                    <a:pt x="489" y="1087"/>
                    <a:pt x="317" y="1492"/>
                    <a:pt x="145" y="1492"/>
                  </a:cubicBezTo>
                  <a:cubicBezTo>
                    <a:pt x="28" y="1458"/>
                    <a:pt x="1" y="1320"/>
                    <a:pt x="1" y="1231"/>
                  </a:cubicBezTo>
                  <a:lnTo>
                    <a:pt x="1" y="942"/>
                  </a:lnTo>
                  <a:cubicBezTo>
                    <a:pt x="1" y="771"/>
                    <a:pt x="56" y="571"/>
                    <a:pt x="111" y="461"/>
                  </a:cubicBezTo>
                  <a:cubicBezTo>
                    <a:pt x="255" y="317"/>
                    <a:pt x="427" y="173"/>
                    <a:pt x="660" y="56"/>
                  </a:cubicBezTo>
                  <a:cubicBezTo>
                    <a:pt x="743" y="28"/>
                    <a:pt x="832" y="1"/>
                    <a:pt x="915" y="1"/>
                  </a:cubicBezTo>
                  <a:cubicBezTo>
                    <a:pt x="1032" y="1"/>
                    <a:pt x="1142" y="118"/>
                    <a:pt x="1176" y="255"/>
                  </a:cubicBezTo>
                  <a:cubicBezTo>
                    <a:pt x="1231" y="427"/>
                    <a:pt x="1203" y="633"/>
                    <a:pt x="1203" y="805"/>
                  </a:cubicBezTo>
                  <a:cubicBezTo>
                    <a:pt x="1176" y="1004"/>
                    <a:pt x="1142" y="1176"/>
                    <a:pt x="1087" y="1286"/>
                  </a:cubicBezTo>
                  <a:cubicBezTo>
                    <a:pt x="1059" y="1375"/>
                    <a:pt x="970" y="1547"/>
                    <a:pt x="887" y="1575"/>
                  </a:cubicBezTo>
                  <a:cubicBezTo>
                    <a:pt x="688" y="1602"/>
                    <a:pt x="544" y="1149"/>
                    <a:pt x="516" y="10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47"/>
            <p:cNvSpPr/>
            <p:nvPr/>
          </p:nvSpPr>
          <p:spPr>
            <a:xfrm>
              <a:off x="1632757" y="1722609"/>
              <a:ext cx="236731" cy="276612"/>
            </a:xfrm>
            <a:custGeom>
              <a:avLst/>
              <a:gdLst/>
              <a:ahLst/>
              <a:cxnLst/>
              <a:rect l="l" t="t" r="r" b="b"/>
              <a:pathLst>
                <a:path w="2036" h="2379" extrusionOk="0">
                  <a:moveTo>
                    <a:pt x="1575" y="949"/>
                  </a:moveTo>
                  <a:cubicBezTo>
                    <a:pt x="1719" y="1120"/>
                    <a:pt x="1891" y="1292"/>
                    <a:pt x="2035" y="1464"/>
                  </a:cubicBezTo>
                  <a:cubicBezTo>
                    <a:pt x="2035" y="1691"/>
                    <a:pt x="1980" y="1952"/>
                    <a:pt x="1863" y="2179"/>
                  </a:cubicBezTo>
                  <a:cubicBezTo>
                    <a:pt x="1836" y="2234"/>
                    <a:pt x="1774" y="2351"/>
                    <a:pt x="1692" y="2351"/>
                  </a:cubicBezTo>
                  <a:cubicBezTo>
                    <a:pt x="1575" y="2378"/>
                    <a:pt x="1520" y="2261"/>
                    <a:pt x="1492" y="2151"/>
                  </a:cubicBezTo>
                  <a:cubicBezTo>
                    <a:pt x="1492" y="2090"/>
                    <a:pt x="1465" y="1980"/>
                    <a:pt x="1465" y="1952"/>
                  </a:cubicBezTo>
                  <a:cubicBezTo>
                    <a:pt x="1430" y="1918"/>
                    <a:pt x="1403" y="1863"/>
                    <a:pt x="1348" y="1835"/>
                  </a:cubicBezTo>
                  <a:cubicBezTo>
                    <a:pt x="1259" y="1746"/>
                    <a:pt x="1176" y="1691"/>
                    <a:pt x="1059" y="1608"/>
                  </a:cubicBezTo>
                  <a:cubicBezTo>
                    <a:pt x="778" y="1746"/>
                    <a:pt x="606" y="1808"/>
                    <a:pt x="228" y="1093"/>
                  </a:cubicBezTo>
                  <a:cubicBezTo>
                    <a:pt x="1" y="605"/>
                    <a:pt x="200" y="172"/>
                    <a:pt x="661" y="62"/>
                  </a:cubicBezTo>
                  <a:cubicBezTo>
                    <a:pt x="860" y="0"/>
                    <a:pt x="1032" y="28"/>
                    <a:pt x="1176" y="117"/>
                  </a:cubicBezTo>
                  <a:cubicBezTo>
                    <a:pt x="1320" y="199"/>
                    <a:pt x="1430" y="316"/>
                    <a:pt x="1520" y="516"/>
                  </a:cubicBezTo>
                  <a:cubicBezTo>
                    <a:pt x="1575" y="543"/>
                    <a:pt x="1602" y="543"/>
                    <a:pt x="1637" y="578"/>
                  </a:cubicBezTo>
                  <a:cubicBezTo>
                    <a:pt x="1747" y="715"/>
                    <a:pt x="1664" y="887"/>
                    <a:pt x="1575" y="949"/>
                  </a:cubicBezTo>
                  <a:close/>
                </a:path>
              </a:pathLst>
            </a:custGeom>
            <a:solidFill>
              <a:srgbClr val="F9B7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47"/>
            <p:cNvSpPr/>
            <p:nvPr/>
          </p:nvSpPr>
          <p:spPr>
            <a:xfrm>
              <a:off x="1755889" y="1879229"/>
              <a:ext cx="43253" cy="46393"/>
            </a:xfrm>
            <a:custGeom>
              <a:avLst/>
              <a:gdLst/>
              <a:ahLst/>
              <a:cxnLst/>
              <a:rect l="l" t="t" r="r" b="b"/>
              <a:pathLst>
                <a:path w="372" h="399" extrusionOk="0">
                  <a:moveTo>
                    <a:pt x="0" y="261"/>
                  </a:moveTo>
                  <a:lnTo>
                    <a:pt x="200" y="399"/>
                  </a:lnTo>
                  <a:cubicBezTo>
                    <a:pt x="371" y="227"/>
                    <a:pt x="261" y="0"/>
                    <a:pt x="261" y="0"/>
                  </a:cubicBezTo>
                  <a:cubicBezTo>
                    <a:pt x="261" y="0"/>
                    <a:pt x="172" y="145"/>
                    <a:pt x="0" y="261"/>
                  </a:cubicBezTo>
                  <a:close/>
                </a:path>
              </a:pathLst>
            </a:custGeom>
            <a:solidFill>
              <a:srgbClr val="F9B7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47"/>
            <p:cNvSpPr/>
            <p:nvPr/>
          </p:nvSpPr>
          <p:spPr>
            <a:xfrm>
              <a:off x="1606479" y="1662613"/>
              <a:ext cx="269403" cy="207081"/>
            </a:xfrm>
            <a:custGeom>
              <a:avLst/>
              <a:gdLst/>
              <a:ahLst/>
              <a:cxnLst/>
              <a:rect l="l" t="t" r="r" b="b"/>
              <a:pathLst>
                <a:path w="2317" h="1781" extrusionOk="0">
                  <a:moveTo>
                    <a:pt x="770" y="406"/>
                  </a:moveTo>
                  <a:cubicBezTo>
                    <a:pt x="770" y="289"/>
                    <a:pt x="742" y="145"/>
                    <a:pt x="887" y="90"/>
                  </a:cubicBezTo>
                  <a:cubicBezTo>
                    <a:pt x="1058" y="1"/>
                    <a:pt x="1258" y="145"/>
                    <a:pt x="1347" y="317"/>
                  </a:cubicBezTo>
                  <a:cubicBezTo>
                    <a:pt x="1430" y="200"/>
                    <a:pt x="1629" y="145"/>
                    <a:pt x="1746" y="262"/>
                  </a:cubicBezTo>
                  <a:cubicBezTo>
                    <a:pt x="1890" y="406"/>
                    <a:pt x="1863" y="606"/>
                    <a:pt x="1801" y="750"/>
                  </a:cubicBezTo>
                  <a:cubicBezTo>
                    <a:pt x="1890" y="750"/>
                    <a:pt x="1945" y="750"/>
                    <a:pt x="2000" y="777"/>
                  </a:cubicBezTo>
                  <a:cubicBezTo>
                    <a:pt x="2089" y="805"/>
                    <a:pt x="2206" y="832"/>
                    <a:pt x="2261" y="949"/>
                  </a:cubicBezTo>
                  <a:cubicBezTo>
                    <a:pt x="2316" y="1094"/>
                    <a:pt x="2234" y="1231"/>
                    <a:pt x="2089" y="1293"/>
                  </a:cubicBezTo>
                  <a:cubicBezTo>
                    <a:pt x="2172" y="1403"/>
                    <a:pt x="2289" y="1575"/>
                    <a:pt x="2206" y="1691"/>
                  </a:cubicBezTo>
                  <a:cubicBezTo>
                    <a:pt x="2172" y="1781"/>
                    <a:pt x="2062" y="1781"/>
                    <a:pt x="1973" y="1746"/>
                  </a:cubicBezTo>
                  <a:cubicBezTo>
                    <a:pt x="1918" y="1691"/>
                    <a:pt x="1828" y="1609"/>
                    <a:pt x="1801" y="1465"/>
                  </a:cubicBezTo>
                  <a:cubicBezTo>
                    <a:pt x="1890" y="1403"/>
                    <a:pt x="1945" y="1231"/>
                    <a:pt x="1890" y="1121"/>
                  </a:cubicBezTo>
                  <a:cubicBezTo>
                    <a:pt x="1746" y="949"/>
                    <a:pt x="1519" y="1121"/>
                    <a:pt x="1485" y="1203"/>
                  </a:cubicBezTo>
                  <a:cubicBezTo>
                    <a:pt x="1402" y="1203"/>
                    <a:pt x="1347" y="1148"/>
                    <a:pt x="1313" y="1032"/>
                  </a:cubicBezTo>
                  <a:cubicBezTo>
                    <a:pt x="1285" y="1094"/>
                    <a:pt x="1203" y="1148"/>
                    <a:pt x="1113" y="1176"/>
                  </a:cubicBezTo>
                  <a:cubicBezTo>
                    <a:pt x="1058" y="1203"/>
                    <a:pt x="969" y="1203"/>
                    <a:pt x="914" y="1176"/>
                  </a:cubicBezTo>
                  <a:cubicBezTo>
                    <a:pt x="797" y="1148"/>
                    <a:pt x="687" y="1032"/>
                    <a:pt x="625" y="887"/>
                  </a:cubicBezTo>
                  <a:cubicBezTo>
                    <a:pt x="625" y="977"/>
                    <a:pt x="625" y="1148"/>
                    <a:pt x="426" y="1231"/>
                  </a:cubicBezTo>
                  <a:cubicBezTo>
                    <a:pt x="282" y="1320"/>
                    <a:pt x="144" y="1293"/>
                    <a:pt x="83" y="1176"/>
                  </a:cubicBezTo>
                  <a:cubicBezTo>
                    <a:pt x="0" y="1059"/>
                    <a:pt x="83" y="832"/>
                    <a:pt x="344" y="805"/>
                  </a:cubicBezTo>
                  <a:cubicBezTo>
                    <a:pt x="316" y="777"/>
                    <a:pt x="282" y="750"/>
                    <a:pt x="282" y="750"/>
                  </a:cubicBezTo>
                  <a:cubicBezTo>
                    <a:pt x="227" y="688"/>
                    <a:pt x="144" y="633"/>
                    <a:pt x="110" y="544"/>
                  </a:cubicBezTo>
                  <a:cubicBezTo>
                    <a:pt x="55" y="434"/>
                    <a:pt x="110" y="262"/>
                    <a:pt x="227" y="200"/>
                  </a:cubicBezTo>
                  <a:cubicBezTo>
                    <a:pt x="426" y="118"/>
                    <a:pt x="625" y="289"/>
                    <a:pt x="770" y="406"/>
                  </a:cubicBezTo>
                  <a:close/>
                </a:path>
              </a:pathLst>
            </a:custGeom>
            <a:solidFill>
              <a:srgbClr val="76AD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2" name="Google Shape;802;p47"/>
          <p:cNvSpPr txBox="1">
            <a:spLocks noGrp="1"/>
          </p:cNvSpPr>
          <p:nvPr>
            <p:ph type="body" idx="4294967295"/>
          </p:nvPr>
        </p:nvSpPr>
        <p:spPr>
          <a:xfrm>
            <a:off x="1133478" y="1387659"/>
            <a:ext cx="1926000" cy="8277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SA" sz="2800" b="1" dirty="0">
                <a:cs typeface="Akhbar MT" pitchFamily="2" charset="-78"/>
              </a:rPr>
              <a:t>التفاعل الإيجابي</a:t>
            </a:r>
            <a:endParaRPr sz="2800" b="1" dirty="0">
              <a:cs typeface="Akhbar MT" pitchFamily="2" charset="-78"/>
            </a:endParaRPr>
          </a:p>
        </p:txBody>
      </p:sp>
      <p:sp>
        <p:nvSpPr>
          <p:cNvPr id="803" name="Google Shape;803;p47"/>
          <p:cNvSpPr txBox="1">
            <a:spLocks noGrp="1"/>
          </p:cNvSpPr>
          <p:nvPr>
            <p:ph type="body" idx="4294967295"/>
          </p:nvPr>
        </p:nvSpPr>
        <p:spPr>
          <a:xfrm>
            <a:off x="654269" y="3452213"/>
            <a:ext cx="2144881" cy="9384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SA" sz="2000" b="1" dirty="0">
                <a:cs typeface="Akhbar MT" pitchFamily="2" charset="-78"/>
              </a:rPr>
              <a:t>الالتزام بالسياسة العامة لاستخدام الأجهزة والبرامج التعليمية</a:t>
            </a:r>
            <a:endParaRPr sz="2000" b="1" dirty="0">
              <a:cs typeface="Akhbar MT" pitchFamily="2" charset="-78"/>
            </a:endParaRPr>
          </a:p>
        </p:txBody>
      </p:sp>
      <p:sp>
        <p:nvSpPr>
          <p:cNvPr id="804" name="Google Shape;804;p47"/>
          <p:cNvSpPr txBox="1">
            <a:spLocks noGrp="1"/>
          </p:cNvSpPr>
          <p:nvPr>
            <p:ph type="body" idx="4294967295"/>
          </p:nvPr>
        </p:nvSpPr>
        <p:spPr>
          <a:xfrm>
            <a:off x="6650400" y="1405775"/>
            <a:ext cx="1926000" cy="8277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SA" sz="2400" b="1" dirty="0">
                <a:solidFill>
                  <a:schemeClr val="tx1"/>
                </a:solidFill>
                <a:latin typeface="Calibri Light" panose="020F0302020204030204" pitchFamily="34" charset="0"/>
                <a:cs typeface="Akhbar MT" pitchFamily="2" charset="-78"/>
              </a:rPr>
              <a:t>الالتزام بالوقت المخصص للحصة</a:t>
            </a:r>
            <a:endParaRPr b="1" dirty="0">
              <a:solidFill>
                <a:schemeClr val="tx1"/>
              </a:solidFill>
              <a:latin typeface="Calibri Light" panose="020F0302020204030204" pitchFamily="34" charset="0"/>
              <a:cs typeface="Akhbar MT" pitchFamily="2" charset="-78"/>
            </a:endParaRPr>
          </a:p>
        </p:txBody>
      </p:sp>
      <p:sp>
        <p:nvSpPr>
          <p:cNvPr id="805" name="Google Shape;805;p47"/>
          <p:cNvSpPr txBox="1">
            <a:spLocks noGrp="1"/>
          </p:cNvSpPr>
          <p:nvPr>
            <p:ph type="body" idx="4294967295"/>
          </p:nvPr>
        </p:nvSpPr>
        <p:spPr>
          <a:xfrm>
            <a:off x="6825543" y="3431968"/>
            <a:ext cx="1926000" cy="8277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SA" sz="2400" b="1" dirty="0">
                <a:cs typeface="Akhbar MT" pitchFamily="2" charset="-78"/>
              </a:rPr>
              <a:t>اتباع تعليمات </a:t>
            </a:r>
            <a:r>
              <a:rPr lang="ar-SA" sz="2400" b="1" dirty="0" smtClean="0">
                <a:cs typeface="Akhbar MT" pitchFamily="2" charset="-78"/>
              </a:rPr>
              <a:t>المعلمة</a:t>
            </a:r>
            <a:endParaRPr sz="2400" b="1" dirty="0">
              <a:cs typeface="Akhbar MT" pitchFamily="2" charset="-78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cxnSp>
        <p:nvCxnSpPr>
          <p:cNvPr id="806" name="Google Shape;806;p47"/>
          <p:cNvCxnSpPr>
            <a:cxnSpLocks/>
            <a:stCxn id="802" idx="3"/>
          </p:cNvCxnSpPr>
          <p:nvPr/>
        </p:nvCxnSpPr>
        <p:spPr>
          <a:xfrm>
            <a:off x="3059478" y="1801509"/>
            <a:ext cx="167932" cy="606271"/>
          </a:xfrm>
          <a:prstGeom prst="curvedConnector2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807" name="Google Shape;807;p47"/>
          <p:cNvCxnSpPr>
            <a:stCxn id="804" idx="1"/>
          </p:cNvCxnSpPr>
          <p:nvPr/>
        </p:nvCxnSpPr>
        <p:spPr>
          <a:xfrm rot="10800000" flipV="1">
            <a:off x="5893500" y="1819625"/>
            <a:ext cx="756900" cy="2808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808" name="Google Shape;808;p47"/>
          <p:cNvCxnSpPr>
            <a:stCxn id="805" idx="1"/>
          </p:cNvCxnSpPr>
          <p:nvPr/>
        </p:nvCxnSpPr>
        <p:spPr>
          <a:xfrm rot="10800000">
            <a:off x="5875743" y="3127918"/>
            <a:ext cx="949800" cy="7179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809" name="Google Shape;809;p47"/>
          <p:cNvCxnSpPr>
            <a:cxnSpLocks/>
            <a:stCxn id="803" idx="3"/>
          </p:cNvCxnSpPr>
          <p:nvPr/>
        </p:nvCxnSpPr>
        <p:spPr>
          <a:xfrm flipV="1">
            <a:off x="2799150" y="2995763"/>
            <a:ext cx="718200" cy="925692"/>
          </a:xfrm>
          <a:prstGeom prst="curvedConnector2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" name="شكل بيضاوي 1">
            <a:extLst>
              <a:ext uri="{FF2B5EF4-FFF2-40B4-BE49-F238E27FC236}">
                <a16:creationId xmlns:a16="http://schemas.microsoft.com/office/drawing/2014/main" xmlns="" id="{B2DD05BF-C2BB-415E-A4B5-B3FBC7785822}"/>
              </a:ext>
            </a:extLst>
          </p:cNvPr>
          <p:cNvSpPr/>
          <p:nvPr/>
        </p:nvSpPr>
        <p:spPr>
          <a:xfrm>
            <a:off x="8369498" y="1226207"/>
            <a:ext cx="413803" cy="420892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xmlns="" id="{C83D2C73-FE9F-4E3A-8CEF-700CCF6B1CD5}"/>
              </a:ext>
            </a:extLst>
          </p:cNvPr>
          <p:cNvSpPr txBox="1"/>
          <p:nvPr/>
        </p:nvSpPr>
        <p:spPr>
          <a:xfrm>
            <a:off x="8405699" y="1251987"/>
            <a:ext cx="25224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x-none" sz="1800" b="1" dirty="0">
                <a:latin typeface="Franklin Gothic Heavy" panose="020B0903020102020204" pitchFamily="34" charset="0"/>
              </a:rPr>
              <a:t>1</a:t>
            </a:r>
            <a:endParaRPr lang="ar-SA" sz="1800" b="1" dirty="0">
              <a:latin typeface="Franklin Gothic Heavy" panose="020B0903020102020204" pitchFamily="34" charset="0"/>
            </a:endParaRPr>
          </a:p>
        </p:txBody>
      </p:sp>
      <p:pic>
        <p:nvPicPr>
          <p:cNvPr id="5" name="رسم 4">
            <a:extLst>
              <a:ext uri="{FF2B5EF4-FFF2-40B4-BE49-F238E27FC236}">
                <a16:creationId xmlns:a16="http://schemas.microsoft.com/office/drawing/2014/main" xmlns="" id="{07B09E90-0F9F-453E-AE63-E2A90957BC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700599" y="1127252"/>
            <a:ext cx="831490" cy="809816"/>
          </a:xfrm>
          <a:prstGeom prst="rect">
            <a:avLst/>
          </a:prstGeom>
        </p:spPr>
      </p:pic>
      <p:pic>
        <p:nvPicPr>
          <p:cNvPr id="11" name="رسم 10">
            <a:extLst>
              <a:ext uri="{FF2B5EF4-FFF2-40B4-BE49-F238E27FC236}">
                <a16:creationId xmlns:a16="http://schemas.microsoft.com/office/drawing/2014/main" xmlns="" id="{F9563B15-7892-4D4E-B25F-E3F5B8E627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1759" y="1121201"/>
            <a:ext cx="1051796" cy="1051796"/>
          </a:xfrm>
          <a:prstGeom prst="rect">
            <a:avLst/>
          </a:prstGeom>
        </p:spPr>
      </p:pic>
      <p:sp>
        <p:nvSpPr>
          <p:cNvPr id="79" name="شكل بيضاوي 78">
            <a:extLst>
              <a:ext uri="{FF2B5EF4-FFF2-40B4-BE49-F238E27FC236}">
                <a16:creationId xmlns:a16="http://schemas.microsoft.com/office/drawing/2014/main" xmlns="" id="{4F605969-8C05-4E0A-BD59-07A47405A978}"/>
              </a:ext>
            </a:extLst>
          </p:cNvPr>
          <p:cNvSpPr/>
          <p:nvPr/>
        </p:nvSpPr>
        <p:spPr>
          <a:xfrm>
            <a:off x="8544641" y="3133233"/>
            <a:ext cx="413803" cy="42089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xmlns="" id="{C268FB4F-4891-4DEE-8B1B-198A76A0DE0E}"/>
              </a:ext>
            </a:extLst>
          </p:cNvPr>
          <p:cNvSpPr txBox="1"/>
          <p:nvPr/>
        </p:nvSpPr>
        <p:spPr>
          <a:xfrm>
            <a:off x="8590797" y="3162091"/>
            <a:ext cx="22376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x-none" sz="1800" b="1" dirty="0">
                <a:latin typeface="Arial Black" panose="020B0A04020102020204" pitchFamily="34" charset="0"/>
              </a:rPr>
              <a:t>3</a:t>
            </a:r>
            <a:endParaRPr lang="ar-SA" sz="1800" b="1" dirty="0">
              <a:latin typeface="Arial Black" panose="020B0A04020102020204" pitchFamily="34" charset="0"/>
            </a:endParaRPr>
          </a:p>
        </p:txBody>
      </p:sp>
      <p:sp>
        <p:nvSpPr>
          <p:cNvPr id="82" name="شكل بيضاوي 81">
            <a:extLst>
              <a:ext uri="{FF2B5EF4-FFF2-40B4-BE49-F238E27FC236}">
                <a16:creationId xmlns:a16="http://schemas.microsoft.com/office/drawing/2014/main" xmlns="" id="{3174C99C-88C8-4A53-9923-1B3F3FCCC572}"/>
              </a:ext>
            </a:extLst>
          </p:cNvPr>
          <p:cNvSpPr/>
          <p:nvPr/>
        </p:nvSpPr>
        <p:spPr>
          <a:xfrm>
            <a:off x="2859894" y="1149478"/>
            <a:ext cx="413803" cy="42089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xmlns="" id="{13B4A9C0-5A05-4A00-8235-57D00D81F176}"/>
              </a:ext>
            </a:extLst>
          </p:cNvPr>
          <p:cNvSpPr txBox="1"/>
          <p:nvPr/>
        </p:nvSpPr>
        <p:spPr>
          <a:xfrm>
            <a:off x="2906340" y="1195238"/>
            <a:ext cx="29877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x-none" sz="1800" b="1" dirty="0">
                <a:latin typeface="Arial Black" panose="020B0A04020102020204" pitchFamily="34" charset="0"/>
              </a:rPr>
              <a:t>2</a:t>
            </a:r>
            <a:endParaRPr lang="ar-SA" b="1" dirty="0">
              <a:latin typeface="Arial Black" panose="020B0A04020102020204" pitchFamily="34" charset="0"/>
            </a:endParaRPr>
          </a:p>
        </p:txBody>
      </p:sp>
      <p:sp>
        <p:nvSpPr>
          <p:cNvPr id="85" name="شكل بيضاوي 84">
            <a:extLst>
              <a:ext uri="{FF2B5EF4-FFF2-40B4-BE49-F238E27FC236}">
                <a16:creationId xmlns:a16="http://schemas.microsoft.com/office/drawing/2014/main" xmlns="" id="{156CB624-F6DC-407E-BFF7-0CC40349D5D8}"/>
              </a:ext>
            </a:extLst>
          </p:cNvPr>
          <p:cNvSpPr/>
          <p:nvPr/>
        </p:nvSpPr>
        <p:spPr>
          <a:xfrm>
            <a:off x="2593548" y="3209835"/>
            <a:ext cx="413803" cy="42089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xmlns="" id="{3AAFC361-E38A-4AAE-9CE7-8BAFE74AFA2C}"/>
              </a:ext>
            </a:extLst>
          </p:cNvPr>
          <p:cNvSpPr txBox="1"/>
          <p:nvPr/>
        </p:nvSpPr>
        <p:spPr>
          <a:xfrm>
            <a:off x="2642623" y="3249929"/>
            <a:ext cx="25213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x-none" sz="1800" b="1" dirty="0">
                <a:latin typeface="Arial Black" panose="020B0A04020102020204" pitchFamily="34" charset="0"/>
              </a:rPr>
              <a:t>4</a:t>
            </a:r>
            <a:endParaRPr lang="ar-SA" sz="1800" b="1" dirty="0">
              <a:latin typeface="Arial Black" panose="020B0A04020102020204" pitchFamily="34" charset="0"/>
            </a:endParaRPr>
          </a:p>
        </p:txBody>
      </p:sp>
      <p:pic>
        <p:nvPicPr>
          <p:cNvPr id="19" name="رسم 18">
            <a:extLst>
              <a:ext uri="{FF2B5EF4-FFF2-40B4-BE49-F238E27FC236}">
                <a16:creationId xmlns:a16="http://schemas.microsoft.com/office/drawing/2014/main" xmlns="" id="{351A5F86-8164-41C6-8CA4-EFF5C0F85A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5590137" y="3665180"/>
            <a:ext cx="954970" cy="954970"/>
          </a:xfrm>
          <a:prstGeom prst="rect">
            <a:avLst/>
          </a:prstGeom>
        </p:spPr>
      </p:pic>
      <p:pic>
        <p:nvPicPr>
          <p:cNvPr id="21" name="رسم 20">
            <a:extLst>
              <a:ext uri="{FF2B5EF4-FFF2-40B4-BE49-F238E27FC236}">
                <a16:creationId xmlns:a16="http://schemas.microsoft.com/office/drawing/2014/main" xmlns="" id="{DE59C9B6-16D4-4A84-86B1-DC34E510EB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81481" y="2644824"/>
            <a:ext cx="842044" cy="8420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05079438-A286-40D6-840B-EE1AC00DA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3767" y="143051"/>
            <a:ext cx="3979591" cy="4779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 rtl="1"/>
            <a:r>
              <a:rPr lang="ar-SA" sz="2800" b="1" dirty="0">
                <a:latin typeface="Calibri Light" panose="020F0302020204030204" pitchFamily="34" charset="0"/>
                <a:cs typeface="Akhbar MT" pitchFamily="2" charset="-78"/>
              </a:rPr>
              <a:t>مراجعة الدرس السابق (البحث العلمي)</a:t>
            </a:r>
          </a:p>
        </p:txBody>
      </p:sp>
      <p:graphicFrame>
        <p:nvGraphicFramePr>
          <p:cNvPr id="3" name="جدول 3">
            <a:extLst>
              <a:ext uri="{FF2B5EF4-FFF2-40B4-BE49-F238E27FC236}">
                <a16:creationId xmlns:a16="http://schemas.microsoft.com/office/drawing/2014/main" xmlns="" id="{E2E87F03-A8B6-469F-B716-514573787E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170095"/>
              </p:ext>
            </p:extLst>
          </p:nvPr>
        </p:nvGraphicFramePr>
        <p:xfrm>
          <a:off x="974651" y="1035052"/>
          <a:ext cx="7478232" cy="4079421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253563">
                  <a:extLst>
                    <a:ext uri="{9D8B030D-6E8A-4147-A177-3AD203B41FA5}">
                      <a16:colId xmlns:a16="http://schemas.microsoft.com/office/drawing/2014/main" xmlns="" val="1776599053"/>
                    </a:ext>
                  </a:extLst>
                </a:gridCol>
                <a:gridCol w="790353">
                  <a:extLst>
                    <a:ext uri="{9D8B030D-6E8A-4147-A177-3AD203B41FA5}">
                      <a16:colId xmlns:a16="http://schemas.microsoft.com/office/drawing/2014/main" xmlns="" val="698257638"/>
                    </a:ext>
                  </a:extLst>
                </a:gridCol>
                <a:gridCol w="3434316">
                  <a:extLst>
                    <a:ext uri="{9D8B030D-6E8A-4147-A177-3AD203B41FA5}">
                      <a16:colId xmlns:a16="http://schemas.microsoft.com/office/drawing/2014/main" xmlns="" val="3880465461"/>
                    </a:ext>
                  </a:extLst>
                </a:gridCol>
              </a:tblGrid>
              <a:tr h="441281"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>
                          <a:cs typeface="Akhbar MT" pitchFamily="2" charset="-78"/>
                        </a:rPr>
                        <a:t>المصطلح</a:t>
                      </a:r>
                      <a:endParaRPr lang="ar-SA" sz="24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/>
                        <a:t>م</a:t>
                      </a:r>
                      <a:endParaRPr lang="ar-SA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>
                          <a:cs typeface="Akhbar MT" pitchFamily="2" charset="-78"/>
                        </a:rPr>
                        <a:t>التعريف</a:t>
                      </a:r>
                      <a:endParaRPr lang="ar-SA" sz="2800" b="1" dirty="0">
                        <a:solidFill>
                          <a:schemeClr val="accent6">
                            <a:lumMod val="75000"/>
                          </a:schemeClr>
                        </a:solidFill>
                        <a:cs typeface="Akhbar MT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32342855"/>
                  </a:ext>
                </a:extLst>
              </a:tr>
              <a:tr h="831487">
                <a:tc>
                  <a:txBody>
                    <a:bodyPr/>
                    <a:lstStyle/>
                    <a:p>
                      <a:pPr algn="r" rtl="1"/>
                      <a:r>
                        <a:rPr lang="ar-SA" sz="2000" b="1" dirty="0">
                          <a:cs typeface="Akhbar MT" pitchFamily="2" charset="-78"/>
                        </a:rPr>
                        <a:t>1- البحث العلمي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cs typeface="Akhbar MT" pitchFamily="2" charset="-78"/>
                        </a:rPr>
                        <a:t>البحوث التي تعتمد على التدليل المنطقي فيما يتعلق بالأفكار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59677357"/>
                  </a:ext>
                </a:extLst>
              </a:tr>
              <a:tr h="1029655">
                <a:tc>
                  <a:txBody>
                    <a:bodyPr/>
                    <a:lstStyle/>
                    <a:p>
                      <a:pPr algn="r" rtl="1"/>
                      <a:r>
                        <a:rPr lang="ar-SA" sz="2000" b="1" dirty="0">
                          <a:cs typeface="Akhbar MT" pitchFamily="2" charset="-78"/>
                        </a:rPr>
                        <a:t>2-البحوث النقدية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600" b="1" dirty="0">
                          <a:cs typeface="Akhbar MT" pitchFamily="2" charset="-78"/>
                        </a:rPr>
                        <a:t>عملية منظمة يقوم بها الباحث بهدف الاجابة على اسئلة محددة او حل مشكلة او الوصول الى معرفة جديدة وذلك من خلال مجموعة من الخطوات العلمية للوصول الى حل مشكلة البحث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30455605"/>
                  </a:ext>
                </a:extLst>
              </a:tr>
              <a:tr h="831487">
                <a:tc>
                  <a:txBody>
                    <a:bodyPr/>
                    <a:lstStyle/>
                    <a:p>
                      <a:pPr algn="r" rtl="1"/>
                      <a:r>
                        <a:rPr lang="ar-SA" sz="2000" b="1" dirty="0" smtClean="0">
                          <a:cs typeface="Akhbar MT" pitchFamily="2" charset="-78"/>
                        </a:rPr>
                        <a:t>3-بحوث </a:t>
                      </a:r>
                      <a:r>
                        <a:rPr lang="ar-SA" sz="2000" b="1" dirty="0">
                          <a:cs typeface="Akhbar MT" pitchFamily="2" charset="-78"/>
                        </a:rPr>
                        <a:t>الحقائق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ar-SA" sz="2000" b="1" dirty="0">
                          <a:cs typeface="Akhbar MT" pitchFamily="2" charset="-78"/>
                        </a:rPr>
                        <a:t>البحوث التي تسعى الى حل مشكلة معينة</a:t>
                      </a:r>
                    </a:p>
                    <a:p>
                      <a:pPr algn="ctr" rtl="1"/>
                      <a:endParaRPr lang="ar-SA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19543143"/>
                  </a:ext>
                </a:extLst>
              </a:tr>
              <a:tr h="831487">
                <a:tc>
                  <a:txBody>
                    <a:bodyPr/>
                    <a:lstStyle/>
                    <a:p>
                      <a:pPr algn="r" rtl="1"/>
                      <a:r>
                        <a:rPr lang="ar-SA" sz="2000" b="1" dirty="0">
                          <a:cs typeface="Akhbar MT" pitchFamily="2" charset="-78"/>
                        </a:rPr>
                        <a:t>4-بحوث حل المشكلات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cs typeface="Akhbar MT" pitchFamily="2" charset="-78"/>
                        </a:rPr>
                        <a:t>البحوث التي تسعى الى الوصول الى حقائق معينة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24295136"/>
                  </a:ext>
                </a:extLst>
              </a:tr>
            </a:tbl>
          </a:graphicData>
        </a:graphic>
      </p:graphicFrame>
      <p:sp>
        <p:nvSpPr>
          <p:cNvPr id="5" name="مربع نص 4">
            <a:extLst>
              <a:ext uri="{FF2B5EF4-FFF2-40B4-BE49-F238E27FC236}">
                <a16:creationId xmlns:a16="http://schemas.microsoft.com/office/drawing/2014/main" xmlns="" id="{E13A6B13-10B3-4AC1-877E-CB8BDDB8898F}"/>
              </a:ext>
            </a:extLst>
          </p:cNvPr>
          <p:cNvSpPr txBox="1"/>
          <p:nvPr/>
        </p:nvSpPr>
        <p:spPr>
          <a:xfrm>
            <a:off x="4078828" y="686053"/>
            <a:ext cx="461453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1800" b="1" dirty="0">
                <a:latin typeface="Calibri Light" panose="020F0302020204030204" pitchFamily="34" charset="0"/>
                <a:cs typeface="Akhbar MT" pitchFamily="2" charset="-78"/>
              </a:rPr>
              <a:t>صلي المصطلح بتعريفه المناسب :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xmlns="" id="{E1D0697D-0A47-4B74-AF96-8ED97FB16B75}"/>
              </a:ext>
            </a:extLst>
          </p:cNvPr>
          <p:cNvSpPr txBox="1"/>
          <p:nvPr/>
        </p:nvSpPr>
        <p:spPr>
          <a:xfrm>
            <a:off x="4600707" y="2638654"/>
            <a:ext cx="43947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/>
              <a:t>1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xmlns="" id="{276AF412-4689-44C2-BA45-ED9F0B8B0265}"/>
              </a:ext>
            </a:extLst>
          </p:cNvPr>
          <p:cNvSpPr txBox="1"/>
          <p:nvPr/>
        </p:nvSpPr>
        <p:spPr>
          <a:xfrm>
            <a:off x="4640580" y="1737360"/>
            <a:ext cx="25908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/>
              <a:t>2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xmlns="" id="{C26C38C0-2555-44D4-9B58-051D30B2F156}"/>
              </a:ext>
            </a:extLst>
          </p:cNvPr>
          <p:cNvSpPr txBox="1"/>
          <p:nvPr/>
        </p:nvSpPr>
        <p:spPr>
          <a:xfrm>
            <a:off x="4690907" y="3558009"/>
            <a:ext cx="25908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/>
              <a:t>4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xmlns="" id="{2BF9F254-45E8-4BB7-AB96-BC8CD1572C8B}"/>
              </a:ext>
            </a:extLst>
          </p:cNvPr>
          <p:cNvSpPr txBox="1"/>
          <p:nvPr/>
        </p:nvSpPr>
        <p:spPr>
          <a:xfrm>
            <a:off x="4638099" y="4420088"/>
            <a:ext cx="37089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3913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FB7C9EC0-7195-4450-B8A6-5C50D6332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2344" y="404037"/>
            <a:ext cx="3319827" cy="1870671"/>
          </a:xfrm>
          <a:prstGeom prst="flowChartAlternate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rtl="1"/>
            <a:r>
              <a:rPr lang="ar-SA" b="1" dirty="0">
                <a:latin typeface="Calibri Light" panose="020F0302020204030204" pitchFamily="34" charset="0"/>
                <a:cs typeface="Akhbar MT" pitchFamily="2" charset="-78"/>
              </a:rPr>
              <a:t>ا</a:t>
            </a:r>
            <a:r>
              <a:rPr lang="ar-SA" b="1" dirty="0" smtClean="0">
                <a:latin typeface="Calibri Light" panose="020F0302020204030204" pitchFamily="34" charset="0"/>
                <a:cs typeface="Akhbar MT" pitchFamily="2" charset="-78"/>
              </a:rPr>
              <a:t>ذكري </a:t>
            </a:r>
            <a:r>
              <a:rPr lang="ar-SA" b="1" dirty="0">
                <a:latin typeface="Calibri Light" panose="020F0302020204030204" pitchFamily="34" charset="0"/>
                <a:cs typeface="Akhbar MT" pitchFamily="2" charset="-78"/>
              </a:rPr>
              <a:t>أهمية البحث العلمي للطالب؟ 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8A2B590C-6831-47AE-BFF4-A9346493655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950027" y="1258758"/>
            <a:ext cx="3385266" cy="2031900"/>
          </a:xfrm>
        </p:spPr>
        <p:txBody>
          <a:bodyPr anchor="t"/>
          <a:lstStyle/>
          <a:p>
            <a:pPr algn="r" rtl="1">
              <a:lnSpc>
                <a:spcPct val="200000"/>
              </a:lnSpc>
            </a:pPr>
            <a:r>
              <a:rPr lang="ar-SA" sz="2400" b="1" dirty="0">
                <a:cs typeface="Akhbar MT" pitchFamily="2" charset="-78"/>
              </a:rPr>
              <a:t>الاعتماد على النفس</a:t>
            </a:r>
          </a:p>
          <a:p>
            <a:pPr algn="r" rtl="1">
              <a:lnSpc>
                <a:spcPct val="200000"/>
              </a:lnSpc>
            </a:pPr>
            <a:r>
              <a:rPr lang="ar-SA" sz="2400" b="1" dirty="0">
                <a:cs typeface="Akhbar MT" pitchFamily="2" charset="-78"/>
              </a:rPr>
              <a:t>المنهجية</a:t>
            </a:r>
          </a:p>
          <a:p>
            <a:pPr algn="r" rtl="1">
              <a:lnSpc>
                <a:spcPct val="200000"/>
              </a:lnSpc>
            </a:pPr>
            <a:r>
              <a:rPr lang="ar-SA" sz="2400" b="1" dirty="0">
                <a:cs typeface="Akhbar MT" pitchFamily="2" charset="-78"/>
              </a:rPr>
              <a:t>تنمية المهارات البحثية والذاتية</a:t>
            </a:r>
          </a:p>
          <a:p>
            <a:pPr algn="r" rtl="1">
              <a:lnSpc>
                <a:spcPct val="200000"/>
              </a:lnSpc>
            </a:pPr>
            <a:r>
              <a:rPr lang="ar-SA" sz="2400" b="1" dirty="0">
                <a:cs typeface="Akhbar MT" pitchFamily="2" charset="-78"/>
              </a:rPr>
              <a:t>التنمية المعرفية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xmlns="" id="{69D9795B-5100-4F66-8FD7-FAC12B08F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3927" y="1835887"/>
            <a:ext cx="3803798" cy="380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74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xmlns="" id="{6B66B6CA-1FC0-4891-A1BB-9E0C607DEF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2" t="39070" r="19961" b="12971"/>
          <a:stretch/>
        </p:blipFill>
        <p:spPr>
          <a:xfrm>
            <a:off x="1" y="2466753"/>
            <a:ext cx="4572000" cy="26767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xmlns="" id="{FB17C448-D714-4837-871E-C97544DD5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9" y="1"/>
            <a:ext cx="4572000" cy="24029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73AC1445-D8FE-49FD-941B-014ED8E4A3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4572000" cy="24029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xmlns="" id="{B3350432-12D0-4151-A273-5C90E64C3E10}"/>
              </a:ext>
            </a:extLst>
          </p:cNvPr>
          <p:cNvSpPr txBox="1"/>
          <p:nvPr/>
        </p:nvSpPr>
        <p:spPr>
          <a:xfrm>
            <a:off x="4773881" y="3131820"/>
            <a:ext cx="4320499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sz="3600" b="1" dirty="0">
                <a:latin typeface="Calibri Light" panose="020F0302020204030204" pitchFamily="34" charset="0"/>
                <a:cs typeface="Akhbar MT" pitchFamily="2" charset="-78"/>
              </a:rPr>
              <a:t>ماذا تستنتجين من الصور التالية؟</a:t>
            </a:r>
          </a:p>
        </p:txBody>
      </p:sp>
    </p:spTree>
    <p:extLst>
      <p:ext uri="{BB962C8B-B14F-4D97-AF65-F5344CB8AC3E}">
        <p14:creationId xmlns:p14="http://schemas.microsoft.com/office/powerpoint/2010/main" val="155296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063D3CAE-9695-4E86-B9B5-2EB1763D2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034" y="56707"/>
            <a:ext cx="3892500" cy="770288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ar-SA" sz="4800" b="1" dirty="0">
                <a:latin typeface="Calibri Light" panose="020F0302020204030204" pitchFamily="34" charset="0"/>
                <a:cs typeface="Akhbar MT" pitchFamily="2" charset="-78"/>
              </a:rPr>
              <a:t>خمني عنوان </a:t>
            </a:r>
            <a:r>
              <a:rPr lang="ar-SA" sz="4800" b="1" dirty="0" smtClean="0">
                <a:latin typeface="Calibri Light" panose="020F0302020204030204" pitchFamily="34" charset="0"/>
                <a:cs typeface="Akhbar MT" pitchFamily="2" charset="-78"/>
              </a:rPr>
              <a:t>الدرس؟</a:t>
            </a:r>
            <a:endParaRPr lang="ar-SA" sz="4800" b="1" dirty="0">
              <a:latin typeface="Calibri Light" panose="020F0302020204030204" pitchFamily="34" charset="0"/>
              <a:cs typeface="Akhbar MT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xmlns="" id="{A831BC2E-D05F-4BEB-B07A-9A82B99FD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9496" y="807518"/>
            <a:ext cx="4179481" cy="4179481"/>
          </a:xfrm>
          <a:prstGeom prst="rect">
            <a:avLst/>
          </a:prstGeom>
        </p:spPr>
      </p:pic>
      <p:sp>
        <p:nvSpPr>
          <p:cNvPr id="6" name="شكل بيضاوي 5">
            <a:extLst>
              <a:ext uri="{FF2B5EF4-FFF2-40B4-BE49-F238E27FC236}">
                <a16:creationId xmlns:a16="http://schemas.microsoft.com/office/drawing/2014/main" xmlns="" id="{AD38B115-7F5F-404A-9514-05ECCD570001}"/>
              </a:ext>
            </a:extLst>
          </p:cNvPr>
          <p:cNvSpPr/>
          <p:nvPr/>
        </p:nvSpPr>
        <p:spPr>
          <a:xfrm>
            <a:off x="3253563" y="3544186"/>
            <a:ext cx="2785730" cy="1091609"/>
          </a:xfrm>
          <a:prstGeom prst="ellipse">
            <a:avLst/>
          </a:prstGeom>
          <a:solidFill>
            <a:srgbClr val="FBD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xmlns="" id="{02FFC95F-F02C-4108-AC79-409697B0FB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31312" y="1783925"/>
            <a:ext cx="4086813" cy="1009800"/>
          </a:xfrm>
        </p:spPr>
        <p:txBody>
          <a:bodyPr/>
          <a:lstStyle/>
          <a:p>
            <a:pPr algn="r" rtl="1"/>
            <a:r>
              <a:rPr lang="ar-SA" sz="2800" b="1" dirty="0">
                <a:latin typeface="Calibri Light" panose="020F0302020204030204" pitchFamily="34" charset="0"/>
                <a:cs typeface="Akhbar MT" pitchFamily="2" charset="-78"/>
              </a:rPr>
              <a:t>1- خمني الاسم الذي تشير إليه الصورة</a:t>
            </a:r>
          </a:p>
          <a:p>
            <a:pPr algn="r" rtl="1"/>
            <a:r>
              <a:rPr lang="ar-SA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algn="r" rtl="1"/>
            <a:r>
              <a:rPr lang="ar-SA" sz="2800" b="1" dirty="0">
                <a:latin typeface="Calibri Light" panose="020F0302020204030204" pitchFamily="34" charset="0"/>
                <a:cs typeface="Akhbar MT" pitchFamily="2" charset="-78"/>
              </a:rPr>
              <a:t>2-اجمعي من كل أسم أول حرف</a:t>
            </a:r>
          </a:p>
          <a:p>
            <a:pPr algn="r" rtl="1"/>
            <a:r>
              <a:rPr lang="ar-SA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algn="r" rtl="1"/>
            <a:r>
              <a:rPr lang="ar-SA" sz="3200" b="1" dirty="0">
                <a:latin typeface="Calibri Light" panose="020F0302020204030204" pitchFamily="34" charset="0"/>
                <a:cs typeface="Akhbar MT" pitchFamily="2" charset="-78"/>
              </a:rPr>
              <a:t>3-ماهو عنوان الدرس؟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xmlns="" id="{832ED307-5342-4B02-ABE5-CFF40A864C5F}"/>
              </a:ext>
            </a:extLst>
          </p:cNvPr>
          <p:cNvSpPr txBox="1"/>
          <p:nvPr/>
        </p:nvSpPr>
        <p:spPr>
          <a:xfrm>
            <a:off x="4028386" y="1119963"/>
            <a:ext cx="135387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 rtl="1"/>
            <a:r>
              <a:rPr lang="ar-SA" sz="2800" b="1" dirty="0">
                <a:latin typeface="Calibri Light" panose="020F0302020204030204" pitchFamily="34" charset="0"/>
                <a:cs typeface="Akhbar MT" pitchFamily="2" charset="-78"/>
              </a:rPr>
              <a:t>الخطوات</a:t>
            </a:r>
          </a:p>
        </p:txBody>
      </p:sp>
    </p:spTree>
    <p:extLst>
      <p:ext uri="{BB962C8B-B14F-4D97-AF65-F5344CB8AC3E}">
        <p14:creationId xmlns:p14="http://schemas.microsoft.com/office/powerpoint/2010/main" val="68718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رابط مستقيم 2">
            <a:extLst>
              <a:ext uri="{FF2B5EF4-FFF2-40B4-BE49-F238E27FC236}">
                <a16:creationId xmlns:a16="http://schemas.microsoft.com/office/drawing/2014/main" xmlns="" id="{DCA3C3EE-7650-463D-A8AE-23437778E2A6}"/>
              </a:ext>
            </a:extLst>
          </p:cNvPr>
          <p:cNvCxnSpPr/>
          <p:nvPr/>
        </p:nvCxnSpPr>
        <p:spPr>
          <a:xfrm>
            <a:off x="0" y="1311349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رابط مستقيم 4">
            <a:extLst>
              <a:ext uri="{FF2B5EF4-FFF2-40B4-BE49-F238E27FC236}">
                <a16:creationId xmlns:a16="http://schemas.microsoft.com/office/drawing/2014/main" xmlns="" id="{E7E0185E-BCE1-4E17-9DC6-3B6B48A21DB6}"/>
              </a:ext>
            </a:extLst>
          </p:cNvPr>
          <p:cNvCxnSpPr>
            <a:cxnSpLocks/>
          </p:cNvCxnSpPr>
          <p:nvPr/>
        </p:nvCxnSpPr>
        <p:spPr>
          <a:xfrm>
            <a:off x="0" y="259301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مستقيم 7">
            <a:extLst>
              <a:ext uri="{FF2B5EF4-FFF2-40B4-BE49-F238E27FC236}">
                <a16:creationId xmlns:a16="http://schemas.microsoft.com/office/drawing/2014/main" xmlns="" id="{4F3CDB45-1538-4DE7-BA7C-BEB9BEF6F6E9}"/>
              </a:ext>
            </a:extLst>
          </p:cNvPr>
          <p:cNvCxnSpPr/>
          <p:nvPr/>
        </p:nvCxnSpPr>
        <p:spPr>
          <a:xfrm>
            <a:off x="0" y="406872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صورة 9">
            <a:extLst>
              <a:ext uri="{FF2B5EF4-FFF2-40B4-BE49-F238E27FC236}">
                <a16:creationId xmlns:a16="http://schemas.microsoft.com/office/drawing/2014/main" xmlns="" id="{30EDE22E-9540-4C11-B619-EE05CBC99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9570" y="-2"/>
            <a:ext cx="974430" cy="729882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xmlns="" id="{8582EA49-622F-4F2C-A8E0-488EC27A4284}"/>
              </a:ext>
            </a:extLst>
          </p:cNvPr>
          <p:cNvSpPr txBox="1"/>
          <p:nvPr/>
        </p:nvSpPr>
        <p:spPr>
          <a:xfrm>
            <a:off x="8208777" y="809529"/>
            <a:ext cx="992372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solidFill>
                  <a:srgbClr val="FF0000"/>
                </a:solidFill>
              </a:rPr>
              <a:t>م</a:t>
            </a:r>
            <a:r>
              <a:rPr lang="ar-SA" dirty="0"/>
              <a:t>فتاح</a:t>
            </a:r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xmlns="" id="{FF2CB719-3387-4C95-A40E-875906251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949" y="-2"/>
            <a:ext cx="1190846" cy="729880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xmlns="" id="{46AC6FC0-F84D-4E26-8B8D-1ED6B20CB0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6648" y="0"/>
            <a:ext cx="992373" cy="729880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xmlns="" id="{2422C3A4-46D0-4BAF-8DF0-D485B7FA00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3088" y="-14396"/>
            <a:ext cx="1190846" cy="729880"/>
          </a:xfrm>
          <a:prstGeom prst="rect">
            <a:avLst/>
          </a:prstGeom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xmlns="" id="{5A66C297-2A14-4327-9317-D04514DD07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4073" y="-2"/>
            <a:ext cx="1495634" cy="729878"/>
          </a:xfrm>
          <a:prstGeom prst="rect">
            <a:avLst/>
          </a:prstGeom>
        </p:spPr>
      </p:pic>
      <p:pic>
        <p:nvPicPr>
          <p:cNvPr id="25" name="صورة 24">
            <a:extLst>
              <a:ext uri="{FF2B5EF4-FFF2-40B4-BE49-F238E27FC236}">
                <a16:creationId xmlns:a16="http://schemas.microsoft.com/office/drawing/2014/main" xmlns="" id="{50F7BB8F-EAC0-4692-A327-E4698B43C1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40" y="-19140"/>
            <a:ext cx="1282377" cy="914393"/>
          </a:xfrm>
          <a:prstGeom prst="rect">
            <a:avLst/>
          </a:prstGeom>
        </p:spPr>
      </p:pic>
      <p:pic>
        <p:nvPicPr>
          <p:cNvPr id="27" name="صورة 26">
            <a:extLst>
              <a:ext uri="{FF2B5EF4-FFF2-40B4-BE49-F238E27FC236}">
                <a16:creationId xmlns:a16="http://schemas.microsoft.com/office/drawing/2014/main" xmlns="" id="{8449D968-455D-4B3D-AF54-B4D8E9B019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9570" y="1311347"/>
            <a:ext cx="974430" cy="850272"/>
          </a:xfrm>
          <a:prstGeom prst="rect">
            <a:avLst/>
          </a:prstGeom>
        </p:spPr>
      </p:pic>
      <p:pic>
        <p:nvPicPr>
          <p:cNvPr id="29" name="صورة 28">
            <a:extLst>
              <a:ext uri="{FF2B5EF4-FFF2-40B4-BE49-F238E27FC236}">
                <a16:creationId xmlns:a16="http://schemas.microsoft.com/office/drawing/2014/main" xmlns="" id="{CEA06748-7884-4150-93B2-8E61FCDCAD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2949" y="1309697"/>
            <a:ext cx="1190846" cy="850269"/>
          </a:xfrm>
          <a:prstGeom prst="rect">
            <a:avLst/>
          </a:prstGeom>
        </p:spPr>
      </p:pic>
      <p:pic>
        <p:nvPicPr>
          <p:cNvPr id="33" name="صورة 32">
            <a:extLst>
              <a:ext uri="{FF2B5EF4-FFF2-40B4-BE49-F238E27FC236}">
                <a16:creationId xmlns:a16="http://schemas.microsoft.com/office/drawing/2014/main" xmlns="" id="{DD294C80-2902-4324-85D9-63608657EB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89315" y="1305096"/>
            <a:ext cx="1190846" cy="913072"/>
          </a:xfrm>
          <a:prstGeom prst="rect">
            <a:avLst/>
          </a:prstGeom>
        </p:spPr>
      </p:pic>
      <p:pic>
        <p:nvPicPr>
          <p:cNvPr id="35" name="صورة 34">
            <a:extLst>
              <a:ext uri="{FF2B5EF4-FFF2-40B4-BE49-F238E27FC236}">
                <a16:creationId xmlns:a16="http://schemas.microsoft.com/office/drawing/2014/main" xmlns="" id="{E876905A-DA1D-4537-8F4C-52C1CDE5C7D0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8324"/>
          <a:stretch/>
        </p:blipFill>
        <p:spPr>
          <a:xfrm>
            <a:off x="1800446" y="1321126"/>
            <a:ext cx="1049301" cy="795478"/>
          </a:xfrm>
          <a:prstGeom prst="rect">
            <a:avLst/>
          </a:prstGeom>
        </p:spPr>
      </p:pic>
      <p:pic>
        <p:nvPicPr>
          <p:cNvPr id="37" name="صورة 36">
            <a:extLst>
              <a:ext uri="{FF2B5EF4-FFF2-40B4-BE49-F238E27FC236}">
                <a16:creationId xmlns:a16="http://schemas.microsoft.com/office/drawing/2014/main" xmlns="" id="{AD228A8A-C687-4BD2-8118-3AFB3C4729C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2610" y="1321126"/>
            <a:ext cx="764215" cy="795478"/>
          </a:xfrm>
          <a:prstGeom prst="rect">
            <a:avLst/>
          </a:prstGeom>
        </p:spPr>
      </p:pic>
      <p:pic>
        <p:nvPicPr>
          <p:cNvPr id="39" name="صورة 38">
            <a:extLst>
              <a:ext uri="{FF2B5EF4-FFF2-40B4-BE49-F238E27FC236}">
                <a16:creationId xmlns:a16="http://schemas.microsoft.com/office/drawing/2014/main" xmlns="" id="{6D73D8E8-B3B9-49F7-A539-5C194FBF820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46420" y="1335477"/>
            <a:ext cx="1092827" cy="913072"/>
          </a:xfrm>
          <a:prstGeom prst="rect">
            <a:avLst/>
          </a:prstGeom>
        </p:spPr>
      </p:pic>
      <p:pic>
        <p:nvPicPr>
          <p:cNvPr id="41" name="صورة 40">
            <a:extLst>
              <a:ext uri="{FF2B5EF4-FFF2-40B4-BE49-F238E27FC236}">
                <a16:creationId xmlns:a16="http://schemas.microsoft.com/office/drawing/2014/main" xmlns="" id="{24C16625-49FE-4A59-A76E-7FFEB28C60B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42058" y="2619117"/>
            <a:ext cx="894353" cy="894353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xmlns="" id="{48231CA9-4429-4F39-930C-B4D26220C9C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60587" y="2607924"/>
            <a:ext cx="1010365" cy="879444"/>
          </a:xfrm>
          <a:prstGeom prst="rect">
            <a:avLst/>
          </a:prstGeom>
        </p:spPr>
      </p:pic>
      <p:pic>
        <p:nvPicPr>
          <p:cNvPr id="45" name="صورة 44">
            <a:extLst>
              <a:ext uri="{FF2B5EF4-FFF2-40B4-BE49-F238E27FC236}">
                <a16:creationId xmlns:a16="http://schemas.microsoft.com/office/drawing/2014/main" xmlns="" id="{CC278777-D785-4EBE-BD66-8546E49303E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99207" y="2614387"/>
            <a:ext cx="979628" cy="979628"/>
          </a:xfrm>
          <a:prstGeom prst="rect">
            <a:avLst/>
          </a:prstGeom>
        </p:spPr>
      </p:pic>
      <p:pic>
        <p:nvPicPr>
          <p:cNvPr id="47" name="صورة 46">
            <a:extLst>
              <a:ext uri="{FF2B5EF4-FFF2-40B4-BE49-F238E27FC236}">
                <a16:creationId xmlns:a16="http://schemas.microsoft.com/office/drawing/2014/main" xmlns="" id="{95069168-E465-4B20-AA83-2E57D0EEB57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82140" y="2615236"/>
            <a:ext cx="1114292" cy="979628"/>
          </a:xfrm>
          <a:prstGeom prst="rect">
            <a:avLst/>
          </a:prstGeom>
        </p:spPr>
      </p:pic>
      <p:pic>
        <p:nvPicPr>
          <p:cNvPr id="49" name="صورة 48">
            <a:extLst>
              <a:ext uri="{FF2B5EF4-FFF2-40B4-BE49-F238E27FC236}">
                <a16:creationId xmlns:a16="http://schemas.microsoft.com/office/drawing/2014/main" xmlns="" id="{2113FD03-1818-4AAA-92EB-E7CEB42FE5E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692720" y="2603064"/>
            <a:ext cx="1186645" cy="979627"/>
          </a:xfrm>
          <a:prstGeom prst="rect">
            <a:avLst/>
          </a:prstGeom>
        </p:spPr>
      </p:pic>
      <p:pic>
        <p:nvPicPr>
          <p:cNvPr id="51" name="صورة 50">
            <a:extLst>
              <a:ext uri="{FF2B5EF4-FFF2-40B4-BE49-F238E27FC236}">
                <a16:creationId xmlns:a16="http://schemas.microsoft.com/office/drawing/2014/main" xmlns="" id="{174FB5CF-5CA1-4DDF-A7B9-9C2FDE1D71E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39092" y="2599548"/>
            <a:ext cx="1010365" cy="954007"/>
          </a:xfrm>
          <a:prstGeom prst="rect">
            <a:avLst/>
          </a:prstGeom>
        </p:spPr>
      </p:pic>
      <p:pic>
        <p:nvPicPr>
          <p:cNvPr id="53" name="صورة 52">
            <a:extLst>
              <a:ext uri="{FF2B5EF4-FFF2-40B4-BE49-F238E27FC236}">
                <a16:creationId xmlns:a16="http://schemas.microsoft.com/office/drawing/2014/main" xmlns="" id="{89A16FEF-5609-4BF2-8FD2-A13CADD1A40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5656" y="2574134"/>
            <a:ext cx="1173048" cy="932114"/>
          </a:xfrm>
          <a:prstGeom prst="rect">
            <a:avLst/>
          </a:prstGeom>
        </p:spPr>
      </p:pic>
      <p:pic>
        <p:nvPicPr>
          <p:cNvPr id="55" name="صورة 54">
            <a:extLst>
              <a:ext uri="{FF2B5EF4-FFF2-40B4-BE49-F238E27FC236}">
                <a16:creationId xmlns:a16="http://schemas.microsoft.com/office/drawing/2014/main" xmlns="" id="{0CEEE599-F02D-4ACF-BFBD-A202421982D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964430" y="4064329"/>
            <a:ext cx="1153585" cy="754463"/>
          </a:xfrm>
          <a:prstGeom prst="rect">
            <a:avLst/>
          </a:prstGeom>
        </p:spPr>
      </p:pic>
      <p:pic>
        <p:nvPicPr>
          <p:cNvPr id="57" name="صورة 56">
            <a:extLst>
              <a:ext uri="{FF2B5EF4-FFF2-40B4-BE49-F238E27FC236}">
                <a16:creationId xmlns:a16="http://schemas.microsoft.com/office/drawing/2014/main" xmlns="" id="{9D266215-5BBC-4A14-8B82-8179ADA8557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92949" y="4080049"/>
            <a:ext cx="1186970" cy="682443"/>
          </a:xfrm>
          <a:prstGeom prst="rect">
            <a:avLst/>
          </a:prstGeom>
        </p:spPr>
      </p:pic>
      <p:pic>
        <p:nvPicPr>
          <p:cNvPr id="59" name="صورة 58">
            <a:extLst>
              <a:ext uri="{FF2B5EF4-FFF2-40B4-BE49-F238E27FC236}">
                <a16:creationId xmlns:a16="http://schemas.microsoft.com/office/drawing/2014/main" xmlns="" id="{B786DD3F-45AD-4100-A6C2-DB0FA9CB90A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90977" y="4080049"/>
            <a:ext cx="1264876" cy="758925"/>
          </a:xfrm>
          <a:prstGeom prst="rect">
            <a:avLst/>
          </a:prstGeom>
        </p:spPr>
      </p:pic>
      <p:pic>
        <p:nvPicPr>
          <p:cNvPr id="61" name="صورة 60">
            <a:extLst>
              <a:ext uri="{FF2B5EF4-FFF2-40B4-BE49-F238E27FC236}">
                <a16:creationId xmlns:a16="http://schemas.microsoft.com/office/drawing/2014/main" xmlns="" id="{DE165913-6DCD-48C7-993B-5CADBC50ACF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391872" y="4072156"/>
            <a:ext cx="1282237" cy="758924"/>
          </a:xfrm>
          <a:prstGeom prst="rect">
            <a:avLst/>
          </a:prstGeom>
        </p:spPr>
      </p:pic>
      <p:pic>
        <p:nvPicPr>
          <p:cNvPr id="63" name="صورة 62">
            <a:extLst>
              <a:ext uri="{FF2B5EF4-FFF2-40B4-BE49-F238E27FC236}">
                <a16:creationId xmlns:a16="http://schemas.microsoft.com/office/drawing/2014/main" xmlns="" id="{DACE80BE-849B-43FF-91A3-878D5C0455A6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774330" y="4068723"/>
            <a:ext cx="1388879" cy="727672"/>
          </a:xfrm>
          <a:prstGeom prst="rect">
            <a:avLst/>
          </a:prstGeom>
        </p:spPr>
      </p:pic>
      <p:pic>
        <p:nvPicPr>
          <p:cNvPr id="65" name="صورة 64">
            <a:extLst>
              <a:ext uri="{FF2B5EF4-FFF2-40B4-BE49-F238E27FC236}">
                <a16:creationId xmlns:a16="http://schemas.microsoft.com/office/drawing/2014/main" xmlns="" id="{A7C99772-7612-4585-93E8-9B1FD17611C0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-4901" y="4068723"/>
            <a:ext cx="1311692" cy="758924"/>
          </a:xfrm>
          <a:prstGeom prst="rect">
            <a:avLst/>
          </a:prstGeom>
        </p:spPr>
      </p:pic>
      <p:sp>
        <p:nvSpPr>
          <p:cNvPr id="66" name="مربع نص 65">
            <a:extLst>
              <a:ext uri="{FF2B5EF4-FFF2-40B4-BE49-F238E27FC236}">
                <a16:creationId xmlns:a16="http://schemas.microsoft.com/office/drawing/2014/main" xmlns="" id="{466B0006-B25B-4355-8FA3-7B4BA484BF52}"/>
              </a:ext>
            </a:extLst>
          </p:cNvPr>
          <p:cNvSpPr txBox="1"/>
          <p:nvPr/>
        </p:nvSpPr>
        <p:spPr>
          <a:xfrm>
            <a:off x="6578835" y="795901"/>
            <a:ext cx="8382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dirty="0">
                <a:solidFill>
                  <a:srgbClr val="FF0000"/>
                </a:solidFill>
              </a:rPr>
              <a:t>ه</a:t>
            </a:r>
            <a:r>
              <a:rPr lang="ar-SA" dirty="0"/>
              <a:t>دية</a:t>
            </a:r>
          </a:p>
        </p:txBody>
      </p:sp>
      <p:sp>
        <p:nvSpPr>
          <p:cNvPr id="67" name="مربع نص 66">
            <a:extLst>
              <a:ext uri="{FF2B5EF4-FFF2-40B4-BE49-F238E27FC236}">
                <a16:creationId xmlns:a16="http://schemas.microsoft.com/office/drawing/2014/main" xmlns="" id="{C53426A4-967D-4500-8DA4-45C0C4ABFBB2}"/>
              </a:ext>
            </a:extLst>
          </p:cNvPr>
          <p:cNvSpPr txBox="1"/>
          <p:nvPr/>
        </p:nvSpPr>
        <p:spPr>
          <a:xfrm>
            <a:off x="5034265" y="824435"/>
            <a:ext cx="8382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dirty="0">
                <a:solidFill>
                  <a:srgbClr val="FF0000"/>
                </a:solidFill>
              </a:rPr>
              <a:t>أ</a:t>
            </a:r>
            <a:r>
              <a:rPr lang="ar-SA" dirty="0"/>
              <a:t>رنب</a:t>
            </a:r>
          </a:p>
        </p:txBody>
      </p:sp>
      <p:sp>
        <p:nvSpPr>
          <p:cNvPr id="68" name="مربع نص 67">
            <a:extLst>
              <a:ext uri="{FF2B5EF4-FFF2-40B4-BE49-F238E27FC236}">
                <a16:creationId xmlns:a16="http://schemas.microsoft.com/office/drawing/2014/main" xmlns="" id="{3BAABAB5-58F1-41FC-91B2-CB38E079575D}"/>
              </a:ext>
            </a:extLst>
          </p:cNvPr>
          <p:cNvSpPr txBox="1"/>
          <p:nvPr/>
        </p:nvSpPr>
        <p:spPr>
          <a:xfrm>
            <a:off x="3739254" y="804609"/>
            <a:ext cx="740963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SA" dirty="0">
                <a:solidFill>
                  <a:srgbClr val="FF0000"/>
                </a:solidFill>
              </a:rPr>
              <a:t>ر</a:t>
            </a:r>
            <a:r>
              <a:rPr lang="ar-SA" dirty="0"/>
              <a:t>مل</a:t>
            </a:r>
          </a:p>
        </p:txBody>
      </p:sp>
      <p:sp>
        <p:nvSpPr>
          <p:cNvPr id="69" name="مربع نص 68">
            <a:extLst>
              <a:ext uri="{FF2B5EF4-FFF2-40B4-BE49-F238E27FC236}">
                <a16:creationId xmlns:a16="http://schemas.microsoft.com/office/drawing/2014/main" xmlns="" id="{93AB5642-8B78-44A3-98E2-7CA9BEFE538E}"/>
              </a:ext>
            </a:extLst>
          </p:cNvPr>
          <p:cNvSpPr txBox="1"/>
          <p:nvPr/>
        </p:nvSpPr>
        <p:spPr>
          <a:xfrm>
            <a:off x="1996661" y="856840"/>
            <a:ext cx="892274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solidFill>
                  <a:srgbClr val="FF0000"/>
                </a:solidFill>
              </a:rPr>
              <a:t>ت</a:t>
            </a:r>
            <a:r>
              <a:rPr lang="ar-SA" dirty="0"/>
              <a:t>مساح</a:t>
            </a:r>
          </a:p>
        </p:txBody>
      </p:sp>
      <p:sp>
        <p:nvSpPr>
          <p:cNvPr id="70" name="مربع نص 69">
            <a:extLst>
              <a:ext uri="{FF2B5EF4-FFF2-40B4-BE49-F238E27FC236}">
                <a16:creationId xmlns:a16="http://schemas.microsoft.com/office/drawing/2014/main" xmlns="" id="{7865D31E-FBB6-485B-9D10-B33F4CCE3238}"/>
              </a:ext>
            </a:extLst>
          </p:cNvPr>
          <p:cNvSpPr txBox="1"/>
          <p:nvPr/>
        </p:nvSpPr>
        <p:spPr>
          <a:xfrm>
            <a:off x="-352008" y="922871"/>
            <a:ext cx="2143704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solidFill>
                  <a:srgbClr val="FF0000"/>
                </a:solidFill>
              </a:rPr>
              <a:t>أ</a:t>
            </a:r>
            <a:r>
              <a:rPr lang="ar-SA" dirty="0"/>
              <a:t>سد</a:t>
            </a:r>
          </a:p>
        </p:txBody>
      </p:sp>
      <p:sp>
        <p:nvSpPr>
          <p:cNvPr id="71" name="مربع نص 70">
            <a:extLst>
              <a:ext uri="{FF2B5EF4-FFF2-40B4-BE49-F238E27FC236}">
                <a16:creationId xmlns:a16="http://schemas.microsoft.com/office/drawing/2014/main" xmlns="" id="{EC96D531-FD77-48A1-9548-026271FDD127}"/>
              </a:ext>
            </a:extLst>
          </p:cNvPr>
          <p:cNvSpPr txBox="1"/>
          <p:nvPr/>
        </p:nvSpPr>
        <p:spPr>
          <a:xfrm>
            <a:off x="8513164" y="2163713"/>
            <a:ext cx="82653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rgbClr val="FF0000"/>
                </a:solidFill>
              </a:rPr>
              <a:t>س</a:t>
            </a:r>
            <a:r>
              <a:rPr lang="ar-SA" dirty="0"/>
              <a:t>حاب</a:t>
            </a:r>
          </a:p>
        </p:txBody>
      </p:sp>
      <p:sp>
        <p:nvSpPr>
          <p:cNvPr id="72" name="مربع نص 71">
            <a:extLst>
              <a:ext uri="{FF2B5EF4-FFF2-40B4-BE49-F238E27FC236}">
                <a16:creationId xmlns:a16="http://schemas.microsoft.com/office/drawing/2014/main" xmlns="" id="{E033434F-3B65-42EB-8B9B-75FFE74EC4E8}"/>
              </a:ext>
            </a:extLst>
          </p:cNvPr>
          <p:cNvSpPr txBox="1"/>
          <p:nvPr/>
        </p:nvSpPr>
        <p:spPr>
          <a:xfrm>
            <a:off x="6633090" y="2200722"/>
            <a:ext cx="72968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dirty="0">
                <a:solidFill>
                  <a:srgbClr val="FF0000"/>
                </a:solidFill>
              </a:rPr>
              <a:t>ت</a:t>
            </a:r>
            <a:r>
              <a:rPr lang="ar-SA" dirty="0"/>
              <a:t>مر</a:t>
            </a:r>
          </a:p>
        </p:txBody>
      </p:sp>
      <p:sp>
        <p:nvSpPr>
          <p:cNvPr id="73" name="مربع نص 72">
            <a:extLst>
              <a:ext uri="{FF2B5EF4-FFF2-40B4-BE49-F238E27FC236}">
                <a16:creationId xmlns:a16="http://schemas.microsoft.com/office/drawing/2014/main" xmlns="" id="{7B92A01E-7F65-4892-BE80-FF364E31A202}"/>
              </a:ext>
            </a:extLst>
          </p:cNvPr>
          <p:cNvSpPr txBox="1"/>
          <p:nvPr/>
        </p:nvSpPr>
        <p:spPr>
          <a:xfrm>
            <a:off x="5317164" y="2248549"/>
            <a:ext cx="576033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solidFill>
                  <a:srgbClr val="FF0000"/>
                </a:solidFill>
              </a:rPr>
              <a:t>خ</a:t>
            </a:r>
            <a:r>
              <a:rPr lang="ar-SA" dirty="0"/>
              <a:t>يار</a:t>
            </a:r>
          </a:p>
        </p:txBody>
      </p:sp>
      <p:sp>
        <p:nvSpPr>
          <p:cNvPr id="74" name="مربع نص 73">
            <a:extLst>
              <a:ext uri="{FF2B5EF4-FFF2-40B4-BE49-F238E27FC236}">
                <a16:creationId xmlns:a16="http://schemas.microsoft.com/office/drawing/2014/main" xmlns="" id="{0ED808DC-A819-4958-9C69-2CA3E1CC2D9C}"/>
              </a:ext>
            </a:extLst>
          </p:cNvPr>
          <p:cNvSpPr txBox="1"/>
          <p:nvPr/>
        </p:nvSpPr>
        <p:spPr>
          <a:xfrm>
            <a:off x="3650240" y="2194223"/>
            <a:ext cx="78486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solidFill>
                  <a:srgbClr val="FF0000"/>
                </a:solidFill>
              </a:rPr>
              <a:t>د</a:t>
            </a:r>
            <a:r>
              <a:rPr lang="ar-SA" dirty="0"/>
              <a:t>ولفين</a:t>
            </a: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xmlns="" id="{C28E800C-FF54-4A17-A503-5AC5953A6B3F}"/>
              </a:ext>
            </a:extLst>
          </p:cNvPr>
          <p:cNvSpPr txBox="1"/>
          <p:nvPr/>
        </p:nvSpPr>
        <p:spPr>
          <a:xfrm>
            <a:off x="1863059" y="2181940"/>
            <a:ext cx="735551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dirty="0">
                <a:solidFill>
                  <a:srgbClr val="FF0000"/>
                </a:solidFill>
              </a:rPr>
              <a:t>أ</a:t>
            </a:r>
            <a:r>
              <a:rPr lang="ar-SA" dirty="0"/>
              <a:t>فعى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xmlns="" id="{A10EC257-A2F3-4F81-8287-C049E798885F}"/>
              </a:ext>
            </a:extLst>
          </p:cNvPr>
          <p:cNvSpPr txBox="1"/>
          <p:nvPr/>
        </p:nvSpPr>
        <p:spPr>
          <a:xfrm>
            <a:off x="298507" y="2159966"/>
            <a:ext cx="576033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rgbClr val="FF0000"/>
                </a:solidFill>
              </a:rPr>
              <a:t>م</a:t>
            </a:r>
            <a:r>
              <a:rPr lang="ar-SA" dirty="0"/>
              <a:t>سمار</a:t>
            </a:r>
          </a:p>
        </p:txBody>
      </p:sp>
      <p:sp>
        <p:nvSpPr>
          <p:cNvPr id="78" name="مربع نص 77">
            <a:extLst>
              <a:ext uri="{FF2B5EF4-FFF2-40B4-BE49-F238E27FC236}">
                <a16:creationId xmlns:a16="http://schemas.microsoft.com/office/drawing/2014/main" xmlns="" id="{82C74358-5961-4B4C-A0CC-5EFCFD2E875F}"/>
              </a:ext>
            </a:extLst>
          </p:cNvPr>
          <p:cNvSpPr txBox="1"/>
          <p:nvPr/>
        </p:nvSpPr>
        <p:spPr>
          <a:xfrm>
            <a:off x="8473244" y="3582691"/>
            <a:ext cx="670756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rgbClr val="FF0000"/>
                </a:solidFill>
              </a:rPr>
              <a:t>م</a:t>
            </a:r>
            <a:r>
              <a:rPr lang="ar-SA" dirty="0"/>
              <a:t>قص</a:t>
            </a:r>
          </a:p>
        </p:txBody>
      </p:sp>
      <p:sp>
        <p:nvSpPr>
          <p:cNvPr id="79" name="مربع نص 78">
            <a:extLst>
              <a:ext uri="{FF2B5EF4-FFF2-40B4-BE49-F238E27FC236}">
                <a16:creationId xmlns:a16="http://schemas.microsoft.com/office/drawing/2014/main" xmlns="" id="{849B9268-F460-45C0-97D1-937C5319CC15}"/>
              </a:ext>
            </a:extLst>
          </p:cNvPr>
          <p:cNvSpPr txBox="1"/>
          <p:nvPr/>
        </p:nvSpPr>
        <p:spPr>
          <a:xfrm>
            <a:off x="7190841" y="3594015"/>
            <a:ext cx="66364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solidFill>
                  <a:srgbClr val="FF0000"/>
                </a:solidFill>
              </a:rPr>
              <a:t>ن</a:t>
            </a:r>
            <a:r>
              <a:rPr lang="ar-SA" dirty="0"/>
              <a:t>حلة</a:t>
            </a:r>
          </a:p>
        </p:txBody>
      </p:sp>
      <p:sp>
        <p:nvSpPr>
          <p:cNvPr id="80" name="مربع نص 79">
            <a:extLst>
              <a:ext uri="{FF2B5EF4-FFF2-40B4-BE49-F238E27FC236}">
                <a16:creationId xmlns:a16="http://schemas.microsoft.com/office/drawing/2014/main" xmlns="" id="{DE842C53-3BAA-4DFC-976E-795C2ABF7E89}"/>
              </a:ext>
            </a:extLst>
          </p:cNvPr>
          <p:cNvSpPr txBox="1"/>
          <p:nvPr/>
        </p:nvSpPr>
        <p:spPr>
          <a:xfrm>
            <a:off x="5757198" y="3677481"/>
            <a:ext cx="66364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solidFill>
                  <a:srgbClr val="FF0000"/>
                </a:solidFill>
              </a:rPr>
              <a:t>أ</a:t>
            </a:r>
            <a:r>
              <a:rPr lang="ar-SA" dirty="0"/>
              <a:t>سنان</a:t>
            </a:r>
          </a:p>
        </p:txBody>
      </p:sp>
      <p:sp>
        <p:nvSpPr>
          <p:cNvPr id="81" name="مربع نص 80">
            <a:extLst>
              <a:ext uri="{FF2B5EF4-FFF2-40B4-BE49-F238E27FC236}">
                <a16:creationId xmlns:a16="http://schemas.microsoft.com/office/drawing/2014/main" xmlns="" id="{9BD563D2-703F-4C43-9CFE-767A759E279F}"/>
              </a:ext>
            </a:extLst>
          </p:cNvPr>
          <p:cNvSpPr txBox="1"/>
          <p:nvPr/>
        </p:nvSpPr>
        <p:spPr>
          <a:xfrm>
            <a:off x="4480217" y="3690353"/>
            <a:ext cx="616431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solidFill>
                  <a:srgbClr val="FF0000"/>
                </a:solidFill>
              </a:rPr>
              <a:t>ه</a:t>
            </a:r>
            <a:r>
              <a:rPr lang="ar-SA" dirty="0"/>
              <a:t>اتف</a:t>
            </a:r>
          </a:p>
        </p:txBody>
      </p:sp>
      <p:sp>
        <p:nvSpPr>
          <p:cNvPr id="82" name="مربع نص 81">
            <a:extLst>
              <a:ext uri="{FF2B5EF4-FFF2-40B4-BE49-F238E27FC236}">
                <a16:creationId xmlns:a16="http://schemas.microsoft.com/office/drawing/2014/main" xmlns="" id="{81C9ACDB-E485-4939-8515-A5E03F9E911B}"/>
              </a:ext>
            </a:extLst>
          </p:cNvPr>
          <p:cNvSpPr txBox="1"/>
          <p:nvPr/>
        </p:nvSpPr>
        <p:spPr>
          <a:xfrm>
            <a:off x="2888935" y="3669932"/>
            <a:ext cx="821284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solidFill>
                  <a:srgbClr val="FF0000"/>
                </a:solidFill>
              </a:rPr>
              <a:t>ج</a:t>
            </a:r>
            <a:r>
              <a:rPr lang="ar-SA" dirty="0"/>
              <a:t>مل</a:t>
            </a:r>
          </a:p>
        </p:txBody>
      </p:sp>
      <p:sp>
        <p:nvSpPr>
          <p:cNvPr id="83" name="مربع نص 82">
            <a:extLst>
              <a:ext uri="{FF2B5EF4-FFF2-40B4-BE49-F238E27FC236}">
                <a16:creationId xmlns:a16="http://schemas.microsoft.com/office/drawing/2014/main" xmlns="" id="{AED3281A-36F6-4F5D-8366-F4E1587DD7DF}"/>
              </a:ext>
            </a:extLst>
          </p:cNvPr>
          <p:cNvSpPr txBox="1"/>
          <p:nvPr/>
        </p:nvSpPr>
        <p:spPr>
          <a:xfrm>
            <a:off x="1530345" y="3640459"/>
            <a:ext cx="939051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solidFill>
                  <a:srgbClr val="FF0000"/>
                </a:solidFill>
              </a:rPr>
              <a:t>إ</a:t>
            </a:r>
            <a:r>
              <a:rPr lang="ar-SA" dirty="0"/>
              <a:t>برة</a:t>
            </a:r>
          </a:p>
        </p:txBody>
      </p:sp>
      <p:sp>
        <p:nvSpPr>
          <p:cNvPr id="85" name="مربع نص 84">
            <a:extLst>
              <a:ext uri="{FF2B5EF4-FFF2-40B4-BE49-F238E27FC236}">
                <a16:creationId xmlns:a16="http://schemas.microsoft.com/office/drawing/2014/main" xmlns="" id="{EEEC17DE-1779-4609-96CC-C6701402CBF2}"/>
              </a:ext>
            </a:extLst>
          </p:cNvPr>
          <p:cNvSpPr txBox="1"/>
          <p:nvPr/>
        </p:nvSpPr>
        <p:spPr>
          <a:xfrm>
            <a:off x="2072989" y="4789034"/>
            <a:ext cx="76421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86" name="مربع نص 85">
            <a:extLst>
              <a:ext uri="{FF2B5EF4-FFF2-40B4-BE49-F238E27FC236}">
                <a16:creationId xmlns:a16="http://schemas.microsoft.com/office/drawing/2014/main" xmlns="" id="{C8309227-975B-4581-BB44-FBFD0BA8CE03}"/>
              </a:ext>
            </a:extLst>
          </p:cNvPr>
          <p:cNvSpPr txBox="1"/>
          <p:nvPr/>
        </p:nvSpPr>
        <p:spPr>
          <a:xfrm>
            <a:off x="2036649" y="4791546"/>
            <a:ext cx="76421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solidFill>
                  <a:srgbClr val="FF0000"/>
                </a:solidFill>
              </a:rPr>
              <a:t>ع</a:t>
            </a:r>
            <a:r>
              <a:rPr lang="ar-SA" dirty="0"/>
              <a:t>سل</a:t>
            </a:r>
          </a:p>
        </p:txBody>
      </p:sp>
      <p:sp>
        <p:nvSpPr>
          <p:cNvPr id="87" name="مربع نص 86">
            <a:extLst>
              <a:ext uri="{FF2B5EF4-FFF2-40B4-BE49-F238E27FC236}">
                <a16:creationId xmlns:a16="http://schemas.microsoft.com/office/drawing/2014/main" xmlns="" id="{2FEA5ECA-C64F-483C-A589-91C4FCC95DD6}"/>
              </a:ext>
            </a:extLst>
          </p:cNvPr>
          <p:cNvSpPr txBox="1"/>
          <p:nvPr/>
        </p:nvSpPr>
        <p:spPr>
          <a:xfrm>
            <a:off x="3521335" y="4782927"/>
            <a:ext cx="76421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solidFill>
                  <a:srgbClr val="FF0000"/>
                </a:solidFill>
              </a:rPr>
              <a:t>ل</a:t>
            </a:r>
            <a:r>
              <a:rPr lang="ar-SA" dirty="0"/>
              <a:t>حم</a:t>
            </a:r>
          </a:p>
        </p:txBody>
      </p:sp>
      <p:sp>
        <p:nvSpPr>
          <p:cNvPr id="88" name="مربع نص 87">
            <a:extLst>
              <a:ext uri="{FF2B5EF4-FFF2-40B4-BE49-F238E27FC236}">
                <a16:creationId xmlns:a16="http://schemas.microsoft.com/office/drawing/2014/main" xmlns="" id="{3CCDE8E3-09E5-4A86-B748-A20387EE7B32}"/>
              </a:ext>
            </a:extLst>
          </p:cNvPr>
          <p:cNvSpPr txBox="1"/>
          <p:nvPr/>
        </p:nvSpPr>
        <p:spPr>
          <a:xfrm>
            <a:off x="5240558" y="4818792"/>
            <a:ext cx="76421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err="1">
                <a:solidFill>
                  <a:srgbClr val="FF0000"/>
                </a:solidFill>
              </a:rPr>
              <a:t>آ</a:t>
            </a:r>
            <a:r>
              <a:rPr lang="ar-SA" dirty="0" err="1"/>
              <a:t>يباد</a:t>
            </a:r>
            <a:endParaRPr lang="ar-SA" dirty="0"/>
          </a:p>
        </p:txBody>
      </p:sp>
      <p:sp>
        <p:nvSpPr>
          <p:cNvPr id="89" name="مربع نص 88">
            <a:extLst>
              <a:ext uri="{FF2B5EF4-FFF2-40B4-BE49-F238E27FC236}">
                <a16:creationId xmlns:a16="http://schemas.microsoft.com/office/drawing/2014/main" xmlns="" id="{A846FDBD-4EAD-4776-A90F-19DA08F6F8F0}"/>
              </a:ext>
            </a:extLst>
          </p:cNvPr>
          <p:cNvSpPr txBox="1"/>
          <p:nvPr/>
        </p:nvSpPr>
        <p:spPr>
          <a:xfrm>
            <a:off x="6756557" y="4809188"/>
            <a:ext cx="76421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solidFill>
                  <a:srgbClr val="FF0000"/>
                </a:solidFill>
              </a:rPr>
              <a:t>ث</a:t>
            </a:r>
            <a:r>
              <a:rPr lang="ar-SA" dirty="0"/>
              <a:t>لج</a:t>
            </a:r>
          </a:p>
        </p:txBody>
      </p:sp>
      <p:sp>
        <p:nvSpPr>
          <p:cNvPr id="90" name="مربع نص 89">
            <a:extLst>
              <a:ext uri="{FF2B5EF4-FFF2-40B4-BE49-F238E27FC236}">
                <a16:creationId xmlns:a16="http://schemas.microsoft.com/office/drawing/2014/main" xmlns="" id="{9EF40E0E-237E-4596-9C23-03437B2706F0}"/>
              </a:ext>
            </a:extLst>
          </p:cNvPr>
          <p:cNvSpPr txBox="1"/>
          <p:nvPr/>
        </p:nvSpPr>
        <p:spPr>
          <a:xfrm>
            <a:off x="8322855" y="4835723"/>
            <a:ext cx="76421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solidFill>
                  <a:srgbClr val="FF0000"/>
                </a:solidFill>
              </a:rPr>
              <a:t>ح</a:t>
            </a:r>
            <a:r>
              <a:rPr lang="ar-SA" dirty="0"/>
              <a:t>مامة</a:t>
            </a:r>
          </a:p>
        </p:txBody>
      </p:sp>
      <p:sp>
        <p:nvSpPr>
          <p:cNvPr id="91" name="مربع نص 90">
            <a:extLst>
              <a:ext uri="{FF2B5EF4-FFF2-40B4-BE49-F238E27FC236}">
                <a16:creationId xmlns:a16="http://schemas.microsoft.com/office/drawing/2014/main" xmlns="" id="{F33AB30E-2952-466E-8B47-79A1ADE8FB70}"/>
              </a:ext>
            </a:extLst>
          </p:cNvPr>
          <p:cNvSpPr txBox="1"/>
          <p:nvPr/>
        </p:nvSpPr>
        <p:spPr>
          <a:xfrm>
            <a:off x="204415" y="3586710"/>
            <a:ext cx="76421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solidFill>
                  <a:srgbClr val="FF0000"/>
                </a:solidFill>
              </a:rPr>
              <a:t>ل</a:t>
            </a:r>
            <a:r>
              <a:rPr lang="ar-SA" dirty="0"/>
              <a:t>يمون</a:t>
            </a:r>
          </a:p>
        </p:txBody>
      </p:sp>
      <p:sp>
        <p:nvSpPr>
          <p:cNvPr id="92" name="مربع نص 91">
            <a:extLst>
              <a:ext uri="{FF2B5EF4-FFF2-40B4-BE49-F238E27FC236}">
                <a16:creationId xmlns:a16="http://schemas.microsoft.com/office/drawing/2014/main" xmlns="" id="{5E0D9896-5830-4851-8E1B-A6EABD26F09C}"/>
              </a:ext>
            </a:extLst>
          </p:cNvPr>
          <p:cNvSpPr txBox="1"/>
          <p:nvPr/>
        </p:nvSpPr>
        <p:spPr>
          <a:xfrm>
            <a:off x="353766" y="4800790"/>
            <a:ext cx="76421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rgbClr val="FF0000"/>
                </a:solidFill>
              </a:rPr>
              <a:t>ي</a:t>
            </a:r>
            <a:r>
              <a:rPr lang="ar-SA" dirty="0"/>
              <a:t>قطين</a:t>
            </a:r>
          </a:p>
        </p:txBody>
      </p:sp>
    </p:spTree>
    <p:extLst>
      <p:ext uri="{BB962C8B-B14F-4D97-AF65-F5344CB8AC3E}">
        <p14:creationId xmlns:p14="http://schemas.microsoft.com/office/powerpoint/2010/main" val="407413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</p:childTnLst>
        </p:cTn>
      </p:par>
    </p:tnLst>
    <p:bldLst>
      <p:bldP spid="13" grpId="0"/>
      <p:bldP spid="67" grpId="0"/>
      <p:bldP spid="68" grpId="0"/>
      <p:bldP spid="70" grpId="0"/>
      <p:bldP spid="71" grpId="0"/>
      <p:bldP spid="72" grpId="0"/>
      <p:bldP spid="73" grpId="0"/>
      <p:bldP spid="80" grpId="0"/>
      <p:bldP spid="81" grpId="0"/>
      <p:bldP spid="82" grpId="0"/>
      <p:bldP spid="83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رسم 2">
            <a:extLst>
              <a:ext uri="{FF2B5EF4-FFF2-40B4-BE49-F238E27FC236}">
                <a16:creationId xmlns:a16="http://schemas.microsoft.com/office/drawing/2014/main" xmlns="" id="{A62CC164-F46C-476C-B07A-7DAEED404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495793" flipH="1">
            <a:off x="6107189" y="35101"/>
            <a:ext cx="3039760" cy="3039760"/>
          </a:xfrm>
          <a:prstGeom prst="rect">
            <a:avLst/>
          </a:prstGeom>
        </p:spPr>
      </p:pic>
      <p:sp>
        <p:nvSpPr>
          <p:cNvPr id="454" name="Google Shape;454;p33"/>
          <p:cNvSpPr txBox="1">
            <a:spLocks noGrp="1"/>
          </p:cNvSpPr>
          <p:nvPr>
            <p:ph type="title"/>
          </p:nvPr>
        </p:nvSpPr>
        <p:spPr>
          <a:xfrm>
            <a:off x="1594165" y="1604244"/>
            <a:ext cx="6023079" cy="209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SA" sz="4400" b="1" dirty="0">
                <a:solidFill>
                  <a:schemeClr val="tx1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مهارة استخدام مناهج البحث العلمي</a:t>
            </a:r>
            <a:endParaRPr sz="4400" b="1" dirty="0">
              <a:solidFill>
                <a:schemeClr val="tx1"/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grpSp>
        <p:nvGrpSpPr>
          <p:cNvPr id="455" name="Google Shape;455;p33"/>
          <p:cNvGrpSpPr/>
          <p:nvPr/>
        </p:nvGrpSpPr>
        <p:grpSpPr>
          <a:xfrm>
            <a:off x="530181" y="1360200"/>
            <a:ext cx="1450413" cy="3501890"/>
            <a:chOff x="1972000" y="2443350"/>
            <a:chExt cx="83325" cy="203350"/>
          </a:xfrm>
        </p:grpSpPr>
        <p:sp>
          <p:nvSpPr>
            <p:cNvPr id="456" name="Google Shape;456;p33"/>
            <p:cNvSpPr/>
            <p:nvPr/>
          </p:nvSpPr>
          <p:spPr>
            <a:xfrm>
              <a:off x="2022000" y="2444950"/>
              <a:ext cx="30825" cy="140925"/>
            </a:xfrm>
            <a:custGeom>
              <a:avLst/>
              <a:gdLst/>
              <a:ahLst/>
              <a:cxnLst/>
              <a:rect l="l" t="t" r="r" b="b"/>
              <a:pathLst>
                <a:path w="1233" h="5637" extrusionOk="0">
                  <a:moveTo>
                    <a:pt x="717" y="1"/>
                  </a:moveTo>
                  <a:cubicBezTo>
                    <a:pt x="501" y="1"/>
                    <a:pt x="317" y="1437"/>
                    <a:pt x="265" y="1801"/>
                  </a:cubicBezTo>
                  <a:cubicBezTo>
                    <a:pt x="249" y="1853"/>
                    <a:pt x="149" y="1785"/>
                    <a:pt x="133" y="1937"/>
                  </a:cubicBezTo>
                  <a:cubicBezTo>
                    <a:pt x="117" y="2117"/>
                    <a:pt x="233" y="2069"/>
                    <a:pt x="217" y="2117"/>
                  </a:cubicBezTo>
                  <a:lnTo>
                    <a:pt x="17" y="5269"/>
                  </a:lnTo>
                  <a:cubicBezTo>
                    <a:pt x="0" y="5453"/>
                    <a:pt x="149" y="5617"/>
                    <a:pt x="333" y="5637"/>
                  </a:cubicBezTo>
                  <a:lnTo>
                    <a:pt x="349" y="5637"/>
                  </a:lnTo>
                  <a:cubicBezTo>
                    <a:pt x="533" y="5637"/>
                    <a:pt x="681" y="5485"/>
                    <a:pt x="701" y="5317"/>
                  </a:cubicBezTo>
                  <a:lnTo>
                    <a:pt x="981" y="1237"/>
                  </a:lnTo>
                  <a:cubicBezTo>
                    <a:pt x="984" y="1215"/>
                    <a:pt x="986" y="1205"/>
                    <a:pt x="988" y="1205"/>
                  </a:cubicBezTo>
                  <a:cubicBezTo>
                    <a:pt x="1009" y="1205"/>
                    <a:pt x="979" y="2301"/>
                    <a:pt x="1133" y="2301"/>
                  </a:cubicBezTo>
                  <a:cubicBezTo>
                    <a:pt x="1233" y="2301"/>
                    <a:pt x="1133" y="485"/>
                    <a:pt x="1001" y="385"/>
                  </a:cubicBezTo>
                  <a:cubicBezTo>
                    <a:pt x="865" y="301"/>
                    <a:pt x="901" y="1"/>
                    <a:pt x="717" y="1"/>
                  </a:cubicBezTo>
                  <a:close/>
                </a:path>
              </a:pathLst>
            </a:custGeom>
            <a:solidFill>
              <a:srgbClr val="F194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3"/>
            <p:cNvSpPr/>
            <p:nvPr/>
          </p:nvSpPr>
          <p:spPr>
            <a:xfrm>
              <a:off x="2004000" y="2474200"/>
              <a:ext cx="15525" cy="106675"/>
            </a:xfrm>
            <a:custGeom>
              <a:avLst/>
              <a:gdLst/>
              <a:ahLst/>
              <a:cxnLst/>
              <a:rect l="l" t="t" r="r" b="b"/>
              <a:pathLst>
                <a:path w="621" h="4267" extrusionOk="0">
                  <a:moveTo>
                    <a:pt x="234" y="0"/>
                  </a:moveTo>
                  <a:cubicBezTo>
                    <a:pt x="213" y="0"/>
                    <a:pt x="193" y="13"/>
                    <a:pt x="184" y="31"/>
                  </a:cubicBezTo>
                  <a:cubicBezTo>
                    <a:pt x="100" y="231"/>
                    <a:pt x="0" y="347"/>
                    <a:pt x="20" y="447"/>
                  </a:cubicBezTo>
                  <a:lnTo>
                    <a:pt x="168" y="4047"/>
                  </a:lnTo>
                  <a:cubicBezTo>
                    <a:pt x="168" y="4167"/>
                    <a:pt x="268" y="4267"/>
                    <a:pt x="384" y="4267"/>
                  </a:cubicBezTo>
                  <a:lnTo>
                    <a:pt x="400" y="4267"/>
                  </a:lnTo>
                  <a:cubicBezTo>
                    <a:pt x="520" y="4267"/>
                    <a:pt x="620" y="4147"/>
                    <a:pt x="600" y="4031"/>
                  </a:cubicBezTo>
                  <a:lnTo>
                    <a:pt x="452" y="431"/>
                  </a:lnTo>
                  <a:cubicBezTo>
                    <a:pt x="452" y="347"/>
                    <a:pt x="352" y="147"/>
                    <a:pt x="284" y="31"/>
                  </a:cubicBezTo>
                  <a:cubicBezTo>
                    <a:pt x="270" y="9"/>
                    <a:pt x="252" y="0"/>
                    <a:pt x="2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3"/>
            <p:cNvSpPr/>
            <p:nvPr/>
          </p:nvSpPr>
          <p:spPr>
            <a:xfrm>
              <a:off x="1977000" y="2443350"/>
              <a:ext cx="36625" cy="179150"/>
            </a:xfrm>
            <a:custGeom>
              <a:avLst/>
              <a:gdLst/>
              <a:ahLst/>
              <a:cxnLst/>
              <a:rect l="l" t="t" r="r" b="b"/>
              <a:pathLst>
                <a:path w="1465" h="7166" extrusionOk="0">
                  <a:moveTo>
                    <a:pt x="280" y="1"/>
                  </a:moveTo>
                  <a:cubicBezTo>
                    <a:pt x="180" y="1"/>
                    <a:pt x="0" y="665"/>
                    <a:pt x="32" y="881"/>
                  </a:cubicBezTo>
                  <a:lnTo>
                    <a:pt x="700" y="6833"/>
                  </a:lnTo>
                  <a:cubicBezTo>
                    <a:pt x="716" y="7033"/>
                    <a:pt x="880" y="7165"/>
                    <a:pt x="1064" y="7165"/>
                  </a:cubicBezTo>
                  <a:lnTo>
                    <a:pt x="1100" y="7165"/>
                  </a:lnTo>
                  <a:cubicBezTo>
                    <a:pt x="1316" y="7149"/>
                    <a:pt x="1464" y="6965"/>
                    <a:pt x="1432" y="6749"/>
                  </a:cubicBezTo>
                  <a:lnTo>
                    <a:pt x="780" y="801"/>
                  </a:lnTo>
                  <a:cubicBezTo>
                    <a:pt x="748" y="581"/>
                    <a:pt x="400" y="1"/>
                    <a:pt x="280" y="1"/>
                  </a:cubicBezTo>
                  <a:close/>
                </a:path>
              </a:pathLst>
            </a:custGeom>
            <a:solidFill>
              <a:srgbClr val="82C8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3"/>
            <p:cNvSpPr/>
            <p:nvPr/>
          </p:nvSpPr>
          <p:spPr>
            <a:xfrm>
              <a:off x="1977000" y="2541650"/>
              <a:ext cx="73325" cy="105050"/>
            </a:xfrm>
            <a:custGeom>
              <a:avLst/>
              <a:gdLst/>
              <a:ahLst/>
              <a:cxnLst/>
              <a:rect l="l" t="t" r="r" b="b"/>
              <a:pathLst>
                <a:path w="2933" h="4202" extrusionOk="0">
                  <a:moveTo>
                    <a:pt x="332" y="1"/>
                  </a:moveTo>
                  <a:cubicBezTo>
                    <a:pt x="148" y="1"/>
                    <a:pt x="0" y="149"/>
                    <a:pt x="0" y="317"/>
                  </a:cubicBezTo>
                  <a:lnTo>
                    <a:pt x="0" y="3333"/>
                  </a:lnTo>
                  <a:cubicBezTo>
                    <a:pt x="0" y="3817"/>
                    <a:pt x="380" y="4201"/>
                    <a:pt x="864" y="4201"/>
                  </a:cubicBezTo>
                  <a:lnTo>
                    <a:pt x="2065" y="4201"/>
                  </a:lnTo>
                  <a:cubicBezTo>
                    <a:pt x="2549" y="4201"/>
                    <a:pt x="2933" y="3817"/>
                    <a:pt x="2933" y="3333"/>
                  </a:cubicBezTo>
                  <a:lnTo>
                    <a:pt x="2933" y="317"/>
                  </a:lnTo>
                  <a:cubicBezTo>
                    <a:pt x="2933" y="149"/>
                    <a:pt x="2781" y="1"/>
                    <a:pt x="26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3"/>
            <p:cNvSpPr/>
            <p:nvPr/>
          </p:nvSpPr>
          <p:spPr>
            <a:xfrm>
              <a:off x="1972000" y="2532450"/>
              <a:ext cx="83325" cy="28425"/>
            </a:xfrm>
            <a:custGeom>
              <a:avLst/>
              <a:gdLst/>
              <a:ahLst/>
              <a:cxnLst/>
              <a:rect l="l" t="t" r="r" b="b"/>
              <a:pathLst>
                <a:path w="3333" h="1137" extrusionOk="0">
                  <a:moveTo>
                    <a:pt x="316" y="1"/>
                  </a:moveTo>
                  <a:cubicBezTo>
                    <a:pt x="148" y="1"/>
                    <a:pt x="0" y="137"/>
                    <a:pt x="0" y="317"/>
                  </a:cubicBezTo>
                  <a:lnTo>
                    <a:pt x="0" y="817"/>
                  </a:lnTo>
                  <a:cubicBezTo>
                    <a:pt x="0" y="985"/>
                    <a:pt x="148" y="1137"/>
                    <a:pt x="316" y="1137"/>
                  </a:cubicBezTo>
                  <a:lnTo>
                    <a:pt x="3017" y="1137"/>
                  </a:lnTo>
                  <a:cubicBezTo>
                    <a:pt x="3201" y="1137"/>
                    <a:pt x="3333" y="985"/>
                    <a:pt x="3333" y="817"/>
                  </a:cubicBezTo>
                  <a:lnTo>
                    <a:pt x="3333" y="317"/>
                  </a:lnTo>
                  <a:cubicBezTo>
                    <a:pt x="3333" y="137"/>
                    <a:pt x="3201" y="1"/>
                    <a:pt x="3017" y="1"/>
                  </a:cubicBezTo>
                  <a:close/>
                </a:path>
              </a:pathLst>
            </a:custGeom>
            <a:solidFill>
              <a:srgbClr val="F9B7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3"/>
            <p:cNvSpPr/>
            <p:nvPr/>
          </p:nvSpPr>
          <p:spPr>
            <a:xfrm>
              <a:off x="1979000" y="2460250"/>
              <a:ext cx="14150" cy="3825"/>
            </a:xfrm>
            <a:custGeom>
              <a:avLst/>
              <a:gdLst/>
              <a:ahLst/>
              <a:cxnLst/>
              <a:rect l="l" t="t" r="r" b="b"/>
              <a:pathLst>
                <a:path w="566" h="153" extrusionOk="0">
                  <a:moveTo>
                    <a:pt x="545" y="1"/>
                  </a:moveTo>
                  <a:cubicBezTo>
                    <a:pt x="542" y="1"/>
                    <a:pt x="539" y="2"/>
                    <a:pt x="536" y="5"/>
                  </a:cubicBezTo>
                  <a:cubicBezTo>
                    <a:pt x="442" y="79"/>
                    <a:pt x="329" y="120"/>
                    <a:pt x="213" y="120"/>
                  </a:cubicBezTo>
                  <a:cubicBezTo>
                    <a:pt x="142" y="120"/>
                    <a:pt x="70" y="105"/>
                    <a:pt x="0" y="73"/>
                  </a:cubicBezTo>
                  <a:lnTo>
                    <a:pt x="0" y="89"/>
                  </a:lnTo>
                  <a:cubicBezTo>
                    <a:pt x="78" y="131"/>
                    <a:pt x="160" y="152"/>
                    <a:pt x="241" y="152"/>
                  </a:cubicBezTo>
                  <a:cubicBezTo>
                    <a:pt x="354" y="152"/>
                    <a:pt x="464" y="111"/>
                    <a:pt x="552" y="25"/>
                  </a:cubicBezTo>
                  <a:cubicBezTo>
                    <a:pt x="566" y="25"/>
                    <a:pt x="557" y="1"/>
                    <a:pt x="545" y="1"/>
                  </a:cubicBezTo>
                  <a:close/>
                </a:path>
              </a:pathLst>
            </a:custGeom>
            <a:solidFill>
              <a:srgbClr val="2632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3"/>
            <p:cNvSpPr/>
            <p:nvPr/>
          </p:nvSpPr>
          <p:spPr>
            <a:xfrm>
              <a:off x="2027000" y="2497450"/>
              <a:ext cx="16625" cy="1725"/>
            </a:xfrm>
            <a:custGeom>
              <a:avLst/>
              <a:gdLst/>
              <a:ahLst/>
              <a:cxnLst/>
              <a:rect l="l" t="t" r="r" b="b"/>
              <a:pathLst>
                <a:path w="665" h="69" extrusionOk="0">
                  <a:moveTo>
                    <a:pt x="1" y="1"/>
                  </a:moveTo>
                  <a:lnTo>
                    <a:pt x="1" y="1"/>
                  </a:lnTo>
                  <a:cubicBezTo>
                    <a:pt x="217" y="53"/>
                    <a:pt x="417" y="69"/>
                    <a:pt x="633" y="69"/>
                  </a:cubicBezTo>
                  <a:cubicBezTo>
                    <a:pt x="665" y="69"/>
                    <a:pt x="665" y="37"/>
                    <a:pt x="633" y="37"/>
                  </a:cubicBezTo>
                  <a:cubicBezTo>
                    <a:pt x="433" y="37"/>
                    <a:pt x="217" y="17"/>
                    <a:pt x="1" y="1"/>
                  </a:cubicBezTo>
                  <a:close/>
                </a:path>
              </a:pathLst>
            </a:custGeom>
            <a:solidFill>
              <a:srgbClr val="2632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3"/>
            <p:cNvSpPr/>
            <p:nvPr/>
          </p:nvSpPr>
          <p:spPr>
            <a:xfrm>
              <a:off x="2031500" y="2489550"/>
              <a:ext cx="4225" cy="825"/>
            </a:xfrm>
            <a:custGeom>
              <a:avLst/>
              <a:gdLst/>
              <a:ahLst/>
              <a:cxnLst/>
              <a:rect l="l" t="t" r="r" b="b"/>
              <a:pathLst>
                <a:path w="169" h="33" extrusionOk="0">
                  <a:moveTo>
                    <a:pt x="1" y="1"/>
                  </a:moveTo>
                  <a:cubicBezTo>
                    <a:pt x="53" y="17"/>
                    <a:pt x="101" y="17"/>
                    <a:pt x="153" y="33"/>
                  </a:cubicBezTo>
                  <a:cubicBezTo>
                    <a:pt x="169" y="33"/>
                    <a:pt x="169" y="1"/>
                    <a:pt x="153" y="1"/>
                  </a:cubicBezTo>
                  <a:close/>
                </a:path>
              </a:pathLst>
            </a:custGeom>
            <a:solidFill>
              <a:srgbClr val="2632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3"/>
            <p:cNvSpPr/>
            <p:nvPr/>
          </p:nvSpPr>
          <p:spPr>
            <a:xfrm>
              <a:off x="2036500" y="2499250"/>
              <a:ext cx="3825" cy="30625"/>
            </a:xfrm>
            <a:custGeom>
              <a:avLst/>
              <a:gdLst/>
              <a:ahLst/>
              <a:cxnLst/>
              <a:rect l="l" t="t" r="r" b="b"/>
              <a:pathLst>
                <a:path w="153" h="1225" extrusionOk="0">
                  <a:moveTo>
                    <a:pt x="145" y="1"/>
                  </a:moveTo>
                  <a:cubicBezTo>
                    <a:pt x="141" y="1"/>
                    <a:pt x="137" y="5"/>
                    <a:pt x="137" y="13"/>
                  </a:cubicBezTo>
                  <a:cubicBezTo>
                    <a:pt x="69" y="397"/>
                    <a:pt x="21" y="813"/>
                    <a:pt x="1" y="1213"/>
                  </a:cubicBezTo>
                  <a:cubicBezTo>
                    <a:pt x="1" y="1221"/>
                    <a:pt x="10" y="1225"/>
                    <a:pt x="19" y="1225"/>
                  </a:cubicBezTo>
                  <a:cubicBezTo>
                    <a:pt x="28" y="1225"/>
                    <a:pt x="37" y="1221"/>
                    <a:pt x="37" y="1213"/>
                  </a:cubicBezTo>
                  <a:cubicBezTo>
                    <a:pt x="101" y="813"/>
                    <a:pt x="137" y="413"/>
                    <a:pt x="153" y="13"/>
                  </a:cubicBezTo>
                  <a:cubicBezTo>
                    <a:pt x="153" y="5"/>
                    <a:pt x="149" y="1"/>
                    <a:pt x="145" y="1"/>
                  </a:cubicBezTo>
                  <a:close/>
                </a:path>
              </a:pathLst>
            </a:custGeom>
            <a:solidFill>
              <a:srgbClr val="2632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3"/>
            <p:cNvSpPr/>
            <p:nvPr/>
          </p:nvSpPr>
          <p:spPr>
            <a:xfrm>
              <a:off x="2009500" y="2483350"/>
              <a:ext cx="2525" cy="49025"/>
            </a:xfrm>
            <a:custGeom>
              <a:avLst/>
              <a:gdLst/>
              <a:ahLst/>
              <a:cxnLst/>
              <a:rect l="l" t="t" r="r" b="b"/>
              <a:pathLst>
                <a:path w="101" h="1961" extrusionOk="0">
                  <a:moveTo>
                    <a:pt x="32" y="1"/>
                  </a:moveTo>
                  <a:cubicBezTo>
                    <a:pt x="0" y="649"/>
                    <a:pt x="48" y="1301"/>
                    <a:pt x="64" y="1949"/>
                  </a:cubicBezTo>
                  <a:cubicBezTo>
                    <a:pt x="64" y="1957"/>
                    <a:pt x="68" y="1961"/>
                    <a:pt x="72" y="1961"/>
                  </a:cubicBezTo>
                  <a:cubicBezTo>
                    <a:pt x="76" y="1961"/>
                    <a:pt x="80" y="1957"/>
                    <a:pt x="80" y="1949"/>
                  </a:cubicBezTo>
                  <a:cubicBezTo>
                    <a:pt x="64" y="1301"/>
                    <a:pt x="100" y="649"/>
                    <a:pt x="32" y="1"/>
                  </a:cubicBezTo>
                  <a:close/>
                </a:path>
              </a:pathLst>
            </a:custGeom>
            <a:solidFill>
              <a:srgbClr val="2632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3"/>
            <p:cNvSpPr/>
            <p:nvPr/>
          </p:nvSpPr>
          <p:spPr>
            <a:xfrm>
              <a:off x="1996500" y="2561200"/>
              <a:ext cx="53025" cy="1350"/>
            </a:xfrm>
            <a:custGeom>
              <a:avLst/>
              <a:gdLst/>
              <a:ahLst/>
              <a:cxnLst/>
              <a:rect l="l" t="t" r="r" b="b"/>
              <a:pathLst>
                <a:path w="2121" h="54" extrusionOk="0">
                  <a:moveTo>
                    <a:pt x="888" y="0"/>
                  </a:moveTo>
                  <a:cubicBezTo>
                    <a:pt x="592" y="0"/>
                    <a:pt x="296" y="5"/>
                    <a:pt x="0" y="19"/>
                  </a:cubicBezTo>
                  <a:lnTo>
                    <a:pt x="0" y="35"/>
                  </a:lnTo>
                  <a:cubicBezTo>
                    <a:pt x="296" y="48"/>
                    <a:pt x="592" y="53"/>
                    <a:pt x="888" y="53"/>
                  </a:cubicBezTo>
                  <a:cubicBezTo>
                    <a:pt x="1292" y="53"/>
                    <a:pt x="1696" y="44"/>
                    <a:pt x="2101" y="35"/>
                  </a:cubicBezTo>
                  <a:cubicBezTo>
                    <a:pt x="2121" y="35"/>
                    <a:pt x="2121" y="19"/>
                    <a:pt x="2101" y="19"/>
                  </a:cubicBezTo>
                  <a:cubicBezTo>
                    <a:pt x="2100" y="19"/>
                    <a:pt x="2100" y="19"/>
                    <a:pt x="2099" y="19"/>
                  </a:cubicBezTo>
                  <a:lnTo>
                    <a:pt x="2099" y="19"/>
                  </a:lnTo>
                  <a:cubicBezTo>
                    <a:pt x="2084" y="18"/>
                    <a:pt x="2068" y="3"/>
                    <a:pt x="2053" y="3"/>
                  </a:cubicBezTo>
                  <a:cubicBezTo>
                    <a:pt x="2045" y="3"/>
                    <a:pt x="2041" y="10"/>
                    <a:pt x="2041" y="18"/>
                  </a:cubicBezTo>
                  <a:lnTo>
                    <a:pt x="2041" y="18"/>
                  </a:lnTo>
                  <a:cubicBezTo>
                    <a:pt x="1656" y="9"/>
                    <a:pt x="1272" y="0"/>
                    <a:pt x="888" y="0"/>
                  </a:cubicBezTo>
                  <a:close/>
                </a:path>
              </a:pathLst>
            </a:custGeom>
            <a:solidFill>
              <a:srgbClr val="2632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67" name="Google Shape;467;p33"/>
          <p:cNvCxnSpPr/>
          <p:nvPr/>
        </p:nvCxnSpPr>
        <p:spPr>
          <a:xfrm>
            <a:off x="6363450" y="-129200"/>
            <a:ext cx="1500" cy="21951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68" name="Google Shape;468;p33"/>
          <p:cNvCxnSpPr/>
          <p:nvPr/>
        </p:nvCxnSpPr>
        <p:spPr>
          <a:xfrm>
            <a:off x="6363450" y="3351850"/>
            <a:ext cx="0" cy="21843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6" name="رسم 5">
            <a:extLst>
              <a:ext uri="{FF2B5EF4-FFF2-40B4-BE49-F238E27FC236}">
                <a16:creationId xmlns:a16="http://schemas.microsoft.com/office/drawing/2014/main" xmlns="" id="{3F07C68C-5C86-463D-BFB1-FFC4BAD909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468109" y="3203790"/>
            <a:ext cx="1658300" cy="1658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فقاعة الكلام: مستطيلة 5">
            <a:extLst>
              <a:ext uri="{FF2B5EF4-FFF2-40B4-BE49-F238E27FC236}">
                <a16:creationId xmlns:a16="http://schemas.microsoft.com/office/drawing/2014/main" xmlns="" id="{A33E52C5-E596-4051-BD08-BA6D5EF86B8D}"/>
              </a:ext>
            </a:extLst>
          </p:cNvPr>
          <p:cNvSpPr/>
          <p:nvPr/>
        </p:nvSpPr>
        <p:spPr>
          <a:xfrm>
            <a:off x="5698276" y="1457918"/>
            <a:ext cx="2304498" cy="1113832"/>
          </a:xfrm>
          <a:prstGeom prst="wedgeRectCallou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36" name="Google Shape;481;p35">
            <a:extLst>
              <a:ext uri="{FF2B5EF4-FFF2-40B4-BE49-F238E27FC236}">
                <a16:creationId xmlns:a16="http://schemas.microsoft.com/office/drawing/2014/main" xmlns="" id="{F9EDEC29-E635-4246-837F-1ECEFF4BD5A7}"/>
              </a:ext>
            </a:extLst>
          </p:cNvPr>
          <p:cNvGrpSpPr/>
          <p:nvPr/>
        </p:nvGrpSpPr>
        <p:grpSpPr>
          <a:xfrm>
            <a:off x="0" y="2897706"/>
            <a:ext cx="1625140" cy="1016782"/>
            <a:chOff x="4532225" y="2326977"/>
            <a:chExt cx="4055607" cy="2611145"/>
          </a:xfrm>
        </p:grpSpPr>
        <p:sp>
          <p:nvSpPr>
            <p:cNvPr id="37" name="Google Shape;482;p35">
              <a:extLst>
                <a:ext uri="{FF2B5EF4-FFF2-40B4-BE49-F238E27FC236}">
                  <a16:creationId xmlns:a16="http://schemas.microsoft.com/office/drawing/2014/main" xmlns="" id="{7AAB1C8C-0B90-4F4F-8D73-2B25B6C940DB}"/>
                </a:ext>
              </a:extLst>
            </p:cNvPr>
            <p:cNvSpPr/>
            <p:nvPr/>
          </p:nvSpPr>
          <p:spPr>
            <a:xfrm>
              <a:off x="4532225" y="2598903"/>
              <a:ext cx="4055607" cy="2339219"/>
            </a:xfrm>
            <a:custGeom>
              <a:avLst/>
              <a:gdLst/>
              <a:ahLst/>
              <a:cxnLst/>
              <a:rect l="l" t="t" r="r" b="b"/>
              <a:pathLst>
                <a:path w="136300" h="78616" extrusionOk="0">
                  <a:moveTo>
                    <a:pt x="133849" y="39738"/>
                  </a:moveTo>
                  <a:cubicBezTo>
                    <a:pt x="123584" y="41394"/>
                    <a:pt x="113385" y="43315"/>
                    <a:pt x="103185" y="45235"/>
                  </a:cubicBezTo>
                  <a:cubicBezTo>
                    <a:pt x="100404" y="45500"/>
                    <a:pt x="97423" y="46361"/>
                    <a:pt x="94642" y="46891"/>
                  </a:cubicBezTo>
                  <a:cubicBezTo>
                    <a:pt x="93516" y="46891"/>
                    <a:pt x="91595" y="47156"/>
                    <a:pt x="91330" y="47487"/>
                  </a:cubicBezTo>
                  <a:cubicBezTo>
                    <a:pt x="90800" y="48017"/>
                    <a:pt x="89939" y="49408"/>
                    <a:pt x="89145" y="49938"/>
                  </a:cubicBezTo>
                  <a:cubicBezTo>
                    <a:pt x="86893" y="51858"/>
                    <a:pt x="82522" y="54375"/>
                    <a:pt x="78349" y="53779"/>
                  </a:cubicBezTo>
                  <a:lnTo>
                    <a:pt x="77223" y="53779"/>
                  </a:lnTo>
                  <a:cubicBezTo>
                    <a:pt x="76694" y="53779"/>
                    <a:pt x="75568" y="54905"/>
                    <a:pt x="74773" y="55435"/>
                  </a:cubicBezTo>
                  <a:cubicBezTo>
                    <a:pt x="63978" y="62389"/>
                    <a:pt x="52984" y="69277"/>
                    <a:pt x="42188" y="76165"/>
                  </a:cubicBezTo>
                  <a:cubicBezTo>
                    <a:pt x="40797" y="76959"/>
                    <a:pt x="38347" y="78615"/>
                    <a:pt x="36161" y="76165"/>
                  </a:cubicBezTo>
                  <a:cubicBezTo>
                    <a:pt x="28677" y="68416"/>
                    <a:pt x="9074" y="45832"/>
                    <a:pt x="1060" y="36162"/>
                  </a:cubicBezTo>
                  <a:cubicBezTo>
                    <a:pt x="0" y="34771"/>
                    <a:pt x="530" y="33645"/>
                    <a:pt x="1391" y="33380"/>
                  </a:cubicBezTo>
                  <a:cubicBezTo>
                    <a:pt x="28677" y="23446"/>
                    <a:pt x="52984" y="14373"/>
                    <a:pt x="80270" y="4703"/>
                  </a:cubicBezTo>
                  <a:cubicBezTo>
                    <a:pt x="84442" y="3047"/>
                    <a:pt x="88549" y="1657"/>
                    <a:pt x="92456" y="266"/>
                  </a:cubicBezTo>
                  <a:cubicBezTo>
                    <a:pt x="92986" y="1"/>
                    <a:pt x="93251" y="266"/>
                    <a:pt x="93516" y="531"/>
                  </a:cubicBezTo>
                  <a:cubicBezTo>
                    <a:pt x="107358" y="12717"/>
                    <a:pt x="120604" y="24837"/>
                    <a:pt x="134909" y="36957"/>
                  </a:cubicBezTo>
                  <a:cubicBezTo>
                    <a:pt x="136300" y="38083"/>
                    <a:pt x="134909" y="39474"/>
                    <a:pt x="133849" y="39738"/>
                  </a:cubicBezTo>
                  <a:close/>
                </a:path>
              </a:pathLst>
            </a:custGeom>
            <a:solidFill>
              <a:srgbClr val="F194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83;p35">
              <a:extLst>
                <a:ext uri="{FF2B5EF4-FFF2-40B4-BE49-F238E27FC236}">
                  <a16:creationId xmlns:a16="http://schemas.microsoft.com/office/drawing/2014/main" xmlns="" id="{ED244F12-2395-40A6-A4B5-4EA6797F02CF}"/>
                </a:ext>
              </a:extLst>
            </p:cNvPr>
            <p:cNvSpPr/>
            <p:nvPr/>
          </p:nvSpPr>
          <p:spPr>
            <a:xfrm>
              <a:off x="4540110" y="3599990"/>
              <a:ext cx="4047721" cy="1303507"/>
            </a:xfrm>
            <a:custGeom>
              <a:avLst/>
              <a:gdLst/>
              <a:ahLst/>
              <a:cxnLst/>
              <a:rect l="l" t="t" r="r" b="b"/>
              <a:pathLst>
                <a:path w="136035" h="43808" extrusionOk="0">
                  <a:moveTo>
                    <a:pt x="530" y="0"/>
                  </a:moveTo>
                  <a:cubicBezTo>
                    <a:pt x="0" y="596"/>
                    <a:pt x="0" y="1656"/>
                    <a:pt x="795" y="2517"/>
                  </a:cubicBezTo>
                  <a:cubicBezTo>
                    <a:pt x="8809" y="12187"/>
                    <a:pt x="28412" y="34771"/>
                    <a:pt x="35896" y="42520"/>
                  </a:cubicBezTo>
                  <a:cubicBezTo>
                    <a:pt x="36750" y="43477"/>
                    <a:pt x="37645" y="43808"/>
                    <a:pt x="38500" y="43808"/>
                  </a:cubicBezTo>
                  <a:cubicBezTo>
                    <a:pt x="39835" y="43808"/>
                    <a:pt x="41076" y="43004"/>
                    <a:pt x="41923" y="42520"/>
                  </a:cubicBezTo>
                  <a:cubicBezTo>
                    <a:pt x="52719" y="35632"/>
                    <a:pt x="63713" y="28744"/>
                    <a:pt x="74508" y="21790"/>
                  </a:cubicBezTo>
                  <a:cubicBezTo>
                    <a:pt x="75303" y="21260"/>
                    <a:pt x="76429" y="20134"/>
                    <a:pt x="76958" y="20134"/>
                  </a:cubicBezTo>
                  <a:lnTo>
                    <a:pt x="78084" y="20134"/>
                  </a:lnTo>
                  <a:cubicBezTo>
                    <a:pt x="78510" y="20195"/>
                    <a:pt x="78937" y="20223"/>
                    <a:pt x="79364" y="20223"/>
                  </a:cubicBezTo>
                  <a:cubicBezTo>
                    <a:pt x="83126" y="20223"/>
                    <a:pt x="86857" y="18018"/>
                    <a:pt x="88880" y="16293"/>
                  </a:cubicBezTo>
                  <a:cubicBezTo>
                    <a:pt x="89674" y="15763"/>
                    <a:pt x="90535" y="14372"/>
                    <a:pt x="91065" y="13842"/>
                  </a:cubicBezTo>
                  <a:cubicBezTo>
                    <a:pt x="91330" y="13511"/>
                    <a:pt x="93251" y="13246"/>
                    <a:pt x="94377" y="13246"/>
                  </a:cubicBezTo>
                  <a:cubicBezTo>
                    <a:pt x="97158" y="12716"/>
                    <a:pt x="100139" y="11855"/>
                    <a:pt x="102920" y="11590"/>
                  </a:cubicBezTo>
                  <a:cubicBezTo>
                    <a:pt x="113120" y="9670"/>
                    <a:pt x="123319" y="7749"/>
                    <a:pt x="133584" y="6093"/>
                  </a:cubicBezTo>
                  <a:cubicBezTo>
                    <a:pt x="134644" y="5829"/>
                    <a:pt x="136035" y="4438"/>
                    <a:pt x="134644" y="3312"/>
                  </a:cubicBezTo>
                  <a:lnTo>
                    <a:pt x="134644" y="3312"/>
                  </a:lnTo>
                  <a:cubicBezTo>
                    <a:pt x="134379" y="3577"/>
                    <a:pt x="133849" y="3908"/>
                    <a:pt x="133584" y="3908"/>
                  </a:cubicBezTo>
                  <a:cubicBezTo>
                    <a:pt x="123319" y="5829"/>
                    <a:pt x="113120" y="7749"/>
                    <a:pt x="102920" y="9405"/>
                  </a:cubicBezTo>
                  <a:cubicBezTo>
                    <a:pt x="100139" y="9935"/>
                    <a:pt x="97158" y="10531"/>
                    <a:pt x="94377" y="11061"/>
                  </a:cubicBezTo>
                  <a:cubicBezTo>
                    <a:pt x="93251" y="11061"/>
                    <a:pt x="91330" y="11326"/>
                    <a:pt x="91065" y="11590"/>
                  </a:cubicBezTo>
                  <a:cubicBezTo>
                    <a:pt x="90535" y="12451"/>
                    <a:pt x="89674" y="13511"/>
                    <a:pt x="88880" y="14107"/>
                  </a:cubicBezTo>
                  <a:cubicBezTo>
                    <a:pt x="86741" y="15931"/>
                    <a:pt x="82691" y="18233"/>
                    <a:pt x="78715" y="18233"/>
                  </a:cubicBezTo>
                  <a:cubicBezTo>
                    <a:pt x="78504" y="18233"/>
                    <a:pt x="78294" y="18227"/>
                    <a:pt x="78084" y="18213"/>
                  </a:cubicBezTo>
                  <a:cubicBezTo>
                    <a:pt x="77554" y="17949"/>
                    <a:pt x="77290" y="17949"/>
                    <a:pt x="76958" y="17949"/>
                  </a:cubicBezTo>
                  <a:cubicBezTo>
                    <a:pt x="76429" y="18213"/>
                    <a:pt x="75303" y="19074"/>
                    <a:pt x="74508" y="19604"/>
                  </a:cubicBezTo>
                  <a:cubicBezTo>
                    <a:pt x="63713" y="26492"/>
                    <a:pt x="52719" y="33380"/>
                    <a:pt x="41923" y="40334"/>
                  </a:cubicBezTo>
                  <a:cubicBezTo>
                    <a:pt x="41076" y="40818"/>
                    <a:pt x="39835" y="41622"/>
                    <a:pt x="38500" y="41622"/>
                  </a:cubicBezTo>
                  <a:cubicBezTo>
                    <a:pt x="37645" y="41622"/>
                    <a:pt x="36750" y="41292"/>
                    <a:pt x="35896" y="40334"/>
                  </a:cubicBezTo>
                  <a:cubicBezTo>
                    <a:pt x="28412" y="32850"/>
                    <a:pt x="8809" y="9935"/>
                    <a:pt x="795" y="265"/>
                  </a:cubicBezTo>
                  <a:cubicBezTo>
                    <a:pt x="795" y="265"/>
                    <a:pt x="530" y="265"/>
                    <a:pt x="530" y="0"/>
                  </a:cubicBezTo>
                  <a:close/>
                </a:path>
              </a:pathLst>
            </a:custGeom>
            <a:solidFill>
              <a:srgbClr val="2735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84;p35">
              <a:extLst>
                <a:ext uri="{FF2B5EF4-FFF2-40B4-BE49-F238E27FC236}">
                  <a16:creationId xmlns:a16="http://schemas.microsoft.com/office/drawing/2014/main" xmlns="" id="{415D0AE6-D973-4512-AA4A-FAC943B28044}"/>
                </a:ext>
              </a:extLst>
            </p:cNvPr>
            <p:cNvSpPr/>
            <p:nvPr/>
          </p:nvSpPr>
          <p:spPr>
            <a:xfrm>
              <a:off x="6370779" y="2894513"/>
              <a:ext cx="1929314" cy="1125275"/>
            </a:xfrm>
            <a:custGeom>
              <a:avLst/>
              <a:gdLst/>
              <a:ahLst/>
              <a:cxnLst/>
              <a:rect l="l" t="t" r="r" b="b"/>
              <a:pathLst>
                <a:path w="64840" h="37818" extrusionOk="0">
                  <a:moveTo>
                    <a:pt x="64839" y="25366"/>
                  </a:moveTo>
                  <a:cubicBezTo>
                    <a:pt x="55170" y="24836"/>
                    <a:pt x="43050" y="26757"/>
                    <a:pt x="33381" y="29803"/>
                  </a:cubicBezTo>
                  <a:cubicBezTo>
                    <a:pt x="29539" y="31194"/>
                    <a:pt x="25963" y="32585"/>
                    <a:pt x="23181" y="34771"/>
                  </a:cubicBezTo>
                  <a:cubicBezTo>
                    <a:pt x="21790" y="35565"/>
                    <a:pt x="20400" y="36956"/>
                    <a:pt x="19075" y="37817"/>
                  </a:cubicBezTo>
                  <a:cubicBezTo>
                    <a:pt x="18744" y="37552"/>
                    <a:pt x="18744" y="37221"/>
                    <a:pt x="18479" y="36956"/>
                  </a:cubicBezTo>
                  <a:cubicBezTo>
                    <a:pt x="12452" y="28678"/>
                    <a:pt x="6094" y="20399"/>
                    <a:pt x="1" y="11855"/>
                  </a:cubicBezTo>
                  <a:cubicBezTo>
                    <a:pt x="1" y="11590"/>
                    <a:pt x="531" y="11590"/>
                    <a:pt x="531" y="11590"/>
                  </a:cubicBezTo>
                  <a:cubicBezTo>
                    <a:pt x="2518" y="8544"/>
                    <a:pt x="5498" y="6888"/>
                    <a:pt x="8809" y="4967"/>
                  </a:cubicBezTo>
                  <a:cubicBezTo>
                    <a:pt x="12452" y="3312"/>
                    <a:pt x="16293" y="2186"/>
                    <a:pt x="20996" y="1391"/>
                  </a:cubicBezTo>
                  <a:cubicBezTo>
                    <a:pt x="26493" y="0"/>
                    <a:pt x="32321" y="0"/>
                    <a:pt x="36957" y="0"/>
                  </a:cubicBezTo>
                  <a:cubicBezTo>
                    <a:pt x="37818" y="0"/>
                    <a:pt x="38613" y="0"/>
                    <a:pt x="39209" y="265"/>
                  </a:cubicBezTo>
                  <a:cubicBezTo>
                    <a:pt x="39739" y="265"/>
                    <a:pt x="40268" y="1391"/>
                    <a:pt x="40864" y="1656"/>
                  </a:cubicBezTo>
                  <a:cubicBezTo>
                    <a:pt x="48282" y="9405"/>
                    <a:pt x="55501" y="16822"/>
                    <a:pt x="63184" y="23975"/>
                  </a:cubicBezTo>
                  <a:cubicBezTo>
                    <a:pt x="63449" y="24306"/>
                    <a:pt x="63780" y="24306"/>
                    <a:pt x="64045" y="24571"/>
                  </a:cubicBezTo>
                  <a:cubicBezTo>
                    <a:pt x="64310" y="24836"/>
                    <a:pt x="64574" y="25101"/>
                    <a:pt x="64839" y="25366"/>
                  </a:cubicBezTo>
                  <a:close/>
                </a:path>
              </a:pathLst>
            </a:custGeom>
            <a:solidFill>
              <a:srgbClr val="D1AF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85;p35">
              <a:extLst>
                <a:ext uri="{FF2B5EF4-FFF2-40B4-BE49-F238E27FC236}">
                  <a16:creationId xmlns:a16="http://schemas.microsoft.com/office/drawing/2014/main" xmlns="" id="{8E3EDCD0-0248-41E7-8BFA-A32CA37D9BA1}"/>
                </a:ext>
              </a:extLst>
            </p:cNvPr>
            <p:cNvSpPr/>
            <p:nvPr/>
          </p:nvSpPr>
          <p:spPr>
            <a:xfrm>
              <a:off x="6305766" y="2845240"/>
              <a:ext cx="1952940" cy="1190319"/>
            </a:xfrm>
            <a:custGeom>
              <a:avLst/>
              <a:gdLst/>
              <a:ahLst/>
              <a:cxnLst/>
              <a:rect l="l" t="t" r="r" b="b"/>
              <a:pathLst>
                <a:path w="65634" h="40004" extrusionOk="0">
                  <a:moveTo>
                    <a:pt x="65634" y="21790"/>
                  </a:moveTo>
                  <a:cubicBezTo>
                    <a:pt x="56295" y="22320"/>
                    <a:pt x="44440" y="25962"/>
                    <a:pt x="35301" y="30334"/>
                  </a:cubicBezTo>
                  <a:cubicBezTo>
                    <a:pt x="31459" y="31989"/>
                    <a:pt x="28148" y="33910"/>
                    <a:pt x="25631" y="36427"/>
                  </a:cubicBezTo>
                  <a:cubicBezTo>
                    <a:pt x="24240" y="37553"/>
                    <a:pt x="23446" y="38877"/>
                    <a:pt x="22055" y="40003"/>
                  </a:cubicBezTo>
                  <a:lnTo>
                    <a:pt x="21260" y="39208"/>
                  </a:lnTo>
                  <a:cubicBezTo>
                    <a:pt x="14306" y="31724"/>
                    <a:pt x="6888" y="24307"/>
                    <a:pt x="0" y="16823"/>
                  </a:cubicBezTo>
                  <a:cubicBezTo>
                    <a:pt x="0" y="16558"/>
                    <a:pt x="265" y="16293"/>
                    <a:pt x="265" y="16293"/>
                  </a:cubicBezTo>
                  <a:cubicBezTo>
                    <a:pt x="1921" y="12981"/>
                    <a:pt x="4703" y="10730"/>
                    <a:pt x="7683" y="8809"/>
                  </a:cubicBezTo>
                  <a:cubicBezTo>
                    <a:pt x="10994" y="6623"/>
                    <a:pt x="14902" y="4968"/>
                    <a:pt x="19273" y="3577"/>
                  </a:cubicBezTo>
                  <a:cubicBezTo>
                    <a:pt x="24571" y="1656"/>
                    <a:pt x="30333" y="795"/>
                    <a:pt x="35301" y="265"/>
                  </a:cubicBezTo>
                  <a:cubicBezTo>
                    <a:pt x="35830" y="265"/>
                    <a:pt x="36691" y="0"/>
                    <a:pt x="37221" y="265"/>
                  </a:cubicBezTo>
                  <a:cubicBezTo>
                    <a:pt x="37817" y="265"/>
                    <a:pt x="38612" y="1126"/>
                    <a:pt x="39142" y="1391"/>
                  </a:cubicBezTo>
                  <a:cubicBezTo>
                    <a:pt x="47421" y="8014"/>
                    <a:pt x="55699" y="14637"/>
                    <a:pt x="63978" y="20664"/>
                  </a:cubicBezTo>
                  <a:cubicBezTo>
                    <a:pt x="64309" y="20995"/>
                    <a:pt x="64574" y="20995"/>
                    <a:pt x="65104" y="21260"/>
                  </a:cubicBezTo>
                  <a:cubicBezTo>
                    <a:pt x="65369" y="21525"/>
                    <a:pt x="65634" y="21525"/>
                    <a:pt x="65634" y="21790"/>
                  </a:cubicBezTo>
                  <a:close/>
                </a:path>
              </a:pathLst>
            </a:custGeom>
            <a:solidFill>
              <a:srgbClr val="EAC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86;p35">
              <a:extLst>
                <a:ext uri="{FF2B5EF4-FFF2-40B4-BE49-F238E27FC236}">
                  <a16:creationId xmlns:a16="http://schemas.microsoft.com/office/drawing/2014/main" xmlns="" id="{898F8987-967B-41BF-8BA4-4994CFB50EC3}"/>
                </a:ext>
              </a:extLst>
            </p:cNvPr>
            <p:cNvSpPr/>
            <p:nvPr/>
          </p:nvSpPr>
          <p:spPr>
            <a:xfrm>
              <a:off x="6297881" y="2598903"/>
              <a:ext cx="2019948" cy="1420891"/>
            </a:xfrm>
            <a:custGeom>
              <a:avLst/>
              <a:gdLst/>
              <a:ahLst/>
              <a:cxnLst/>
              <a:rect l="l" t="t" r="r" b="b"/>
              <a:pathLst>
                <a:path w="67886" h="47753" extrusionOk="0">
                  <a:moveTo>
                    <a:pt x="67885" y="25367"/>
                  </a:moveTo>
                  <a:cubicBezTo>
                    <a:pt x="58746" y="26228"/>
                    <a:pt x="47156" y="28678"/>
                    <a:pt x="39142" y="32255"/>
                  </a:cubicBezTo>
                  <a:cubicBezTo>
                    <a:pt x="32254" y="35566"/>
                    <a:pt x="26757" y="39738"/>
                    <a:pt x="23181" y="45235"/>
                  </a:cubicBezTo>
                  <a:cubicBezTo>
                    <a:pt x="22850" y="45832"/>
                    <a:pt x="22585" y="46096"/>
                    <a:pt x="22320" y="46626"/>
                  </a:cubicBezTo>
                  <a:cubicBezTo>
                    <a:pt x="22320" y="46891"/>
                    <a:pt x="22055" y="47487"/>
                    <a:pt x="21790" y="47752"/>
                  </a:cubicBezTo>
                  <a:cubicBezTo>
                    <a:pt x="14902" y="39738"/>
                    <a:pt x="8544" y="31990"/>
                    <a:pt x="1656" y="23976"/>
                  </a:cubicBezTo>
                  <a:cubicBezTo>
                    <a:pt x="1060" y="23446"/>
                    <a:pt x="530" y="22916"/>
                    <a:pt x="265" y="22320"/>
                  </a:cubicBezTo>
                  <a:cubicBezTo>
                    <a:pt x="1" y="21260"/>
                    <a:pt x="795" y="19340"/>
                    <a:pt x="1325" y="18479"/>
                  </a:cubicBezTo>
                  <a:cubicBezTo>
                    <a:pt x="2981" y="14902"/>
                    <a:pt x="6027" y="11856"/>
                    <a:pt x="9074" y="9405"/>
                  </a:cubicBezTo>
                  <a:cubicBezTo>
                    <a:pt x="14041" y="6094"/>
                    <a:pt x="19273" y="3577"/>
                    <a:pt x="26161" y="1657"/>
                  </a:cubicBezTo>
                  <a:cubicBezTo>
                    <a:pt x="28678" y="1127"/>
                    <a:pt x="32519" y="266"/>
                    <a:pt x="35036" y="266"/>
                  </a:cubicBezTo>
                  <a:cubicBezTo>
                    <a:pt x="35566" y="266"/>
                    <a:pt x="36095" y="1"/>
                    <a:pt x="36095" y="266"/>
                  </a:cubicBezTo>
                  <a:cubicBezTo>
                    <a:pt x="36691" y="266"/>
                    <a:pt x="37751" y="1127"/>
                    <a:pt x="38347" y="1657"/>
                  </a:cubicBezTo>
                  <a:cubicBezTo>
                    <a:pt x="46891" y="8544"/>
                    <a:pt x="55434" y="15432"/>
                    <a:pt x="63978" y="22320"/>
                  </a:cubicBezTo>
                  <a:cubicBezTo>
                    <a:pt x="65104" y="22916"/>
                    <a:pt x="65899" y="23711"/>
                    <a:pt x="67024" y="24572"/>
                  </a:cubicBezTo>
                  <a:cubicBezTo>
                    <a:pt x="67289" y="24837"/>
                    <a:pt x="67554" y="25102"/>
                    <a:pt x="67885" y="25367"/>
                  </a:cubicBezTo>
                  <a:close/>
                </a:path>
              </a:pathLst>
            </a:custGeom>
            <a:solidFill>
              <a:srgbClr val="F4D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87;p35">
              <a:extLst>
                <a:ext uri="{FF2B5EF4-FFF2-40B4-BE49-F238E27FC236}">
                  <a16:creationId xmlns:a16="http://schemas.microsoft.com/office/drawing/2014/main" xmlns="" id="{D383D7A1-C0D9-4F7C-8F13-9ABDA7721B55}"/>
                </a:ext>
              </a:extLst>
            </p:cNvPr>
            <p:cNvSpPr/>
            <p:nvPr/>
          </p:nvSpPr>
          <p:spPr>
            <a:xfrm>
              <a:off x="6100818" y="2326977"/>
              <a:ext cx="1797262" cy="1700707"/>
            </a:xfrm>
            <a:custGeom>
              <a:avLst/>
              <a:gdLst/>
              <a:ahLst/>
              <a:cxnLst/>
              <a:rect l="l" t="t" r="r" b="b"/>
              <a:pathLst>
                <a:path w="60402" h="57157" extrusionOk="0">
                  <a:moveTo>
                    <a:pt x="60402" y="26492"/>
                  </a:moveTo>
                  <a:cubicBezTo>
                    <a:pt x="58216" y="26492"/>
                    <a:pt x="55964" y="26492"/>
                    <a:pt x="53779" y="27088"/>
                  </a:cubicBezTo>
                  <a:cubicBezTo>
                    <a:pt x="46626" y="28744"/>
                    <a:pt x="41659" y="32585"/>
                    <a:pt x="38082" y="36426"/>
                  </a:cubicBezTo>
                  <a:cubicBezTo>
                    <a:pt x="33115" y="41990"/>
                    <a:pt x="30069" y="49142"/>
                    <a:pt x="28943" y="57156"/>
                  </a:cubicBezTo>
                  <a:cubicBezTo>
                    <a:pt x="28678" y="57156"/>
                    <a:pt x="266" y="23512"/>
                    <a:pt x="266" y="23180"/>
                  </a:cubicBezTo>
                  <a:cubicBezTo>
                    <a:pt x="1" y="22915"/>
                    <a:pt x="266" y="22121"/>
                    <a:pt x="266" y="21525"/>
                  </a:cubicBezTo>
                  <a:cubicBezTo>
                    <a:pt x="795" y="17948"/>
                    <a:pt x="2451" y="11590"/>
                    <a:pt x="4372" y="9140"/>
                  </a:cubicBezTo>
                  <a:cubicBezTo>
                    <a:pt x="6888" y="6093"/>
                    <a:pt x="9935" y="3643"/>
                    <a:pt x="14902" y="2252"/>
                  </a:cubicBezTo>
                  <a:cubicBezTo>
                    <a:pt x="22850" y="0"/>
                    <a:pt x="29208" y="1126"/>
                    <a:pt x="35831" y="1656"/>
                  </a:cubicBezTo>
                  <a:cubicBezTo>
                    <a:pt x="43579" y="9405"/>
                    <a:pt x="51328" y="17154"/>
                    <a:pt x="59011" y="24836"/>
                  </a:cubicBezTo>
                  <a:cubicBezTo>
                    <a:pt x="59607" y="25432"/>
                    <a:pt x="60137" y="25962"/>
                    <a:pt x="60402" y="26492"/>
                  </a:cubicBezTo>
                  <a:close/>
                </a:path>
              </a:pathLst>
            </a:custGeom>
            <a:solidFill>
              <a:srgbClr val="FCEB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88;p35">
              <a:extLst>
                <a:ext uri="{FF2B5EF4-FFF2-40B4-BE49-F238E27FC236}">
                  <a16:creationId xmlns:a16="http://schemas.microsoft.com/office/drawing/2014/main" xmlns="" id="{CEFB5368-6D40-44E2-93D6-0B2F034F05BA}"/>
                </a:ext>
              </a:extLst>
            </p:cNvPr>
            <p:cNvSpPr/>
            <p:nvPr/>
          </p:nvSpPr>
          <p:spPr>
            <a:xfrm>
              <a:off x="4819920" y="3174323"/>
              <a:ext cx="2126352" cy="1566720"/>
            </a:xfrm>
            <a:custGeom>
              <a:avLst/>
              <a:gdLst/>
              <a:ahLst/>
              <a:cxnLst/>
              <a:rect l="l" t="t" r="r" b="b"/>
              <a:pathLst>
                <a:path w="71462" h="52654" extrusionOk="0">
                  <a:moveTo>
                    <a:pt x="71462" y="28413"/>
                  </a:moveTo>
                  <a:cubicBezTo>
                    <a:pt x="66495" y="28943"/>
                    <a:pt x="62057" y="30599"/>
                    <a:pt x="58216" y="32255"/>
                  </a:cubicBezTo>
                  <a:cubicBezTo>
                    <a:pt x="54309" y="34175"/>
                    <a:pt x="50732" y="36427"/>
                    <a:pt x="47421" y="38348"/>
                  </a:cubicBezTo>
                  <a:cubicBezTo>
                    <a:pt x="40533" y="42454"/>
                    <a:pt x="34771" y="47421"/>
                    <a:pt x="29804" y="52653"/>
                  </a:cubicBezTo>
                  <a:cubicBezTo>
                    <a:pt x="19869" y="41063"/>
                    <a:pt x="9935" y="29804"/>
                    <a:pt x="1" y="18479"/>
                  </a:cubicBezTo>
                  <a:cubicBezTo>
                    <a:pt x="7683" y="11591"/>
                    <a:pt x="16823" y="4968"/>
                    <a:pt x="29804" y="1325"/>
                  </a:cubicBezTo>
                  <a:cubicBezTo>
                    <a:pt x="35566" y="1"/>
                    <a:pt x="40798" y="1"/>
                    <a:pt x="45765" y="266"/>
                  </a:cubicBezTo>
                  <a:cubicBezTo>
                    <a:pt x="54640" y="9339"/>
                    <a:pt x="63183" y="18479"/>
                    <a:pt x="71462" y="28413"/>
                  </a:cubicBezTo>
                  <a:close/>
                </a:path>
              </a:pathLst>
            </a:custGeom>
            <a:solidFill>
              <a:srgbClr val="D1AF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89;p35">
              <a:extLst>
                <a:ext uri="{FF2B5EF4-FFF2-40B4-BE49-F238E27FC236}">
                  <a16:creationId xmlns:a16="http://schemas.microsoft.com/office/drawing/2014/main" xmlns="" id="{603B6AFA-2C44-492B-9D7B-C60037491AFF}"/>
                </a:ext>
              </a:extLst>
            </p:cNvPr>
            <p:cNvSpPr/>
            <p:nvPr/>
          </p:nvSpPr>
          <p:spPr>
            <a:xfrm>
              <a:off x="4711555" y="3115201"/>
              <a:ext cx="2234720" cy="1322342"/>
            </a:xfrm>
            <a:custGeom>
              <a:avLst/>
              <a:gdLst/>
              <a:ahLst/>
              <a:cxnLst/>
              <a:rect l="l" t="t" r="r" b="b"/>
              <a:pathLst>
                <a:path w="75104" h="44441" extrusionOk="0">
                  <a:moveTo>
                    <a:pt x="75104" y="30400"/>
                  </a:moveTo>
                  <a:cubicBezTo>
                    <a:pt x="68481" y="28744"/>
                    <a:pt x="58282" y="31460"/>
                    <a:pt x="51063" y="34506"/>
                  </a:cubicBezTo>
                  <a:cubicBezTo>
                    <a:pt x="44440" y="37288"/>
                    <a:pt x="38678" y="40864"/>
                    <a:pt x="34241" y="44441"/>
                  </a:cubicBezTo>
                  <a:cubicBezTo>
                    <a:pt x="25962" y="35897"/>
                    <a:pt x="17153" y="28148"/>
                    <a:pt x="8610" y="20201"/>
                  </a:cubicBezTo>
                  <a:cubicBezTo>
                    <a:pt x="6093" y="17949"/>
                    <a:pt x="3643" y="15763"/>
                    <a:pt x="1126" y="13247"/>
                  </a:cubicBezTo>
                  <a:cubicBezTo>
                    <a:pt x="861" y="12982"/>
                    <a:pt x="331" y="12717"/>
                    <a:pt x="0" y="12187"/>
                  </a:cubicBezTo>
                  <a:cubicBezTo>
                    <a:pt x="4172" y="10266"/>
                    <a:pt x="8014" y="8280"/>
                    <a:pt x="12186" y="6359"/>
                  </a:cubicBezTo>
                  <a:cubicBezTo>
                    <a:pt x="16557" y="4438"/>
                    <a:pt x="21260" y="3047"/>
                    <a:pt x="26227" y="1657"/>
                  </a:cubicBezTo>
                  <a:cubicBezTo>
                    <a:pt x="30929" y="597"/>
                    <a:pt x="36161" y="1"/>
                    <a:pt x="40334" y="1"/>
                  </a:cubicBezTo>
                  <a:cubicBezTo>
                    <a:pt x="44440" y="332"/>
                    <a:pt x="48612" y="862"/>
                    <a:pt x="51328" y="2783"/>
                  </a:cubicBezTo>
                  <a:cubicBezTo>
                    <a:pt x="59341" y="12187"/>
                    <a:pt x="67090" y="20996"/>
                    <a:pt x="75104" y="30400"/>
                  </a:cubicBezTo>
                  <a:close/>
                </a:path>
              </a:pathLst>
            </a:custGeom>
            <a:solidFill>
              <a:srgbClr val="EAC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90;p35">
              <a:extLst>
                <a:ext uri="{FF2B5EF4-FFF2-40B4-BE49-F238E27FC236}">
                  <a16:creationId xmlns:a16="http://schemas.microsoft.com/office/drawing/2014/main" xmlns="" id="{BF2E27AE-6538-423A-898A-82657630E3A1}"/>
                </a:ext>
              </a:extLst>
            </p:cNvPr>
            <p:cNvSpPr/>
            <p:nvPr/>
          </p:nvSpPr>
          <p:spPr>
            <a:xfrm>
              <a:off x="4802187" y="3000915"/>
              <a:ext cx="2151971" cy="1215938"/>
            </a:xfrm>
            <a:custGeom>
              <a:avLst/>
              <a:gdLst/>
              <a:ahLst/>
              <a:cxnLst/>
              <a:rect l="l" t="t" r="r" b="b"/>
              <a:pathLst>
                <a:path w="72323" h="40865" extrusionOk="0">
                  <a:moveTo>
                    <a:pt x="72323" y="34241"/>
                  </a:moveTo>
                  <a:cubicBezTo>
                    <a:pt x="71793" y="34506"/>
                    <a:pt x="71462" y="34241"/>
                    <a:pt x="71197" y="34241"/>
                  </a:cubicBezTo>
                  <a:cubicBezTo>
                    <a:pt x="65700" y="31724"/>
                    <a:pt x="59077" y="30334"/>
                    <a:pt x="51328" y="31460"/>
                  </a:cubicBezTo>
                  <a:cubicBezTo>
                    <a:pt x="42520" y="32850"/>
                    <a:pt x="35632" y="36692"/>
                    <a:pt x="30069" y="40864"/>
                  </a:cubicBezTo>
                  <a:cubicBezTo>
                    <a:pt x="29804" y="40599"/>
                    <a:pt x="29539" y="40268"/>
                    <a:pt x="29274" y="39738"/>
                  </a:cubicBezTo>
                  <a:cubicBezTo>
                    <a:pt x="19604" y="30665"/>
                    <a:pt x="9670" y="21260"/>
                    <a:pt x="1" y="11856"/>
                  </a:cubicBezTo>
                  <a:cubicBezTo>
                    <a:pt x="597" y="11061"/>
                    <a:pt x="1126" y="10465"/>
                    <a:pt x="1921" y="9935"/>
                  </a:cubicBezTo>
                  <a:cubicBezTo>
                    <a:pt x="5233" y="6888"/>
                    <a:pt x="9670" y="4438"/>
                    <a:pt x="15167" y="2782"/>
                  </a:cubicBezTo>
                  <a:cubicBezTo>
                    <a:pt x="17419" y="1921"/>
                    <a:pt x="19604" y="1126"/>
                    <a:pt x="22121" y="1126"/>
                  </a:cubicBezTo>
                  <a:cubicBezTo>
                    <a:pt x="22386" y="1126"/>
                    <a:pt x="22121" y="862"/>
                    <a:pt x="22386" y="862"/>
                  </a:cubicBezTo>
                  <a:cubicBezTo>
                    <a:pt x="23777" y="265"/>
                    <a:pt x="25433" y="265"/>
                    <a:pt x="27088" y="265"/>
                  </a:cubicBezTo>
                  <a:cubicBezTo>
                    <a:pt x="31459" y="1"/>
                    <a:pt x="35632" y="530"/>
                    <a:pt x="39208" y="1921"/>
                  </a:cubicBezTo>
                  <a:cubicBezTo>
                    <a:pt x="44175" y="3577"/>
                    <a:pt x="45301" y="3842"/>
                    <a:pt x="49143" y="6624"/>
                  </a:cubicBezTo>
                  <a:cubicBezTo>
                    <a:pt x="49672" y="7749"/>
                    <a:pt x="71197" y="33380"/>
                    <a:pt x="72323" y="34241"/>
                  </a:cubicBezTo>
                  <a:close/>
                </a:path>
              </a:pathLst>
            </a:custGeom>
            <a:solidFill>
              <a:srgbClr val="F4D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91;p35">
              <a:extLst>
                <a:ext uri="{FF2B5EF4-FFF2-40B4-BE49-F238E27FC236}">
                  <a16:creationId xmlns:a16="http://schemas.microsoft.com/office/drawing/2014/main" xmlns="" id="{E5B0C707-9CB3-4B6F-B520-4436A6BAE539}"/>
                </a:ext>
              </a:extLst>
            </p:cNvPr>
            <p:cNvSpPr/>
            <p:nvPr/>
          </p:nvSpPr>
          <p:spPr>
            <a:xfrm>
              <a:off x="4884963" y="2762463"/>
              <a:ext cx="2069192" cy="1265212"/>
            </a:xfrm>
            <a:custGeom>
              <a:avLst/>
              <a:gdLst/>
              <a:ahLst/>
              <a:cxnLst/>
              <a:rect l="l" t="t" r="r" b="b"/>
              <a:pathLst>
                <a:path w="69541" h="42521" extrusionOk="0">
                  <a:moveTo>
                    <a:pt x="69541" y="42520"/>
                  </a:moveTo>
                  <a:cubicBezTo>
                    <a:pt x="69276" y="42520"/>
                    <a:pt x="69011" y="41990"/>
                    <a:pt x="68680" y="41659"/>
                  </a:cubicBezTo>
                  <a:cubicBezTo>
                    <a:pt x="64044" y="37023"/>
                    <a:pt x="58216" y="33977"/>
                    <a:pt x="51328" y="33116"/>
                  </a:cubicBezTo>
                  <a:cubicBezTo>
                    <a:pt x="47487" y="32586"/>
                    <a:pt x="42784" y="32851"/>
                    <a:pt x="38612" y="34506"/>
                  </a:cubicBezTo>
                  <a:cubicBezTo>
                    <a:pt x="34506" y="35897"/>
                    <a:pt x="31459" y="38348"/>
                    <a:pt x="28942" y="40599"/>
                  </a:cubicBezTo>
                  <a:cubicBezTo>
                    <a:pt x="28148" y="40003"/>
                    <a:pt x="27618" y="39474"/>
                    <a:pt x="27022" y="38944"/>
                  </a:cubicBezTo>
                  <a:cubicBezTo>
                    <a:pt x="18743" y="30665"/>
                    <a:pt x="10464" y="22651"/>
                    <a:pt x="1921" y="14373"/>
                  </a:cubicBezTo>
                  <a:cubicBezTo>
                    <a:pt x="1391" y="13843"/>
                    <a:pt x="265" y="12982"/>
                    <a:pt x="265" y="12452"/>
                  </a:cubicBezTo>
                  <a:cubicBezTo>
                    <a:pt x="0" y="12187"/>
                    <a:pt x="530" y="11326"/>
                    <a:pt x="1126" y="10796"/>
                  </a:cubicBezTo>
                  <a:cubicBezTo>
                    <a:pt x="1921" y="9140"/>
                    <a:pt x="3312" y="7485"/>
                    <a:pt x="4702" y="6359"/>
                  </a:cubicBezTo>
                  <a:cubicBezTo>
                    <a:pt x="6888" y="4438"/>
                    <a:pt x="9670" y="3047"/>
                    <a:pt x="12716" y="1921"/>
                  </a:cubicBezTo>
                  <a:cubicBezTo>
                    <a:pt x="19008" y="1"/>
                    <a:pt x="25101" y="862"/>
                    <a:pt x="29803" y="2518"/>
                  </a:cubicBezTo>
                  <a:cubicBezTo>
                    <a:pt x="33115" y="3577"/>
                    <a:pt x="36426" y="5233"/>
                    <a:pt x="39473" y="7485"/>
                  </a:cubicBezTo>
                  <a:cubicBezTo>
                    <a:pt x="41129" y="8876"/>
                    <a:pt x="42519" y="10200"/>
                    <a:pt x="43844" y="11856"/>
                  </a:cubicBezTo>
                  <a:lnTo>
                    <a:pt x="62918" y="34241"/>
                  </a:lnTo>
                  <a:cubicBezTo>
                    <a:pt x="64574" y="36162"/>
                    <a:pt x="66229" y="38348"/>
                    <a:pt x="68150" y="40335"/>
                  </a:cubicBezTo>
                  <a:cubicBezTo>
                    <a:pt x="68680" y="41129"/>
                    <a:pt x="69276" y="41659"/>
                    <a:pt x="69541" y="42520"/>
                  </a:cubicBezTo>
                  <a:close/>
                </a:path>
              </a:pathLst>
            </a:custGeom>
            <a:solidFill>
              <a:srgbClr val="FCEB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8" name="Google Shape;708;p45"/>
          <p:cNvSpPr txBox="1">
            <a:spLocks noGrp="1"/>
          </p:cNvSpPr>
          <p:nvPr>
            <p:ph type="title"/>
          </p:nvPr>
        </p:nvSpPr>
        <p:spPr>
          <a:xfrm>
            <a:off x="4572000" y="1667584"/>
            <a:ext cx="3245100" cy="69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b="1" dirty="0">
                <a:latin typeface="Calibri Light" panose="020F0302020204030204" pitchFamily="34" charset="0"/>
                <a:cs typeface="Akhbar MT" pitchFamily="2" charset="-78"/>
              </a:rPr>
              <a:t>الأهــداف</a:t>
            </a:r>
            <a:endParaRPr sz="4400" b="1" dirty="0">
              <a:latin typeface="Calibri Light" panose="020F0302020204030204" pitchFamily="34" charset="0"/>
              <a:cs typeface="Akhbar MT" pitchFamily="2" charset="-78"/>
            </a:endParaRPr>
          </a:p>
        </p:txBody>
      </p:sp>
      <p:sp>
        <p:nvSpPr>
          <p:cNvPr id="710" name="Google Shape;710;p45"/>
          <p:cNvSpPr txBox="1">
            <a:spLocks noGrp="1"/>
          </p:cNvSpPr>
          <p:nvPr>
            <p:ph type="body" idx="2"/>
          </p:nvPr>
        </p:nvSpPr>
        <p:spPr>
          <a:xfrm>
            <a:off x="833284" y="1161093"/>
            <a:ext cx="3738716" cy="26948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82600" indent="-342900" algn="r" rtl="1">
              <a:lnSpc>
                <a:spcPct val="150000"/>
              </a:lnSpc>
              <a:buFont typeface="+mj-lt"/>
              <a:buAutoNum type="arabicParenR"/>
            </a:pPr>
            <a:r>
              <a:rPr lang="ar-SA" sz="2000" b="1" dirty="0">
                <a:cs typeface="Akhbar MT" pitchFamily="2" charset="-78"/>
              </a:rPr>
              <a:t>توضح الطالبة مفهوم منهج البحث العلمي </a:t>
            </a:r>
          </a:p>
          <a:p>
            <a:pPr marL="482600" indent="-342900" algn="r" rtl="1">
              <a:lnSpc>
                <a:spcPct val="150000"/>
              </a:lnSpc>
              <a:buFont typeface="+mj-lt"/>
              <a:buAutoNum type="arabicParenR"/>
            </a:pPr>
            <a:r>
              <a:rPr lang="ar-SA" sz="2000" b="1" dirty="0">
                <a:cs typeface="Akhbar MT" pitchFamily="2" charset="-78"/>
              </a:rPr>
              <a:t>تستنتج الطالبة أهمية مناهج البحث العلمي وتنوعها </a:t>
            </a:r>
          </a:p>
          <a:p>
            <a:pPr marL="482600" indent="-342900" algn="r" rtl="1">
              <a:lnSpc>
                <a:spcPct val="150000"/>
              </a:lnSpc>
              <a:buFont typeface="+mj-lt"/>
              <a:buAutoNum type="arabicParenR"/>
            </a:pPr>
            <a:r>
              <a:rPr lang="ar-SA" sz="2000" b="1" dirty="0">
                <a:cs typeface="Akhbar MT" pitchFamily="2" charset="-78"/>
              </a:rPr>
              <a:t>تميز الطالبة بين أنواع مناهج البحث العلمي </a:t>
            </a:r>
          </a:p>
          <a:p>
            <a:pPr marL="482600" indent="-342900" algn="r" rtl="1">
              <a:lnSpc>
                <a:spcPct val="150000"/>
              </a:lnSpc>
              <a:buFont typeface="+mj-lt"/>
              <a:buAutoNum type="arabicParenR"/>
            </a:pPr>
            <a:r>
              <a:rPr lang="ar-SA" sz="2000" b="1" dirty="0">
                <a:cs typeface="Akhbar MT" pitchFamily="2" charset="-78"/>
              </a:rPr>
              <a:t>تستخدم الطالبة مناهج البحث العلمي</a:t>
            </a:r>
            <a:r>
              <a:rPr lang="ar-SA" sz="2000" dirty="0">
                <a:cs typeface="Akhbar MT" pitchFamily="2" charset="-78"/>
              </a:rPr>
              <a:t> </a:t>
            </a: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dirty="0"/>
          </a:p>
        </p:txBody>
      </p:sp>
      <p:grpSp>
        <p:nvGrpSpPr>
          <p:cNvPr id="721" name="Google Shape;721;p45"/>
          <p:cNvGrpSpPr/>
          <p:nvPr/>
        </p:nvGrpSpPr>
        <p:grpSpPr>
          <a:xfrm flipH="1">
            <a:off x="409902" y="3676047"/>
            <a:ext cx="1743054" cy="1009117"/>
            <a:chOff x="384825" y="2905500"/>
            <a:chExt cx="158725" cy="91900"/>
          </a:xfrm>
        </p:grpSpPr>
        <p:sp>
          <p:nvSpPr>
            <p:cNvPr id="722" name="Google Shape;722;p45"/>
            <p:cNvSpPr/>
            <p:nvPr/>
          </p:nvSpPr>
          <p:spPr>
            <a:xfrm>
              <a:off x="384825" y="2907175"/>
              <a:ext cx="158725" cy="90225"/>
            </a:xfrm>
            <a:custGeom>
              <a:avLst/>
              <a:gdLst/>
              <a:ahLst/>
              <a:cxnLst/>
              <a:rect l="l" t="t" r="r" b="b"/>
              <a:pathLst>
                <a:path w="6349" h="3609" extrusionOk="0">
                  <a:moveTo>
                    <a:pt x="5400" y="1"/>
                  </a:moveTo>
                  <a:cubicBezTo>
                    <a:pt x="5384" y="1"/>
                    <a:pt x="5367" y="5"/>
                    <a:pt x="5349" y="13"/>
                  </a:cubicBezTo>
                  <a:lnTo>
                    <a:pt x="84" y="3081"/>
                  </a:lnTo>
                  <a:cubicBezTo>
                    <a:pt x="0" y="3129"/>
                    <a:pt x="16" y="3229"/>
                    <a:pt x="84" y="3265"/>
                  </a:cubicBezTo>
                  <a:lnTo>
                    <a:pt x="900" y="3597"/>
                  </a:lnTo>
                  <a:cubicBezTo>
                    <a:pt x="916" y="3605"/>
                    <a:pt x="932" y="3609"/>
                    <a:pt x="949" y="3609"/>
                  </a:cubicBezTo>
                  <a:cubicBezTo>
                    <a:pt x="965" y="3609"/>
                    <a:pt x="982" y="3605"/>
                    <a:pt x="1000" y="3597"/>
                  </a:cubicBezTo>
                  <a:lnTo>
                    <a:pt x="6265" y="529"/>
                  </a:lnTo>
                  <a:cubicBezTo>
                    <a:pt x="6349" y="481"/>
                    <a:pt x="6333" y="381"/>
                    <a:pt x="6249" y="349"/>
                  </a:cubicBezTo>
                  <a:lnTo>
                    <a:pt x="5449" y="13"/>
                  </a:lnTo>
                  <a:cubicBezTo>
                    <a:pt x="5433" y="5"/>
                    <a:pt x="5417" y="1"/>
                    <a:pt x="5400" y="1"/>
                  </a:cubicBezTo>
                  <a:close/>
                </a:path>
              </a:pathLst>
            </a:custGeom>
            <a:solidFill>
              <a:srgbClr val="5DA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45"/>
            <p:cNvSpPr/>
            <p:nvPr/>
          </p:nvSpPr>
          <p:spPr>
            <a:xfrm>
              <a:off x="384825" y="2905500"/>
              <a:ext cx="158725" cy="90275"/>
            </a:xfrm>
            <a:custGeom>
              <a:avLst/>
              <a:gdLst/>
              <a:ahLst/>
              <a:cxnLst/>
              <a:rect l="l" t="t" r="r" b="b"/>
              <a:pathLst>
                <a:path w="6349" h="3611" extrusionOk="0">
                  <a:moveTo>
                    <a:pt x="5400" y="1"/>
                  </a:moveTo>
                  <a:cubicBezTo>
                    <a:pt x="5384" y="1"/>
                    <a:pt x="5367" y="6"/>
                    <a:pt x="5349" y="16"/>
                  </a:cubicBezTo>
                  <a:lnTo>
                    <a:pt x="84" y="3080"/>
                  </a:lnTo>
                  <a:cubicBezTo>
                    <a:pt x="0" y="3132"/>
                    <a:pt x="16" y="3232"/>
                    <a:pt x="84" y="3264"/>
                  </a:cubicBezTo>
                  <a:lnTo>
                    <a:pt x="900" y="3596"/>
                  </a:lnTo>
                  <a:cubicBezTo>
                    <a:pt x="916" y="3606"/>
                    <a:pt x="932" y="3611"/>
                    <a:pt x="949" y="3611"/>
                  </a:cubicBezTo>
                  <a:cubicBezTo>
                    <a:pt x="965" y="3611"/>
                    <a:pt x="982" y="3606"/>
                    <a:pt x="1000" y="3596"/>
                  </a:cubicBezTo>
                  <a:lnTo>
                    <a:pt x="6265" y="532"/>
                  </a:lnTo>
                  <a:cubicBezTo>
                    <a:pt x="6349" y="480"/>
                    <a:pt x="6333" y="380"/>
                    <a:pt x="6249" y="348"/>
                  </a:cubicBezTo>
                  <a:lnTo>
                    <a:pt x="5449" y="16"/>
                  </a:lnTo>
                  <a:cubicBezTo>
                    <a:pt x="5433" y="6"/>
                    <a:pt x="5417" y="1"/>
                    <a:pt x="5400" y="1"/>
                  </a:cubicBezTo>
                  <a:close/>
                </a:path>
              </a:pathLst>
            </a:custGeom>
            <a:solidFill>
              <a:srgbClr val="82C8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45"/>
            <p:cNvSpPr/>
            <p:nvPr/>
          </p:nvSpPr>
          <p:spPr>
            <a:xfrm>
              <a:off x="399825" y="2979575"/>
              <a:ext cx="10825" cy="6725"/>
            </a:xfrm>
            <a:custGeom>
              <a:avLst/>
              <a:gdLst/>
              <a:ahLst/>
              <a:cxnLst/>
              <a:rect l="l" t="t" r="r" b="b"/>
              <a:pathLst>
                <a:path w="433" h="269" extrusionOk="0">
                  <a:moveTo>
                    <a:pt x="216" y="1"/>
                  </a:moveTo>
                  <a:cubicBezTo>
                    <a:pt x="100" y="1"/>
                    <a:pt x="0" y="69"/>
                    <a:pt x="0" y="133"/>
                  </a:cubicBezTo>
                  <a:cubicBezTo>
                    <a:pt x="0" y="217"/>
                    <a:pt x="100" y="269"/>
                    <a:pt x="216" y="269"/>
                  </a:cubicBezTo>
                  <a:cubicBezTo>
                    <a:pt x="332" y="269"/>
                    <a:pt x="432" y="217"/>
                    <a:pt x="432" y="133"/>
                  </a:cubicBezTo>
                  <a:cubicBezTo>
                    <a:pt x="432" y="69"/>
                    <a:pt x="332" y="1"/>
                    <a:pt x="216" y="1"/>
                  </a:cubicBezTo>
                  <a:close/>
                </a:path>
              </a:pathLst>
            </a:custGeom>
            <a:solidFill>
              <a:srgbClr val="5DA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45"/>
            <p:cNvSpPr/>
            <p:nvPr/>
          </p:nvSpPr>
          <p:spPr>
            <a:xfrm>
              <a:off x="399825" y="2981275"/>
              <a:ext cx="10825" cy="6625"/>
            </a:xfrm>
            <a:custGeom>
              <a:avLst/>
              <a:gdLst/>
              <a:ahLst/>
              <a:cxnLst/>
              <a:rect l="l" t="t" r="r" b="b"/>
              <a:pathLst>
                <a:path w="433" h="265" extrusionOk="0">
                  <a:moveTo>
                    <a:pt x="216" y="1"/>
                  </a:moveTo>
                  <a:cubicBezTo>
                    <a:pt x="100" y="1"/>
                    <a:pt x="0" y="49"/>
                    <a:pt x="0" y="133"/>
                  </a:cubicBezTo>
                  <a:cubicBezTo>
                    <a:pt x="0" y="201"/>
                    <a:pt x="100" y="265"/>
                    <a:pt x="216" y="265"/>
                  </a:cubicBezTo>
                  <a:cubicBezTo>
                    <a:pt x="332" y="265"/>
                    <a:pt x="432" y="201"/>
                    <a:pt x="432" y="133"/>
                  </a:cubicBezTo>
                  <a:cubicBezTo>
                    <a:pt x="432" y="49"/>
                    <a:pt x="332" y="1"/>
                    <a:pt x="216" y="1"/>
                  </a:cubicBezTo>
                  <a:close/>
                </a:path>
              </a:pathLst>
            </a:custGeom>
            <a:solidFill>
              <a:srgbClr val="DEDD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45"/>
            <p:cNvSpPr/>
            <p:nvPr/>
          </p:nvSpPr>
          <p:spPr>
            <a:xfrm>
              <a:off x="415225" y="2966675"/>
              <a:ext cx="16225" cy="6225"/>
            </a:xfrm>
            <a:custGeom>
              <a:avLst/>
              <a:gdLst/>
              <a:ahLst/>
              <a:cxnLst/>
              <a:rect l="l" t="t" r="r" b="b"/>
              <a:pathLst>
                <a:path w="649" h="249" fill="none" extrusionOk="0">
                  <a:moveTo>
                    <a:pt x="0" y="1"/>
                  </a:moveTo>
                  <a:lnTo>
                    <a:pt x="648" y="249"/>
                  </a:lnTo>
                </a:path>
              </a:pathLst>
            </a:custGeom>
            <a:noFill/>
            <a:ln w="1700" cap="flat" cmpd="sng">
              <a:solidFill>
                <a:srgbClr val="5DA8DD"/>
              </a:solidFill>
              <a:prstDash val="solid"/>
              <a:miter lim="4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45"/>
            <p:cNvSpPr/>
            <p:nvPr/>
          </p:nvSpPr>
          <p:spPr>
            <a:xfrm>
              <a:off x="436925" y="2953375"/>
              <a:ext cx="9525" cy="3725"/>
            </a:xfrm>
            <a:custGeom>
              <a:avLst/>
              <a:gdLst/>
              <a:ahLst/>
              <a:cxnLst/>
              <a:rect l="l" t="t" r="r" b="b"/>
              <a:pathLst>
                <a:path w="381" h="149" fill="none" extrusionOk="0">
                  <a:moveTo>
                    <a:pt x="0" y="1"/>
                  </a:moveTo>
                  <a:lnTo>
                    <a:pt x="380" y="149"/>
                  </a:lnTo>
                </a:path>
              </a:pathLst>
            </a:custGeom>
            <a:noFill/>
            <a:ln w="1700" cap="flat" cmpd="sng">
              <a:solidFill>
                <a:srgbClr val="5DA8DD"/>
              </a:solidFill>
              <a:prstDash val="solid"/>
              <a:miter lim="4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45"/>
            <p:cNvSpPr/>
            <p:nvPr/>
          </p:nvSpPr>
          <p:spPr>
            <a:xfrm>
              <a:off x="478125" y="2929575"/>
              <a:ext cx="9625" cy="3825"/>
            </a:xfrm>
            <a:custGeom>
              <a:avLst/>
              <a:gdLst/>
              <a:ahLst/>
              <a:cxnLst/>
              <a:rect l="l" t="t" r="r" b="b"/>
              <a:pathLst>
                <a:path w="385" h="153" fill="none" extrusionOk="0">
                  <a:moveTo>
                    <a:pt x="0" y="1"/>
                  </a:moveTo>
                  <a:lnTo>
                    <a:pt x="384" y="153"/>
                  </a:lnTo>
                </a:path>
              </a:pathLst>
            </a:custGeom>
            <a:noFill/>
            <a:ln w="1700" cap="flat" cmpd="sng">
              <a:solidFill>
                <a:srgbClr val="5DA8DD"/>
              </a:solidFill>
              <a:prstDash val="solid"/>
              <a:miter lim="4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45"/>
            <p:cNvSpPr/>
            <p:nvPr/>
          </p:nvSpPr>
          <p:spPr>
            <a:xfrm>
              <a:off x="456025" y="2942875"/>
              <a:ext cx="16325" cy="5925"/>
            </a:xfrm>
            <a:custGeom>
              <a:avLst/>
              <a:gdLst/>
              <a:ahLst/>
              <a:cxnLst/>
              <a:rect l="l" t="t" r="r" b="b"/>
              <a:pathLst>
                <a:path w="653" h="237" fill="none" extrusionOk="0">
                  <a:moveTo>
                    <a:pt x="0" y="1"/>
                  </a:moveTo>
                  <a:lnTo>
                    <a:pt x="652" y="237"/>
                  </a:lnTo>
                </a:path>
              </a:pathLst>
            </a:custGeom>
            <a:noFill/>
            <a:ln w="1700" cap="flat" cmpd="sng">
              <a:solidFill>
                <a:srgbClr val="5DA8DD"/>
              </a:solidFill>
              <a:prstDash val="solid"/>
              <a:miter lim="4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45"/>
            <p:cNvSpPr/>
            <p:nvPr/>
          </p:nvSpPr>
          <p:spPr>
            <a:xfrm>
              <a:off x="496925" y="2918775"/>
              <a:ext cx="16225" cy="6225"/>
            </a:xfrm>
            <a:custGeom>
              <a:avLst/>
              <a:gdLst/>
              <a:ahLst/>
              <a:cxnLst/>
              <a:rect l="l" t="t" r="r" b="b"/>
              <a:pathLst>
                <a:path w="649" h="249" fill="none" extrusionOk="0">
                  <a:moveTo>
                    <a:pt x="1" y="1"/>
                  </a:moveTo>
                  <a:lnTo>
                    <a:pt x="649" y="249"/>
                  </a:lnTo>
                </a:path>
              </a:pathLst>
            </a:custGeom>
            <a:noFill/>
            <a:ln w="1700" cap="flat" cmpd="sng">
              <a:solidFill>
                <a:srgbClr val="5DA8DD"/>
              </a:solidFill>
              <a:prstDash val="solid"/>
              <a:miter lim="4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553;p37">
            <a:extLst>
              <a:ext uri="{FF2B5EF4-FFF2-40B4-BE49-F238E27FC236}">
                <a16:creationId xmlns:a16="http://schemas.microsoft.com/office/drawing/2014/main" xmlns="" id="{023D1DC2-F8E4-4827-B83E-F4844ACCCDA2}"/>
              </a:ext>
            </a:extLst>
          </p:cNvPr>
          <p:cNvGrpSpPr/>
          <p:nvPr/>
        </p:nvGrpSpPr>
        <p:grpSpPr>
          <a:xfrm flipH="1">
            <a:off x="157111" y="3849862"/>
            <a:ext cx="1572916" cy="885073"/>
            <a:chOff x="2308625" y="2351425"/>
            <a:chExt cx="107125" cy="60250"/>
          </a:xfrm>
        </p:grpSpPr>
        <p:sp>
          <p:nvSpPr>
            <p:cNvPr id="30" name="Google Shape;554;p37">
              <a:extLst>
                <a:ext uri="{FF2B5EF4-FFF2-40B4-BE49-F238E27FC236}">
                  <a16:creationId xmlns:a16="http://schemas.microsoft.com/office/drawing/2014/main" xmlns="" id="{1BEC4594-EA38-41EF-BDBD-98802C128140}"/>
                </a:ext>
              </a:extLst>
            </p:cNvPr>
            <p:cNvSpPr/>
            <p:nvPr/>
          </p:nvSpPr>
          <p:spPr>
            <a:xfrm>
              <a:off x="2323625" y="2351425"/>
              <a:ext cx="92125" cy="60250"/>
            </a:xfrm>
            <a:custGeom>
              <a:avLst/>
              <a:gdLst/>
              <a:ahLst/>
              <a:cxnLst/>
              <a:rect l="l" t="t" r="r" b="b"/>
              <a:pathLst>
                <a:path w="3685" h="2410" extrusionOk="0">
                  <a:moveTo>
                    <a:pt x="3128" y="0"/>
                  </a:moveTo>
                  <a:cubicBezTo>
                    <a:pt x="3062" y="0"/>
                    <a:pt x="2997" y="14"/>
                    <a:pt x="2936" y="42"/>
                  </a:cubicBezTo>
                  <a:lnTo>
                    <a:pt x="0" y="1426"/>
                  </a:lnTo>
                  <a:lnTo>
                    <a:pt x="484" y="2410"/>
                  </a:lnTo>
                  <a:lnTo>
                    <a:pt x="3368" y="942"/>
                  </a:lnTo>
                  <a:cubicBezTo>
                    <a:pt x="3600" y="842"/>
                    <a:pt x="3684" y="558"/>
                    <a:pt x="3584" y="342"/>
                  </a:cubicBezTo>
                  <a:lnTo>
                    <a:pt x="3536" y="258"/>
                  </a:lnTo>
                  <a:cubicBezTo>
                    <a:pt x="3464" y="90"/>
                    <a:pt x="3297" y="0"/>
                    <a:pt x="3128" y="0"/>
                  </a:cubicBezTo>
                  <a:close/>
                </a:path>
              </a:pathLst>
            </a:custGeom>
            <a:solidFill>
              <a:srgbClr val="FBDF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55;p37">
              <a:extLst>
                <a:ext uri="{FF2B5EF4-FFF2-40B4-BE49-F238E27FC236}">
                  <a16:creationId xmlns:a16="http://schemas.microsoft.com/office/drawing/2014/main" xmlns="" id="{86285289-0EEF-4817-90E4-581219086C19}"/>
                </a:ext>
              </a:extLst>
            </p:cNvPr>
            <p:cNvSpPr/>
            <p:nvPr/>
          </p:nvSpPr>
          <p:spPr>
            <a:xfrm>
              <a:off x="2329025" y="2357450"/>
              <a:ext cx="78025" cy="46325"/>
            </a:xfrm>
            <a:custGeom>
              <a:avLst/>
              <a:gdLst/>
              <a:ahLst/>
              <a:cxnLst/>
              <a:rect l="l" t="t" r="r" b="b"/>
              <a:pathLst>
                <a:path w="3121" h="1853" extrusionOk="0">
                  <a:moveTo>
                    <a:pt x="2920" y="1"/>
                  </a:moveTo>
                  <a:lnTo>
                    <a:pt x="0" y="1469"/>
                  </a:lnTo>
                  <a:lnTo>
                    <a:pt x="184" y="1853"/>
                  </a:lnTo>
                  <a:lnTo>
                    <a:pt x="3120" y="385"/>
                  </a:lnTo>
                  <a:lnTo>
                    <a:pt x="2920" y="1"/>
                  </a:lnTo>
                  <a:close/>
                </a:path>
              </a:pathLst>
            </a:custGeom>
            <a:solidFill>
              <a:srgbClr val="82C8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56;p37">
              <a:extLst>
                <a:ext uri="{FF2B5EF4-FFF2-40B4-BE49-F238E27FC236}">
                  <a16:creationId xmlns:a16="http://schemas.microsoft.com/office/drawing/2014/main" xmlns="" id="{0ADA22F7-CAC1-48A6-B42E-4B0F12DA584B}"/>
                </a:ext>
              </a:extLst>
            </p:cNvPr>
            <p:cNvSpPr/>
            <p:nvPr/>
          </p:nvSpPr>
          <p:spPr>
            <a:xfrm>
              <a:off x="2308625" y="2386300"/>
              <a:ext cx="32925" cy="24975"/>
            </a:xfrm>
            <a:custGeom>
              <a:avLst/>
              <a:gdLst/>
              <a:ahLst/>
              <a:cxnLst/>
              <a:rect l="l" t="t" r="r" b="b"/>
              <a:pathLst>
                <a:path w="1317" h="999" extrusionOk="0">
                  <a:moveTo>
                    <a:pt x="731" y="0"/>
                  </a:moveTo>
                  <a:cubicBezTo>
                    <a:pt x="690" y="0"/>
                    <a:pt x="650" y="10"/>
                    <a:pt x="616" y="31"/>
                  </a:cubicBezTo>
                  <a:lnTo>
                    <a:pt x="0" y="931"/>
                  </a:lnTo>
                  <a:lnTo>
                    <a:pt x="1084" y="999"/>
                  </a:lnTo>
                  <a:cubicBezTo>
                    <a:pt x="1316" y="831"/>
                    <a:pt x="1268" y="615"/>
                    <a:pt x="1152" y="563"/>
                  </a:cubicBezTo>
                  <a:cubicBezTo>
                    <a:pt x="984" y="499"/>
                    <a:pt x="916" y="363"/>
                    <a:pt x="952" y="199"/>
                  </a:cubicBezTo>
                  <a:cubicBezTo>
                    <a:pt x="976" y="85"/>
                    <a:pt x="852" y="0"/>
                    <a:pt x="731" y="0"/>
                  </a:cubicBezTo>
                  <a:close/>
                </a:path>
              </a:pathLst>
            </a:custGeom>
            <a:solidFill>
              <a:srgbClr val="F9B7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57;p37">
              <a:extLst>
                <a:ext uri="{FF2B5EF4-FFF2-40B4-BE49-F238E27FC236}">
                  <a16:creationId xmlns:a16="http://schemas.microsoft.com/office/drawing/2014/main" xmlns="" id="{0A0882DE-C76A-4C34-80BC-B9148ED4DCD7}"/>
                </a:ext>
              </a:extLst>
            </p:cNvPr>
            <p:cNvSpPr/>
            <p:nvPr/>
          </p:nvSpPr>
          <p:spPr>
            <a:xfrm>
              <a:off x="2308625" y="2398350"/>
              <a:ext cx="15025" cy="12025"/>
            </a:xfrm>
            <a:custGeom>
              <a:avLst/>
              <a:gdLst/>
              <a:ahLst/>
              <a:cxnLst/>
              <a:rect l="l" t="t" r="r" b="b"/>
              <a:pathLst>
                <a:path w="601" h="481" extrusionOk="0">
                  <a:moveTo>
                    <a:pt x="300" y="1"/>
                  </a:moveTo>
                  <a:lnTo>
                    <a:pt x="0" y="449"/>
                  </a:lnTo>
                  <a:lnTo>
                    <a:pt x="552" y="481"/>
                  </a:lnTo>
                  <a:cubicBezTo>
                    <a:pt x="600" y="381"/>
                    <a:pt x="600" y="249"/>
                    <a:pt x="552" y="149"/>
                  </a:cubicBezTo>
                  <a:cubicBezTo>
                    <a:pt x="484" y="65"/>
                    <a:pt x="400" y="17"/>
                    <a:pt x="300" y="1"/>
                  </a:cubicBezTo>
                  <a:close/>
                </a:path>
              </a:pathLst>
            </a:custGeom>
            <a:solidFill>
              <a:srgbClr val="FBDF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58;p37">
              <a:extLst>
                <a:ext uri="{FF2B5EF4-FFF2-40B4-BE49-F238E27FC236}">
                  <a16:creationId xmlns:a16="http://schemas.microsoft.com/office/drawing/2014/main" xmlns="" id="{73B6F968-4773-4737-B8D7-69911052938B}"/>
                </a:ext>
              </a:extLst>
            </p:cNvPr>
            <p:cNvSpPr/>
            <p:nvPr/>
          </p:nvSpPr>
          <p:spPr>
            <a:xfrm>
              <a:off x="2391525" y="2351425"/>
              <a:ext cx="24225" cy="26050"/>
            </a:xfrm>
            <a:custGeom>
              <a:avLst/>
              <a:gdLst/>
              <a:ahLst/>
              <a:cxnLst/>
              <a:rect l="l" t="t" r="r" b="b"/>
              <a:pathLst>
                <a:path w="969" h="1042" extrusionOk="0">
                  <a:moveTo>
                    <a:pt x="412" y="0"/>
                  </a:moveTo>
                  <a:cubicBezTo>
                    <a:pt x="346" y="0"/>
                    <a:pt x="281" y="14"/>
                    <a:pt x="220" y="42"/>
                  </a:cubicBezTo>
                  <a:lnTo>
                    <a:pt x="0" y="142"/>
                  </a:lnTo>
                  <a:cubicBezTo>
                    <a:pt x="300" y="194"/>
                    <a:pt x="536" y="458"/>
                    <a:pt x="536" y="778"/>
                  </a:cubicBezTo>
                  <a:cubicBezTo>
                    <a:pt x="536" y="858"/>
                    <a:pt x="520" y="958"/>
                    <a:pt x="484" y="1042"/>
                  </a:cubicBezTo>
                  <a:lnTo>
                    <a:pt x="652" y="942"/>
                  </a:lnTo>
                  <a:cubicBezTo>
                    <a:pt x="884" y="842"/>
                    <a:pt x="968" y="558"/>
                    <a:pt x="868" y="342"/>
                  </a:cubicBezTo>
                  <a:lnTo>
                    <a:pt x="820" y="258"/>
                  </a:lnTo>
                  <a:cubicBezTo>
                    <a:pt x="748" y="90"/>
                    <a:pt x="581" y="0"/>
                    <a:pt x="412" y="0"/>
                  </a:cubicBezTo>
                  <a:close/>
                </a:path>
              </a:pathLst>
            </a:custGeom>
            <a:solidFill>
              <a:srgbClr val="F194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59;p37">
              <a:extLst>
                <a:ext uri="{FF2B5EF4-FFF2-40B4-BE49-F238E27FC236}">
                  <a16:creationId xmlns:a16="http://schemas.microsoft.com/office/drawing/2014/main" xmlns="" id="{080BAA78-8286-4FC3-80A9-EB23FAF53CE1}"/>
                </a:ext>
              </a:extLst>
            </p:cNvPr>
            <p:cNvSpPr/>
            <p:nvPr/>
          </p:nvSpPr>
          <p:spPr>
            <a:xfrm>
              <a:off x="2345875" y="2371175"/>
              <a:ext cx="66850" cy="34350"/>
            </a:xfrm>
            <a:custGeom>
              <a:avLst/>
              <a:gdLst/>
              <a:ahLst/>
              <a:cxnLst/>
              <a:rect l="l" t="t" r="r" b="b"/>
              <a:pathLst>
                <a:path w="2674" h="1374" extrusionOk="0">
                  <a:moveTo>
                    <a:pt x="2640" y="0"/>
                  </a:moveTo>
                  <a:cubicBezTo>
                    <a:pt x="2636" y="0"/>
                    <a:pt x="2631" y="1"/>
                    <a:pt x="2626" y="4"/>
                  </a:cubicBezTo>
                  <a:cubicBezTo>
                    <a:pt x="2194" y="120"/>
                    <a:pt x="1794" y="368"/>
                    <a:pt x="1410" y="604"/>
                  </a:cubicBezTo>
                  <a:cubicBezTo>
                    <a:pt x="962" y="868"/>
                    <a:pt x="510" y="1136"/>
                    <a:pt x="26" y="1336"/>
                  </a:cubicBezTo>
                  <a:cubicBezTo>
                    <a:pt x="1" y="1348"/>
                    <a:pt x="6" y="1374"/>
                    <a:pt x="17" y="1374"/>
                  </a:cubicBezTo>
                  <a:cubicBezTo>
                    <a:pt x="19" y="1374"/>
                    <a:pt x="23" y="1372"/>
                    <a:pt x="26" y="1368"/>
                  </a:cubicBezTo>
                  <a:cubicBezTo>
                    <a:pt x="478" y="1236"/>
                    <a:pt x="862" y="1036"/>
                    <a:pt x="1262" y="804"/>
                  </a:cubicBezTo>
                  <a:cubicBezTo>
                    <a:pt x="1710" y="536"/>
                    <a:pt x="2178" y="288"/>
                    <a:pt x="2646" y="52"/>
                  </a:cubicBezTo>
                  <a:cubicBezTo>
                    <a:pt x="2674" y="38"/>
                    <a:pt x="2666" y="0"/>
                    <a:pt x="2640" y="0"/>
                  </a:cubicBezTo>
                  <a:close/>
                </a:path>
              </a:pathLst>
            </a:custGeom>
            <a:solidFill>
              <a:srgbClr val="2632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xmlns="" id="{C675E715-1BBC-4E37-80D7-F6A7CDAFD7BD}"/>
              </a:ext>
            </a:extLst>
          </p:cNvPr>
          <p:cNvSpPr/>
          <p:nvPr/>
        </p:nvSpPr>
        <p:spPr>
          <a:xfrm>
            <a:off x="81116" y="1172497"/>
            <a:ext cx="5987845" cy="1629697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lgDashDot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فقاعة الكلام: مستطيلة 2">
            <a:extLst>
              <a:ext uri="{FF2B5EF4-FFF2-40B4-BE49-F238E27FC236}">
                <a16:creationId xmlns:a16="http://schemas.microsoft.com/office/drawing/2014/main" xmlns="" id="{C3E010C6-1D56-48FC-948B-92E54C472DD1}"/>
              </a:ext>
            </a:extLst>
          </p:cNvPr>
          <p:cNvSpPr/>
          <p:nvPr/>
        </p:nvSpPr>
        <p:spPr>
          <a:xfrm>
            <a:off x="6656954" y="206479"/>
            <a:ext cx="2287943" cy="1039761"/>
          </a:xfrm>
          <a:prstGeom prst="wedgeRect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عنصر نائب للنص 1">
            <a:extLst>
              <a:ext uri="{FF2B5EF4-FFF2-40B4-BE49-F238E27FC236}">
                <a16:creationId xmlns:a16="http://schemas.microsoft.com/office/drawing/2014/main" xmlns="" id="{7B4D76BC-3EB0-4677-8C8B-3A44C81AB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52013" y="243040"/>
            <a:ext cx="2345400" cy="1003200"/>
          </a:xfrm>
        </p:spPr>
        <p:txBody>
          <a:bodyPr/>
          <a:lstStyle/>
          <a:p>
            <a:pPr algn="ctr"/>
            <a:r>
              <a:rPr lang="ar-SA" sz="5400" dirty="0">
                <a:latin typeface="Calibri Light" panose="020F0302020204030204" pitchFamily="34" charset="0"/>
                <a:cs typeface="Akhbar MT" pitchFamily="2" charset="-78"/>
              </a:rPr>
              <a:t>المقدمة 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37623E4C-16EC-4AE2-9BEF-166394B3E678}"/>
              </a:ext>
            </a:extLst>
          </p:cNvPr>
          <p:cNvSpPr txBox="1"/>
          <p:nvPr/>
        </p:nvSpPr>
        <p:spPr>
          <a:xfrm>
            <a:off x="81116" y="1520164"/>
            <a:ext cx="8863781" cy="30777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sz="2000" b="1" dirty="0">
                <a:cs typeface="Akhbar MT" pitchFamily="2" charset="-78"/>
              </a:rPr>
              <a:t>رأى بندر أحد الشباب وهو يدخن فتقدم إليه ونصحه ووضح له مخاطر التدخين على الدين ،الصحة والمال ، فتعجب الشاب من مخاطره ووعده بتركه وشكره وانصرف ، فحزن بندر أن هناك من الشباب من لا يدرك مخاطر هذا السم القاتل "التدخين"، فقرر أن يكتب بحثاً يتناول فيه "أضرار التدخين على طلاب المرحلة الثانوية "</a:t>
            </a:r>
          </a:p>
          <a:p>
            <a:pPr algn="r" rtl="1"/>
            <a:r>
              <a:rPr lang="ar-SA" sz="2000" b="1" dirty="0">
                <a:cs typeface="Akhbar MT" pitchFamily="2" charset="-78"/>
              </a:rPr>
              <a:t>وعرض بندر موضوع البحث على صديقه إبراهيم . فسأله إبراهيم :وماهو المنهج الذي ستسلكه في البحث ؟ فأجاب بندر متعجباً :وهل لابد من منهج للبحث؟ أجاب إبراهيم :سمعت معلمنا يقول :أنه يجب لكل بحث علمي منهج ثابت يسير عليه الباحث في بحثه كله فسأل بندر : وماذا يعني المنهج؟ وهل هو منهج واحد ؟ أجاب إبراهيم نافياً :لا ،فهناك أنواع متعددة من مناهج البحث العلمي تعتمد على طبيعة وميدان المشكلة وموضوع البحث ، وتحدد الظروف المتاحة للباحث نوع المنهج الذي يختاره .</a:t>
            </a:r>
          </a:p>
          <a:p>
            <a:pPr algn="r" rtl="1"/>
            <a:r>
              <a:rPr lang="ar-SA" sz="2000" b="1" dirty="0">
                <a:cs typeface="Akhbar MT" pitchFamily="2" charset="-78"/>
              </a:rPr>
              <a:t>هيا بنا يا بندر إلى معلمنا لنستزيد منه.</a:t>
            </a:r>
          </a:p>
          <a:p>
            <a:pPr algn="r" rtl="1"/>
            <a:endParaRPr lang="ar-SA" dirty="0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xmlns="" id="{03C2528C-9597-49FC-AF22-A98A855CD4A3}"/>
              </a:ext>
            </a:extLst>
          </p:cNvPr>
          <p:cNvSpPr/>
          <p:nvPr/>
        </p:nvSpPr>
        <p:spPr>
          <a:xfrm>
            <a:off x="5980471" y="1172497"/>
            <a:ext cx="324058" cy="347667"/>
          </a:xfrm>
          <a:prstGeom prst="rect">
            <a:avLst/>
          </a:prstGeom>
          <a:solidFill>
            <a:srgbClr val="EBFAF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2435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41"/>
          <p:cNvSpPr txBox="1">
            <a:spLocks noGrp="1"/>
          </p:cNvSpPr>
          <p:nvPr>
            <p:ph type="title"/>
          </p:nvPr>
        </p:nvSpPr>
        <p:spPr>
          <a:xfrm>
            <a:off x="4911213" y="74183"/>
            <a:ext cx="4046845" cy="8394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>
                <a:latin typeface="Calibri Light" panose="020F0302020204030204" pitchFamily="34" charset="0"/>
                <a:cs typeface="Akhbar MT" pitchFamily="2" charset="-78"/>
              </a:rPr>
              <a:t>مفهوم مناهج البحث العلمي</a:t>
            </a:r>
            <a:endParaRPr sz="3600" b="1" dirty="0">
              <a:latin typeface="Calibri Light" panose="020F0302020204030204" pitchFamily="34" charset="0"/>
              <a:cs typeface="Akhbar MT" pitchFamily="2" charset="-78"/>
            </a:endParaRP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0C29B391-F273-4928-807D-F45E512E7814}"/>
              </a:ext>
            </a:extLst>
          </p:cNvPr>
          <p:cNvSpPr/>
          <p:nvPr/>
        </p:nvSpPr>
        <p:spPr>
          <a:xfrm>
            <a:off x="0" y="0"/>
            <a:ext cx="1430594" cy="1496961"/>
          </a:xfrm>
          <a:prstGeom prst="rect">
            <a:avLst/>
          </a:prstGeom>
          <a:solidFill>
            <a:srgbClr val="EB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: زوايا علوية مقصوصة 7">
            <a:extLst>
              <a:ext uri="{FF2B5EF4-FFF2-40B4-BE49-F238E27FC236}">
                <a16:creationId xmlns:a16="http://schemas.microsoft.com/office/drawing/2014/main" xmlns="" id="{67C1DE28-3772-47AF-95D4-1BFEA1A9E38A}"/>
              </a:ext>
            </a:extLst>
          </p:cNvPr>
          <p:cNvSpPr/>
          <p:nvPr/>
        </p:nvSpPr>
        <p:spPr>
          <a:xfrm>
            <a:off x="1113503" y="1120877"/>
            <a:ext cx="5220929" cy="3421626"/>
          </a:xfrm>
          <a:prstGeom prst="snip2Same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1" name="Google Shape;661;p41"/>
          <p:cNvSpPr txBox="1">
            <a:spLocks noGrp="1"/>
          </p:cNvSpPr>
          <p:nvPr>
            <p:ph type="body" idx="2"/>
          </p:nvPr>
        </p:nvSpPr>
        <p:spPr>
          <a:xfrm>
            <a:off x="960121" y="1386890"/>
            <a:ext cx="7365344" cy="28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 algn="r" rtl="1">
              <a:buNone/>
            </a:pPr>
            <a:r>
              <a:rPr lang="ar-SA" sz="2000" b="1" dirty="0">
                <a:cs typeface="Akhbar MT" pitchFamily="2" charset="-78"/>
              </a:rPr>
              <a:t>المنهاج :هو الطريق الواضح ، وفي هذا المعنى اللغوي يستخدم العلماء العرب المعاصرون   مصطلح "المنهج " وجمعه "مناهج" وهي الطرق التي يسلكها الدارسون في دراستهم لظاهرة من الظواهر محل البحث   والدراسة </a:t>
            </a:r>
          </a:p>
          <a:p>
            <a:pPr marL="139700" indent="0" algn="r" rtl="1">
              <a:buNone/>
            </a:pPr>
            <a:r>
              <a:rPr lang="ar-SA" sz="2000" b="1" dirty="0">
                <a:cs typeface="Akhbar MT" pitchFamily="2" charset="-78"/>
              </a:rPr>
              <a:t>ومناهج البحث العلمي تتكون من ثلاث كلمات هي: (منهج-بحث-علمي)</a:t>
            </a:r>
          </a:p>
          <a:p>
            <a:pPr marL="139700" indent="0" algn="r" rtl="1">
              <a:buNone/>
            </a:pPr>
            <a:r>
              <a:rPr lang="ar-SA" sz="2000" b="1" dirty="0">
                <a:cs typeface="Akhbar MT" pitchFamily="2" charset="-78"/>
              </a:rPr>
              <a:t>يعرف البحث العلمي بأنه :</a:t>
            </a:r>
          </a:p>
          <a:p>
            <a:pPr marL="139700" indent="0" algn="r" rtl="1">
              <a:buNone/>
            </a:pPr>
            <a:r>
              <a:rPr lang="ar-SA" sz="2000" b="1" dirty="0">
                <a:cs typeface="Akhbar MT" pitchFamily="2" charset="-78"/>
              </a:rPr>
              <a:t>(الطريق الذي يتبعه الباحث للكشف عن حقيقة أو ظاهرة أو حل مشكلة وفقاً للأساليب العلمية حتى يصل  إلى نتيجة معلومة ).</a:t>
            </a:r>
          </a:p>
          <a:p>
            <a:pPr marL="139700" indent="0" algn="r" rtl="1">
              <a:buNone/>
            </a:pPr>
            <a:r>
              <a:rPr lang="x-none" sz="2000" b="1" dirty="0">
                <a:cs typeface="Akhbar MT" pitchFamily="2" charset="-78"/>
              </a:rPr>
              <a:t>     </a:t>
            </a:r>
            <a:r>
              <a:rPr lang="ar-SA" sz="2000" b="1" dirty="0">
                <a:cs typeface="Akhbar MT" pitchFamily="2" charset="-78"/>
              </a:rPr>
              <a:t>     </a:t>
            </a:r>
            <a:endParaRPr sz="1600" dirty="0">
              <a:cs typeface="Akhbar MT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38DB4B9E-43C1-40A1-AD74-7FF7C09D8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583" y="206992"/>
            <a:ext cx="1046892" cy="1046892"/>
          </a:xfrm>
          <a:prstGeom prst="rect">
            <a:avLst/>
          </a:prstGeom>
        </p:spPr>
      </p:pic>
      <p:sp>
        <p:nvSpPr>
          <p:cNvPr id="12" name="مستطيل 11">
            <a:extLst>
              <a:ext uri="{FF2B5EF4-FFF2-40B4-BE49-F238E27FC236}">
                <a16:creationId xmlns:a16="http://schemas.microsoft.com/office/drawing/2014/main" xmlns="" id="{D0B99AC1-1817-43FA-86CE-5AAFC7EC22F2}"/>
              </a:ext>
            </a:extLst>
          </p:cNvPr>
          <p:cNvSpPr/>
          <p:nvPr/>
        </p:nvSpPr>
        <p:spPr>
          <a:xfrm>
            <a:off x="3303639" y="3696115"/>
            <a:ext cx="4726858" cy="5803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رسم 10">
            <a:extLst>
              <a:ext uri="{FF2B5EF4-FFF2-40B4-BE49-F238E27FC236}">
                <a16:creationId xmlns:a16="http://schemas.microsoft.com/office/drawing/2014/main" xmlns="" id="{F80A0FF0-24C8-42C0-AFF5-F29EE760BB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457768" y="3703761"/>
            <a:ext cx="572729" cy="572729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xmlns="" id="{3D037C0B-7D0E-44B3-A790-C5C6614EF852}"/>
              </a:ext>
            </a:extLst>
          </p:cNvPr>
          <p:cNvSpPr txBox="1"/>
          <p:nvPr/>
        </p:nvSpPr>
        <p:spPr>
          <a:xfrm>
            <a:off x="3303639" y="3311838"/>
            <a:ext cx="4291780" cy="12311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sz="2400" b="1" dirty="0"/>
              <a:t> </a:t>
            </a:r>
            <a:r>
              <a:rPr lang="ar-SA" sz="1800" b="1" u="sng" dirty="0">
                <a:solidFill>
                  <a:schemeClr val="accent6">
                    <a:lumMod val="50000"/>
                  </a:schemeClr>
                </a:solidFill>
              </a:rPr>
              <a:t>(فكر ) ماذا سيحدث لو أن الباحث لم يستخدم أحد مناهج البحث في بحثه؟</a:t>
            </a:r>
            <a:endParaRPr lang="ar-SA" sz="2400" b="1" u="sng" dirty="0">
              <a:solidFill>
                <a:schemeClr val="accent6">
                  <a:lumMod val="50000"/>
                </a:schemeClr>
              </a:solidFill>
            </a:endParaRPr>
          </a:p>
          <a:p>
            <a:pPr algn="r" rtl="1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1088;p32">
            <a:extLst>
              <a:ext uri="{FF2B5EF4-FFF2-40B4-BE49-F238E27FC236}">
                <a16:creationId xmlns:a16="http://schemas.microsoft.com/office/drawing/2014/main" xmlns="" id="{94C0B1FA-B164-4944-B22A-8AE7F231F87F}"/>
              </a:ext>
            </a:extLst>
          </p:cNvPr>
          <p:cNvGrpSpPr/>
          <p:nvPr/>
        </p:nvGrpSpPr>
        <p:grpSpPr>
          <a:xfrm>
            <a:off x="1642698" y="2571750"/>
            <a:ext cx="2238600" cy="2238600"/>
            <a:chOff x="6319400" y="1576650"/>
            <a:chExt cx="2238600" cy="2238600"/>
          </a:xfrm>
        </p:grpSpPr>
        <p:sp>
          <p:nvSpPr>
            <p:cNvPr id="21" name="Google Shape;1089;p32">
              <a:extLst>
                <a:ext uri="{FF2B5EF4-FFF2-40B4-BE49-F238E27FC236}">
                  <a16:creationId xmlns:a16="http://schemas.microsoft.com/office/drawing/2014/main" xmlns="" id="{CAE4F540-AA0D-4BDF-B296-011778F69BEE}"/>
                </a:ext>
              </a:extLst>
            </p:cNvPr>
            <p:cNvSpPr/>
            <p:nvPr/>
          </p:nvSpPr>
          <p:spPr>
            <a:xfrm>
              <a:off x="6319400" y="1576650"/>
              <a:ext cx="2238600" cy="2238600"/>
            </a:xfrm>
            <a:prstGeom prst="ellipse">
              <a:avLst/>
            </a:prstGeom>
            <a:gradFill>
              <a:gsLst>
                <a:gs pos="0">
                  <a:srgbClr val="9BDBD5">
                    <a:alpha val="36862"/>
                  </a:srgbClr>
                </a:gs>
                <a:gs pos="100000">
                  <a:srgbClr val="95D2CE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090;p32">
              <a:extLst>
                <a:ext uri="{FF2B5EF4-FFF2-40B4-BE49-F238E27FC236}">
                  <a16:creationId xmlns:a16="http://schemas.microsoft.com/office/drawing/2014/main" xmlns="" id="{E85B698A-A876-42DF-8D68-DA281C11165A}"/>
                </a:ext>
              </a:extLst>
            </p:cNvPr>
            <p:cNvSpPr/>
            <p:nvPr/>
          </p:nvSpPr>
          <p:spPr>
            <a:xfrm>
              <a:off x="6479798" y="2718307"/>
              <a:ext cx="226376" cy="669562"/>
            </a:xfrm>
            <a:custGeom>
              <a:avLst/>
              <a:gdLst/>
              <a:ahLst/>
              <a:cxnLst/>
              <a:rect l="l" t="t" r="r" b="b"/>
              <a:pathLst>
                <a:path w="7077" h="20932" extrusionOk="0">
                  <a:moveTo>
                    <a:pt x="5114" y="1"/>
                  </a:moveTo>
                  <a:cubicBezTo>
                    <a:pt x="5114" y="10592"/>
                    <a:pt x="1" y="18215"/>
                    <a:pt x="1" y="18215"/>
                  </a:cubicBezTo>
                  <a:cubicBezTo>
                    <a:pt x="548" y="19128"/>
                    <a:pt x="1850" y="20932"/>
                    <a:pt x="1850" y="20932"/>
                  </a:cubicBezTo>
                  <a:cubicBezTo>
                    <a:pt x="7076" y="12418"/>
                    <a:pt x="5114" y="2"/>
                    <a:pt x="5114" y="1"/>
                  </a:cubicBezTo>
                  <a:close/>
                </a:path>
              </a:pathLst>
            </a:custGeom>
            <a:gradFill>
              <a:gsLst>
                <a:gs pos="0">
                  <a:srgbClr val="BFBFBF">
                    <a:alpha val="0"/>
                  </a:srgbClr>
                </a:gs>
                <a:gs pos="100000">
                  <a:srgbClr val="737373">
                    <a:alpha val="36078"/>
                  </a:srgbClr>
                </a:gs>
              </a:gsLst>
              <a:lin ang="16200038" scaled="0"/>
            </a:gradFill>
            <a:ln>
              <a:noFill/>
            </a:ln>
            <a:effectLst>
              <a:reflection stA="21000" endPos="18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" name="Google Shape;1091;p32">
            <a:extLst>
              <a:ext uri="{FF2B5EF4-FFF2-40B4-BE49-F238E27FC236}">
                <a16:creationId xmlns:a16="http://schemas.microsoft.com/office/drawing/2014/main" xmlns="" id="{4FC1D911-075C-4DE4-B6A5-AC56FEDDB343}"/>
              </a:ext>
            </a:extLst>
          </p:cNvPr>
          <p:cNvSpPr/>
          <p:nvPr/>
        </p:nvSpPr>
        <p:spPr>
          <a:xfrm>
            <a:off x="2761998" y="2766490"/>
            <a:ext cx="911228" cy="612113"/>
          </a:xfrm>
          <a:custGeom>
            <a:avLst/>
            <a:gdLst/>
            <a:ahLst/>
            <a:cxnLst/>
            <a:rect l="l" t="t" r="r" b="b"/>
            <a:pathLst>
              <a:path w="28487" h="19136" extrusionOk="0">
                <a:moveTo>
                  <a:pt x="7797" y="0"/>
                </a:moveTo>
                <a:cubicBezTo>
                  <a:pt x="5726" y="0"/>
                  <a:pt x="3738" y="293"/>
                  <a:pt x="1918" y="852"/>
                </a:cubicBezTo>
                <a:cubicBezTo>
                  <a:pt x="0" y="1423"/>
                  <a:pt x="92" y="3614"/>
                  <a:pt x="2055" y="4527"/>
                </a:cubicBezTo>
                <a:cubicBezTo>
                  <a:pt x="2055" y="4527"/>
                  <a:pt x="2078" y="4527"/>
                  <a:pt x="2100" y="4550"/>
                </a:cubicBezTo>
                <a:cubicBezTo>
                  <a:pt x="4451" y="5668"/>
                  <a:pt x="6118" y="7540"/>
                  <a:pt x="7533" y="9412"/>
                </a:cubicBezTo>
                <a:cubicBezTo>
                  <a:pt x="8948" y="11283"/>
                  <a:pt x="10363" y="13178"/>
                  <a:pt x="12144" y="14844"/>
                </a:cubicBezTo>
                <a:cubicBezTo>
                  <a:pt x="14974" y="17515"/>
                  <a:pt x="18352" y="19089"/>
                  <a:pt x="22255" y="19135"/>
                </a:cubicBezTo>
                <a:lnTo>
                  <a:pt x="22461" y="19135"/>
                </a:lnTo>
                <a:cubicBezTo>
                  <a:pt x="26067" y="19021"/>
                  <a:pt x="28486" y="16487"/>
                  <a:pt x="27802" y="13566"/>
                </a:cubicBezTo>
                <a:cubicBezTo>
                  <a:pt x="26478" y="7859"/>
                  <a:pt x="21045" y="2701"/>
                  <a:pt x="13650" y="761"/>
                </a:cubicBezTo>
                <a:cubicBezTo>
                  <a:pt x="11672" y="247"/>
                  <a:pt x="9699" y="0"/>
                  <a:pt x="7797" y="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51764"/>
                  <a:alpha val="43580"/>
                </a:srgbClr>
              </a:gs>
              <a:gs pos="100000">
                <a:srgbClr val="FFFFFF">
                  <a:alpha val="14117"/>
                  <a:alpha val="43580"/>
                </a:srgbClr>
              </a:gs>
            </a:gsLst>
            <a:lin ang="5400012" scaled="0"/>
          </a:gradFill>
          <a:ln>
            <a:noFill/>
          </a:ln>
          <a:effectLst>
            <a:reflection stA="21000" endPos="18000" dist="3810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" name="Google Shape;1083;p32">
            <a:extLst>
              <a:ext uri="{FF2B5EF4-FFF2-40B4-BE49-F238E27FC236}">
                <a16:creationId xmlns:a16="http://schemas.microsoft.com/office/drawing/2014/main" xmlns="" id="{C37CF6EB-A16D-43DE-BE5C-A86BF80CF4F6}"/>
              </a:ext>
            </a:extLst>
          </p:cNvPr>
          <p:cNvGrpSpPr/>
          <p:nvPr/>
        </p:nvGrpSpPr>
        <p:grpSpPr>
          <a:xfrm>
            <a:off x="3540157" y="705825"/>
            <a:ext cx="2238600" cy="2238600"/>
            <a:chOff x="2416975" y="2320766"/>
            <a:chExt cx="2238600" cy="2238600"/>
          </a:xfrm>
        </p:grpSpPr>
        <p:sp>
          <p:nvSpPr>
            <p:cNvPr id="25" name="Google Shape;1084;p32">
              <a:extLst>
                <a:ext uri="{FF2B5EF4-FFF2-40B4-BE49-F238E27FC236}">
                  <a16:creationId xmlns:a16="http://schemas.microsoft.com/office/drawing/2014/main" xmlns="" id="{3E84B3DE-5A2D-41DD-8678-B891610ECCA6}"/>
                </a:ext>
              </a:extLst>
            </p:cNvPr>
            <p:cNvSpPr/>
            <p:nvPr/>
          </p:nvSpPr>
          <p:spPr>
            <a:xfrm>
              <a:off x="2416975" y="2320766"/>
              <a:ext cx="2238600" cy="223860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rgbClr val="CAAAF4">
                    <a:alpha val="34509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" name="Google Shape;1086;p32">
              <a:extLst>
                <a:ext uri="{FF2B5EF4-FFF2-40B4-BE49-F238E27FC236}">
                  <a16:creationId xmlns:a16="http://schemas.microsoft.com/office/drawing/2014/main" xmlns="" id="{71AB7BCE-75FE-43C1-A1A7-D9BA581CD971}"/>
                </a:ext>
              </a:extLst>
            </p:cNvPr>
            <p:cNvSpPr/>
            <p:nvPr/>
          </p:nvSpPr>
          <p:spPr>
            <a:xfrm>
              <a:off x="2660523" y="2723425"/>
              <a:ext cx="226376" cy="669562"/>
            </a:xfrm>
            <a:custGeom>
              <a:avLst/>
              <a:gdLst/>
              <a:ahLst/>
              <a:cxnLst/>
              <a:rect l="l" t="t" r="r" b="b"/>
              <a:pathLst>
                <a:path w="7077" h="20932" extrusionOk="0">
                  <a:moveTo>
                    <a:pt x="5113" y="1"/>
                  </a:moveTo>
                  <a:cubicBezTo>
                    <a:pt x="5159" y="10683"/>
                    <a:pt x="1" y="18215"/>
                    <a:pt x="1" y="18215"/>
                  </a:cubicBezTo>
                  <a:cubicBezTo>
                    <a:pt x="525" y="19128"/>
                    <a:pt x="1827" y="20931"/>
                    <a:pt x="1827" y="20931"/>
                  </a:cubicBezTo>
                  <a:cubicBezTo>
                    <a:pt x="7076" y="12418"/>
                    <a:pt x="5114" y="2"/>
                    <a:pt x="5113" y="1"/>
                  </a:cubicBezTo>
                  <a:close/>
                </a:path>
              </a:pathLst>
            </a:custGeom>
            <a:gradFill>
              <a:gsLst>
                <a:gs pos="0">
                  <a:srgbClr val="BFBFBF">
                    <a:alpha val="0"/>
                  </a:srgbClr>
                </a:gs>
                <a:gs pos="100000">
                  <a:srgbClr val="737373">
                    <a:alpha val="36078"/>
                  </a:srgbClr>
                </a:gs>
              </a:gsLst>
              <a:lin ang="16200038" scaled="0"/>
            </a:gradFill>
            <a:ln>
              <a:noFill/>
            </a:ln>
            <a:effectLst>
              <a:reflection stA="21000" endPos="18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087;p32">
              <a:extLst>
                <a:ext uri="{FF2B5EF4-FFF2-40B4-BE49-F238E27FC236}">
                  <a16:creationId xmlns:a16="http://schemas.microsoft.com/office/drawing/2014/main" xmlns="" id="{7609C249-D65C-41EF-B085-F5E9103F6BB5}"/>
                </a:ext>
              </a:extLst>
            </p:cNvPr>
            <p:cNvSpPr/>
            <p:nvPr/>
          </p:nvSpPr>
          <p:spPr>
            <a:xfrm>
              <a:off x="3433724" y="2446093"/>
              <a:ext cx="911932" cy="612113"/>
            </a:xfrm>
            <a:custGeom>
              <a:avLst/>
              <a:gdLst/>
              <a:ahLst/>
              <a:cxnLst/>
              <a:rect l="l" t="t" r="r" b="b"/>
              <a:pathLst>
                <a:path w="28509" h="19136" extrusionOk="0">
                  <a:moveTo>
                    <a:pt x="7807" y="0"/>
                  </a:moveTo>
                  <a:cubicBezTo>
                    <a:pt x="5742" y="0"/>
                    <a:pt x="3761" y="293"/>
                    <a:pt x="1940" y="852"/>
                  </a:cubicBezTo>
                  <a:cubicBezTo>
                    <a:pt x="0" y="1423"/>
                    <a:pt x="91" y="3614"/>
                    <a:pt x="2054" y="4527"/>
                  </a:cubicBezTo>
                  <a:cubicBezTo>
                    <a:pt x="2077" y="4527"/>
                    <a:pt x="2100" y="4527"/>
                    <a:pt x="2100" y="4550"/>
                  </a:cubicBezTo>
                  <a:cubicBezTo>
                    <a:pt x="4451" y="5668"/>
                    <a:pt x="6140" y="7540"/>
                    <a:pt x="7532" y="9412"/>
                  </a:cubicBezTo>
                  <a:cubicBezTo>
                    <a:pt x="8948" y="11283"/>
                    <a:pt x="10386" y="13178"/>
                    <a:pt x="12166" y="14844"/>
                  </a:cubicBezTo>
                  <a:cubicBezTo>
                    <a:pt x="14996" y="17515"/>
                    <a:pt x="18374" y="19089"/>
                    <a:pt x="22255" y="19135"/>
                  </a:cubicBezTo>
                  <a:lnTo>
                    <a:pt x="22460" y="19135"/>
                  </a:lnTo>
                  <a:cubicBezTo>
                    <a:pt x="26089" y="19021"/>
                    <a:pt x="28509" y="16487"/>
                    <a:pt x="27824" y="13566"/>
                  </a:cubicBezTo>
                  <a:cubicBezTo>
                    <a:pt x="26477" y="7859"/>
                    <a:pt x="21068" y="2701"/>
                    <a:pt x="13650" y="761"/>
                  </a:cubicBezTo>
                  <a:cubicBezTo>
                    <a:pt x="11672" y="247"/>
                    <a:pt x="9704" y="0"/>
                    <a:pt x="7807" y="0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1764"/>
                    <a:alpha val="43580"/>
                  </a:srgbClr>
                </a:gs>
                <a:gs pos="100000">
                  <a:srgbClr val="FFFFFF">
                    <a:alpha val="14117"/>
                    <a:alpha val="43580"/>
                  </a:srgbClr>
                </a:gs>
              </a:gsLst>
              <a:lin ang="5400012" scaled="0"/>
            </a:gradFill>
            <a:ln>
              <a:noFill/>
            </a:ln>
            <a:effectLst>
              <a:reflection stA="21000" endPos="18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" name="Google Shape;1074;p32">
            <a:extLst>
              <a:ext uri="{FF2B5EF4-FFF2-40B4-BE49-F238E27FC236}">
                <a16:creationId xmlns:a16="http://schemas.microsoft.com/office/drawing/2014/main" xmlns="" id="{AE0E3073-D3B9-432F-A35E-D33D151282D0}"/>
              </a:ext>
            </a:extLst>
          </p:cNvPr>
          <p:cNvGrpSpPr/>
          <p:nvPr/>
        </p:nvGrpSpPr>
        <p:grpSpPr>
          <a:xfrm>
            <a:off x="5468838" y="2594107"/>
            <a:ext cx="2238600" cy="2238600"/>
            <a:chOff x="579325" y="1576650"/>
            <a:chExt cx="2238600" cy="2238600"/>
          </a:xfrm>
        </p:grpSpPr>
        <p:sp>
          <p:nvSpPr>
            <p:cNvPr id="30" name="Google Shape;1075;p32">
              <a:extLst>
                <a:ext uri="{FF2B5EF4-FFF2-40B4-BE49-F238E27FC236}">
                  <a16:creationId xmlns:a16="http://schemas.microsoft.com/office/drawing/2014/main" xmlns="" id="{0DB51B55-91F8-45E7-A8C6-EB1EB8F1C5B8}"/>
                </a:ext>
              </a:extLst>
            </p:cNvPr>
            <p:cNvSpPr/>
            <p:nvPr/>
          </p:nvSpPr>
          <p:spPr>
            <a:xfrm>
              <a:off x="579325" y="1576650"/>
              <a:ext cx="2238600" cy="2238600"/>
            </a:xfrm>
            <a:prstGeom prst="ellipse">
              <a:avLst/>
            </a:prstGeom>
            <a:gradFill>
              <a:gsLst>
                <a:gs pos="0">
                  <a:schemeClr val="lt2"/>
                </a:gs>
                <a:gs pos="100000">
                  <a:srgbClr val="FDB6F4">
                    <a:alpha val="3098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076;p32">
              <a:extLst>
                <a:ext uri="{FF2B5EF4-FFF2-40B4-BE49-F238E27FC236}">
                  <a16:creationId xmlns:a16="http://schemas.microsoft.com/office/drawing/2014/main" xmlns="" id="{54C683CF-BDD4-40E2-88A0-57B04D7AC4CA}"/>
                </a:ext>
              </a:extLst>
            </p:cNvPr>
            <p:cNvSpPr/>
            <p:nvPr/>
          </p:nvSpPr>
          <p:spPr>
            <a:xfrm>
              <a:off x="1665184" y="1711980"/>
              <a:ext cx="911932" cy="612113"/>
            </a:xfrm>
            <a:custGeom>
              <a:avLst/>
              <a:gdLst/>
              <a:ahLst/>
              <a:cxnLst/>
              <a:rect l="l" t="t" r="r" b="b"/>
              <a:pathLst>
                <a:path w="28509" h="19136" extrusionOk="0">
                  <a:moveTo>
                    <a:pt x="7807" y="0"/>
                  </a:moveTo>
                  <a:cubicBezTo>
                    <a:pt x="5742" y="0"/>
                    <a:pt x="3761" y="293"/>
                    <a:pt x="1940" y="852"/>
                  </a:cubicBezTo>
                  <a:cubicBezTo>
                    <a:pt x="0" y="1423"/>
                    <a:pt x="91" y="3614"/>
                    <a:pt x="2054" y="4527"/>
                  </a:cubicBezTo>
                  <a:cubicBezTo>
                    <a:pt x="2077" y="4527"/>
                    <a:pt x="2100" y="4527"/>
                    <a:pt x="2100" y="4550"/>
                  </a:cubicBezTo>
                  <a:cubicBezTo>
                    <a:pt x="4451" y="5668"/>
                    <a:pt x="6140" y="7540"/>
                    <a:pt x="7532" y="9412"/>
                  </a:cubicBezTo>
                  <a:cubicBezTo>
                    <a:pt x="8948" y="11283"/>
                    <a:pt x="10386" y="13178"/>
                    <a:pt x="12166" y="14844"/>
                  </a:cubicBezTo>
                  <a:cubicBezTo>
                    <a:pt x="14996" y="17515"/>
                    <a:pt x="18374" y="19089"/>
                    <a:pt x="22255" y="19135"/>
                  </a:cubicBezTo>
                  <a:lnTo>
                    <a:pt x="22460" y="19135"/>
                  </a:lnTo>
                  <a:cubicBezTo>
                    <a:pt x="26089" y="19021"/>
                    <a:pt x="28509" y="16487"/>
                    <a:pt x="27824" y="13566"/>
                  </a:cubicBezTo>
                  <a:cubicBezTo>
                    <a:pt x="26477" y="7859"/>
                    <a:pt x="21068" y="2701"/>
                    <a:pt x="13650" y="761"/>
                  </a:cubicBezTo>
                  <a:cubicBezTo>
                    <a:pt x="11672" y="247"/>
                    <a:pt x="9704" y="0"/>
                    <a:pt x="7807" y="0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1764"/>
                    <a:alpha val="43580"/>
                  </a:srgbClr>
                </a:gs>
                <a:gs pos="100000">
                  <a:srgbClr val="FFFFFF">
                    <a:alpha val="14117"/>
                    <a:alpha val="43580"/>
                  </a:srgbClr>
                </a:gs>
              </a:gsLst>
              <a:lin ang="5400012" scaled="0"/>
            </a:gradFill>
            <a:ln>
              <a:noFill/>
            </a:ln>
            <a:effectLst>
              <a:reflection stA="21000" endPos="18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مربع نص 39">
            <a:extLst>
              <a:ext uri="{FF2B5EF4-FFF2-40B4-BE49-F238E27FC236}">
                <a16:creationId xmlns:a16="http://schemas.microsoft.com/office/drawing/2014/main" xmlns="" id="{197A559F-2808-4755-959D-8DCEB7014D14}"/>
              </a:ext>
            </a:extLst>
          </p:cNvPr>
          <p:cNvSpPr txBox="1"/>
          <p:nvPr/>
        </p:nvSpPr>
        <p:spPr>
          <a:xfrm>
            <a:off x="2955761" y="20453"/>
            <a:ext cx="3340510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1" anchor="ctr">
            <a:spAutoFit/>
          </a:bodyPr>
          <a:lstStyle/>
          <a:p>
            <a:pPr algn="ctr" rtl="1"/>
            <a:r>
              <a:rPr lang="ar-SA" sz="3200" b="1" dirty="0">
                <a:latin typeface="Calibri Light" panose="020F0302020204030204" pitchFamily="34" charset="0"/>
                <a:cs typeface="Akhbar MT" pitchFamily="2" charset="-78"/>
              </a:rPr>
              <a:t>منهج البحث العلمي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xmlns="" id="{A8DD3A3F-BA35-4AE3-AA65-E878A4C797D1}"/>
              </a:ext>
            </a:extLst>
          </p:cNvPr>
          <p:cNvSpPr txBox="1"/>
          <p:nvPr/>
        </p:nvSpPr>
        <p:spPr>
          <a:xfrm>
            <a:off x="3896893" y="1280680"/>
            <a:ext cx="1690725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SA" sz="3200" b="1" dirty="0">
                <a:solidFill>
                  <a:srgbClr val="535987"/>
                </a:solidFill>
                <a:cs typeface="Akhbar MT" pitchFamily="2" charset="-78"/>
              </a:rPr>
              <a:t>المنهج</a:t>
            </a:r>
          </a:p>
          <a:p>
            <a:pPr algn="ctr" rtl="1"/>
            <a:r>
              <a:rPr lang="ar-SA" sz="3200" b="1" dirty="0">
                <a:solidFill>
                  <a:schemeClr val="tx1"/>
                </a:solidFill>
                <a:cs typeface="Akhbar MT" pitchFamily="2" charset="-78"/>
              </a:rPr>
              <a:t>يعني الطريق 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xmlns="" id="{C07482A8-17C0-4D77-90AF-F2E2B5C0432E}"/>
              </a:ext>
            </a:extLst>
          </p:cNvPr>
          <p:cNvSpPr txBox="1"/>
          <p:nvPr/>
        </p:nvSpPr>
        <p:spPr>
          <a:xfrm>
            <a:off x="5336907" y="3233254"/>
            <a:ext cx="2502462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SA" sz="2800" b="1" dirty="0">
                <a:solidFill>
                  <a:srgbClr val="535987"/>
                </a:solidFill>
                <a:latin typeface="Calibri Light" panose="020F0302020204030204" pitchFamily="34" charset="0"/>
                <a:cs typeface="Akhbar MT" pitchFamily="2" charset="-78"/>
              </a:rPr>
              <a:t>العلمي </a:t>
            </a:r>
          </a:p>
          <a:p>
            <a:pPr algn="ctr" rtl="1"/>
            <a:r>
              <a:rPr lang="ar-SA" sz="2800" b="1" dirty="0">
                <a:latin typeface="Calibri Light" panose="020F0302020204030204" pitchFamily="34" charset="0"/>
                <a:cs typeface="Akhbar MT" pitchFamily="2" charset="-78"/>
              </a:rPr>
              <a:t>يعني وفق أساليب محددة 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xmlns="" id="{F83B8B68-C2F2-43B3-9AAA-ACC86D8D608A}"/>
              </a:ext>
            </a:extLst>
          </p:cNvPr>
          <p:cNvSpPr txBox="1"/>
          <p:nvPr/>
        </p:nvSpPr>
        <p:spPr>
          <a:xfrm>
            <a:off x="1988147" y="3072546"/>
            <a:ext cx="1507038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SA" sz="2800" b="1" dirty="0">
                <a:solidFill>
                  <a:srgbClr val="535987"/>
                </a:solidFill>
                <a:latin typeface="Calibri Light" panose="020F0302020204030204" pitchFamily="34" charset="0"/>
                <a:cs typeface="Akhbar MT" pitchFamily="2" charset="-78"/>
              </a:rPr>
              <a:t>البحث</a:t>
            </a:r>
          </a:p>
          <a:p>
            <a:pPr algn="ctr" rtl="1"/>
            <a:r>
              <a:rPr lang="ar-SA" sz="2800" b="1" dirty="0">
                <a:latin typeface="Calibri Light" panose="020F0302020204030204" pitchFamily="34" charset="0"/>
                <a:cs typeface="Akhbar MT" pitchFamily="2" charset="-78"/>
              </a:rPr>
              <a:t>يعني الكشف والاستقصاء</a:t>
            </a:r>
          </a:p>
        </p:txBody>
      </p:sp>
      <p:pic>
        <p:nvPicPr>
          <p:cNvPr id="45" name="صورة 44">
            <a:extLst>
              <a:ext uri="{FF2B5EF4-FFF2-40B4-BE49-F238E27FC236}">
                <a16:creationId xmlns:a16="http://schemas.microsoft.com/office/drawing/2014/main" xmlns="" id="{176966A6-2C03-474B-8954-A3AC4D9B6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241" y="209104"/>
            <a:ext cx="2143152" cy="214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55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B562EBED-3454-4C74-B8F5-603A01AE8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2832" y="540000"/>
            <a:ext cx="3461168" cy="74311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sz="4000" b="1" dirty="0">
                <a:latin typeface="Calibri Light" panose="020F0302020204030204" pitchFamily="34" charset="0"/>
                <a:cs typeface="Akhbar MT" pitchFamily="2" charset="-78"/>
              </a:rPr>
              <a:t>أنواع المنهج العلمي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xmlns="" id="{455D0CD6-D216-42C9-ACCD-635D6470C173}"/>
              </a:ext>
            </a:extLst>
          </p:cNvPr>
          <p:cNvSpPr txBox="1"/>
          <p:nvPr/>
        </p:nvSpPr>
        <p:spPr>
          <a:xfrm>
            <a:off x="106680" y="1694617"/>
            <a:ext cx="9037320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2400" b="1" dirty="0">
                <a:latin typeface="+mn-lt"/>
                <a:cs typeface="Akhbar MT" pitchFamily="2" charset="-78"/>
              </a:rPr>
              <a:t>يعد منهج البحث العلمي أحد الإجراءات والأساليب الضرورية لحل المشكلات وتفسير الظواهر للكشف عن </a:t>
            </a:r>
            <a:r>
              <a:rPr lang="ar-SA" sz="2400" b="1" dirty="0" smtClean="0">
                <a:latin typeface="+mn-lt"/>
                <a:cs typeface="Akhbar MT" pitchFamily="2" charset="-78"/>
              </a:rPr>
              <a:t>جوانبا لغموض</a:t>
            </a:r>
            <a:r>
              <a:rPr lang="ar-SA" sz="2400" b="1" dirty="0">
                <a:latin typeface="+mn-lt"/>
                <a:cs typeface="Akhbar MT" pitchFamily="2" charset="-78"/>
              </a:rPr>
              <a:t>، وتختلف هذه المشكلات والظواهر فيما بينها ،فمنها ماله علاقة تاريخية ، أو طبيعية يمكن وصفها من خلال استطلاع آراء أفراد المجتمع ، ومنها </a:t>
            </a:r>
            <a:r>
              <a:rPr lang="ar-SA" sz="2400" b="1" dirty="0" smtClean="0">
                <a:latin typeface="+mn-lt"/>
                <a:cs typeface="Akhbar MT" pitchFamily="2" charset="-78"/>
              </a:rPr>
              <a:t>ما تتم</a:t>
            </a:r>
            <a:r>
              <a:rPr lang="ar-SA" sz="2400" b="1" dirty="0">
                <a:latin typeface="+mn-lt"/>
                <a:cs typeface="Akhbar MT" pitchFamily="2" charset="-78"/>
              </a:rPr>
              <a:t> دراسته بالتجربة ، ولأن تلك المشكلات والظواهر تختلف حسب طبيعتها </a:t>
            </a:r>
            <a:r>
              <a:rPr lang="ar-SA" sz="2400" b="1" dirty="0" smtClean="0">
                <a:latin typeface="+mn-lt"/>
                <a:cs typeface="Akhbar MT" pitchFamily="2" charset="-78"/>
              </a:rPr>
              <a:t>فكان لابد</a:t>
            </a:r>
            <a:r>
              <a:rPr lang="ar-SA" sz="2400" b="1" dirty="0">
                <a:latin typeface="+mn-lt"/>
                <a:cs typeface="Akhbar MT" pitchFamily="2" charset="-78"/>
              </a:rPr>
              <a:t> من تعدد المناهج وأساليب البحث العلمي حتى يتناسب منهج البحث المستخدم مع طبيعة المشكلة والظاهرة المراد دراستها .</a:t>
            </a:r>
          </a:p>
        </p:txBody>
      </p:sp>
    </p:spTree>
    <p:extLst>
      <p:ext uri="{BB962C8B-B14F-4D97-AF65-F5344CB8AC3E}">
        <p14:creationId xmlns:p14="http://schemas.microsoft.com/office/powerpoint/2010/main" val="267035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4545;p64">
            <a:extLst>
              <a:ext uri="{FF2B5EF4-FFF2-40B4-BE49-F238E27FC236}">
                <a16:creationId xmlns:a16="http://schemas.microsoft.com/office/drawing/2014/main" xmlns="" id="{02358C67-3B9A-4246-BD23-E2B482E64AE8}"/>
              </a:ext>
            </a:extLst>
          </p:cNvPr>
          <p:cNvGrpSpPr/>
          <p:nvPr/>
        </p:nvGrpSpPr>
        <p:grpSpPr>
          <a:xfrm>
            <a:off x="943891" y="773311"/>
            <a:ext cx="7359445" cy="3296263"/>
            <a:chOff x="2032647" y="2529299"/>
            <a:chExt cx="5078693" cy="1394414"/>
          </a:xfrm>
        </p:grpSpPr>
        <p:sp>
          <p:nvSpPr>
            <p:cNvPr id="4" name="Google Shape;4546;p64">
              <a:extLst>
                <a:ext uri="{FF2B5EF4-FFF2-40B4-BE49-F238E27FC236}">
                  <a16:creationId xmlns:a16="http://schemas.microsoft.com/office/drawing/2014/main" xmlns="" id="{4B1F388F-CCBE-420C-AC11-AB58B57E9775}"/>
                </a:ext>
              </a:extLst>
            </p:cNvPr>
            <p:cNvSpPr/>
            <p:nvPr/>
          </p:nvSpPr>
          <p:spPr>
            <a:xfrm>
              <a:off x="3802943" y="2529299"/>
              <a:ext cx="1538100" cy="442500"/>
            </a:xfrm>
            <a:prstGeom prst="roundRect">
              <a:avLst>
                <a:gd name="adj" fmla="val 50000"/>
              </a:avLst>
            </a:prstGeom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5" name="Google Shape;4547;p64">
              <a:extLst>
                <a:ext uri="{FF2B5EF4-FFF2-40B4-BE49-F238E27FC236}">
                  <a16:creationId xmlns:a16="http://schemas.microsoft.com/office/drawing/2014/main" xmlns="" id="{C1CD8A99-3066-4CCF-9786-9D751A0DF707}"/>
                </a:ext>
              </a:extLst>
            </p:cNvPr>
            <p:cNvSpPr/>
            <p:nvPr/>
          </p:nvSpPr>
          <p:spPr>
            <a:xfrm>
              <a:off x="5573240" y="3429000"/>
              <a:ext cx="1538100" cy="442500"/>
            </a:xfrm>
            <a:prstGeom prst="roundRect">
              <a:avLst>
                <a:gd name="adj" fmla="val 50000"/>
              </a:avLst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" name="Google Shape;4548;p64">
              <a:extLst>
                <a:ext uri="{FF2B5EF4-FFF2-40B4-BE49-F238E27FC236}">
                  <a16:creationId xmlns:a16="http://schemas.microsoft.com/office/drawing/2014/main" xmlns="" id="{FA35679E-F173-46EF-B2DC-08D5531A2395}"/>
                </a:ext>
              </a:extLst>
            </p:cNvPr>
            <p:cNvSpPr/>
            <p:nvPr/>
          </p:nvSpPr>
          <p:spPr>
            <a:xfrm>
              <a:off x="2032647" y="3429000"/>
              <a:ext cx="1538100" cy="442500"/>
            </a:xfrm>
            <a:prstGeom prst="roundRect">
              <a:avLst>
                <a:gd name="adj" fmla="val 50000"/>
              </a:avLst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" name="Google Shape;4550;p64">
              <a:extLst>
                <a:ext uri="{FF2B5EF4-FFF2-40B4-BE49-F238E27FC236}">
                  <a16:creationId xmlns:a16="http://schemas.microsoft.com/office/drawing/2014/main" xmlns="" id="{E936E8BB-5830-476A-ABFB-2AFBB089CE3A}"/>
                </a:ext>
              </a:extLst>
            </p:cNvPr>
            <p:cNvSpPr/>
            <p:nvPr/>
          </p:nvSpPr>
          <p:spPr>
            <a:xfrm>
              <a:off x="3802940" y="3481213"/>
              <a:ext cx="1538100" cy="442500"/>
            </a:xfrm>
            <a:prstGeom prst="roundRect">
              <a:avLst>
                <a:gd name="adj" fmla="val 50000"/>
              </a:avLst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cxnSp>
          <p:nvCxnSpPr>
            <p:cNvPr id="11" name="Google Shape;4553;p64">
              <a:extLst>
                <a:ext uri="{FF2B5EF4-FFF2-40B4-BE49-F238E27FC236}">
                  <a16:creationId xmlns:a16="http://schemas.microsoft.com/office/drawing/2014/main" xmlns="" id="{7CFC607C-D4C1-4A3A-97F7-84DB3D4E03CB}"/>
                </a:ext>
              </a:extLst>
            </p:cNvPr>
            <p:cNvCxnSpPr>
              <a:stCxn id="4" idx="2"/>
              <a:endCxn id="5" idx="0"/>
            </p:cNvCxnSpPr>
            <p:nvPr/>
          </p:nvCxnSpPr>
          <p:spPr>
            <a:xfrm rot="-5400000" flipH="1">
              <a:off x="5228393" y="2315399"/>
              <a:ext cx="457500" cy="1770300"/>
            </a:xfrm>
            <a:prstGeom prst="bentConnector3">
              <a:avLst>
                <a:gd name="adj1" fmla="val 49967"/>
              </a:avLst>
            </a:prstGeom>
            <a:noFill/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" name="Google Shape;4554;p64">
              <a:extLst>
                <a:ext uri="{FF2B5EF4-FFF2-40B4-BE49-F238E27FC236}">
                  <a16:creationId xmlns:a16="http://schemas.microsoft.com/office/drawing/2014/main" xmlns="" id="{32548E34-BEBF-49D2-9A76-7EAFC9E74BEE}"/>
                </a:ext>
              </a:extLst>
            </p:cNvPr>
            <p:cNvCxnSpPr>
              <a:stCxn id="6" idx="0"/>
              <a:endCxn id="4" idx="2"/>
            </p:cNvCxnSpPr>
            <p:nvPr/>
          </p:nvCxnSpPr>
          <p:spPr>
            <a:xfrm rot="-5400000">
              <a:off x="3458097" y="2315100"/>
              <a:ext cx="457500" cy="1770300"/>
            </a:xfrm>
            <a:prstGeom prst="bentConnector3">
              <a:avLst>
                <a:gd name="adj1" fmla="val 49967"/>
              </a:avLst>
            </a:prstGeom>
            <a:noFill/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cxnSp>
        <p:nvCxnSpPr>
          <p:cNvPr id="19" name="رابط مستقيم 18">
            <a:extLst>
              <a:ext uri="{FF2B5EF4-FFF2-40B4-BE49-F238E27FC236}">
                <a16:creationId xmlns:a16="http://schemas.microsoft.com/office/drawing/2014/main" xmlns="" id="{A035BF77-D79D-4D32-931F-3AE9C23426D5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4623609" y="2249129"/>
            <a:ext cx="0" cy="774417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1" name="مربع نص 20">
            <a:extLst>
              <a:ext uri="{FF2B5EF4-FFF2-40B4-BE49-F238E27FC236}">
                <a16:creationId xmlns:a16="http://schemas.microsoft.com/office/drawing/2014/main" xmlns="" id="{DD491C15-5BA0-4701-AC9D-8B5CEC52A9A9}"/>
              </a:ext>
            </a:extLst>
          </p:cNvPr>
          <p:cNvSpPr txBox="1"/>
          <p:nvPr/>
        </p:nvSpPr>
        <p:spPr>
          <a:xfrm>
            <a:off x="3450108" y="1073926"/>
            <a:ext cx="234701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SA" sz="3200" b="1" dirty="0">
                <a:latin typeface="Calibri Light" panose="020F0302020204030204" pitchFamily="34" charset="0"/>
                <a:cs typeface="Akhbar MT" pitchFamily="2" charset="-78"/>
              </a:rPr>
              <a:t>أنواع مناهج البحث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xmlns="" id="{4BD4D33F-3B97-4F6F-A3EE-6E9281121B05}"/>
              </a:ext>
            </a:extLst>
          </p:cNvPr>
          <p:cNvSpPr txBox="1"/>
          <p:nvPr/>
        </p:nvSpPr>
        <p:spPr>
          <a:xfrm>
            <a:off x="6194328" y="3123018"/>
            <a:ext cx="200578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SA" sz="3200" b="1" dirty="0">
                <a:cs typeface="Akhbar MT" pitchFamily="2" charset="-78"/>
              </a:rPr>
              <a:t>المنهج التاريخي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xmlns="" id="{79E91689-FBB2-4AC3-A3E4-C0CE7689A60A}"/>
              </a:ext>
            </a:extLst>
          </p:cNvPr>
          <p:cNvSpPr txBox="1"/>
          <p:nvPr/>
        </p:nvSpPr>
        <p:spPr>
          <a:xfrm>
            <a:off x="3405965" y="3260028"/>
            <a:ext cx="222883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SA" sz="3200" b="1" dirty="0">
                <a:cs typeface="Akhbar MT" pitchFamily="2" charset="-78"/>
              </a:rPr>
              <a:t>المنهج الوصفي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xmlns="" id="{C925DDEE-B5D2-45FE-9A5F-63FD309FA69B}"/>
              </a:ext>
            </a:extLst>
          </p:cNvPr>
          <p:cNvSpPr txBox="1"/>
          <p:nvPr/>
        </p:nvSpPr>
        <p:spPr>
          <a:xfrm>
            <a:off x="951707" y="3157535"/>
            <a:ext cx="206478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SA" sz="3200" b="1" dirty="0">
                <a:cs typeface="Akhbar MT" pitchFamily="2" charset="-78"/>
              </a:rPr>
              <a:t>المنهج التجريبي</a:t>
            </a:r>
          </a:p>
        </p:txBody>
      </p:sp>
      <p:sp>
        <p:nvSpPr>
          <p:cNvPr id="59" name="مستطيل 58">
            <a:extLst>
              <a:ext uri="{FF2B5EF4-FFF2-40B4-BE49-F238E27FC236}">
                <a16:creationId xmlns:a16="http://schemas.microsoft.com/office/drawing/2014/main" xmlns="" id="{811D1754-D30E-4521-91ED-9508367A39F7}"/>
              </a:ext>
            </a:extLst>
          </p:cNvPr>
          <p:cNvSpPr/>
          <p:nvPr/>
        </p:nvSpPr>
        <p:spPr>
          <a:xfrm>
            <a:off x="117987" y="270052"/>
            <a:ext cx="1866110" cy="2141309"/>
          </a:xfrm>
          <a:prstGeom prst="rect">
            <a:avLst/>
          </a:prstGeom>
          <a:solidFill>
            <a:srgbClr val="EB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58" name="صورة 57">
            <a:extLst>
              <a:ext uri="{FF2B5EF4-FFF2-40B4-BE49-F238E27FC236}">
                <a16:creationId xmlns:a16="http://schemas.microsoft.com/office/drawing/2014/main" xmlns="" id="{19289A8D-CE3F-4712-BCB8-B5013CA99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9272" y="-563583"/>
            <a:ext cx="3481989" cy="345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78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51"/>
          <p:cNvSpPr/>
          <p:nvPr/>
        </p:nvSpPr>
        <p:spPr>
          <a:xfrm>
            <a:off x="6449374" y="491904"/>
            <a:ext cx="2473400" cy="668382"/>
          </a:xfrm>
          <a:prstGeom prst="round2DiagRect">
            <a:avLst>
              <a:gd name="adj1" fmla="val 16667"/>
              <a:gd name="adj2" fmla="val 0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8" name="Google Shape;888;p51"/>
          <p:cNvSpPr txBox="1">
            <a:spLocks noGrp="1"/>
          </p:cNvSpPr>
          <p:nvPr>
            <p:ph type="subTitle" idx="2"/>
          </p:nvPr>
        </p:nvSpPr>
        <p:spPr>
          <a:xfrm>
            <a:off x="993500" y="2661538"/>
            <a:ext cx="1335600" cy="30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VENUS</a:t>
            </a:r>
            <a:endParaRPr/>
          </a:p>
        </p:txBody>
      </p:sp>
      <p:sp>
        <p:nvSpPr>
          <p:cNvPr id="889" name="Google Shape;889;p51"/>
          <p:cNvSpPr txBox="1">
            <a:spLocks noGrp="1"/>
          </p:cNvSpPr>
          <p:nvPr>
            <p:ph type="subTitle" idx="3"/>
          </p:nvPr>
        </p:nvSpPr>
        <p:spPr>
          <a:xfrm>
            <a:off x="2946322" y="1869173"/>
            <a:ext cx="1335600" cy="301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SA" sz="3200" b="1" dirty="0">
                <a:latin typeface="Calibri Light" panose="020F0302020204030204" pitchFamily="34" charset="0"/>
                <a:cs typeface="Akhbar MT" pitchFamily="2" charset="-78"/>
              </a:rPr>
              <a:t>مثال</a:t>
            </a:r>
            <a:endParaRPr sz="3200" b="1" dirty="0">
              <a:latin typeface="Calibri Light" panose="020F0302020204030204" pitchFamily="34" charset="0"/>
              <a:cs typeface="Akhbar MT" pitchFamily="2" charset="-78"/>
            </a:endParaRPr>
          </a:p>
        </p:txBody>
      </p:sp>
      <p:sp>
        <p:nvSpPr>
          <p:cNvPr id="890" name="Google Shape;890;p51"/>
          <p:cNvSpPr txBox="1">
            <a:spLocks noGrp="1"/>
          </p:cNvSpPr>
          <p:nvPr>
            <p:ph type="subTitle" idx="5"/>
          </p:nvPr>
        </p:nvSpPr>
        <p:spPr>
          <a:xfrm>
            <a:off x="904112" y="2914538"/>
            <a:ext cx="15408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It has a beautiful name, but it’s terribly hot</a:t>
            </a:r>
            <a:endParaRPr dirty="0"/>
          </a:p>
        </p:txBody>
      </p:sp>
      <p:grpSp>
        <p:nvGrpSpPr>
          <p:cNvPr id="891" name="Google Shape;891;p51"/>
          <p:cNvGrpSpPr/>
          <p:nvPr/>
        </p:nvGrpSpPr>
        <p:grpSpPr>
          <a:xfrm>
            <a:off x="1496406" y="2094888"/>
            <a:ext cx="356221" cy="354973"/>
            <a:chOff x="-13947000" y="3212800"/>
            <a:chExt cx="353675" cy="352400"/>
          </a:xfrm>
        </p:grpSpPr>
        <p:sp>
          <p:nvSpPr>
            <p:cNvPr id="892" name="Google Shape;892;p51"/>
            <p:cNvSpPr/>
            <p:nvPr/>
          </p:nvSpPr>
          <p:spPr>
            <a:xfrm>
              <a:off x="-13947000" y="3212800"/>
              <a:ext cx="229225" cy="268125"/>
            </a:xfrm>
            <a:custGeom>
              <a:avLst/>
              <a:gdLst/>
              <a:ahLst/>
              <a:cxnLst/>
              <a:rect l="l" t="t" r="r" b="b"/>
              <a:pathLst>
                <a:path w="9169" h="10725" extrusionOk="0">
                  <a:moveTo>
                    <a:pt x="2959" y="2501"/>
                  </a:moveTo>
                  <a:cubicBezTo>
                    <a:pt x="3099" y="2501"/>
                    <a:pt x="3225" y="2585"/>
                    <a:pt x="3309" y="2753"/>
                  </a:cubicBezTo>
                  <a:cubicBezTo>
                    <a:pt x="3435" y="2942"/>
                    <a:pt x="3309" y="3194"/>
                    <a:pt x="3120" y="3289"/>
                  </a:cubicBezTo>
                  <a:lnTo>
                    <a:pt x="1450" y="4140"/>
                  </a:lnTo>
                  <a:cubicBezTo>
                    <a:pt x="1404" y="4155"/>
                    <a:pt x="1354" y="4163"/>
                    <a:pt x="1304" y="4163"/>
                  </a:cubicBezTo>
                  <a:cubicBezTo>
                    <a:pt x="1148" y="4163"/>
                    <a:pt x="986" y="4086"/>
                    <a:pt x="914" y="3919"/>
                  </a:cubicBezTo>
                  <a:cubicBezTo>
                    <a:pt x="788" y="3730"/>
                    <a:pt x="914" y="3509"/>
                    <a:pt x="1103" y="3383"/>
                  </a:cubicBezTo>
                  <a:lnTo>
                    <a:pt x="2742" y="2564"/>
                  </a:lnTo>
                  <a:cubicBezTo>
                    <a:pt x="2815" y="2522"/>
                    <a:pt x="2889" y="2501"/>
                    <a:pt x="2959" y="2501"/>
                  </a:cubicBezTo>
                  <a:close/>
                  <a:moveTo>
                    <a:pt x="416" y="0"/>
                  </a:moveTo>
                  <a:cubicBezTo>
                    <a:pt x="338" y="0"/>
                    <a:pt x="259" y="23"/>
                    <a:pt x="190" y="75"/>
                  </a:cubicBezTo>
                  <a:cubicBezTo>
                    <a:pt x="64" y="138"/>
                    <a:pt x="1" y="264"/>
                    <a:pt x="1" y="422"/>
                  </a:cubicBezTo>
                  <a:lnTo>
                    <a:pt x="1" y="5337"/>
                  </a:lnTo>
                  <a:cubicBezTo>
                    <a:pt x="32" y="7952"/>
                    <a:pt x="1922" y="10220"/>
                    <a:pt x="4537" y="10724"/>
                  </a:cubicBezTo>
                  <a:lnTo>
                    <a:pt x="4569" y="10724"/>
                  </a:lnTo>
                  <a:cubicBezTo>
                    <a:pt x="4317" y="10062"/>
                    <a:pt x="4159" y="9369"/>
                    <a:pt x="4159" y="8613"/>
                  </a:cubicBezTo>
                  <a:lnTo>
                    <a:pt x="4159" y="7511"/>
                  </a:lnTo>
                  <a:cubicBezTo>
                    <a:pt x="3813" y="7574"/>
                    <a:pt x="3498" y="7763"/>
                    <a:pt x="3214" y="8015"/>
                  </a:cubicBezTo>
                  <a:cubicBezTo>
                    <a:pt x="3135" y="8093"/>
                    <a:pt x="3033" y="8133"/>
                    <a:pt x="2931" y="8133"/>
                  </a:cubicBezTo>
                  <a:cubicBezTo>
                    <a:pt x="2828" y="8133"/>
                    <a:pt x="2726" y="8093"/>
                    <a:pt x="2647" y="8015"/>
                  </a:cubicBezTo>
                  <a:cubicBezTo>
                    <a:pt x="2490" y="7857"/>
                    <a:pt x="2490" y="7574"/>
                    <a:pt x="2647" y="7448"/>
                  </a:cubicBezTo>
                  <a:cubicBezTo>
                    <a:pt x="3057" y="7006"/>
                    <a:pt x="3592" y="6754"/>
                    <a:pt x="4159" y="6691"/>
                  </a:cubicBezTo>
                  <a:lnTo>
                    <a:pt x="4159" y="3761"/>
                  </a:lnTo>
                  <a:cubicBezTo>
                    <a:pt x="4159" y="3068"/>
                    <a:pt x="4726" y="2564"/>
                    <a:pt x="5420" y="2564"/>
                  </a:cubicBezTo>
                  <a:cubicBezTo>
                    <a:pt x="5577" y="2564"/>
                    <a:pt x="5735" y="2596"/>
                    <a:pt x="5892" y="2627"/>
                  </a:cubicBezTo>
                  <a:cubicBezTo>
                    <a:pt x="6932" y="3068"/>
                    <a:pt x="8066" y="3257"/>
                    <a:pt x="9169" y="3289"/>
                  </a:cubicBezTo>
                  <a:lnTo>
                    <a:pt x="9169" y="422"/>
                  </a:lnTo>
                  <a:cubicBezTo>
                    <a:pt x="9169" y="296"/>
                    <a:pt x="9106" y="138"/>
                    <a:pt x="8980" y="75"/>
                  </a:cubicBezTo>
                  <a:cubicBezTo>
                    <a:pt x="8910" y="23"/>
                    <a:pt x="8831" y="0"/>
                    <a:pt x="8753" y="0"/>
                  </a:cubicBezTo>
                  <a:cubicBezTo>
                    <a:pt x="8690" y="0"/>
                    <a:pt x="8627" y="16"/>
                    <a:pt x="8570" y="44"/>
                  </a:cubicBezTo>
                  <a:cubicBezTo>
                    <a:pt x="7294" y="548"/>
                    <a:pt x="5939" y="800"/>
                    <a:pt x="4585" y="800"/>
                  </a:cubicBezTo>
                  <a:cubicBezTo>
                    <a:pt x="3230" y="800"/>
                    <a:pt x="1875" y="548"/>
                    <a:pt x="599" y="44"/>
                  </a:cubicBezTo>
                  <a:cubicBezTo>
                    <a:pt x="543" y="16"/>
                    <a:pt x="480" y="0"/>
                    <a:pt x="4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893" name="Google Shape;893;p51"/>
            <p:cNvSpPr/>
            <p:nvPr/>
          </p:nvSpPr>
          <p:spPr>
            <a:xfrm>
              <a:off x="-13821775" y="3295600"/>
              <a:ext cx="228450" cy="269600"/>
            </a:xfrm>
            <a:custGeom>
              <a:avLst/>
              <a:gdLst/>
              <a:ahLst/>
              <a:cxnLst/>
              <a:rect l="l" t="t" r="r" b="b"/>
              <a:pathLst>
                <a:path w="9138" h="10784" extrusionOk="0">
                  <a:moveTo>
                    <a:pt x="2108" y="3311"/>
                  </a:moveTo>
                  <a:cubicBezTo>
                    <a:pt x="2163" y="3311"/>
                    <a:pt x="2219" y="3323"/>
                    <a:pt x="2269" y="3348"/>
                  </a:cubicBezTo>
                  <a:lnTo>
                    <a:pt x="3939" y="4167"/>
                  </a:lnTo>
                  <a:cubicBezTo>
                    <a:pt x="4128" y="4293"/>
                    <a:pt x="4191" y="4514"/>
                    <a:pt x="4128" y="4703"/>
                  </a:cubicBezTo>
                  <a:cubicBezTo>
                    <a:pt x="4033" y="4870"/>
                    <a:pt x="3883" y="4946"/>
                    <a:pt x="3720" y="4946"/>
                  </a:cubicBezTo>
                  <a:cubicBezTo>
                    <a:pt x="3668" y="4946"/>
                    <a:pt x="3615" y="4938"/>
                    <a:pt x="3561" y="4923"/>
                  </a:cubicBezTo>
                  <a:lnTo>
                    <a:pt x="1923" y="4073"/>
                  </a:lnTo>
                  <a:cubicBezTo>
                    <a:pt x="1734" y="4010"/>
                    <a:pt x="1639" y="3726"/>
                    <a:pt x="1734" y="3537"/>
                  </a:cubicBezTo>
                  <a:cubicBezTo>
                    <a:pt x="1803" y="3399"/>
                    <a:pt x="1957" y="3311"/>
                    <a:pt x="2108" y="3311"/>
                  </a:cubicBezTo>
                  <a:close/>
                  <a:moveTo>
                    <a:pt x="7086" y="3316"/>
                  </a:moveTo>
                  <a:cubicBezTo>
                    <a:pt x="7226" y="3316"/>
                    <a:pt x="7352" y="3400"/>
                    <a:pt x="7436" y="3568"/>
                  </a:cubicBezTo>
                  <a:cubicBezTo>
                    <a:pt x="7562" y="3758"/>
                    <a:pt x="7436" y="4010"/>
                    <a:pt x="7247" y="4104"/>
                  </a:cubicBezTo>
                  <a:lnTo>
                    <a:pt x="5577" y="4955"/>
                  </a:lnTo>
                  <a:cubicBezTo>
                    <a:pt x="5528" y="4979"/>
                    <a:pt x="5472" y="4991"/>
                    <a:pt x="5415" y="4991"/>
                  </a:cubicBezTo>
                  <a:cubicBezTo>
                    <a:pt x="5255" y="4991"/>
                    <a:pt x="5088" y="4897"/>
                    <a:pt x="5042" y="4734"/>
                  </a:cubicBezTo>
                  <a:cubicBezTo>
                    <a:pt x="4947" y="4514"/>
                    <a:pt x="5042" y="4262"/>
                    <a:pt x="5231" y="4199"/>
                  </a:cubicBezTo>
                  <a:lnTo>
                    <a:pt x="6869" y="3379"/>
                  </a:lnTo>
                  <a:cubicBezTo>
                    <a:pt x="6943" y="3337"/>
                    <a:pt x="7016" y="3316"/>
                    <a:pt x="7086" y="3316"/>
                  </a:cubicBezTo>
                  <a:close/>
                  <a:moveTo>
                    <a:pt x="6223" y="6632"/>
                  </a:moveTo>
                  <a:cubicBezTo>
                    <a:pt x="6333" y="6632"/>
                    <a:pt x="6444" y="6672"/>
                    <a:pt x="6522" y="6750"/>
                  </a:cubicBezTo>
                  <a:cubicBezTo>
                    <a:pt x="6680" y="6908"/>
                    <a:pt x="6680" y="7192"/>
                    <a:pt x="6522" y="7349"/>
                  </a:cubicBezTo>
                  <a:cubicBezTo>
                    <a:pt x="5987" y="7885"/>
                    <a:pt x="5262" y="8137"/>
                    <a:pt x="4601" y="8137"/>
                  </a:cubicBezTo>
                  <a:cubicBezTo>
                    <a:pt x="3939" y="8137"/>
                    <a:pt x="3183" y="7853"/>
                    <a:pt x="2679" y="7349"/>
                  </a:cubicBezTo>
                  <a:cubicBezTo>
                    <a:pt x="2521" y="7192"/>
                    <a:pt x="2521" y="6908"/>
                    <a:pt x="2679" y="6750"/>
                  </a:cubicBezTo>
                  <a:cubicBezTo>
                    <a:pt x="2758" y="6672"/>
                    <a:pt x="2860" y="6632"/>
                    <a:pt x="2962" y="6632"/>
                  </a:cubicBezTo>
                  <a:cubicBezTo>
                    <a:pt x="3065" y="6632"/>
                    <a:pt x="3167" y="6672"/>
                    <a:pt x="3246" y="6750"/>
                  </a:cubicBezTo>
                  <a:cubicBezTo>
                    <a:pt x="3608" y="7129"/>
                    <a:pt x="4097" y="7318"/>
                    <a:pt x="4585" y="7318"/>
                  </a:cubicBezTo>
                  <a:cubicBezTo>
                    <a:pt x="5073" y="7318"/>
                    <a:pt x="5562" y="7129"/>
                    <a:pt x="5924" y="6750"/>
                  </a:cubicBezTo>
                  <a:cubicBezTo>
                    <a:pt x="6003" y="6672"/>
                    <a:pt x="6113" y="6632"/>
                    <a:pt x="6223" y="6632"/>
                  </a:cubicBezTo>
                  <a:close/>
                  <a:moveTo>
                    <a:pt x="8737" y="0"/>
                  </a:moveTo>
                  <a:cubicBezTo>
                    <a:pt x="8681" y="0"/>
                    <a:pt x="8624" y="13"/>
                    <a:pt x="8570" y="40"/>
                  </a:cubicBezTo>
                  <a:cubicBezTo>
                    <a:pt x="7294" y="544"/>
                    <a:pt x="5932" y="796"/>
                    <a:pt x="4565" y="796"/>
                  </a:cubicBezTo>
                  <a:cubicBezTo>
                    <a:pt x="3199" y="796"/>
                    <a:pt x="1828" y="544"/>
                    <a:pt x="537" y="40"/>
                  </a:cubicBezTo>
                  <a:cubicBezTo>
                    <a:pt x="494" y="22"/>
                    <a:pt x="447" y="13"/>
                    <a:pt x="400" y="13"/>
                  </a:cubicBezTo>
                  <a:cubicBezTo>
                    <a:pt x="205" y="13"/>
                    <a:pt x="1" y="164"/>
                    <a:pt x="1" y="418"/>
                  </a:cubicBezTo>
                  <a:lnTo>
                    <a:pt x="1" y="5301"/>
                  </a:lnTo>
                  <a:cubicBezTo>
                    <a:pt x="1" y="7948"/>
                    <a:pt x="1891" y="10279"/>
                    <a:pt x="4475" y="10783"/>
                  </a:cubicBezTo>
                  <a:lnTo>
                    <a:pt x="4632" y="10783"/>
                  </a:lnTo>
                  <a:cubicBezTo>
                    <a:pt x="7247" y="10247"/>
                    <a:pt x="9137" y="7948"/>
                    <a:pt x="9137" y="5301"/>
                  </a:cubicBezTo>
                  <a:lnTo>
                    <a:pt x="9137" y="418"/>
                  </a:lnTo>
                  <a:cubicBezTo>
                    <a:pt x="9137" y="170"/>
                    <a:pt x="8943" y="0"/>
                    <a:pt x="87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</p:grpSp>
      <p:sp>
        <p:nvSpPr>
          <p:cNvPr id="909" name="Google Shape;909;p51"/>
          <p:cNvSpPr txBox="1">
            <a:spLocks noGrp="1"/>
          </p:cNvSpPr>
          <p:nvPr>
            <p:ph type="subTitle" idx="1"/>
          </p:nvPr>
        </p:nvSpPr>
        <p:spPr>
          <a:xfrm>
            <a:off x="4763050" y="1785768"/>
            <a:ext cx="1335600" cy="301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SA" sz="2400" b="1" dirty="0">
                <a:latin typeface="Calibri Light" panose="020F0302020204030204" pitchFamily="34" charset="0"/>
                <a:cs typeface="Akhbar MT" pitchFamily="2" charset="-78"/>
              </a:rPr>
              <a:t>الاستخدام</a:t>
            </a:r>
            <a:endParaRPr sz="2400" b="1" dirty="0">
              <a:latin typeface="Calibri Light" panose="020F0302020204030204" pitchFamily="34" charset="0"/>
              <a:cs typeface="Akhbar MT" pitchFamily="2" charset="-78"/>
            </a:endParaRPr>
          </a:p>
        </p:txBody>
      </p:sp>
      <p:sp>
        <p:nvSpPr>
          <p:cNvPr id="910" name="Google Shape;910;p51"/>
          <p:cNvSpPr txBox="1">
            <a:spLocks noGrp="1"/>
          </p:cNvSpPr>
          <p:nvPr>
            <p:ph type="subTitle" idx="4"/>
          </p:nvPr>
        </p:nvSpPr>
        <p:spPr>
          <a:xfrm>
            <a:off x="6836563" y="1796718"/>
            <a:ext cx="1335600" cy="301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SA" sz="2800" b="1" dirty="0">
                <a:latin typeface="Calibri Light" panose="020F0302020204030204" pitchFamily="34" charset="0"/>
                <a:cs typeface="Akhbar MT" pitchFamily="2" charset="-78"/>
              </a:rPr>
              <a:t>المفهوم </a:t>
            </a:r>
            <a:endParaRPr sz="2800" b="1" dirty="0">
              <a:latin typeface="Calibri Light" panose="020F0302020204030204" pitchFamily="34" charset="0"/>
              <a:cs typeface="Akhbar MT" pitchFamily="2" charset="-78"/>
            </a:endParaRPr>
          </a:p>
        </p:txBody>
      </p:sp>
      <p:sp>
        <p:nvSpPr>
          <p:cNvPr id="911" name="Google Shape;911;p51"/>
          <p:cNvSpPr txBox="1">
            <a:spLocks noGrp="1"/>
          </p:cNvSpPr>
          <p:nvPr>
            <p:ph type="subTitle" idx="7"/>
          </p:nvPr>
        </p:nvSpPr>
        <p:spPr>
          <a:xfrm>
            <a:off x="6675120" y="2314076"/>
            <a:ext cx="1649984" cy="19476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1">
              <a:buClr>
                <a:schemeClr val="dk1"/>
              </a:buClr>
              <a:buSzPts val="1100"/>
            </a:pPr>
            <a:r>
              <a:rPr lang="ar-SA" sz="1600" b="1" dirty="0">
                <a:cs typeface="Akhbar MT" pitchFamily="2" charset="-78"/>
              </a:rPr>
              <a:t>هو المنهج الذي يعتمد على جمع المعلومات والحقائق من خلال دراسة الوثائق ونقدها وتحليلها ؛ لفهم </a:t>
            </a:r>
            <a:r>
              <a:rPr lang="ar-SA" sz="1600" b="1" dirty="0" smtClean="0">
                <a:cs typeface="Akhbar MT" pitchFamily="2" charset="-78"/>
              </a:rPr>
              <a:t>الأحداث</a:t>
            </a:r>
            <a:r>
              <a:rPr lang="ar-SA" sz="1600" b="1" dirty="0">
                <a:cs typeface="Akhbar MT" pitchFamily="2" charset="-78"/>
              </a:rPr>
              <a:t> والتطورات الماضية والاستفادة منها في </a:t>
            </a:r>
            <a:endParaRPr lang="ar-SA" sz="1600" b="1" dirty="0">
              <a:cs typeface="Akhbar MT" pitchFamily="2" charset="-78"/>
            </a:endParaRPr>
          </a:p>
          <a:p>
            <a:pPr marL="0" lvl="0" indent="0" rtl="1">
              <a:buClr>
                <a:schemeClr val="dk1"/>
              </a:buClr>
              <a:buSzPts val="1100"/>
            </a:pPr>
            <a:r>
              <a:rPr lang="ar-SA" sz="1600" b="1" dirty="0" smtClean="0">
                <a:cs typeface="Akhbar MT" pitchFamily="2" charset="-78"/>
              </a:rPr>
              <a:t>الحاضر</a:t>
            </a:r>
            <a:r>
              <a:rPr lang="ar-SA" sz="1600" b="1" dirty="0">
                <a:cs typeface="Akhbar MT" pitchFamily="2" charset="-78"/>
              </a:rPr>
              <a:t> والمستقبل </a:t>
            </a:r>
            <a:endParaRPr sz="1600" b="1" dirty="0">
              <a:cs typeface="Akhbar MT" pitchFamily="2" charset="-7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912" name="Google Shape;912;p51"/>
          <p:cNvSpPr txBox="1">
            <a:spLocks noGrp="1"/>
          </p:cNvSpPr>
          <p:nvPr>
            <p:ph type="title"/>
          </p:nvPr>
        </p:nvSpPr>
        <p:spPr>
          <a:xfrm>
            <a:off x="6498171" y="478352"/>
            <a:ext cx="2375805" cy="47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>
                <a:latin typeface="Calibri Light" panose="020F0302020204030204" pitchFamily="34" charset="0"/>
                <a:cs typeface="Akhbar MT" pitchFamily="2" charset="-78"/>
              </a:rPr>
              <a:t>المنهج التاريخي </a:t>
            </a:r>
            <a:endParaRPr sz="3600" b="1" dirty="0">
              <a:latin typeface="Calibri Light" panose="020F0302020204030204" pitchFamily="34" charset="0"/>
              <a:cs typeface="Akhbar MT" pitchFamily="2" charset="-78"/>
            </a:endParaRPr>
          </a:p>
        </p:txBody>
      </p:sp>
      <p:sp>
        <p:nvSpPr>
          <p:cNvPr id="919" name="Google Shape;919;p51"/>
          <p:cNvSpPr txBox="1">
            <a:spLocks noGrp="1"/>
          </p:cNvSpPr>
          <p:nvPr>
            <p:ph type="subTitle" idx="8"/>
          </p:nvPr>
        </p:nvSpPr>
        <p:spPr>
          <a:xfrm>
            <a:off x="2644760" y="2269752"/>
            <a:ext cx="1857053" cy="20301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1">
              <a:buClr>
                <a:schemeClr val="dk1"/>
              </a:buClr>
              <a:buSzPts val="1100"/>
            </a:pPr>
            <a:r>
              <a:rPr lang="ar-SA" b="1" dirty="0">
                <a:cs typeface="Akhbar MT" pitchFamily="2" charset="-78"/>
              </a:rPr>
              <a:t>(جهود الملك عبد الله  </a:t>
            </a:r>
            <a:r>
              <a:rPr lang="ar-SA" b="1" dirty="0" smtClean="0">
                <a:cs typeface="Akhbar MT" pitchFamily="2" charset="-78"/>
              </a:rPr>
              <a:t>رحمه</a:t>
            </a:r>
            <a:r>
              <a:rPr lang="ar-SA" b="1" dirty="0">
                <a:cs typeface="Akhbar MT" pitchFamily="2" charset="-78"/>
              </a:rPr>
              <a:t> الله- في إنشاء الجامعات )   وهنا </a:t>
            </a:r>
            <a:endParaRPr lang="ar-SA" b="1" dirty="0" smtClean="0">
              <a:cs typeface="Akhbar MT" pitchFamily="2" charset="-78"/>
            </a:endParaRPr>
          </a:p>
          <a:p>
            <a:pPr marL="0" lvl="0" indent="0" rtl="1">
              <a:buClr>
                <a:schemeClr val="dk1"/>
              </a:buClr>
              <a:buSzPts val="1100"/>
            </a:pPr>
            <a:r>
              <a:rPr lang="ar-SA" b="1" dirty="0" smtClean="0">
                <a:cs typeface="Akhbar MT" pitchFamily="2" charset="-78"/>
              </a:rPr>
              <a:t>يعتمد</a:t>
            </a:r>
            <a:r>
              <a:rPr lang="ar-SA" b="1" dirty="0">
                <a:cs typeface="Akhbar MT" pitchFamily="2" charset="-78"/>
              </a:rPr>
              <a:t> الباحث على جمع معلومات </a:t>
            </a:r>
            <a:endParaRPr lang="ar-SA" b="1" dirty="0">
              <a:cs typeface="Akhbar MT" pitchFamily="2" charset="-78"/>
            </a:endParaRPr>
          </a:p>
          <a:p>
            <a:pPr marL="0" lvl="0" indent="0" rtl="1">
              <a:buClr>
                <a:schemeClr val="dk1"/>
              </a:buClr>
              <a:buSzPts val="1100"/>
            </a:pPr>
            <a:r>
              <a:rPr lang="ar-SA" b="1" dirty="0" smtClean="0">
                <a:cs typeface="Akhbar MT" pitchFamily="2" charset="-78"/>
              </a:rPr>
              <a:t>وحقائق</a:t>
            </a:r>
            <a:r>
              <a:rPr lang="ar-SA" b="1" dirty="0">
                <a:cs typeface="Akhbar MT" pitchFamily="2" charset="-78"/>
              </a:rPr>
              <a:t> </a:t>
            </a:r>
            <a:r>
              <a:rPr lang="ar-SA" b="1" dirty="0" smtClean="0">
                <a:cs typeface="Akhbar MT" pitchFamily="2" charset="-78"/>
              </a:rPr>
              <a:t>من</a:t>
            </a:r>
            <a:r>
              <a:rPr lang="ar-SA" b="1" dirty="0">
                <a:cs typeface="Akhbar MT" pitchFamily="2" charset="-78"/>
              </a:rPr>
              <a:t> </a:t>
            </a:r>
            <a:r>
              <a:rPr lang="ar-SA" b="1" dirty="0" smtClean="0">
                <a:cs typeface="Akhbar MT" pitchFamily="2" charset="-78"/>
              </a:rPr>
              <a:t>مصادر تاريخية</a:t>
            </a:r>
            <a:r>
              <a:rPr lang="ar-SA" b="1" dirty="0">
                <a:cs typeface="Akhbar MT" pitchFamily="2" charset="-78"/>
              </a:rPr>
              <a:t> ، عمّا قدمه الملك عبد الله -رحمه الله- ؛ لخدمة التعليم الجامعي.</a:t>
            </a:r>
            <a:endParaRPr b="1" dirty="0">
              <a:cs typeface="Akhbar MT" pitchFamily="2" charset="-78"/>
            </a:endParaRPr>
          </a:p>
        </p:txBody>
      </p:sp>
      <p:sp>
        <p:nvSpPr>
          <p:cNvPr id="920" name="Google Shape;920;p51"/>
          <p:cNvSpPr txBox="1">
            <a:spLocks noGrp="1"/>
          </p:cNvSpPr>
          <p:nvPr>
            <p:ph type="subTitle" idx="6"/>
          </p:nvPr>
        </p:nvSpPr>
        <p:spPr>
          <a:xfrm>
            <a:off x="4693920" y="2295282"/>
            <a:ext cx="1762770" cy="19664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1">
              <a:buClr>
                <a:schemeClr val="dk1"/>
              </a:buClr>
              <a:buSzPts val="1100"/>
            </a:pPr>
            <a:r>
              <a:rPr lang="ar-SA" sz="1600" b="1" dirty="0">
                <a:cs typeface="Akhbar MT" pitchFamily="2" charset="-78"/>
              </a:rPr>
              <a:t>يستخدم في العلوم الإنسانية   ويطلق عليه أيضاً مسمى       (البحث الوثائقي)؛ لاعتماده على الوثائق في الحصول على </a:t>
            </a:r>
            <a:r>
              <a:rPr lang="ar-SA" sz="1600" b="1" dirty="0" smtClean="0">
                <a:cs typeface="Akhbar MT" pitchFamily="2" charset="-78"/>
              </a:rPr>
              <a:t>المعلومات</a:t>
            </a:r>
            <a:r>
              <a:rPr lang="ar-SA" sz="1600" b="1" dirty="0">
                <a:cs typeface="Akhbar MT" pitchFamily="2" charset="-78"/>
              </a:rPr>
              <a:t> يعد المنهج من   أقدم المناهج البحثية</a:t>
            </a:r>
            <a:endParaRPr sz="1600" b="1" dirty="0">
              <a:cs typeface="Akhbar MT" pitchFamily="2" charset="-78"/>
            </a:endParaRPr>
          </a:p>
        </p:txBody>
      </p:sp>
      <p:pic>
        <p:nvPicPr>
          <p:cNvPr id="7" name="رسم 6">
            <a:extLst>
              <a:ext uri="{FF2B5EF4-FFF2-40B4-BE49-F238E27FC236}">
                <a16:creationId xmlns:a16="http://schemas.microsoft.com/office/drawing/2014/main" xmlns="" id="{593E68AF-D3F4-4261-AE5D-CFBEA2AD17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495686" y="271300"/>
            <a:ext cx="892003" cy="892003"/>
          </a:xfrm>
          <a:prstGeom prst="rect">
            <a:avLst/>
          </a:prstGeom>
        </p:spPr>
      </p:pic>
      <p:sp>
        <p:nvSpPr>
          <p:cNvPr id="8" name="شكل بيضاوي 7">
            <a:extLst>
              <a:ext uri="{FF2B5EF4-FFF2-40B4-BE49-F238E27FC236}">
                <a16:creationId xmlns:a16="http://schemas.microsoft.com/office/drawing/2014/main" xmlns="" id="{22C60E18-31C9-4B11-9936-7AA8C36C4C87}"/>
              </a:ext>
            </a:extLst>
          </p:cNvPr>
          <p:cNvSpPr/>
          <p:nvPr/>
        </p:nvSpPr>
        <p:spPr>
          <a:xfrm>
            <a:off x="5695709" y="271300"/>
            <a:ext cx="463489" cy="477900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xmlns="" id="{0A3BF225-343E-44C8-8BC0-E3C0F7DE4625}"/>
              </a:ext>
            </a:extLst>
          </p:cNvPr>
          <p:cNvSpPr/>
          <p:nvPr/>
        </p:nvSpPr>
        <p:spPr>
          <a:xfrm>
            <a:off x="532117" y="1061338"/>
            <a:ext cx="2112643" cy="3200400"/>
          </a:xfrm>
          <a:prstGeom prst="rect">
            <a:avLst/>
          </a:prstGeom>
          <a:solidFill>
            <a:srgbClr val="EB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37"/>
          <p:cNvSpPr txBox="1">
            <a:spLocks noGrp="1"/>
          </p:cNvSpPr>
          <p:nvPr>
            <p:ph type="title"/>
          </p:nvPr>
        </p:nvSpPr>
        <p:spPr>
          <a:xfrm>
            <a:off x="919930" y="666016"/>
            <a:ext cx="3078165" cy="151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SA" sz="4000" b="1" dirty="0">
                <a:latin typeface="Calibri Light" panose="020F0302020204030204" pitchFamily="34" charset="0"/>
                <a:cs typeface="Akhbar MT" pitchFamily="2" charset="-78"/>
              </a:rPr>
              <a:t>المنهج الوصفي</a:t>
            </a:r>
            <a:br>
              <a:rPr lang="ar-SA" sz="4000" b="1" dirty="0">
                <a:latin typeface="Calibri Light" panose="020F0302020204030204" pitchFamily="34" charset="0"/>
                <a:cs typeface="Akhbar MT" pitchFamily="2" charset="-78"/>
              </a:rPr>
            </a:br>
            <a:r>
              <a:rPr lang="ar-SA" sz="3600" b="1" dirty="0">
                <a:latin typeface="Calibri Light" panose="020F0302020204030204" pitchFamily="34" charset="0"/>
                <a:cs typeface="Akhbar MT" pitchFamily="2" charset="-78"/>
              </a:rPr>
              <a:t>(المسحي)</a:t>
            </a:r>
            <a:endParaRPr sz="4000" b="1" dirty="0">
              <a:latin typeface="Calibri Light" panose="020F0302020204030204" pitchFamily="34" charset="0"/>
              <a:cs typeface="Akhbar MT" pitchFamily="2" charset="-78"/>
            </a:endParaRPr>
          </a:p>
        </p:txBody>
      </p:sp>
      <p:sp>
        <p:nvSpPr>
          <p:cNvPr id="545" name="Google Shape;545;p37"/>
          <p:cNvSpPr txBox="1">
            <a:spLocks noGrp="1"/>
          </p:cNvSpPr>
          <p:nvPr>
            <p:ph type="subTitle" idx="1"/>
          </p:nvPr>
        </p:nvSpPr>
        <p:spPr>
          <a:xfrm>
            <a:off x="7610167" y="651448"/>
            <a:ext cx="1114304" cy="3837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 b="1" dirty="0">
                <a:latin typeface="Calibri Light" panose="020F0302020204030204" pitchFamily="34" charset="0"/>
                <a:cs typeface="Akhbar MT" pitchFamily="2" charset="-78"/>
              </a:rPr>
              <a:t>المفهوم</a:t>
            </a:r>
            <a:endParaRPr sz="2400" b="1" dirty="0">
              <a:latin typeface="Calibri Light" panose="020F0302020204030204" pitchFamily="34" charset="0"/>
              <a:cs typeface="Akhbar MT" pitchFamily="2" charset="-78"/>
            </a:endParaRPr>
          </a:p>
        </p:txBody>
      </p:sp>
      <p:sp>
        <p:nvSpPr>
          <p:cNvPr id="550" name="Google Shape;550;p37"/>
          <p:cNvSpPr txBox="1">
            <a:spLocks noGrp="1"/>
          </p:cNvSpPr>
          <p:nvPr>
            <p:ph type="subTitle" idx="7"/>
          </p:nvPr>
        </p:nvSpPr>
        <p:spPr>
          <a:xfrm>
            <a:off x="7610167" y="3072683"/>
            <a:ext cx="1191952" cy="3837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 b="1" dirty="0">
                <a:latin typeface="Calibri Light" panose="020F0302020204030204" pitchFamily="34" charset="0"/>
                <a:cs typeface="Akhbar MT" pitchFamily="2" charset="-78"/>
              </a:rPr>
              <a:t>مثال</a:t>
            </a:r>
            <a:endParaRPr sz="2400" b="1" dirty="0">
              <a:latin typeface="Calibri Light" panose="020F0302020204030204" pitchFamily="34" charset="0"/>
              <a:cs typeface="Akhbar MT" pitchFamily="2" charset="-78"/>
            </a:endParaRPr>
          </a:p>
        </p:txBody>
      </p:sp>
      <p:sp>
        <p:nvSpPr>
          <p:cNvPr id="551" name="Google Shape;551;p37"/>
          <p:cNvSpPr txBox="1">
            <a:spLocks noGrp="1"/>
          </p:cNvSpPr>
          <p:nvPr>
            <p:ph type="subTitle" idx="6"/>
          </p:nvPr>
        </p:nvSpPr>
        <p:spPr>
          <a:xfrm>
            <a:off x="7610167" y="2173007"/>
            <a:ext cx="1191951" cy="3837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 b="1" dirty="0">
                <a:latin typeface="Calibri Light" panose="020F0302020204030204" pitchFamily="34" charset="0"/>
                <a:cs typeface="Akhbar MT" pitchFamily="2" charset="-78"/>
              </a:rPr>
              <a:t>الاستخدام</a:t>
            </a:r>
            <a:endParaRPr sz="2400" b="1" dirty="0">
              <a:latin typeface="Calibri Light" panose="020F0302020204030204" pitchFamily="34" charset="0"/>
              <a:cs typeface="Akhbar MT" pitchFamily="2" charset="-78"/>
            </a:endParaRPr>
          </a:p>
        </p:txBody>
      </p:sp>
      <p:sp>
        <p:nvSpPr>
          <p:cNvPr id="560" name="Google Shape;560;p37"/>
          <p:cNvSpPr txBox="1">
            <a:spLocks noGrp="1"/>
          </p:cNvSpPr>
          <p:nvPr>
            <p:ph type="subTitle" idx="9"/>
          </p:nvPr>
        </p:nvSpPr>
        <p:spPr>
          <a:xfrm>
            <a:off x="4221481" y="1058888"/>
            <a:ext cx="4583492" cy="9904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Aft>
                <a:spcPts val="1600"/>
              </a:spcAft>
            </a:pPr>
            <a:r>
              <a:rPr lang="ar-SA" sz="1600" b="1" dirty="0">
                <a:cs typeface="Akhbar MT" pitchFamily="2" charset="-78"/>
              </a:rPr>
              <a:t>هو الأسلوب الذي يعتمد على دراسة الظاهرة ووصفها وصفاً دقيقاً ويعبر عنها كيفياً وكمياً ،-الوصف الكيفي : يصف الظاهرة ويوضح خصائصها - وكمياً: الكمّي يعطي وصفاً رقمياً يوضح مقدارها أو حجمها ومقدار </a:t>
            </a:r>
            <a:r>
              <a:rPr lang="ar-SA" sz="1600" b="1" dirty="0" smtClean="0">
                <a:cs typeface="Akhbar MT" pitchFamily="2" charset="-78"/>
              </a:rPr>
              <a:t>ارتباطها</a:t>
            </a:r>
            <a:r>
              <a:rPr lang="ar-SA" sz="1600" b="1" dirty="0">
                <a:cs typeface="Akhbar MT" pitchFamily="2" charset="-78"/>
              </a:rPr>
              <a:t> </a:t>
            </a:r>
            <a:r>
              <a:rPr lang="ar-SA" sz="1600" b="1" dirty="0" err="1" smtClean="0">
                <a:cs typeface="Akhbar MT" pitchFamily="2" charset="-78"/>
              </a:rPr>
              <a:t>بالظواهرالمختلفة</a:t>
            </a:r>
            <a:r>
              <a:rPr lang="ar-SA" sz="1600" b="1" dirty="0">
                <a:cs typeface="Akhbar MT" pitchFamily="2" charset="-78"/>
              </a:rPr>
              <a:t> . </a:t>
            </a:r>
            <a:endParaRPr sz="1600" b="1" dirty="0">
              <a:cs typeface="Akhbar MT" pitchFamily="2" charset="-78"/>
            </a:endParaRPr>
          </a:p>
        </p:txBody>
      </p:sp>
      <p:sp>
        <p:nvSpPr>
          <p:cNvPr id="561" name="Google Shape;561;p37"/>
          <p:cNvSpPr txBox="1">
            <a:spLocks noGrp="1"/>
          </p:cNvSpPr>
          <p:nvPr>
            <p:ph type="subTitle" idx="13"/>
          </p:nvPr>
        </p:nvSpPr>
        <p:spPr>
          <a:xfrm>
            <a:off x="4262284" y="3586611"/>
            <a:ext cx="4462187" cy="4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Aft>
                <a:spcPts val="1600"/>
              </a:spcAft>
              <a:buClr>
                <a:schemeClr val="dk1"/>
              </a:buClr>
              <a:buSzPts val="1100"/>
            </a:pPr>
            <a:r>
              <a:rPr lang="ar-SA" sz="1800" b="1" dirty="0">
                <a:cs typeface="Akhbar MT" pitchFamily="2" charset="-78"/>
              </a:rPr>
              <a:t> إحراء مسح ميداني لعينة حول مدى فهم طلاب نظام المقررات لأهداف مقرر مهارات البحث ومصادر المعلومات.</a:t>
            </a:r>
            <a:endParaRPr sz="1800" b="1" dirty="0">
              <a:cs typeface="Akhbar MT" pitchFamily="2" charset="-78"/>
            </a:endParaRPr>
          </a:p>
        </p:txBody>
      </p:sp>
      <p:sp>
        <p:nvSpPr>
          <p:cNvPr id="563" name="Google Shape;563;p37"/>
          <p:cNvSpPr txBox="1">
            <a:spLocks noGrp="1"/>
          </p:cNvSpPr>
          <p:nvPr>
            <p:ph type="subTitle" idx="15"/>
          </p:nvPr>
        </p:nvSpPr>
        <p:spPr>
          <a:xfrm>
            <a:off x="3764280" y="2587670"/>
            <a:ext cx="5037839" cy="56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Aft>
                <a:spcPts val="1600"/>
              </a:spcAft>
              <a:buClr>
                <a:schemeClr val="dk1"/>
              </a:buClr>
              <a:buSzPts val="1100"/>
            </a:pPr>
            <a:r>
              <a:rPr lang="ar-SA" sz="1600" b="1" dirty="0">
                <a:cs typeface="Akhbar MT" pitchFamily="2" charset="-78"/>
              </a:rPr>
              <a:t>الأسلوب الوصفي يستخدم في المجالات الإنسانية وكذلك في مجال الظواهر </a:t>
            </a:r>
            <a:r>
              <a:rPr lang="ar-SA" sz="1600" b="1" dirty="0" smtClean="0">
                <a:cs typeface="Akhbar MT" pitchFamily="2" charset="-78"/>
              </a:rPr>
              <a:t>الطبيعية</a:t>
            </a:r>
            <a:endParaRPr sz="1600" b="1" dirty="0">
              <a:cs typeface="Akhbar MT" pitchFamily="2" charset="-78"/>
            </a:endParaRPr>
          </a:p>
        </p:txBody>
      </p:sp>
      <p:pic>
        <p:nvPicPr>
          <p:cNvPr id="24" name="رسم 23">
            <a:extLst>
              <a:ext uri="{FF2B5EF4-FFF2-40B4-BE49-F238E27FC236}">
                <a16:creationId xmlns:a16="http://schemas.microsoft.com/office/drawing/2014/main" xmlns="" id="{8969AA09-B117-4087-A78A-EA7BCC581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495793" flipH="1">
            <a:off x="1695664" y="2151110"/>
            <a:ext cx="1526696" cy="15266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33C63544-410D-4DCF-BFC9-41B15C4A5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865" y="843750"/>
            <a:ext cx="2948100" cy="955553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t"/>
          <a:lstStyle/>
          <a:p>
            <a:pPr algn="ctr" rtl="1"/>
            <a:r>
              <a:rPr lang="ar-SA" sz="4400" b="1" dirty="0">
                <a:latin typeface="Calibri Light" panose="020F0302020204030204" pitchFamily="34" charset="0"/>
                <a:cs typeface="Akhbar MT" pitchFamily="2" charset="-78"/>
              </a:rPr>
              <a:t>أنواع المسح</a:t>
            </a:r>
          </a:p>
        </p:txBody>
      </p:sp>
      <p:sp>
        <p:nvSpPr>
          <p:cNvPr id="7" name="عنوان فرعي 6">
            <a:extLst>
              <a:ext uri="{FF2B5EF4-FFF2-40B4-BE49-F238E27FC236}">
                <a16:creationId xmlns:a16="http://schemas.microsoft.com/office/drawing/2014/main" xmlns="" id="{09C86AF2-E31C-472D-88E7-312C1AC9BF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2246" y="405837"/>
            <a:ext cx="1869876" cy="437494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SA" sz="2400" b="1" dirty="0">
                <a:latin typeface="Calibri Light" panose="020F0302020204030204" pitchFamily="34" charset="0"/>
                <a:cs typeface="Akhbar MT" pitchFamily="2" charset="-78"/>
              </a:rPr>
              <a:t>المسح الاجتماعي </a:t>
            </a:r>
          </a:p>
        </p:txBody>
      </p:sp>
      <p:sp>
        <p:nvSpPr>
          <p:cNvPr id="8" name="عنوان فرعي 7">
            <a:extLst>
              <a:ext uri="{FF2B5EF4-FFF2-40B4-BE49-F238E27FC236}">
                <a16:creationId xmlns:a16="http://schemas.microsoft.com/office/drawing/2014/main" xmlns="" id="{8961CEA6-2099-4C35-AD1C-5E9CFDD5E5E2}"/>
              </a:ext>
            </a:extLst>
          </p:cNvPr>
          <p:cNvSpPr>
            <a:spLocks noGrp="1"/>
          </p:cNvSpPr>
          <p:nvPr>
            <p:ph type="subTitle" idx="6"/>
          </p:nvPr>
        </p:nvSpPr>
        <p:spPr>
          <a:xfrm>
            <a:off x="6902246" y="1892269"/>
            <a:ext cx="1869876" cy="3837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SA" dirty="0">
                <a:latin typeface="Calibri Light" panose="020F0302020204030204" pitchFamily="34" charset="0"/>
                <a:cs typeface="Calibri Light" panose="020F0302020204030204" pitchFamily="34" charset="0"/>
              </a:rPr>
              <a:t>مسح الرأي العام</a:t>
            </a:r>
          </a:p>
        </p:txBody>
      </p:sp>
      <p:sp>
        <p:nvSpPr>
          <p:cNvPr id="9" name="عنوان فرعي 8">
            <a:extLst>
              <a:ext uri="{FF2B5EF4-FFF2-40B4-BE49-F238E27FC236}">
                <a16:creationId xmlns:a16="http://schemas.microsoft.com/office/drawing/2014/main" xmlns="" id="{E1F20FAA-9E0F-4DD5-9396-4568AA9B8DD4}"/>
              </a:ext>
            </a:extLst>
          </p:cNvPr>
          <p:cNvSpPr>
            <a:spLocks noGrp="1"/>
          </p:cNvSpPr>
          <p:nvPr>
            <p:ph type="subTitle" idx="7"/>
          </p:nvPr>
        </p:nvSpPr>
        <p:spPr>
          <a:xfrm>
            <a:off x="6908534" y="3381705"/>
            <a:ext cx="1921496" cy="3837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SA" sz="2400" b="1" dirty="0">
                <a:latin typeface="Calibri Light" panose="020F0302020204030204" pitchFamily="34" charset="0"/>
                <a:cs typeface="Akhbar MT" pitchFamily="2" charset="-78"/>
              </a:rPr>
              <a:t>المسح التعليمي </a:t>
            </a:r>
          </a:p>
        </p:txBody>
      </p:sp>
      <p:sp>
        <p:nvSpPr>
          <p:cNvPr id="11" name="عنوان فرعي 10">
            <a:extLst>
              <a:ext uri="{FF2B5EF4-FFF2-40B4-BE49-F238E27FC236}">
                <a16:creationId xmlns:a16="http://schemas.microsoft.com/office/drawing/2014/main" xmlns="" id="{F0F71FF4-7659-405F-9ABF-19300669B49C}"/>
              </a:ext>
            </a:extLst>
          </p:cNvPr>
          <p:cNvSpPr>
            <a:spLocks noGrp="1"/>
          </p:cNvSpPr>
          <p:nvPr>
            <p:ph type="subTitle" idx="9"/>
          </p:nvPr>
        </p:nvSpPr>
        <p:spPr>
          <a:xfrm>
            <a:off x="4320192" y="905444"/>
            <a:ext cx="4509838" cy="916512"/>
          </a:xfrm>
        </p:spPr>
        <p:txBody>
          <a:bodyPr/>
          <a:lstStyle/>
          <a:p>
            <a:pPr algn="r" rtl="1"/>
            <a:r>
              <a:rPr lang="ar-SA" b="1" dirty="0"/>
              <a:t>يركز على دراسة المشكلات والظواهر الاجتماعية التي تغطي كافة مناحي</a:t>
            </a:r>
          </a:p>
          <a:p>
            <a:pPr algn="r" rtl="1"/>
            <a:r>
              <a:rPr lang="ar-SA" b="1" dirty="0"/>
              <a:t>حياتنا الاجتماعية.</a:t>
            </a:r>
          </a:p>
          <a:p>
            <a:pPr algn="r" rtl="1"/>
            <a:r>
              <a:rPr lang="ar-SA" b="1" dirty="0"/>
              <a:t>مثال : مستوى الحوار لدى الأسر في المملكة العربية السعودية          (دراسة مسحية)</a:t>
            </a:r>
            <a:br>
              <a:rPr lang="ar-SA" b="1" dirty="0"/>
            </a:br>
            <a:r>
              <a:rPr lang="ar-SA" dirty="0"/>
              <a:t/>
            </a:r>
            <a:br>
              <a:rPr lang="ar-SA" dirty="0"/>
            </a:br>
            <a:endParaRPr lang="ar-SA" dirty="0">
              <a:cs typeface="+mn-cs"/>
            </a:endParaRPr>
          </a:p>
        </p:txBody>
      </p:sp>
      <p:sp>
        <p:nvSpPr>
          <p:cNvPr id="14" name="عنوان فرعي 13">
            <a:extLst>
              <a:ext uri="{FF2B5EF4-FFF2-40B4-BE49-F238E27FC236}">
                <a16:creationId xmlns:a16="http://schemas.microsoft.com/office/drawing/2014/main" xmlns="" id="{2F681FA4-A6C3-4620-B589-CF718178217D}"/>
              </a:ext>
            </a:extLst>
          </p:cNvPr>
          <p:cNvSpPr>
            <a:spLocks noGrp="1"/>
          </p:cNvSpPr>
          <p:nvPr>
            <p:ph type="subTitle" idx="15"/>
          </p:nvPr>
        </p:nvSpPr>
        <p:spPr>
          <a:xfrm>
            <a:off x="4408682" y="2328451"/>
            <a:ext cx="4509838" cy="934343"/>
          </a:xfrm>
        </p:spPr>
        <p:txBody>
          <a:bodyPr/>
          <a:lstStyle/>
          <a:p>
            <a:pPr algn="r" rtl="1"/>
            <a:r>
              <a:rPr lang="ar-SA" b="1" dirty="0"/>
              <a:t>يهتم بدراسة آراء الناس حول قضايا محددة ، من مدى القبول أو الرفض     لموضوع ما أو قرار معين . </a:t>
            </a:r>
          </a:p>
          <a:p>
            <a:pPr algn="r" rtl="1"/>
            <a:r>
              <a:rPr lang="ar-SA" b="1" dirty="0" err="1"/>
              <a:t>مثال:استطلاعات</a:t>
            </a:r>
            <a:r>
              <a:rPr lang="ar-SA" b="1" dirty="0"/>
              <a:t> الرأي التي تسبق الحملات  التطوعية عن طريق وسائل    الإعلام (دراسة استطلاعية)</a:t>
            </a:r>
            <a:endParaRPr lang="ar-SA" b="1" dirty="0">
              <a:cs typeface="+mn-cs"/>
            </a:endParaRPr>
          </a:p>
        </p:txBody>
      </p:sp>
      <p:sp>
        <p:nvSpPr>
          <p:cNvPr id="15" name="Google Shape;5179;p66">
            <a:extLst>
              <a:ext uri="{FF2B5EF4-FFF2-40B4-BE49-F238E27FC236}">
                <a16:creationId xmlns:a16="http://schemas.microsoft.com/office/drawing/2014/main" xmlns="" id="{C947AB7A-D139-404B-B138-9FF6F8001652}"/>
              </a:ext>
            </a:extLst>
          </p:cNvPr>
          <p:cNvSpPr/>
          <p:nvPr/>
        </p:nvSpPr>
        <p:spPr>
          <a:xfrm>
            <a:off x="1142003" y="1821956"/>
            <a:ext cx="2138514" cy="2224250"/>
          </a:xfrm>
          <a:custGeom>
            <a:avLst/>
            <a:gdLst/>
            <a:ahLst/>
            <a:cxnLst/>
            <a:rect l="l" t="t" r="r" b="b"/>
            <a:pathLst>
              <a:path w="4733" h="5225" extrusionOk="0">
                <a:moveTo>
                  <a:pt x="346" y="0"/>
                </a:moveTo>
                <a:cubicBezTo>
                  <a:pt x="148" y="0"/>
                  <a:pt x="1" y="148"/>
                  <a:pt x="1" y="333"/>
                </a:cubicBezTo>
                <a:lnTo>
                  <a:pt x="1" y="4423"/>
                </a:lnTo>
                <a:cubicBezTo>
                  <a:pt x="1" y="4608"/>
                  <a:pt x="148" y="4756"/>
                  <a:pt x="346" y="4756"/>
                </a:cubicBezTo>
                <a:lnTo>
                  <a:pt x="2046" y="4756"/>
                </a:lnTo>
                <a:lnTo>
                  <a:pt x="2366" y="5224"/>
                </a:lnTo>
                <a:lnTo>
                  <a:pt x="2674" y="4756"/>
                </a:lnTo>
                <a:lnTo>
                  <a:pt x="4387" y="4756"/>
                </a:lnTo>
                <a:cubicBezTo>
                  <a:pt x="4394" y="4757"/>
                  <a:pt x="4400" y="4757"/>
                  <a:pt x="4407" y="4757"/>
                </a:cubicBezTo>
                <a:cubicBezTo>
                  <a:pt x="4583" y="4757"/>
                  <a:pt x="4732" y="4602"/>
                  <a:pt x="4732" y="4423"/>
                </a:cubicBezTo>
                <a:lnTo>
                  <a:pt x="4732" y="333"/>
                </a:lnTo>
                <a:cubicBezTo>
                  <a:pt x="4732" y="148"/>
                  <a:pt x="4572" y="0"/>
                  <a:pt x="4387" y="0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xmlns="" id="{2759ABD4-E10D-4A5B-85BA-967549FAD3F9}"/>
              </a:ext>
            </a:extLst>
          </p:cNvPr>
          <p:cNvSpPr txBox="1"/>
          <p:nvPr/>
        </p:nvSpPr>
        <p:spPr>
          <a:xfrm>
            <a:off x="1142003" y="2013806"/>
            <a:ext cx="1997437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SA" sz="1600" b="1" dirty="0">
                <a:cs typeface="Akhbar MT" pitchFamily="2" charset="-78"/>
              </a:rPr>
              <a:t>هناك عدة أنواع من المسح  </a:t>
            </a:r>
            <a:r>
              <a:rPr lang="ar-SA" sz="1600" b="1" dirty="0" smtClean="0">
                <a:cs typeface="Akhbar MT" pitchFamily="2" charset="-78"/>
              </a:rPr>
              <a:t>تتفق</a:t>
            </a:r>
          </a:p>
          <a:p>
            <a:pPr algn="ctr" rtl="1"/>
            <a:r>
              <a:rPr lang="ar-SA" sz="1600" b="1" dirty="0" smtClean="0">
                <a:cs typeface="Akhbar MT" pitchFamily="2" charset="-78"/>
              </a:rPr>
              <a:t>كلها</a:t>
            </a:r>
            <a:r>
              <a:rPr lang="ar-SA" sz="1600" b="1" dirty="0">
                <a:cs typeface="Akhbar MT" pitchFamily="2" charset="-78"/>
              </a:rPr>
              <a:t> في طبيعة تجميعها للبيانات وتختلف في أهدافها ، غير </a:t>
            </a:r>
            <a:r>
              <a:rPr lang="ar-SA" sz="1600" b="1" dirty="0" smtClean="0">
                <a:cs typeface="Akhbar MT" pitchFamily="2" charset="-78"/>
              </a:rPr>
              <a:t>أن</a:t>
            </a:r>
          </a:p>
          <a:p>
            <a:pPr algn="ctr" rtl="1"/>
            <a:r>
              <a:rPr lang="ar-SA" sz="1600" b="1" dirty="0" smtClean="0">
                <a:cs typeface="Akhbar MT" pitchFamily="2" charset="-78"/>
              </a:rPr>
              <a:t>هناك</a:t>
            </a:r>
            <a:r>
              <a:rPr lang="ar-SA" sz="1600" b="1" dirty="0">
                <a:cs typeface="Akhbar MT" pitchFamily="2" charset="-78"/>
              </a:rPr>
              <a:t> ثلاثة أنواع شائعة الاستخدام في </a:t>
            </a:r>
            <a:r>
              <a:rPr lang="ar-SA" sz="1600" b="1" dirty="0" smtClean="0">
                <a:cs typeface="Akhbar MT" pitchFamily="2" charset="-78"/>
              </a:rPr>
              <a:t>الدراسات</a:t>
            </a:r>
            <a:endParaRPr lang="ar-SA" sz="1600" b="1" dirty="0">
              <a:cs typeface="Akhbar MT" pitchFamily="2" charset="-78"/>
            </a:endParaRPr>
          </a:p>
          <a:p>
            <a:pPr algn="ctr" rtl="1"/>
            <a:r>
              <a:rPr lang="ar-SA" sz="1600" b="1" dirty="0">
                <a:cs typeface="Akhbar MT" pitchFamily="2" charset="-78"/>
              </a:rPr>
              <a:t>ا</a:t>
            </a:r>
            <a:r>
              <a:rPr lang="ar-SA" sz="1600" b="1" dirty="0" smtClean="0">
                <a:cs typeface="Akhbar MT" pitchFamily="2" charset="-78"/>
              </a:rPr>
              <a:t>لمسحية</a:t>
            </a:r>
            <a:r>
              <a:rPr lang="ar-SA" sz="1600" b="1" dirty="0">
                <a:cs typeface="Akhbar MT" pitchFamily="2" charset="-78"/>
              </a:rPr>
              <a:t> من أهمها: 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xmlns="" id="{2E5B1C7B-DB95-4ABE-93A1-40F87EE03BBD}"/>
              </a:ext>
            </a:extLst>
          </p:cNvPr>
          <p:cNvSpPr txBox="1"/>
          <p:nvPr/>
        </p:nvSpPr>
        <p:spPr>
          <a:xfrm>
            <a:off x="4587240" y="3968830"/>
            <a:ext cx="410693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1600" b="1" dirty="0"/>
              <a:t>يهتم هذا النوع بالدراسات التعليمية والتربوية مثال: انتشار ظاهرة  السمنة بين طلاب المدارس الثانوية (دراسة تقييمية)</a:t>
            </a:r>
          </a:p>
        </p:txBody>
      </p:sp>
    </p:spTree>
    <p:extLst>
      <p:ext uri="{BB962C8B-B14F-4D97-AF65-F5344CB8AC3E}">
        <p14:creationId xmlns:p14="http://schemas.microsoft.com/office/powerpoint/2010/main" val="20779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EF56944B-9494-4BF3-B582-50088874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 rtl="1"/>
            <a:r>
              <a:rPr lang="ar-SA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المنهج التجريبي</a:t>
            </a:r>
          </a:p>
        </p:txBody>
      </p:sp>
      <p:sp>
        <p:nvSpPr>
          <p:cNvPr id="7" name="عنوان فرعي 6">
            <a:extLst>
              <a:ext uri="{FF2B5EF4-FFF2-40B4-BE49-F238E27FC236}">
                <a16:creationId xmlns:a16="http://schemas.microsoft.com/office/drawing/2014/main" xmlns="" id="{567A807B-D379-4C84-B8EE-1AE1CB4FE3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3972" y="447838"/>
            <a:ext cx="1590159" cy="3837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 rtl="1"/>
            <a:r>
              <a:rPr lang="ar-SA" sz="2400" b="1" dirty="0">
                <a:latin typeface="Calibri Light" panose="020F0302020204030204" pitchFamily="34" charset="0"/>
                <a:cs typeface="Akhbar MT" pitchFamily="2" charset="-78"/>
              </a:rPr>
              <a:t>المفهوم</a:t>
            </a:r>
          </a:p>
        </p:txBody>
      </p:sp>
      <p:sp>
        <p:nvSpPr>
          <p:cNvPr id="8" name="عنوان فرعي 7">
            <a:extLst>
              <a:ext uri="{FF2B5EF4-FFF2-40B4-BE49-F238E27FC236}">
                <a16:creationId xmlns:a16="http://schemas.microsoft.com/office/drawing/2014/main" xmlns="" id="{BAFDDF73-8F25-4D6C-9438-82EAA59B73F2}"/>
              </a:ext>
            </a:extLst>
          </p:cNvPr>
          <p:cNvSpPr>
            <a:spLocks noGrp="1"/>
          </p:cNvSpPr>
          <p:nvPr>
            <p:ph type="subTitle" idx="6"/>
          </p:nvPr>
        </p:nvSpPr>
        <p:spPr>
          <a:xfrm>
            <a:off x="7093974" y="1497678"/>
            <a:ext cx="1663900" cy="3837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 rtl="1"/>
            <a:r>
              <a:rPr lang="ar-SA" sz="2400" b="1" dirty="0">
                <a:latin typeface="Calibri Light" panose="020F0302020204030204" pitchFamily="34" charset="0"/>
                <a:cs typeface="Akhbar MT" pitchFamily="2" charset="-78"/>
              </a:rPr>
              <a:t>الاستخدام</a:t>
            </a:r>
          </a:p>
        </p:txBody>
      </p:sp>
      <p:sp>
        <p:nvSpPr>
          <p:cNvPr id="9" name="عنوان فرعي 8">
            <a:extLst>
              <a:ext uri="{FF2B5EF4-FFF2-40B4-BE49-F238E27FC236}">
                <a16:creationId xmlns:a16="http://schemas.microsoft.com/office/drawing/2014/main" xmlns="" id="{BF46DFF9-0FBF-4F67-8AA2-6A9882871C5E}"/>
              </a:ext>
            </a:extLst>
          </p:cNvPr>
          <p:cNvSpPr>
            <a:spLocks noGrp="1"/>
          </p:cNvSpPr>
          <p:nvPr>
            <p:ph type="subTitle" idx="7"/>
          </p:nvPr>
        </p:nvSpPr>
        <p:spPr>
          <a:xfrm>
            <a:off x="7093972" y="2804175"/>
            <a:ext cx="1663901" cy="3837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rtl="1"/>
            <a:r>
              <a:rPr lang="ar-SA" sz="2800" b="1" dirty="0">
                <a:latin typeface="Calibri Light" panose="020F0302020204030204" pitchFamily="34" charset="0"/>
                <a:cs typeface="Akhbar MT" pitchFamily="2" charset="-78"/>
              </a:rPr>
              <a:t>مثال</a:t>
            </a:r>
          </a:p>
        </p:txBody>
      </p:sp>
      <p:sp>
        <p:nvSpPr>
          <p:cNvPr id="11" name="عنوان فرعي 10">
            <a:extLst>
              <a:ext uri="{FF2B5EF4-FFF2-40B4-BE49-F238E27FC236}">
                <a16:creationId xmlns:a16="http://schemas.microsoft.com/office/drawing/2014/main" xmlns="" id="{4DFC9A58-A658-49D5-9819-82AE99C55208}"/>
              </a:ext>
            </a:extLst>
          </p:cNvPr>
          <p:cNvSpPr>
            <a:spLocks noGrp="1"/>
          </p:cNvSpPr>
          <p:nvPr>
            <p:ph type="subTitle" idx="9"/>
          </p:nvPr>
        </p:nvSpPr>
        <p:spPr>
          <a:xfrm>
            <a:off x="4372897" y="905531"/>
            <a:ext cx="4384977" cy="498000"/>
          </a:xfrm>
        </p:spPr>
        <p:txBody>
          <a:bodyPr/>
          <a:lstStyle/>
          <a:p>
            <a:pPr algn="r" rtl="1"/>
            <a:r>
              <a:rPr lang="ar-SA" b="1" dirty="0"/>
              <a:t>هو المنهج الذي يعتمد على استخدام التجربة العلمية في إثبات  أو نفي     تساؤلات البحث. </a:t>
            </a:r>
            <a:endParaRPr lang="ar-SA" b="1" dirty="0">
              <a:cs typeface="+mn-cs"/>
            </a:endParaRPr>
          </a:p>
        </p:txBody>
      </p:sp>
      <p:sp>
        <p:nvSpPr>
          <p:cNvPr id="12" name="عنوان فرعي 11">
            <a:extLst>
              <a:ext uri="{FF2B5EF4-FFF2-40B4-BE49-F238E27FC236}">
                <a16:creationId xmlns:a16="http://schemas.microsoft.com/office/drawing/2014/main" xmlns="" id="{DC3CAB5D-D193-496D-BB41-A3F64BD7AE8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648200" y="3348704"/>
            <a:ext cx="4112131" cy="583215"/>
          </a:xfrm>
        </p:spPr>
        <p:txBody>
          <a:bodyPr/>
          <a:lstStyle/>
          <a:p>
            <a:pPr algn="r" rtl="1"/>
            <a:r>
              <a:rPr lang="ar-SA" sz="1600" b="1" dirty="0"/>
              <a:t>أثر استخدام الشاشة التفاعلية في زيادة تحصيل الطلاب في مادة اللغة الإنجليزية (دراسة تجريبية)</a:t>
            </a:r>
            <a:endParaRPr lang="ar-SA" sz="1600" b="1" dirty="0">
              <a:cs typeface="+mn-cs"/>
            </a:endParaRPr>
          </a:p>
        </p:txBody>
      </p:sp>
      <p:sp>
        <p:nvSpPr>
          <p:cNvPr id="14" name="عنوان فرعي 13">
            <a:extLst>
              <a:ext uri="{FF2B5EF4-FFF2-40B4-BE49-F238E27FC236}">
                <a16:creationId xmlns:a16="http://schemas.microsoft.com/office/drawing/2014/main" xmlns="" id="{D10883BA-FA3B-45F7-AE3F-70F08B6F00A0}"/>
              </a:ext>
            </a:extLst>
          </p:cNvPr>
          <p:cNvSpPr>
            <a:spLocks noGrp="1"/>
          </p:cNvSpPr>
          <p:nvPr>
            <p:ph type="subTitle" idx="15"/>
          </p:nvPr>
        </p:nvSpPr>
        <p:spPr>
          <a:xfrm>
            <a:off x="4291782" y="2002050"/>
            <a:ext cx="4448676" cy="844389"/>
          </a:xfrm>
        </p:spPr>
        <p:txBody>
          <a:bodyPr/>
          <a:lstStyle/>
          <a:p>
            <a:pPr algn="r"/>
            <a:r>
              <a:rPr lang="ar-SA" b="1" dirty="0"/>
              <a:t>يستخدم هذا النوع بشكل خاص في مجال العلوم البحتة والتطبيقية . ويعد هذا المنهج من أقرب مناهج البحث إلى الموضوعية والحيادية باعتماده المباشر على الأساليب العلمية والملاحظة الدقيقة.</a:t>
            </a:r>
            <a:endParaRPr lang="ar-SA" b="1" dirty="0">
              <a:cs typeface="+mn-cs"/>
            </a:endParaRPr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xmlns="" id="{485D27CB-A524-49B3-8FFE-ABB11C92D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00" y="1640287"/>
            <a:ext cx="3167975" cy="316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81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56"/>
          <p:cNvSpPr txBox="1">
            <a:spLocks noGrp="1"/>
          </p:cNvSpPr>
          <p:nvPr>
            <p:ph type="subTitle" idx="1"/>
          </p:nvPr>
        </p:nvSpPr>
        <p:spPr>
          <a:xfrm>
            <a:off x="2690879" y="1013074"/>
            <a:ext cx="3892500" cy="100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SA" sz="4000" b="1" dirty="0" smtClean="0">
                <a:solidFill>
                  <a:schemeClr val="dk1"/>
                </a:solidFill>
                <a:latin typeface="Calibri Light" panose="020F0302020204030204" pitchFamily="34" charset="0"/>
                <a:cs typeface="Akhbar MT" pitchFamily="2" charset="-78"/>
              </a:rPr>
              <a:t>شكرًا </a:t>
            </a:r>
            <a:r>
              <a:rPr lang="ar-SA" sz="4000" b="1" dirty="0">
                <a:solidFill>
                  <a:schemeClr val="dk1"/>
                </a:solidFill>
                <a:latin typeface="Calibri Light" panose="020F0302020204030204" pitchFamily="34" charset="0"/>
                <a:cs typeface="Akhbar MT" pitchFamily="2" charset="-78"/>
              </a:rPr>
              <a:t>لحسن استماعكم</a:t>
            </a:r>
            <a:endParaRPr sz="4000" b="1" dirty="0">
              <a:solidFill>
                <a:schemeClr val="dk1"/>
              </a:solidFill>
              <a:latin typeface="Calibri Light" panose="020F0302020204030204" pitchFamily="34" charset="0"/>
              <a:cs typeface="Akhbar MT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xmlns="" id="{99AB7471-DC9E-4D07-AB80-3F6E2F5FC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83" y="2222865"/>
            <a:ext cx="2666667" cy="2920635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xmlns="" id="{73019355-2C7B-4BF1-8A00-375DC5BC56B7}"/>
              </a:ext>
            </a:extLst>
          </p:cNvPr>
          <p:cNvSpPr/>
          <p:nvPr/>
        </p:nvSpPr>
        <p:spPr>
          <a:xfrm>
            <a:off x="3423684" y="2828260"/>
            <a:ext cx="2426890" cy="1616149"/>
          </a:xfrm>
          <a:prstGeom prst="rect">
            <a:avLst/>
          </a:prstGeom>
          <a:solidFill>
            <a:srgbClr val="FBD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xmlns="" id="{41EF26A6-2A5F-4981-A715-1806FEC6D68D}"/>
              </a:ext>
            </a:extLst>
          </p:cNvPr>
          <p:cNvSpPr txBox="1"/>
          <p:nvPr/>
        </p:nvSpPr>
        <p:spPr>
          <a:xfrm>
            <a:off x="3398874" y="2136084"/>
            <a:ext cx="2476509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2000" b="1" dirty="0">
                <a:latin typeface="Arabic Typesetting" panose="03020402040406030203" pitchFamily="66" charset="-78"/>
                <a:cs typeface="Akhbar MT" pitchFamily="2" charset="-78"/>
              </a:rPr>
              <a:t>إعداد الطالبات :</a:t>
            </a:r>
          </a:p>
          <a:p>
            <a:pPr algn="r" rtl="1"/>
            <a:r>
              <a:rPr lang="ar-SA" sz="2000" b="1" dirty="0">
                <a:latin typeface="Arabic Typesetting" panose="03020402040406030203" pitchFamily="66" charset="-78"/>
                <a:cs typeface="Akhbar MT" pitchFamily="2" charset="-78"/>
              </a:rPr>
              <a:t>رينا البخاري </a:t>
            </a:r>
          </a:p>
          <a:p>
            <a:pPr algn="r" rtl="1"/>
            <a:r>
              <a:rPr lang="ar-SA" sz="2000" b="1" dirty="0">
                <a:latin typeface="Arabic Typesetting" panose="03020402040406030203" pitchFamily="66" charset="-78"/>
                <a:cs typeface="Akhbar MT" pitchFamily="2" charset="-78"/>
              </a:rPr>
              <a:t>دينا عضيب </a:t>
            </a:r>
          </a:p>
          <a:p>
            <a:pPr algn="r" rtl="1"/>
            <a:r>
              <a:rPr lang="ar-SA" sz="2000" b="1" dirty="0">
                <a:latin typeface="Arabic Typesetting" panose="03020402040406030203" pitchFamily="66" charset="-78"/>
                <a:cs typeface="Akhbar MT" pitchFamily="2" charset="-78"/>
              </a:rPr>
              <a:t>طيف البيشي </a:t>
            </a:r>
          </a:p>
          <a:p>
            <a:pPr algn="r" rtl="1"/>
            <a:r>
              <a:rPr lang="ar-SA" sz="2000" b="1" dirty="0">
                <a:latin typeface="Arabic Typesetting" panose="03020402040406030203" pitchFamily="66" charset="-78"/>
                <a:cs typeface="Akhbar MT" pitchFamily="2" charset="-78"/>
              </a:rPr>
              <a:t>اسيل العُمري </a:t>
            </a:r>
          </a:p>
          <a:p>
            <a:pPr algn="r" rtl="1"/>
            <a:r>
              <a:rPr lang="ar-SA" sz="2000" b="1" dirty="0">
                <a:latin typeface="Arabic Typesetting" panose="03020402040406030203" pitchFamily="66" charset="-78"/>
                <a:cs typeface="Akhbar MT" pitchFamily="2" charset="-78"/>
              </a:rPr>
              <a:t>ريناد بندر </a:t>
            </a:r>
          </a:p>
          <a:p>
            <a:pPr algn="r" rtl="1"/>
            <a:r>
              <a:rPr lang="ar-SA" sz="2000" b="1" dirty="0">
                <a:latin typeface="Arabic Typesetting" panose="03020402040406030203" pitchFamily="66" charset="-78"/>
                <a:cs typeface="Akhbar MT" pitchFamily="2" charset="-78"/>
              </a:rPr>
              <a:t> ربى الرويلي </a:t>
            </a:r>
          </a:p>
          <a:p>
            <a:pPr algn="r" rtl="1"/>
            <a:r>
              <a:rPr lang="ar-SA" sz="2000" b="1" dirty="0">
                <a:latin typeface="Arabic Typesetting" panose="03020402040406030203" pitchFamily="66" charset="-78"/>
                <a:cs typeface="Akhbar MT" pitchFamily="2" charset="-78"/>
              </a:rPr>
              <a:t>هاجر الغامدي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3" grpId="0" build="p"/>
      <p:bldP spid="7" grpId="0"/>
    </p:bldLst>
  </p:timing>
</p:sld>
</file>

<file path=ppt/theme/theme1.xml><?xml version="1.0" encoding="utf-8"?>
<a:theme xmlns:a="http://schemas.openxmlformats.org/drawingml/2006/main" name="Cool Professor CV by Slidesgo">
  <a:themeElements>
    <a:clrScheme name="Simple Light">
      <a:dk1>
        <a:srgbClr val="000000"/>
      </a:dk1>
      <a:lt1>
        <a:srgbClr val="FFFFFF"/>
      </a:lt1>
      <a:dk2>
        <a:srgbClr val="76ACA9"/>
      </a:dk2>
      <a:lt2>
        <a:srgbClr val="C0D99A"/>
      </a:lt2>
      <a:accent1>
        <a:srgbClr val="273533"/>
      </a:accent1>
      <a:accent2>
        <a:srgbClr val="F19482"/>
      </a:accent2>
      <a:accent3>
        <a:srgbClr val="83C8C5"/>
      </a:accent3>
      <a:accent4>
        <a:srgbClr val="FBDF74"/>
      </a:accent4>
      <a:accent5>
        <a:srgbClr val="F8B677"/>
      </a:accent5>
      <a:accent6>
        <a:srgbClr val="83C8C5"/>
      </a:accent6>
      <a:hlink>
        <a:srgbClr val="83C8C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290</Words>
  <Application>Microsoft Office PowerPoint</Application>
  <PresentationFormat>عرض على الشاشة (9:16)‏</PresentationFormat>
  <Paragraphs>143</Paragraphs>
  <Slides>18</Slides>
  <Notes>7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9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28" baseType="lpstr">
      <vt:lpstr>Arial</vt:lpstr>
      <vt:lpstr>Calibri Light</vt:lpstr>
      <vt:lpstr>Arabic Typesetting</vt:lpstr>
      <vt:lpstr>Dubai Medium</vt:lpstr>
      <vt:lpstr>Anton</vt:lpstr>
      <vt:lpstr>Akhbar MT</vt:lpstr>
      <vt:lpstr>Roboto</vt:lpstr>
      <vt:lpstr>Franklin Gothic Heavy</vt:lpstr>
      <vt:lpstr>Arial Black</vt:lpstr>
      <vt:lpstr>Cool Professor CV by Slidesgo</vt:lpstr>
      <vt:lpstr>القواعد الصفية</vt:lpstr>
      <vt:lpstr>مراجعة الدرس السابق (البحث العلمي)</vt:lpstr>
      <vt:lpstr>اذكري أهمية البحث العلمي للطالب؟ </vt:lpstr>
      <vt:lpstr>عرض تقديمي في PowerPoint</vt:lpstr>
      <vt:lpstr>خمني عنوان الدرس؟</vt:lpstr>
      <vt:lpstr>عرض تقديمي في PowerPoint</vt:lpstr>
      <vt:lpstr>مهارة استخدام مناهج البحث العلمي</vt:lpstr>
      <vt:lpstr>الأهــداف</vt:lpstr>
      <vt:lpstr>عرض تقديمي في PowerPoint</vt:lpstr>
      <vt:lpstr>مفهوم مناهج البحث العلمي</vt:lpstr>
      <vt:lpstr>عرض تقديمي في PowerPoint</vt:lpstr>
      <vt:lpstr>أنواع المنهج العلمي</vt:lpstr>
      <vt:lpstr>عرض تقديمي في PowerPoint</vt:lpstr>
      <vt:lpstr>المنهج التاريخي </vt:lpstr>
      <vt:lpstr>المنهج الوصفي (المسحي)</vt:lpstr>
      <vt:lpstr>أنواع المسح</vt:lpstr>
      <vt:lpstr>المنهج التجريبي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COOL PROFESSOR CV</dc:title>
  <dc:creator>زين العابدين</dc:creator>
  <cp:lastModifiedBy>DELL</cp:lastModifiedBy>
  <cp:revision>59</cp:revision>
  <dcterms:modified xsi:type="dcterms:W3CDTF">2020-10-26T21:40:37Z</dcterms:modified>
</cp:coreProperties>
</file>