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144" r:id="rId2"/>
    <p:sldId id="344" r:id="rId3"/>
    <p:sldId id="4142" r:id="rId4"/>
    <p:sldId id="4188" r:id="rId5"/>
    <p:sldId id="4187" r:id="rId6"/>
    <p:sldId id="4189" r:id="rId7"/>
    <p:sldId id="4118" r:id="rId8"/>
    <p:sldId id="4136" r:id="rId9"/>
    <p:sldId id="4129" r:id="rId10"/>
    <p:sldId id="4151" r:id="rId11"/>
    <p:sldId id="4177" r:id="rId12"/>
    <p:sldId id="4178" r:id="rId13"/>
    <p:sldId id="4179" r:id="rId14"/>
    <p:sldId id="4180" r:id="rId15"/>
    <p:sldId id="4182" r:id="rId16"/>
    <p:sldId id="4183" r:id="rId17"/>
    <p:sldId id="345" r:id="rId18"/>
    <p:sldId id="4184" r:id="rId19"/>
    <p:sldId id="570" r:id="rId20"/>
    <p:sldId id="4185" r:id="rId21"/>
    <p:sldId id="4186" r:id="rId22"/>
    <p:sldId id="4147" r:id="rId23"/>
    <p:sldId id="4145" r:id="rId24"/>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C3FD"/>
    <a:srgbClr val="000000"/>
    <a:srgbClr val="FDBD2F"/>
    <a:srgbClr val="073B4C"/>
    <a:srgbClr val="66D166"/>
    <a:srgbClr val="E2ECF1"/>
    <a:srgbClr val="FFFFFF"/>
    <a:srgbClr val="F1F6F8"/>
    <a:srgbClr val="DBE9F0"/>
    <a:srgbClr val="335F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autoAdjust="0"/>
    <p:restoredTop sz="95680" autoAdjust="0"/>
  </p:normalViewPr>
  <p:slideViewPr>
    <p:cSldViewPr snapToGrid="0" snapToObjects="1">
      <p:cViewPr varScale="1">
        <p:scale>
          <a:sx n="32" d="100"/>
          <a:sy n="32" d="100"/>
        </p:scale>
        <p:origin x="990" y="10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2" d="100"/>
        <a:sy n="182"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Krona One" panose="02010605030500060004" pitchFamily="2"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Krona One" panose="02010605030500060004" pitchFamily="2" charset="77"/>
              </a:defRPr>
            </a:lvl1pPr>
          </a:lstStyle>
          <a:p>
            <a:fld id="{EFC10EE1-B198-C942-8235-326C972CBB30}" type="datetimeFigureOut">
              <a:rPr lang="en-US" smtClean="0"/>
              <a:pPr/>
              <a:t>10/8/2023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Krona One" panose="02010605030500060004"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Krona One" panose="02010605030500060004" pitchFamily="2"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Krona One" panose="02010605030500060004" pitchFamily="2" charset="77"/>
        <a:ea typeface="+mn-ea"/>
        <a:cs typeface="+mn-cs"/>
      </a:defRPr>
    </a:lvl1pPr>
    <a:lvl2pPr marL="914217" algn="l" defTabSz="914217" rtl="0" eaLnBrk="1" latinLnBrk="0" hangingPunct="1">
      <a:defRPr sz="2400" b="0" i="0" kern="1200">
        <a:solidFill>
          <a:schemeClr val="tx1"/>
        </a:solidFill>
        <a:latin typeface="Krona One" panose="02010605030500060004" pitchFamily="2" charset="77"/>
        <a:ea typeface="+mn-ea"/>
        <a:cs typeface="+mn-cs"/>
      </a:defRPr>
    </a:lvl2pPr>
    <a:lvl3pPr marL="1828434" algn="l" defTabSz="914217" rtl="0" eaLnBrk="1" latinLnBrk="0" hangingPunct="1">
      <a:defRPr sz="2400" b="0" i="0" kern="1200">
        <a:solidFill>
          <a:schemeClr val="tx1"/>
        </a:solidFill>
        <a:latin typeface="Krona One" panose="02010605030500060004" pitchFamily="2" charset="77"/>
        <a:ea typeface="+mn-ea"/>
        <a:cs typeface="+mn-cs"/>
      </a:defRPr>
    </a:lvl3pPr>
    <a:lvl4pPr marL="2742651" algn="l" defTabSz="914217" rtl="0" eaLnBrk="1" latinLnBrk="0" hangingPunct="1">
      <a:defRPr sz="2400" b="0" i="0" kern="1200">
        <a:solidFill>
          <a:schemeClr val="tx1"/>
        </a:solidFill>
        <a:latin typeface="Krona One" panose="02010605030500060004" pitchFamily="2" charset="77"/>
        <a:ea typeface="+mn-ea"/>
        <a:cs typeface="+mn-cs"/>
      </a:defRPr>
    </a:lvl4pPr>
    <a:lvl5pPr marL="3656868" algn="l" defTabSz="914217" rtl="0" eaLnBrk="1" latinLnBrk="0" hangingPunct="1">
      <a:defRPr sz="2400" b="0" i="0" kern="1200">
        <a:solidFill>
          <a:schemeClr val="tx1"/>
        </a:solidFill>
        <a:latin typeface="Krona One" panose="02010605030500060004" pitchFamily="2"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EAA70E-8BC8-B633-8803-559CD6ACC237}"/>
              </a:ext>
            </a:extLst>
          </p:cNvPr>
          <p:cNvSpPr>
            <a:spLocks noGrp="1"/>
          </p:cNvSpPr>
          <p:nvPr>
            <p:ph type="pic" sz="quarter" idx="10"/>
          </p:nvPr>
        </p:nvSpPr>
        <p:spPr>
          <a:xfrm>
            <a:off x="11185452" y="1473200"/>
            <a:ext cx="11713904" cy="10775507"/>
          </a:xfrm>
          <a:custGeom>
            <a:avLst/>
            <a:gdLst>
              <a:gd name="connsiteX0" fmla="*/ 0 w 11713904"/>
              <a:gd name="connsiteY0" fmla="*/ 0 h 10775507"/>
              <a:gd name="connsiteX1" fmla="*/ 11713904 w 11713904"/>
              <a:gd name="connsiteY1" fmla="*/ 0 h 10775507"/>
              <a:gd name="connsiteX2" fmla="*/ 11713904 w 11713904"/>
              <a:gd name="connsiteY2" fmla="*/ 10775507 h 10775507"/>
              <a:gd name="connsiteX3" fmla="*/ 2110533 w 11713904"/>
              <a:gd name="connsiteY3" fmla="*/ 10775507 h 10775507"/>
              <a:gd name="connsiteX4" fmla="*/ 0 w 11713904"/>
              <a:gd name="connsiteY4" fmla="*/ 8644750 h 1077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3904" h="10775507">
                <a:moveTo>
                  <a:pt x="0" y="0"/>
                </a:moveTo>
                <a:lnTo>
                  <a:pt x="11713904" y="0"/>
                </a:lnTo>
                <a:lnTo>
                  <a:pt x="11713904" y="10775507"/>
                </a:lnTo>
                <a:lnTo>
                  <a:pt x="2110533" y="10775507"/>
                </a:lnTo>
                <a:cubicBezTo>
                  <a:pt x="945489" y="10775507"/>
                  <a:pt x="0" y="9820959"/>
                  <a:pt x="0" y="864475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2771269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Left + Text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879CB3A-7420-1413-770F-34D1B6ADCB1B}"/>
              </a:ext>
            </a:extLst>
          </p:cNvPr>
          <p:cNvSpPr>
            <a:spLocks noGrp="1"/>
          </p:cNvSpPr>
          <p:nvPr>
            <p:ph type="pic" sz="quarter" idx="11"/>
          </p:nvPr>
        </p:nvSpPr>
        <p:spPr>
          <a:xfrm>
            <a:off x="2563330" y="2172606"/>
            <a:ext cx="6702292" cy="8919463"/>
          </a:xfrm>
          <a:custGeom>
            <a:avLst/>
            <a:gdLst>
              <a:gd name="connsiteX0" fmla="*/ 0 w 5029201"/>
              <a:gd name="connsiteY0" fmla="*/ 0 h 6692900"/>
              <a:gd name="connsiteX1" fmla="*/ 3216593 w 5029201"/>
              <a:gd name="connsiteY1" fmla="*/ 0 h 6692900"/>
              <a:gd name="connsiteX2" fmla="*/ 5029201 w 5029201"/>
              <a:gd name="connsiteY2" fmla="*/ 1811748 h 6692900"/>
              <a:gd name="connsiteX3" fmla="*/ 5029201 w 5029201"/>
              <a:gd name="connsiteY3" fmla="*/ 6692900 h 6692900"/>
              <a:gd name="connsiteX4" fmla="*/ 0 w 5029201"/>
              <a:gd name="connsiteY4" fmla="*/ 6692900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1" h="6692900">
                <a:moveTo>
                  <a:pt x="0" y="0"/>
                </a:moveTo>
                <a:lnTo>
                  <a:pt x="3216593" y="0"/>
                </a:lnTo>
                <a:cubicBezTo>
                  <a:pt x="4217669" y="0"/>
                  <a:pt x="5029201" y="811145"/>
                  <a:pt x="5029201" y="1811748"/>
                </a:cubicBezTo>
                <a:lnTo>
                  <a:pt x="5029201" y="6692900"/>
                </a:lnTo>
                <a:lnTo>
                  <a:pt x="0" y="6692900"/>
                </a:ln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793066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Right + Text 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D063A1D-426B-15D0-61DE-8CB24C21D58C}"/>
              </a:ext>
            </a:extLst>
          </p:cNvPr>
          <p:cNvSpPr>
            <a:spLocks noGrp="1"/>
          </p:cNvSpPr>
          <p:nvPr>
            <p:ph type="pic" sz="quarter" idx="11"/>
          </p:nvPr>
        </p:nvSpPr>
        <p:spPr>
          <a:xfrm>
            <a:off x="12615419" y="2128226"/>
            <a:ext cx="7772400" cy="7761375"/>
          </a:xfrm>
          <a:custGeom>
            <a:avLst/>
            <a:gdLst>
              <a:gd name="connsiteX0" fmla="*/ 3886200 w 7772400"/>
              <a:gd name="connsiteY0" fmla="*/ 0 h 7761375"/>
              <a:gd name="connsiteX1" fmla="*/ 7772400 w 7772400"/>
              <a:gd name="connsiteY1" fmla="*/ 3880688 h 7761375"/>
              <a:gd name="connsiteX2" fmla="*/ 3886200 w 7772400"/>
              <a:gd name="connsiteY2" fmla="*/ 7761375 h 7761375"/>
              <a:gd name="connsiteX3" fmla="*/ 0 w 7772400"/>
              <a:gd name="connsiteY3" fmla="*/ 3880688 h 7761375"/>
              <a:gd name="connsiteX4" fmla="*/ 3886200 w 7772400"/>
              <a:gd name="connsiteY4" fmla="*/ 0 h 776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0" h="7761375">
                <a:moveTo>
                  <a:pt x="3886200" y="0"/>
                </a:moveTo>
                <a:cubicBezTo>
                  <a:pt x="6032489" y="0"/>
                  <a:pt x="7772400" y="1737444"/>
                  <a:pt x="7772400" y="3880688"/>
                </a:cubicBezTo>
                <a:cubicBezTo>
                  <a:pt x="7772400" y="6023932"/>
                  <a:pt x="6032489" y="7761375"/>
                  <a:pt x="3886200" y="7761375"/>
                </a:cubicBezTo>
                <a:cubicBezTo>
                  <a:pt x="1739911" y="7761375"/>
                  <a:pt x="0" y="6023932"/>
                  <a:pt x="0" y="3880688"/>
                </a:cubicBezTo>
                <a:cubicBezTo>
                  <a:pt x="0" y="1737444"/>
                  <a:pt x="1739911" y="0"/>
                  <a:pt x="3886200"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82843" tIns="91422" rIns="182843" bIns="91422" rtlCol="0" anchor="ctr">
            <a:noAutofit/>
          </a:bodyPr>
          <a:lstStyle>
            <a:lvl1pPr>
              <a:defRPr lang="en-US" sz="2400" b="0" i="0" dirty="0">
                <a:solidFill>
                  <a:schemeClr val="lt1"/>
                </a:solidFill>
                <a:latin typeface="Krona One" panose="02010605030500060004" pitchFamily="2" charset="77"/>
                <a:ea typeface="+mn-ea"/>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5047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et Our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3158100" y="3877789"/>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4145494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0489F703-DDC4-8D4A-D046-D0A0C7BA3695}"/>
              </a:ext>
            </a:extLst>
          </p:cNvPr>
          <p:cNvSpPr>
            <a:spLocks noGrp="1"/>
          </p:cNvSpPr>
          <p:nvPr>
            <p:ph type="pic" sz="quarter" idx="14"/>
          </p:nvPr>
        </p:nvSpPr>
        <p:spPr>
          <a:xfrm>
            <a:off x="3202991"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3" name="Picture Placeholder 9">
            <a:extLst>
              <a:ext uri="{FF2B5EF4-FFF2-40B4-BE49-F238E27FC236}">
                <a16:creationId xmlns:a16="http://schemas.microsoft.com/office/drawing/2014/main" id="{9F04DA28-569A-C7D8-16EC-AFD968554F46}"/>
              </a:ext>
            </a:extLst>
          </p:cNvPr>
          <p:cNvSpPr>
            <a:spLocks noGrp="1"/>
          </p:cNvSpPr>
          <p:nvPr>
            <p:ph type="pic" sz="quarter" idx="15"/>
          </p:nvPr>
        </p:nvSpPr>
        <p:spPr>
          <a:xfrm>
            <a:off x="9700044" y="3614536"/>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5" name="Picture Placeholder 9">
            <a:extLst>
              <a:ext uri="{FF2B5EF4-FFF2-40B4-BE49-F238E27FC236}">
                <a16:creationId xmlns:a16="http://schemas.microsoft.com/office/drawing/2014/main" id="{5AC6AB3C-5284-9017-A268-5E1A7AFBFFCA}"/>
              </a:ext>
            </a:extLst>
          </p:cNvPr>
          <p:cNvSpPr>
            <a:spLocks noGrp="1"/>
          </p:cNvSpPr>
          <p:nvPr>
            <p:ph type="pic" sz="quarter" idx="16"/>
          </p:nvPr>
        </p:nvSpPr>
        <p:spPr>
          <a:xfrm>
            <a:off x="16204208"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877191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16931702" y="5683557"/>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3788017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bile Device Mockup">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BB28AF1-2E2B-22D1-861B-44E96518D0DE}"/>
              </a:ext>
            </a:extLst>
          </p:cNvPr>
          <p:cNvGrpSpPr/>
          <p:nvPr userDrawn="1"/>
        </p:nvGrpSpPr>
        <p:grpSpPr>
          <a:xfrm>
            <a:off x="4264934" y="2083483"/>
            <a:ext cx="4819798" cy="9549717"/>
            <a:chOff x="19601840" y="3549898"/>
            <a:chExt cx="2357437" cy="4670913"/>
          </a:xfrm>
        </p:grpSpPr>
        <p:sp>
          <p:nvSpPr>
            <p:cNvPr id="5" name="Freeform 15">
              <a:extLst>
                <a:ext uri="{FF2B5EF4-FFF2-40B4-BE49-F238E27FC236}">
                  <a16:creationId xmlns:a16="http://schemas.microsoft.com/office/drawing/2014/main" id="{48C60144-D756-4772-2E61-C68A0058EB54}"/>
                </a:ext>
              </a:extLst>
            </p:cNvPr>
            <p:cNvSpPr>
              <a:spLocks noChangeArrowheads="1"/>
            </p:cNvSpPr>
            <p:nvPr/>
          </p:nvSpPr>
          <p:spPr bwMode="auto">
            <a:xfrm>
              <a:off x="19623821" y="3549898"/>
              <a:ext cx="2307981" cy="4670913"/>
            </a:xfrm>
            <a:custGeom>
              <a:avLst/>
              <a:gdLst>
                <a:gd name="T0" fmla="*/ 1830 w 1854"/>
                <a:gd name="T1" fmla="*/ 3460 h 3747"/>
                <a:gd name="T2" fmla="*/ 1830 w 1854"/>
                <a:gd name="T3" fmla="*/ 3460 h 3747"/>
                <a:gd name="T4" fmla="*/ 1568 w 1854"/>
                <a:gd name="T5" fmla="*/ 3723 h 3747"/>
                <a:gd name="T6" fmla="*/ 302 w 1854"/>
                <a:gd name="T7" fmla="*/ 3723 h 3747"/>
                <a:gd name="T8" fmla="*/ 302 w 1854"/>
                <a:gd name="T9" fmla="*/ 3723 h 3747"/>
                <a:gd name="T10" fmla="*/ 23 w 1854"/>
                <a:gd name="T11" fmla="*/ 3444 h 3747"/>
                <a:gd name="T12" fmla="*/ 23 w 1854"/>
                <a:gd name="T13" fmla="*/ 310 h 3747"/>
                <a:gd name="T14" fmla="*/ 23 w 1854"/>
                <a:gd name="T15" fmla="*/ 310 h 3747"/>
                <a:gd name="T16" fmla="*/ 310 w 1854"/>
                <a:gd name="T17" fmla="*/ 24 h 3747"/>
                <a:gd name="T18" fmla="*/ 1534 w 1854"/>
                <a:gd name="T19" fmla="*/ 24 h 3747"/>
                <a:gd name="T20" fmla="*/ 1534 w 1854"/>
                <a:gd name="T21" fmla="*/ 24 h 3747"/>
                <a:gd name="T22" fmla="*/ 1830 w 1854"/>
                <a:gd name="T23" fmla="*/ 320 h 3747"/>
                <a:gd name="T24" fmla="*/ 1830 w 1854"/>
                <a:gd name="T25" fmla="*/ 3460 h 3747"/>
                <a:gd name="T26" fmla="*/ 1534 w 1854"/>
                <a:gd name="T27" fmla="*/ 0 h 3747"/>
                <a:gd name="T28" fmla="*/ 310 w 1854"/>
                <a:gd name="T29" fmla="*/ 0 h 3747"/>
                <a:gd name="T30" fmla="*/ 310 w 1854"/>
                <a:gd name="T31" fmla="*/ 0 h 3747"/>
                <a:gd name="T32" fmla="*/ 0 w 1854"/>
                <a:gd name="T33" fmla="*/ 310 h 3747"/>
                <a:gd name="T34" fmla="*/ 0 w 1854"/>
                <a:gd name="T35" fmla="*/ 3444 h 3747"/>
                <a:gd name="T36" fmla="*/ 0 w 1854"/>
                <a:gd name="T37" fmla="*/ 3444 h 3747"/>
                <a:gd name="T38" fmla="*/ 302 w 1854"/>
                <a:gd name="T39" fmla="*/ 3746 h 3747"/>
                <a:gd name="T40" fmla="*/ 1568 w 1854"/>
                <a:gd name="T41" fmla="*/ 3746 h 3747"/>
                <a:gd name="T42" fmla="*/ 1568 w 1854"/>
                <a:gd name="T43" fmla="*/ 3746 h 3747"/>
                <a:gd name="T44" fmla="*/ 1853 w 1854"/>
                <a:gd name="T45" fmla="*/ 3460 h 3747"/>
                <a:gd name="T46" fmla="*/ 1853 w 1854"/>
                <a:gd name="T47" fmla="*/ 320 h 3747"/>
                <a:gd name="T48" fmla="*/ 1853 w 1854"/>
                <a:gd name="T49" fmla="*/ 320 h 3747"/>
                <a:gd name="T50" fmla="*/ 1534 w 1854"/>
                <a:gd name="T51" fmla="*/ 0 h 3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4" h="3747">
                  <a:moveTo>
                    <a:pt x="1830" y="3460"/>
                  </a:moveTo>
                  <a:lnTo>
                    <a:pt x="1830" y="3460"/>
                  </a:lnTo>
                  <a:cubicBezTo>
                    <a:pt x="1830" y="3605"/>
                    <a:pt x="1713" y="3723"/>
                    <a:pt x="1568" y="3723"/>
                  </a:cubicBezTo>
                  <a:lnTo>
                    <a:pt x="302" y="3723"/>
                  </a:lnTo>
                  <a:lnTo>
                    <a:pt x="302" y="3723"/>
                  </a:lnTo>
                  <a:cubicBezTo>
                    <a:pt x="148" y="3723"/>
                    <a:pt x="23" y="3598"/>
                    <a:pt x="23" y="3444"/>
                  </a:cubicBezTo>
                  <a:lnTo>
                    <a:pt x="23" y="310"/>
                  </a:lnTo>
                  <a:lnTo>
                    <a:pt x="23" y="310"/>
                  </a:lnTo>
                  <a:cubicBezTo>
                    <a:pt x="23" y="152"/>
                    <a:pt x="152" y="24"/>
                    <a:pt x="310" y="24"/>
                  </a:cubicBezTo>
                  <a:lnTo>
                    <a:pt x="1534" y="24"/>
                  </a:lnTo>
                  <a:lnTo>
                    <a:pt x="1534" y="24"/>
                  </a:lnTo>
                  <a:cubicBezTo>
                    <a:pt x="1697" y="24"/>
                    <a:pt x="1830" y="156"/>
                    <a:pt x="1830" y="320"/>
                  </a:cubicBezTo>
                  <a:lnTo>
                    <a:pt x="1830" y="3460"/>
                  </a:lnTo>
                  <a:close/>
                  <a:moveTo>
                    <a:pt x="1534" y="0"/>
                  </a:moveTo>
                  <a:lnTo>
                    <a:pt x="310" y="0"/>
                  </a:lnTo>
                  <a:lnTo>
                    <a:pt x="310" y="0"/>
                  </a:lnTo>
                  <a:cubicBezTo>
                    <a:pt x="139" y="0"/>
                    <a:pt x="0" y="140"/>
                    <a:pt x="0" y="310"/>
                  </a:cubicBezTo>
                  <a:lnTo>
                    <a:pt x="0" y="3444"/>
                  </a:lnTo>
                  <a:lnTo>
                    <a:pt x="0" y="3444"/>
                  </a:lnTo>
                  <a:cubicBezTo>
                    <a:pt x="0" y="3611"/>
                    <a:pt x="136" y="3746"/>
                    <a:pt x="302" y="3746"/>
                  </a:cubicBezTo>
                  <a:lnTo>
                    <a:pt x="1568" y="3746"/>
                  </a:lnTo>
                  <a:lnTo>
                    <a:pt x="1568" y="3746"/>
                  </a:lnTo>
                  <a:cubicBezTo>
                    <a:pt x="1726" y="3746"/>
                    <a:pt x="1853" y="3618"/>
                    <a:pt x="1853" y="3460"/>
                  </a:cubicBezTo>
                  <a:lnTo>
                    <a:pt x="1853" y="320"/>
                  </a:lnTo>
                  <a:lnTo>
                    <a:pt x="1853" y="320"/>
                  </a:lnTo>
                  <a:cubicBezTo>
                    <a:pt x="1853" y="144"/>
                    <a:pt x="1710" y="0"/>
                    <a:pt x="1534" y="0"/>
                  </a:cubicBezTo>
                  <a:close/>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6" name="Freeform 16">
              <a:extLst>
                <a:ext uri="{FF2B5EF4-FFF2-40B4-BE49-F238E27FC236}">
                  <a16:creationId xmlns:a16="http://schemas.microsoft.com/office/drawing/2014/main" id="{99C474E7-4764-AE2C-385C-B46D5915AD6D}"/>
                </a:ext>
              </a:extLst>
            </p:cNvPr>
            <p:cNvSpPr>
              <a:spLocks noChangeArrowheads="1"/>
            </p:cNvSpPr>
            <p:nvPr/>
          </p:nvSpPr>
          <p:spPr bwMode="auto">
            <a:xfrm>
              <a:off x="19651296" y="3577373"/>
              <a:ext cx="2253029" cy="4610465"/>
            </a:xfrm>
            <a:custGeom>
              <a:avLst/>
              <a:gdLst>
                <a:gd name="T0" fmla="*/ 1511 w 1808"/>
                <a:gd name="T1" fmla="*/ 0 h 3700"/>
                <a:gd name="T2" fmla="*/ 287 w 1808"/>
                <a:gd name="T3" fmla="*/ 0 h 3700"/>
                <a:gd name="T4" fmla="*/ 287 w 1808"/>
                <a:gd name="T5" fmla="*/ 0 h 3700"/>
                <a:gd name="T6" fmla="*/ 0 w 1808"/>
                <a:gd name="T7" fmla="*/ 286 h 3700"/>
                <a:gd name="T8" fmla="*/ 0 w 1808"/>
                <a:gd name="T9" fmla="*/ 3420 h 3700"/>
                <a:gd name="T10" fmla="*/ 0 w 1808"/>
                <a:gd name="T11" fmla="*/ 3420 h 3700"/>
                <a:gd name="T12" fmla="*/ 279 w 1808"/>
                <a:gd name="T13" fmla="*/ 3699 h 3700"/>
                <a:gd name="T14" fmla="*/ 1545 w 1808"/>
                <a:gd name="T15" fmla="*/ 3699 h 3700"/>
                <a:gd name="T16" fmla="*/ 1545 w 1808"/>
                <a:gd name="T17" fmla="*/ 3699 h 3700"/>
                <a:gd name="T18" fmla="*/ 1807 w 1808"/>
                <a:gd name="T19" fmla="*/ 3436 h 3700"/>
                <a:gd name="T20" fmla="*/ 1807 w 1808"/>
                <a:gd name="T21" fmla="*/ 296 h 3700"/>
                <a:gd name="T22" fmla="*/ 1807 w 1808"/>
                <a:gd name="T23" fmla="*/ 296 h 3700"/>
                <a:gd name="T24" fmla="*/ 1511 w 1808"/>
                <a:gd name="T25" fmla="*/ 0 h 3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8" h="3700">
                  <a:moveTo>
                    <a:pt x="1511" y="0"/>
                  </a:moveTo>
                  <a:lnTo>
                    <a:pt x="287" y="0"/>
                  </a:lnTo>
                  <a:lnTo>
                    <a:pt x="287" y="0"/>
                  </a:lnTo>
                  <a:cubicBezTo>
                    <a:pt x="129" y="0"/>
                    <a:pt x="0" y="128"/>
                    <a:pt x="0" y="286"/>
                  </a:cubicBezTo>
                  <a:lnTo>
                    <a:pt x="0" y="3420"/>
                  </a:lnTo>
                  <a:lnTo>
                    <a:pt x="0" y="3420"/>
                  </a:lnTo>
                  <a:cubicBezTo>
                    <a:pt x="0" y="3574"/>
                    <a:pt x="125" y="3699"/>
                    <a:pt x="279" y="3699"/>
                  </a:cubicBezTo>
                  <a:lnTo>
                    <a:pt x="1545" y="3699"/>
                  </a:lnTo>
                  <a:lnTo>
                    <a:pt x="1545" y="3699"/>
                  </a:lnTo>
                  <a:cubicBezTo>
                    <a:pt x="1690" y="3699"/>
                    <a:pt x="1807" y="3581"/>
                    <a:pt x="1807" y="3436"/>
                  </a:cubicBezTo>
                  <a:lnTo>
                    <a:pt x="1807" y="296"/>
                  </a:lnTo>
                  <a:lnTo>
                    <a:pt x="1807" y="296"/>
                  </a:lnTo>
                  <a:cubicBezTo>
                    <a:pt x="1807" y="132"/>
                    <a:pt x="1674" y="0"/>
                    <a:pt x="1511" y="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7" name="Freeform 17">
              <a:extLst>
                <a:ext uri="{FF2B5EF4-FFF2-40B4-BE49-F238E27FC236}">
                  <a16:creationId xmlns:a16="http://schemas.microsoft.com/office/drawing/2014/main" id="{C98AF5D7-97D7-47AB-0322-BE7CC847E448}"/>
                </a:ext>
              </a:extLst>
            </p:cNvPr>
            <p:cNvSpPr>
              <a:spLocks noChangeArrowheads="1"/>
            </p:cNvSpPr>
            <p:nvPr/>
          </p:nvSpPr>
          <p:spPr bwMode="auto">
            <a:xfrm>
              <a:off x="19755707" y="3670791"/>
              <a:ext cx="2049705" cy="4423631"/>
            </a:xfrm>
            <a:custGeom>
              <a:avLst/>
              <a:gdLst>
                <a:gd name="T0" fmla="*/ 1404 w 1646"/>
                <a:gd name="T1" fmla="*/ 0 h 3548"/>
                <a:gd name="T2" fmla="*/ 1189 w 1646"/>
                <a:gd name="T3" fmla="*/ 0 h 3548"/>
                <a:gd name="T4" fmla="*/ 1189 w 1646"/>
                <a:gd name="T5" fmla="*/ 0 h 3548"/>
                <a:gd name="T6" fmla="*/ 1160 w 1646"/>
                <a:gd name="T7" fmla="*/ 29 h 3548"/>
                <a:gd name="T8" fmla="*/ 1160 w 1646"/>
                <a:gd name="T9" fmla="*/ 87 h 3548"/>
                <a:gd name="T10" fmla="*/ 1160 w 1646"/>
                <a:gd name="T11" fmla="*/ 87 h 3548"/>
                <a:gd name="T12" fmla="*/ 1096 w 1646"/>
                <a:gd name="T13" fmla="*/ 151 h 3548"/>
                <a:gd name="T14" fmla="*/ 549 w 1646"/>
                <a:gd name="T15" fmla="*/ 151 h 3548"/>
                <a:gd name="T16" fmla="*/ 549 w 1646"/>
                <a:gd name="T17" fmla="*/ 151 h 3548"/>
                <a:gd name="T18" fmla="*/ 486 w 1646"/>
                <a:gd name="T19" fmla="*/ 87 h 3548"/>
                <a:gd name="T20" fmla="*/ 486 w 1646"/>
                <a:gd name="T21" fmla="*/ 23 h 3548"/>
                <a:gd name="T22" fmla="*/ 486 w 1646"/>
                <a:gd name="T23" fmla="*/ 23 h 3548"/>
                <a:gd name="T24" fmla="*/ 462 w 1646"/>
                <a:gd name="T25" fmla="*/ 0 h 3548"/>
                <a:gd name="T26" fmla="*/ 233 w 1646"/>
                <a:gd name="T27" fmla="*/ 0 h 3548"/>
                <a:gd name="T28" fmla="*/ 233 w 1646"/>
                <a:gd name="T29" fmla="*/ 0 h 3548"/>
                <a:gd name="T30" fmla="*/ 0 w 1646"/>
                <a:gd name="T31" fmla="*/ 232 h 3548"/>
                <a:gd name="T32" fmla="*/ 0 w 1646"/>
                <a:gd name="T33" fmla="*/ 3322 h 3548"/>
                <a:gd name="T34" fmla="*/ 0 w 1646"/>
                <a:gd name="T35" fmla="*/ 3322 h 3548"/>
                <a:gd name="T36" fmla="*/ 225 w 1646"/>
                <a:gd name="T37" fmla="*/ 3547 h 3548"/>
                <a:gd name="T38" fmla="*/ 1436 w 1646"/>
                <a:gd name="T39" fmla="*/ 3547 h 3548"/>
                <a:gd name="T40" fmla="*/ 1436 w 1646"/>
                <a:gd name="T41" fmla="*/ 3547 h 3548"/>
                <a:gd name="T42" fmla="*/ 1645 w 1646"/>
                <a:gd name="T43" fmla="*/ 3337 h 3548"/>
                <a:gd name="T44" fmla="*/ 1645 w 1646"/>
                <a:gd name="T45" fmla="*/ 240 h 3548"/>
                <a:gd name="T46" fmla="*/ 1645 w 1646"/>
                <a:gd name="T47" fmla="*/ 240 h 3548"/>
                <a:gd name="T48" fmla="*/ 1404 w 1646"/>
                <a:gd name="T49" fmla="*/ 0 h 3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6" h="3548">
                  <a:moveTo>
                    <a:pt x="1404" y="0"/>
                  </a:moveTo>
                  <a:lnTo>
                    <a:pt x="1189" y="0"/>
                  </a:lnTo>
                  <a:lnTo>
                    <a:pt x="1189" y="0"/>
                  </a:lnTo>
                  <a:cubicBezTo>
                    <a:pt x="1173" y="0"/>
                    <a:pt x="1160" y="13"/>
                    <a:pt x="1160" y="29"/>
                  </a:cubicBezTo>
                  <a:lnTo>
                    <a:pt x="1160" y="87"/>
                  </a:lnTo>
                  <a:lnTo>
                    <a:pt x="1160" y="87"/>
                  </a:lnTo>
                  <a:cubicBezTo>
                    <a:pt x="1160" y="122"/>
                    <a:pt x="1131" y="151"/>
                    <a:pt x="1096" y="151"/>
                  </a:cubicBezTo>
                  <a:lnTo>
                    <a:pt x="549" y="151"/>
                  </a:lnTo>
                  <a:lnTo>
                    <a:pt x="549" y="151"/>
                  </a:lnTo>
                  <a:cubicBezTo>
                    <a:pt x="515" y="151"/>
                    <a:pt x="486" y="122"/>
                    <a:pt x="486" y="87"/>
                  </a:cubicBezTo>
                  <a:lnTo>
                    <a:pt x="486" y="23"/>
                  </a:lnTo>
                  <a:lnTo>
                    <a:pt x="486" y="23"/>
                  </a:lnTo>
                  <a:cubicBezTo>
                    <a:pt x="486" y="10"/>
                    <a:pt x="476" y="0"/>
                    <a:pt x="462" y="0"/>
                  </a:cubicBezTo>
                  <a:lnTo>
                    <a:pt x="233" y="0"/>
                  </a:lnTo>
                  <a:lnTo>
                    <a:pt x="233" y="0"/>
                  </a:lnTo>
                  <a:cubicBezTo>
                    <a:pt x="104" y="0"/>
                    <a:pt x="0" y="104"/>
                    <a:pt x="0" y="232"/>
                  </a:cubicBezTo>
                  <a:lnTo>
                    <a:pt x="0" y="3322"/>
                  </a:lnTo>
                  <a:lnTo>
                    <a:pt x="0" y="3322"/>
                  </a:lnTo>
                  <a:cubicBezTo>
                    <a:pt x="0" y="3446"/>
                    <a:pt x="101" y="3547"/>
                    <a:pt x="225" y="3547"/>
                  </a:cubicBezTo>
                  <a:lnTo>
                    <a:pt x="1436" y="3547"/>
                  </a:lnTo>
                  <a:lnTo>
                    <a:pt x="1436" y="3547"/>
                  </a:lnTo>
                  <a:cubicBezTo>
                    <a:pt x="1551" y="3547"/>
                    <a:pt x="1645" y="3453"/>
                    <a:pt x="1645" y="3337"/>
                  </a:cubicBezTo>
                  <a:lnTo>
                    <a:pt x="1645" y="240"/>
                  </a:lnTo>
                  <a:lnTo>
                    <a:pt x="1645" y="240"/>
                  </a:lnTo>
                  <a:cubicBezTo>
                    <a:pt x="1645" y="108"/>
                    <a:pt x="1537" y="0"/>
                    <a:pt x="1404"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9" name="Freeform 18">
              <a:extLst>
                <a:ext uri="{FF2B5EF4-FFF2-40B4-BE49-F238E27FC236}">
                  <a16:creationId xmlns:a16="http://schemas.microsoft.com/office/drawing/2014/main" id="{B0374869-0F27-C149-C4FD-BE0BBB6298F4}"/>
                </a:ext>
              </a:extLst>
            </p:cNvPr>
            <p:cNvSpPr>
              <a:spLocks noChangeArrowheads="1"/>
            </p:cNvSpPr>
            <p:nvPr/>
          </p:nvSpPr>
          <p:spPr bwMode="auto">
            <a:xfrm>
              <a:off x="19601840" y="4330216"/>
              <a:ext cx="27475" cy="346199"/>
            </a:xfrm>
            <a:custGeom>
              <a:avLst/>
              <a:gdLst>
                <a:gd name="T0" fmla="*/ 0 w 21"/>
                <a:gd name="T1" fmla="*/ 7 h 280"/>
                <a:gd name="T2" fmla="*/ 0 w 21"/>
                <a:gd name="T3" fmla="*/ 273 h 280"/>
                <a:gd name="T4" fmla="*/ 0 w 21"/>
                <a:gd name="T5" fmla="*/ 273 h 280"/>
                <a:gd name="T6" fmla="*/ 6 w 21"/>
                <a:gd name="T7" fmla="*/ 279 h 280"/>
                <a:gd name="T8" fmla="*/ 20 w 21"/>
                <a:gd name="T9" fmla="*/ 279 h 280"/>
                <a:gd name="T10" fmla="*/ 20 w 21"/>
                <a:gd name="T11" fmla="*/ 0 h 280"/>
                <a:gd name="T12" fmla="*/ 6 w 21"/>
                <a:gd name="T13" fmla="*/ 0 h 280"/>
                <a:gd name="T14" fmla="*/ 6 w 21"/>
                <a:gd name="T15" fmla="*/ 0 h 280"/>
                <a:gd name="T16" fmla="*/ 0 w 21"/>
                <a:gd name="T17" fmla="*/ 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0">
                  <a:moveTo>
                    <a:pt x="0" y="7"/>
                  </a:moveTo>
                  <a:lnTo>
                    <a:pt x="0" y="273"/>
                  </a:lnTo>
                  <a:lnTo>
                    <a:pt x="0" y="273"/>
                  </a:lnTo>
                  <a:cubicBezTo>
                    <a:pt x="0" y="277"/>
                    <a:pt x="3" y="279"/>
                    <a:pt x="6" y="279"/>
                  </a:cubicBezTo>
                  <a:lnTo>
                    <a:pt x="20" y="279"/>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0" name="Freeform 19">
              <a:extLst>
                <a:ext uri="{FF2B5EF4-FFF2-40B4-BE49-F238E27FC236}">
                  <a16:creationId xmlns:a16="http://schemas.microsoft.com/office/drawing/2014/main" id="{DDE565CC-1D08-2A33-A809-44BDA6DE8AED}"/>
                </a:ext>
              </a:extLst>
            </p:cNvPr>
            <p:cNvSpPr>
              <a:spLocks noChangeArrowheads="1"/>
            </p:cNvSpPr>
            <p:nvPr/>
          </p:nvSpPr>
          <p:spPr bwMode="auto">
            <a:xfrm>
              <a:off x="19601840" y="5105038"/>
              <a:ext cx="27475" cy="274759"/>
            </a:xfrm>
            <a:custGeom>
              <a:avLst/>
              <a:gdLst>
                <a:gd name="T0" fmla="*/ 0 w 21"/>
                <a:gd name="T1" fmla="*/ 7 h 221"/>
                <a:gd name="T2" fmla="*/ 0 w 21"/>
                <a:gd name="T3" fmla="*/ 213 h 221"/>
                <a:gd name="T4" fmla="*/ 0 w 21"/>
                <a:gd name="T5" fmla="*/ 213 h 221"/>
                <a:gd name="T6" fmla="*/ 6 w 21"/>
                <a:gd name="T7" fmla="*/ 220 h 221"/>
                <a:gd name="T8" fmla="*/ 20 w 21"/>
                <a:gd name="T9" fmla="*/ 220 h 221"/>
                <a:gd name="T10" fmla="*/ 20 w 21"/>
                <a:gd name="T11" fmla="*/ 0 h 221"/>
                <a:gd name="T12" fmla="*/ 6 w 21"/>
                <a:gd name="T13" fmla="*/ 0 h 221"/>
                <a:gd name="T14" fmla="*/ 6 w 21"/>
                <a:gd name="T15" fmla="*/ 0 h 221"/>
                <a:gd name="T16" fmla="*/ 0 w 21"/>
                <a:gd name="T17" fmla="*/ 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21">
                  <a:moveTo>
                    <a:pt x="0" y="7"/>
                  </a:moveTo>
                  <a:lnTo>
                    <a:pt x="0" y="213"/>
                  </a:lnTo>
                  <a:lnTo>
                    <a:pt x="0" y="213"/>
                  </a:lnTo>
                  <a:cubicBezTo>
                    <a:pt x="0" y="217"/>
                    <a:pt x="3" y="220"/>
                    <a:pt x="6" y="220"/>
                  </a:cubicBezTo>
                  <a:lnTo>
                    <a:pt x="20" y="220"/>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1" name="Freeform 20">
              <a:extLst>
                <a:ext uri="{FF2B5EF4-FFF2-40B4-BE49-F238E27FC236}">
                  <a16:creationId xmlns:a16="http://schemas.microsoft.com/office/drawing/2014/main" id="{78F38063-E610-FB38-40E9-C40110379ADA}"/>
                </a:ext>
              </a:extLst>
            </p:cNvPr>
            <p:cNvSpPr>
              <a:spLocks noChangeArrowheads="1"/>
            </p:cNvSpPr>
            <p:nvPr/>
          </p:nvSpPr>
          <p:spPr bwMode="auto">
            <a:xfrm>
              <a:off x="19601840" y="5451234"/>
              <a:ext cx="27475" cy="274759"/>
            </a:xfrm>
            <a:custGeom>
              <a:avLst/>
              <a:gdLst>
                <a:gd name="T0" fmla="*/ 0 w 21"/>
                <a:gd name="T1" fmla="*/ 5 h 219"/>
                <a:gd name="T2" fmla="*/ 0 w 21"/>
                <a:gd name="T3" fmla="*/ 212 h 219"/>
                <a:gd name="T4" fmla="*/ 0 w 21"/>
                <a:gd name="T5" fmla="*/ 212 h 219"/>
                <a:gd name="T6" fmla="*/ 6 w 21"/>
                <a:gd name="T7" fmla="*/ 218 h 219"/>
                <a:gd name="T8" fmla="*/ 20 w 21"/>
                <a:gd name="T9" fmla="*/ 218 h 219"/>
                <a:gd name="T10" fmla="*/ 20 w 21"/>
                <a:gd name="T11" fmla="*/ 0 h 219"/>
                <a:gd name="T12" fmla="*/ 6 w 21"/>
                <a:gd name="T13" fmla="*/ 0 h 219"/>
                <a:gd name="T14" fmla="*/ 6 w 21"/>
                <a:gd name="T15" fmla="*/ 0 h 219"/>
                <a:gd name="T16" fmla="*/ 0 w 21"/>
                <a:gd name="T17" fmla="*/ 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9">
                  <a:moveTo>
                    <a:pt x="0" y="5"/>
                  </a:moveTo>
                  <a:lnTo>
                    <a:pt x="0" y="212"/>
                  </a:lnTo>
                  <a:lnTo>
                    <a:pt x="0" y="212"/>
                  </a:lnTo>
                  <a:cubicBezTo>
                    <a:pt x="0" y="216"/>
                    <a:pt x="3" y="218"/>
                    <a:pt x="6" y="218"/>
                  </a:cubicBezTo>
                  <a:lnTo>
                    <a:pt x="20" y="218"/>
                  </a:lnTo>
                  <a:lnTo>
                    <a:pt x="20" y="0"/>
                  </a:lnTo>
                  <a:lnTo>
                    <a:pt x="6" y="0"/>
                  </a:lnTo>
                  <a:lnTo>
                    <a:pt x="6" y="0"/>
                  </a:lnTo>
                  <a:cubicBezTo>
                    <a:pt x="3" y="0"/>
                    <a:pt x="0" y="2"/>
                    <a:pt x="0" y="5"/>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2" name="Freeform 21">
              <a:extLst>
                <a:ext uri="{FF2B5EF4-FFF2-40B4-BE49-F238E27FC236}">
                  <a16:creationId xmlns:a16="http://schemas.microsoft.com/office/drawing/2014/main" id="{BFF3264F-7D4E-58EC-19F8-33FB5CCA205D}"/>
                </a:ext>
              </a:extLst>
            </p:cNvPr>
            <p:cNvSpPr>
              <a:spLocks noChangeArrowheads="1"/>
            </p:cNvSpPr>
            <p:nvPr/>
          </p:nvSpPr>
          <p:spPr bwMode="auto">
            <a:xfrm>
              <a:off x="21931802" y="4357693"/>
              <a:ext cx="27475" cy="626451"/>
            </a:xfrm>
            <a:custGeom>
              <a:avLst/>
              <a:gdLst>
                <a:gd name="T0" fmla="*/ 11 w 22"/>
                <a:gd name="T1" fmla="*/ 0 h 503"/>
                <a:gd name="T2" fmla="*/ 0 w 22"/>
                <a:gd name="T3" fmla="*/ 0 h 503"/>
                <a:gd name="T4" fmla="*/ 0 w 22"/>
                <a:gd name="T5" fmla="*/ 502 h 503"/>
                <a:gd name="T6" fmla="*/ 11 w 22"/>
                <a:gd name="T7" fmla="*/ 502 h 503"/>
                <a:gd name="T8" fmla="*/ 11 w 22"/>
                <a:gd name="T9" fmla="*/ 502 h 503"/>
                <a:gd name="T10" fmla="*/ 21 w 22"/>
                <a:gd name="T11" fmla="*/ 492 h 503"/>
                <a:gd name="T12" fmla="*/ 21 w 22"/>
                <a:gd name="T13" fmla="*/ 8 h 503"/>
                <a:gd name="T14" fmla="*/ 21 w 22"/>
                <a:gd name="T15" fmla="*/ 8 h 503"/>
                <a:gd name="T16" fmla="*/ 11 w 22"/>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03">
                  <a:moveTo>
                    <a:pt x="11" y="0"/>
                  </a:moveTo>
                  <a:lnTo>
                    <a:pt x="0" y="0"/>
                  </a:lnTo>
                  <a:lnTo>
                    <a:pt x="0" y="502"/>
                  </a:lnTo>
                  <a:lnTo>
                    <a:pt x="11" y="502"/>
                  </a:lnTo>
                  <a:lnTo>
                    <a:pt x="11" y="502"/>
                  </a:lnTo>
                  <a:cubicBezTo>
                    <a:pt x="16" y="502"/>
                    <a:pt x="21" y="497"/>
                    <a:pt x="21" y="492"/>
                  </a:cubicBezTo>
                  <a:lnTo>
                    <a:pt x="21" y="8"/>
                  </a:lnTo>
                  <a:lnTo>
                    <a:pt x="21" y="8"/>
                  </a:lnTo>
                  <a:cubicBezTo>
                    <a:pt x="21" y="4"/>
                    <a:pt x="16" y="0"/>
                    <a:pt x="11"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3" name="Picture Placeholder 130">
            <a:extLst>
              <a:ext uri="{FF2B5EF4-FFF2-40B4-BE49-F238E27FC236}">
                <a16:creationId xmlns:a16="http://schemas.microsoft.com/office/drawing/2014/main" id="{C7973B5A-47EF-9524-8206-E5C99B4B17BE}"/>
              </a:ext>
            </a:extLst>
          </p:cNvPr>
          <p:cNvSpPr>
            <a:spLocks noGrp="1"/>
          </p:cNvSpPr>
          <p:nvPr>
            <p:ph type="pic" sz="quarter" idx="27"/>
          </p:nvPr>
        </p:nvSpPr>
        <p:spPr>
          <a:xfrm>
            <a:off x="4582067" y="2333200"/>
            <a:ext cx="4188087" cy="9041597"/>
          </a:xfrm>
          <a:custGeom>
            <a:avLst/>
            <a:gdLst>
              <a:gd name="connsiteX0" fmla="*/ 290146 w 2048458"/>
              <a:gd name="connsiteY0" fmla="*/ 0 h 4422384"/>
              <a:gd name="connsiteX1" fmla="*/ 575312 w 2048458"/>
              <a:gd name="connsiteY1" fmla="*/ 0 h 4422384"/>
              <a:gd name="connsiteX2" fmla="*/ 605198 w 2048458"/>
              <a:gd name="connsiteY2" fmla="*/ 28677 h 4422384"/>
              <a:gd name="connsiteX3" fmla="*/ 605198 w 2048458"/>
              <a:gd name="connsiteY3" fmla="*/ 108472 h 4422384"/>
              <a:gd name="connsiteX4" fmla="*/ 683650 w 2048458"/>
              <a:gd name="connsiteY4" fmla="*/ 188267 h 4422384"/>
              <a:gd name="connsiteX5" fmla="*/ 1364808 w 2048458"/>
              <a:gd name="connsiteY5" fmla="*/ 188267 h 4422384"/>
              <a:gd name="connsiteX6" fmla="*/ 1444506 w 2048458"/>
              <a:gd name="connsiteY6" fmla="*/ 108472 h 4422384"/>
              <a:gd name="connsiteX7" fmla="*/ 1444506 w 2048458"/>
              <a:gd name="connsiteY7" fmla="*/ 36157 h 4422384"/>
              <a:gd name="connsiteX8" fmla="*/ 1480618 w 2048458"/>
              <a:gd name="connsiteY8" fmla="*/ 0 h 4422384"/>
              <a:gd name="connsiteX9" fmla="*/ 1748350 w 2048458"/>
              <a:gd name="connsiteY9" fmla="*/ 0 h 4422384"/>
              <a:gd name="connsiteX10" fmla="*/ 2048458 w 2048458"/>
              <a:gd name="connsiteY10" fmla="*/ 299231 h 4422384"/>
              <a:gd name="connsiteX11" fmla="*/ 2048458 w 2048458"/>
              <a:gd name="connsiteY11" fmla="*/ 4160557 h 4422384"/>
              <a:gd name="connsiteX12" fmla="*/ 1788198 w 2048458"/>
              <a:gd name="connsiteY12" fmla="*/ 4422384 h 4422384"/>
              <a:gd name="connsiteX13" fmla="*/ 280184 w 2048458"/>
              <a:gd name="connsiteY13" fmla="*/ 4422384 h 4422384"/>
              <a:gd name="connsiteX14" fmla="*/ 0 w 2048458"/>
              <a:gd name="connsiteY14" fmla="*/ 4141855 h 4422384"/>
              <a:gd name="connsiteX15" fmla="*/ 0 w 2048458"/>
              <a:gd name="connsiteY15" fmla="*/ 289257 h 4422384"/>
              <a:gd name="connsiteX16" fmla="*/ 290146 w 2048458"/>
              <a:gd name="connsiteY16" fmla="*/ 0 h 44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8458" h="4422384">
                <a:moveTo>
                  <a:pt x="290146" y="0"/>
                </a:moveTo>
                <a:lnTo>
                  <a:pt x="575312" y="0"/>
                </a:lnTo>
                <a:cubicBezTo>
                  <a:pt x="592744" y="0"/>
                  <a:pt x="605198" y="12468"/>
                  <a:pt x="605198" y="28677"/>
                </a:cubicBezTo>
                <a:lnTo>
                  <a:pt x="605198" y="108472"/>
                </a:lnTo>
                <a:cubicBezTo>
                  <a:pt x="605198" y="152109"/>
                  <a:pt x="641310" y="188267"/>
                  <a:pt x="683650" y="188267"/>
                </a:cubicBezTo>
                <a:lnTo>
                  <a:pt x="1364808" y="188267"/>
                </a:lnTo>
                <a:cubicBezTo>
                  <a:pt x="1408392" y="188267"/>
                  <a:pt x="1444506" y="152109"/>
                  <a:pt x="1444506" y="108472"/>
                </a:cubicBezTo>
                <a:lnTo>
                  <a:pt x="1444506" y="36157"/>
                </a:lnTo>
                <a:cubicBezTo>
                  <a:pt x="1444506" y="16209"/>
                  <a:pt x="1460694" y="0"/>
                  <a:pt x="1480618" y="0"/>
                </a:cubicBezTo>
                <a:lnTo>
                  <a:pt x="1748350" y="0"/>
                </a:lnTo>
                <a:cubicBezTo>
                  <a:pt x="1913970" y="0"/>
                  <a:pt x="2048458" y="134654"/>
                  <a:pt x="2048458" y="299231"/>
                </a:cubicBezTo>
                <a:lnTo>
                  <a:pt x="2048458" y="4160557"/>
                </a:lnTo>
                <a:cubicBezTo>
                  <a:pt x="2048458" y="4305186"/>
                  <a:pt x="1931404" y="4422384"/>
                  <a:pt x="1788198" y="4422384"/>
                </a:cubicBezTo>
                <a:lnTo>
                  <a:pt x="280184" y="4422384"/>
                </a:lnTo>
                <a:cubicBezTo>
                  <a:pt x="125770" y="4422384"/>
                  <a:pt x="0" y="4296458"/>
                  <a:pt x="0" y="4141855"/>
                </a:cubicBezTo>
                <a:lnTo>
                  <a:pt x="0" y="289257"/>
                </a:lnTo>
                <a:cubicBezTo>
                  <a:pt x="0" y="129667"/>
                  <a:pt x="129506" y="0"/>
                  <a:pt x="290146"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1003720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sktop Device Mocku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203E40-D742-3371-5815-64E355D62CAA}"/>
              </a:ext>
            </a:extLst>
          </p:cNvPr>
          <p:cNvGrpSpPr/>
          <p:nvPr userDrawn="1"/>
        </p:nvGrpSpPr>
        <p:grpSpPr>
          <a:xfrm>
            <a:off x="11702630" y="3306290"/>
            <a:ext cx="11154195" cy="6403331"/>
            <a:chOff x="12848246" y="3401528"/>
            <a:chExt cx="5934809" cy="3407018"/>
          </a:xfrm>
        </p:grpSpPr>
        <p:sp>
          <p:nvSpPr>
            <p:cNvPr id="3" name="Freeform 2">
              <a:extLst>
                <a:ext uri="{FF2B5EF4-FFF2-40B4-BE49-F238E27FC236}">
                  <a16:creationId xmlns:a16="http://schemas.microsoft.com/office/drawing/2014/main" id="{04745114-67FF-0C7A-288E-B846B9BD4117}"/>
                </a:ext>
              </a:extLst>
            </p:cNvPr>
            <p:cNvSpPr>
              <a:spLocks noChangeArrowheads="1"/>
            </p:cNvSpPr>
            <p:nvPr/>
          </p:nvSpPr>
          <p:spPr bwMode="auto">
            <a:xfrm>
              <a:off x="13392272" y="3412520"/>
              <a:ext cx="4846761" cy="3264145"/>
            </a:xfrm>
            <a:custGeom>
              <a:avLst/>
              <a:gdLst>
                <a:gd name="T0" fmla="*/ 3883 w 3890"/>
                <a:gd name="T1" fmla="*/ 121 h 2620"/>
                <a:gd name="T2" fmla="*/ 3883 w 3890"/>
                <a:gd name="T3" fmla="*/ 121 h 2620"/>
                <a:gd name="T4" fmla="*/ 3763 w 3890"/>
                <a:gd name="T5" fmla="*/ 0 h 2620"/>
                <a:gd name="T6" fmla="*/ 126 w 3890"/>
                <a:gd name="T7" fmla="*/ 0 h 2620"/>
                <a:gd name="T8" fmla="*/ 126 w 3890"/>
                <a:gd name="T9" fmla="*/ 0 h 2620"/>
                <a:gd name="T10" fmla="*/ 4 w 3890"/>
                <a:gd name="T11" fmla="*/ 121 h 2620"/>
                <a:gd name="T12" fmla="*/ 4 w 3890"/>
                <a:gd name="T13" fmla="*/ 2619 h 2620"/>
                <a:gd name="T14" fmla="*/ 0 w 3890"/>
                <a:gd name="T15" fmla="*/ 2619 h 2620"/>
                <a:gd name="T16" fmla="*/ 0 w 3890"/>
                <a:gd name="T17" fmla="*/ 2619 h 2620"/>
                <a:gd name="T18" fmla="*/ 3889 w 3890"/>
                <a:gd name="T19" fmla="*/ 2619 h 2620"/>
                <a:gd name="T20" fmla="*/ 3889 w 3890"/>
                <a:gd name="T21" fmla="*/ 2619 h 2620"/>
                <a:gd name="T22" fmla="*/ 3883 w 3890"/>
                <a:gd name="T23" fmla="*/ 2619 h 2620"/>
                <a:gd name="T24" fmla="*/ 3883 w 3890"/>
                <a:gd name="T25" fmla="*/ 121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0" h="2620">
                  <a:moveTo>
                    <a:pt x="3883" y="121"/>
                  </a:moveTo>
                  <a:lnTo>
                    <a:pt x="3883" y="121"/>
                  </a:lnTo>
                  <a:cubicBezTo>
                    <a:pt x="3883" y="54"/>
                    <a:pt x="3829" y="0"/>
                    <a:pt x="3763" y="0"/>
                  </a:cubicBezTo>
                  <a:lnTo>
                    <a:pt x="126" y="0"/>
                  </a:lnTo>
                  <a:lnTo>
                    <a:pt x="126" y="0"/>
                  </a:lnTo>
                  <a:cubicBezTo>
                    <a:pt x="59" y="0"/>
                    <a:pt x="4" y="54"/>
                    <a:pt x="4" y="121"/>
                  </a:cubicBezTo>
                  <a:lnTo>
                    <a:pt x="4" y="2619"/>
                  </a:lnTo>
                  <a:lnTo>
                    <a:pt x="0" y="2619"/>
                  </a:lnTo>
                  <a:lnTo>
                    <a:pt x="0" y="2619"/>
                  </a:lnTo>
                  <a:lnTo>
                    <a:pt x="3889" y="2619"/>
                  </a:lnTo>
                  <a:lnTo>
                    <a:pt x="3889" y="2619"/>
                  </a:lnTo>
                  <a:lnTo>
                    <a:pt x="3883" y="2619"/>
                  </a:lnTo>
                  <a:lnTo>
                    <a:pt x="3883" y="121"/>
                  </a:lnTo>
                </a:path>
              </a:pathLst>
            </a:custGeom>
            <a:solidFill>
              <a:srgbClr val="02020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8" name="Freeform 3">
              <a:extLst>
                <a:ext uri="{FF2B5EF4-FFF2-40B4-BE49-F238E27FC236}">
                  <a16:creationId xmlns:a16="http://schemas.microsoft.com/office/drawing/2014/main" id="{B51641CD-B46C-D943-C336-20AD89C814FA}"/>
                </a:ext>
              </a:extLst>
            </p:cNvPr>
            <p:cNvSpPr>
              <a:spLocks noChangeArrowheads="1"/>
            </p:cNvSpPr>
            <p:nvPr/>
          </p:nvSpPr>
          <p:spPr bwMode="auto">
            <a:xfrm>
              <a:off x="13386775" y="3401528"/>
              <a:ext cx="4857750" cy="3275134"/>
            </a:xfrm>
            <a:custGeom>
              <a:avLst/>
              <a:gdLst>
                <a:gd name="T0" fmla="*/ 3768 w 3900"/>
                <a:gd name="T1" fmla="*/ 0 h 2630"/>
                <a:gd name="T2" fmla="*/ 131 w 3900"/>
                <a:gd name="T3" fmla="*/ 0 h 2630"/>
                <a:gd name="T4" fmla="*/ 131 w 3900"/>
                <a:gd name="T5" fmla="*/ 0 h 2630"/>
                <a:gd name="T6" fmla="*/ 0 w 3900"/>
                <a:gd name="T7" fmla="*/ 131 h 2630"/>
                <a:gd name="T8" fmla="*/ 0 w 3900"/>
                <a:gd name="T9" fmla="*/ 2629 h 2630"/>
                <a:gd name="T10" fmla="*/ 5 w 3900"/>
                <a:gd name="T11" fmla="*/ 2629 h 2630"/>
                <a:gd name="T12" fmla="*/ 9 w 3900"/>
                <a:gd name="T13" fmla="*/ 2629 h 2630"/>
                <a:gd name="T14" fmla="*/ 9 w 3900"/>
                <a:gd name="T15" fmla="*/ 131 h 2630"/>
                <a:gd name="T16" fmla="*/ 9 w 3900"/>
                <a:gd name="T17" fmla="*/ 131 h 2630"/>
                <a:gd name="T18" fmla="*/ 131 w 3900"/>
                <a:gd name="T19" fmla="*/ 10 h 2630"/>
                <a:gd name="T20" fmla="*/ 3768 w 3900"/>
                <a:gd name="T21" fmla="*/ 10 h 2630"/>
                <a:gd name="T22" fmla="*/ 3768 w 3900"/>
                <a:gd name="T23" fmla="*/ 10 h 2630"/>
                <a:gd name="T24" fmla="*/ 3888 w 3900"/>
                <a:gd name="T25" fmla="*/ 131 h 2630"/>
                <a:gd name="T26" fmla="*/ 3888 w 3900"/>
                <a:gd name="T27" fmla="*/ 2629 h 2630"/>
                <a:gd name="T28" fmla="*/ 3894 w 3900"/>
                <a:gd name="T29" fmla="*/ 2629 h 2630"/>
                <a:gd name="T30" fmla="*/ 3899 w 3900"/>
                <a:gd name="T31" fmla="*/ 2629 h 2630"/>
                <a:gd name="T32" fmla="*/ 3899 w 3900"/>
                <a:gd name="T33" fmla="*/ 131 h 2630"/>
                <a:gd name="T34" fmla="*/ 3899 w 3900"/>
                <a:gd name="T35" fmla="*/ 131 h 2630"/>
                <a:gd name="T36" fmla="*/ 3768 w 3900"/>
                <a:gd name="T37" fmla="*/ 0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0" h="2630">
                  <a:moveTo>
                    <a:pt x="3768" y="0"/>
                  </a:moveTo>
                  <a:lnTo>
                    <a:pt x="131" y="0"/>
                  </a:lnTo>
                  <a:lnTo>
                    <a:pt x="131" y="0"/>
                  </a:lnTo>
                  <a:cubicBezTo>
                    <a:pt x="58" y="0"/>
                    <a:pt x="0" y="59"/>
                    <a:pt x="0" y="131"/>
                  </a:cubicBezTo>
                  <a:lnTo>
                    <a:pt x="0" y="2629"/>
                  </a:lnTo>
                  <a:lnTo>
                    <a:pt x="5" y="2629"/>
                  </a:lnTo>
                  <a:lnTo>
                    <a:pt x="9" y="2629"/>
                  </a:lnTo>
                  <a:lnTo>
                    <a:pt x="9" y="131"/>
                  </a:lnTo>
                  <a:lnTo>
                    <a:pt x="9" y="131"/>
                  </a:lnTo>
                  <a:cubicBezTo>
                    <a:pt x="9" y="64"/>
                    <a:pt x="64" y="10"/>
                    <a:pt x="131" y="10"/>
                  </a:cubicBezTo>
                  <a:lnTo>
                    <a:pt x="3768" y="10"/>
                  </a:lnTo>
                  <a:lnTo>
                    <a:pt x="3768" y="10"/>
                  </a:lnTo>
                  <a:cubicBezTo>
                    <a:pt x="3834" y="10"/>
                    <a:pt x="3888" y="64"/>
                    <a:pt x="3888" y="131"/>
                  </a:cubicBezTo>
                  <a:lnTo>
                    <a:pt x="3888" y="2629"/>
                  </a:lnTo>
                  <a:lnTo>
                    <a:pt x="3894" y="2629"/>
                  </a:lnTo>
                  <a:lnTo>
                    <a:pt x="3899" y="2629"/>
                  </a:lnTo>
                  <a:lnTo>
                    <a:pt x="3899" y="131"/>
                  </a:lnTo>
                  <a:lnTo>
                    <a:pt x="3899" y="131"/>
                  </a:lnTo>
                  <a:cubicBezTo>
                    <a:pt x="3899" y="59"/>
                    <a:pt x="3840" y="0"/>
                    <a:pt x="3768" y="0"/>
                  </a:cubicBezTo>
                </a:path>
              </a:pathLst>
            </a:custGeom>
            <a:solidFill>
              <a:srgbClr val="7F7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3" name="Freeform 4">
              <a:extLst>
                <a:ext uri="{FF2B5EF4-FFF2-40B4-BE49-F238E27FC236}">
                  <a16:creationId xmlns:a16="http://schemas.microsoft.com/office/drawing/2014/main" id="{B1F547FF-F170-296B-028F-C1BDEFBC2019}"/>
                </a:ext>
              </a:extLst>
            </p:cNvPr>
            <p:cNvSpPr>
              <a:spLocks noChangeArrowheads="1"/>
            </p:cNvSpPr>
            <p:nvPr/>
          </p:nvSpPr>
          <p:spPr bwMode="auto">
            <a:xfrm>
              <a:off x="12848246" y="6676662"/>
              <a:ext cx="5934809" cy="131884"/>
            </a:xfrm>
            <a:custGeom>
              <a:avLst/>
              <a:gdLst>
                <a:gd name="T0" fmla="*/ 0 w 4762"/>
                <a:gd name="T1" fmla="*/ 0 h 105"/>
                <a:gd name="T2" fmla="*/ 0 w 4762"/>
                <a:gd name="T3" fmla="*/ 0 h 105"/>
                <a:gd name="T4" fmla="*/ 104 w 4762"/>
                <a:gd name="T5" fmla="*/ 104 h 105"/>
                <a:gd name="T6" fmla="*/ 4656 w 4762"/>
                <a:gd name="T7" fmla="*/ 104 h 105"/>
                <a:gd name="T8" fmla="*/ 4656 w 4762"/>
                <a:gd name="T9" fmla="*/ 104 h 105"/>
                <a:gd name="T10" fmla="*/ 4761 w 4762"/>
                <a:gd name="T11" fmla="*/ 0 h 105"/>
                <a:gd name="T12" fmla="*/ 0 w 4762"/>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762" h="105">
                  <a:moveTo>
                    <a:pt x="0" y="0"/>
                  </a:moveTo>
                  <a:lnTo>
                    <a:pt x="0" y="0"/>
                  </a:lnTo>
                  <a:cubicBezTo>
                    <a:pt x="0" y="58"/>
                    <a:pt x="46" y="104"/>
                    <a:pt x="104" y="104"/>
                  </a:cubicBezTo>
                  <a:lnTo>
                    <a:pt x="4656" y="104"/>
                  </a:lnTo>
                  <a:lnTo>
                    <a:pt x="4656" y="104"/>
                  </a:lnTo>
                  <a:cubicBezTo>
                    <a:pt x="4714" y="104"/>
                    <a:pt x="4761" y="58"/>
                    <a:pt x="4761" y="0"/>
                  </a:cubicBezTo>
                  <a:lnTo>
                    <a:pt x="0" y="0"/>
                  </a:lnTo>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4" name="Freeform 5">
              <a:extLst>
                <a:ext uri="{FF2B5EF4-FFF2-40B4-BE49-F238E27FC236}">
                  <a16:creationId xmlns:a16="http://schemas.microsoft.com/office/drawing/2014/main" id="{8DC99125-56B9-5429-4A36-22DF187A5361}"/>
                </a:ext>
              </a:extLst>
            </p:cNvPr>
            <p:cNvSpPr>
              <a:spLocks noChangeArrowheads="1"/>
            </p:cNvSpPr>
            <p:nvPr/>
          </p:nvSpPr>
          <p:spPr bwMode="auto">
            <a:xfrm>
              <a:off x="15310091" y="6676662"/>
              <a:ext cx="1016613" cy="60445"/>
            </a:xfrm>
            <a:custGeom>
              <a:avLst/>
              <a:gdLst>
                <a:gd name="T0" fmla="*/ 0 w 817"/>
                <a:gd name="T1" fmla="*/ 0 h 50"/>
                <a:gd name="T2" fmla="*/ 0 w 817"/>
                <a:gd name="T3" fmla="*/ 0 h 50"/>
                <a:gd name="T4" fmla="*/ 50 w 817"/>
                <a:gd name="T5" fmla="*/ 49 h 50"/>
                <a:gd name="T6" fmla="*/ 767 w 817"/>
                <a:gd name="T7" fmla="*/ 49 h 50"/>
                <a:gd name="T8" fmla="*/ 767 w 817"/>
                <a:gd name="T9" fmla="*/ 49 h 50"/>
                <a:gd name="T10" fmla="*/ 816 w 817"/>
                <a:gd name="T11" fmla="*/ 0 h 50"/>
                <a:gd name="T12" fmla="*/ 0 w 8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17" h="50">
                  <a:moveTo>
                    <a:pt x="0" y="0"/>
                  </a:moveTo>
                  <a:lnTo>
                    <a:pt x="0" y="0"/>
                  </a:lnTo>
                  <a:cubicBezTo>
                    <a:pt x="0" y="28"/>
                    <a:pt x="22" y="49"/>
                    <a:pt x="50" y="49"/>
                  </a:cubicBezTo>
                  <a:lnTo>
                    <a:pt x="767" y="49"/>
                  </a:lnTo>
                  <a:lnTo>
                    <a:pt x="767" y="49"/>
                  </a:lnTo>
                  <a:cubicBezTo>
                    <a:pt x="794" y="49"/>
                    <a:pt x="816" y="28"/>
                    <a:pt x="816" y="0"/>
                  </a:cubicBezTo>
                  <a:lnTo>
                    <a:pt x="0" y="0"/>
                  </a:ln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5" name="Freeform 6">
              <a:extLst>
                <a:ext uri="{FF2B5EF4-FFF2-40B4-BE49-F238E27FC236}">
                  <a16:creationId xmlns:a16="http://schemas.microsoft.com/office/drawing/2014/main" id="{BC9A92D2-5440-9261-5021-0F85F3FB06A9}"/>
                </a:ext>
              </a:extLst>
            </p:cNvPr>
            <p:cNvSpPr>
              <a:spLocks noChangeArrowheads="1"/>
            </p:cNvSpPr>
            <p:nvPr/>
          </p:nvSpPr>
          <p:spPr bwMode="auto">
            <a:xfrm>
              <a:off x="15782678" y="3467470"/>
              <a:ext cx="65943" cy="65943"/>
            </a:xfrm>
            <a:custGeom>
              <a:avLst/>
              <a:gdLst>
                <a:gd name="T0" fmla="*/ 26 w 54"/>
                <a:gd name="T1" fmla="*/ 0 h 54"/>
                <a:gd name="T2" fmla="*/ 26 w 54"/>
                <a:gd name="T3" fmla="*/ 0 h 54"/>
                <a:gd name="T4" fmla="*/ 0 w 54"/>
                <a:gd name="T5" fmla="*/ 27 h 54"/>
                <a:gd name="T6" fmla="*/ 0 w 54"/>
                <a:gd name="T7" fmla="*/ 27 h 54"/>
                <a:gd name="T8" fmla="*/ 26 w 54"/>
                <a:gd name="T9" fmla="*/ 53 h 54"/>
                <a:gd name="T10" fmla="*/ 26 w 54"/>
                <a:gd name="T11" fmla="*/ 53 h 54"/>
                <a:gd name="T12" fmla="*/ 53 w 54"/>
                <a:gd name="T13" fmla="*/ 27 h 54"/>
                <a:gd name="T14" fmla="*/ 53 w 54"/>
                <a:gd name="T15" fmla="*/ 27 h 54"/>
                <a:gd name="T16" fmla="*/ 26 w 54"/>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26" y="0"/>
                  </a:moveTo>
                  <a:lnTo>
                    <a:pt x="26" y="0"/>
                  </a:lnTo>
                  <a:cubicBezTo>
                    <a:pt x="12" y="0"/>
                    <a:pt x="0" y="12"/>
                    <a:pt x="0" y="27"/>
                  </a:cubicBezTo>
                  <a:lnTo>
                    <a:pt x="0" y="27"/>
                  </a:lnTo>
                  <a:cubicBezTo>
                    <a:pt x="0" y="41"/>
                    <a:pt x="12" y="53"/>
                    <a:pt x="26" y="53"/>
                  </a:cubicBezTo>
                  <a:lnTo>
                    <a:pt x="26" y="53"/>
                  </a:lnTo>
                  <a:cubicBezTo>
                    <a:pt x="41" y="53"/>
                    <a:pt x="53" y="41"/>
                    <a:pt x="53" y="27"/>
                  </a:cubicBezTo>
                  <a:lnTo>
                    <a:pt x="53" y="27"/>
                  </a:lnTo>
                  <a:cubicBezTo>
                    <a:pt x="53" y="12"/>
                    <a:pt x="41" y="0"/>
                    <a:pt x="26"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6" name="Freeform 7">
              <a:extLst>
                <a:ext uri="{FF2B5EF4-FFF2-40B4-BE49-F238E27FC236}">
                  <a16:creationId xmlns:a16="http://schemas.microsoft.com/office/drawing/2014/main" id="{BAC11CDE-78B6-F256-CA4D-EEE03C6028A6}"/>
                </a:ext>
              </a:extLst>
            </p:cNvPr>
            <p:cNvSpPr>
              <a:spLocks noChangeArrowheads="1"/>
            </p:cNvSpPr>
            <p:nvPr/>
          </p:nvSpPr>
          <p:spPr bwMode="auto">
            <a:xfrm>
              <a:off x="15799167" y="3483955"/>
              <a:ext cx="32972" cy="32972"/>
            </a:xfrm>
            <a:custGeom>
              <a:avLst/>
              <a:gdLst>
                <a:gd name="T0" fmla="*/ 12 w 27"/>
                <a:gd name="T1" fmla="*/ 0 h 28"/>
                <a:gd name="T2" fmla="*/ 12 w 27"/>
                <a:gd name="T3" fmla="*/ 0 h 28"/>
                <a:gd name="T4" fmla="*/ 0 w 27"/>
                <a:gd name="T5" fmla="*/ 14 h 28"/>
                <a:gd name="T6" fmla="*/ 0 w 27"/>
                <a:gd name="T7" fmla="*/ 14 h 28"/>
                <a:gd name="T8" fmla="*/ 12 w 27"/>
                <a:gd name="T9" fmla="*/ 27 h 28"/>
                <a:gd name="T10" fmla="*/ 12 w 27"/>
                <a:gd name="T11" fmla="*/ 27 h 28"/>
                <a:gd name="T12" fmla="*/ 26 w 27"/>
                <a:gd name="T13" fmla="*/ 14 h 28"/>
                <a:gd name="T14" fmla="*/ 26 w 27"/>
                <a:gd name="T15" fmla="*/ 14 h 28"/>
                <a:gd name="T16" fmla="*/ 12 w 2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8">
                  <a:moveTo>
                    <a:pt x="12" y="0"/>
                  </a:moveTo>
                  <a:lnTo>
                    <a:pt x="12" y="0"/>
                  </a:lnTo>
                  <a:cubicBezTo>
                    <a:pt x="5" y="0"/>
                    <a:pt x="0" y="6"/>
                    <a:pt x="0" y="14"/>
                  </a:cubicBezTo>
                  <a:lnTo>
                    <a:pt x="0" y="14"/>
                  </a:lnTo>
                  <a:cubicBezTo>
                    <a:pt x="0" y="21"/>
                    <a:pt x="5" y="27"/>
                    <a:pt x="12" y="27"/>
                  </a:cubicBezTo>
                  <a:lnTo>
                    <a:pt x="12" y="27"/>
                  </a:lnTo>
                  <a:cubicBezTo>
                    <a:pt x="20" y="27"/>
                    <a:pt x="26" y="21"/>
                    <a:pt x="26" y="14"/>
                  </a:cubicBezTo>
                  <a:lnTo>
                    <a:pt x="26" y="14"/>
                  </a:lnTo>
                  <a:cubicBezTo>
                    <a:pt x="26" y="6"/>
                    <a:pt x="20" y="0"/>
                    <a:pt x="12" y="0"/>
                  </a:cubicBezTo>
                </a:path>
              </a:pathLst>
            </a:custGeom>
            <a:solidFill>
              <a:srgbClr val="ADAC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7" name="Freeform 8">
              <a:extLst>
                <a:ext uri="{FF2B5EF4-FFF2-40B4-BE49-F238E27FC236}">
                  <a16:creationId xmlns:a16="http://schemas.microsoft.com/office/drawing/2014/main" id="{B85AE242-36C8-A62E-CBF9-747B33526BB6}"/>
                </a:ext>
              </a:extLst>
            </p:cNvPr>
            <p:cNvSpPr>
              <a:spLocks noChangeArrowheads="1"/>
            </p:cNvSpPr>
            <p:nvPr/>
          </p:nvSpPr>
          <p:spPr bwMode="auto">
            <a:xfrm>
              <a:off x="13524156" y="3610347"/>
              <a:ext cx="4588485" cy="2890471"/>
            </a:xfrm>
            <a:custGeom>
              <a:avLst/>
              <a:gdLst>
                <a:gd name="T0" fmla="*/ 0 w 3682"/>
                <a:gd name="T1" fmla="*/ 2317 h 2318"/>
                <a:gd name="T2" fmla="*/ 3681 w 3682"/>
                <a:gd name="T3" fmla="*/ 2317 h 2318"/>
                <a:gd name="T4" fmla="*/ 3681 w 3682"/>
                <a:gd name="T5" fmla="*/ 0 h 2318"/>
                <a:gd name="T6" fmla="*/ 0 w 3682"/>
                <a:gd name="T7" fmla="*/ 0 h 2318"/>
                <a:gd name="T8" fmla="*/ 0 w 3682"/>
                <a:gd name="T9" fmla="*/ 2317 h 2318"/>
              </a:gdLst>
              <a:ahLst/>
              <a:cxnLst>
                <a:cxn ang="0">
                  <a:pos x="T0" y="T1"/>
                </a:cxn>
                <a:cxn ang="0">
                  <a:pos x="T2" y="T3"/>
                </a:cxn>
                <a:cxn ang="0">
                  <a:pos x="T4" y="T5"/>
                </a:cxn>
                <a:cxn ang="0">
                  <a:pos x="T6" y="T7"/>
                </a:cxn>
                <a:cxn ang="0">
                  <a:pos x="T8" y="T9"/>
                </a:cxn>
              </a:cxnLst>
              <a:rect l="0" t="0" r="r" b="b"/>
              <a:pathLst>
                <a:path w="3682" h="2318">
                  <a:moveTo>
                    <a:pt x="0" y="2317"/>
                  </a:moveTo>
                  <a:lnTo>
                    <a:pt x="3681" y="2317"/>
                  </a:lnTo>
                  <a:lnTo>
                    <a:pt x="3681" y="0"/>
                  </a:lnTo>
                  <a:lnTo>
                    <a:pt x="0" y="0"/>
                  </a:lnTo>
                  <a:lnTo>
                    <a:pt x="0" y="2317"/>
                  </a:ln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8" name="Picture Placeholder 129">
            <a:extLst>
              <a:ext uri="{FF2B5EF4-FFF2-40B4-BE49-F238E27FC236}">
                <a16:creationId xmlns:a16="http://schemas.microsoft.com/office/drawing/2014/main" id="{DA50B93E-7C11-551D-33FD-AE7A79BD426B}"/>
              </a:ext>
            </a:extLst>
          </p:cNvPr>
          <p:cNvSpPr>
            <a:spLocks noGrp="1"/>
          </p:cNvSpPr>
          <p:nvPr>
            <p:ph type="pic" sz="quarter" idx="28"/>
          </p:nvPr>
        </p:nvSpPr>
        <p:spPr>
          <a:xfrm>
            <a:off x="12964376" y="3698750"/>
            <a:ext cx="8621503" cy="5430161"/>
          </a:xfrm>
          <a:custGeom>
            <a:avLst/>
            <a:gdLst>
              <a:gd name="connsiteX0" fmla="*/ 0 w 4587240"/>
              <a:gd name="connsiteY0" fmla="*/ 0 h 2889224"/>
              <a:gd name="connsiteX1" fmla="*/ 4587240 w 4587240"/>
              <a:gd name="connsiteY1" fmla="*/ 0 h 2889224"/>
              <a:gd name="connsiteX2" fmla="*/ 4587240 w 4587240"/>
              <a:gd name="connsiteY2" fmla="*/ 2889224 h 2889224"/>
              <a:gd name="connsiteX3" fmla="*/ 0 w 4587240"/>
              <a:gd name="connsiteY3" fmla="*/ 2889224 h 2889224"/>
            </a:gdLst>
            <a:ahLst/>
            <a:cxnLst>
              <a:cxn ang="0">
                <a:pos x="connsiteX0" y="connsiteY0"/>
              </a:cxn>
              <a:cxn ang="0">
                <a:pos x="connsiteX1" y="connsiteY1"/>
              </a:cxn>
              <a:cxn ang="0">
                <a:pos x="connsiteX2" y="connsiteY2"/>
              </a:cxn>
              <a:cxn ang="0">
                <a:pos x="connsiteX3" y="connsiteY3"/>
              </a:cxn>
            </a:cxnLst>
            <a:rect l="l" t="t" r="r" b="b"/>
            <a:pathLst>
              <a:path w="4587240" h="2889224">
                <a:moveTo>
                  <a:pt x="0" y="0"/>
                </a:moveTo>
                <a:lnTo>
                  <a:pt x="4587240" y="0"/>
                </a:lnTo>
                <a:lnTo>
                  <a:pt x="4587240" y="2889224"/>
                </a:lnTo>
                <a:lnTo>
                  <a:pt x="0" y="2889224"/>
                </a:ln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2971510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548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ED9D986-87C8-2A04-2D7F-EED90E5C766E}"/>
              </a:ext>
            </a:extLst>
          </p:cNvPr>
          <p:cNvSpPr>
            <a:spLocks noGrp="1"/>
          </p:cNvSpPr>
          <p:nvPr>
            <p:ph type="pic" sz="quarter" idx="11"/>
          </p:nvPr>
        </p:nvSpPr>
        <p:spPr>
          <a:xfrm>
            <a:off x="15162028" y="2686051"/>
            <a:ext cx="6714730" cy="8993170"/>
          </a:xfrm>
          <a:custGeom>
            <a:avLst/>
            <a:gdLst>
              <a:gd name="connsiteX0" fmla="*/ 0 w 5029199"/>
              <a:gd name="connsiteY0" fmla="*/ 0 h 6692900"/>
              <a:gd name="connsiteX1" fmla="*/ 5029199 w 5029199"/>
              <a:gd name="connsiteY1" fmla="*/ 0 h 6692900"/>
              <a:gd name="connsiteX2" fmla="*/ 5029199 w 5029199"/>
              <a:gd name="connsiteY2" fmla="*/ 6692900 h 6692900"/>
              <a:gd name="connsiteX3" fmla="*/ 1812607 w 5029199"/>
              <a:gd name="connsiteY3" fmla="*/ 6692900 h 6692900"/>
              <a:gd name="connsiteX4" fmla="*/ 0 w 5029199"/>
              <a:gd name="connsiteY4" fmla="*/ 4881152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199" h="6692900">
                <a:moveTo>
                  <a:pt x="0" y="0"/>
                </a:moveTo>
                <a:lnTo>
                  <a:pt x="5029199" y="0"/>
                </a:lnTo>
                <a:lnTo>
                  <a:pt x="5029199" y="6692900"/>
                </a:lnTo>
                <a:lnTo>
                  <a:pt x="1812607" y="6692900"/>
                </a:lnTo>
                <a:cubicBezTo>
                  <a:pt x="811530" y="6692900"/>
                  <a:pt x="0" y="5881755"/>
                  <a:pt x="0" y="4881152"/>
                </a:cubicBez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1190556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2"/>
            <a:ext cx="20721003" cy="2940051"/>
          </a:xfrm>
        </p:spPr>
        <p:txBody>
          <a:bodyPr/>
          <a:lstStyle/>
          <a:p>
            <a:r>
              <a:rPr lang="en-US"/>
              <a:t>Click to edit Master title style</a:t>
            </a:r>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95" indent="0" algn="ctr">
              <a:buNone/>
              <a:defRPr>
                <a:solidFill>
                  <a:schemeClr val="tx1">
                    <a:tint val="75000"/>
                  </a:schemeClr>
                </a:solidFill>
              </a:defRPr>
            </a:lvl2pPr>
            <a:lvl3pPr marL="2437790" indent="0" algn="ctr">
              <a:buNone/>
              <a:defRPr>
                <a:solidFill>
                  <a:schemeClr val="tx1">
                    <a:tint val="75000"/>
                  </a:schemeClr>
                </a:solidFill>
              </a:defRPr>
            </a:lvl3pPr>
            <a:lvl4pPr marL="3656686" indent="0" algn="ctr">
              <a:buNone/>
              <a:defRPr>
                <a:solidFill>
                  <a:schemeClr val="tx1">
                    <a:tint val="75000"/>
                  </a:schemeClr>
                </a:solidFill>
              </a:defRPr>
            </a:lvl4pPr>
            <a:lvl5pPr marL="4875581" indent="0" algn="ctr">
              <a:buNone/>
              <a:defRPr>
                <a:solidFill>
                  <a:schemeClr val="tx1">
                    <a:tint val="75000"/>
                  </a:schemeClr>
                </a:solidFill>
              </a:defRPr>
            </a:lvl5pPr>
            <a:lvl6pPr marL="6094476" indent="0" algn="ctr">
              <a:buNone/>
              <a:defRPr>
                <a:solidFill>
                  <a:schemeClr val="tx1">
                    <a:tint val="75000"/>
                  </a:schemeClr>
                </a:solidFill>
              </a:defRPr>
            </a:lvl6pPr>
            <a:lvl7pPr marL="7313371" indent="0" algn="ctr">
              <a:buNone/>
              <a:defRPr>
                <a:solidFill>
                  <a:schemeClr val="tx1">
                    <a:tint val="75000"/>
                  </a:schemeClr>
                </a:solidFill>
              </a:defRPr>
            </a:lvl7pPr>
            <a:lvl8pPr marL="8532266" indent="0" algn="ctr">
              <a:buNone/>
              <a:defRPr>
                <a:solidFill>
                  <a:schemeClr val="tx1">
                    <a:tint val="75000"/>
                  </a:schemeClr>
                </a:solidFill>
              </a:defRPr>
            </a:lvl8pPr>
            <a:lvl9pPr marL="975116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BA4C0D-7301-4D24-B6AD-BE6375893425}" type="datetimeFigureOut">
              <a:rPr lang="en-US" smtClean="0"/>
              <a:t>10/8/2023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7CCB52-5D48-470B-B8DA-D8134110C94D}" type="slidenum">
              <a:rPr lang="en-US" smtClean="0"/>
              <a:t>‹#›</a:t>
            </a:fld>
            <a:endParaRPr lang="en-US"/>
          </a:p>
        </p:txBody>
      </p:sp>
    </p:spTree>
    <p:extLst>
      <p:ext uri="{BB962C8B-B14F-4D97-AF65-F5344CB8AC3E}">
        <p14:creationId xmlns:p14="http://schemas.microsoft.com/office/powerpoint/2010/main" val="320914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21" r:id="rId2"/>
    <p:sldLayoutId id="2147484022" r:id="rId3"/>
    <p:sldLayoutId id="2147484023" r:id="rId4"/>
    <p:sldLayoutId id="2147484024" r:id="rId5"/>
    <p:sldLayoutId id="2147484031" r:id="rId6"/>
    <p:sldLayoutId id="2147484032" r:id="rId7"/>
    <p:sldLayoutId id="2147484027" r:id="rId8"/>
    <p:sldLayoutId id="2147484029" r:id="rId9"/>
    <p:sldLayoutId id="2147484035" r:id="rId10"/>
    <p:sldLayoutId id="2147484036" r:id="rId11"/>
    <p:sldLayoutId id="2147484037" r:id="rId1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ctr" defTabSz="1828434" rtl="0" eaLnBrk="1" latinLnBrk="0" hangingPunct="1">
        <a:lnSpc>
          <a:spcPct val="90000"/>
        </a:lnSpc>
        <a:spcBef>
          <a:spcPct val="0"/>
        </a:spcBef>
        <a:buNone/>
        <a:defRPr lang="en-US" sz="8800" b="0" i="0" kern="1200">
          <a:solidFill>
            <a:schemeClr val="tx2"/>
          </a:solidFill>
          <a:latin typeface="Krona One" panose="02010605030500060004" pitchFamily="2" charset="77"/>
          <a:ea typeface="Arimo" panose="020B0604020202020204" pitchFamily="34" charset="0"/>
          <a:cs typeface="Arimo" panose="020B0604020202020204" pitchFamily="34" charset="0"/>
        </a:defRPr>
      </a:lvl1pPr>
    </p:titleStyle>
    <p:bodyStyle>
      <a:lvl1pPr marL="457109" indent="-457109" algn="l" defTabSz="1828434" rtl="0" eaLnBrk="1" latinLnBrk="0" hangingPunct="1">
        <a:lnSpc>
          <a:spcPts val="4200"/>
        </a:lnSpc>
        <a:spcBef>
          <a:spcPts val="2000"/>
        </a:spcBef>
        <a:buFont typeface="Arial" panose="020B0604020202020204" pitchFamily="34" charset="0"/>
        <a:buChar char="•"/>
        <a:defRPr lang="en-US" sz="40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1pPr>
      <a:lvl2pPr marL="1371326" indent="-457109" algn="l" defTabSz="1828434" rtl="0" eaLnBrk="1" latinLnBrk="0" hangingPunct="1">
        <a:lnSpc>
          <a:spcPts val="4200"/>
        </a:lnSpc>
        <a:spcBef>
          <a:spcPts val="1000"/>
        </a:spcBef>
        <a:buFont typeface="Arial" panose="020B0604020202020204" pitchFamily="34" charset="0"/>
        <a:buChar char="•"/>
        <a:defRPr lang="en-US" sz="32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2pPr>
      <a:lvl3pPr marL="2285543" indent="-457109" algn="l" defTabSz="1828434" rtl="0" eaLnBrk="1" latinLnBrk="0" hangingPunct="1">
        <a:lnSpc>
          <a:spcPts val="4200"/>
        </a:lnSpc>
        <a:spcBef>
          <a:spcPts val="1000"/>
        </a:spcBef>
        <a:buFont typeface="Arial" panose="020B0604020202020204" pitchFamily="34" charset="0"/>
        <a:buChar char="•"/>
        <a:defRPr lang="en-US" sz="28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3pPr>
      <a:lvl4pPr marL="3199760" indent="-457109" algn="l" defTabSz="1828434" rtl="0" eaLnBrk="1" latinLnBrk="0" hangingPunct="1">
        <a:lnSpc>
          <a:spcPts val="4200"/>
        </a:lnSpc>
        <a:spcBef>
          <a:spcPts val="1000"/>
        </a:spcBef>
        <a:buFont typeface="Arial" panose="020B0604020202020204" pitchFamily="34" charset="0"/>
        <a:buChar char="•"/>
        <a:defRPr lang="en-US" sz="24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4pPr>
      <a:lvl5pPr marL="4113977" indent="-457109" algn="l" defTabSz="1828434" rtl="0" eaLnBrk="1" latinLnBrk="0" hangingPunct="1">
        <a:lnSpc>
          <a:spcPts val="4200"/>
        </a:lnSpc>
        <a:spcBef>
          <a:spcPts val="1000"/>
        </a:spcBef>
        <a:buFont typeface="Arial" panose="020B0604020202020204" pitchFamily="34" charset="0"/>
        <a:buChar char="•"/>
        <a:defRPr lang="en-US" sz="2400" b="0" i="0" kern="1200" dirty="0">
          <a:solidFill>
            <a:schemeClr val="tx1"/>
          </a:solidFill>
          <a:effectLst/>
          <a:latin typeface="Krona One" panose="02010605030500060004" pitchFamily="2" charset="77"/>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A4A3A4"/>
          </p15:clr>
        </p15:guide>
        <p15:guide id="2" pos="7678" userDrawn="1">
          <p15:clr>
            <a:srgbClr val="A4A3A4"/>
          </p15:clr>
        </p15:guide>
        <p15:guide id="3" pos="958" userDrawn="1">
          <p15:clr>
            <a:srgbClr val="A4A3A4"/>
          </p15:clr>
        </p15:guide>
        <p15:guide id="4" pos="14398" userDrawn="1">
          <p15:clr>
            <a:srgbClr val="A4A3A4"/>
          </p15:clr>
        </p15:guide>
        <p15:guide id="5" orient="horz" pos="8160" userDrawn="1">
          <p15:clr>
            <a:srgbClr val="A4A3A4"/>
          </p15:clr>
        </p15:guide>
        <p15:guide id="6" orient="horz" pos="48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28.pn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38.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gif"/><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صورة 5" descr="صورة تحتوي على نص, خط يد, الخط, رسالة&#10;&#10;تم إنشاء الوصف تلقائياً">
            <a:extLst>
              <a:ext uri="{FF2B5EF4-FFF2-40B4-BE49-F238E27FC236}">
                <a16:creationId xmlns:a16="http://schemas.microsoft.com/office/drawing/2014/main" id="{06916611-1306-5E97-9EFA-2A40725CB6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524" b="9524"/>
          <a:stretch>
            <a:fillRect/>
          </a:stretch>
        </p:blipFill>
        <p:spPr>
          <a:xfrm>
            <a:off x="1520983" y="2319339"/>
            <a:ext cx="20507744" cy="9702294"/>
          </a:xfrm>
        </p:spPr>
      </p:pic>
      <p:sp>
        <p:nvSpPr>
          <p:cNvPr id="7" name="Graphic 7">
            <a:extLst>
              <a:ext uri="{FF2B5EF4-FFF2-40B4-BE49-F238E27FC236}">
                <a16:creationId xmlns:a16="http://schemas.microsoft.com/office/drawing/2014/main" id="{2D4F7914-4300-6D1A-9771-5914B9DACB09}"/>
              </a:ext>
            </a:extLst>
          </p:cNvPr>
          <p:cNvSpPr/>
          <p:nvPr/>
        </p:nvSpPr>
        <p:spPr>
          <a:xfrm>
            <a:off x="471055" y="1496291"/>
            <a:ext cx="21557672" cy="10501745"/>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678BA917-17CC-0CEF-C11A-2D549D3EB7AD}"/>
              </a:ext>
            </a:extLst>
          </p:cNvPr>
          <p:cNvSpPr/>
          <p:nvPr/>
        </p:nvSpPr>
        <p:spPr>
          <a:xfrm>
            <a:off x="21018949" y="-301255"/>
            <a:ext cx="2822994" cy="3595091"/>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12" name="Graphic 16">
            <a:extLst>
              <a:ext uri="{FF2B5EF4-FFF2-40B4-BE49-F238E27FC236}">
                <a16:creationId xmlns:a16="http://schemas.microsoft.com/office/drawing/2014/main" id="{5030AB89-FDA3-F1DA-3E25-38AAAA060ECA}"/>
              </a:ext>
            </a:extLst>
          </p:cNvPr>
          <p:cNvSpPr/>
          <p:nvPr/>
        </p:nvSpPr>
        <p:spPr>
          <a:xfrm>
            <a:off x="2131198" y="11305679"/>
            <a:ext cx="1270146" cy="1132709"/>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6C3A6ACC-ACB4-CF40-FE1F-3C608A2BEC45}"/>
              </a:ext>
            </a:extLst>
          </p:cNvPr>
          <p:cNvSpPr/>
          <p:nvPr/>
        </p:nvSpPr>
        <p:spPr>
          <a:xfrm>
            <a:off x="5182291" y="2898559"/>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872957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7" name="مستطيل 6">
            <a:extLst>
              <a:ext uri="{FF2B5EF4-FFF2-40B4-BE49-F238E27FC236}">
                <a16:creationId xmlns:a16="http://schemas.microsoft.com/office/drawing/2014/main" id="{4F71AA9F-7073-5584-9F10-0626C8B8E885}"/>
              </a:ext>
            </a:extLst>
          </p:cNvPr>
          <p:cNvSpPr/>
          <p:nvPr/>
        </p:nvSpPr>
        <p:spPr>
          <a:xfrm>
            <a:off x="380896" y="195626"/>
            <a:ext cx="23615858" cy="1260597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Graphic 5411">
            <a:extLst>
              <a:ext uri="{FF2B5EF4-FFF2-40B4-BE49-F238E27FC236}">
                <a16:creationId xmlns:a16="http://schemas.microsoft.com/office/drawing/2014/main" id="{E9679FE1-0829-FC00-48B9-8771C40473BA}"/>
              </a:ext>
            </a:extLst>
          </p:cNvPr>
          <p:cNvSpPr/>
          <p:nvPr/>
        </p:nvSpPr>
        <p:spPr>
          <a:xfrm>
            <a:off x="90407" y="9144000"/>
            <a:ext cx="4271015" cy="4343733"/>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4" name="Graphic 5409">
            <a:extLst>
              <a:ext uri="{FF2B5EF4-FFF2-40B4-BE49-F238E27FC236}">
                <a16:creationId xmlns:a16="http://schemas.microsoft.com/office/drawing/2014/main" id="{86B6F159-F2DE-04D9-E269-9256C99B0F35}"/>
              </a:ext>
            </a:extLst>
          </p:cNvPr>
          <p:cNvSpPr/>
          <p:nvPr/>
        </p:nvSpPr>
        <p:spPr>
          <a:xfrm>
            <a:off x="21388004" y="163885"/>
            <a:ext cx="2427300" cy="3006180"/>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grpSp>
        <p:nvGrpSpPr>
          <p:cNvPr id="402" name="Google Shape;402;p13"/>
          <p:cNvGrpSpPr/>
          <p:nvPr/>
        </p:nvGrpSpPr>
        <p:grpSpPr>
          <a:xfrm>
            <a:off x="2792546" y="1323685"/>
            <a:ext cx="18792555" cy="11068633"/>
            <a:chOff x="975387" y="523398"/>
            <a:chExt cx="9400946" cy="5536648"/>
          </a:xfrm>
        </p:grpSpPr>
        <p:sp>
          <p:nvSpPr>
            <p:cNvPr id="403" name="Google Shape;403;p13"/>
            <p:cNvSpPr/>
            <p:nvPr/>
          </p:nvSpPr>
          <p:spPr>
            <a:xfrm>
              <a:off x="975388" y="4748436"/>
              <a:ext cx="4680000" cy="1239058"/>
            </a:xfrm>
            <a:prstGeom prst="roundRect">
              <a:avLst>
                <a:gd name="adj" fmla="val 50000"/>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04" name="Google Shape;404;p13"/>
            <p:cNvSpPr/>
            <p:nvPr/>
          </p:nvSpPr>
          <p:spPr>
            <a:xfrm>
              <a:off x="5696333" y="595950"/>
              <a:ext cx="4680000" cy="1239058"/>
            </a:xfrm>
            <a:prstGeom prst="roundRect">
              <a:avLst>
                <a:gd name="adj" fmla="val 10800"/>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5" name="Google Shape;405;p13"/>
            <p:cNvSpPr/>
            <p:nvPr/>
          </p:nvSpPr>
          <p:spPr>
            <a:xfrm>
              <a:off x="5696333" y="3364275"/>
              <a:ext cx="4680000" cy="1239058"/>
            </a:xfrm>
            <a:prstGeom prst="roundRect">
              <a:avLst>
                <a:gd name="adj" fmla="val 10800"/>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6" name="Google Shape;406;p13"/>
            <p:cNvSpPr/>
            <p:nvPr/>
          </p:nvSpPr>
          <p:spPr>
            <a:xfrm>
              <a:off x="975388" y="1980111"/>
              <a:ext cx="4680000" cy="1239058"/>
            </a:xfrm>
            <a:prstGeom prst="roundRect">
              <a:avLst>
                <a:gd name="adj" fmla="val 10800"/>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7" name="Google Shape;407;p13"/>
            <p:cNvSpPr/>
            <p:nvPr/>
          </p:nvSpPr>
          <p:spPr>
            <a:xfrm>
              <a:off x="4961744" y="523398"/>
              <a:ext cx="1384162" cy="1384162"/>
            </a:xfrm>
            <a:prstGeom prst="roundRect">
              <a:avLst>
                <a:gd name="adj" fmla="val 768"/>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8" name="Google Shape;408;p13"/>
            <p:cNvSpPr/>
            <p:nvPr/>
          </p:nvSpPr>
          <p:spPr>
            <a:xfrm>
              <a:off x="4961744" y="1907560"/>
              <a:ext cx="1384162" cy="1384162"/>
            </a:xfrm>
            <a:prstGeom prst="roundRect">
              <a:avLst>
                <a:gd name="adj" fmla="val 768"/>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9" name="Google Shape;409;p13"/>
            <p:cNvSpPr/>
            <p:nvPr/>
          </p:nvSpPr>
          <p:spPr>
            <a:xfrm>
              <a:off x="4961744" y="3291723"/>
              <a:ext cx="1384162" cy="1384162"/>
            </a:xfrm>
            <a:prstGeom prst="roundRect">
              <a:avLst>
                <a:gd name="adj" fmla="val 768"/>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0" name="Google Shape;410;p13"/>
            <p:cNvSpPr/>
            <p:nvPr/>
          </p:nvSpPr>
          <p:spPr>
            <a:xfrm>
              <a:off x="4961744" y="4675884"/>
              <a:ext cx="1384162" cy="1384162"/>
            </a:xfrm>
            <a:prstGeom prst="roundRect">
              <a:avLst>
                <a:gd name="adj" fmla="val 3556"/>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11" name="Google Shape;411;p13"/>
            <p:cNvSpPr/>
            <p:nvPr/>
          </p:nvSpPr>
          <p:spPr>
            <a:xfrm>
              <a:off x="975388" y="1980111"/>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A32D81"/>
                </a:gs>
                <a:gs pos="100000">
                  <a:srgbClr val="B62C78"/>
                </a:gs>
              </a:gsLst>
              <a:lin ang="54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2" name="Google Shape;412;p13"/>
            <p:cNvSpPr/>
            <p:nvPr/>
          </p:nvSpPr>
          <p:spPr>
            <a:xfrm>
              <a:off x="975387" y="4748436"/>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009DA6"/>
                </a:gs>
                <a:gs pos="100000">
                  <a:srgbClr val="038C9F"/>
                </a:gs>
              </a:gsLst>
              <a:lin ang="108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3" name="Google Shape;413;p13"/>
            <p:cNvSpPr/>
            <p:nvPr/>
          </p:nvSpPr>
          <p:spPr>
            <a:xfrm flipH="1">
              <a:off x="9802685" y="595950"/>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CD740C"/>
                </a:gs>
                <a:gs pos="100000">
                  <a:srgbClr val="BF7405"/>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4" name="Google Shape;414;p13"/>
            <p:cNvSpPr/>
            <p:nvPr/>
          </p:nvSpPr>
          <p:spPr>
            <a:xfrm flipH="1">
              <a:off x="9802685" y="3373525"/>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4A3D82"/>
                </a:gs>
                <a:gs pos="100000">
                  <a:srgbClr val="4A3D82"/>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pic>
          <p:nvPicPr>
            <p:cNvPr id="415" name="Google Shape;415;p13" descr="Download from cloud"/>
            <p:cNvPicPr preferRelativeResize="0"/>
            <p:nvPr/>
          </p:nvPicPr>
          <p:blipFill rotWithShape="1">
            <a:blip r:embed="rId3">
              <a:alphaModFix/>
            </a:blip>
            <a:srcRect/>
            <a:stretch/>
          </p:blipFill>
          <p:spPr>
            <a:xfrm>
              <a:off x="5398199" y="958854"/>
              <a:ext cx="504000" cy="504000"/>
            </a:xfrm>
            <a:prstGeom prst="rect">
              <a:avLst/>
            </a:prstGeom>
            <a:noFill/>
            <a:ln>
              <a:noFill/>
            </a:ln>
          </p:spPr>
        </p:pic>
        <p:pic>
          <p:nvPicPr>
            <p:cNvPr id="416" name="Google Shape;416;p13" descr="Download"/>
            <p:cNvPicPr preferRelativeResize="0"/>
            <p:nvPr/>
          </p:nvPicPr>
          <p:blipFill rotWithShape="1">
            <a:blip r:embed="rId4">
              <a:alphaModFix/>
            </a:blip>
            <a:srcRect/>
            <a:stretch/>
          </p:blipFill>
          <p:spPr>
            <a:xfrm>
              <a:off x="5398199" y="2343015"/>
              <a:ext cx="504000" cy="504000"/>
            </a:xfrm>
            <a:prstGeom prst="rect">
              <a:avLst/>
            </a:prstGeom>
            <a:noFill/>
            <a:ln>
              <a:noFill/>
            </a:ln>
          </p:spPr>
        </p:pic>
        <p:pic>
          <p:nvPicPr>
            <p:cNvPr id="417" name="Google Shape;417;p13" descr="Network"/>
            <p:cNvPicPr preferRelativeResize="0"/>
            <p:nvPr/>
          </p:nvPicPr>
          <p:blipFill rotWithShape="1">
            <a:blip r:embed="rId5">
              <a:alphaModFix/>
            </a:blip>
            <a:srcRect/>
            <a:stretch/>
          </p:blipFill>
          <p:spPr>
            <a:xfrm>
              <a:off x="5444333" y="3705206"/>
              <a:ext cx="504000" cy="504000"/>
            </a:xfrm>
            <a:prstGeom prst="rect">
              <a:avLst/>
            </a:prstGeom>
            <a:noFill/>
            <a:ln>
              <a:noFill/>
            </a:ln>
          </p:spPr>
        </p:pic>
        <p:pic>
          <p:nvPicPr>
            <p:cNvPr id="418" name="Google Shape;418;p13" descr="Share"/>
            <p:cNvPicPr preferRelativeResize="0"/>
            <p:nvPr/>
          </p:nvPicPr>
          <p:blipFill rotWithShape="1">
            <a:blip r:embed="rId6">
              <a:alphaModFix/>
            </a:blip>
            <a:srcRect/>
            <a:stretch/>
          </p:blipFill>
          <p:spPr>
            <a:xfrm>
              <a:off x="5401825" y="5115965"/>
              <a:ext cx="504000" cy="504000"/>
            </a:xfrm>
            <a:prstGeom prst="rect">
              <a:avLst/>
            </a:prstGeom>
            <a:noFill/>
            <a:ln>
              <a:noFill/>
            </a:ln>
          </p:spPr>
        </p:pic>
        <p:sp>
          <p:nvSpPr>
            <p:cNvPr id="419" name="Google Shape;419;p13"/>
            <p:cNvSpPr txBox="1"/>
            <p:nvPr/>
          </p:nvSpPr>
          <p:spPr>
            <a:xfrm>
              <a:off x="1621030" y="218683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1" name="Google Shape;421;p13"/>
            <p:cNvSpPr txBox="1"/>
            <p:nvPr/>
          </p:nvSpPr>
          <p:spPr>
            <a:xfrm>
              <a:off x="6508531" y="80496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3" name="Google Shape;423;p13"/>
            <p:cNvSpPr txBox="1"/>
            <p:nvPr/>
          </p:nvSpPr>
          <p:spPr>
            <a:xfrm>
              <a:off x="6498415" y="355131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5" name="Google Shape;425;p13"/>
            <p:cNvSpPr txBox="1"/>
            <p:nvPr/>
          </p:nvSpPr>
          <p:spPr>
            <a:xfrm>
              <a:off x="1621030" y="496207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grpSp>
      <p:sp>
        <p:nvSpPr>
          <p:cNvPr id="28" name="مربع نص 27">
            <a:extLst>
              <a:ext uri="{FF2B5EF4-FFF2-40B4-BE49-F238E27FC236}">
                <a16:creationId xmlns:a16="http://schemas.microsoft.com/office/drawing/2014/main" id="{4EF09358-1885-4B3B-AC18-3205E984CCCD}"/>
              </a:ext>
            </a:extLst>
          </p:cNvPr>
          <p:cNvSpPr txBox="1"/>
          <p:nvPr/>
        </p:nvSpPr>
        <p:spPr>
          <a:xfrm>
            <a:off x="11270607" y="2353108"/>
            <a:ext cx="12185651" cy="923330"/>
          </a:xfrm>
          <a:prstGeom prst="rect">
            <a:avLst/>
          </a:prstGeom>
          <a:noFill/>
        </p:spPr>
        <p:txBody>
          <a:bodyPr wrap="square">
            <a:spAutoFit/>
          </a:bodyPr>
          <a:lstStyle/>
          <a:p>
            <a:pPr algn="ctr"/>
            <a:r>
              <a:rPr lang="ar-SA"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rPr>
              <a:t>الاحترام قيمة يجب ان نحافظ عليها </a:t>
            </a:r>
            <a:endParaRPr lang="en-US"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endParaRPr>
          </a:p>
        </p:txBody>
      </p:sp>
      <p:sp>
        <p:nvSpPr>
          <p:cNvPr id="30" name="مربع نص 29">
            <a:extLst>
              <a:ext uri="{FF2B5EF4-FFF2-40B4-BE49-F238E27FC236}">
                <a16:creationId xmlns:a16="http://schemas.microsoft.com/office/drawing/2014/main" id="{458BF32E-374A-4DEA-A852-744B99C6C7BD}"/>
              </a:ext>
            </a:extLst>
          </p:cNvPr>
          <p:cNvSpPr txBox="1"/>
          <p:nvPr/>
        </p:nvSpPr>
        <p:spPr>
          <a:xfrm>
            <a:off x="4361423" y="4834838"/>
            <a:ext cx="12185651" cy="830548"/>
          </a:xfrm>
          <a:prstGeom prst="rect">
            <a:avLst/>
          </a:prstGeom>
          <a:noFill/>
        </p:spPr>
        <p:txBody>
          <a:bodyPr wrap="square">
            <a:spAutoFit/>
          </a:bodyPr>
          <a:lstStyle/>
          <a:p>
            <a:r>
              <a:rPr lang="ar-SA" sz="4797"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احرص على احضار كتابك</a:t>
            </a:r>
            <a:endParaRPr lang="en-US" sz="4797" dirty="0">
              <a:solidFill>
                <a:schemeClr val="bg2"/>
              </a:solidFill>
            </a:endParaRPr>
          </a:p>
        </p:txBody>
      </p:sp>
      <p:sp>
        <p:nvSpPr>
          <p:cNvPr id="32" name="مربع نص 31">
            <a:extLst>
              <a:ext uri="{FF2B5EF4-FFF2-40B4-BE49-F238E27FC236}">
                <a16:creationId xmlns:a16="http://schemas.microsoft.com/office/drawing/2014/main" id="{DB0B4C8F-7D92-4683-87F9-39093EB720F4}"/>
              </a:ext>
            </a:extLst>
          </p:cNvPr>
          <p:cNvSpPr txBox="1"/>
          <p:nvPr/>
        </p:nvSpPr>
        <p:spPr>
          <a:xfrm>
            <a:off x="14996698" y="7693703"/>
            <a:ext cx="12185651" cy="912879"/>
          </a:xfrm>
          <a:prstGeom prst="rect">
            <a:avLst/>
          </a:prstGeom>
          <a:noFill/>
        </p:spPr>
        <p:txBody>
          <a:bodyPr wrap="square">
            <a:spAutoFit/>
          </a:bodyPr>
          <a:lstStyle/>
          <a:p>
            <a:r>
              <a:rPr lang="ar-SA" sz="5332"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تسعدني مشاركتكم</a:t>
            </a:r>
            <a:endParaRPr lang="en-US" sz="5332" dirty="0">
              <a:solidFill>
                <a:schemeClr val="bg2"/>
              </a:solidFill>
            </a:endParaRPr>
          </a:p>
        </p:txBody>
      </p:sp>
      <p:sp>
        <p:nvSpPr>
          <p:cNvPr id="34" name="مربع نص 33">
            <a:extLst>
              <a:ext uri="{FF2B5EF4-FFF2-40B4-BE49-F238E27FC236}">
                <a16:creationId xmlns:a16="http://schemas.microsoft.com/office/drawing/2014/main" id="{A4178AD4-E29F-4F20-BF41-F51426CAF0AC}"/>
              </a:ext>
            </a:extLst>
          </p:cNvPr>
          <p:cNvSpPr txBox="1"/>
          <p:nvPr/>
        </p:nvSpPr>
        <p:spPr>
          <a:xfrm>
            <a:off x="5556653" y="10447419"/>
            <a:ext cx="13470335" cy="1015663"/>
          </a:xfrm>
          <a:prstGeom prst="rect">
            <a:avLst/>
          </a:prstGeom>
          <a:noFill/>
        </p:spPr>
        <p:txBody>
          <a:bodyPr wrap="square">
            <a:spAutoFit/>
          </a:bodyPr>
          <a:lstStyle/>
          <a:p>
            <a:r>
              <a:rPr lang="ar-SA" sz="6000"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الالتزام بالهدوء</a:t>
            </a:r>
            <a:endParaRPr lang="en-US" sz="6000" dirty="0">
              <a:solidFill>
                <a:schemeClr val="bg2"/>
              </a:solidFill>
            </a:endParaRPr>
          </a:p>
        </p:txBody>
      </p:sp>
      <p:sp>
        <p:nvSpPr>
          <p:cNvPr id="6" name="مستطيل: زوايا مستديرة 5">
            <a:extLst>
              <a:ext uri="{FF2B5EF4-FFF2-40B4-BE49-F238E27FC236}">
                <a16:creationId xmlns:a16="http://schemas.microsoft.com/office/drawing/2014/main" id="{8CEF124B-E544-4A92-B446-5037C9F2B3DF}"/>
              </a:ext>
            </a:extLst>
          </p:cNvPr>
          <p:cNvSpPr/>
          <p:nvPr/>
        </p:nvSpPr>
        <p:spPr>
          <a:xfrm>
            <a:off x="2792545" y="702599"/>
            <a:ext cx="5877466" cy="1799137"/>
          </a:xfrm>
          <a:prstGeom prst="roundRect">
            <a:avLst/>
          </a:prstGeom>
          <a:solidFill>
            <a:srgbClr val="92D05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797" b="1" dirty="0">
                <a:effectLst>
                  <a:outerShdw blurRad="38100" dist="38100" dir="2700000" algn="tl">
                    <a:srgbClr val="000000">
                      <a:alpha val="43137"/>
                    </a:srgbClr>
                  </a:outerShdw>
                </a:effectLst>
              </a:rPr>
              <a:t>القوانين الصفية</a:t>
            </a:r>
            <a:endParaRPr lang="en-US" sz="4797" b="1" dirty="0">
              <a:effectLst>
                <a:outerShdw blurRad="38100" dist="38100" dir="2700000" algn="tl">
                  <a:srgbClr val="000000">
                    <a:alpha val="43137"/>
                  </a:srgbClr>
                </a:outerShdw>
              </a:effectLst>
            </a:endParaRPr>
          </a:p>
        </p:txBody>
      </p:sp>
      <p:grpSp>
        <p:nvGrpSpPr>
          <p:cNvPr id="35" name="Google Shape;876;p35">
            <a:extLst>
              <a:ext uri="{FF2B5EF4-FFF2-40B4-BE49-F238E27FC236}">
                <a16:creationId xmlns:a16="http://schemas.microsoft.com/office/drawing/2014/main" id="{9E83F235-D44D-4E0F-9C0B-B2655254E503}"/>
              </a:ext>
            </a:extLst>
          </p:cNvPr>
          <p:cNvGrpSpPr/>
          <p:nvPr/>
        </p:nvGrpSpPr>
        <p:grpSpPr>
          <a:xfrm>
            <a:off x="380896" y="48042"/>
            <a:ext cx="2985013" cy="2947384"/>
            <a:chOff x="509325" y="1660025"/>
            <a:chExt cx="372475" cy="372500"/>
          </a:xfrm>
        </p:grpSpPr>
        <p:sp>
          <p:nvSpPr>
            <p:cNvPr id="36" name="Google Shape;877;p35">
              <a:extLst>
                <a:ext uri="{FF2B5EF4-FFF2-40B4-BE49-F238E27FC236}">
                  <a16:creationId xmlns:a16="http://schemas.microsoft.com/office/drawing/2014/main" id="{AF9521DB-D5C8-43F0-8858-6A3D03424ECC}"/>
                </a:ext>
              </a:extLst>
            </p:cNvPr>
            <p:cNvSpPr/>
            <p:nvPr/>
          </p:nvSpPr>
          <p:spPr>
            <a:xfrm>
              <a:off x="509325" y="1660025"/>
              <a:ext cx="372475" cy="372500"/>
            </a:xfrm>
            <a:custGeom>
              <a:avLst/>
              <a:gdLst/>
              <a:ahLst/>
              <a:cxnLst/>
              <a:rect l="l" t="t" r="r" b="b"/>
              <a:pathLst>
                <a:path w="14899" h="14900" extrusionOk="0">
                  <a:moveTo>
                    <a:pt x="7459" y="0"/>
                  </a:moveTo>
                  <a:cubicBezTo>
                    <a:pt x="3337" y="0"/>
                    <a:pt x="0" y="3319"/>
                    <a:pt x="0" y="7441"/>
                  </a:cubicBezTo>
                  <a:cubicBezTo>
                    <a:pt x="0" y="11562"/>
                    <a:pt x="3337" y="14899"/>
                    <a:pt x="7459" y="14899"/>
                  </a:cubicBezTo>
                  <a:cubicBezTo>
                    <a:pt x="11562" y="14899"/>
                    <a:pt x="14899" y="11562"/>
                    <a:pt x="14899" y="7441"/>
                  </a:cubicBezTo>
                  <a:cubicBezTo>
                    <a:pt x="14899" y="3319"/>
                    <a:pt x="11562" y="0"/>
                    <a:pt x="7459" y="0"/>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37" name="Google Shape;878;p35">
              <a:extLst>
                <a:ext uri="{FF2B5EF4-FFF2-40B4-BE49-F238E27FC236}">
                  <a16:creationId xmlns:a16="http://schemas.microsoft.com/office/drawing/2014/main" id="{3A796483-53C8-4E8C-89C9-56DBA9CBBF13}"/>
                </a:ext>
              </a:extLst>
            </p:cNvPr>
            <p:cNvSpPr/>
            <p:nvPr/>
          </p:nvSpPr>
          <p:spPr>
            <a:xfrm>
              <a:off x="516450" y="1660025"/>
              <a:ext cx="339050" cy="372500"/>
            </a:xfrm>
            <a:custGeom>
              <a:avLst/>
              <a:gdLst/>
              <a:ahLst/>
              <a:cxnLst/>
              <a:rect l="l" t="t" r="r" b="b"/>
              <a:pathLst>
                <a:path w="13562" h="14900"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854" y="13490"/>
                  </a:lnTo>
                  <a:cubicBezTo>
                    <a:pt x="4885" y="13481"/>
                    <a:pt x="4916" y="13476"/>
                    <a:pt x="4947" y="13476"/>
                  </a:cubicBezTo>
                  <a:cubicBezTo>
                    <a:pt x="5038" y="13476"/>
                    <a:pt x="5122" y="13516"/>
                    <a:pt x="5175" y="13597"/>
                  </a:cubicBezTo>
                  <a:lnTo>
                    <a:pt x="5586" y="14310"/>
                  </a:lnTo>
                  <a:cubicBezTo>
                    <a:pt x="5657" y="14417"/>
                    <a:pt x="5675" y="14542"/>
                    <a:pt x="5675" y="14649"/>
                  </a:cubicBezTo>
                  <a:cubicBezTo>
                    <a:pt x="5675" y="14685"/>
                    <a:pt x="5693" y="14721"/>
                    <a:pt x="5693" y="14738"/>
                  </a:cubicBezTo>
                  <a:cubicBezTo>
                    <a:pt x="6174" y="14846"/>
                    <a:pt x="6674" y="14899"/>
                    <a:pt x="7174" y="14899"/>
                  </a:cubicBezTo>
                  <a:cubicBezTo>
                    <a:pt x="8797" y="14899"/>
                    <a:pt x="10296" y="14364"/>
                    <a:pt x="11509" y="13490"/>
                  </a:cubicBezTo>
                  <a:lnTo>
                    <a:pt x="11135" y="12062"/>
                  </a:lnTo>
                  <a:cubicBezTo>
                    <a:pt x="10974" y="11473"/>
                    <a:pt x="11170" y="10831"/>
                    <a:pt x="11634" y="10421"/>
                  </a:cubicBezTo>
                  <a:cubicBezTo>
                    <a:pt x="12830" y="9314"/>
                    <a:pt x="13561" y="7744"/>
                    <a:pt x="13561" y="5996"/>
                  </a:cubicBezTo>
                  <a:cubicBezTo>
                    <a:pt x="13561" y="2677"/>
                    <a:pt x="10885" y="0"/>
                    <a:pt x="7566" y="0"/>
                  </a:cubicBezTo>
                  <a:close/>
                </a:path>
              </a:pathLst>
            </a:custGeom>
            <a:solidFill>
              <a:schemeClr val="lt1"/>
            </a:solidFill>
            <a:ln>
              <a:noFill/>
            </a:ln>
          </p:spPr>
          <p:txBody>
            <a:bodyPr spcFirstLastPara="1" wrap="square" lIns="243674" tIns="243674" rIns="243674" bIns="243674" anchor="ctr" anchorCtr="0">
              <a:noAutofit/>
            </a:bodyPr>
            <a:lstStyle/>
            <a:p>
              <a:endParaRPr sz="4797" dirty="0"/>
            </a:p>
          </p:txBody>
        </p:sp>
        <p:sp>
          <p:nvSpPr>
            <p:cNvPr id="38" name="Google Shape;879;p35">
              <a:extLst>
                <a:ext uri="{FF2B5EF4-FFF2-40B4-BE49-F238E27FC236}">
                  <a16:creationId xmlns:a16="http://schemas.microsoft.com/office/drawing/2014/main" id="{D4D413A6-7FB8-40CB-A487-1B4B81EBFD70}"/>
                </a:ext>
              </a:extLst>
            </p:cNvPr>
            <p:cNvSpPr/>
            <p:nvPr/>
          </p:nvSpPr>
          <p:spPr>
            <a:xfrm>
              <a:off x="642700" y="1990925"/>
              <a:ext cx="37925" cy="40700"/>
            </a:xfrm>
            <a:custGeom>
              <a:avLst/>
              <a:gdLst/>
              <a:ahLst/>
              <a:cxnLst/>
              <a:rect l="l" t="t" r="r" b="b"/>
              <a:pathLst>
                <a:path w="1517" h="1628" extrusionOk="0">
                  <a:moveTo>
                    <a:pt x="805" y="1"/>
                  </a:moveTo>
                  <a:cubicBezTo>
                    <a:pt x="774" y="1"/>
                    <a:pt x="743" y="7"/>
                    <a:pt x="714" y="22"/>
                  </a:cubicBezTo>
                  <a:lnTo>
                    <a:pt x="0" y="254"/>
                  </a:lnTo>
                  <a:cubicBezTo>
                    <a:pt x="54" y="289"/>
                    <a:pt x="89" y="325"/>
                    <a:pt x="125" y="361"/>
                  </a:cubicBezTo>
                  <a:lnTo>
                    <a:pt x="536" y="1074"/>
                  </a:lnTo>
                  <a:cubicBezTo>
                    <a:pt x="607" y="1181"/>
                    <a:pt x="625" y="1306"/>
                    <a:pt x="625" y="1413"/>
                  </a:cubicBezTo>
                  <a:cubicBezTo>
                    <a:pt x="625" y="1449"/>
                    <a:pt x="643" y="1485"/>
                    <a:pt x="643" y="1502"/>
                  </a:cubicBezTo>
                  <a:cubicBezTo>
                    <a:pt x="928" y="1574"/>
                    <a:pt x="1214" y="1610"/>
                    <a:pt x="1517" y="1627"/>
                  </a:cubicBezTo>
                  <a:cubicBezTo>
                    <a:pt x="1499" y="1413"/>
                    <a:pt x="1481" y="1146"/>
                    <a:pt x="1428" y="1074"/>
                  </a:cubicBezTo>
                  <a:lnTo>
                    <a:pt x="1017" y="129"/>
                  </a:lnTo>
                  <a:cubicBezTo>
                    <a:pt x="978" y="50"/>
                    <a:pt x="891" y="1"/>
                    <a:pt x="805"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39" name="Google Shape;880;p35">
              <a:extLst>
                <a:ext uri="{FF2B5EF4-FFF2-40B4-BE49-F238E27FC236}">
                  <a16:creationId xmlns:a16="http://schemas.microsoft.com/office/drawing/2014/main" id="{FDB0EAE7-E2E0-4ED8-A8A3-7D4459A6839E}"/>
                </a:ext>
              </a:extLst>
            </p:cNvPr>
            <p:cNvSpPr/>
            <p:nvPr/>
          </p:nvSpPr>
          <p:spPr>
            <a:xfrm>
              <a:off x="516450" y="1660025"/>
              <a:ext cx="199875" cy="346725"/>
            </a:xfrm>
            <a:custGeom>
              <a:avLst/>
              <a:gdLst/>
              <a:ahLst/>
              <a:cxnLst/>
              <a:rect l="l" t="t" r="r" b="b"/>
              <a:pathLst>
                <a:path w="7995" h="13869"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658" y="13561"/>
                  </a:lnTo>
                  <a:lnTo>
                    <a:pt x="4658" y="13561"/>
                  </a:lnTo>
                  <a:cubicBezTo>
                    <a:pt x="4488" y="13587"/>
                    <a:pt x="4318" y="13604"/>
                    <a:pt x="4169" y="13604"/>
                  </a:cubicBezTo>
                  <a:cubicBezTo>
                    <a:pt x="4115" y="13604"/>
                    <a:pt x="4063" y="13601"/>
                    <a:pt x="4015" y="13597"/>
                  </a:cubicBezTo>
                  <a:cubicBezTo>
                    <a:pt x="3676" y="13579"/>
                    <a:pt x="3373" y="13400"/>
                    <a:pt x="3177" y="13133"/>
                  </a:cubicBezTo>
                  <a:cubicBezTo>
                    <a:pt x="2998" y="12847"/>
                    <a:pt x="3034" y="12794"/>
                    <a:pt x="3034" y="12437"/>
                  </a:cubicBezTo>
                  <a:lnTo>
                    <a:pt x="3034" y="12133"/>
                  </a:lnTo>
                  <a:cubicBezTo>
                    <a:pt x="3034" y="11652"/>
                    <a:pt x="2677" y="11438"/>
                    <a:pt x="2570" y="11331"/>
                  </a:cubicBezTo>
                  <a:cubicBezTo>
                    <a:pt x="1981" y="10795"/>
                    <a:pt x="1964" y="10242"/>
                    <a:pt x="1964" y="10242"/>
                  </a:cubicBezTo>
                  <a:lnTo>
                    <a:pt x="1964" y="9707"/>
                  </a:lnTo>
                  <a:cubicBezTo>
                    <a:pt x="1964" y="9653"/>
                    <a:pt x="1946" y="9618"/>
                    <a:pt x="1910" y="9618"/>
                  </a:cubicBezTo>
                  <a:cubicBezTo>
                    <a:pt x="1678" y="9528"/>
                    <a:pt x="893" y="9243"/>
                    <a:pt x="893" y="8922"/>
                  </a:cubicBezTo>
                  <a:cubicBezTo>
                    <a:pt x="893" y="8708"/>
                    <a:pt x="1571" y="7833"/>
                    <a:pt x="2178" y="7102"/>
                  </a:cubicBezTo>
                  <a:cubicBezTo>
                    <a:pt x="2374" y="6870"/>
                    <a:pt x="2445" y="6549"/>
                    <a:pt x="2374" y="6263"/>
                  </a:cubicBezTo>
                  <a:cubicBezTo>
                    <a:pt x="2320" y="6067"/>
                    <a:pt x="2178" y="5728"/>
                    <a:pt x="2231" y="5193"/>
                  </a:cubicBezTo>
                  <a:cubicBezTo>
                    <a:pt x="2517" y="2302"/>
                    <a:pt x="5050" y="215"/>
                    <a:pt x="7994" y="0"/>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0" name="Google Shape;881;p35">
              <a:extLst>
                <a:ext uri="{FF2B5EF4-FFF2-40B4-BE49-F238E27FC236}">
                  <a16:creationId xmlns:a16="http://schemas.microsoft.com/office/drawing/2014/main" id="{E582E9ED-2DF7-450F-906F-CF7E56DAE893}"/>
                </a:ext>
              </a:extLst>
            </p:cNvPr>
            <p:cNvSpPr/>
            <p:nvPr/>
          </p:nvSpPr>
          <p:spPr>
            <a:xfrm>
              <a:off x="599875" y="1727325"/>
              <a:ext cx="215025" cy="104075"/>
            </a:xfrm>
            <a:custGeom>
              <a:avLst/>
              <a:gdLst/>
              <a:ahLst/>
              <a:cxnLst/>
              <a:rect l="l" t="t" r="r" b="b"/>
              <a:pathLst>
                <a:path w="8601" h="4163" extrusionOk="0">
                  <a:moveTo>
                    <a:pt x="2082" y="950"/>
                  </a:moveTo>
                  <a:cubicBezTo>
                    <a:pt x="2366" y="950"/>
                    <a:pt x="2656" y="1059"/>
                    <a:pt x="2891" y="1305"/>
                  </a:cubicBezTo>
                  <a:lnTo>
                    <a:pt x="3640" y="2090"/>
                  </a:lnTo>
                  <a:lnTo>
                    <a:pt x="2891" y="2875"/>
                  </a:lnTo>
                  <a:cubicBezTo>
                    <a:pt x="2657" y="3116"/>
                    <a:pt x="2366" y="3223"/>
                    <a:pt x="2082" y="3223"/>
                  </a:cubicBezTo>
                  <a:cubicBezTo>
                    <a:pt x="1501" y="3223"/>
                    <a:pt x="946" y="2773"/>
                    <a:pt x="946" y="2090"/>
                  </a:cubicBezTo>
                  <a:cubicBezTo>
                    <a:pt x="946" y="1407"/>
                    <a:pt x="1501" y="950"/>
                    <a:pt x="2082" y="950"/>
                  </a:cubicBezTo>
                  <a:close/>
                  <a:moveTo>
                    <a:pt x="6518" y="946"/>
                  </a:moveTo>
                  <a:cubicBezTo>
                    <a:pt x="7097" y="946"/>
                    <a:pt x="7655" y="1398"/>
                    <a:pt x="7655" y="2090"/>
                  </a:cubicBezTo>
                  <a:cubicBezTo>
                    <a:pt x="7655" y="2773"/>
                    <a:pt x="7091" y="3223"/>
                    <a:pt x="6511" y="3223"/>
                  </a:cubicBezTo>
                  <a:cubicBezTo>
                    <a:pt x="6227" y="3223"/>
                    <a:pt x="5939" y="3116"/>
                    <a:pt x="5710" y="2875"/>
                  </a:cubicBezTo>
                  <a:lnTo>
                    <a:pt x="4943" y="2090"/>
                  </a:lnTo>
                  <a:lnTo>
                    <a:pt x="5710" y="1305"/>
                  </a:lnTo>
                  <a:cubicBezTo>
                    <a:pt x="5941" y="1057"/>
                    <a:pt x="6232" y="946"/>
                    <a:pt x="6518" y="946"/>
                  </a:cubicBezTo>
                  <a:close/>
                  <a:moveTo>
                    <a:pt x="6505" y="1"/>
                  </a:moveTo>
                  <a:cubicBezTo>
                    <a:pt x="5984" y="1"/>
                    <a:pt x="5454" y="200"/>
                    <a:pt x="5032" y="645"/>
                  </a:cubicBezTo>
                  <a:lnTo>
                    <a:pt x="4300" y="1394"/>
                  </a:lnTo>
                  <a:lnTo>
                    <a:pt x="3569" y="645"/>
                  </a:lnTo>
                  <a:cubicBezTo>
                    <a:pt x="3141" y="206"/>
                    <a:pt x="2609" y="9"/>
                    <a:pt x="2088" y="9"/>
                  </a:cubicBezTo>
                  <a:cubicBezTo>
                    <a:pt x="1022" y="9"/>
                    <a:pt x="0" y="832"/>
                    <a:pt x="0" y="2090"/>
                  </a:cubicBezTo>
                  <a:cubicBezTo>
                    <a:pt x="0" y="3335"/>
                    <a:pt x="1021" y="4163"/>
                    <a:pt x="2085" y="4163"/>
                  </a:cubicBezTo>
                  <a:cubicBezTo>
                    <a:pt x="2608" y="4163"/>
                    <a:pt x="3140" y="3964"/>
                    <a:pt x="3569" y="3518"/>
                  </a:cubicBezTo>
                  <a:lnTo>
                    <a:pt x="4300" y="2768"/>
                  </a:lnTo>
                  <a:lnTo>
                    <a:pt x="5032" y="3518"/>
                  </a:lnTo>
                  <a:cubicBezTo>
                    <a:pt x="5455" y="3964"/>
                    <a:pt x="5986" y="4163"/>
                    <a:pt x="6508" y="4163"/>
                  </a:cubicBezTo>
                  <a:cubicBezTo>
                    <a:pt x="7572" y="4163"/>
                    <a:pt x="8601" y="3335"/>
                    <a:pt x="8601" y="2090"/>
                  </a:cubicBezTo>
                  <a:cubicBezTo>
                    <a:pt x="8601" y="832"/>
                    <a:pt x="7571" y="1"/>
                    <a:pt x="6505" y="1"/>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41" name="Google Shape;882;p35">
              <a:extLst>
                <a:ext uri="{FF2B5EF4-FFF2-40B4-BE49-F238E27FC236}">
                  <a16:creationId xmlns:a16="http://schemas.microsoft.com/office/drawing/2014/main" id="{E9C38C22-BDD7-409D-8851-C6E8A9CF3839}"/>
                </a:ext>
              </a:extLst>
            </p:cNvPr>
            <p:cNvSpPr/>
            <p:nvPr/>
          </p:nvSpPr>
          <p:spPr>
            <a:xfrm>
              <a:off x="599875" y="1727525"/>
              <a:ext cx="153475" cy="103875"/>
            </a:xfrm>
            <a:custGeom>
              <a:avLst/>
              <a:gdLst/>
              <a:ahLst/>
              <a:cxnLst/>
              <a:rect l="l" t="t" r="r" b="b"/>
              <a:pathLst>
                <a:path w="6139" h="4155" extrusionOk="0">
                  <a:moveTo>
                    <a:pt x="2082" y="942"/>
                  </a:moveTo>
                  <a:cubicBezTo>
                    <a:pt x="2366" y="942"/>
                    <a:pt x="2656" y="1051"/>
                    <a:pt x="2891" y="1297"/>
                  </a:cubicBezTo>
                  <a:lnTo>
                    <a:pt x="3640" y="2082"/>
                  </a:lnTo>
                  <a:lnTo>
                    <a:pt x="2891" y="2867"/>
                  </a:lnTo>
                  <a:cubicBezTo>
                    <a:pt x="2657" y="3108"/>
                    <a:pt x="2366" y="3215"/>
                    <a:pt x="2082" y="3215"/>
                  </a:cubicBezTo>
                  <a:cubicBezTo>
                    <a:pt x="1501" y="3215"/>
                    <a:pt x="946" y="2765"/>
                    <a:pt x="946" y="2082"/>
                  </a:cubicBezTo>
                  <a:cubicBezTo>
                    <a:pt x="946" y="1399"/>
                    <a:pt x="1501" y="942"/>
                    <a:pt x="2082" y="942"/>
                  </a:cubicBezTo>
                  <a:close/>
                  <a:moveTo>
                    <a:pt x="2088" y="1"/>
                  </a:moveTo>
                  <a:cubicBezTo>
                    <a:pt x="1022" y="1"/>
                    <a:pt x="0" y="824"/>
                    <a:pt x="0" y="2082"/>
                  </a:cubicBezTo>
                  <a:cubicBezTo>
                    <a:pt x="0" y="3327"/>
                    <a:pt x="1021" y="4155"/>
                    <a:pt x="2085" y="4155"/>
                  </a:cubicBezTo>
                  <a:cubicBezTo>
                    <a:pt x="2608" y="4155"/>
                    <a:pt x="3140" y="3956"/>
                    <a:pt x="3569" y="3510"/>
                  </a:cubicBezTo>
                  <a:lnTo>
                    <a:pt x="4300" y="2760"/>
                  </a:lnTo>
                  <a:lnTo>
                    <a:pt x="4943" y="2082"/>
                  </a:lnTo>
                  <a:cubicBezTo>
                    <a:pt x="5621" y="1404"/>
                    <a:pt x="5746" y="1154"/>
                    <a:pt x="6138" y="1012"/>
                  </a:cubicBezTo>
                  <a:cubicBezTo>
                    <a:pt x="5906" y="958"/>
                    <a:pt x="5746" y="744"/>
                    <a:pt x="5746" y="512"/>
                  </a:cubicBezTo>
                  <a:cubicBezTo>
                    <a:pt x="5746" y="316"/>
                    <a:pt x="5853" y="137"/>
                    <a:pt x="6013" y="48"/>
                  </a:cubicBezTo>
                  <a:lnTo>
                    <a:pt x="6013" y="48"/>
                  </a:lnTo>
                  <a:cubicBezTo>
                    <a:pt x="5657" y="137"/>
                    <a:pt x="5317" y="334"/>
                    <a:pt x="5032" y="637"/>
                  </a:cubicBezTo>
                  <a:lnTo>
                    <a:pt x="4300" y="1386"/>
                  </a:lnTo>
                  <a:lnTo>
                    <a:pt x="3569" y="637"/>
                  </a:ln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2" name="Google Shape;883;p35">
              <a:extLst>
                <a:ext uri="{FF2B5EF4-FFF2-40B4-BE49-F238E27FC236}">
                  <a16:creationId xmlns:a16="http://schemas.microsoft.com/office/drawing/2014/main" id="{58AF1CA7-DD77-4434-A3D8-DB6E97DD2A30}"/>
                </a:ext>
              </a:extLst>
            </p:cNvPr>
            <p:cNvSpPr/>
            <p:nvPr/>
          </p:nvSpPr>
          <p:spPr>
            <a:xfrm>
              <a:off x="599875" y="1727525"/>
              <a:ext cx="215025" cy="103875"/>
            </a:xfrm>
            <a:custGeom>
              <a:avLst/>
              <a:gdLst/>
              <a:ahLst/>
              <a:cxnLst/>
              <a:rect l="l" t="t" r="r" b="b"/>
              <a:pathLst>
                <a:path w="8601" h="4155"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105" y="1511"/>
                    <a:pt x="4800" y="3278"/>
                    <a:pt x="5032" y="3510"/>
                  </a:cubicBezTo>
                  <a:cubicBezTo>
                    <a:pt x="5455" y="3956"/>
                    <a:pt x="5986" y="4155"/>
                    <a:pt x="6508" y="4155"/>
                  </a:cubicBezTo>
                  <a:cubicBezTo>
                    <a:pt x="7572" y="4155"/>
                    <a:pt x="8601" y="3327"/>
                    <a:pt x="8601" y="2082"/>
                  </a:cubicBezTo>
                  <a:lnTo>
                    <a:pt x="8601" y="2082"/>
                  </a:lnTo>
                  <a:cubicBezTo>
                    <a:pt x="8538" y="2323"/>
                    <a:pt x="8333" y="2444"/>
                    <a:pt x="8128" y="2444"/>
                  </a:cubicBezTo>
                  <a:cubicBezTo>
                    <a:pt x="7923" y="2444"/>
                    <a:pt x="7717" y="2323"/>
                    <a:pt x="7655" y="2082"/>
                  </a:cubicBezTo>
                  <a:cubicBezTo>
                    <a:pt x="7655" y="2765"/>
                    <a:pt x="7091" y="3215"/>
                    <a:pt x="6511" y="3215"/>
                  </a:cubicBezTo>
                  <a:cubicBezTo>
                    <a:pt x="6227" y="3215"/>
                    <a:pt x="5939" y="3108"/>
                    <a:pt x="5710" y="2867"/>
                  </a:cubicBezTo>
                  <a:lnTo>
                    <a:pt x="4943" y="2082"/>
                  </a:lnTo>
                  <a:cubicBezTo>
                    <a:pt x="4889" y="2011"/>
                    <a:pt x="3640" y="726"/>
                    <a:pt x="3569" y="637"/>
                  </a:cubicBezTo>
                  <a:cubicBezTo>
                    <a:pt x="3141" y="198"/>
                    <a:pt x="2609" y="1"/>
                    <a:pt x="2088" y="1"/>
                  </a:cubicBezTo>
                  <a:close/>
                </a:path>
              </a:pathLst>
            </a:custGeom>
            <a:solidFill>
              <a:schemeClr val="lt2"/>
            </a:solidFill>
            <a:ln>
              <a:noFill/>
            </a:ln>
          </p:spPr>
          <p:txBody>
            <a:bodyPr spcFirstLastPara="1" wrap="square" lIns="243674" tIns="243674" rIns="243674" bIns="243674" anchor="ctr" anchorCtr="0">
              <a:noAutofit/>
            </a:bodyPr>
            <a:lstStyle/>
            <a:p>
              <a:endParaRPr sz="4797"/>
            </a:p>
          </p:txBody>
        </p:sp>
        <p:sp>
          <p:nvSpPr>
            <p:cNvPr id="43" name="Google Shape;884;p35">
              <a:extLst>
                <a:ext uri="{FF2B5EF4-FFF2-40B4-BE49-F238E27FC236}">
                  <a16:creationId xmlns:a16="http://schemas.microsoft.com/office/drawing/2014/main" id="{0533C4B7-A030-42B4-9733-08C92DD9B72A}"/>
                </a:ext>
              </a:extLst>
            </p:cNvPr>
            <p:cNvSpPr/>
            <p:nvPr/>
          </p:nvSpPr>
          <p:spPr>
            <a:xfrm>
              <a:off x="599875" y="1727525"/>
              <a:ext cx="154350" cy="102025"/>
            </a:xfrm>
            <a:custGeom>
              <a:avLst/>
              <a:gdLst/>
              <a:ahLst/>
              <a:cxnLst/>
              <a:rect l="l" t="t" r="r" b="b"/>
              <a:pathLst>
                <a:path w="6174" h="4081"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087" y="1511"/>
                    <a:pt x="4800" y="3278"/>
                    <a:pt x="5032" y="3510"/>
                  </a:cubicBezTo>
                  <a:cubicBezTo>
                    <a:pt x="5317" y="3813"/>
                    <a:pt x="5657" y="3991"/>
                    <a:pt x="5996" y="4081"/>
                  </a:cubicBezTo>
                  <a:cubicBezTo>
                    <a:pt x="5835" y="4009"/>
                    <a:pt x="5746" y="3831"/>
                    <a:pt x="5746" y="3652"/>
                  </a:cubicBezTo>
                  <a:cubicBezTo>
                    <a:pt x="5746" y="3403"/>
                    <a:pt x="5924" y="3189"/>
                    <a:pt x="6174" y="3153"/>
                  </a:cubicBezTo>
                  <a:cubicBezTo>
                    <a:pt x="5996" y="3099"/>
                    <a:pt x="5835" y="3010"/>
                    <a:pt x="5710" y="2867"/>
                  </a:cubicBezTo>
                  <a:lnTo>
                    <a:pt x="4943" y="2082"/>
                  </a:lnTo>
                  <a:cubicBezTo>
                    <a:pt x="4907" y="2029"/>
                    <a:pt x="3640" y="708"/>
                    <a:pt x="3569" y="637"/>
                  </a:cubicBez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gr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Graphic 3">
            <a:extLst>
              <a:ext uri="{FF2B5EF4-FFF2-40B4-BE49-F238E27FC236}">
                <a16:creationId xmlns:a16="http://schemas.microsoft.com/office/drawing/2014/main" id="{33015F40-9F10-BDD1-A995-CC1125B820D9}"/>
              </a:ext>
            </a:extLst>
          </p:cNvPr>
          <p:cNvSpPr/>
          <p:nvPr/>
        </p:nvSpPr>
        <p:spPr>
          <a:xfrm>
            <a:off x="21598331" y="-241658"/>
            <a:ext cx="3904728" cy="2294177"/>
          </a:xfrm>
          <a:custGeom>
            <a:avLst/>
            <a:gdLst>
              <a:gd name="connsiteX0" fmla="*/ 6731535 w 7772439"/>
              <a:gd name="connsiteY0" fmla="*/ 828450 h 2315046"/>
              <a:gd name="connsiteX1" fmla="*/ 4031560 w 7772439"/>
              <a:gd name="connsiteY1" fmla="*/ 142502 h 2315046"/>
              <a:gd name="connsiteX2" fmla="*/ 1246732 w 7772439"/>
              <a:gd name="connsiteY2" fmla="*/ 46447 h 2315046"/>
              <a:gd name="connsiteX3" fmla="*/ 2809 w 7772439"/>
              <a:gd name="connsiteY3" fmla="*/ 604133 h 2315046"/>
              <a:gd name="connsiteX4" fmla="*/ 1041392 w 7772439"/>
              <a:gd name="connsiteY4" fmla="*/ 1486711 h 2315046"/>
              <a:gd name="connsiteX5" fmla="*/ 3741368 w 7772439"/>
              <a:gd name="connsiteY5" fmla="*/ 2172659 h 2315046"/>
              <a:gd name="connsiteX6" fmla="*/ 5619980 w 7772439"/>
              <a:gd name="connsiteY6" fmla="*/ 2315047 h 2315046"/>
              <a:gd name="connsiteX7" fmla="*/ 6525629 w 7772439"/>
              <a:gd name="connsiteY7" fmla="*/ 2268714 h 2315046"/>
              <a:gd name="connsiteX8" fmla="*/ 7769552 w 7772439"/>
              <a:gd name="connsiteY8" fmla="*/ 1711593 h 2315046"/>
              <a:gd name="connsiteX9" fmla="*/ 6731535 w 7772439"/>
              <a:gd name="connsiteY9" fmla="*/ 828450 h 2315046"/>
              <a:gd name="connsiteX10" fmla="*/ 7397903 w 7772439"/>
              <a:gd name="connsiteY10" fmla="*/ 2050612 h 2315046"/>
              <a:gd name="connsiteX11" fmla="*/ 6523932 w 7772439"/>
              <a:gd name="connsiteY11" fmla="*/ 2251763 h 2315046"/>
              <a:gd name="connsiteX12" fmla="*/ 3743630 w 7772439"/>
              <a:gd name="connsiteY12" fmla="*/ 2156273 h 2315046"/>
              <a:gd name="connsiteX13" fmla="*/ 1047614 w 7772439"/>
              <a:gd name="connsiteY13" fmla="*/ 1470890 h 2315046"/>
              <a:gd name="connsiteX14" fmla="*/ 265283 w 7772439"/>
              <a:gd name="connsiteY14" fmla="*/ 1034121 h 2315046"/>
              <a:gd name="connsiteX15" fmla="*/ 19779 w 7772439"/>
              <a:gd name="connsiteY15" fmla="*/ 606393 h 2315046"/>
              <a:gd name="connsiteX16" fmla="*/ 375024 w 7772439"/>
              <a:gd name="connsiteY16" fmla="*/ 264549 h 2315046"/>
              <a:gd name="connsiteX17" fmla="*/ 1248995 w 7772439"/>
              <a:gd name="connsiteY17" fmla="*/ 63398 h 2315046"/>
              <a:gd name="connsiteX18" fmla="*/ 2152947 w 7772439"/>
              <a:gd name="connsiteY18" fmla="*/ 17065 h 2315046"/>
              <a:gd name="connsiteX19" fmla="*/ 4029297 w 7772439"/>
              <a:gd name="connsiteY19" fmla="*/ 158888 h 2315046"/>
              <a:gd name="connsiteX20" fmla="*/ 6725313 w 7772439"/>
              <a:gd name="connsiteY20" fmla="*/ 843706 h 2315046"/>
              <a:gd name="connsiteX21" fmla="*/ 7508210 w 7772439"/>
              <a:gd name="connsiteY21" fmla="*/ 1281040 h 2315046"/>
              <a:gd name="connsiteX22" fmla="*/ 7753713 w 7772439"/>
              <a:gd name="connsiteY22" fmla="*/ 1708768 h 2315046"/>
              <a:gd name="connsiteX23" fmla="*/ 7397903 w 7772439"/>
              <a:gd name="connsiteY23" fmla="*/ 2050612 h 2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72439" h="2315046">
                <a:moveTo>
                  <a:pt x="6731535" y="828450"/>
                </a:moveTo>
                <a:cubicBezTo>
                  <a:pt x="6026137" y="533504"/>
                  <a:pt x="5067314" y="289975"/>
                  <a:pt x="4031560" y="142502"/>
                </a:cubicBezTo>
                <a:cubicBezTo>
                  <a:pt x="2995805" y="-5536"/>
                  <a:pt x="2007002" y="-39438"/>
                  <a:pt x="1246732" y="46447"/>
                </a:cubicBezTo>
                <a:cubicBezTo>
                  <a:pt x="483634" y="132897"/>
                  <a:pt x="41841" y="330658"/>
                  <a:pt x="2809" y="604133"/>
                </a:cubicBezTo>
                <a:cubicBezTo>
                  <a:pt x="-36223" y="877608"/>
                  <a:pt x="332599" y="1190635"/>
                  <a:pt x="1041392" y="1486711"/>
                </a:cubicBezTo>
                <a:cubicBezTo>
                  <a:pt x="1746791" y="1781657"/>
                  <a:pt x="2705613" y="2025185"/>
                  <a:pt x="3741368" y="2172659"/>
                </a:cubicBezTo>
                <a:cubicBezTo>
                  <a:pt x="4402644" y="2267019"/>
                  <a:pt x="5044687" y="2315047"/>
                  <a:pt x="5619980" y="2315047"/>
                </a:cubicBezTo>
                <a:cubicBezTo>
                  <a:pt x="5945810" y="2315047"/>
                  <a:pt x="6250710" y="2299791"/>
                  <a:pt x="6525629" y="2268714"/>
                </a:cubicBezTo>
                <a:cubicBezTo>
                  <a:pt x="7288727" y="2182264"/>
                  <a:pt x="7730521" y="1984503"/>
                  <a:pt x="7769552" y="1711593"/>
                </a:cubicBezTo>
                <a:cubicBezTo>
                  <a:pt x="7809150" y="1438118"/>
                  <a:pt x="7440329" y="1124526"/>
                  <a:pt x="6731535" y="828450"/>
                </a:cubicBezTo>
                <a:close/>
                <a:moveTo>
                  <a:pt x="7397903" y="2050612"/>
                </a:moveTo>
                <a:cubicBezTo>
                  <a:pt x="7186340" y="2142147"/>
                  <a:pt x="6892188" y="2209951"/>
                  <a:pt x="6523932" y="2251763"/>
                </a:cubicBezTo>
                <a:cubicBezTo>
                  <a:pt x="5765359" y="2337648"/>
                  <a:pt x="4778253" y="2303746"/>
                  <a:pt x="3743630" y="2156273"/>
                </a:cubicBezTo>
                <a:cubicBezTo>
                  <a:pt x="2709573" y="2008800"/>
                  <a:pt x="1751882" y="1765271"/>
                  <a:pt x="1047614" y="1470890"/>
                </a:cubicBezTo>
                <a:cubicBezTo>
                  <a:pt x="705945" y="1328502"/>
                  <a:pt x="442340" y="1181029"/>
                  <a:pt x="265283" y="1034121"/>
                </a:cubicBezTo>
                <a:cubicBezTo>
                  <a:pt x="83135" y="883258"/>
                  <a:pt x="546" y="739175"/>
                  <a:pt x="19779" y="606393"/>
                </a:cubicBezTo>
                <a:cubicBezTo>
                  <a:pt x="39012" y="473610"/>
                  <a:pt x="158370" y="358344"/>
                  <a:pt x="375024" y="264549"/>
                </a:cubicBezTo>
                <a:cubicBezTo>
                  <a:pt x="586588" y="173014"/>
                  <a:pt x="880739" y="105210"/>
                  <a:pt x="1248995" y="63398"/>
                </a:cubicBezTo>
                <a:cubicBezTo>
                  <a:pt x="1523348" y="32321"/>
                  <a:pt x="1827117" y="17065"/>
                  <a:pt x="2152947" y="17065"/>
                </a:cubicBezTo>
                <a:cubicBezTo>
                  <a:pt x="2727675" y="17065"/>
                  <a:pt x="3369152" y="65093"/>
                  <a:pt x="4029297" y="158888"/>
                </a:cubicBezTo>
                <a:cubicBezTo>
                  <a:pt x="5063920" y="306361"/>
                  <a:pt x="6021045" y="549325"/>
                  <a:pt x="6725313" y="843706"/>
                </a:cubicBezTo>
                <a:cubicBezTo>
                  <a:pt x="7066982" y="986659"/>
                  <a:pt x="7330587" y="1133567"/>
                  <a:pt x="7508210" y="1281040"/>
                </a:cubicBezTo>
                <a:cubicBezTo>
                  <a:pt x="7690358" y="1431903"/>
                  <a:pt x="7772946" y="1575986"/>
                  <a:pt x="7753713" y="1708768"/>
                </a:cubicBezTo>
                <a:cubicBezTo>
                  <a:pt x="7734481" y="1841550"/>
                  <a:pt x="7614557" y="1956817"/>
                  <a:pt x="7397903" y="2050612"/>
                </a:cubicBezTo>
                <a:close/>
              </a:path>
            </a:pathLst>
          </a:custGeom>
          <a:solidFill>
            <a:schemeClr val="accent3"/>
          </a:solidFill>
          <a:ln w="5657" cap="flat">
            <a:noFill/>
            <a:prstDash val="solid"/>
            <a:miter/>
          </a:ln>
        </p:spPr>
        <p:txBody>
          <a:bodyPr rtlCol="0" anchor="ctr"/>
          <a:lstStyle/>
          <a:p>
            <a:endParaRPr lang="en-US" dirty="0">
              <a:latin typeface="Krona One" panose="02010605030500060004" pitchFamily="2" charset="77"/>
            </a:endParaRPr>
          </a:p>
        </p:txBody>
      </p:sp>
      <p:sp>
        <p:nvSpPr>
          <p:cNvPr id="11" name="Graphic 5409">
            <a:extLst>
              <a:ext uri="{FF2B5EF4-FFF2-40B4-BE49-F238E27FC236}">
                <a16:creationId xmlns:a16="http://schemas.microsoft.com/office/drawing/2014/main" id="{FFF6F146-349E-F056-5929-CD492F91DB6D}"/>
              </a:ext>
            </a:extLst>
          </p:cNvPr>
          <p:cNvSpPr/>
          <p:nvPr/>
        </p:nvSpPr>
        <p:spPr>
          <a:xfrm>
            <a:off x="21698166" y="0"/>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15" name="رابط مستقيم 14">
            <a:extLst>
              <a:ext uri="{FF2B5EF4-FFF2-40B4-BE49-F238E27FC236}">
                <a16:creationId xmlns:a16="http://schemas.microsoft.com/office/drawing/2014/main" id="{9C760DB1-6AF2-94EE-B5C1-D44EFC38981A}"/>
              </a:ext>
            </a:extLst>
          </p:cNvPr>
          <p:cNvCxnSpPr>
            <a:cxnSpLocks/>
          </p:cNvCxnSpPr>
          <p:nvPr/>
        </p:nvCxnSpPr>
        <p:spPr>
          <a:xfrm flipH="1" flipV="1">
            <a:off x="0" y="2879531"/>
            <a:ext cx="18232582" cy="2214"/>
          </a:xfrm>
          <a:prstGeom prst="line">
            <a:avLst/>
          </a:prstGeom>
        </p:spPr>
        <p:style>
          <a:lnRef idx="1">
            <a:schemeClr val="dk1"/>
          </a:lnRef>
          <a:fillRef idx="0">
            <a:schemeClr val="dk1"/>
          </a:fillRef>
          <a:effectRef idx="0">
            <a:schemeClr val="dk1"/>
          </a:effectRef>
          <a:fontRef idx="minor">
            <a:schemeClr val="tx1"/>
          </a:fontRef>
        </p:style>
      </p:cxnSp>
      <p:sp>
        <p:nvSpPr>
          <p:cNvPr id="16" name="مربع نص 15">
            <a:extLst>
              <a:ext uri="{FF2B5EF4-FFF2-40B4-BE49-F238E27FC236}">
                <a16:creationId xmlns:a16="http://schemas.microsoft.com/office/drawing/2014/main" id="{AFD9C45D-ED56-F1D8-AD8B-B1071353D109}"/>
              </a:ext>
            </a:extLst>
          </p:cNvPr>
          <p:cNvSpPr txBox="1"/>
          <p:nvPr/>
        </p:nvSpPr>
        <p:spPr>
          <a:xfrm>
            <a:off x="8580371" y="977007"/>
            <a:ext cx="11319163" cy="1015663"/>
          </a:xfrm>
          <a:prstGeom prst="rect">
            <a:avLst/>
          </a:prstGeom>
          <a:noFill/>
        </p:spPr>
        <p:txBody>
          <a:bodyPr wrap="square" rtlCol="1">
            <a:spAutoFit/>
          </a:bodyPr>
          <a:lstStyle/>
          <a:p>
            <a:r>
              <a:rPr lang="ar-SA" sz="6000" b="1" dirty="0">
                <a:solidFill>
                  <a:srgbClr val="C00000"/>
                </a:solidFill>
                <a:effectLst>
                  <a:outerShdw blurRad="38100" dist="38100" dir="2700000" algn="tl">
                    <a:srgbClr val="000000">
                      <a:alpha val="43137"/>
                    </a:srgbClr>
                  </a:outerShdw>
                </a:effectLst>
              </a:rPr>
              <a:t>مراجعة الدرس السابق</a:t>
            </a:r>
          </a:p>
        </p:txBody>
      </p:sp>
      <p:pic>
        <p:nvPicPr>
          <p:cNvPr id="1026" name="Picture 2" descr="Tutorat | Aide aux devoirs | Le CP La Renaissance Laval">
            <a:extLst>
              <a:ext uri="{FF2B5EF4-FFF2-40B4-BE49-F238E27FC236}">
                <a16:creationId xmlns:a16="http://schemas.microsoft.com/office/drawing/2014/main" id="{C2B56BD6-9464-879D-EDD4-4290433FF5C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479446" y="802286"/>
            <a:ext cx="2840175" cy="2852926"/>
          </a:xfrm>
          <a:prstGeom prst="rect">
            <a:avLst/>
          </a:prstGeom>
          <a:noFill/>
          <a:extLst>
            <a:ext uri="{909E8E84-426E-40DD-AFC4-6F175D3DCCD1}">
              <a14:hiddenFill xmlns:a14="http://schemas.microsoft.com/office/drawing/2010/main">
                <a:solidFill>
                  <a:srgbClr val="FFFFFF"/>
                </a:solidFill>
              </a14:hiddenFill>
            </a:ext>
          </a:extLst>
        </p:spPr>
      </p:pic>
      <p:sp>
        <p:nvSpPr>
          <p:cNvPr id="19" name="شكل بيضاوي 18">
            <a:extLst>
              <a:ext uri="{FF2B5EF4-FFF2-40B4-BE49-F238E27FC236}">
                <a16:creationId xmlns:a16="http://schemas.microsoft.com/office/drawing/2014/main" id="{333CB573-3CF2-B759-DB02-0E0C18D1C0C8}"/>
              </a:ext>
            </a:extLst>
          </p:cNvPr>
          <p:cNvSpPr/>
          <p:nvPr/>
        </p:nvSpPr>
        <p:spPr>
          <a:xfrm>
            <a:off x="18100902" y="581891"/>
            <a:ext cx="3597263" cy="351905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SA"/>
          </a:p>
        </p:txBody>
      </p:sp>
      <p:sp>
        <p:nvSpPr>
          <p:cNvPr id="24" name="شكل بيضاوي 23">
            <a:extLst>
              <a:ext uri="{FF2B5EF4-FFF2-40B4-BE49-F238E27FC236}">
                <a16:creationId xmlns:a16="http://schemas.microsoft.com/office/drawing/2014/main" id="{AE8B6E1B-3BC6-92C6-F9A3-6B485FACC956}"/>
              </a:ext>
            </a:extLst>
          </p:cNvPr>
          <p:cNvSpPr/>
          <p:nvPr/>
        </p:nvSpPr>
        <p:spPr>
          <a:xfrm>
            <a:off x="12763136" y="3944265"/>
            <a:ext cx="7897091" cy="7532071"/>
          </a:xfrm>
          <a:prstGeom prst="ellipse">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sz="6000" b="1" dirty="0">
                <a:solidFill>
                  <a:schemeClr val="tx1">
                    <a:lumMod val="50000"/>
                  </a:schemeClr>
                </a:solidFill>
              </a:rPr>
              <a:t>استراتيجية نصفي الأخر</a:t>
            </a:r>
          </a:p>
        </p:txBody>
      </p:sp>
      <p:sp>
        <p:nvSpPr>
          <p:cNvPr id="25" name="Graphic 4">
            <a:extLst>
              <a:ext uri="{FF2B5EF4-FFF2-40B4-BE49-F238E27FC236}">
                <a16:creationId xmlns:a16="http://schemas.microsoft.com/office/drawing/2014/main" id="{DB2D0D80-18B8-960F-89D1-0884BE7D5BFE}"/>
              </a:ext>
            </a:extLst>
          </p:cNvPr>
          <p:cNvSpPr/>
          <p:nvPr/>
        </p:nvSpPr>
        <p:spPr>
          <a:xfrm>
            <a:off x="12763136" y="3915449"/>
            <a:ext cx="9353520" cy="8070573"/>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26" name="Graphic 4">
            <a:extLst>
              <a:ext uri="{FF2B5EF4-FFF2-40B4-BE49-F238E27FC236}">
                <a16:creationId xmlns:a16="http://schemas.microsoft.com/office/drawing/2014/main" id="{09BF2D25-338D-A79B-01B9-A12C56F25AD4}"/>
              </a:ext>
            </a:extLst>
          </p:cNvPr>
          <p:cNvSpPr/>
          <p:nvPr/>
        </p:nvSpPr>
        <p:spPr>
          <a:xfrm flipH="1">
            <a:off x="1489145" y="3655212"/>
            <a:ext cx="10125369" cy="8534574"/>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27" name="شكل بيضاوي 26">
            <a:extLst>
              <a:ext uri="{FF2B5EF4-FFF2-40B4-BE49-F238E27FC236}">
                <a16:creationId xmlns:a16="http://schemas.microsoft.com/office/drawing/2014/main" id="{E409D0E1-E42D-F0BE-608C-11E357ECDE98}"/>
              </a:ext>
            </a:extLst>
          </p:cNvPr>
          <p:cNvSpPr/>
          <p:nvPr/>
        </p:nvSpPr>
        <p:spPr>
          <a:xfrm>
            <a:off x="3409616" y="3655213"/>
            <a:ext cx="8204898" cy="7821124"/>
          </a:xfrm>
          <a:prstGeom prst="ellipse">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sz="6000" b="1" dirty="0">
                <a:solidFill>
                  <a:schemeClr val="tx1">
                    <a:lumMod val="50000"/>
                  </a:schemeClr>
                </a:solidFill>
              </a:rPr>
              <a:t>سؤال مباشر</a:t>
            </a:r>
          </a:p>
        </p:txBody>
      </p:sp>
      <p:pic>
        <p:nvPicPr>
          <p:cNvPr id="1028" name="Picture 4" descr="Top 5 Objections to Scrum (and Why Those Objections are Wrong) | Scrum.org">
            <a:extLst>
              <a:ext uri="{FF2B5EF4-FFF2-40B4-BE49-F238E27FC236}">
                <a16:creationId xmlns:a16="http://schemas.microsoft.com/office/drawing/2014/main" id="{8782BB81-3E91-43EA-EF23-6ADE50336AF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760" b="84697" l="16245" r="79958">
                        <a14:foregroundMark x1="71097" y1="40106" x2="67722" y2="56464"/>
                        <a14:foregroundMark x1="67722" y1="56464" x2="68987" y2="72823"/>
                        <a14:foregroundMark x1="68987" y1="72823" x2="63713" y2="79420"/>
                        <a14:foregroundMark x1="66034" y1="56992" x2="64768" y2="39314"/>
                        <a14:foregroundMark x1="64768" y1="39314" x2="65401" y2="37995"/>
                        <a14:foregroundMark x1="30591" y1="37995" x2="25527" y2="51979"/>
                        <a14:foregroundMark x1="25527" y1="51979" x2="34388" y2="37467"/>
                        <a14:foregroundMark x1="34388" y1="37467" x2="29325" y2="84697"/>
                        <a14:foregroundMark x1="29325" y1="84697" x2="24684" y2="65435"/>
                        <a14:foregroundMark x1="24684" y1="65435" x2="33544" y2="52507"/>
                        <a14:foregroundMark x1="33544" y1="52507" x2="35443" y2="41689"/>
                        <a14:foregroundMark x1="41561" y1="44063" x2="41561" y2="44063"/>
                        <a14:foregroundMark x1="32278" y1="41689" x2="32278" y2="34037"/>
                        <a14:foregroundMark x1="30591" y1="34828" x2="25527" y2="34828"/>
                        <a14:foregroundMark x1="25527" y1="34828" x2="25527" y2="44855"/>
                        <a14:foregroundMark x1="68565" y1="37203" x2="66667" y2="28760"/>
                        <a14:foregroundMark x1="66667" y1="52507" x2="67722" y2="71768"/>
                        <a14:foregroundMark x1="67722" y1="71768" x2="69198" y2="75462"/>
                      </a14:backgroundRemoval>
                    </a14:imgEffect>
                  </a14:imgLayer>
                </a14:imgProps>
              </a:ext>
              <a:ext uri="{28A0092B-C50C-407E-A947-70E740481C1C}">
                <a14:useLocalDpi xmlns:a14="http://schemas.microsoft.com/office/drawing/2010/main" val="0"/>
              </a:ext>
            </a:extLst>
          </a:blip>
          <a:srcRect l="8336" t="32197" r="11878" b="18146"/>
          <a:stretch/>
        </p:blipFill>
        <p:spPr bwMode="auto">
          <a:xfrm>
            <a:off x="15902498" y="11986022"/>
            <a:ext cx="3602182" cy="179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739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صور شخص يفكر , بفكر في حال الدنيا - احضان الحب">
            <a:extLst>
              <a:ext uri="{FF2B5EF4-FFF2-40B4-BE49-F238E27FC236}">
                <a16:creationId xmlns:a16="http://schemas.microsoft.com/office/drawing/2014/main" id="{A8D2BD6E-6FBB-0E4E-0CBA-3495A4D78AA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r="9831"/>
          <a:stretch/>
        </p:blipFill>
        <p:spPr bwMode="auto">
          <a:xfrm>
            <a:off x="1131386" y="107366"/>
            <a:ext cx="2883633" cy="2166916"/>
          </a:xfrm>
          <a:prstGeom prst="ellipse">
            <a:avLst/>
          </a:prstGeom>
          <a:noFill/>
          <a:ln>
            <a:solidFill>
              <a:schemeClr val="tx2"/>
            </a:solidFill>
          </a:ln>
          <a:extLst>
            <a:ext uri="{909E8E84-426E-40DD-AFC4-6F175D3DCCD1}">
              <a14:hiddenFill xmlns:a14="http://schemas.microsoft.com/office/drawing/2010/main">
                <a:solidFill>
                  <a:srgbClr val="FFFFFF"/>
                </a:solidFill>
              </a14:hiddenFill>
            </a:ext>
          </a:extLst>
        </p:spPr>
      </p:pic>
      <p:pic>
        <p:nvPicPr>
          <p:cNvPr id="1028" name="Picture 4" descr="مشاهدة صورة المصدر">
            <a:extLst>
              <a:ext uri="{FF2B5EF4-FFF2-40B4-BE49-F238E27FC236}">
                <a16:creationId xmlns:a16="http://schemas.microsoft.com/office/drawing/2014/main" id="{BDC4A719-7B93-4316-AFB8-3FBDC891CAF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4929387" y="3664132"/>
            <a:ext cx="5966486" cy="5966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1" name="مستطيل: زوايا مستديرة 40">
            <a:extLst>
              <a:ext uri="{FF2B5EF4-FFF2-40B4-BE49-F238E27FC236}">
                <a16:creationId xmlns:a16="http://schemas.microsoft.com/office/drawing/2014/main" id="{A72C9879-20EF-471F-9C32-B3731EAF3A85}"/>
              </a:ext>
            </a:extLst>
          </p:cNvPr>
          <p:cNvSpPr/>
          <p:nvPr/>
        </p:nvSpPr>
        <p:spPr>
          <a:xfrm>
            <a:off x="12780541" y="6066100"/>
            <a:ext cx="10007295" cy="2270171"/>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5748"/>
              </a:lnSpc>
            </a:pPr>
            <a:r>
              <a:rPr lang="ar-SA" sz="5400" b="1" dirty="0">
                <a:solidFill>
                  <a:srgbClr val="143440"/>
                </a:solidFill>
              </a:rPr>
              <a:t>هي  البحوث التي تسعى </a:t>
            </a:r>
          </a:p>
          <a:p>
            <a:pPr algn="ctr" rtl="1">
              <a:lnSpc>
                <a:spcPts val="5748"/>
              </a:lnSpc>
            </a:pPr>
            <a:r>
              <a:rPr lang="ar-SA" sz="5400" b="1" dirty="0">
                <a:solidFill>
                  <a:srgbClr val="143440"/>
                </a:solidFill>
              </a:rPr>
              <a:t>إلى حل مشكلة معينة</a:t>
            </a:r>
            <a:endParaRPr lang="en-US" sz="5400" b="1" dirty="0">
              <a:solidFill>
                <a:srgbClr val="143440"/>
              </a:solidFill>
            </a:endParaRPr>
          </a:p>
        </p:txBody>
      </p:sp>
      <p:sp>
        <p:nvSpPr>
          <p:cNvPr id="42" name="مستطيل: زوايا مستديرة 41">
            <a:extLst>
              <a:ext uri="{FF2B5EF4-FFF2-40B4-BE49-F238E27FC236}">
                <a16:creationId xmlns:a16="http://schemas.microsoft.com/office/drawing/2014/main" id="{5BAAFB46-9AFD-4273-AE03-F930449EE598}"/>
              </a:ext>
            </a:extLst>
          </p:cNvPr>
          <p:cNvSpPr/>
          <p:nvPr/>
        </p:nvSpPr>
        <p:spPr>
          <a:xfrm>
            <a:off x="12137086" y="9658129"/>
            <a:ext cx="10974240" cy="1809966"/>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5748"/>
              </a:lnSpc>
            </a:pPr>
            <a:r>
              <a:rPr lang="ar-SA" sz="4800" b="1" dirty="0">
                <a:solidFill>
                  <a:srgbClr val="143440"/>
                </a:solidFill>
              </a:rPr>
              <a:t>البحوث التي تسعى إلى </a:t>
            </a:r>
          </a:p>
          <a:p>
            <a:pPr algn="ctr" rtl="1">
              <a:lnSpc>
                <a:spcPts val="5748"/>
              </a:lnSpc>
            </a:pPr>
            <a:r>
              <a:rPr lang="ar-SA" sz="4800" b="1" dirty="0">
                <a:solidFill>
                  <a:srgbClr val="143440"/>
                </a:solidFill>
              </a:rPr>
              <a:t>الوصول إلى حقائق معينة</a:t>
            </a:r>
            <a:endParaRPr lang="en-US" sz="4800" b="1" dirty="0">
              <a:solidFill>
                <a:srgbClr val="143440"/>
              </a:solidFill>
            </a:endParaRPr>
          </a:p>
        </p:txBody>
      </p:sp>
      <p:sp>
        <p:nvSpPr>
          <p:cNvPr id="13" name="مستطيل: زوايا مستديرة 12">
            <a:extLst>
              <a:ext uri="{FF2B5EF4-FFF2-40B4-BE49-F238E27FC236}">
                <a16:creationId xmlns:a16="http://schemas.microsoft.com/office/drawing/2014/main" id="{DFAA23CA-940D-483D-8A04-F6A226A01B3B}"/>
              </a:ext>
            </a:extLst>
          </p:cNvPr>
          <p:cNvSpPr/>
          <p:nvPr/>
        </p:nvSpPr>
        <p:spPr>
          <a:xfrm>
            <a:off x="13067682" y="2472996"/>
            <a:ext cx="9322441" cy="2013054"/>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5748"/>
              </a:lnSpc>
            </a:pPr>
            <a:r>
              <a:rPr lang="ar-SA" sz="4800" b="1" dirty="0">
                <a:solidFill>
                  <a:srgbClr val="143440"/>
                </a:solidFill>
              </a:rPr>
              <a:t>البحوث التي تعتمد على التدليل المنطقي فيما يتعلق بالأفكار</a:t>
            </a:r>
            <a:endParaRPr lang="en-US" sz="4800" b="1" dirty="0">
              <a:solidFill>
                <a:srgbClr val="143440"/>
              </a:solidFill>
            </a:endParaRPr>
          </a:p>
        </p:txBody>
      </p:sp>
      <p:grpSp>
        <p:nvGrpSpPr>
          <p:cNvPr id="108" name="Group 91"/>
          <p:cNvGrpSpPr/>
          <p:nvPr/>
        </p:nvGrpSpPr>
        <p:grpSpPr>
          <a:xfrm>
            <a:off x="0" y="2508571"/>
            <a:ext cx="11083635" cy="2706761"/>
            <a:chOff x="-2" y="0"/>
            <a:chExt cx="4145326" cy="1589648"/>
          </a:xfrm>
        </p:grpSpPr>
        <p:sp>
          <p:nvSpPr>
            <p:cNvPr id="102" name="Freeform: Shape 25"/>
            <p:cNvSpPr/>
            <p:nvPr/>
          </p:nvSpPr>
          <p:spPr>
            <a:xfrm rot="16200000">
              <a:off x="2979466" y="423790"/>
              <a:ext cx="1561515" cy="770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07" name="Group 61"/>
            <p:cNvGrpSpPr/>
            <p:nvPr/>
          </p:nvGrpSpPr>
          <p:grpSpPr>
            <a:xfrm>
              <a:off x="-2" y="0"/>
              <a:ext cx="3914384" cy="1561516"/>
              <a:chOff x="-1" y="0"/>
              <a:chExt cx="3914383" cy="1561514"/>
            </a:xfrm>
          </p:grpSpPr>
          <p:sp>
            <p:nvSpPr>
              <p:cNvPr id="103" name="Freeform: Shape 9"/>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23A6E8"/>
                  </a:gs>
                  <a:gs pos="100000">
                    <a:srgbClr val="0066CC"/>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04" name="Freeform: Shape 8"/>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05"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06" name="TextBox 36"/>
              <p:cNvSpPr txBox="1"/>
              <p:nvPr/>
            </p:nvSpPr>
            <p:spPr>
              <a:xfrm>
                <a:off x="318155" y="401412"/>
                <a:ext cx="3098006" cy="579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rtl="1">
                  <a:lnSpc>
                    <a:spcPts val="5748"/>
                  </a:lnSpc>
                </a:pPr>
                <a:r>
                  <a:rPr lang="ar-SA" sz="6000" b="1" dirty="0">
                    <a:solidFill>
                      <a:srgbClr val="143440"/>
                    </a:solidFill>
                  </a:rPr>
                  <a:t>بحوث حل المشكلات</a:t>
                </a:r>
                <a:endParaRPr lang="en-US" sz="6000" b="1" dirty="0">
                  <a:solidFill>
                    <a:srgbClr val="143440"/>
                  </a:solidFill>
                </a:endParaRPr>
              </a:p>
            </p:txBody>
          </p:sp>
        </p:grpSp>
      </p:grpSp>
      <p:grpSp>
        <p:nvGrpSpPr>
          <p:cNvPr id="123" name="Group 92"/>
          <p:cNvGrpSpPr/>
          <p:nvPr/>
        </p:nvGrpSpPr>
        <p:grpSpPr>
          <a:xfrm>
            <a:off x="335511" y="5834370"/>
            <a:ext cx="10408330" cy="2352147"/>
            <a:chOff x="-1" y="65903"/>
            <a:chExt cx="4160797" cy="1568505"/>
          </a:xfrm>
        </p:grpSpPr>
        <p:sp>
          <p:nvSpPr>
            <p:cNvPr id="117" name="Freeform: Shape 71"/>
            <p:cNvSpPr/>
            <p:nvPr/>
          </p:nvSpPr>
          <p:spPr>
            <a:xfrm rot="16200000">
              <a:off x="2994938" y="461561"/>
              <a:ext cx="1561515" cy="770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22" name="Group 72"/>
            <p:cNvGrpSpPr/>
            <p:nvPr/>
          </p:nvGrpSpPr>
          <p:grpSpPr>
            <a:xfrm>
              <a:off x="-1" y="72892"/>
              <a:ext cx="3914384" cy="1561516"/>
              <a:chOff x="-1" y="0"/>
              <a:chExt cx="3914383" cy="1561514"/>
            </a:xfrm>
          </p:grpSpPr>
          <p:sp>
            <p:nvSpPr>
              <p:cNvPr id="118" name="Freeform: Shape 73"/>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CC00CC"/>
                  </a:gs>
                  <a:gs pos="100000">
                    <a:srgbClr val="993366"/>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19" name="Freeform: Shape 74"/>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20"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21" name="TextBox 76"/>
              <p:cNvSpPr txBox="1"/>
              <p:nvPr/>
            </p:nvSpPr>
            <p:spPr>
              <a:xfrm>
                <a:off x="318155" y="401412"/>
                <a:ext cx="3098007" cy="611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algn="ctr" rtl="1">
                  <a:lnSpc>
                    <a:spcPts val="5748"/>
                  </a:lnSpc>
                </a:pPr>
                <a:r>
                  <a:rPr lang="ar-SA" sz="6000" b="1" dirty="0">
                    <a:solidFill>
                      <a:srgbClr val="000000"/>
                    </a:solidFill>
                    <a:latin typeface="Sakkal Majalla" panose="02000000000000000000" pitchFamily="2" charset="-78"/>
                    <a:cs typeface="Sakkal Majalla" panose="02000000000000000000" pitchFamily="2" charset="-78"/>
                  </a:rPr>
                  <a:t>البحوث النقدية</a:t>
                </a:r>
                <a:endParaRPr lang="en-US" sz="6000" b="1" dirty="0">
                  <a:solidFill>
                    <a:srgbClr val="000000"/>
                  </a:solidFill>
                  <a:latin typeface="Sakkal Majalla" panose="02000000000000000000" pitchFamily="2" charset="-78"/>
                  <a:cs typeface="Sakkal Majalla" panose="02000000000000000000" pitchFamily="2" charset="-78"/>
                </a:endParaRPr>
              </a:p>
            </p:txBody>
          </p:sp>
        </p:grpSp>
      </p:grpSp>
      <p:grpSp>
        <p:nvGrpSpPr>
          <p:cNvPr id="138" name="Group 93"/>
          <p:cNvGrpSpPr/>
          <p:nvPr/>
        </p:nvGrpSpPr>
        <p:grpSpPr>
          <a:xfrm>
            <a:off x="335512" y="9190948"/>
            <a:ext cx="10748124" cy="2383854"/>
            <a:chOff x="-2" y="0"/>
            <a:chExt cx="4145326" cy="1589648"/>
          </a:xfrm>
        </p:grpSpPr>
        <p:sp>
          <p:nvSpPr>
            <p:cNvPr id="132" name="Freeform: Shape 85"/>
            <p:cNvSpPr/>
            <p:nvPr/>
          </p:nvSpPr>
          <p:spPr>
            <a:xfrm rot="16200000">
              <a:off x="2979466" y="423790"/>
              <a:ext cx="1561515" cy="770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37" name="Group 86"/>
            <p:cNvGrpSpPr/>
            <p:nvPr/>
          </p:nvGrpSpPr>
          <p:grpSpPr>
            <a:xfrm>
              <a:off x="-2" y="0"/>
              <a:ext cx="3914384" cy="1561516"/>
              <a:chOff x="-1" y="0"/>
              <a:chExt cx="3914383" cy="1561514"/>
            </a:xfrm>
          </p:grpSpPr>
          <p:sp>
            <p:nvSpPr>
              <p:cNvPr id="133" name="Freeform: Shape 87"/>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FFCC00"/>
                  </a:gs>
                  <a:gs pos="100000">
                    <a:srgbClr val="FF9900"/>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34" name="Freeform: Shape 88"/>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35"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36" name="TextBox 90"/>
              <p:cNvSpPr txBox="1"/>
              <p:nvPr/>
            </p:nvSpPr>
            <p:spPr>
              <a:xfrm>
                <a:off x="318155" y="401412"/>
                <a:ext cx="3098006" cy="5809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algn="ctr" rtl="1">
                  <a:lnSpc>
                    <a:spcPts val="5748"/>
                  </a:lnSpc>
                </a:pPr>
                <a:r>
                  <a:rPr lang="ar-SA" sz="6600" b="1" dirty="0">
                    <a:solidFill>
                      <a:srgbClr val="143440"/>
                    </a:solidFill>
                  </a:rPr>
                  <a:t>بحوث الحقائق</a:t>
                </a:r>
                <a:endParaRPr lang="en-US" sz="6600" b="1" dirty="0">
                  <a:solidFill>
                    <a:srgbClr val="143440"/>
                  </a:solidFill>
                </a:endParaRPr>
              </a:p>
            </p:txBody>
          </p:sp>
        </p:grpSp>
      </p:grpSp>
      <p:sp>
        <p:nvSpPr>
          <p:cNvPr id="11" name="مربع نص 10">
            <a:extLst>
              <a:ext uri="{FF2B5EF4-FFF2-40B4-BE49-F238E27FC236}">
                <a16:creationId xmlns:a16="http://schemas.microsoft.com/office/drawing/2014/main" id="{7670CCAB-BE3C-463E-A0E6-3CABE7BB1538}"/>
              </a:ext>
            </a:extLst>
          </p:cNvPr>
          <p:cNvSpPr txBox="1"/>
          <p:nvPr/>
        </p:nvSpPr>
        <p:spPr>
          <a:xfrm>
            <a:off x="10942446" y="13006120"/>
            <a:ext cx="2125236" cy="697446"/>
          </a:xfrm>
          <a:prstGeom prst="rect">
            <a:avLst/>
          </a:prstGeom>
          <a:solidFill>
            <a:schemeClr val="accent1">
              <a:lumMod val="20000"/>
              <a:lumOff val="80000"/>
            </a:schemeClr>
          </a:solidFill>
          <a:ln w="12700" cap="flat">
            <a:noFill/>
            <a:miter lim="400000"/>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none"/>
        </p:style>
        <p:txBody>
          <a:bodyPr rot="0" spcFirstLastPara="1" vertOverflow="overflow" horzOverflow="overflow" vert="horz" wrap="square" lIns="101574" tIns="101574" rIns="101574" bIns="101574" numCol="1" spcCol="38100" rtlCol="1" anchor="ctr">
            <a:spAutoFit/>
          </a:bodyPr>
          <a:lstStyle/>
          <a:p>
            <a:pPr algn="ctr" defTabSz="1371257"/>
            <a:r>
              <a:rPr lang="ar-SA" sz="3199" b="1" dirty="0">
                <a:solidFill>
                  <a:srgbClr val="C00000"/>
                </a:solidFill>
                <a:latin typeface="Sakkal Majalla" pitchFamily="2" charset="-78"/>
                <a:cs typeface="Sakkal Majalla" pitchFamily="2" charset="-78"/>
              </a:rPr>
              <a:t>الزمن دقيقة</a:t>
            </a:r>
          </a:p>
        </p:txBody>
      </p:sp>
      <p:cxnSp>
        <p:nvCxnSpPr>
          <p:cNvPr id="3" name="رابط مستقيم 2">
            <a:extLst>
              <a:ext uri="{FF2B5EF4-FFF2-40B4-BE49-F238E27FC236}">
                <a16:creationId xmlns:a16="http://schemas.microsoft.com/office/drawing/2014/main" id="{F75E0B37-B5DF-7614-F164-8DD175F9FFD0}"/>
              </a:ext>
            </a:extLst>
          </p:cNvPr>
          <p:cNvCxnSpPr>
            <a:cxnSpLocks/>
          </p:cNvCxnSpPr>
          <p:nvPr/>
        </p:nvCxnSpPr>
        <p:spPr>
          <a:xfrm flipH="1">
            <a:off x="3713018" y="1748957"/>
            <a:ext cx="20664632" cy="51396"/>
          </a:xfrm>
          <a:prstGeom prst="line">
            <a:avLst/>
          </a:prstGeom>
        </p:spPr>
        <p:style>
          <a:lnRef idx="1">
            <a:schemeClr val="dk1"/>
          </a:lnRef>
          <a:fillRef idx="0">
            <a:schemeClr val="dk1"/>
          </a:fillRef>
          <a:effectRef idx="0">
            <a:schemeClr val="dk1"/>
          </a:effectRef>
          <a:fontRef idx="minor">
            <a:schemeClr val="tx1"/>
          </a:fontRef>
        </p:style>
      </p:cxnSp>
      <p:sp>
        <p:nvSpPr>
          <p:cNvPr id="2" name="مربع نص 1">
            <a:extLst>
              <a:ext uri="{FF2B5EF4-FFF2-40B4-BE49-F238E27FC236}">
                <a16:creationId xmlns:a16="http://schemas.microsoft.com/office/drawing/2014/main" id="{9E1B8371-1E29-450C-BD2F-3CB888B8B1A0}"/>
              </a:ext>
            </a:extLst>
          </p:cNvPr>
          <p:cNvSpPr txBox="1"/>
          <p:nvPr/>
        </p:nvSpPr>
        <p:spPr>
          <a:xfrm>
            <a:off x="16085999" y="616193"/>
            <a:ext cx="6194157" cy="1066778"/>
          </a:xfrm>
          <a:prstGeom prst="rect">
            <a:avLst/>
          </a:prstGeom>
          <a:solidFill>
            <a:srgbClr val="00B050"/>
          </a:solidFill>
          <a:ln>
            <a:noFill/>
          </a:ln>
          <a:effectLst/>
          <a:scene3d>
            <a:camera prst="orthographicFront">
              <a:rot lat="0" lon="0" rev="0"/>
            </a:camera>
            <a:lightRig rig="contrasting" dir="t">
              <a:rot lat="0" lon="0" rev="7800000"/>
            </a:lightRig>
          </a:scene3d>
          <a:sp3d>
            <a:bevelT w="139700" h="139700"/>
          </a:sp3d>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101574" tIns="101574" rIns="101574" bIns="101574" numCol="1" spcCol="38100" rtlCol="1" anchor="ctr">
            <a:spAutoFit/>
          </a:bodyPr>
          <a:lstStyle/>
          <a:p>
            <a:pPr algn="ctr" defTabSz="1371257"/>
            <a:r>
              <a:rPr lang="ar-SA" sz="5599" b="1" dirty="0">
                <a:solidFill>
                  <a:schemeClr val="bg2"/>
                </a:solidFill>
                <a:latin typeface="Sakkal Majalla" panose="02000000000000000000" pitchFamily="2" charset="-78"/>
                <a:cs typeface="Sakkal Majalla" panose="02000000000000000000" pitchFamily="2" charset="-78"/>
              </a:rPr>
              <a:t>استراتيجية نصفي الأخر</a:t>
            </a:r>
          </a:p>
        </p:txBody>
      </p:sp>
      <p:sp>
        <p:nvSpPr>
          <p:cNvPr id="6" name="Graphic 5409">
            <a:extLst>
              <a:ext uri="{FF2B5EF4-FFF2-40B4-BE49-F238E27FC236}">
                <a16:creationId xmlns:a16="http://schemas.microsoft.com/office/drawing/2014/main" id="{E552B10C-D2BE-A640-686E-4D409D76285A}"/>
              </a:ext>
            </a:extLst>
          </p:cNvPr>
          <p:cNvSpPr/>
          <p:nvPr/>
        </p:nvSpPr>
        <p:spPr>
          <a:xfrm>
            <a:off x="22280157" y="276144"/>
            <a:ext cx="1662337" cy="152420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2.10732E-6 -2.03704E-6 L -0.52155 0.2463 " pathEditMode="relative" rAng="0" ptsTypes="AA">
                                      <p:cBhvr>
                                        <p:cTn id="6" dur="2000" fill="hold"/>
                                        <p:tgtEl>
                                          <p:spTgt spid="13"/>
                                        </p:tgtEl>
                                        <p:attrNameLst>
                                          <p:attrName>ppt_x</p:attrName>
                                          <p:attrName>ppt_y</p:attrName>
                                        </p:attrNameLst>
                                      </p:cBhvr>
                                      <p:rCtr x="-26602" y="11736"/>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1.96666E-6 0 L -0.50905 -0.25417 " pathEditMode="relative" rAng="0" ptsTypes="AA">
                                      <p:cBhvr>
                                        <p:cTn id="10" dur="2000" fill="hold"/>
                                        <p:tgtEl>
                                          <p:spTgt spid="41"/>
                                        </p:tgtEl>
                                        <p:attrNameLst>
                                          <p:attrName>ppt_x</p:attrName>
                                          <p:attrName>ppt_y</p:attrName>
                                        </p:attrNameLst>
                                      </p:cBhvr>
                                      <p:rCtr x="-25456" y="-12708"/>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grpId="0" nodeType="clickEffect">
                                  <p:stCondLst>
                                    <p:cond delay="0"/>
                                  </p:stCondLst>
                                  <p:childTnLst>
                                    <p:animMotion origin="layout" path="M 3.88122E-7 1.11111E-6 L -0.46262 -0.01979 " pathEditMode="relative" rAng="0" ptsTypes="AA">
                                      <p:cBhvr>
                                        <p:cTn id="14" dur="2000" fill="hold"/>
                                        <p:tgtEl>
                                          <p:spTgt spid="42"/>
                                        </p:tgtEl>
                                        <p:attrNameLst>
                                          <p:attrName>ppt_x</p:attrName>
                                          <p:attrName>ppt_y</p:attrName>
                                        </p:attrNameLst>
                                      </p:cBhvr>
                                      <p:rCtr x="-23131" y="-995"/>
                                    </p:animMotion>
                                  </p:childTnLst>
                                </p:cTn>
                              </p:par>
                            </p:childTnLst>
                          </p:cTn>
                        </p:par>
                        <p:par>
                          <p:cTn id="15" fill="hold">
                            <p:stCondLst>
                              <p:cond delay="2000"/>
                            </p:stCondLst>
                            <p:childTnLst>
                              <p:par>
                                <p:cTn id="16" presetID="26" presetClass="entr" presetSubtype="0" fill="hold" nodeType="after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wipe(down)">
                                      <p:cBhvr>
                                        <p:cTn id="18" dur="580">
                                          <p:stCondLst>
                                            <p:cond delay="0"/>
                                          </p:stCondLst>
                                        </p:cTn>
                                        <p:tgtEl>
                                          <p:spTgt spid="1028"/>
                                        </p:tgtEl>
                                      </p:cBhvr>
                                    </p:animEffect>
                                    <p:anim calcmode="lin" valueType="num">
                                      <p:cBhvr>
                                        <p:cTn id="19"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24" dur="26">
                                          <p:stCondLst>
                                            <p:cond delay="650"/>
                                          </p:stCondLst>
                                        </p:cTn>
                                        <p:tgtEl>
                                          <p:spTgt spid="1028"/>
                                        </p:tgtEl>
                                      </p:cBhvr>
                                      <p:to x="100000" y="60000"/>
                                    </p:animScale>
                                    <p:animScale>
                                      <p:cBhvr>
                                        <p:cTn id="25" dur="166" decel="50000">
                                          <p:stCondLst>
                                            <p:cond delay="676"/>
                                          </p:stCondLst>
                                        </p:cTn>
                                        <p:tgtEl>
                                          <p:spTgt spid="1028"/>
                                        </p:tgtEl>
                                      </p:cBhvr>
                                      <p:to x="100000" y="100000"/>
                                    </p:animScale>
                                    <p:animScale>
                                      <p:cBhvr>
                                        <p:cTn id="26" dur="26">
                                          <p:stCondLst>
                                            <p:cond delay="1312"/>
                                          </p:stCondLst>
                                        </p:cTn>
                                        <p:tgtEl>
                                          <p:spTgt spid="1028"/>
                                        </p:tgtEl>
                                      </p:cBhvr>
                                      <p:to x="100000" y="80000"/>
                                    </p:animScale>
                                    <p:animScale>
                                      <p:cBhvr>
                                        <p:cTn id="27" dur="166" decel="50000">
                                          <p:stCondLst>
                                            <p:cond delay="1338"/>
                                          </p:stCondLst>
                                        </p:cTn>
                                        <p:tgtEl>
                                          <p:spTgt spid="1028"/>
                                        </p:tgtEl>
                                      </p:cBhvr>
                                      <p:to x="100000" y="100000"/>
                                    </p:animScale>
                                    <p:animScale>
                                      <p:cBhvr>
                                        <p:cTn id="28" dur="26">
                                          <p:stCondLst>
                                            <p:cond delay="1642"/>
                                          </p:stCondLst>
                                        </p:cTn>
                                        <p:tgtEl>
                                          <p:spTgt spid="1028"/>
                                        </p:tgtEl>
                                      </p:cBhvr>
                                      <p:to x="100000" y="90000"/>
                                    </p:animScale>
                                    <p:animScale>
                                      <p:cBhvr>
                                        <p:cTn id="29" dur="166" decel="50000">
                                          <p:stCondLst>
                                            <p:cond delay="1668"/>
                                          </p:stCondLst>
                                        </p:cTn>
                                        <p:tgtEl>
                                          <p:spTgt spid="1028"/>
                                        </p:tgtEl>
                                      </p:cBhvr>
                                      <p:to x="100000" y="100000"/>
                                    </p:animScale>
                                    <p:animScale>
                                      <p:cBhvr>
                                        <p:cTn id="30" dur="26">
                                          <p:stCondLst>
                                            <p:cond delay="1808"/>
                                          </p:stCondLst>
                                        </p:cTn>
                                        <p:tgtEl>
                                          <p:spTgt spid="1028"/>
                                        </p:tgtEl>
                                      </p:cBhvr>
                                      <p:to x="100000" y="95000"/>
                                    </p:animScale>
                                    <p:animScale>
                                      <p:cBhvr>
                                        <p:cTn id="31" dur="166" decel="50000">
                                          <p:stCondLst>
                                            <p:cond delay="1834"/>
                                          </p:stCondLst>
                                        </p:cTn>
                                        <p:tgtEl>
                                          <p:spTgt spid="10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descr="صورة تحتوي على نص, خط يد, الخط, رسم بياني&#10;&#10;تم إنشاء الوصف تلقائياً">
            <a:extLst>
              <a:ext uri="{FF2B5EF4-FFF2-40B4-BE49-F238E27FC236}">
                <a16:creationId xmlns:a16="http://schemas.microsoft.com/office/drawing/2014/main" id="{DA519B1E-B14D-0589-B28A-5A1A3AC14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7213" y="4450080"/>
            <a:ext cx="13361891" cy="8072281"/>
          </a:xfrm>
          <a:prstGeom prst="roundRect">
            <a:avLst/>
          </a:prstGeom>
        </p:spPr>
      </p:pic>
      <p:grpSp>
        <p:nvGrpSpPr>
          <p:cNvPr id="5" name="Picture Placeholder 3">
            <a:extLst>
              <a:ext uri="{FF2B5EF4-FFF2-40B4-BE49-F238E27FC236}">
                <a16:creationId xmlns:a16="http://schemas.microsoft.com/office/drawing/2014/main" id="{190691F2-04E5-D678-D129-05BC1F32A80A}"/>
              </a:ext>
            </a:extLst>
          </p:cNvPr>
          <p:cNvGrpSpPr/>
          <p:nvPr/>
        </p:nvGrpSpPr>
        <p:grpSpPr>
          <a:xfrm>
            <a:off x="1558546" y="-48126"/>
            <a:ext cx="22819104"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1836735" y="1086271"/>
            <a:ext cx="2077074"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4017117" y="5595352"/>
            <a:ext cx="9728728" cy="1606274"/>
          </a:xfrm>
          <a:prstGeom prst="rect">
            <a:avLst/>
          </a:prstGeom>
        </p:spPr>
        <p:txBody>
          <a:bodyPr wrap="square" lIns="0" tIns="0" rIns="0" bIns="0" rtlCol="0" anchor="t">
            <a:spAutoFit/>
          </a:bodyPr>
          <a:lstStyle/>
          <a:p>
            <a:pPr algn="ctr" rtl="1">
              <a:lnSpc>
                <a:spcPts val="13397"/>
              </a:lnSpc>
            </a:pPr>
            <a:r>
              <a:rPr lang="ar-SA" sz="9569" dirty="0">
                <a:solidFill>
                  <a:srgbClr val="143440"/>
                </a:solidFill>
              </a:rPr>
              <a:t>الوحدة الخامسة</a:t>
            </a:r>
            <a:endParaRPr lang="en-US" sz="9569" dirty="0">
              <a:solidFill>
                <a:srgbClr val="143440"/>
              </a:solidFill>
            </a:endParaRPr>
          </a:p>
        </p:txBody>
      </p:sp>
      <p:sp>
        <p:nvSpPr>
          <p:cNvPr id="4" name="TextBox 12">
            <a:extLst>
              <a:ext uri="{FF2B5EF4-FFF2-40B4-BE49-F238E27FC236}">
                <a16:creationId xmlns:a16="http://schemas.microsoft.com/office/drawing/2014/main" id="{3373434D-17B0-6EFD-CC09-8C00A37EF40D}"/>
              </a:ext>
            </a:extLst>
          </p:cNvPr>
          <p:cNvSpPr txBox="1"/>
          <p:nvPr/>
        </p:nvSpPr>
        <p:spPr>
          <a:xfrm>
            <a:off x="3913809" y="1585892"/>
            <a:ext cx="19354800" cy="1354217"/>
          </a:xfrm>
          <a:prstGeom prst="rect">
            <a:avLst/>
          </a:prstGeom>
        </p:spPr>
        <p:txBody>
          <a:bodyPr wrap="square" lIns="0" tIns="0" rIns="0" bIns="0" rtlCol="0" anchor="t">
            <a:spAutoFit/>
          </a:bodyPr>
          <a:lstStyle/>
          <a:p>
            <a:pPr algn="ctr" rtl="1"/>
            <a:r>
              <a:rPr lang="ar-SA" sz="8800" b="1" dirty="0">
                <a:solidFill>
                  <a:srgbClr val="C00000"/>
                </a:solidFill>
              </a:rPr>
              <a:t>من خلال سحابة الكلمات استنتجي موضوع الدرس ؟</a:t>
            </a:r>
            <a:endParaRPr lang="en-US" sz="8800" dirty="0">
              <a:solidFill>
                <a:srgbClr val="C00000"/>
              </a:solidFill>
              <a:cs typeface="Codec Pro"/>
            </a:endParaRPr>
          </a:p>
        </p:txBody>
      </p:sp>
    </p:spTree>
    <p:extLst>
      <p:ext uri="{BB962C8B-B14F-4D97-AF65-F5344CB8AC3E}">
        <p14:creationId xmlns:p14="http://schemas.microsoft.com/office/powerpoint/2010/main" val="2838463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working on a computer&#10;&#10;Description automatically generated with low confidence">
            <a:extLst>
              <a:ext uri="{FF2B5EF4-FFF2-40B4-BE49-F238E27FC236}">
                <a16:creationId xmlns:a16="http://schemas.microsoft.com/office/drawing/2014/main" id="{7B21BFBE-F9E3-D781-E46A-597D2FF5C1F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9736541" y="4572000"/>
            <a:ext cx="13051980" cy="8007927"/>
          </a:xfrm>
        </p:spPr>
      </p:pic>
      <p:grpSp>
        <p:nvGrpSpPr>
          <p:cNvPr id="5" name="Picture Placeholder 3">
            <a:extLst>
              <a:ext uri="{FF2B5EF4-FFF2-40B4-BE49-F238E27FC236}">
                <a16:creationId xmlns:a16="http://schemas.microsoft.com/office/drawing/2014/main" id="{190691F2-04E5-D678-D129-05BC1F32A80A}"/>
              </a:ext>
            </a:extLst>
          </p:cNvPr>
          <p:cNvGrpSpPr/>
          <p:nvPr/>
        </p:nvGrpSpPr>
        <p:grpSpPr>
          <a:xfrm>
            <a:off x="1920637" y="-48126"/>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3746864" y="5595352"/>
            <a:ext cx="9728728" cy="1606274"/>
          </a:xfrm>
          <a:prstGeom prst="rect">
            <a:avLst/>
          </a:prstGeom>
        </p:spPr>
        <p:txBody>
          <a:bodyPr wrap="square" lIns="0" tIns="0" rIns="0" bIns="0" rtlCol="0" anchor="t">
            <a:spAutoFit/>
          </a:bodyPr>
          <a:lstStyle/>
          <a:p>
            <a:pPr algn="ctr" rtl="1">
              <a:lnSpc>
                <a:spcPts val="13397"/>
              </a:lnSpc>
            </a:pPr>
            <a:r>
              <a:rPr lang="ar-SA" sz="9569" dirty="0">
                <a:solidFill>
                  <a:srgbClr val="143440"/>
                </a:solidFill>
              </a:rPr>
              <a:t>الوحدة الخامسة</a:t>
            </a:r>
            <a:endParaRPr lang="en-US" sz="9569" dirty="0">
              <a:solidFill>
                <a:srgbClr val="143440"/>
              </a:solidFill>
            </a:endParaRPr>
          </a:p>
        </p:txBody>
      </p:sp>
      <p:sp>
        <p:nvSpPr>
          <p:cNvPr id="4" name="TextBox 12">
            <a:extLst>
              <a:ext uri="{FF2B5EF4-FFF2-40B4-BE49-F238E27FC236}">
                <a16:creationId xmlns:a16="http://schemas.microsoft.com/office/drawing/2014/main" id="{3373434D-17B0-6EFD-CC09-8C00A37EF40D}"/>
              </a:ext>
            </a:extLst>
          </p:cNvPr>
          <p:cNvSpPr txBox="1"/>
          <p:nvPr/>
        </p:nvSpPr>
        <p:spPr>
          <a:xfrm>
            <a:off x="6052301" y="803915"/>
            <a:ext cx="15413712" cy="2708434"/>
          </a:xfrm>
          <a:prstGeom prst="rect">
            <a:avLst/>
          </a:prstGeom>
        </p:spPr>
        <p:txBody>
          <a:bodyPr wrap="square" lIns="0" tIns="0" rIns="0" bIns="0" rtlCol="0" anchor="t">
            <a:spAutoFit/>
          </a:bodyPr>
          <a:lstStyle/>
          <a:p>
            <a:pPr algn="ctr" rtl="1"/>
            <a:r>
              <a:rPr lang="ar-SA" sz="8800" b="1" dirty="0">
                <a:solidFill>
                  <a:srgbClr val="143440"/>
                </a:solidFill>
              </a:rPr>
              <a:t>الدرس الثاني </a:t>
            </a:r>
          </a:p>
          <a:p>
            <a:pPr algn="ctr" rtl="1"/>
            <a:r>
              <a:rPr lang="ar-SA" sz="8800" dirty="0">
                <a:solidFill>
                  <a:srgbClr val="143440"/>
                </a:solidFill>
                <a:cs typeface="Codec Pro"/>
              </a:rPr>
              <a:t>مهارة استخدام مناهج البحث العلمي</a:t>
            </a:r>
            <a:endParaRPr lang="en-US" sz="8800" dirty="0">
              <a:solidFill>
                <a:srgbClr val="143440"/>
              </a:solidFill>
              <a:cs typeface="Codec Pro"/>
            </a:endParaRPr>
          </a:p>
        </p:txBody>
      </p:sp>
    </p:spTree>
    <p:extLst>
      <p:ext uri="{BB962C8B-B14F-4D97-AF65-F5344CB8AC3E}">
        <p14:creationId xmlns:p14="http://schemas.microsoft.com/office/powerpoint/2010/main" val="35657017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spTree>
    <p:extLst>
      <p:ext uri="{BB962C8B-B14F-4D97-AF65-F5344CB8AC3E}">
        <p14:creationId xmlns:p14="http://schemas.microsoft.com/office/powerpoint/2010/main" val="227004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raphic 3">
            <a:extLst>
              <a:ext uri="{FF2B5EF4-FFF2-40B4-BE49-F238E27FC236}">
                <a16:creationId xmlns:a16="http://schemas.microsoft.com/office/drawing/2014/main" id="{5FFC94D4-A5D5-BE1C-8407-FF81F9A14AFE}"/>
              </a:ext>
            </a:extLst>
          </p:cNvPr>
          <p:cNvSpPr/>
          <p:nvPr/>
        </p:nvSpPr>
        <p:spPr>
          <a:xfrm>
            <a:off x="-66906" y="21266"/>
            <a:ext cx="24444556" cy="13740366"/>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17" name="Graphic 5409">
            <a:extLst>
              <a:ext uri="{FF2B5EF4-FFF2-40B4-BE49-F238E27FC236}">
                <a16:creationId xmlns:a16="http://schemas.microsoft.com/office/drawing/2014/main" id="{A8FE225F-EBCB-0D59-8311-CF5597D2BC58}"/>
              </a:ext>
            </a:extLst>
          </p:cNvPr>
          <p:cNvSpPr/>
          <p:nvPr/>
        </p:nvSpPr>
        <p:spPr>
          <a:xfrm>
            <a:off x="20957142" y="7750362"/>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3E470AF0-DC2C-004E-8918-44887FEE22DA}"/>
              </a:ext>
            </a:extLst>
          </p:cNvPr>
          <p:cNvSpPr/>
          <p:nvPr/>
        </p:nvSpPr>
        <p:spPr>
          <a:xfrm>
            <a:off x="8772984" y="1195696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pic>
        <p:nvPicPr>
          <p:cNvPr id="7" name="عنصر نائب للصورة 6" descr="صورة تحتوي على شخص, داخلي, سهم, يد&#10;&#10;تم إنشاء الوصف تلقائياً">
            <a:extLst>
              <a:ext uri="{FF2B5EF4-FFF2-40B4-BE49-F238E27FC236}">
                <a16:creationId xmlns:a16="http://schemas.microsoft.com/office/drawing/2014/main" id="{C0FE3355-43BA-4F23-A2AD-BB61BCA188F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6318" r="26318"/>
          <a:stretch>
            <a:fillRect/>
          </a:stretch>
        </p:blipFill>
        <p:spPr/>
      </p:pic>
      <p:sp>
        <p:nvSpPr>
          <p:cNvPr id="8" name="TextBox 6">
            <a:extLst>
              <a:ext uri="{FF2B5EF4-FFF2-40B4-BE49-F238E27FC236}">
                <a16:creationId xmlns:a16="http://schemas.microsoft.com/office/drawing/2014/main" id="{E8AD1DFD-63A1-ABDB-9DF1-1F6243ABCD44}"/>
              </a:ext>
            </a:extLst>
          </p:cNvPr>
          <p:cNvSpPr txBox="1"/>
          <p:nvPr/>
        </p:nvSpPr>
        <p:spPr>
          <a:xfrm>
            <a:off x="10832921" y="2811005"/>
            <a:ext cx="10383048" cy="8160888"/>
          </a:xfrm>
          <a:prstGeom prst="rect">
            <a:avLst/>
          </a:prstGeom>
        </p:spPr>
        <p:txBody>
          <a:bodyPr wrap="square" lIns="0" tIns="0" rIns="0" bIns="0" rtlCol="0" anchor="t">
            <a:spAutoFit/>
          </a:bodyPr>
          <a:lstStyle/>
          <a:p>
            <a:pPr marL="1219477" lvl="1" indent="-685800" algn="r" rtl="1">
              <a:lnSpc>
                <a:spcPct val="150000"/>
              </a:lnSpc>
              <a:buFont typeface="Courier New" panose="02070309020205020404" pitchFamily="49" charset="0"/>
              <a:buChar char="o"/>
            </a:pPr>
            <a:r>
              <a:rPr lang="ar-SA" sz="6000" b="1" dirty="0">
                <a:solidFill>
                  <a:schemeClr val="tx1">
                    <a:lumMod val="50000"/>
                  </a:schemeClr>
                </a:solidFill>
                <a:cs typeface="Codec Pro"/>
              </a:rPr>
              <a:t>يوضِّح مفهوم منهج البحث العلمي.</a:t>
            </a:r>
          </a:p>
          <a:p>
            <a:pPr marL="1219477" lvl="1" indent="-685800" algn="r" rtl="1">
              <a:lnSpc>
                <a:spcPct val="150000"/>
              </a:lnSpc>
              <a:buFont typeface="Courier New" panose="02070309020205020404" pitchFamily="49" charset="0"/>
              <a:buChar char="o"/>
            </a:pPr>
            <a:r>
              <a:rPr lang="ar-SA" sz="6000" b="1" dirty="0">
                <a:solidFill>
                  <a:schemeClr val="tx1">
                    <a:lumMod val="50000"/>
                  </a:schemeClr>
                </a:solidFill>
                <a:cs typeface="Codec Pro"/>
              </a:rPr>
              <a:t>يستنتج أهمية مناهج البحث العلمي وتنوعها.</a:t>
            </a:r>
          </a:p>
          <a:p>
            <a:pPr marL="1219477" lvl="1" indent="-685800" algn="r" rtl="1">
              <a:lnSpc>
                <a:spcPct val="150000"/>
              </a:lnSpc>
              <a:buFont typeface="Courier New" panose="02070309020205020404" pitchFamily="49" charset="0"/>
              <a:buChar char="o"/>
            </a:pPr>
            <a:r>
              <a:rPr lang="ar-SA" sz="6000" b="1" dirty="0">
                <a:solidFill>
                  <a:schemeClr val="tx1">
                    <a:lumMod val="50000"/>
                  </a:schemeClr>
                </a:solidFill>
                <a:cs typeface="Codec Pro"/>
              </a:rPr>
              <a:t>يميز بين أنواع مناهج البحث العلمي.</a:t>
            </a:r>
          </a:p>
          <a:p>
            <a:pPr marL="1219477" lvl="1" indent="-685800" algn="r" rtl="1">
              <a:lnSpc>
                <a:spcPct val="150000"/>
              </a:lnSpc>
              <a:buFont typeface="Courier New" panose="02070309020205020404" pitchFamily="49" charset="0"/>
              <a:buChar char="o"/>
            </a:pPr>
            <a:r>
              <a:rPr lang="ar-SA" sz="6000" b="1" dirty="0">
                <a:solidFill>
                  <a:schemeClr val="tx1">
                    <a:lumMod val="50000"/>
                  </a:schemeClr>
                </a:solidFill>
                <a:cs typeface="Codec Pro"/>
              </a:rPr>
              <a:t>يستخدم مناهج البحث العلمي.</a:t>
            </a:r>
            <a:endParaRPr lang="en-US" sz="6000" b="1" dirty="0">
              <a:solidFill>
                <a:schemeClr val="tx1">
                  <a:lumMod val="50000"/>
                </a:schemeClr>
              </a:solidFill>
              <a:cs typeface="Codec Pro"/>
            </a:endParaRPr>
          </a:p>
          <a:p>
            <a:pPr marL="1390927" lvl="1" indent="-857250" algn="r" rtl="1">
              <a:lnSpc>
                <a:spcPct val="150000"/>
              </a:lnSpc>
              <a:buFont typeface="Arial" panose="020B0604020202020204" pitchFamily="34" charset="0"/>
              <a:buChar char="•"/>
            </a:pPr>
            <a:r>
              <a:rPr lang="ar-SA" sz="6000" b="1" dirty="0">
                <a:solidFill>
                  <a:schemeClr val="tx1">
                    <a:lumMod val="50000"/>
                  </a:schemeClr>
                </a:solidFill>
              </a:rPr>
              <a:t>.</a:t>
            </a:r>
            <a:endParaRPr lang="en-US" sz="6000" b="1" dirty="0">
              <a:solidFill>
                <a:schemeClr val="tx1">
                  <a:lumMod val="50000"/>
                </a:schemeClr>
              </a:solidFill>
            </a:endParaRPr>
          </a:p>
        </p:txBody>
      </p:sp>
      <p:sp>
        <p:nvSpPr>
          <p:cNvPr id="9" name="TextBox 8">
            <a:extLst>
              <a:ext uri="{FF2B5EF4-FFF2-40B4-BE49-F238E27FC236}">
                <a16:creationId xmlns:a16="http://schemas.microsoft.com/office/drawing/2014/main" id="{F4691E4E-EB6B-233F-D141-D38C440C2E4A}"/>
              </a:ext>
            </a:extLst>
          </p:cNvPr>
          <p:cNvSpPr txBox="1"/>
          <p:nvPr/>
        </p:nvSpPr>
        <p:spPr>
          <a:xfrm>
            <a:off x="14143090" y="806233"/>
            <a:ext cx="7671230" cy="1460015"/>
          </a:xfrm>
          <a:prstGeom prst="rect">
            <a:avLst/>
          </a:prstGeom>
        </p:spPr>
        <p:txBody>
          <a:bodyPr lIns="0" tIns="0" rIns="0" bIns="0" rtlCol="0" anchor="t">
            <a:spAutoFit/>
          </a:bodyPr>
          <a:lstStyle/>
          <a:p>
            <a:pPr algn="ctr" rtl="1">
              <a:lnSpc>
                <a:spcPts val="11884"/>
              </a:lnSpc>
            </a:pPr>
            <a:r>
              <a:rPr lang="ar-SA" sz="9600" dirty="0">
                <a:solidFill>
                  <a:srgbClr val="C00000"/>
                </a:solidFill>
              </a:rPr>
              <a:t>الأهداف</a:t>
            </a:r>
            <a:endParaRPr lang="en-US" sz="9600" dirty="0">
              <a:solidFill>
                <a:srgbClr val="C00000"/>
              </a:solidFill>
            </a:endParaRPr>
          </a:p>
        </p:txBody>
      </p:sp>
      <p:sp>
        <p:nvSpPr>
          <p:cNvPr id="10" name="Graphic 3">
            <a:extLst>
              <a:ext uri="{FF2B5EF4-FFF2-40B4-BE49-F238E27FC236}">
                <a16:creationId xmlns:a16="http://schemas.microsoft.com/office/drawing/2014/main" id="{00656E48-D7D4-CDA2-1641-C43FCFADE0AD}"/>
              </a:ext>
            </a:extLst>
          </p:cNvPr>
          <p:cNvSpPr/>
          <p:nvPr/>
        </p:nvSpPr>
        <p:spPr>
          <a:xfrm>
            <a:off x="19812000" y="806234"/>
            <a:ext cx="1403969" cy="1460014"/>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sp>
        <p:nvSpPr>
          <p:cNvPr id="3" name="مربع نص 2">
            <a:extLst>
              <a:ext uri="{FF2B5EF4-FFF2-40B4-BE49-F238E27FC236}">
                <a16:creationId xmlns:a16="http://schemas.microsoft.com/office/drawing/2014/main" id="{ED78188A-F632-5237-CB3A-70D8B573238B}"/>
              </a:ext>
            </a:extLst>
          </p:cNvPr>
          <p:cNvSpPr txBox="1"/>
          <p:nvPr/>
        </p:nvSpPr>
        <p:spPr>
          <a:xfrm>
            <a:off x="9265622" y="11092069"/>
            <a:ext cx="15112028" cy="923330"/>
          </a:xfrm>
          <a:prstGeom prst="rect">
            <a:avLst/>
          </a:prstGeom>
          <a:noFill/>
        </p:spPr>
        <p:txBody>
          <a:bodyPr wrap="square" rtlCol="1">
            <a:spAutoFit/>
          </a:bodyPr>
          <a:lstStyle/>
          <a:p>
            <a:r>
              <a:rPr lang="ar-SA" sz="5400" b="1" dirty="0">
                <a:solidFill>
                  <a:srgbClr val="C00000"/>
                </a:solidFill>
              </a:rPr>
              <a:t>من المتوقع بعد نهاية الدرس أن يكون المتعلم قادراً على أن :</a:t>
            </a:r>
          </a:p>
        </p:txBody>
      </p:sp>
    </p:spTree>
    <p:extLst>
      <p:ext uri="{BB962C8B-B14F-4D97-AF65-F5344CB8AC3E}">
        <p14:creationId xmlns:p14="http://schemas.microsoft.com/office/powerpoint/2010/main" val="218845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14">
            <a:extLst>
              <a:ext uri="{FF2B5EF4-FFF2-40B4-BE49-F238E27FC236}">
                <a16:creationId xmlns:a16="http://schemas.microsoft.com/office/drawing/2014/main" id="{E844963D-B07E-8F2F-077C-F70DB94A6B99}"/>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Graphic 5411">
            <a:extLst>
              <a:ext uri="{FF2B5EF4-FFF2-40B4-BE49-F238E27FC236}">
                <a16:creationId xmlns:a16="http://schemas.microsoft.com/office/drawing/2014/main" id="{922E2FAF-6B0F-040D-20F5-F8B895EE38FF}"/>
              </a:ext>
            </a:extLst>
          </p:cNvPr>
          <p:cNvSpPr/>
          <p:nvPr/>
        </p:nvSpPr>
        <p:spPr>
          <a:xfrm>
            <a:off x="21991545" y="-524132"/>
            <a:ext cx="2998828" cy="3526385"/>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5"/>
          </a:solidFill>
          <a:ln w="9398" cap="flat">
            <a:noFill/>
            <a:prstDash val="solid"/>
            <a:miter/>
          </a:ln>
        </p:spPr>
        <p:txBody>
          <a:bodyPr rtlCol="0" anchor="ctr"/>
          <a:lstStyle/>
          <a:p>
            <a:endParaRPr lang="en-US" dirty="0">
              <a:latin typeface="Krona One" panose="02010605030500060004" pitchFamily="2" charset="77"/>
            </a:endParaRPr>
          </a:p>
        </p:txBody>
      </p:sp>
      <p:sp>
        <p:nvSpPr>
          <p:cNvPr id="5" name="Graphic 7">
            <a:extLst>
              <a:ext uri="{FF2B5EF4-FFF2-40B4-BE49-F238E27FC236}">
                <a16:creationId xmlns:a16="http://schemas.microsoft.com/office/drawing/2014/main" id="{02D76945-B64C-A531-44E8-FB2883CC49B2}"/>
              </a:ext>
            </a:extLst>
          </p:cNvPr>
          <p:cNvSpPr/>
          <p:nvPr/>
        </p:nvSpPr>
        <p:spPr>
          <a:xfrm>
            <a:off x="16931702" y="5143499"/>
            <a:ext cx="10813692" cy="6500479"/>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F96BB415-65D3-4B60-4916-3D037D9591A6}"/>
              </a:ext>
            </a:extLst>
          </p:cNvPr>
          <p:cNvSpPr/>
          <p:nvPr/>
        </p:nvSpPr>
        <p:spPr>
          <a:xfrm>
            <a:off x="-1745326" y="10321692"/>
            <a:ext cx="4714944" cy="4714944"/>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4"/>
          </a:solidFill>
          <a:ln w="9398" cap="flat">
            <a:noFill/>
            <a:prstDash val="solid"/>
            <a:miter/>
          </a:ln>
        </p:spPr>
        <p:txBody>
          <a:bodyPr rtlCol="0" anchor="ctr"/>
          <a:lstStyle/>
          <a:p>
            <a:endParaRPr lang="en-US" dirty="0">
              <a:latin typeface="Krona One" panose="02010605030500060004" pitchFamily="2" charset="77"/>
            </a:endParaRPr>
          </a:p>
        </p:txBody>
      </p:sp>
      <p:sp>
        <p:nvSpPr>
          <p:cNvPr id="4" name="TextBox 12">
            <a:extLst>
              <a:ext uri="{FF2B5EF4-FFF2-40B4-BE49-F238E27FC236}">
                <a16:creationId xmlns:a16="http://schemas.microsoft.com/office/drawing/2014/main" id="{A0518682-C180-741E-72FE-B216C10B9F05}"/>
              </a:ext>
            </a:extLst>
          </p:cNvPr>
          <p:cNvSpPr txBox="1"/>
          <p:nvPr/>
        </p:nvSpPr>
        <p:spPr>
          <a:xfrm>
            <a:off x="1547216" y="2214141"/>
            <a:ext cx="14990618" cy="8617744"/>
          </a:xfrm>
          <a:prstGeom prst="rect">
            <a:avLst/>
          </a:prstGeom>
        </p:spPr>
        <p:txBody>
          <a:bodyPr wrap="square" lIns="0" tIns="0" rIns="0" bIns="0" rtlCol="0" anchor="t">
            <a:spAutoFit/>
          </a:bodyPr>
          <a:lstStyle/>
          <a:p>
            <a:pPr algn="ctr" rtl="1"/>
            <a:r>
              <a:rPr lang="ar-SA" sz="4000" b="1" dirty="0"/>
              <a:t>رأى بندر أحد الطلاب وهو يتحدث مع طالب آخر بأسلوب غير لائق، ويتهكم ويعتدي عليه لفظيًّا، فعندما رد الطالب الآخر مدافعًا عن نفسه، أخذ الطالب المعتدي بحقيبته ورماها لإضحاك زملائه عليه ، تدخل بندر بينهما لإيقاف هذا السلوك السيئ ناصحًا للطالب المعتدي بأن يترك هذا السلوك غير الأخلاقي حيث ذكر له الحديث الشريف ،</a:t>
            </a:r>
          </a:p>
          <a:p>
            <a:pPr algn="ctr" rtl="1"/>
            <a:r>
              <a:rPr lang="ar-SA" sz="4000" b="1" dirty="0"/>
              <a:t> </a:t>
            </a:r>
            <a:r>
              <a:rPr lang="ar-SA" sz="4000" b="1" dirty="0">
                <a:solidFill>
                  <a:schemeClr val="accent1">
                    <a:lumMod val="50000"/>
                  </a:schemeClr>
                </a:solidFill>
              </a:rPr>
              <a:t>قال ﷺ: "</a:t>
            </a:r>
            <a:r>
              <a:rPr lang="ar-SA" sz="4000" b="1" dirty="0">
                <a:solidFill>
                  <a:schemeClr val="accent1">
                    <a:lumMod val="50000"/>
                  </a:schemeClr>
                </a:solidFill>
                <a:latin typeface="arial" panose="020B0604020202020204" pitchFamily="34" charset="0"/>
              </a:rPr>
              <a:t>المُسلِمُ مَن سَلِمَ المسلمون مِن لسانه ويده، والمُهاجِرُ مَن هجَرَ ما نهى الله عنه"</a:t>
            </a:r>
            <a:r>
              <a:rPr lang="ar-SA" sz="4000" b="1" dirty="0">
                <a:solidFill>
                  <a:schemeClr val="accent1">
                    <a:lumMod val="50000"/>
                  </a:schemeClr>
                </a:solidFill>
              </a:rPr>
              <a:t>. </a:t>
            </a:r>
            <a:r>
              <a:rPr lang="ar-SA" sz="4000" b="1" dirty="0"/>
              <a:t>خجل الطالب المعتدي من سوء سلوكه وشعر بالندم على ذلك، واعتذر من زميله وشكر بندر؛ فحزن بندر أن هناك من الطلاب من لا يدرك سلوك التنمر وآثاره،</a:t>
            </a:r>
          </a:p>
          <a:p>
            <a:pPr algn="ctr" rtl="1"/>
            <a:r>
              <a:rPr lang="ar-SA" sz="4000" b="1" dirty="0"/>
              <a:t> فقرر أن يكتب بحثًا يتناول فيه "آثار التنمر على طلاب المرحلة الثانوية". </a:t>
            </a:r>
          </a:p>
          <a:p>
            <a:pPr algn="ctr" rtl="1"/>
            <a:r>
              <a:rPr lang="ar-SA" sz="4000" b="1" dirty="0"/>
              <a:t>وعرض بندر موضوع البحث على صديقه إبراهيم . فسأله إبراهيم: وما هو المنهج الذي ستسلكه في البحث؟ فأجاب بندر متعجبًا: وهل لابد من منهج للبحث؟ أجاب إبراهيم: سمعت معلمنا يقول: أنه يجب أن يكون لكل بحث علمي منهج ثابت يسير عليه الباحث في بحثه كله. فسأل بندر : وماذا يعني المنهج؟ وهل هو منهج واحد؟ أجاب إبراهيم نافيًا: لا، فهناك أنواع متعددة من مناهج البحث العلمي تعتمد على طبيعة المشكلة وميدانها وموضوع البحث، وتحدد الظروف المتاحة للباحث نوع المنهج الذي يختاره. هيَّا بنا يا بندر إلى معلمنا لنستزيد منه.</a:t>
            </a:r>
            <a:endParaRPr lang="en-US" sz="4000" b="1" dirty="0">
              <a:cs typeface="Codec Pro"/>
            </a:endParaRPr>
          </a:p>
        </p:txBody>
      </p:sp>
      <p:sp>
        <p:nvSpPr>
          <p:cNvPr id="16" name="مخطط انسيابي: محطة طرفية 15">
            <a:extLst>
              <a:ext uri="{FF2B5EF4-FFF2-40B4-BE49-F238E27FC236}">
                <a16:creationId xmlns:a16="http://schemas.microsoft.com/office/drawing/2014/main" id="{10DE2A25-0DD2-F308-854E-47BE1ABB69B8}"/>
              </a:ext>
            </a:extLst>
          </p:cNvPr>
          <p:cNvSpPr/>
          <p:nvPr/>
        </p:nvSpPr>
        <p:spPr>
          <a:xfrm>
            <a:off x="17701442" y="1214005"/>
            <a:ext cx="4290103" cy="1274617"/>
          </a:xfrm>
          <a:prstGeom prst="flowChartTermina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11884"/>
              </a:lnSpc>
            </a:pPr>
            <a:r>
              <a:rPr lang="ar-SA" sz="9600" dirty="0">
                <a:solidFill>
                  <a:schemeClr val="bg1"/>
                </a:solidFill>
                <a:effectLst>
                  <a:outerShdw blurRad="38100" dist="38100" dir="2700000" algn="tl">
                    <a:srgbClr val="000000">
                      <a:alpha val="43137"/>
                    </a:srgbClr>
                  </a:outerShdw>
                </a:effectLst>
              </a:rPr>
              <a:t>تمهيد</a:t>
            </a:r>
            <a:endParaRPr lang="en-US" sz="9600" dirty="0">
              <a:solidFill>
                <a:schemeClr val="bg1"/>
              </a:solidFill>
              <a:effectLst>
                <a:outerShdw blurRad="38100" dist="38100" dir="2700000" algn="tl">
                  <a:srgbClr val="000000">
                    <a:alpha val="43137"/>
                  </a:srgbClr>
                </a:outerShdw>
              </a:effectLst>
            </a:endParaRPr>
          </a:p>
        </p:txBody>
      </p:sp>
      <p:pic>
        <p:nvPicPr>
          <p:cNvPr id="7" name="عنصر نائب للصورة 6" descr="صورة تحتوي على مكتبة, كتاب, رفوف, مكتبة عامة&#10;&#10;تم إنشاء الوصف تلقائياً">
            <a:extLst>
              <a:ext uri="{FF2B5EF4-FFF2-40B4-BE49-F238E27FC236}">
                <a16:creationId xmlns:a16="http://schemas.microsoft.com/office/drawing/2014/main" id="{4E2483E7-319D-4E6C-9FF0-31793C4EF32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542" b="3542"/>
          <a:stretch>
            <a:fillRect/>
          </a:stretch>
        </p:blipFill>
        <p:spPr/>
      </p:pic>
    </p:spTree>
    <p:extLst>
      <p:ext uri="{BB962C8B-B14F-4D97-AF65-F5344CB8AC3E}">
        <p14:creationId xmlns:p14="http://schemas.microsoft.com/office/powerpoint/2010/main" val="207321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زوايا مستديرة 15">
            <a:extLst>
              <a:ext uri="{FF2B5EF4-FFF2-40B4-BE49-F238E27FC236}">
                <a16:creationId xmlns:a16="http://schemas.microsoft.com/office/drawing/2014/main" id="{AD0F5909-CA9A-1883-34A3-F2D55B471C68}"/>
              </a:ext>
            </a:extLst>
          </p:cNvPr>
          <p:cNvSpPr/>
          <p:nvPr/>
        </p:nvSpPr>
        <p:spPr>
          <a:xfrm>
            <a:off x="332509" y="360218"/>
            <a:ext cx="23608146" cy="13050982"/>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4" name="Graphic 25">
            <a:extLst>
              <a:ext uri="{FF2B5EF4-FFF2-40B4-BE49-F238E27FC236}">
                <a16:creationId xmlns:a16="http://schemas.microsoft.com/office/drawing/2014/main" id="{9D1CF875-66FC-9818-C1AC-CE586F6EF16C}"/>
              </a:ext>
            </a:extLst>
          </p:cNvPr>
          <p:cNvSpPr/>
          <p:nvPr/>
        </p:nvSpPr>
        <p:spPr>
          <a:xfrm>
            <a:off x="19404907" y="8027261"/>
            <a:ext cx="3799126" cy="1133255"/>
          </a:xfrm>
          <a:custGeom>
            <a:avLst/>
            <a:gdLst>
              <a:gd name="connsiteX0" fmla="*/ 6336030 w 7048500"/>
              <a:gd name="connsiteY0" fmla="*/ 1435100 h 1435099"/>
              <a:gd name="connsiteX1" fmla="*/ 712470 w 7048500"/>
              <a:gd name="connsiteY1" fmla="*/ 1435100 h 1435099"/>
              <a:gd name="connsiteX2" fmla="*/ 0 w 7048500"/>
              <a:gd name="connsiteY2" fmla="*/ 724203 h 1435099"/>
              <a:gd name="connsiteX3" fmla="*/ 0 w 7048500"/>
              <a:gd name="connsiteY3" fmla="*/ 0 h 1435099"/>
              <a:gd name="connsiteX4" fmla="*/ 7048500 w 7048500"/>
              <a:gd name="connsiteY4" fmla="*/ 0 h 1435099"/>
              <a:gd name="connsiteX5" fmla="*/ 7048500 w 7048500"/>
              <a:gd name="connsiteY5" fmla="*/ 724203 h 1435099"/>
              <a:gd name="connsiteX6" fmla="*/ 6336030 w 7048500"/>
              <a:gd name="connsiteY6" fmla="*/ 1435100 h 143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8500" h="1435099">
                <a:moveTo>
                  <a:pt x="6336030" y="1435100"/>
                </a:moveTo>
                <a:lnTo>
                  <a:pt x="712470" y="1435100"/>
                </a:lnTo>
                <a:cubicBezTo>
                  <a:pt x="319088" y="1435100"/>
                  <a:pt x="0" y="1116717"/>
                  <a:pt x="0" y="724203"/>
                </a:cubicBezTo>
                <a:lnTo>
                  <a:pt x="0" y="0"/>
                </a:lnTo>
                <a:lnTo>
                  <a:pt x="7048500" y="0"/>
                </a:lnTo>
                <a:lnTo>
                  <a:pt x="7048500" y="724203"/>
                </a:lnTo>
                <a:cubicBezTo>
                  <a:pt x="7048500" y="1116717"/>
                  <a:pt x="6729413" y="1435100"/>
                  <a:pt x="6336030" y="1435100"/>
                </a:cubicBezTo>
                <a:close/>
              </a:path>
            </a:pathLst>
          </a:custGeom>
          <a:solidFill>
            <a:schemeClr val="accent5"/>
          </a:solidFill>
          <a:ln w="9525" cap="flat">
            <a:noFill/>
            <a:prstDash val="solid"/>
            <a:miter/>
          </a:ln>
        </p:spPr>
        <p:txBody>
          <a:bodyPr rtlCol="0" anchor="ctr"/>
          <a:lstStyle/>
          <a:p>
            <a:pPr algn="ctr"/>
            <a:r>
              <a:rPr lang="ar-SA" sz="6600" b="1" dirty="0">
                <a:latin typeface="Krona One" panose="02010605030500060004" pitchFamily="2" charset="77"/>
              </a:rPr>
              <a:t>عصف ذهني </a:t>
            </a:r>
            <a:endParaRPr lang="en-US" sz="6600" b="1" dirty="0">
              <a:latin typeface="Krona One" panose="02010605030500060004" pitchFamily="2" charset="77"/>
            </a:endParaRPr>
          </a:p>
        </p:txBody>
      </p:sp>
      <p:sp>
        <p:nvSpPr>
          <p:cNvPr id="19" name="Graphic 16">
            <a:extLst>
              <a:ext uri="{FF2B5EF4-FFF2-40B4-BE49-F238E27FC236}">
                <a16:creationId xmlns:a16="http://schemas.microsoft.com/office/drawing/2014/main" id="{D8A6989D-31CF-1843-D50F-1440851B7DDB}"/>
              </a:ext>
            </a:extLst>
          </p:cNvPr>
          <p:cNvSpPr/>
          <p:nvPr/>
        </p:nvSpPr>
        <p:spPr>
          <a:xfrm>
            <a:off x="-5561275" y="-3856604"/>
            <a:ext cx="8956556" cy="7987406"/>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7" name="Graphic 4">
            <a:extLst>
              <a:ext uri="{FF2B5EF4-FFF2-40B4-BE49-F238E27FC236}">
                <a16:creationId xmlns:a16="http://schemas.microsoft.com/office/drawing/2014/main" id="{A9B8411B-60CF-70D5-85B5-724A6F524A2C}"/>
              </a:ext>
            </a:extLst>
          </p:cNvPr>
          <p:cNvSpPr/>
          <p:nvPr/>
        </p:nvSpPr>
        <p:spPr>
          <a:xfrm>
            <a:off x="18689714" y="862150"/>
            <a:ext cx="4514319" cy="4918199"/>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5" name="Freeform: Shape 143">
            <a:extLst>
              <a:ext uri="{FF2B5EF4-FFF2-40B4-BE49-F238E27FC236}">
                <a16:creationId xmlns:a16="http://schemas.microsoft.com/office/drawing/2014/main" id="{53C3B4E5-1354-7B74-F53A-6AD6CED7DA86}"/>
              </a:ext>
            </a:extLst>
          </p:cNvPr>
          <p:cNvSpPr/>
          <p:nvPr/>
        </p:nvSpPr>
        <p:spPr>
          <a:xfrm>
            <a:off x="21451535" y="10154160"/>
            <a:ext cx="2926115" cy="3767836"/>
          </a:xfrm>
          <a:custGeom>
            <a:avLst/>
            <a:gdLst>
              <a:gd name="connsiteX0" fmla="*/ 145364 w 1242047"/>
              <a:gd name="connsiteY0" fmla="*/ 1418678 h 1599332"/>
              <a:gd name="connsiteX1" fmla="*/ 134105 w 1242047"/>
              <a:gd name="connsiteY1" fmla="*/ 1429718 h 1599332"/>
              <a:gd name="connsiteX2" fmla="*/ 145364 w 1242047"/>
              <a:gd name="connsiteY2" fmla="*/ 1440758 h 1599332"/>
              <a:gd name="connsiteX3" fmla="*/ 1133877 w 1242047"/>
              <a:gd name="connsiteY3" fmla="*/ 1440758 h 1599332"/>
              <a:gd name="connsiteX4" fmla="*/ 1145136 w 1242047"/>
              <a:gd name="connsiteY4" fmla="*/ 1429718 h 1599332"/>
              <a:gd name="connsiteX5" fmla="*/ 1133877 w 1242047"/>
              <a:gd name="connsiteY5" fmla="*/ 1418678 h 1599332"/>
              <a:gd name="connsiteX6" fmla="*/ 145364 w 1242047"/>
              <a:gd name="connsiteY6" fmla="*/ 1403220 h 1599332"/>
              <a:gd name="connsiteX7" fmla="*/ 1133877 w 1242047"/>
              <a:gd name="connsiteY7" fmla="*/ 1403220 h 1599332"/>
              <a:gd name="connsiteX8" fmla="*/ 1162024 w 1242047"/>
              <a:gd name="connsiteY8" fmla="*/ 1429718 h 1599332"/>
              <a:gd name="connsiteX9" fmla="*/ 1133877 w 1242047"/>
              <a:gd name="connsiteY9" fmla="*/ 1457320 h 1599332"/>
              <a:gd name="connsiteX10" fmla="*/ 145364 w 1242047"/>
              <a:gd name="connsiteY10" fmla="*/ 1457320 h 1599332"/>
              <a:gd name="connsiteX11" fmla="*/ 117217 w 1242047"/>
              <a:gd name="connsiteY11" fmla="*/ 1429718 h 1599332"/>
              <a:gd name="connsiteX12" fmla="*/ 145364 w 1242047"/>
              <a:gd name="connsiteY12" fmla="*/ 1403220 h 1599332"/>
              <a:gd name="connsiteX13" fmla="*/ 145364 w 1242047"/>
              <a:gd name="connsiteY13" fmla="*/ 1323980 h 1599332"/>
              <a:gd name="connsiteX14" fmla="*/ 134105 w 1242047"/>
              <a:gd name="connsiteY14" fmla="*/ 1335020 h 1599332"/>
              <a:gd name="connsiteX15" fmla="*/ 145364 w 1242047"/>
              <a:gd name="connsiteY15" fmla="*/ 1344956 h 1599332"/>
              <a:gd name="connsiteX16" fmla="*/ 1133877 w 1242047"/>
              <a:gd name="connsiteY16" fmla="*/ 1344956 h 1599332"/>
              <a:gd name="connsiteX17" fmla="*/ 1145136 w 1242047"/>
              <a:gd name="connsiteY17" fmla="*/ 1335020 h 1599332"/>
              <a:gd name="connsiteX18" fmla="*/ 1133877 w 1242047"/>
              <a:gd name="connsiteY18" fmla="*/ 1323980 h 1599332"/>
              <a:gd name="connsiteX19" fmla="*/ 145364 w 1242047"/>
              <a:gd name="connsiteY19" fmla="*/ 1307418 h 1599332"/>
              <a:gd name="connsiteX20" fmla="*/ 1133877 w 1242047"/>
              <a:gd name="connsiteY20" fmla="*/ 1307418 h 1599332"/>
              <a:gd name="connsiteX21" fmla="*/ 1162024 w 1242047"/>
              <a:gd name="connsiteY21" fmla="*/ 1335020 h 1599332"/>
              <a:gd name="connsiteX22" fmla="*/ 1133877 w 1242047"/>
              <a:gd name="connsiteY22" fmla="*/ 1361518 h 1599332"/>
              <a:gd name="connsiteX23" fmla="*/ 145364 w 1242047"/>
              <a:gd name="connsiteY23" fmla="*/ 1361518 h 1599332"/>
              <a:gd name="connsiteX24" fmla="*/ 117217 w 1242047"/>
              <a:gd name="connsiteY24" fmla="*/ 1335020 h 1599332"/>
              <a:gd name="connsiteX25" fmla="*/ 145364 w 1242047"/>
              <a:gd name="connsiteY25" fmla="*/ 1307418 h 1599332"/>
              <a:gd name="connsiteX26" fmla="*/ 145364 w 1242047"/>
              <a:gd name="connsiteY26" fmla="*/ 1225930 h 1599332"/>
              <a:gd name="connsiteX27" fmla="*/ 134105 w 1242047"/>
              <a:gd name="connsiteY27" fmla="*/ 1236974 h 1599332"/>
              <a:gd name="connsiteX28" fmla="*/ 145364 w 1242047"/>
              <a:gd name="connsiteY28" fmla="*/ 1248020 h 1599332"/>
              <a:gd name="connsiteX29" fmla="*/ 1133877 w 1242047"/>
              <a:gd name="connsiteY29" fmla="*/ 1248020 h 1599332"/>
              <a:gd name="connsiteX30" fmla="*/ 1145136 w 1242047"/>
              <a:gd name="connsiteY30" fmla="*/ 1236974 h 1599332"/>
              <a:gd name="connsiteX31" fmla="*/ 1133877 w 1242047"/>
              <a:gd name="connsiteY31" fmla="*/ 1225930 h 1599332"/>
              <a:gd name="connsiteX32" fmla="*/ 145364 w 1242047"/>
              <a:gd name="connsiteY32" fmla="*/ 1209360 h 1599332"/>
              <a:gd name="connsiteX33" fmla="*/ 1133877 w 1242047"/>
              <a:gd name="connsiteY33" fmla="*/ 1209360 h 1599332"/>
              <a:gd name="connsiteX34" fmla="*/ 1162024 w 1242047"/>
              <a:gd name="connsiteY34" fmla="*/ 1236974 h 1599332"/>
              <a:gd name="connsiteX35" fmla="*/ 1133877 w 1242047"/>
              <a:gd name="connsiteY35" fmla="*/ 1264588 h 1599332"/>
              <a:gd name="connsiteX36" fmla="*/ 145364 w 1242047"/>
              <a:gd name="connsiteY36" fmla="*/ 1264588 h 1599332"/>
              <a:gd name="connsiteX37" fmla="*/ 117217 w 1242047"/>
              <a:gd name="connsiteY37" fmla="*/ 1236974 h 1599332"/>
              <a:gd name="connsiteX38" fmla="*/ 145364 w 1242047"/>
              <a:gd name="connsiteY38" fmla="*/ 1209360 h 1599332"/>
              <a:gd name="connsiteX39" fmla="*/ 145364 w 1242047"/>
              <a:gd name="connsiteY39" fmla="*/ 1130128 h 1599332"/>
              <a:gd name="connsiteX40" fmla="*/ 134105 w 1242047"/>
              <a:gd name="connsiteY40" fmla="*/ 1141172 h 1599332"/>
              <a:gd name="connsiteX41" fmla="*/ 145364 w 1242047"/>
              <a:gd name="connsiteY41" fmla="*/ 1152218 h 1599332"/>
              <a:gd name="connsiteX42" fmla="*/ 1133877 w 1242047"/>
              <a:gd name="connsiteY42" fmla="*/ 1152218 h 1599332"/>
              <a:gd name="connsiteX43" fmla="*/ 1145136 w 1242047"/>
              <a:gd name="connsiteY43" fmla="*/ 1141172 h 1599332"/>
              <a:gd name="connsiteX44" fmla="*/ 1133877 w 1242047"/>
              <a:gd name="connsiteY44" fmla="*/ 1130128 h 1599332"/>
              <a:gd name="connsiteX45" fmla="*/ 145364 w 1242047"/>
              <a:gd name="connsiteY45" fmla="*/ 1113560 h 1599332"/>
              <a:gd name="connsiteX46" fmla="*/ 1133877 w 1242047"/>
              <a:gd name="connsiteY46" fmla="*/ 1113560 h 1599332"/>
              <a:gd name="connsiteX47" fmla="*/ 1162024 w 1242047"/>
              <a:gd name="connsiteY47" fmla="*/ 1141172 h 1599332"/>
              <a:gd name="connsiteX48" fmla="*/ 1133877 w 1242047"/>
              <a:gd name="connsiteY48" fmla="*/ 1168786 h 1599332"/>
              <a:gd name="connsiteX49" fmla="*/ 145364 w 1242047"/>
              <a:gd name="connsiteY49" fmla="*/ 1168786 h 1599332"/>
              <a:gd name="connsiteX50" fmla="*/ 117217 w 1242047"/>
              <a:gd name="connsiteY50" fmla="*/ 1141172 h 1599332"/>
              <a:gd name="connsiteX51" fmla="*/ 145364 w 1242047"/>
              <a:gd name="connsiteY51" fmla="*/ 1113560 h 1599332"/>
              <a:gd name="connsiteX52" fmla="*/ 145364 w 1242047"/>
              <a:gd name="connsiteY52" fmla="*/ 1048974 h 1599332"/>
              <a:gd name="connsiteX53" fmla="*/ 134105 w 1242047"/>
              <a:gd name="connsiteY53" fmla="*/ 1060020 h 1599332"/>
              <a:gd name="connsiteX54" fmla="*/ 145364 w 1242047"/>
              <a:gd name="connsiteY54" fmla="*/ 1071064 h 1599332"/>
              <a:gd name="connsiteX55" fmla="*/ 1133877 w 1242047"/>
              <a:gd name="connsiteY55" fmla="*/ 1071064 h 1599332"/>
              <a:gd name="connsiteX56" fmla="*/ 1145136 w 1242047"/>
              <a:gd name="connsiteY56" fmla="*/ 1060020 h 1599332"/>
              <a:gd name="connsiteX57" fmla="*/ 1133877 w 1242047"/>
              <a:gd name="connsiteY57" fmla="*/ 1048974 h 1599332"/>
              <a:gd name="connsiteX58" fmla="*/ 145364 w 1242047"/>
              <a:gd name="connsiteY58" fmla="*/ 1032406 h 1599332"/>
              <a:gd name="connsiteX59" fmla="*/ 1133877 w 1242047"/>
              <a:gd name="connsiteY59" fmla="*/ 1032406 h 1599332"/>
              <a:gd name="connsiteX60" fmla="*/ 1162024 w 1242047"/>
              <a:gd name="connsiteY60" fmla="*/ 1060020 h 1599332"/>
              <a:gd name="connsiteX61" fmla="*/ 1133877 w 1242047"/>
              <a:gd name="connsiteY61" fmla="*/ 1087632 h 1599332"/>
              <a:gd name="connsiteX62" fmla="*/ 145364 w 1242047"/>
              <a:gd name="connsiteY62" fmla="*/ 1087632 h 1599332"/>
              <a:gd name="connsiteX63" fmla="*/ 117217 w 1242047"/>
              <a:gd name="connsiteY63" fmla="*/ 1060020 h 1599332"/>
              <a:gd name="connsiteX64" fmla="*/ 145364 w 1242047"/>
              <a:gd name="connsiteY64" fmla="*/ 1032406 h 1599332"/>
              <a:gd name="connsiteX65" fmla="*/ 145364 w 1242047"/>
              <a:gd name="connsiteY65" fmla="*/ 953188 h 1599332"/>
              <a:gd name="connsiteX66" fmla="*/ 134105 w 1242047"/>
              <a:gd name="connsiteY66" fmla="*/ 964228 h 1599332"/>
              <a:gd name="connsiteX67" fmla="*/ 145364 w 1242047"/>
              <a:gd name="connsiteY67" fmla="*/ 976374 h 1599332"/>
              <a:gd name="connsiteX68" fmla="*/ 1133877 w 1242047"/>
              <a:gd name="connsiteY68" fmla="*/ 976374 h 1599332"/>
              <a:gd name="connsiteX69" fmla="*/ 1145136 w 1242047"/>
              <a:gd name="connsiteY69" fmla="*/ 964228 h 1599332"/>
              <a:gd name="connsiteX70" fmla="*/ 1133877 w 1242047"/>
              <a:gd name="connsiteY70" fmla="*/ 953188 h 1599332"/>
              <a:gd name="connsiteX71" fmla="*/ 145364 w 1242047"/>
              <a:gd name="connsiteY71" fmla="*/ 937732 h 1599332"/>
              <a:gd name="connsiteX72" fmla="*/ 1133877 w 1242047"/>
              <a:gd name="connsiteY72" fmla="*/ 937732 h 1599332"/>
              <a:gd name="connsiteX73" fmla="*/ 1162024 w 1242047"/>
              <a:gd name="connsiteY73" fmla="*/ 964228 h 1599332"/>
              <a:gd name="connsiteX74" fmla="*/ 1133877 w 1242047"/>
              <a:gd name="connsiteY74" fmla="*/ 991832 h 1599332"/>
              <a:gd name="connsiteX75" fmla="*/ 145364 w 1242047"/>
              <a:gd name="connsiteY75" fmla="*/ 991832 h 1599332"/>
              <a:gd name="connsiteX76" fmla="*/ 117217 w 1242047"/>
              <a:gd name="connsiteY76" fmla="*/ 964228 h 1599332"/>
              <a:gd name="connsiteX77" fmla="*/ 145364 w 1242047"/>
              <a:gd name="connsiteY77" fmla="*/ 937732 h 1599332"/>
              <a:gd name="connsiteX78" fmla="*/ 731408 w 1242047"/>
              <a:gd name="connsiteY78" fmla="*/ 847212 h 1599332"/>
              <a:gd name="connsiteX79" fmla="*/ 720165 w 1242047"/>
              <a:gd name="connsiteY79" fmla="*/ 856040 h 1599332"/>
              <a:gd name="connsiteX80" fmla="*/ 731408 w 1242047"/>
              <a:gd name="connsiteY80" fmla="*/ 867076 h 1599332"/>
              <a:gd name="connsiteX81" fmla="*/ 1126028 w 1242047"/>
              <a:gd name="connsiteY81" fmla="*/ 867076 h 1599332"/>
              <a:gd name="connsiteX82" fmla="*/ 1137271 w 1242047"/>
              <a:gd name="connsiteY82" fmla="*/ 856040 h 1599332"/>
              <a:gd name="connsiteX83" fmla="*/ 1126028 w 1242047"/>
              <a:gd name="connsiteY83" fmla="*/ 847212 h 1599332"/>
              <a:gd name="connsiteX84" fmla="*/ 731408 w 1242047"/>
              <a:gd name="connsiteY84" fmla="*/ 830658 h 1599332"/>
              <a:gd name="connsiteX85" fmla="*/ 1126028 w 1242047"/>
              <a:gd name="connsiteY85" fmla="*/ 830658 h 1599332"/>
              <a:gd name="connsiteX86" fmla="*/ 1154135 w 1242047"/>
              <a:gd name="connsiteY86" fmla="*/ 856040 h 1599332"/>
              <a:gd name="connsiteX87" fmla="*/ 1126028 w 1242047"/>
              <a:gd name="connsiteY87" fmla="*/ 883632 h 1599332"/>
              <a:gd name="connsiteX88" fmla="*/ 731408 w 1242047"/>
              <a:gd name="connsiteY88" fmla="*/ 883632 h 1599332"/>
              <a:gd name="connsiteX89" fmla="*/ 703301 w 1242047"/>
              <a:gd name="connsiteY89" fmla="*/ 856040 h 1599332"/>
              <a:gd name="connsiteX90" fmla="*/ 731408 w 1242047"/>
              <a:gd name="connsiteY90" fmla="*/ 830658 h 1599332"/>
              <a:gd name="connsiteX91" fmla="*/ 731408 w 1242047"/>
              <a:gd name="connsiteY91" fmla="*/ 769470 h 1599332"/>
              <a:gd name="connsiteX92" fmla="*/ 720165 w 1242047"/>
              <a:gd name="connsiteY92" fmla="*/ 780506 h 1599332"/>
              <a:gd name="connsiteX93" fmla="*/ 731408 w 1242047"/>
              <a:gd name="connsiteY93" fmla="*/ 790438 h 1599332"/>
              <a:gd name="connsiteX94" fmla="*/ 1126028 w 1242047"/>
              <a:gd name="connsiteY94" fmla="*/ 790438 h 1599332"/>
              <a:gd name="connsiteX95" fmla="*/ 1137271 w 1242047"/>
              <a:gd name="connsiteY95" fmla="*/ 780506 h 1599332"/>
              <a:gd name="connsiteX96" fmla="*/ 1126028 w 1242047"/>
              <a:gd name="connsiteY96" fmla="*/ 769470 h 1599332"/>
              <a:gd name="connsiteX97" fmla="*/ 731408 w 1242047"/>
              <a:gd name="connsiteY97" fmla="*/ 754020 h 1599332"/>
              <a:gd name="connsiteX98" fmla="*/ 1126028 w 1242047"/>
              <a:gd name="connsiteY98" fmla="*/ 754020 h 1599332"/>
              <a:gd name="connsiteX99" fmla="*/ 1154135 w 1242047"/>
              <a:gd name="connsiteY99" fmla="*/ 780506 h 1599332"/>
              <a:gd name="connsiteX100" fmla="*/ 1126028 w 1242047"/>
              <a:gd name="connsiteY100" fmla="*/ 806992 h 1599332"/>
              <a:gd name="connsiteX101" fmla="*/ 731408 w 1242047"/>
              <a:gd name="connsiteY101" fmla="*/ 806992 h 1599332"/>
              <a:gd name="connsiteX102" fmla="*/ 703301 w 1242047"/>
              <a:gd name="connsiteY102" fmla="*/ 780506 h 1599332"/>
              <a:gd name="connsiteX103" fmla="*/ 731408 w 1242047"/>
              <a:gd name="connsiteY103" fmla="*/ 754020 h 1599332"/>
              <a:gd name="connsiteX104" fmla="*/ 731408 w 1242047"/>
              <a:gd name="connsiteY104" fmla="*/ 693932 h 1599332"/>
              <a:gd name="connsiteX105" fmla="*/ 720165 w 1242047"/>
              <a:gd name="connsiteY105" fmla="*/ 703864 h 1599332"/>
              <a:gd name="connsiteX106" fmla="*/ 731408 w 1242047"/>
              <a:gd name="connsiteY106" fmla="*/ 714900 h 1599332"/>
              <a:gd name="connsiteX107" fmla="*/ 1126028 w 1242047"/>
              <a:gd name="connsiteY107" fmla="*/ 714900 h 1599332"/>
              <a:gd name="connsiteX108" fmla="*/ 1137271 w 1242047"/>
              <a:gd name="connsiteY108" fmla="*/ 703864 h 1599332"/>
              <a:gd name="connsiteX109" fmla="*/ 1126028 w 1242047"/>
              <a:gd name="connsiteY109" fmla="*/ 693932 h 1599332"/>
              <a:gd name="connsiteX110" fmla="*/ 731408 w 1242047"/>
              <a:gd name="connsiteY110" fmla="*/ 677376 h 1599332"/>
              <a:gd name="connsiteX111" fmla="*/ 1126028 w 1242047"/>
              <a:gd name="connsiteY111" fmla="*/ 677376 h 1599332"/>
              <a:gd name="connsiteX112" fmla="*/ 1154135 w 1242047"/>
              <a:gd name="connsiteY112" fmla="*/ 703864 h 1599332"/>
              <a:gd name="connsiteX113" fmla="*/ 1126028 w 1242047"/>
              <a:gd name="connsiteY113" fmla="*/ 730350 h 1599332"/>
              <a:gd name="connsiteX114" fmla="*/ 731408 w 1242047"/>
              <a:gd name="connsiteY114" fmla="*/ 730350 h 1599332"/>
              <a:gd name="connsiteX115" fmla="*/ 703301 w 1242047"/>
              <a:gd name="connsiteY115" fmla="*/ 703864 h 1599332"/>
              <a:gd name="connsiteX116" fmla="*/ 731408 w 1242047"/>
              <a:gd name="connsiteY116" fmla="*/ 677376 h 1599332"/>
              <a:gd name="connsiteX117" fmla="*/ 731408 w 1242047"/>
              <a:gd name="connsiteY117" fmla="*/ 617298 h 1599332"/>
              <a:gd name="connsiteX118" fmla="*/ 720165 w 1242047"/>
              <a:gd name="connsiteY118" fmla="*/ 627234 h 1599332"/>
              <a:gd name="connsiteX119" fmla="*/ 731408 w 1242047"/>
              <a:gd name="connsiteY119" fmla="*/ 638274 h 1599332"/>
              <a:gd name="connsiteX120" fmla="*/ 1126028 w 1242047"/>
              <a:gd name="connsiteY120" fmla="*/ 638274 h 1599332"/>
              <a:gd name="connsiteX121" fmla="*/ 1137271 w 1242047"/>
              <a:gd name="connsiteY121" fmla="*/ 627234 h 1599332"/>
              <a:gd name="connsiteX122" fmla="*/ 1126028 w 1242047"/>
              <a:gd name="connsiteY122" fmla="*/ 617298 h 1599332"/>
              <a:gd name="connsiteX123" fmla="*/ 731408 w 1242047"/>
              <a:gd name="connsiteY123" fmla="*/ 600736 h 1599332"/>
              <a:gd name="connsiteX124" fmla="*/ 1126028 w 1242047"/>
              <a:gd name="connsiteY124" fmla="*/ 600736 h 1599332"/>
              <a:gd name="connsiteX125" fmla="*/ 1154135 w 1242047"/>
              <a:gd name="connsiteY125" fmla="*/ 627234 h 1599332"/>
              <a:gd name="connsiteX126" fmla="*/ 1126028 w 1242047"/>
              <a:gd name="connsiteY126" fmla="*/ 654836 h 1599332"/>
              <a:gd name="connsiteX127" fmla="*/ 731408 w 1242047"/>
              <a:gd name="connsiteY127" fmla="*/ 654836 h 1599332"/>
              <a:gd name="connsiteX128" fmla="*/ 703301 w 1242047"/>
              <a:gd name="connsiteY128" fmla="*/ 627234 h 1599332"/>
              <a:gd name="connsiteX129" fmla="*/ 731408 w 1242047"/>
              <a:gd name="connsiteY129" fmla="*/ 600736 h 1599332"/>
              <a:gd name="connsiteX130" fmla="*/ 731408 w 1242047"/>
              <a:gd name="connsiteY130" fmla="*/ 540656 h 1599332"/>
              <a:gd name="connsiteX131" fmla="*/ 720165 w 1242047"/>
              <a:gd name="connsiteY131" fmla="*/ 551696 h 1599332"/>
              <a:gd name="connsiteX132" fmla="*/ 731408 w 1242047"/>
              <a:gd name="connsiteY132" fmla="*/ 561632 h 1599332"/>
              <a:gd name="connsiteX133" fmla="*/ 1126028 w 1242047"/>
              <a:gd name="connsiteY133" fmla="*/ 561632 h 1599332"/>
              <a:gd name="connsiteX134" fmla="*/ 1137271 w 1242047"/>
              <a:gd name="connsiteY134" fmla="*/ 551696 h 1599332"/>
              <a:gd name="connsiteX135" fmla="*/ 1126028 w 1242047"/>
              <a:gd name="connsiteY135" fmla="*/ 540656 h 1599332"/>
              <a:gd name="connsiteX136" fmla="*/ 120567 w 1242047"/>
              <a:gd name="connsiteY136" fmla="*/ 527426 h 1599332"/>
              <a:gd name="connsiteX137" fmla="*/ 120567 w 1242047"/>
              <a:gd name="connsiteY137" fmla="*/ 875794 h 1599332"/>
              <a:gd name="connsiteX138" fmla="*/ 655995 w 1242047"/>
              <a:gd name="connsiteY138" fmla="*/ 875794 h 1599332"/>
              <a:gd name="connsiteX139" fmla="*/ 655995 w 1242047"/>
              <a:gd name="connsiteY139" fmla="*/ 527426 h 1599332"/>
              <a:gd name="connsiteX140" fmla="*/ 731408 w 1242047"/>
              <a:gd name="connsiteY140" fmla="*/ 524094 h 1599332"/>
              <a:gd name="connsiteX141" fmla="*/ 1126028 w 1242047"/>
              <a:gd name="connsiteY141" fmla="*/ 524094 h 1599332"/>
              <a:gd name="connsiteX142" fmla="*/ 1154135 w 1242047"/>
              <a:gd name="connsiteY142" fmla="*/ 551696 h 1599332"/>
              <a:gd name="connsiteX143" fmla="*/ 1126028 w 1242047"/>
              <a:gd name="connsiteY143" fmla="*/ 578194 h 1599332"/>
              <a:gd name="connsiteX144" fmla="*/ 731408 w 1242047"/>
              <a:gd name="connsiteY144" fmla="*/ 578194 h 1599332"/>
              <a:gd name="connsiteX145" fmla="*/ 703301 w 1242047"/>
              <a:gd name="connsiteY145" fmla="*/ 551696 h 1599332"/>
              <a:gd name="connsiteX146" fmla="*/ 731408 w 1242047"/>
              <a:gd name="connsiteY146" fmla="*/ 524094 h 1599332"/>
              <a:gd name="connsiteX147" fmla="*/ 104819 w 1242047"/>
              <a:gd name="connsiteY147" fmla="*/ 510568 h 1599332"/>
              <a:gd name="connsiteX148" fmla="*/ 671743 w 1242047"/>
              <a:gd name="connsiteY148" fmla="*/ 510568 h 1599332"/>
              <a:gd name="connsiteX149" fmla="*/ 671743 w 1242047"/>
              <a:gd name="connsiteY149" fmla="*/ 892652 h 1599332"/>
              <a:gd name="connsiteX150" fmla="*/ 104819 w 1242047"/>
              <a:gd name="connsiteY150" fmla="*/ 892652 h 1599332"/>
              <a:gd name="connsiteX151" fmla="*/ 1226268 w 1242047"/>
              <a:gd name="connsiteY151" fmla="*/ 397860 h 1599332"/>
              <a:gd name="connsiteX152" fmla="*/ 1233031 w 1242047"/>
              <a:gd name="connsiteY152" fmla="*/ 397860 h 1599332"/>
              <a:gd name="connsiteX153" fmla="*/ 1233031 w 1242047"/>
              <a:gd name="connsiteY153" fmla="*/ 413640 h 1599332"/>
              <a:gd name="connsiteX154" fmla="*/ 1226268 w 1242047"/>
              <a:gd name="connsiteY154" fmla="*/ 413640 h 1599332"/>
              <a:gd name="connsiteX155" fmla="*/ 16906 w 1242047"/>
              <a:gd name="connsiteY155" fmla="*/ 397860 h 1599332"/>
              <a:gd name="connsiteX156" fmla="*/ 1225141 w 1242047"/>
              <a:gd name="connsiteY156" fmla="*/ 397860 h 1599332"/>
              <a:gd name="connsiteX157" fmla="*/ 1225141 w 1242047"/>
              <a:gd name="connsiteY157" fmla="*/ 413640 h 1599332"/>
              <a:gd name="connsiteX158" fmla="*/ 16906 w 1242047"/>
              <a:gd name="connsiteY158" fmla="*/ 413640 h 1599332"/>
              <a:gd name="connsiteX159" fmla="*/ 7889 w 1242047"/>
              <a:gd name="connsiteY159" fmla="*/ 397860 h 1599332"/>
              <a:gd name="connsiteX160" fmla="*/ 15779 w 1242047"/>
              <a:gd name="connsiteY160" fmla="*/ 397860 h 1599332"/>
              <a:gd name="connsiteX161" fmla="*/ 15779 w 1242047"/>
              <a:gd name="connsiteY161" fmla="*/ 413640 h 1599332"/>
              <a:gd name="connsiteX162" fmla="*/ 7889 w 1242047"/>
              <a:gd name="connsiteY162" fmla="*/ 413640 h 1599332"/>
              <a:gd name="connsiteX163" fmla="*/ 988450 w 1242047"/>
              <a:gd name="connsiteY163" fmla="*/ 100310 h 1599332"/>
              <a:gd name="connsiteX164" fmla="*/ 1005070 w 1242047"/>
              <a:gd name="connsiteY164" fmla="*/ 100310 h 1599332"/>
              <a:gd name="connsiteX165" fmla="*/ 1005070 w 1242047"/>
              <a:gd name="connsiteY165" fmla="*/ 153698 h 1599332"/>
              <a:gd name="connsiteX166" fmla="*/ 1020582 w 1242047"/>
              <a:gd name="connsiteY166" fmla="*/ 168158 h 1599332"/>
              <a:gd name="connsiteX167" fmla="*/ 1021689 w 1242047"/>
              <a:gd name="connsiteY167" fmla="*/ 168158 h 1599332"/>
              <a:gd name="connsiteX168" fmla="*/ 1037201 w 1242047"/>
              <a:gd name="connsiteY168" fmla="*/ 153698 h 1599332"/>
              <a:gd name="connsiteX169" fmla="*/ 1037201 w 1242047"/>
              <a:gd name="connsiteY169" fmla="*/ 100310 h 1599332"/>
              <a:gd name="connsiteX170" fmla="*/ 1053821 w 1242047"/>
              <a:gd name="connsiteY170" fmla="*/ 100310 h 1599332"/>
              <a:gd name="connsiteX171" fmla="*/ 1053821 w 1242047"/>
              <a:gd name="connsiteY171" fmla="*/ 153698 h 1599332"/>
              <a:gd name="connsiteX172" fmla="*/ 1021689 w 1242047"/>
              <a:gd name="connsiteY172" fmla="*/ 184840 h 1599332"/>
              <a:gd name="connsiteX173" fmla="*/ 1020582 w 1242047"/>
              <a:gd name="connsiteY173" fmla="*/ 184840 h 1599332"/>
              <a:gd name="connsiteX174" fmla="*/ 988450 w 1242047"/>
              <a:gd name="connsiteY174" fmla="*/ 153698 h 1599332"/>
              <a:gd name="connsiteX175" fmla="*/ 872363 w 1242047"/>
              <a:gd name="connsiteY175" fmla="*/ 100310 h 1599332"/>
              <a:gd name="connsiteX176" fmla="*/ 888978 w 1242047"/>
              <a:gd name="connsiteY176" fmla="*/ 100310 h 1599332"/>
              <a:gd name="connsiteX177" fmla="*/ 888978 w 1242047"/>
              <a:gd name="connsiteY177" fmla="*/ 153698 h 1599332"/>
              <a:gd name="connsiteX178" fmla="*/ 903378 w 1242047"/>
              <a:gd name="connsiteY178" fmla="*/ 168158 h 1599332"/>
              <a:gd name="connsiteX179" fmla="*/ 905593 w 1242047"/>
              <a:gd name="connsiteY179" fmla="*/ 168158 h 1599332"/>
              <a:gd name="connsiteX180" fmla="*/ 919992 w 1242047"/>
              <a:gd name="connsiteY180" fmla="*/ 153698 h 1599332"/>
              <a:gd name="connsiteX181" fmla="*/ 919992 w 1242047"/>
              <a:gd name="connsiteY181" fmla="*/ 100310 h 1599332"/>
              <a:gd name="connsiteX182" fmla="*/ 936607 w 1242047"/>
              <a:gd name="connsiteY182" fmla="*/ 100310 h 1599332"/>
              <a:gd name="connsiteX183" fmla="*/ 936607 w 1242047"/>
              <a:gd name="connsiteY183" fmla="*/ 153698 h 1599332"/>
              <a:gd name="connsiteX184" fmla="*/ 905593 w 1242047"/>
              <a:gd name="connsiteY184" fmla="*/ 184840 h 1599332"/>
              <a:gd name="connsiteX185" fmla="*/ 903378 w 1242047"/>
              <a:gd name="connsiteY185" fmla="*/ 184840 h 1599332"/>
              <a:gd name="connsiteX186" fmla="*/ 872363 w 1242047"/>
              <a:gd name="connsiteY186" fmla="*/ 153698 h 1599332"/>
              <a:gd name="connsiteX187" fmla="*/ 756274 w 1242047"/>
              <a:gd name="connsiteY187" fmla="*/ 100310 h 1599332"/>
              <a:gd name="connsiteX188" fmla="*/ 772889 w 1242047"/>
              <a:gd name="connsiteY188" fmla="*/ 100310 h 1599332"/>
              <a:gd name="connsiteX189" fmla="*/ 772889 w 1242047"/>
              <a:gd name="connsiteY189" fmla="*/ 153698 h 1599332"/>
              <a:gd name="connsiteX190" fmla="*/ 787289 w 1242047"/>
              <a:gd name="connsiteY190" fmla="*/ 168158 h 1599332"/>
              <a:gd name="connsiteX191" fmla="*/ 789504 w 1242047"/>
              <a:gd name="connsiteY191" fmla="*/ 168158 h 1599332"/>
              <a:gd name="connsiteX192" fmla="*/ 803903 w 1242047"/>
              <a:gd name="connsiteY192" fmla="*/ 153698 h 1599332"/>
              <a:gd name="connsiteX193" fmla="*/ 803903 w 1242047"/>
              <a:gd name="connsiteY193" fmla="*/ 100310 h 1599332"/>
              <a:gd name="connsiteX194" fmla="*/ 820518 w 1242047"/>
              <a:gd name="connsiteY194" fmla="*/ 100310 h 1599332"/>
              <a:gd name="connsiteX195" fmla="*/ 820518 w 1242047"/>
              <a:gd name="connsiteY195" fmla="*/ 153698 h 1599332"/>
              <a:gd name="connsiteX196" fmla="*/ 789504 w 1242047"/>
              <a:gd name="connsiteY196" fmla="*/ 184840 h 1599332"/>
              <a:gd name="connsiteX197" fmla="*/ 787289 w 1242047"/>
              <a:gd name="connsiteY197" fmla="*/ 184840 h 1599332"/>
              <a:gd name="connsiteX198" fmla="*/ 756274 w 1242047"/>
              <a:gd name="connsiteY198" fmla="*/ 153698 h 1599332"/>
              <a:gd name="connsiteX199" fmla="*/ 640184 w 1242047"/>
              <a:gd name="connsiteY199" fmla="*/ 100310 h 1599332"/>
              <a:gd name="connsiteX200" fmla="*/ 656799 w 1242047"/>
              <a:gd name="connsiteY200" fmla="*/ 100310 h 1599332"/>
              <a:gd name="connsiteX201" fmla="*/ 656799 w 1242047"/>
              <a:gd name="connsiteY201" fmla="*/ 153698 h 1599332"/>
              <a:gd name="connsiteX202" fmla="*/ 671199 w 1242047"/>
              <a:gd name="connsiteY202" fmla="*/ 168158 h 1599332"/>
              <a:gd name="connsiteX203" fmla="*/ 673414 w 1242047"/>
              <a:gd name="connsiteY203" fmla="*/ 168158 h 1599332"/>
              <a:gd name="connsiteX204" fmla="*/ 687813 w 1242047"/>
              <a:gd name="connsiteY204" fmla="*/ 153698 h 1599332"/>
              <a:gd name="connsiteX205" fmla="*/ 687813 w 1242047"/>
              <a:gd name="connsiteY205" fmla="*/ 100310 h 1599332"/>
              <a:gd name="connsiteX206" fmla="*/ 704428 w 1242047"/>
              <a:gd name="connsiteY206" fmla="*/ 100310 h 1599332"/>
              <a:gd name="connsiteX207" fmla="*/ 704428 w 1242047"/>
              <a:gd name="connsiteY207" fmla="*/ 153698 h 1599332"/>
              <a:gd name="connsiteX208" fmla="*/ 673414 w 1242047"/>
              <a:gd name="connsiteY208" fmla="*/ 184840 h 1599332"/>
              <a:gd name="connsiteX209" fmla="*/ 671199 w 1242047"/>
              <a:gd name="connsiteY209" fmla="*/ 184840 h 1599332"/>
              <a:gd name="connsiteX210" fmla="*/ 640184 w 1242047"/>
              <a:gd name="connsiteY210" fmla="*/ 153698 h 1599332"/>
              <a:gd name="connsiteX211" fmla="*/ 524094 w 1242047"/>
              <a:gd name="connsiteY211" fmla="*/ 100310 h 1599332"/>
              <a:gd name="connsiteX212" fmla="*/ 539597 w 1242047"/>
              <a:gd name="connsiteY212" fmla="*/ 100310 h 1599332"/>
              <a:gd name="connsiteX213" fmla="*/ 539597 w 1242047"/>
              <a:gd name="connsiteY213" fmla="*/ 153698 h 1599332"/>
              <a:gd name="connsiteX214" fmla="*/ 555099 w 1242047"/>
              <a:gd name="connsiteY214" fmla="*/ 168158 h 1599332"/>
              <a:gd name="connsiteX215" fmla="*/ 556206 w 1242047"/>
              <a:gd name="connsiteY215" fmla="*/ 168158 h 1599332"/>
              <a:gd name="connsiteX216" fmla="*/ 571709 w 1242047"/>
              <a:gd name="connsiteY216" fmla="*/ 153698 h 1599332"/>
              <a:gd name="connsiteX217" fmla="*/ 571709 w 1242047"/>
              <a:gd name="connsiteY217" fmla="*/ 100310 h 1599332"/>
              <a:gd name="connsiteX218" fmla="*/ 587211 w 1242047"/>
              <a:gd name="connsiteY218" fmla="*/ 100310 h 1599332"/>
              <a:gd name="connsiteX219" fmla="*/ 587211 w 1242047"/>
              <a:gd name="connsiteY219" fmla="*/ 153698 h 1599332"/>
              <a:gd name="connsiteX220" fmla="*/ 556206 w 1242047"/>
              <a:gd name="connsiteY220" fmla="*/ 184840 h 1599332"/>
              <a:gd name="connsiteX221" fmla="*/ 555099 w 1242047"/>
              <a:gd name="connsiteY221" fmla="*/ 184840 h 1599332"/>
              <a:gd name="connsiteX222" fmla="*/ 524094 w 1242047"/>
              <a:gd name="connsiteY222" fmla="*/ 153698 h 1599332"/>
              <a:gd name="connsiteX223" fmla="*/ 406874 w 1242047"/>
              <a:gd name="connsiteY223" fmla="*/ 100310 h 1599332"/>
              <a:gd name="connsiteX224" fmla="*/ 424602 w 1242047"/>
              <a:gd name="connsiteY224" fmla="*/ 100310 h 1599332"/>
              <a:gd name="connsiteX225" fmla="*/ 424602 w 1242047"/>
              <a:gd name="connsiteY225" fmla="*/ 153698 h 1599332"/>
              <a:gd name="connsiteX226" fmla="*/ 439006 w 1242047"/>
              <a:gd name="connsiteY226" fmla="*/ 168158 h 1599332"/>
              <a:gd name="connsiteX227" fmla="*/ 440114 w 1242047"/>
              <a:gd name="connsiteY227" fmla="*/ 168158 h 1599332"/>
              <a:gd name="connsiteX228" fmla="*/ 455626 w 1242047"/>
              <a:gd name="connsiteY228" fmla="*/ 153698 h 1599332"/>
              <a:gd name="connsiteX229" fmla="*/ 455626 w 1242047"/>
              <a:gd name="connsiteY229" fmla="*/ 100310 h 1599332"/>
              <a:gd name="connsiteX230" fmla="*/ 472245 w 1242047"/>
              <a:gd name="connsiteY230" fmla="*/ 100310 h 1599332"/>
              <a:gd name="connsiteX231" fmla="*/ 472245 w 1242047"/>
              <a:gd name="connsiteY231" fmla="*/ 153698 h 1599332"/>
              <a:gd name="connsiteX232" fmla="*/ 440114 w 1242047"/>
              <a:gd name="connsiteY232" fmla="*/ 184840 h 1599332"/>
              <a:gd name="connsiteX233" fmla="*/ 439006 w 1242047"/>
              <a:gd name="connsiteY233" fmla="*/ 184840 h 1599332"/>
              <a:gd name="connsiteX234" fmla="*/ 406874 w 1242047"/>
              <a:gd name="connsiteY234" fmla="*/ 153698 h 1599332"/>
              <a:gd name="connsiteX235" fmla="*/ 291915 w 1242047"/>
              <a:gd name="connsiteY235" fmla="*/ 100310 h 1599332"/>
              <a:gd name="connsiteX236" fmla="*/ 307418 w 1242047"/>
              <a:gd name="connsiteY236" fmla="*/ 100310 h 1599332"/>
              <a:gd name="connsiteX237" fmla="*/ 307418 w 1242047"/>
              <a:gd name="connsiteY237" fmla="*/ 153698 h 1599332"/>
              <a:gd name="connsiteX238" fmla="*/ 322920 w 1242047"/>
              <a:gd name="connsiteY238" fmla="*/ 168158 h 1599332"/>
              <a:gd name="connsiteX239" fmla="*/ 324027 w 1242047"/>
              <a:gd name="connsiteY239" fmla="*/ 168158 h 1599332"/>
              <a:gd name="connsiteX240" fmla="*/ 338423 w 1242047"/>
              <a:gd name="connsiteY240" fmla="*/ 153698 h 1599332"/>
              <a:gd name="connsiteX241" fmla="*/ 338423 w 1242047"/>
              <a:gd name="connsiteY241" fmla="*/ 100310 h 1599332"/>
              <a:gd name="connsiteX242" fmla="*/ 355032 w 1242047"/>
              <a:gd name="connsiteY242" fmla="*/ 100310 h 1599332"/>
              <a:gd name="connsiteX243" fmla="*/ 355032 w 1242047"/>
              <a:gd name="connsiteY243" fmla="*/ 153698 h 1599332"/>
              <a:gd name="connsiteX244" fmla="*/ 324027 w 1242047"/>
              <a:gd name="connsiteY244" fmla="*/ 184840 h 1599332"/>
              <a:gd name="connsiteX245" fmla="*/ 322920 w 1242047"/>
              <a:gd name="connsiteY245" fmla="*/ 184840 h 1599332"/>
              <a:gd name="connsiteX246" fmla="*/ 291915 w 1242047"/>
              <a:gd name="connsiteY246" fmla="*/ 153698 h 1599332"/>
              <a:gd name="connsiteX247" fmla="*/ 174698 w 1242047"/>
              <a:gd name="connsiteY247" fmla="*/ 100310 h 1599332"/>
              <a:gd name="connsiteX248" fmla="*/ 191318 w 1242047"/>
              <a:gd name="connsiteY248" fmla="*/ 100310 h 1599332"/>
              <a:gd name="connsiteX249" fmla="*/ 191318 w 1242047"/>
              <a:gd name="connsiteY249" fmla="*/ 153698 h 1599332"/>
              <a:gd name="connsiteX250" fmla="*/ 206830 w 1242047"/>
              <a:gd name="connsiteY250" fmla="*/ 168158 h 1599332"/>
              <a:gd name="connsiteX251" fmla="*/ 207938 w 1242047"/>
              <a:gd name="connsiteY251" fmla="*/ 168158 h 1599332"/>
              <a:gd name="connsiteX252" fmla="*/ 223450 w 1242047"/>
              <a:gd name="connsiteY252" fmla="*/ 153698 h 1599332"/>
              <a:gd name="connsiteX253" fmla="*/ 223450 w 1242047"/>
              <a:gd name="connsiteY253" fmla="*/ 100310 h 1599332"/>
              <a:gd name="connsiteX254" fmla="*/ 240069 w 1242047"/>
              <a:gd name="connsiteY254" fmla="*/ 100310 h 1599332"/>
              <a:gd name="connsiteX255" fmla="*/ 240069 w 1242047"/>
              <a:gd name="connsiteY255" fmla="*/ 153698 h 1599332"/>
              <a:gd name="connsiteX256" fmla="*/ 207938 w 1242047"/>
              <a:gd name="connsiteY256" fmla="*/ 184840 h 1599332"/>
              <a:gd name="connsiteX257" fmla="*/ 206830 w 1242047"/>
              <a:gd name="connsiteY257" fmla="*/ 184840 h 1599332"/>
              <a:gd name="connsiteX258" fmla="*/ 174698 w 1242047"/>
              <a:gd name="connsiteY258" fmla="*/ 153698 h 1599332"/>
              <a:gd name="connsiteX259" fmla="*/ 1038045 w 1242047"/>
              <a:gd name="connsiteY259" fmla="*/ 84532 h 1599332"/>
              <a:gd name="connsiteX260" fmla="*/ 1053824 w 1242047"/>
              <a:gd name="connsiteY260" fmla="*/ 84532 h 1599332"/>
              <a:gd name="connsiteX261" fmla="*/ 1053824 w 1242047"/>
              <a:gd name="connsiteY261" fmla="*/ 99184 h 1599332"/>
              <a:gd name="connsiteX262" fmla="*/ 1038045 w 1242047"/>
              <a:gd name="connsiteY262" fmla="*/ 99184 h 1599332"/>
              <a:gd name="connsiteX263" fmla="*/ 988450 w 1242047"/>
              <a:gd name="connsiteY263" fmla="*/ 84532 h 1599332"/>
              <a:gd name="connsiteX264" fmla="*/ 1004229 w 1242047"/>
              <a:gd name="connsiteY264" fmla="*/ 84532 h 1599332"/>
              <a:gd name="connsiteX265" fmla="*/ 1004229 w 1242047"/>
              <a:gd name="connsiteY265" fmla="*/ 99184 h 1599332"/>
              <a:gd name="connsiteX266" fmla="*/ 988450 w 1242047"/>
              <a:gd name="connsiteY266" fmla="*/ 99184 h 1599332"/>
              <a:gd name="connsiteX267" fmla="*/ 937731 w 1242047"/>
              <a:gd name="connsiteY267" fmla="*/ 84532 h 1599332"/>
              <a:gd name="connsiteX268" fmla="*/ 987323 w 1242047"/>
              <a:gd name="connsiteY268" fmla="*/ 84532 h 1599332"/>
              <a:gd name="connsiteX269" fmla="*/ 987323 w 1242047"/>
              <a:gd name="connsiteY269" fmla="*/ 99184 h 1599332"/>
              <a:gd name="connsiteX270" fmla="*/ 937731 w 1242047"/>
              <a:gd name="connsiteY270" fmla="*/ 99184 h 1599332"/>
              <a:gd name="connsiteX271" fmla="*/ 920828 w 1242047"/>
              <a:gd name="connsiteY271" fmla="*/ 84532 h 1599332"/>
              <a:gd name="connsiteX272" fmla="*/ 936607 w 1242047"/>
              <a:gd name="connsiteY272" fmla="*/ 84532 h 1599332"/>
              <a:gd name="connsiteX273" fmla="*/ 936607 w 1242047"/>
              <a:gd name="connsiteY273" fmla="*/ 99184 h 1599332"/>
              <a:gd name="connsiteX274" fmla="*/ 920828 w 1242047"/>
              <a:gd name="connsiteY274" fmla="*/ 99184 h 1599332"/>
              <a:gd name="connsiteX275" fmla="*/ 872363 w 1242047"/>
              <a:gd name="connsiteY275" fmla="*/ 84532 h 1599332"/>
              <a:gd name="connsiteX276" fmla="*/ 888142 w 1242047"/>
              <a:gd name="connsiteY276" fmla="*/ 84532 h 1599332"/>
              <a:gd name="connsiteX277" fmla="*/ 888142 w 1242047"/>
              <a:gd name="connsiteY277" fmla="*/ 99184 h 1599332"/>
              <a:gd name="connsiteX278" fmla="*/ 872363 w 1242047"/>
              <a:gd name="connsiteY278" fmla="*/ 99184 h 1599332"/>
              <a:gd name="connsiteX279" fmla="*/ 821645 w 1242047"/>
              <a:gd name="connsiteY279" fmla="*/ 84532 h 1599332"/>
              <a:gd name="connsiteX280" fmla="*/ 871237 w 1242047"/>
              <a:gd name="connsiteY280" fmla="*/ 84532 h 1599332"/>
              <a:gd name="connsiteX281" fmla="*/ 871237 w 1242047"/>
              <a:gd name="connsiteY281" fmla="*/ 99184 h 1599332"/>
              <a:gd name="connsiteX282" fmla="*/ 821645 w 1242047"/>
              <a:gd name="connsiteY282" fmla="*/ 99184 h 1599332"/>
              <a:gd name="connsiteX283" fmla="*/ 804738 w 1242047"/>
              <a:gd name="connsiteY283" fmla="*/ 84532 h 1599332"/>
              <a:gd name="connsiteX284" fmla="*/ 820517 w 1242047"/>
              <a:gd name="connsiteY284" fmla="*/ 84532 h 1599332"/>
              <a:gd name="connsiteX285" fmla="*/ 820517 w 1242047"/>
              <a:gd name="connsiteY285" fmla="*/ 99184 h 1599332"/>
              <a:gd name="connsiteX286" fmla="*/ 804738 w 1242047"/>
              <a:gd name="connsiteY286" fmla="*/ 99184 h 1599332"/>
              <a:gd name="connsiteX287" fmla="*/ 756274 w 1242047"/>
              <a:gd name="connsiteY287" fmla="*/ 84532 h 1599332"/>
              <a:gd name="connsiteX288" fmla="*/ 772053 w 1242047"/>
              <a:gd name="connsiteY288" fmla="*/ 84532 h 1599332"/>
              <a:gd name="connsiteX289" fmla="*/ 772053 w 1242047"/>
              <a:gd name="connsiteY289" fmla="*/ 99184 h 1599332"/>
              <a:gd name="connsiteX290" fmla="*/ 756274 w 1242047"/>
              <a:gd name="connsiteY290" fmla="*/ 99184 h 1599332"/>
              <a:gd name="connsiteX291" fmla="*/ 705555 w 1242047"/>
              <a:gd name="connsiteY291" fmla="*/ 84532 h 1599332"/>
              <a:gd name="connsiteX292" fmla="*/ 755147 w 1242047"/>
              <a:gd name="connsiteY292" fmla="*/ 84532 h 1599332"/>
              <a:gd name="connsiteX293" fmla="*/ 755147 w 1242047"/>
              <a:gd name="connsiteY293" fmla="*/ 99184 h 1599332"/>
              <a:gd name="connsiteX294" fmla="*/ 705555 w 1242047"/>
              <a:gd name="connsiteY294" fmla="*/ 99184 h 1599332"/>
              <a:gd name="connsiteX295" fmla="*/ 688649 w 1242047"/>
              <a:gd name="connsiteY295" fmla="*/ 84532 h 1599332"/>
              <a:gd name="connsiteX296" fmla="*/ 704428 w 1242047"/>
              <a:gd name="connsiteY296" fmla="*/ 84532 h 1599332"/>
              <a:gd name="connsiteX297" fmla="*/ 704428 w 1242047"/>
              <a:gd name="connsiteY297" fmla="*/ 99184 h 1599332"/>
              <a:gd name="connsiteX298" fmla="*/ 688649 w 1242047"/>
              <a:gd name="connsiteY298" fmla="*/ 99184 h 1599332"/>
              <a:gd name="connsiteX299" fmla="*/ 640184 w 1242047"/>
              <a:gd name="connsiteY299" fmla="*/ 84532 h 1599332"/>
              <a:gd name="connsiteX300" fmla="*/ 655963 w 1242047"/>
              <a:gd name="connsiteY300" fmla="*/ 84532 h 1599332"/>
              <a:gd name="connsiteX301" fmla="*/ 655963 w 1242047"/>
              <a:gd name="connsiteY301" fmla="*/ 99184 h 1599332"/>
              <a:gd name="connsiteX302" fmla="*/ 640184 w 1242047"/>
              <a:gd name="connsiteY302" fmla="*/ 99184 h 1599332"/>
              <a:gd name="connsiteX303" fmla="*/ 588338 w 1242047"/>
              <a:gd name="connsiteY303" fmla="*/ 84532 h 1599332"/>
              <a:gd name="connsiteX304" fmla="*/ 639057 w 1242047"/>
              <a:gd name="connsiteY304" fmla="*/ 84532 h 1599332"/>
              <a:gd name="connsiteX305" fmla="*/ 639057 w 1242047"/>
              <a:gd name="connsiteY305" fmla="*/ 99184 h 1599332"/>
              <a:gd name="connsiteX306" fmla="*/ 588338 w 1242047"/>
              <a:gd name="connsiteY306" fmla="*/ 99184 h 1599332"/>
              <a:gd name="connsiteX307" fmla="*/ 572559 w 1242047"/>
              <a:gd name="connsiteY307" fmla="*/ 84532 h 1599332"/>
              <a:gd name="connsiteX308" fmla="*/ 587211 w 1242047"/>
              <a:gd name="connsiteY308" fmla="*/ 84532 h 1599332"/>
              <a:gd name="connsiteX309" fmla="*/ 587211 w 1242047"/>
              <a:gd name="connsiteY309" fmla="*/ 99184 h 1599332"/>
              <a:gd name="connsiteX310" fmla="*/ 572559 w 1242047"/>
              <a:gd name="connsiteY310" fmla="*/ 99184 h 1599332"/>
              <a:gd name="connsiteX311" fmla="*/ 524094 w 1242047"/>
              <a:gd name="connsiteY311" fmla="*/ 84532 h 1599332"/>
              <a:gd name="connsiteX312" fmla="*/ 538746 w 1242047"/>
              <a:gd name="connsiteY312" fmla="*/ 84532 h 1599332"/>
              <a:gd name="connsiteX313" fmla="*/ 538746 w 1242047"/>
              <a:gd name="connsiteY313" fmla="*/ 99184 h 1599332"/>
              <a:gd name="connsiteX314" fmla="*/ 524094 w 1242047"/>
              <a:gd name="connsiteY314" fmla="*/ 99184 h 1599332"/>
              <a:gd name="connsiteX315" fmla="*/ 473375 w 1242047"/>
              <a:gd name="connsiteY315" fmla="*/ 84532 h 1599332"/>
              <a:gd name="connsiteX316" fmla="*/ 522967 w 1242047"/>
              <a:gd name="connsiteY316" fmla="*/ 84532 h 1599332"/>
              <a:gd name="connsiteX317" fmla="*/ 522967 w 1242047"/>
              <a:gd name="connsiteY317" fmla="*/ 99184 h 1599332"/>
              <a:gd name="connsiteX318" fmla="*/ 473375 w 1242047"/>
              <a:gd name="connsiteY318" fmla="*/ 99184 h 1599332"/>
              <a:gd name="connsiteX319" fmla="*/ 456469 w 1242047"/>
              <a:gd name="connsiteY319" fmla="*/ 84532 h 1599332"/>
              <a:gd name="connsiteX320" fmla="*/ 472248 w 1242047"/>
              <a:gd name="connsiteY320" fmla="*/ 84532 h 1599332"/>
              <a:gd name="connsiteX321" fmla="*/ 472248 w 1242047"/>
              <a:gd name="connsiteY321" fmla="*/ 99184 h 1599332"/>
              <a:gd name="connsiteX322" fmla="*/ 456469 w 1242047"/>
              <a:gd name="connsiteY322" fmla="*/ 99184 h 1599332"/>
              <a:gd name="connsiteX323" fmla="*/ 406874 w 1242047"/>
              <a:gd name="connsiteY323" fmla="*/ 84532 h 1599332"/>
              <a:gd name="connsiteX324" fmla="*/ 423780 w 1242047"/>
              <a:gd name="connsiteY324" fmla="*/ 84532 h 1599332"/>
              <a:gd name="connsiteX325" fmla="*/ 423780 w 1242047"/>
              <a:gd name="connsiteY325" fmla="*/ 99184 h 1599332"/>
              <a:gd name="connsiteX326" fmla="*/ 406874 w 1242047"/>
              <a:gd name="connsiteY326" fmla="*/ 99184 h 1599332"/>
              <a:gd name="connsiteX327" fmla="*/ 356159 w 1242047"/>
              <a:gd name="connsiteY327" fmla="*/ 84532 h 1599332"/>
              <a:gd name="connsiteX328" fmla="*/ 405751 w 1242047"/>
              <a:gd name="connsiteY328" fmla="*/ 84532 h 1599332"/>
              <a:gd name="connsiteX329" fmla="*/ 405751 w 1242047"/>
              <a:gd name="connsiteY329" fmla="*/ 99184 h 1599332"/>
              <a:gd name="connsiteX330" fmla="*/ 356159 w 1242047"/>
              <a:gd name="connsiteY330" fmla="*/ 99184 h 1599332"/>
              <a:gd name="connsiteX331" fmla="*/ 339252 w 1242047"/>
              <a:gd name="connsiteY331" fmla="*/ 84532 h 1599332"/>
              <a:gd name="connsiteX332" fmla="*/ 355031 w 1242047"/>
              <a:gd name="connsiteY332" fmla="*/ 84532 h 1599332"/>
              <a:gd name="connsiteX333" fmla="*/ 355031 w 1242047"/>
              <a:gd name="connsiteY333" fmla="*/ 99184 h 1599332"/>
              <a:gd name="connsiteX334" fmla="*/ 339252 w 1242047"/>
              <a:gd name="connsiteY334" fmla="*/ 99184 h 1599332"/>
              <a:gd name="connsiteX335" fmla="*/ 291915 w 1242047"/>
              <a:gd name="connsiteY335" fmla="*/ 84532 h 1599332"/>
              <a:gd name="connsiteX336" fmla="*/ 306567 w 1242047"/>
              <a:gd name="connsiteY336" fmla="*/ 84532 h 1599332"/>
              <a:gd name="connsiteX337" fmla="*/ 306567 w 1242047"/>
              <a:gd name="connsiteY337" fmla="*/ 99184 h 1599332"/>
              <a:gd name="connsiteX338" fmla="*/ 291915 w 1242047"/>
              <a:gd name="connsiteY338" fmla="*/ 99184 h 1599332"/>
              <a:gd name="connsiteX339" fmla="*/ 241196 w 1242047"/>
              <a:gd name="connsiteY339" fmla="*/ 84532 h 1599332"/>
              <a:gd name="connsiteX340" fmla="*/ 290788 w 1242047"/>
              <a:gd name="connsiteY340" fmla="*/ 84532 h 1599332"/>
              <a:gd name="connsiteX341" fmla="*/ 290788 w 1242047"/>
              <a:gd name="connsiteY341" fmla="*/ 99184 h 1599332"/>
              <a:gd name="connsiteX342" fmla="*/ 241196 w 1242047"/>
              <a:gd name="connsiteY342" fmla="*/ 99184 h 1599332"/>
              <a:gd name="connsiteX343" fmla="*/ 224290 w 1242047"/>
              <a:gd name="connsiteY343" fmla="*/ 84532 h 1599332"/>
              <a:gd name="connsiteX344" fmla="*/ 240069 w 1242047"/>
              <a:gd name="connsiteY344" fmla="*/ 84532 h 1599332"/>
              <a:gd name="connsiteX345" fmla="*/ 240069 w 1242047"/>
              <a:gd name="connsiteY345" fmla="*/ 99184 h 1599332"/>
              <a:gd name="connsiteX346" fmla="*/ 224290 w 1242047"/>
              <a:gd name="connsiteY346" fmla="*/ 99184 h 1599332"/>
              <a:gd name="connsiteX347" fmla="*/ 174698 w 1242047"/>
              <a:gd name="connsiteY347" fmla="*/ 84532 h 1599332"/>
              <a:gd name="connsiteX348" fmla="*/ 190477 w 1242047"/>
              <a:gd name="connsiteY348" fmla="*/ 84532 h 1599332"/>
              <a:gd name="connsiteX349" fmla="*/ 190477 w 1242047"/>
              <a:gd name="connsiteY349" fmla="*/ 99184 h 1599332"/>
              <a:gd name="connsiteX350" fmla="*/ 174698 w 1242047"/>
              <a:gd name="connsiteY350" fmla="*/ 99184 h 1599332"/>
              <a:gd name="connsiteX351" fmla="*/ 108102 w 1242047"/>
              <a:gd name="connsiteY351" fmla="*/ 84532 h 1599332"/>
              <a:gd name="connsiteX352" fmla="*/ 174540 w 1242047"/>
              <a:gd name="connsiteY352" fmla="*/ 84532 h 1599332"/>
              <a:gd name="connsiteX353" fmla="*/ 174540 w 1242047"/>
              <a:gd name="connsiteY353" fmla="*/ 100298 h 1599332"/>
              <a:gd name="connsiteX354" fmla="*/ 108102 w 1242047"/>
              <a:gd name="connsiteY354" fmla="*/ 100298 h 1599332"/>
              <a:gd name="connsiteX355" fmla="*/ 16891 w 1242047"/>
              <a:gd name="connsiteY355" fmla="*/ 192650 h 1599332"/>
              <a:gd name="connsiteX356" fmla="*/ 16891 w 1242047"/>
              <a:gd name="connsiteY356" fmla="*/ 397628 h 1599332"/>
              <a:gd name="connsiteX357" fmla="*/ 7882 w 1242047"/>
              <a:gd name="connsiteY357" fmla="*/ 397628 h 1599332"/>
              <a:gd name="connsiteX358" fmla="*/ 7882 w 1242047"/>
              <a:gd name="connsiteY358" fmla="*/ 414522 h 1599332"/>
              <a:gd name="connsiteX359" fmla="*/ 16891 w 1242047"/>
              <a:gd name="connsiteY359" fmla="*/ 414522 h 1599332"/>
              <a:gd name="connsiteX360" fmla="*/ 16891 w 1242047"/>
              <a:gd name="connsiteY360" fmla="*/ 1490088 h 1599332"/>
              <a:gd name="connsiteX361" fmla="*/ 108102 w 1242047"/>
              <a:gd name="connsiteY361" fmla="*/ 1582440 h 1599332"/>
              <a:gd name="connsiteX362" fmla="*/ 1132819 w 1242047"/>
              <a:gd name="connsiteY362" fmla="*/ 1582440 h 1599332"/>
              <a:gd name="connsiteX363" fmla="*/ 1225156 w 1242047"/>
              <a:gd name="connsiteY363" fmla="*/ 1490088 h 1599332"/>
              <a:gd name="connsiteX364" fmla="*/ 1225156 w 1242047"/>
              <a:gd name="connsiteY364" fmla="*/ 414522 h 1599332"/>
              <a:gd name="connsiteX365" fmla="*/ 1233039 w 1242047"/>
              <a:gd name="connsiteY365" fmla="*/ 414522 h 1599332"/>
              <a:gd name="connsiteX366" fmla="*/ 1233039 w 1242047"/>
              <a:gd name="connsiteY366" fmla="*/ 397628 h 1599332"/>
              <a:gd name="connsiteX367" fmla="*/ 1225156 w 1242047"/>
              <a:gd name="connsiteY367" fmla="*/ 397628 h 1599332"/>
              <a:gd name="connsiteX368" fmla="*/ 1225156 w 1242047"/>
              <a:gd name="connsiteY368" fmla="*/ 192650 h 1599332"/>
              <a:gd name="connsiteX369" fmla="*/ 1132819 w 1242047"/>
              <a:gd name="connsiteY369" fmla="*/ 100298 h 1599332"/>
              <a:gd name="connsiteX370" fmla="*/ 1053995 w 1242047"/>
              <a:gd name="connsiteY370" fmla="*/ 100298 h 1599332"/>
              <a:gd name="connsiteX371" fmla="*/ 1053995 w 1242047"/>
              <a:gd name="connsiteY371" fmla="*/ 84532 h 1599332"/>
              <a:gd name="connsiteX372" fmla="*/ 1132819 w 1242047"/>
              <a:gd name="connsiteY372" fmla="*/ 84532 h 1599332"/>
              <a:gd name="connsiteX373" fmla="*/ 1242047 w 1242047"/>
              <a:gd name="connsiteY373" fmla="*/ 192650 h 1599332"/>
              <a:gd name="connsiteX374" fmla="*/ 1242047 w 1242047"/>
              <a:gd name="connsiteY374" fmla="*/ 1490088 h 1599332"/>
              <a:gd name="connsiteX375" fmla="*/ 1132819 w 1242047"/>
              <a:gd name="connsiteY375" fmla="*/ 1599332 h 1599332"/>
              <a:gd name="connsiteX376" fmla="*/ 108102 w 1242047"/>
              <a:gd name="connsiteY376" fmla="*/ 1599332 h 1599332"/>
              <a:gd name="connsiteX377" fmla="*/ 0 w 1242047"/>
              <a:gd name="connsiteY377" fmla="*/ 1490088 h 1599332"/>
              <a:gd name="connsiteX378" fmla="*/ 0 w 1242047"/>
              <a:gd name="connsiteY378" fmla="*/ 192650 h 1599332"/>
              <a:gd name="connsiteX379" fmla="*/ 108102 w 1242047"/>
              <a:gd name="connsiteY379" fmla="*/ 84532 h 1599332"/>
              <a:gd name="connsiteX380" fmla="*/ 1020582 w 1242047"/>
              <a:gd name="connsiteY380" fmla="*/ 0 h 1599332"/>
              <a:gd name="connsiteX381" fmla="*/ 1021689 w 1242047"/>
              <a:gd name="connsiteY381" fmla="*/ 0 h 1599332"/>
              <a:gd name="connsiteX382" fmla="*/ 1053821 w 1242047"/>
              <a:gd name="connsiteY382" fmla="*/ 31136 h 1599332"/>
              <a:gd name="connsiteX383" fmla="*/ 1053821 w 1242047"/>
              <a:gd name="connsiteY383" fmla="*/ 83404 h 1599332"/>
              <a:gd name="connsiteX384" fmla="*/ 1037201 w 1242047"/>
              <a:gd name="connsiteY384" fmla="*/ 83404 h 1599332"/>
              <a:gd name="connsiteX385" fmla="*/ 1037201 w 1242047"/>
              <a:gd name="connsiteY385" fmla="*/ 31136 h 1599332"/>
              <a:gd name="connsiteX386" fmla="*/ 1021689 w 1242047"/>
              <a:gd name="connsiteY386" fmla="*/ 16680 h 1599332"/>
              <a:gd name="connsiteX387" fmla="*/ 1020582 w 1242047"/>
              <a:gd name="connsiteY387" fmla="*/ 16680 h 1599332"/>
              <a:gd name="connsiteX388" fmla="*/ 1005070 w 1242047"/>
              <a:gd name="connsiteY388" fmla="*/ 31136 h 1599332"/>
              <a:gd name="connsiteX389" fmla="*/ 1005070 w 1242047"/>
              <a:gd name="connsiteY389" fmla="*/ 83404 h 1599332"/>
              <a:gd name="connsiteX390" fmla="*/ 988450 w 1242047"/>
              <a:gd name="connsiteY390" fmla="*/ 83404 h 1599332"/>
              <a:gd name="connsiteX391" fmla="*/ 988450 w 1242047"/>
              <a:gd name="connsiteY391" fmla="*/ 31136 h 1599332"/>
              <a:gd name="connsiteX392" fmla="*/ 1020582 w 1242047"/>
              <a:gd name="connsiteY392" fmla="*/ 0 h 1599332"/>
              <a:gd name="connsiteX393" fmla="*/ 903378 w 1242047"/>
              <a:gd name="connsiteY393" fmla="*/ 0 h 1599332"/>
              <a:gd name="connsiteX394" fmla="*/ 905593 w 1242047"/>
              <a:gd name="connsiteY394" fmla="*/ 0 h 1599332"/>
              <a:gd name="connsiteX395" fmla="*/ 936607 w 1242047"/>
              <a:gd name="connsiteY395" fmla="*/ 31136 h 1599332"/>
              <a:gd name="connsiteX396" fmla="*/ 936607 w 1242047"/>
              <a:gd name="connsiteY396" fmla="*/ 83404 h 1599332"/>
              <a:gd name="connsiteX397" fmla="*/ 919992 w 1242047"/>
              <a:gd name="connsiteY397" fmla="*/ 83404 h 1599332"/>
              <a:gd name="connsiteX398" fmla="*/ 919992 w 1242047"/>
              <a:gd name="connsiteY398" fmla="*/ 31136 h 1599332"/>
              <a:gd name="connsiteX399" fmla="*/ 905593 w 1242047"/>
              <a:gd name="connsiteY399" fmla="*/ 16680 h 1599332"/>
              <a:gd name="connsiteX400" fmla="*/ 903378 w 1242047"/>
              <a:gd name="connsiteY400" fmla="*/ 16680 h 1599332"/>
              <a:gd name="connsiteX401" fmla="*/ 888978 w 1242047"/>
              <a:gd name="connsiteY401" fmla="*/ 31136 h 1599332"/>
              <a:gd name="connsiteX402" fmla="*/ 888978 w 1242047"/>
              <a:gd name="connsiteY402" fmla="*/ 83404 h 1599332"/>
              <a:gd name="connsiteX403" fmla="*/ 872363 w 1242047"/>
              <a:gd name="connsiteY403" fmla="*/ 83404 h 1599332"/>
              <a:gd name="connsiteX404" fmla="*/ 872363 w 1242047"/>
              <a:gd name="connsiteY404" fmla="*/ 31136 h 1599332"/>
              <a:gd name="connsiteX405" fmla="*/ 903378 w 1242047"/>
              <a:gd name="connsiteY405" fmla="*/ 0 h 1599332"/>
              <a:gd name="connsiteX406" fmla="*/ 787289 w 1242047"/>
              <a:gd name="connsiteY406" fmla="*/ 0 h 1599332"/>
              <a:gd name="connsiteX407" fmla="*/ 789504 w 1242047"/>
              <a:gd name="connsiteY407" fmla="*/ 0 h 1599332"/>
              <a:gd name="connsiteX408" fmla="*/ 820518 w 1242047"/>
              <a:gd name="connsiteY408" fmla="*/ 31136 h 1599332"/>
              <a:gd name="connsiteX409" fmla="*/ 820518 w 1242047"/>
              <a:gd name="connsiteY409" fmla="*/ 83404 h 1599332"/>
              <a:gd name="connsiteX410" fmla="*/ 803903 w 1242047"/>
              <a:gd name="connsiteY410" fmla="*/ 83404 h 1599332"/>
              <a:gd name="connsiteX411" fmla="*/ 803903 w 1242047"/>
              <a:gd name="connsiteY411" fmla="*/ 31136 h 1599332"/>
              <a:gd name="connsiteX412" fmla="*/ 789504 w 1242047"/>
              <a:gd name="connsiteY412" fmla="*/ 16680 h 1599332"/>
              <a:gd name="connsiteX413" fmla="*/ 787289 w 1242047"/>
              <a:gd name="connsiteY413" fmla="*/ 16680 h 1599332"/>
              <a:gd name="connsiteX414" fmla="*/ 772889 w 1242047"/>
              <a:gd name="connsiteY414" fmla="*/ 31136 h 1599332"/>
              <a:gd name="connsiteX415" fmla="*/ 772889 w 1242047"/>
              <a:gd name="connsiteY415" fmla="*/ 83404 h 1599332"/>
              <a:gd name="connsiteX416" fmla="*/ 756274 w 1242047"/>
              <a:gd name="connsiteY416" fmla="*/ 83404 h 1599332"/>
              <a:gd name="connsiteX417" fmla="*/ 756274 w 1242047"/>
              <a:gd name="connsiteY417" fmla="*/ 31136 h 1599332"/>
              <a:gd name="connsiteX418" fmla="*/ 787289 w 1242047"/>
              <a:gd name="connsiteY418" fmla="*/ 0 h 1599332"/>
              <a:gd name="connsiteX419" fmla="*/ 671199 w 1242047"/>
              <a:gd name="connsiteY419" fmla="*/ 0 h 1599332"/>
              <a:gd name="connsiteX420" fmla="*/ 673414 w 1242047"/>
              <a:gd name="connsiteY420" fmla="*/ 0 h 1599332"/>
              <a:gd name="connsiteX421" fmla="*/ 704428 w 1242047"/>
              <a:gd name="connsiteY421" fmla="*/ 31136 h 1599332"/>
              <a:gd name="connsiteX422" fmla="*/ 704428 w 1242047"/>
              <a:gd name="connsiteY422" fmla="*/ 83404 h 1599332"/>
              <a:gd name="connsiteX423" fmla="*/ 687813 w 1242047"/>
              <a:gd name="connsiteY423" fmla="*/ 83404 h 1599332"/>
              <a:gd name="connsiteX424" fmla="*/ 687813 w 1242047"/>
              <a:gd name="connsiteY424" fmla="*/ 31136 h 1599332"/>
              <a:gd name="connsiteX425" fmla="*/ 673414 w 1242047"/>
              <a:gd name="connsiteY425" fmla="*/ 16680 h 1599332"/>
              <a:gd name="connsiteX426" fmla="*/ 671199 w 1242047"/>
              <a:gd name="connsiteY426" fmla="*/ 16680 h 1599332"/>
              <a:gd name="connsiteX427" fmla="*/ 656799 w 1242047"/>
              <a:gd name="connsiteY427" fmla="*/ 31136 h 1599332"/>
              <a:gd name="connsiteX428" fmla="*/ 656799 w 1242047"/>
              <a:gd name="connsiteY428" fmla="*/ 83404 h 1599332"/>
              <a:gd name="connsiteX429" fmla="*/ 640184 w 1242047"/>
              <a:gd name="connsiteY429" fmla="*/ 83404 h 1599332"/>
              <a:gd name="connsiteX430" fmla="*/ 640184 w 1242047"/>
              <a:gd name="connsiteY430" fmla="*/ 31136 h 1599332"/>
              <a:gd name="connsiteX431" fmla="*/ 671199 w 1242047"/>
              <a:gd name="connsiteY431" fmla="*/ 0 h 1599332"/>
              <a:gd name="connsiteX432" fmla="*/ 555099 w 1242047"/>
              <a:gd name="connsiteY432" fmla="*/ 0 h 1599332"/>
              <a:gd name="connsiteX433" fmla="*/ 556206 w 1242047"/>
              <a:gd name="connsiteY433" fmla="*/ 0 h 1599332"/>
              <a:gd name="connsiteX434" fmla="*/ 587211 w 1242047"/>
              <a:gd name="connsiteY434" fmla="*/ 31136 h 1599332"/>
              <a:gd name="connsiteX435" fmla="*/ 587211 w 1242047"/>
              <a:gd name="connsiteY435" fmla="*/ 83404 h 1599332"/>
              <a:gd name="connsiteX436" fmla="*/ 571709 w 1242047"/>
              <a:gd name="connsiteY436" fmla="*/ 83404 h 1599332"/>
              <a:gd name="connsiteX437" fmla="*/ 571709 w 1242047"/>
              <a:gd name="connsiteY437" fmla="*/ 31136 h 1599332"/>
              <a:gd name="connsiteX438" fmla="*/ 556206 w 1242047"/>
              <a:gd name="connsiteY438" fmla="*/ 16680 h 1599332"/>
              <a:gd name="connsiteX439" fmla="*/ 555099 w 1242047"/>
              <a:gd name="connsiteY439" fmla="*/ 16680 h 1599332"/>
              <a:gd name="connsiteX440" fmla="*/ 539597 w 1242047"/>
              <a:gd name="connsiteY440" fmla="*/ 31136 h 1599332"/>
              <a:gd name="connsiteX441" fmla="*/ 539597 w 1242047"/>
              <a:gd name="connsiteY441" fmla="*/ 83404 h 1599332"/>
              <a:gd name="connsiteX442" fmla="*/ 524094 w 1242047"/>
              <a:gd name="connsiteY442" fmla="*/ 83404 h 1599332"/>
              <a:gd name="connsiteX443" fmla="*/ 524094 w 1242047"/>
              <a:gd name="connsiteY443" fmla="*/ 31136 h 1599332"/>
              <a:gd name="connsiteX444" fmla="*/ 555099 w 1242047"/>
              <a:gd name="connsiteY444" fmla="*/ 0 h 1599332"/>
              <a:gd name="connsiteX445" fmla="*/ 439006 w 1242047"/>
              <a:gd name="connsiteY445" fmla="*/ 0 h 1599332"/>
              <a:gd name="connsiteX446" fmla="*/ 440114 w 1242047"/>
              <a:gd name="connsiteY446" fmla="*/ 0 h 1599332"/>
              <a:gd name="connsiteX447" fmla="*/ 472245 w 1242047"/>
              <a:gd name="connsiteY447" fmla="*/ 31136 h 1599332"/>
              <a:gd name="connsiteX448" fmla="*/ 472245 w 1242047"/>
              <a:gd name="connsiteY448" fmla="*/ 83404 h 1599332"/>
              <a:gd name="connsiteX449" fmla="*/ 455626 w 1242047"/>
              <a:gd name="connsiteY449" fmla="*/ 83404 h 1599332"/>
              <a:gd name="connsiteX450" fmla="*/ 455626 w 1242047"/>
              <a:gd name="connsiteY450" fmla="*/ 31136 h 1599332"/>
              <a:gd name="connsiteX451" fmla="*/ 440114 w 1242047"/>
              <a:gd name="connsiteY451" fmla="*/ 16680 h 1599332"/>
              <a:gd name="connsiteX452" fmla="*/ 439006 w 1242047"/>
              <a:gd name="connsiteY452" fmla="*/ 16680 h 1599332"/>
              <a:gd name="connsiteX453" fmla="*/ 424602 w 1242047"/>
              <a:gd name="connsiteY453" fmla="*/ 31136 h 1599332"/>
              <a:gd name="connsiteX454" fmla="*/ 424602 w 1242047"/>
              <a:gd name="connsiteY454" fmla="*/ 83404 h 1599332"/>
              <a:gd name="connsiteX455" fmla="*/ 406874 w 1242047"/>
              <a:gd name="connsiteY455" fmla="*/ 83404 h 1599332"/>
              <a:gd name="connsiteX456" fmla="*/ 406874 w 1242047"/>
              <a:gd name="connsiteY456" fmla="*/ 31136 h 1599332"/>
              <a:gd name="connsiteX457" fmla="*/ 439006 w 1242047"/>
              <a:gd name="connsiteY457" fmla="*/ 0 h 1599332"/>
              <a:gd name="connsiteX458" fmla="*/ 322920 w 1242047"/>
              <a:gd name="connsiteY458" fmla="*/ 0 h 1599332"/>
              <a:gd name="connsiteX459" fmla="*/ 324027 w 1242047"/>
              <a:gd name="connsiteY459" fmla="*/ 0 h 1599332"/>
              <a:gd name="connsiteX460" fmla="*/ 355032 w 1242047"/>
              <a:gd name="connsiteY460" fmla="*/ 31136 h 1599332"/>
              <a:gd name="connsiteX461" fmla="*/ 355032 w 1242047"/>
              <a:gd name="connsiteY461" fmla="*/ 83404 h 1599332"/>
              <a:gd name="connsiteX462" fmla="*/ 338423 w 1242047"/>
              <a:gd name="connsiteY462" fmla="*/ 83404 h 1599332"/>
              <a:gd name="connsiteX463" fmla="*/ 338423 w 1242047"/>
              <a:gd name="connsiteY463" fmla="*/ 31136 h 1599332"/>
              <a:gd name="connsiteX464" fmla="*/ 324027 w 1242047"/>
              <a:gd name="connsiteY464" fmla="*/ 16680 h 1599332"/>
              <a:gd name="connsiteX465" fmla="*/ 322920 w 1242047"/>
              <a:gd name="connsiteY465" fmla="*/ 16680 h 1599332"/>
              <a:gd name="connsiteX466" fmla="*/ 307418 w 1242047"/>
              <a:gd name="connsiteY466" fmla="*/ 31136 h 1599332"/>
              <a:gd name="connsiteX467" fmla="*/ 307418 w 1242047"/>
              <a:gd name="connsiteY467" fmla="*/ 83404 h 1599332"/>
              <a:gd name="connsiteX468" fmla="*/ 291915 w 1242047"/>
              <a:gd name="connsiteY468" fmla="*/ 83404 h 1599332"/>
              <a:gd name="connsiteX469" fmla="*/ 291915 w 1242047"/>
              <a:gd name="connsiteY469" fmla="*/ 31136 h 1599332"/>
              <a:gd name="connsiteX470" fmla="*/ 322920 w 1242047"/>
              <a:gd name="connsiteY470" fmla="*/ 0 h 1599332"/>
              <a:gd name="connsiteX471" fmla="*/ 206830 w 1242047"/>
              <a:gd name="connsiteY471" fmla="*/ 0 h 1599332"/>
              <a:gd name="connsiteX472" fmla="*/ 207938 w 1242047"/>
              <a:gd name="connsiteY472" fmla="*/ 0 h 1599332"/>
              <a:gd name="connsiteX473" fmla="*/ 240069 w 1242047"/>
              <a:gd name="connsiteY473" fmla="*/ 31136 h 1599332"/>
              <a:gd name="connsiteX474" fmla="*/ 240069 w 1242047"/>
              <a:gd name="connsiteY474" fmla="*/ 83404 h 1599332"/>
              <a:gd name="connsiteX475" fmla="*/ 223450 w 1242047"/>
              <a:gd name="connsiteY475" fmla="*/ 83404 h 1599332"/>
              <a:gd name="connsiteX476" fmla="*/ 223450 w 1242047"/>
              <a:gd name="connsiteY476" fmla="*/ 31136 h 1599332"/>
              <a:gd name="connsiteX477" fmla="*/ 207938 w 1242047"/>
              <a:gd name="connsiteY477" fmla="*/ 16680 h 1599332"/>
              <a:gd name="connsiteX478" fmla="*/ 206830 w 1242047"/>
              <a:gd name="connsiteY478" fmla="*/ 16680 h 1599332"/>
              <a:gd name="connsiteX479" fmla="*/ 191318 w 1242047"/>
              <a:gd name="connsiteY479" fmla="*/ 31136 h 1599332"/>
              <a:gd name="connsiteX480" fmla="*/ 191318 w 1242047"/>
              <a:gd name="connsiteY480" fmla="*/ 83404 h 1599332"/>
              <a:gd name="connsiteX481" fmla="*/ 174698 w 1242047"/>
              <a:gd name="connsiteY481" fmla="*/ 83404 h 1599332"/>
              <a:gd name="connsiteX482" fmla="*/ 174698 w 1242047"/>
              <a:gd name="connsiteY482" fmla="*/ 31136 h 1599332"/>
              <a:gd name="connsiteX483" fmla="*/ 206830 w 1242047"/>
              <a:gd name="connsiteY483" fmla="*/ 0 h 15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Lst>
            <a:rect l="l" t="t" r="r" b="b"/>
            <a:pathLst>
              <a:path w="1242047" h="1599332">
                <a:moveTo>
                  <a:pt x="145364" y="1418678"/>
                </a:moveTo>
                <a:cubicBezTo>
                  <a:pt x="139735" y="1418678"/>
                  <a:pt x="134105" y="1424198"/>
                  <a:pt x="134105" y="1429718"/>
                </a:cubicBezTo>
                <a:cubicBezTo>
                  <a:pt x="134105" y="1436342"/>
                  <a:pt x="139735" y="1440758"/>
                  <a:pt x="145364" y="1440758"/>
                </a:cubicBezTo>
                <a:lnTo>
                  <a:pt x="1133877" y="1440758"/>
                </a:lnTo>
                <a:cubicBezTo>
                  <a:pt x="1140633" y="1440758"/>
                  <a:pt x="1145136" y="1436342"/>
                  <a:pt x="1145136" y="1429718"/>
                </a:cubicBezTo>
                <a:cubicBezTo>
                  <a:pt x="1145136" y="1424198"/>
                  <a:pt x="1140633" y="1418678"/>
                  <a:pt x="1133877" y="1418678"/>
                </a:cubicBezTo>
                <a:close/>
                <a:moveTo>
                  <a:pt x="145364" y="1403220"/>
                </a:moveTo>
                <a:lnTo>
                  <a:pt x="1133877" y="1403220"/>
                </a:lnTo>
                <a:cubicBezTo>
                  <a:pt x="1149639" y="1403220"/>
                  <a:pt x="1162024" y="1415364"/>
                  <a:pt x="1162024" y="1429718"/>
                </a:cubicBezTo>
                <a:cubicBezTo>
                  <a:pt x="1162024" y="1445176"/>
                  <a:pt x="1149639" y="1457320"/>
                  <a:pt x="1133877" y="1457320"/>
                </a:cubicBezTo>
                <a:lnTo>
                  <a:pt x="145364" y="1457320"/>
                </a:lnTo>
                <a:cubicBezTo>
                  <a:pt x="130728" y="1457320"/>
                  <a:pt x="117217" y="1445176"/>
                  <a:pt x="117217" y="1429718"/>
                </a:cubicBezTo>
                <a:cubicBezTo>
                  <a:pt x="117217" y="1415364"/>
                  <a:pt x="130728" y="1403220"/>
                  <a:pt x="145364" y="1403220"/>
                </a:cubicBezTo>
                <a:close/>
                <a:moveTo>
                  <a:pt x="145364" y="1323980"/>
                </a:moveTo>
                <a:cubicBezTo>
                  <a:pt x="139735" y="1323980"/>
                  <a:pt x="134105" y="1329500"/>
                  <a:pt x="134105" y="1335020"/>
                </a:cubicBezTo>
                <a:cubicBezTo>
                  <a:pt x="134105" y="1340540"/>
                  <a:pt x="139735" y="1344956"/>
                  <a:pt x="145364" y="1344956"/>
                </a:cubicBezTo>
                <a:lnTo>
                  <a:pt x="1133877" y="1344956"/>
                </a:lnTo>
                <a:cubicBezTo>
                  <a:pt x="1140633" y="1344956"/>
                  <a:pt x="1145136" y="1340540"/>
                  <a:pt x="1145136" y="1335020"/>
                </a:cubicBezTo>
                <a:cubicBezTo>
                  <a:pt x="1145136" y="1329500"/>
                  <a:pt x="1140633" y="1323980"/>
                  <a:pt x="1133877" y="1323980"/>
                </a:cubicBezTo>
                <a:close/>
                <a:moveTo>
                  <a:pt x="145364" y="1307418"/>
                </a:moveTo>
                <a:lnTo>
                  <a:pt x="1133877" y="1307418"/>
                </a:lnTo>
                <a:cubicBezTo>
                  <a:pt x="1149639" y="1307418"/>
                  <a:pt x="1162024" y="1319562"/>
                  <a:pt x="1162024" y="1335020"/>
                </a:cubicBezTo>
                <a:cubicBezTo>
                  <a:pt x="1162024" y="1350478"/>
                  <a:pt x="1149639" y="1361518"/>
                  <a:pt x="1133877" y="1361518"/>
                </a:cubicBezTo>
                <a:lnTo>
                  <a:pt x="145364" y="1361518"/>
                </a:lnTo>
                <a:cubicBezTo>
                  <a:pt x="130728" y="1361518"/>
                  <a:pt x="117217" y="1350478"/>
                  <a:pt x="117217" y="1335020"/>
                </a:cubicBezTo>
                <a:cubicBezTo>
                  <a:pt x="117217" y="1319562"/>
                  <a:pt x="130728" y="1307418"/>
                  <a:pt x="145364" y="1307418"/>
                </a:cubicBezTo>
                <a:close/>
                <a:moveTo>
                  <a:pt x="145364" y="1225930"/>
                </a:moveTo>
                <a:cubicBezTo>
                  <a:pt x="139735" y="1225930"/>
                  <a:pt x="134105" y="1231452"/>
                  <a:pt x="134105" y="1236974"/>
                </a:cubicBezTo>
                <a:cubicBezTo>
                  <a:pt x="134105" y="1242498"/>
                  <a:pt x="139735" y="1248020"/>
                  <a:pt x="145364" y="1248020"/>
                </a:cubicBezTo>
                <a:lnTo>
                  <a:pt x="1133877" y="1248020"/>
                </a:lnTo>
                <a:cubicBezTo>
                  <a:pt x="1140633" y="1248020"/>
                  <a:pt x="1145136" y="1242498"/>
                  <a:pt x="1145136" y="1236974"/>
                </a:cubicBezTo>
                <a:cubicBezTo>
                  <a:pt x="1145136" y="1231452"/>
                  <a:pt x="1140633" y="1225930"/>
                  <a:pt x="1133877" y="1225930"/>
                </a:cubicBezTo>
                <a:close/>
                <a:moveTo>
                  <a:pt x="145364" y="1209360"/>
                </a:moveTo>
                <a:lnTo>
                  <a:pt x="1133877" y="1209360"/>
                </a:lnTo>
                <a:cubicBezTo>
                  <a:pt x="1149639" y="1209360"/>
                  <a:pt x="1162024" y="1221510"/>
                  <a:pt x="1162024" y="1236974"/>
                </a:cubicBezTo>
                <a:cubicBezTo>
                  <a:pt x="1162024" y="1251334"/>
                  <a:pt x="1149639" y="1264588"/>
                  <a:pt x="1133877" y="1264588"/>
                </a:cubicBezTo>
                <a:lnTo>
                  <a:pt x="145364" y="1264588"/>
                </a:lnTo>
                <a:cubicBezTo>
                  <a:pt x="130728" y="1264588"/>
                  <a:pt x="117217" y="1251334"/>
                  <a:pt x="117217" y="1236974"/>
                </a:cubicBezTo>
                <a:cubicBezTo>
                  <a:pt x="117217" y="1221510"/>
                  <a:pt x="130728" y="1209360"/>
                  <a:pt x="145364" y="1209360"/>
                </a:cubicBezTo>
                <a:close/>
                <a:moveTo>
                  <a:pt x="145364" y="1130128"/>
                </a:moveTo>
                <a:cubicBezTo>
                  <a:pt x="139735" y="1130128"/>
                  <a:pt x="134105" y="1135650"/>
                  <a:pt x="134105" y="1141172"/>
                </a:cubicBezTo>
                <a:cubicBezTo>
                  <a:pt x="134105" y="1147800"/>
                  <a:pt x="139735" y="1152218"/>
                  <a:pt x="145364" y="1152218"/>
                </a:cubicBezTo>
                <a:lnTo>
                  <a:pt x="1133877" y="1152218"/>
                </a:lnTo>
                <a:cubicBezTo>
                  <a:pt x="1140633" y="1152218"/>
                  <a:pt x="1145136" y="1147800"/>
                  <a:pt x="1145136" y="1141172"/>
                </a:cubicBezTo>
                <a:cubicBezTo>
                  <a:pt x="1145136" y="1135650"/>
                  <a:pt x="1140633" y="1130128"/>
                  <a:pt x="1133877" y="1130128"/>
                </a:cubicBezTo>
                <a:close/>
                <a:moveTo>
                  <a:pt x="145364" y="1113560"/>
                </a:moveTo>
                <a:lnTo>
                  <a:pt x="1133877" y="1113560"/>
                </a:lnTo>
                <a:cubicBezTo>
                  <a:pt x="1149639" y="1113560"/>
                  <a:pt x="1162024" y="1126814"/>
                  <a:pt x="1162024" y="1141172"/>
                </a:cubicBezTo>
                <a:cubicBezTo>
                  <a:pt x="1162024" y="1156636"/>
                  <a:pt x="1149639" y="1168786"/>
                  <a:pt x="1133877" y="1168786"/>
                </a:cubicBezTo>
                <a:lnTo>
                  <a:pt x="145364" y="1168786"/>
                </a:lnTo>
                <a:cubicBezTo>
                  <a:pt x="130728" y="1168786"/>
                  <a:pt x="117217" y="1156636"/>
                  <a:pt x="117217" y="1141172"/>
                </a:cubicBezTo>
                <a:cubicBezTo>
                  <a:pt x="117217" y="1126814"/>
                  <a:pt x="130728" y="1113560"/>
                  <a:pt x="145364" y="1113560"/>
                </a:cubicBezTo>
                <a:close/>
                <a:moveTo>
                  <a:pt x="145364" y="1048974"/>
                </a:moveTo>
                <a:cubicBezTo>
                  <a:pt x="139735" y="1048974"/>
                  <a:pt x="134105" y="1053392"/>
                  <a:pt x="134105" y="1060020"/>
                </a:cubicBezTo>
                <a:cubicBezTo>
                  <a:pt x="134105" y="1065542"/>
                  <a:pt x="139735" y="1071064"/>
                  <a:pt x="145364" y="1071064"/>
                </a:cubicBezTo>
                <a:lnTo>
                  <a:pt x="1133877" y="1071064"/>
                </a:lnTo>
                <a:cubicBezTo>
                  <a:pt x="1140633" y="1071064"/>
                  <a:pt x="1145136" y="1065542"/>
                  <a:pt x="1145136" y="1060020"/>
                </a:cubicBezTo>
                <a:cubicBezTo>
                  <a:pt x="1145136" y="1053392"/>
                  <a:pt x="1140633" y="1048974"/>
                  <a:pt x="1133877" y="1048974"/>
                </a:cubicBezTo>
                <a:close/>
                <a:moveTo>
                  <a:pt x="145364" y="1032406"/>
                </a:moveTo>
                <a:lnTo>
                  <a:pt x="1133877" y="1032406"/>
                </a:lnTo>
                <a:cubicBezTo>
                  <a:pt x="1149639" y="1032406"/>
                  <a:pt x="1162024" y="1044556"/>
                  <a:pt x="1162024" y="1060020"/>
                </a:cubicBezTo>
                <a:cubicBezTo>
                  <a:pt x="1162024" y="1074378"/>
                  <a:pt x="1149639" y="1087632"/>
                  <a:pt x="1133877" y="1087632"/>
                </a:cubicBezTo>
                <a:lnTo>
                  <a:pt x="145364" y="1087632"/>
                </a:lnTo>
                <a:cubicBezTo>
                  <a:pt x="130728" y="1087632"/>
                  <a:pt x="117217" y="1074378"/>
                  <a:pt x="117217" y="1060020"/>
                </a:cubicBezTo>
                <a:cubicBezTo>
                  <a:pt x="117217" y="1044556"/>
                  <a:pt x="130728" y="1032406"/>
                  <a:pt x="145364" y="1032406"/>
                </a:cubicBezTo>
                <a:close/>
                <a:moveTo>
                  <a:pt x="145364" y="953188"/>
                </a:moveTo>
                <a:cubicBezTo>
                  <a:pt x="139735" y="953188"/>
                  <a:pt x="134105" y="958708"/>
                  <a:pt x="134105" y="964228"/>
                </a:cubicBezTo>
                <a:cubicBezTo>
                  <a:pt x="134105" y="970854"/>
                  <a:pt x="139735" y="976374"/>
                  <a:pt x="145364" y="976374"/>
                </a:cubicBezTo>
                <a:lnTo>
                  <a:pt x="1133877" y="976374"/>
                </a:lnTo>
                <a:cubicBezTo>
                  <a:pt x="1140633" y="976374"/>
                  <a:pt x="1145136" y="970854"/>
                  <a:pt x="1145136" y="964228"/>
                </a:cubicBezTo>
                <a:cubicBezTo>
                  <a:pt x="1145136" y="958708"/>
                  <a:pt x="1140633" y="953188"/>
                  <a:pt x="1133877" y="953188"/>
                </a:cubicBezTo>
                <a:close/>
                <a:moveTo>
                  <a:pt x="145364" y="937732"/>
                </a:moveTo>
                <a:lnTo>
                  <a:pt x="1133877" y="937732"/>
                </a:lnTo>
                <a:cubicBezTo>
                  <a:pt x="1149639" y="937732"/>
                  <a:pt x="1162024" y="949876"/>
                  <a:pt x="1162024" y="964228"/>
                </a:cubicBezTo>
                <a:cubicBezTo>
                  <a:pt x="1162024" y="979686"/>
                  <a:pt x="1149639" y="991832"/>
                  <a:pt x="1133877" y="991832"/>
                </a:cubicBezTo>
                <a:lnTo>
                  <a:pt x="145364" y="991832"/>
                </a:lnTo>
                <a:cubicBezTo>
                  <a:pt x="130728" y="991832"/>
                  <a:pt x="117217" y="979686"/>
                  <a:pt x="117217" y="964228"/>
                </a:cubicBezTo>
                <a:cubicBezTo>
                  <a:pt x="117217" y="949876"/>
                  <a:pt x="130728" y="937732"/>
                  <a:pt x="145364" y="937732"/>
                </a:cubicBezTo>
                <a:close/>
                <a:moveTo>
                  <a:pt x="731408" y="847212"/>
                </a:moveTo>
                <a:cubicBezTo>
                  <a:pt x="725787" y="847212"/>
                  <a:pt x="720165" y="850522"/>
                  <a:pt x="720165" y="856040"/>
                </a:cubicBezTo>
                <a:cubicBezTo>
                  <a:pt x="720165" y="862662"/>
                  <a:pt x="725787" y="867076"/>
                  <a:pt x="731408" y="867076"/>
                </a:cubicBezTo>
                <a:lnTo>
                  <a:pt x="1126028" y="867076"/>
                </a:lnTo>
                <a:cubicBezTo>
                  <a:pt x="1132774" y="867076"/>
                  <a:pt x="1137271" y="862662"/>
                  <a:pt x="1137271" y="856040"/>
                </a:cubicBezTo>
                <a:cubicBezTo>
                  <a:pt x="1137271" y="850522"/>
                  <a:pt x="1132774" y="847212"/>
                  <a:pt x="1126028" y="847212"/>
                </a:cubicBezTo>
                <a:close/>
                <a:moveTo>
                  <a:pt x="731408" y="830658"/>
                </a:moveTo>
                <a:lnTo>
                  <a:pt x="1126028" y="830658"/>
                </a:lnTo>
                <a:cubicBezTo>
                  <a:pt x="1141768" y="830658"/>
                  <a:pt x="1154135" y="841694"/>
                  <a:pt x="1154135" y="856040"/>
                </a:cubicBezTo>
                <a:cubicBezTo>
                  <a:pt x="1154135" y="871492"/>
                  <a:pt x="1141768" y="883632"/>
                  <a:pt x="1126028" y="883632"/>
                </a:cubicBezTo>
                <a:lnTo>
                  <a:pt x="731408" y="883632"/>
                </a:lnTo>
                <a:cubicBezTo>
                  <a:pt x="715668" y="883632"/>
                  <a:pt x="703301" y="871492"/>
                  <a:pt x="703301" y="856040"/>
                </a:cubicBezTo>
                <a:cubicBezTo>
                  <a:pt x="703301" y="841694"/>
                  <a:pt x="715668" y="830658"/>
                  <a:pt x="731408" y="830658"/>
                </a:cubicBezTo>
                <a:close/>
                <a:moveTo>
                  <a:pt x="731408" y="769470"/>
                </a:moveTo>
                <a:cubicBezTo>
                  <a:pt x="725787" y="769470"/>
                  <a:pt x="720165" y="774988"/>
                  <a:pt x="720165" y="780506"/>
                </a:cubicBezTo>
                <a:cubicBezTo>
                  <a:pt x="720165" y="786024"/>
                  <a:pt x="725787" y="790438"/>
                  <a:pt x="731408" y="790438"/>
                </a:cubicBezTo>
                <a:lnTo>
                  <a:pt x="1126028" y="790438"/>
                </a:lnTo>
                <a:cubicBezTo>
                  <a:pt x="1132774" y="790438"/>
                  <a:pt x="1137271" y="786024"/>
                  <a:pt x="1137271" y="780506"/>
                </a:cubicBezTo>
                <a:cubicBezTo>
                  <a:pt x="1137271" y="774988"/>
                  <a:pt x="1132774" y="769470"/>
                  <a:pt x="1126028" y="769470"/>
                </a:cubicBezTo>
                <a:close/>
                <a:moveTo>
                  <a:pt x="731408" y="754020"/>
                </a:moveTo>
                <a:lnTo>
                  <a:pt x="1126028" y="754020"/>
                </a:lnTo>
                <a:cubicBezTo>
                  <a:pt x="1141768" y="754020"/>
                  <a:pt x="1154135" y="766158"/>
                  <a:pt x="1154135" y="780506"/>
                </a:cubicBezTo>
                <a:cubicBezTo>
                  <a:pt x="1154135" y="794852"/>
                  <a:pt x="1141768" y="806992"/>
                  <a:pt x="1126028" y="806992"/>
                </a:cubicBezTo>
                <a:lnTo>
                  <a:pt x="731408" y="806992"/>
                </a:lnTo>
                <a:cubicBezTo>
                  <a:pt x="715668" y="806992"/>
                  <a:pt x="703301" y="794852"/>
                  <a:pt x="703301" y="780506"/>
                </a:cubicBezTo>
                <a:cubicBezTo>
                  <a:pt x="703301" y="766158"/>
                  <a:pt x="715668" y="754020"/>
                  <a:pt x="731408" y="754020"/>
                </a:cubicBezTo>
                <a:close/>
                <a:moveTo>
                  <a:pt x="731408" y="693932"/>
                </a:moveTo>
                <a:cubicBezTo>
                  <a:pt x="725787" y="693932"/>
                  <a:pt x="720165" y="698346"/>
                  <a:pt x="720165" y="703864"/>
                </a:cubicBezTo>
                <a:cubicBezTo>
                  <a:pt x="720165" y="710486"/>
                  <a:pt x="725787" y="714900"/>
                  <a:pt x="731408" y="714900"/>
                </a:cubicBezTo>
                <a:lnTo>
                  <a:pt x="1126028" y="714900"/>
                </a:lnTo>
                <a:cubicBezTo>
                  <a:pt x="1132774" y="714900"/>
                  <a:pt x="1137271" y="710486"/>
                  <a:pt x="1137271" y="703864"/>
                </a:cubicBezTo>
                <a:cubicBezTo>
                  <a:pt x="1137271" y="698346"/>
                  <a:pt x="1132774" y="693932"/>
                  <a:pt x="1126028" y="693932"/>
                </a:cubicBezTo>
                <a:close/>
                <a:moveTo>
                  <a:pt x="731408" y="677376"/>
                </a:moveTo>
                <a:lnTo>
                  <a:pt x="1126028" y="677376"/>
                </a:lnTo>
                <a:cubicBezTo>
                  <a:pt x="1141768" y="677376"/>
                  <a:pt x="1154135" y="689516"/>
                  <a:pt x="1154135" y="703864"/>
                </a:cubicBezTo>
                <a:cubicBezTo>
                  <a:pt x="1154135" y="719314"/>
                  <a:pt x="1141768" y="730350"/>
                  <a:pt x="1126028" y="730350"/>
                </a:cubicBezTo>
                <a:lnTo>
                  <a:pt x="731408" y="730350"/>
                </a:lnTo>
                <a:cubicBezTo>
                  <a:pt x="715668" y="730350"/>
                  <a:pt x="703301" y="719314"/>
                  <a:pt x="703301" y="703864"/>
                </a:cubicBezTo>
                <a:cubicBezTo>
                  <a:pt x="703301" y="689516"/>
                  <a:pt x="715668" y="677376"/>
                  <a:pt x="731408" y="677376"/>
                </a:cubicBezTo>
                <a:close/>
                <a:moveTo>
                  <a:pt x="731408" y="617298"/>
                </a:moveTo>
                <a:cubicBezTo>
                  <a:pt x="725787" y="617298"/>
                  <a:pt x="720165" y="621714"/>
                  <a:pt x="720165" y="627234"/>
                </a:cubicBezTo>
                <a:cubicBezTo>
                  <a:pt x="720165" y="633858"/>
                  <a:pt x="725787" y="638274"/>
                  <a:pt x="731408" y="638274"/>
                </a:cubicBezTo>
                <a:lnTo>
                  <a:pt x="1126028" y="638274"/>
                </a:lnTo>
                <a:cubicBezTo>
                  <a:pt x="1132774" y="638274"/>
                  <a:pt x="1137271" y="633858"/>
                  <a:pt x="1137271" y="627234"/>
                </a:cubicBezTo>
                <a:cubicBezTo>
                  <a:pt x="1137271" y="621714"/>
                  <a:pt x="1132774" y="617298"/>
                  <a:pt x="1126028" y="617298"/>
                </a:cubicBezTo>
                <a:close/>
                <a:moveTo>
                  <a:pt x="731408" y="600736"/>
                </a:moveTo>
                <a:lnTo>
                  <a:pt x="1126028" y="600736"/>
                </a:lnTo>
                <a:cubicBezTo>
                  <a:pt x="1141768" y="600736"/>
                  <a:pt x="1154135" y="612880"/>
                  <a:pt x="1154135" y="627234"/>
                </a:cubicBezTo>
                <a:cubicBezTo>
                  <a:pt x="1154135" y="642692"/>
                  <a:pt x="1141768" y="654836"/>
                  <a:pt x="1126028" y="654836"/>
                </a:cubicBezTo>
                <a:lnTo>
                  <a:pt x="731408" y="654836"/>
                </a:lnTo>
                <a:cubicBezTo>
                  <a:pt x="715668" y="654836"/>
                  <a:pt x="703301" y="642692"/>
                  <a:pt x="703301" y="627234"/>
                </a:cubicBezTo>
                <a:cubicBezTo>
                  <a:pt x="703301" y="612880"/>
                  <a:pt x="715668" y="600736"/>
                  <a:pt x="731408" y="600736"/>
                </a:cubicBezTo>
                <a:close/>
                <a:moveTo>
                  <a:pt x="731408" y="540656"/>
                </a:moveTo>
                <a:cubicBezTo>
                  <a:pt x="725787" y="540656"/>
                  <a:pt x="720165" y="546176"/>
                  <a:pt x="720165" y="551696"/>
                </a:cubicBezTo>
                <a:cubicBezTo>
                  <a:pt x="720165" y="557216"/>
                  <a:pt x="725787" y="561632"/>
                  <a:pt x="731408" y="561632"/>
                </a:cubicBezTo>
                <a:lnTo>
                  <a:pt x="1126028" y="561632"/>
                </a:lnTo>
                <a:cubicBezTo>
                  <a:pt x="1132774" y="561632"/>
                  <a:pt x="1137271" y="557216"/>
                  <a:pt x="1137271" y="551696"/>
                </a:cubicBezTo>
                <a:cubicBezTo>
                  <a:pt x="1137271" y="546176"/>
                  <a:pt x="1132774" y="540656"/>
                  <a:pt x="1126028" y="540656"/>
                </a:cubicBezTo>
                <a:close/>
                <a:moveTo>
                  <a:pt x="120567" y="527426"/>
                </a:moveTo>
                <a:lnTo>
                  <a:pt x="120567" y="875794"/>
                </a:lnTo>
                <a:lnTo>
                  <a:pt x="655995" y="875794"/>
                </a:lnTo>
                <a:lnTo>
                  <a:pt x="655995" y="527426"/>
                </a:lnTo>
                <a:close/>
                <a:moveTo>
                  <a:pt x="731408" y="524094"/>
                </a:moveTo>
                <a:lnTo>
                  <a:pt x="1126028" y="524094"/>
                </a:lnTo>
                <a:cubicBezTo>
                  <a:pt x="1141768" y="524094"/>
                  <a:pt x="1154135" y="536238"/>
                  <a:pt x="1154135" y="551696"/>
                </a:cubicBezTo>
                <a:cubicBezTo>
                  <a:pt x="1154135" y="566050"/>
                  <a:pt x="1141768" y="578194"/>
                  <a:pt x="1126028" y="578194"/>
                </a:cubicBezTo>
                <a:lnTo>
                  <a:pt x="731408" y="578194"/>
                </a:lnTo>
                <a:cubicBezTo>
                  <a:pt x="715668" y="578194"/>
                  <a:pt x="703301" y="566050"/>
                  <a:pt x="703301" y="551696"/>
                </a:cubicBezTo>
                <a:cubicBezTo>
                  <a:pt x="703301" y="536238"/>
                  <a:pt x="715668" y="524094"/>
                  <a:pt x="731408" y="524094"/>
                </a:cubicBezTo>
                <a:close/>
                <a:moveTo>
                  <a:pt x="104819" y="510568"/>
                </a:moveTo>
                <a:lnTo>
                  <a:pt x="671743" y="510568"/>
                </a:lnTo>
                <a:lnTo>
                  <a:pt x="671743" y="892652"/>
                </a:lnTo>
                <a:lnTo>
                  <a:pt x="104819" y="892652"/>
                </a:lnTo>
                <a:close/>
                <a:moveTo>
                  <a:pt x="1226268" y="397860"/>
                </a:moveTo>
                <a:lnTo>
                  <a:pt x="1233031" y="397860"/>
                </a:lnTo>
                <a:lnTo>
                  <a:pt x="1233031" y="413640"/>
                </a:lnTo>
                <a:lnTo>
                  <a:pt x="1226268" y="413640"/>
                </a:lnTo>
                <a:close/>
                <a:moveTo>
                  <a:pt x="16906" y="397860"/>
                </a:moveTo>
                <a:lnTo>
                  <a:pt x="1225141" y="397860"/>
                </a:lnTo>
                <a:lnTo>
                  <a:pt x="1225141" y="413640"/>
                </a:lnTo>
                <a:lnTo>
                  <a:pt x="16906" y="413640"/>
                </a:lnTo>
                <a:close/>
                <a:moveTo>
                  <a:pt x="7889" y="397860"/>
                </a:moveTo>
                <a:lnTo>
                  <a:pt x="15779" y="397860"/>
                </a:lnTo>
                <a:lnTo>
                  <a:pt x="15779" y="413640"/>
                </a:lnTo>
                <a:lnTo>
                  <a:pt x="7889" y="413640"/>
                </a:lnTo>
                <a:close/>
                <a:moveTo>
                  <a:pt x="988450" y="100310"/>
                </a:moveTo>
                <a:lnTo>
                  <a:pt x="1005070" y="100310"/>
                </a:lnTo>
                <a:lnTo>
                  <a:pt x="1005070" y="153698"/>
                </a:lnTo>
                <a:cubicBezTo>
                  <a:pt x="1005070" y="161484"/>
                  <a:pt x="1011718" y="168158"/>
                  <a:pt x="1020582" y="168158"/>
                </a:cubicBezTo>
                <a:lnTo>
                  <a:pt x="1021689" y="168158"/>
                </a:lnTo>
                <a:cubicBezTo>
                  <a:pt x="1029445" y="168158"/>
                  <a:pt x="1037201" y="161484"/>
                  <a:pt x="1037201" y="153698"/>
                </a:cubicBezTo>
                <a:lnTo>
                  <a:pt x="1037201" y="100310"/>
                </a:lnTo>
                <a:lnTo>
                  <a:pt x="1053821" y="100310"/>
                </a:lnTo>
                <a:lnTo>
                  <a:pt x="1053821" y="153698"/>
                </a:lnTo>
                <a:cubicBezTo>
                  <a:pt x="1053821" y="170382"/>
                  <a:pt x="1039417" y="184840"/>
                  <a:pt x="1021689" y="184840"/>
                </a:cubicBezTo>
                <a:lnTo>
                  <a:pt x="1020582" y="184840"/>
                </a:lnTo>
                <a:cubicBezTo>
                  <a:pt x="1002854" y="184840"/>
                  <a:pt x="988450" y="170382"/>
                  <a:pt x="988450" y="153698"/>
                </a:cubicBezTo>
                <a:close/>
                <a:moveTo>
                  <a:pt x="872363" y="100310"/>
                </a:moveTo>
                <a:lnTo>
                  <a:pt x="888978" y="100310"/>
                </a:lnTo>
                <a:lnTo>
                  <a:pt x="888978" y="153698"/>
                </a:lnTo>
                <a:cubicBezTo>
                  <a:pt x="888978" y="161484"/>
                  <a:pt x="895624" y="168158"/>
                  <a:pt x="903378" y="168158"/>
                </a:cubicBezTo>
                <a:lnTo>
                  <a:pt x="905593" y="168158"/>
                </a:lnTo>
                <a:cubicBezTo>
                  <a:pt x="913346" y="168158"/>
                  <a:pt x="919992" y="161484"/>
                  <a:pt x="919992" y="153698"/>
                </a:cubicBezTo>
                <a:lnTo>
                  <a:pt x="919992" y="100310"/>
                </a:lnTo>
                <a:lnTo>
                  <a:pt x="936607" y="100310"/>
                </a:lnTo>
                <a:lnTo>
                  <a:pt x="936607" y="153698"/>
                </a:lnTo>
                <a:cubicBezTo>
                  <a:pt x="936607" y="170382"/>
                  <a:pt x="922208" y="184840"/>
                  <a:pt x="905593" y="184840"/>
                </a:cubicBezTo>
                <a:lnTo>
                  <a:pt x="903378" y="184840"/>
                </a:lnTo>
                <a:cubicBezTo>
                  <a:pt x="886763" y="184840"/>
                  <a:pt x="872363" y="170382"/>
                  <a:pt x="872363" y="153698"/>
                </a:cubicBezTo>
                <a:close/>
                <a:moveTo>
                  <a:pt x="756274" y="100310"/>
                </a:moveTo>
                <a:lnTo>
                  <a:pt x="772889" y="100310"/>
                </a:lnTo>
                <a:lnTo>
                  <a:pt x="772889" y="153698"/>
                </a:lnTo>
                <a:cubicBezTo>
                  <a:pt x="772889" y="161484"/>
                  <a:pt x="779535" y="168158"/>
                  <a:pt x="787289" y="168158"/>
                </a:cubicBezTo>
                <a:lnTo>
                  <a:pt x="789504" y="168158"/>
                </a:lnTo>
                <a:cubicBezTo>
                  <a:pt x="797257" y="168158"/>
                  <a:pt x="803903" y="161484"/>
                  <a:pt x="803903" y="153698"/>
                </a:cubicBezTo>
                <a:lnTo>
                  <a:pt x="803903" y="100310"/>
                </a:lnTo>
                <a:lnTo>
                  <a:pt x="820518" y="100310"/>
                </a:lnTo>
                <a:lnTo>
                  <a:pt x="820518" y="153698"/>
                </a:lnTo>
                <a:cubicBezTo>
                  <a:pt x="820518" y="170382"/>
                  <a:pt x="806119" y="184840"/>
                  <a:pt x="789504" y="184840"/>
                </a:cubicBezTo>
                <a:lnTo>
                  <a:pt x="787289" y="184840"/>
                </a:lnTo>
                <a:cubicBezTo>
                  <a:pt x="769566" y="184840"/>
                  <a:pt x="756274" y="170382"/>
                  <a:pt x="756274" y="153698"/>
                </a:cubicBezTo>
                <a:close/>
                <a:moveTo>
                  <a:pt x="640184" y="100310"/>
                </a:moveTo>
                <a:lnTo>
                  <a:pt x="656799" y="100310"/>
                </a:lnTo>
                <a:lnTo>
                  <a:pt x="656799" y="153698"/>
                </a:lnTo>
                <a:cubicBezTo>
                  <a:pt x="656799" y="161484"/>
                  <a:pt x="663445" y="168158"/>
                  <a:pt x="671199" y="168158"/>
                </a:cubicBezTo>
                <a:lnTo>
                  <a:pt x="673414" y="168158"/>
                </a:lnTo>
                <a:cubicBezTo>
                  <a:pt x="681167" y="168158"/>
                  <a:pt x="687813" y="161484"/>
                  <a:pt x="687813" y="153698"/>
                </a:cubicBezTo>
                <a:lnTo>
                  <a:pt x="687813" y="100310"/>
                </a:lnTo>
                <a:lnTo>
                  <a:pt x="704428" y="100310"/>
                </a:lnTo>
                <a:lnTo>
                  <a:pt x="704428" y="153698"/>
                </a:lnTo>
                <a:cubicBezTo>
                  <a:pt x="704428" y="170382"/>
                  <a:pt x="690029" y="184840"/>
                  <a:pt x="673414" y="184840"/>
                </a:cubicBezTo>
                <a:lnTo>
                  <a:pt x="671199" y="184840"/>
                </a:lnTo>
                <a:cubicBezTo>
                  <a:pt x="654584" y="184840"/>
                  <a:pt x="640184" y="170382"/>
                  <a:pt x="640184" y="153698"/>
                </a:cubicBezTo>
                <a:close/>
                <a:moveTo>
                  <a:pt x="524094" y="100310"/>
                </a:moveTo>
                <a:lnTo>
                  <a:pt x="539597" y="100310"/>
                </a:lnTo>
                <a:lnTo>
                  <a:pt x="539597" y="153698"/>
                </a:lnTo>
                <a:cubicBezTo>
                  <a:pt x="539597" y="161484"/>
                  <a:pt x="546241" y="168158"/>
                  <a:pt x="555099" y="168158"/>
                </a:cubicBezTo>
                <a:lnTo>
                  <a:pt x="556206" y="168158"/>
                </a:lnTo>
                <a:cubicBezTo>
                  <a:pt x="565065" y="168158"/>
                  <a:pt x="571709" y="161484"/>
                  <a:pt x="571709" y="153698"/>
                </a:cubicBezTo>
                <a:lnTo>
                  <a:pt x="571709" y="100310"/>
                </a:lnTo>
                <a:lnTo>
                  <a:pt x="587211" y="100310"/>
                </a:lnTo>
                <a:lnTo>
                  <a:pt x="587211" y="153698"/>
                </a:lnTo>
                <a:cubicBezTo>
                  <a:pt x="587211" y="170382"/>
                  <a:pt x="573923" y="184840"/>
                  <a:pt x="556206" y="184840"/>
                </a:cubicBezTo>
                <a:lnTo>
                  <a:pt x="555099" y="184840"/>
                </a:lnTo>
                <a:cubicBezTo>
                  <a:pt x="537382" y="184840"/>
                  <a:pt x="524094" y="170382"/>
                  <a:pt x="524094" y="153698"/>
                </a:cubicBezTo>
                <a:close/>
                <a:moveTo>
                  <a:pt x="406874" y="100310"/>
                </a:moveTo>
                <a:lnTo>
                  <a:pt x="424602" y="100310"/>
                </a:lnTo>
                <a:lnTo>
                  <a:pt x="424602" y="153698"/>
                </a:lnTo>
                <a:cubicBezTo>
                  <a:pt x="424602" y="161484"/>
                  <a:pt x="431250" y="168158"/>
                  <a:pt x="439006" y="168158"/>
                </a:cubicBezTo>
                <a:lnTo>
                  <a:pt x="440114" y="168158"/>
                </a:lnTo>
                <a:cubicBezTo>
                  <a:pt x="448978" y="168158"/>
                  <a:pt x="455626" y="161484"/>
                  <a:pt x="455626" y="153698"/>
                </a:cubicBezTo>
                <a:lnTo>
                  <a:pt x="455626" y="100310"/>
                </a:lnTo>
                <a:lnTo>
                  <a:pt x="472245" y="100310"/>
                </a:lnTo>
                <a:lnTo>
                  <a:pt x="472245" y="153698"/>
                </a:lnTo>
                <a:cubicBezTo>
                  <a:pt x="472245" y="170382"/>
                  <a:pt x="457841" y="184840"/>
                  <a:pt x="440114" y="184840"/>
                </a:cubicBezTo>
                <a:lnTo>
                  <a:pt x="439006" y="184840"/>
                </a:lnTo>
                <a:cubicBezTo>
                  <a:pt x="421278" y="184840"/>
                  <a:pt x="406874" y="170382"/>
                  <a:pt x="406874" y="153698"/>
                </a:cubicBezTo>
                <a:close/>
                <a:moveTo>
                  <a:pt x="291915" y="100310"/>
                </a:moveTo>
                <a:lnTo>
                  <a:pt x="307418" y="100310"/>
                </a:lnTo>
                <a:lnTo>
                  <a:pt x="307418" y="153698"/>
                </a:lnTo>
                <a:cubicBezTo>
                  <a:pt x="307418" y="161484"/>
                  <a:pt x="314062" y="168158"/>
                  <a:pt x="322920" y="168158"/>
                </a:cubicBezTo>
                <a:lnTo>
                  <a:pt x="324027" y="168158"/>
                </a:lnTo>
                <a:cubicBezTo>
                  <a:pt x="331779" y="168158"/>
                  <a:pt x="338423" y="161484"/>
                  <a:pt x="338423" y="153698"/>
                </a:cubicBezTo>
                <a:lnTo>
                  <a:pt x="338423" y="100310"/>
                </a:lnTo>
                <a:lnTo>
                  <a:pt x="355032" y="100310"/>
                </a:lnTo>
                <a:lnTo>
                  <a:pt x="355032" y="153698"/>
                </a:lnTo>
                <a:cubicBezTo>
                  <a:pt x="355032" y="170382"/>
                  <a:pt x="341744" y="184840"/>
                  <a:pt x="324027" y="184840"/>
                </a:cubicBezTo>
                <a:lnTo>
                  <a:pt x="322920" y="184840"/>
                </a:lnTo>
                <a:cubicBezTo>
                  <a:pt x="305203" y="184840"/>
                  <a:pt x="291915" y="170382"/>
                  <a:pt x="291915" y="153698"/>
                </a:cubicBezTo>
                <a:close/>
                <a:moveTo>
                  <a:pt x="174698" y="100310"/>
                </a:moveTo>
                <a:lnTo>
                  <a:pt x="191318" y="100310"/>
                </a:lnTo>
                <a:lnTo>
                  <a:pt x="191318" y="153698"/>
                </a:lnTo>
                <a:cubicBezTo>
                  <a:pt x="191318" y="161484"/>
                  <a:pt x="197966" y="168158"/>
                  <a:pt x="206830" y="168158"/>
                </a:cubicBezTo>
                <a:lnTo>
                  <a:pt x="207938" y="168158"/>
                </a:lnTo>
                <a:cubicBezTo>
                  <a:pt x="216802" y="168158"/>
                  <a:pt x="223450" y="161484"/>
                  <a:pt x="223450" y="153698"/>
                </a:cubicBezTo>
                <a:lnTo>
                  <a:pt x="223450" y="100310"/>
                </a:lnTo>
                <a:lnTo>
                  <a:pt x="240069" y="100310"/>
                </a:lnTo>
                <a:lnTo>
                  <a:pt x="240069" y="153698"/>
                </a:lnTo>
                <a:cubicBezTo>
                  <a:pt x="240069" y="170382"/>
                  <a:pt x="224557" y="184840"/>
                  <a:pt x="207938" y="184840"/>
                </a:cubicBezTo>
                <a:lnTo>
                  <a:pt x="206830" y="184840"/>
                </a:lnTo>
                <a:cubicBezTo>
                  <a:pt x="189102" y="184840"/>
                  <a:pt x="174698" y="170382"/>
                  <a:pt x="174698" y="153698"/>
                </a:cubicBezTo>
                <a:close/>
                <a:moveTo>
                  <a:pt x="1038045" y="84532"/>
                </a:moveTo>
                <a:lnTo>
                  <a:pt x="1053824" y="84532"/>
                </a:lnTo>
                <a:lnTo>
                  <a:pt x="1053824" y="99184"/>
                </a:lnTo>
                <a:lnTo>
                  <a:pt x="1038045" y="99184"/>
                </a:lnTo>
                <a:close/>
                <a:moveTo>
                  <a:pt x="988450" y="84532"/>
                </a:moveTo>
                <a:lnTo>
                  <a:pt x="1004229" y="84532"/>
                </a:lnTo>
                <a:lnTo>
                  <a:pt x="1004229" y="99184"/>
                </a:lnTo>
                <a:lnTo>
                  <a:pt x="988450" y="99184"/>
                </a:lnTo>
                <a:close/>
                <a:moveTo>
                  <a:pt x="937731" y="84532"/>
                </a:moveTo>
                <a:lnTo>
                  <a:pt x="987323" y="84532"/>
                </a:lnTo>
                <a:lnTo>
                  <a:pt x="987323" y="99184"/>
                </a:lnTo>
                <a:lnTo>
                  <a:pt x="937731" y="99184"/>
                </a:lnTo>
                <a:close/>
                <a:moveTo>
                  <a:pt x="920828" y="84532"/>
                </a:moveTo>
                <a:lnTo>
                  <a:pt x="936607" y="84532"/>
                </a:lnTo>
                <a:lnTo>
                  <a:pt x="936607" y="99184"/>
                </a:lnTo>
                <a:lnTo>
                  <a:pt x="920828" y="99184"/>
                </a:lnTo>
                <a:close/>
                <a:moveTo>
                  <a:pt x="872363" y="84532"/>
                </a:moveTo>
                <a:lnTo>
                  <a:pt x="888142" y="84532"/>
                </a:lnTo>
                <a:lnTo>
                  <a:pt x="888142" y="99184"/>
                </a:lnTo>
                <a:lnTo>
                  <a:pt x="872363" y="99184"/>
                </a:lnTo>
                <a:close/>
                <a:moveTo>
                  <a:pt x="821645" y="84532"/>
                </a:moveTo>
                <a:lnTo>
                  <a:pt x="871237" y="84532"/>
                </a:lnTo>
                <a:lnTo>
                  <a:pt x="871237" y="99184"/>
                </a:lnTo>
                <a:lnTo>
                  <a:pt x="821645" y="99184"/>
                </a:lnTo>
                <a:close/>
                <a:moveTo>
                  <a:pt x="804738" y="84532"/>
                </a:moveTo>
                <a:lnTo>
                  <a:pt x="820517" y="84532"/>
                </a:lnTo>
                <a:lnTo>
                  <a:pt x="820517" y="99184"/>
                </a:lnTo>
                <a:lnTo>
                  <a:pt x="804738" y="99184"/>
                </a:lnTo>
                <a:close/>
                <a:moveTo>
                  <a:pt x="756274" y="84532"/>
                </a:moveTo>
                <a:lnTo>
                  <a:pt x="772053" y="84532"/>
                </a:lnTo>
                <a:lnTo>
                  <a:pt x="772053" y="99184"/>
                </a:lnTo>
                <a:lnTo>
                  <a:pt x="756274" y="99184"/>
                </a:lnTo>
                <a:close/>
                <a:moveTo>
                  <a:pt x="705555" y="84532"/>
                </a:moveTo>
                <a:lnTo>
                  <a:pt x="755147" y="84532"/>
                </a:lnTo>
                <a:lnTo>
                  <a:pt x="755147" y="99184"/>
                </a:lnTo>
                <a:lnTo>
                  <a:pt x="705555" y="99184"/>
                </a:lnTo>
                <a:close/>
                <a:moveTo>
                  <a:pt x="688649" y="84532"/>
                </a:moveTo>
                <a:lnTo>
                  <a:pt x="704428" y="84532"/>
                </a:lnTo>
                <a:lnTo>
                  <a:pt x="704428" y="99184"/>
                </a:lnTo>
                <a:lnTo>
                  <a:pt x="688649" y="99184"/>
                </a:lnTo>
                <a:close/>
                <a:moveTo>
                  <a:pt x="640184" y="84532"/>
                </a:moveTo>
                <a:lnTo>
                  <a:pt x="655963" y="84532"/>
                </a:lnTo>
                <a:lnTo>
                  <a:pt x="655963" y="99184"/>
                </a:lnTo>
                <a:lnTo>
                  <a:pt x="640184" y="99184"/>
                </a:lnTo>
                <a:close/>
                <a:moveTo>
                  <a:pt x="588338" y="84532"/>
                </a:moveTo>
                <a:lnTo>
                  <a:pt x="639057" y="84532"/>
                </a:lnTo>
                <a:lnTo>
                  <a:pt x="639057" y="99184"/>
                </a:lnTo>
                <a:lnTo>
                  <a:pt x="588338" y="99184"/>
                </a:lnTo>
                <a:close/>
                <a:moveTo>
                  <a:pt x="572559" y="84532"/>
                </a:moveTo>
                <a:lnTo>
                  <a:pt x="587211" y="84532"/>
                </a:lnTo>
                <a:lnTo>
                  <a:pt x="587211" y="99184"/>
                </a:lnTo>
                <a:lnTo>
                  <a:pt x="572559" y="99184"/>
                </a:lnTo>
                <a:close/>
                <a:moveTo>
                  <a:pt x="524094" y="84532"/>
                </a:moveTo>
                <a:lnTo>
                  <a:pt x="538746" y="84532"/>
                </a:lnTo>
                <a:lnTo>
                  <a:pt x="538746" y="99184"/>
                </a:lnTo>
                <a:lnTo>
                  <a:pt x="524094" y="99184"/>
                </a:lnTo>
                <a:close/>
                <a:moveTo>
                  <a:pt x="473375" y="84532"/>
                </a:moveTo>
                <a:lnTo>
                  <a:pt x="522967" y="84532"/>
                </a:lnTo>
                <a:lnTo>
                  <a:pt x="522967" y="99184"/>
                </a:lnTo>
                <a:lnTo>
                  <a:pt x="473375" y="99184"/>
                </a:lnTo>
                <a:close/>
                <a:moveTo>
                  <a:pt x="456469" y="84532"/>
                </a:moveTo>
                <a:lnTo>
                  <a:pt x="472248" y="84532"/>
                </a:lnTo>
                <a:lnTo>
                  <a:pt x="472248" y="99184"/>
                </a:lnTo>
                <a:lnTo>
                  <a:pt x="456469" y="99184"/>
                </a:lnTo>
                <a:close/>
                <a:moveTo>
                  <a:pt x="406874" y="84532"/>
                </a:moveTo>
                <a:lnTo>
                  <a:pt x="423780" y="84532"/>
                </a:lnTo>
                <a:lnTo>
                  <a:pt x="423780" y="99184"/>
                </a:lnTo>
                <a:lnTo>
                  <a:pt x="406874" y="99184"/>
                </a:lnTo>
                <a:close/>
                <a:moveTo>
                  <a:pt x="356159" y="84532"/>
                </a:moveTo>
                <a:lnTo>
                  <a:pt x="405751" y="84532"/>
                </a:lnTo>
                <a:lnTo>
                  <a:pt x="405751" y="99184"/>
                </a:lnTo>
                <a:lnTo>
                  <a:pt x="356159" y="99184"/>
                </a:lnTo>
                <a:close/>
                <a:moveTo>
                  <a:pt x="339252" y="84532"/>
                </a:moveTo>
                <a:lnTo>
                  <a:pt x="355031" y="84532"/>
                </a:lnTo>
                <a:lnTo>
                  <a:pt x="355031" y="99184"/>
                </a:lnTo>
                <a:lnTo>
                  <a:pt x="339252" y="99184"/>
                </a:lnTo>
                <a:close/>
                <a:moveTo>
                  <a:pt x="291915" y="84532"/>
                </a:moveTo>
                <a:lnTo>
                  <a:pt x="306567" y="84532"/>
                </a:lnTo>
                <a:lnTo>
                  <a:pt x="306567" y="99184"/>
                </a:lnTo>
                <a:lnTo>
                  <a:pt x="291915" y="99184"/>
                </a:lnTo>
                <a:close/>
                <a:moveTo>
                  <a:pt x="241196" y="84532"/>
                </a:moveTo>
                <a:lnTo>
                  <a:pt x="290788" y="84532"/>
                </a:lnTo>
                <a:lnTo>
                  <a:pt x="290788" y="99184"/>
                </a:lnTo>
                <a:lnTo>
                  <a:pt x="241196" y="99184"/>
                </a:lnTo>
                <a:close/>
                <a:moveTo>
                  <a:pt x="224290" y="84532"/>
                </a:moveTo>
                <a:lnTo>
                  <a:pt x="240069" y="84532"/>
                </a:lnTo>
                <a:lnTo>
                  <a:pt x="240069" y="99184"/>
                </a:lnTo>
                <a:lnTo>
                  <a:pt x="224290" y="99184"/>
                </a:lnTo>
                <a:close/>
                <a:moveTo>
                  <a:pt x="174698" y="84532"/>
                </a:moveTo>
                <a:lnTo>
                  <a:pt x="190477" y="84532"/>
                </a:lnTo>
                <a:lnTo>
                  <a:pt x="190477" y="99184"/>
                </a:lnTo>
                <a:lnTo>
                  <a:pt x="174698" y="99184"/>
                </a:lnTo>
                <a:close/>
                <a:moveTo>
                  <a:pt x="108102" y="84532"/>
                </a:moveTo>
                <a:lnTo>
                  <a:pt x="174540" y="84532"/>
                </a:lnTo>
                <a:lnTo>
                  <a:pt x="174540" y="100298"/>
                </a:lnTo>
                <a:lnTo>
                  <a:pt x="108102" y="100298"/>
                </a:lnTo>
                <a:cubicBezTo>
                  <a:pt x="57429" y="100298"/>
                  <a:pt x="16891" y="141970"/>
                  <a:pt x="16891" y="192650"/>
                </a:cubicBezTo>
                <a:lnTo>
                  <a:pt x="16891" y="397628"/>
                </a:lnTo>
                <a:lnTo>
                  <a:pt x="7882" y="397628"/>
                </a:lnTo>
                <a:lnTo>
                  <a:pt x="7882" y="414522"/>
                </a:lnTo>
                <a:lnTo>
                  <a:pt x="16891" y="414522"/>
                </a:lnTo>
                <a:lnTo>
                  <a:pt x="16891" y="1490088"/>
                </a:lnTo>
                <a:cubicBezTo>
                  <a:pt x="16891" y="1540768"/>
                  <a:pt x="57429" y="1582440"/>
                  <a:pt x="108102" y="1582440"/>
                </a:cubicBezTo>
                <a:lnTo>
                  <a:pt x="1132819" y="1582440"/>
                </a:lnTo>
                <a:cubicBezTo>
                  <a:pt x="1183492" y="1582440"/>
                  <a:pt x="1225156" y="1540768"/>
                  <a:pt x="1225156" y="1490088"/>
                </a:cubicBezTo>
                <a:lnTo>
                  <a:pt x="1225156" y="414522"/>
                </a:lnTo>
                <a:lnTo>
                  <a:pt x="1233039" y="414522"/>
                </a:lnTo>
                <a:lnTo>
                  <a:pt x="1233039" y="397628"/>
                </a:lnTo>
                <a:lnTo>
                  <a:pt x="1225156" y="397628"/>
                </a:lnTo>
                <a:lnTo>
                  <a:pt x="1225156" y="192650"/>
                </a:lnTo>
                <a:cubicBezTo>
                  <a:pt x="1225156" y="141970"/>
                  <a:pt x="1183492" y="100298"/>
                  <a:pt x="1132819" y="100298"/>
                </a:cubicBezTo>
                <a:lnTo>
                  <a:pt x="1053995" y="100298"/>
                </a:lnTo>
                <a:lnTo>
                  <a:pt x="1053995" y="84532"/>
                </a:lnTo>
                <a:lnTo>
                  <a:pt x="1132819" y="84532"/>
                </a:lnTo>
                <a:cubicBezTo>
                  <a:pt x="1192500" y="84532"/>
                  <a:pt x="1242047" y="132960"/>
                  <a:pt x="1242047" y="192650"/>
                </a:cubicBezTo>
                <a:lnTo>
                  <a:pt x="1242047" y="1490088"/>
                </a:lnTo>
                <a:cubicBezTo>
                  <a:pt x="1242047" y="1550904"/>
                  <a:pt x="1192500" y="1599332"/>
                  <a:pt x="1132819" y="1599332"/>
                </a:cubicBezTo>
                <a:lnTo>
                  <a:pt x="108102" y="1599332"/>
                </a:lnTo>
                <a:cubicBezTo>
                  <a:pt x="47294" y="1599332"/>
                  <a:pt x="0" y="1550904"/>
                  <a:pt x="0" y="1490088"/>
                </a:cubicBezTo>
                <a:lnTo>
                  <a:pt x="0" y="192650"/>
                </a:lnTo>
                <a:cubicBezTo>
                  <a:pt x="0" y="132960"/>
                  <a:pt x="47294" y="84532"/>
                  <a:pt x="108102" y="84532"/>
                </a:cubicBezTo>
                <a:close/>
                <a:moveTo>
                  <a:pt x="1020582" y="0"/>
                </a:moveTo>
                <a:lnTo>
                  <a:pt x="1021689" y="0"/>
                </a:lnTo>
                <a:cubicBezTo>
                  <a:pt x="1039417" y="0"/>
                  <a:pt x="1053821" y="13344"/>
                  <a:pt x="1053821" y="31136"/>
                </a:cubicBezTo>
                <a:lnTo>
                  <a:pt x="1053821" y="83404"/>
                </a:lnTo>
                <a:lnTo>
                  <a:pt x="1037201" y="83404"/>
                </a:lnTo>
                <a:lnTo>
                  <a:pt x="1037201" y="31136"/>
                </a:lnTo>
                <a:cubicBezTo>
                  <a:pt x="1037201" y="23352"/>
                  <a:pt x="1029445" y="16680"/>
                  <a:pt x="1021689" y="16680"/>
                </a:cubicBezTo>
                <a:lnTo>
                  <a:pt x="1020582" y="16680"/>
                </a:lnTo>
                <a:cubicBezTo>
                  <a:pt x="1011718" y="16680"/>
                  <a:pt x="1005070" y="23352"/>
                  <a:pt x="1005070" y="31136"/>
                </a:cubicBezTo>
                <a:lnTo>
                  <a:pt x="1005070" y="83404"/>
                </a:lnTo>
                <a:lnTo>
                  <a:pt x="988450" y="83404"/>
                </a:lnTo>
                <a:lnTo>
                  <a:pt x="988450" y="31136"/>
                </a:lnTo>
                <a:cubicBezTo>
                  <a:pt x="988450" y="13344"/>
                  <a:pt x="1002854" y="0"/>
                  <a:pt x="1020582" y="0"/>
                </a:cubicBezTo>
                <a:close/>
                <a:moveTo>
                  <a:pt x="903378" y="0"/>
                </a:moveTo>
                <a:lnTo>
                  <a:pt x="905593" y="0"/>
                </a:lnTo>
                <a:cubicBezTo>
                  <a:pt x="922208" y="0"/>
                  <a:pt x="936607" y="13344"/>
                  <a:pt x="936607" y="31136"/>
                </a:cubicBezTo>
                <a:lnTo>
                  <a:pt x="936607" y="83404"/>
                </a:lnTo>
                <a:lnTo>
                  <a:pt x="919992" y="83404"/>
                </a:lnTo>
                <a:lnTo>
                  <a:pt x="919992" y="31136"/>
                </a:lnTo>
                <a:cubicBezTo>
                  <a:pt x="919992" y="23352"/>
                  <a:pt x="913346" y="16680"/>
                  <a:pt x="905593" y="16680"/>
                </a:cubicBezTo>
                <a:lnTo>
                  <a:pt x="903378" y="16680"/>
                </a:lnTo>
                <a:cubicBezTo>
                  <a:pt x="895624" y="16680"/>
                  <a:pt x="888978" y="23352"/>
                  <a:pt x="888978" y="31136"/>
                </a:cubicBezTo>
                <a:lnTo>
                  <a:pt x="888978" y="83404"/>
                </a:lnTo>
                <a:lnTo>
                  <a:pt x="872363" y="83404"/>
                </a:lnTo>
                <a:lnTo>
                  <a:pt x="872363" y="31136"/>
                </a:lnTo>
                <a:cubicBezTo>
                  <a:pt x="872363" y="13344"/>
                  <a:pt x="886763" y="0"/>
                  <a:pt x="903378" y="0"/>
                </a:cubicBezTo>
                <a:close/>
                <a:moveTo>
                  <a:pt x="787289" y="0"/>
                </a:moveTo>
                <a:lnTo>
                  <a:pt x="789504" y="0"/>
                </a:lnTo>
                <a:cubicBezTo>
                  <a:pt x="806119" y="0"/>
                  <a:pt x="820518" y="13344"/>
                  <a:pt x="820518" y="31136"/>
                </a:cubicBezTo>
                <a:lnTo>
                  <a:pt x="820518" y="83404"/>
                </a:lnTo>
                <a:lnTo>
                  <a:pt x="803903" y="83404"/>
                </a:lnTo>
                <a:lnTo>
                  <a:pt x="803903" y="31136"/>
                </a:lnTo>
                <a:cubicBezTo>
                  <a:pt x="803903" y="23352"/>
                  <a:pt x="797257" y="16680"/>
                  <a:pt x="789504" y="16680"/>
                </a:cubicBezTo>
                <a:lnTo>
                  <a:pt x="787289" y="16680"/>
                </a:lnTo>
                <a:cubicBezTo>
                  <a:pt x="779535" y="16680"/>
                  <a:pt x="772889" y="23352"/>
                  <a:pt x="772889" y="31136"/>
                </a:cubicBezTo>
                <a:lnTo>
                  <a:pt x="772889" y="83404"/>
                </a:lnTo>
                <a:lnTo>
                  <a:pt x="756274" y="83404"/>
                </a:lnTo>
                <a:lnTo>
                  <a:pt x="756274" y="31136"/>
                </a:lnTo>
                <a:cubicBezTo>
                  <a:pt x="756274" y="13344"/>
                  <a:pt x="769566" y="0"/>
                  <a:pt x="787289" y="0"/>
                </a:cubicBezTo>
                <a:close/>
                <a:moveTo>
                  <a:pt x="671199" y="0"/>
                </a:moveTo>
                <a:lnTo>
                  <a:pt x="673414" y="0"/>
                </a:lnTo>
                <a:cubicBezTo>
                  <a:pt x="690029" y="0"/>
                  <a:pt x="704428" y="13344"/>
                  <a:pt x="704428" y="31136"/>
                </a:cubicBezTo>
                <a:lnTo>
                  <a:pt x="704428" y="83404"/>
                </a:lnTo>
                <a:lnTo>
                  <a:pt x="687813" y="83404"/>
                </a:lnTo>
                <a:lnTo>
                  <a:pt x="687813" y="31136"/>
                </a:lnTo>
                <a:cubicBezTo>
                  <a:pt x="687813" y="23352"/>
                  <a:pt x="681167" y="16680"/>
                  <a:pt x="673414" y="16680"/>
                </a:cubicBezTo>
                <a:lnTo>
                  <a:pt x="671199" y="16680"/>
                </a:lnTo>
                <a:cubicBezTo>
                  <a:pt x="663445" y="16680"/>
                  <a:pt x="656799" y="23352"/>
                  <a:pt x="656799" y="31136"/>
                </a:cubicBezTo>
                <a:lnTo>
                  <a:pt x="656799" y="83404"/>
                </a:lnTo>
                <a:lnTo>
                  <a:pt x="640184" y="83404"/>
                </a:lnTo>
                <a:lnTo>
                  <a:pt x="640184" y="31136"/>
                </a:lnTo>
                <a:cubicBezTo>
                  <a:pt x="640184" y="13344"/>
                  <a:pt x="654584" y="0"/>
                  <a:pt x="671199" y="0"/>
                </a:cubicBezTo>
                <a:close/>
                <a:moveTo>
                  <a:pt x="555099" y="0"/>
                </a:moveTo>
                <a:lnTo>
                  <a:pt x="556206" y="0"/>
                </a:lnTo>
                <a:cubicBezTo>
                  <a:pt x="573923" y="0"/>
                  <a:pt x="587211" y="13344"/>
                  <a:pt x="587211" y="31136"/>
                </a:cubicBezTo>
                <a:lnTo>
                  <a:pt x="587211" y="83404"/>
                </a:lnTo>
                <a:lnTo>
                  <a:pt x="571709" y="83404"/>
                </a:lnTo>
                <a:lnTo>
                  <a:pt x="571709" y="31136"/>
                </a:lnTo>
                <a:cubicBezTo>
                  <a:pt x="571709" y="23352"/>
                  <a:pt x="565065" y="16680"/>
                  <a:pt x="556206" y="16680"/>
                </a:cubicBezTo>
                <a:lnTo>
                  <a:pt x="555099" y="16680"/>
                </a:lnTo>
                <a:cubicBezTo>
                  <a:pt x="546241" y="16680"/>
                  <a:pt x="539597" y="23352"/>
                  <a:pt x="539597" y="31136"/>
                </a:cubicBezTo>
                <a:lnTo>
                  <a:pt x="539597" y="83404"/>
                </a:lnTo>
                <a:lnTo>
                  <a:pt x="524094" y="83404"/>
                </a:lnTo>
                <a:lnTo>
                  <a:pt x="524094" y="31136"/>
                </a:lnTo>
                <a:cubicBezTo>
                  <a:pt x="524094" y="13344"/>
                  <a:pt x="537382" y="0"/>
                  <a:pt x="555099" y="0"/>
                </a:cubicBezTo>
                <a:close/>
                <a:moveTo>
                  <a:pt x="439006" y="0"/>
                </a:moveTo>
                <a:lnTo>
                  <a:pt x="440114" y="0"/>
                </a:lnTo>
                <a:cubicBezTo>
                  <a:pt x="457841" y="0"/>
                  <a:pt x="472245" y="13344"/>
                  <a:pt x="472245" y="31136"/>
                </a:cubicBezTo>
                <a:lnTo>
                  <a:pt x="472245" y="83404"/>
                </a:lnTo>
                <a:lnTo>
                  <a:pt x="455626" y="83404"/>
                </a:lnTo>
                <a:lnTo>
                  <a:pt x="455626" y="31136"/>
                </a:lnTo>
                <a:cubicBezTo>
                  <a:pt x="455626" y="23352"/>
                  <a:pt x="448978" y="16680"/>
                  <a:pt x="440114" y="16680"/>
                </a:cubicBezTo>
                <a:lnTo>
                  <a:pt x="439006" y="16680"/>
                </a:lnTo>
                <a:cubicBezTo>
                  <a:pt x="431250" y="16680"/>
                  <a:pt x="424602" y="23352"/>
                  <a:pt x="424602" y="31136"/>
                </a:cubicBezTo>
                <a:lnTo>
                  <a:pt x="424602" y="83404"/>
                </a:lnTo>
                <a:lnTo>
                  <a:pt x="406874" y="83404"/>
                </a:lnTo>
                <a:lnTo>
                  <a:pt x="406874" y="31136"/>
                </a:lnTo>
                <a:cubicBezTo>
                  <a:pt x="406874" y="13344"/>
                  <a:pt x="421278" y="0"/>
                  <a:pt x="439006" y="0"/>
                </a:cubicBezTo>
                <a:close/>
                <a:moveTo>
                  <a:pt x="322920" y="0"/>
                </a:moveTo>
                <a:lnTo>
                  <a:pt x="324027" y="0"/>
                </a:lnTo>
                <a:cubicBezTo>
                  <a:pt x="341744" y="0"/>
                  <a:pt x="355032" y="13344"/>
                  <a:pt x="355032" y="31136"/>
                </a:cubicBezTo>
                <a:lnTo>
                  <a:pt x="355032" y="83404"/>
                </a:lnTo>
                <a:lnTo>
                  <a:pt x="338423" y="83404"/>
                </a:lnTo>
                <a:lnTo>
                  <a:pt x="338423" y="31136"/>
                </a:lnTo>
                <a:cubicBezTo>
                  <a:pt x="338423" y="23352"/>
                  <a:pt x="331779" y="16680"/>
                  <a:pt x="324027" y="16680"/>
                </a:cubicBezTo>
                <a:lnTo>
                  <a:pt x="322920" y="16680"/>
                </a:lnTo>
                <a:cubicBezTo>
                  <a:pt x="314062" y="16680"/>
                  <a:pt x="307418" y="23352"/>
                  <a:pt x="307418" y="31136"/>
                </a:cubicBezTo>
                <a:lnTo>
                  <a:pt x="307418" y="83404"/>
                </a:lnTo>
                <a:lnTo>
                  <a:pt x="291915" y="83404"/>
                </a:lnTo>
                <a:lnTo>
                  <a:pt x="291915" y="31136"/>
                </a:lnTo>
                <a:cubicBezTo>
                  <a:pt x="291915" y="13344"/>
                  <a:pt x="305203" y="0"/>
                  <a:pt x="322920" y="0"/>
                </a:cubicBezTo>
                <a:close/>
                <a:moveTo>
                  <a:pt x="206830" y="0"/>
                </a:moveTo>
                <a:lnTo>
                  <a:pt x="207938" y="0"/>
                </a:lnTo>
                <a:cubicBezTo>
                  <a:pt x="224557" y="0"/>
                  <a:pt x="240069" y="13344"/>
                  <a:pt x="240069" y="31136"/>
                </a:cubicBezTo>
                <a:lnTo>
                  <a:pt x="240069" y="83404"/>
                </a:lnTo>
                <a:lnTo>
                  <a:pt x="223450" y="83404"/>
                </a:lnTo>
                <a:lnTo>
                  <a:pt x="223450" y="31136"/>
                </a:lnTo>
                <a:cubicBezTo>
                  <a:pt x="223450" y="23352"/>
                  <a:pt x="216802" y="16680"/>
                  <a:pt x="207938" y="16680"/>
                </a:cubicBezTo>
                <a:lnTo>
                  <a:pt x="206830" y="16680"/>
                </a:lnTo>
                <a:cubicBezTo>
                  <a:pt x="197966" y="16680"/>
                  <a:pt x="191318" y="23352"/>
                  <a:pt x="191318" y="31136"/>
                </a:cubicBezTo>
                <a:lnTo>
                  <a:pt x="191318" y="83404"/>
                </a:lnTo>
                <a:lnTo>
                  <a:pt x="174698" y="83404"/>
                </a:lnTo>
                <a:lnTo>
                  <a:pt x="174698" y="31136"/>
                </a:lnTo>
                <a:cubicBezTo>
                  <a:pt x="174698" y="13344"/>
                  <a:pt x="189102" y="0"/>
                  <a:pt x="206830" y="0"/>
                </a:cubicBezTo>
                <a:close/>
              </a:path>
            </a:pathLst>
          </a:custGeom>
          <a:solidFill>
            <a:schemeClr val="accent3"/>
          </a:soli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u="none" strike="noStrike" kern="1200" dirty="0">
              <a:ln>
                <a:noFill/>
              </a:ln>
              <a:latin typeface="Krona One" panose="02010605030500060004" pitchFamily="2" charset="77"/>
              <a:ea typeface="Microsoft YaHei" pitchFamily="2"/>
              <a:cs typeface="Lucida Sans" pitchFamily="2"/>
            </a:endParaRPr>
          </a:p>
        </p:txBody>
      </p:sp>
      <p:sp>
        <p:nvSpPr>
          <p:cNvPr id="18" name="Graphic 16">
            <a:extLst>
              <a:ext uri="{FF2B5EF4-FFF2-40B4-BE49-F238E27FC236}">
                <a16:creationId xmlns:a16="http://schemas.microsoft.com/office/drawing/2014/main" id="{9A8368DA-E819-9DE7-EF04-E01D8219FDED}"/>
              </a:ext>
            </a:extLst>
          </p:cNvPr>
          <p:cNvSpPr/>
          <p:nvPr/>
        </p:nvSpPr>
        <p:spPr>
          <a:xfrm>
            <a:off x="17030503" y="496528"/>
            <a:ext cx="613015" cy="69027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8556823D-A3D3-4FA9-A1E2-BDC06A5E1599}"/>
              </a:ext>
            </a:extLst>
          </p:cNvPr>
          <p:cNvSpPr/>
          <p:nvPr/>
        </p:nvSpPr>
        <p:spPr>
          <a:xfrm>
            <a:off x="2064773" y="4860809"/>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86B11C3F-115D-22C0-C3A6-D963A9D3804D}"/>
              </a:ext>
            </a:extLst>
          </p:cNvPr>
          <p:cNvSpPr/>
          <p:nvPr/>
        </p:nvSpPr>
        <p:spPr>
          <a:xfrm>
            <a:off x="20404929" y="10551614"/>
            <a:ext cx="475527" cy="554969"/>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pic>
        <p:nvPicPr>
          <p:cNvPr id="10" name="عنصر نائب للصورة 9" descr="صورة تحتوي على رسم, رسوم متحركة, شخص, فن&#10;&#10;تم إنشاء الوصف تلقائياً">
            <a:extLst>
              <a:ext uri="{FF2B5EF4-FFF2-40B4-BE49-F238E27FC236}">
                <a16:creationId xmlns:a16="http://schemas.microsoft.com/office/drawing/2014/main" id="{93764D60-AEE4-DBCA-A2D6-EA26D3A4689C}"/>
              </a:ext>
            </a:extLst>
          </p:cNvPr>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l="16602" r="16602"/>
          <a:stretch>
            <a:fillRect/>
          </a:stretch>
        </p:blipFill>
        <p:spPr>
          <a:xfrm>
            <a:off x="16909758" y="874959"/>
            <a:ext cx="4736493" cy="4729774"/>
          </a:xfrm>
        </p:spPr>
      </p:pic>
      <p:sp>
        <p:nvSpPr>
          <p:cNvPr id="11" name="TextBox 15">
            <a:extLst>
              <a:ext uri="{FF2B5EF4-FFF2-40B4-BE49-F238E27FC236}">
                <a16:creationId xmlns:a16="http://schemas.microsoft.com/office/drawing/2014/main" id="{F54F4FDE-CDE4-173C-642D-B457AF907A70}"/>
              </a:ext>
            </a:extLst>
          </p:cNvPr>
          <p:cNvSpPr txBox="1"/>
          <p:nvPr/>
        </p:nvSpPr>
        <p:spPr>
          <a:xfrm>
            <a:off x="3844602" y="2670787"/>
            <a:ext cx="12096438" cy="1460015"/>
          </a:xfrm>
          <a:prstGeom prst="rect">
            <a:avLst/>
          </a:prstGeom>
        </p:spPr>
        <p:txBody>
          <a:bodyPr wrap="square" lIns="0" tIns="0" rIns="0" bIns="0" rtlCol="0" anchor="t">
            <a:spAutoFit/>
          </a:bodyPr>
          <a:lstStyle/>
          <a:p>
            <a:pPr algn="ctr" rtl="1">
              <a:lnSpc>
                <a:spcPts val="11884"/>
              </a:lnSpc>
            </a:pPr>
            <a:r>
              <a:rPr lang="ar-SA" sz="9600" b="1" dirty="0">
                <a:solidFill>
                  <a:srgbClr val="C00000"/>
                </a:solidFill>
              </a:rPr>
              <a:t>ما هو مفهوم المنهج العلمي ؟</a:t>
            </a:r>
            <a:endParaRPr lang="en-US" sz="9600" b="1" dirty="0">
              <a:solidFill>
                <a:srgbClr val="C00000"/>
              </a:solidFill>
            </a:endParaRPr>
          </a:p>
        </p:txBody>
      </p:sp>
      <p:sp>
        <p:nvSpPr>
          <p:cNvPr id="5" name="TextBox 15">
            <a:extLst>
              <a:ext uri="{FF2B5EF4-FFF2-40B4-BE49-F238E27FC236}">
                <a16:creationId xmlns:a16="http://schemas.microsoft.com/office/drawing/2014/main" id="{A28BFA92-9E8B-AE5C-739D-64784BD37A0B}"/>
              </a:ext>
            </a:extLst>
          </p:cNvPr>
          <p:cNvSpPr txBox="1"/>
          <p:nvPr/>
        </p:nvSpPr>
        <p:spPr>
          <a:xfrm>
            <a:off x="700395" y="5993933"/>
            <a:ext cx="18967912" cy="4924425"/>
          </a:xfrm>
          <a:prstGeom prst="rect">
            <a:avLst/>
          </a:prstGeom>
        </p:spPr>
        <p:txBody>
          <a:bodyPr wrap="square" lIns="0" tIns="0" rIns="0" bIns="0" rtlCol="0" anchor="t">
            <a:spAutoFit/>
          </a:bodyPr>
          <a:lstStyle/>
          <a:p>
            <a:pPr algn="ctr" rtl="1"/>
            <a:r>
              <a:rPr lang="ar-SA" sz="8000" dirty="0">
                <a:solidFill>
                  <a:srgbClr val="000000"/>
                </a:solidFill>
              </a:rPr>
              <a:t>والمنهاج: الطريق الواضح، وفي هذا المعنى اللغوي يستخدم العلماء العرب المعاصرون مصطلح "المنهج" وجمعه "مناهج"، وهي الطرق الواضحة التي يسلكها الدارسون في دراساتهم لظاهرة من الظواهر محل البحث والدراسة.</a:t>
            </a:r>
          </a:p>
        </p:txBody>
      </p:sp>
    </p:spTree>
    <p:extLst>
      <p:ext uri="{BB962C8B-B14F-4D97-AF65-F5344CB8AC3E}">
        <p14:creationId xmlns:p14="http://schemas.microsoft.com/office/powerpoint/2010/main" val="3433276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مستطيل 20">
            <a:extLst>
              <a:ext uri="{FF2B5EF4-FFF2-40B4-BE49-F238E27FC236}">
                <a16:creationId xmlns:a16="http://schemas.microsoft.com/office/drawing/2014/main" id="{FAA04758-BF8F-BCDE-5505-9A05BE756802}"/>
              </a:ext>
            </a:extLst>
          </p:cNvPr>
          <p:cNvSpPr/>
          <p:nvPr/>
        </p:nvSpPr>
        <p:spPr>
          <a:xfrm>
            <a:off x="12237223" y="9601471"/>
            <a:ext cx="7233712" cy="3348911"/>
          </a:xfrm>
          <a:prstGeom prst="rect">
            <a:avLst/>
          </a:prstGeom>
          <a:solidFill>
            <a:srgbClr val="FCE9D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r>
              <a:rPr lang="ar-SA" sz="4800" b="1" dirty="0">
                <a:solidFill>
                  <a:srgbClr val="143440"/>
                </a:solidFill>
              </a:rPr>
              <a:t>الطريق الذي يتبعه الباحث للكشف عن حقيقة أو ظاهرة أو حل مشكلة وفقًا للأساليب العلمية حتى يصل إلى نتيجة معلومة.</a:t>
            </a:r>
          </a:p>
        </p:txBody>
      </p:sp>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8502845" y="-288554"/>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22150602" y="1496410"/>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grpSp>
        <p:nvGrpSpPr>
          <p:cNvPr id="2" name="مجموعة 1">
            <a:extLst>
              <a:ext uri="{FF2B5EF4-FFF2-40B4-BE49-F238E27FC236}">
                <a16:creationId xmlns:a16="http://schemas.microsoft.com/office/drawing/2014/main" id="{58854639-A20B-F7FB-4BBD-9D541996346A}"/>
              </a:ext>
            </a:extLst>
          </p:cNvPr>
          <p:cNvGrpSpPr/>
          <p:nvPr/>
        </p:nvGrpSpPr>
        <p:grpSpPr>
          <a:xfrm>
            <a:off x="747530" y="1009364"/>
            <a:ext cx="10003762" cy="8438559"/>
            <a:chOff x="9581499" y="3425185"/>
            <a:chExt cx="6562241" cy="5287331"/>
          </a:xfrm>
        </p:grpSpPr>
        <p:sp>
          <p:nvSpPr>
            <p:cNvPr id="7" name="شكل بيضاوي 6">
              <a:extLst>
                <a:ext uri="{FF2B5EF4-FFF2-40B4-BE49-F238E27FC236}">
                  <a16:creationId xmlns:a16="http://schemas.microsoft.com/office/drawing/2014/main" id="{596D882E-45B9-F009-E59C-2FAE10B6B3C5}"/>
                </a:ext>
              </a:extLst>
            </p:cNvPr>
            <p:cNvSpPr/>
            <p:nvPr/>
          </p:nvSpPr>
          <p:spPr>
            <a:xfrm>
              <a:off x="11123134" y="4644687"/>
              <a:ext cx="3319036" cy="3271089"/>
            </a:xfrm>
            <a:prstGeom prst="ellipse">
              <a:avLst/>
            </a:prstGeom>
            <a:noFill/>
            <a:ln w="9525" cap="flat" cmpd="sng" algn="ctr">
              <a:solidFill>
                <a:schemeClr val="dk1"/>
              </a:solidFill>
              <a:prstDash val="lg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1" anchor="ctr"/>
            <a:lstStyle/>
            <a:p>
              <a:pPr algn="ctr"/>
              <a:r>
                <a:rPr lang="ar-SA" sz="4000" b="1" dirty="0">
                  <a:solidFill>
                    <a:srgbClr val="C00000"/>
                  </a:solidFill>
                </a:rPr>
                <a:t>منهج البحث العلمي</a:t>
              </a:r>
            </a:p>
          </p:txBody>
        </p:sp>
        <p:sp>
          <p:nvSpPr>
            <p:cNvPr id="9" name="شكل بيضاوي 8">
              <a:extLst>
                <a:ext uri="{FF2B5EF4-FFF2-40B4-BE49-F238E27FC236}">
                  <a16:creationId xmlns:a16="http://schemas.microsoft.com/office/drawing/2014/main" id="{6ACA0E28-0FE2-1A37-2064-A70D697434AC}"/>
                </a:ext>
              </a:extLst>
            </p:cNvPr>
            <p:cNvSpPr/>
            <p:nvPr/>
          </p:nvSpPr>
          <p:spPr>
            <a:xfrm>
              <a:off x="11762150" y="3425185"/>
              <a:ext cx="2386183" cy="2386183"/>
            </a:xfrm>
            <a:prstGeom prst="ellipse">
              <a:avLst/>
            </a:prstGeom>
            <a:solidFill>
              <a:srgbClr val="78B8A6"/>
            </a:solidFill>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rtlCol="1" anchor="ctr"/>
            <a:lstStyle/>
            <a:p>
              <a:pPr marL="0" algn="ctr" defTabSz="914400" rtl="1" eaLnBrk="1" latinLnBrk="0" hangingPunct="1">
                <a:lnSpc>
                  <a:spcPct val="150000"/>
                </a:lnSpc>
              </a:pPr>
              <a:r>
                <a:rPr lang="ar-SA" sz="4400" b="1" u="sng" dirty="0"/>
                <a:t>المنهج</a:t>
              </a:r>
            </a:p>
            <a:p>
              <a:pPr marL="0" algn="ctr" defTabSz="914400" rtl="1" eaLnBrk="1" latinLnBrk="0" hangingPunct="1">
                <a:lnSpc>
                  <a:spcPct val="150000"/>
                </a:lnSpc>
              </a:pPr>
              <a:r>
                <a:rPr lang="ar-SA" sz="4400" b="1" dirty="0">
                  <a:solidFill>
                    <a:srgbClr val="143440"/>
                  </a:solidFill>
                </a:rPr>
                <a:t>يعني الطريق</a:t>
              </a:r>
            </a:p>
          </p:txBody>
        </p:sp>
        <p:sp>
          <p:nvSpPr>
            <p:cNvPr id="10" name="شكل بيضاوي 9">
              <a:extLst>
                <a:ext uri="{FF2B5EF4-FFF2-40B4-BE49-F238E27FC236}">
                  <a16:creationId xmlns:a16="http://schemas.microsoft.com/office/drawing/2014/main" id="{22C80BE8-6430-914F-CCC4-5B79575A75D9}"/>
                </a:ext>
              </a:extLst>
            </p:cNvPr>
            <p:cNvSpPr/>
            <p:nvPr/>
          </p:nvSpPr>
          <p:spPr>
            <a:xfrm>
              <a:off x="9581499" y="6326332"/>
              <a:ext cx="2668185" cy="2386183"/>
            </a:xfrm>
            <a:prstGeom prst="ellipse">
              <a:avLst/>
            </a:prstGeom>
            <a:solidFill>
              <a:srgbClr val="78B8A6"/>
            </a:solidFill>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rtlCol="1" anchor="ctr"/>
            <a:lstStyle/>
            <a:p>
              <a:pPr marL="0" algn="ctr" defTabSz="914400" rtl="1" eaLnBrk="1" latinLnBrk="0" hangingPunct="1"/>
              <a:r>
                <a:rPr lang="ar-SA" sz="4400" b="1" u="sng" dirty="0"/>
                <a:t>البحث</a:t>
              </a:r>
            </a:p>
            <a:p>
              <a:pPr marL="0" algn="ctr" defTabSz="914400" rtl="1" eaLnBrk="1" latinLnBrk="0" hangingPunct="1"/>
              <a:r>
                <a:rPr lang="ar-SA" sz="4400" b="1" dirty="0"/>
                <a:t> </a:t>
              </a:r>
              <a:r>
                <a:rPr lang="ar-SA" sz="4400" b="1" dirty="0">
                  <a:solidFill>
                    <a:srgbClr val="143440"/>
                  </a:solidFill>
                </a:rPr>
                <a:t>يعني: الكشف والاستقصاء</a:t>
              </a:r>
            </a:p>
          </p:txBody>
        </p:sp>
        <p:sp>
          <p:nvSpPr>
            <p:cNvPr id="11" name="شكل بيضاوي 10">
              <a:extLst>
                <a:ext uri="{FF2B5EF4-FFF2-40B4-BE49-F238E27FC236}">
                  <a16:creationId xmlns:a16="http://schemas.microsoft.com/office/drawing/2014/main" id="{68BB119B-5621-D7D0-4E25-0DB26083E41A}"/>
                </a:ext>
              </a:extLst>
            </p:cNvPr>
            <p:cNvSpPr/>
            <p:nvPr/>
          </p:nvSpPr>
          <p:spPr>
            <a:xfrm>
              <a:off x="13596777" y="6326333"/>
              <a:ext cx="2546963" cy="2386183"/>
            </a:xfrm>
            <a:prstGeom prst="ellipse">
              <a:avLst/>
            </a:prstGeom>
            <a:solidFill>
              <a:srgbClr val="78B8A6"/>
            </a:solidFill>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rtlCol="1" anchor="ctr"/>
            <a:lstStyle/>
            <a:p>
              <a:pPr marL="0" algn="ctr" defTabSz="914400" rtl="1" eaLnBrk="1" latinLnBrk="0" hangingPunct="1"/>
              <a:r>
                <a:rPr lang="ar-SA" sz="4400" b="1" u="sng" dirty="0"/>
                <a:t>العلمي</a:t>
              </a:r>
            </a:p>
            <a:p>
              <a:pPr marL="0" algn="ctr" defTabSz="914400" rtl="1" eaLnBrk="1" latinLnBrk="0" hangingPunct="1"/>
              <a:r>
                <a:rPr lang="ar-SA" sz="4400" b="1" dirty="0">
                  <a:solidFill>
                    <a:srgbClr val="143440"/>
                  </a:solidFill>
                </a:rPr>
                <a:t>يعني: وفق أساليب محددة</a:t>
              </a:r>
            </a:p>
          </p:txBody>
        </p:sp>
      </p:grpSp>
      <p:sp>
        <p:nvSpPr>
          <p:cNvPr id="13" name="TextBox 16">
            <a:extLst>
              <a:ext uri="{FF2B5EF4-FFF2-40B4-BE49-F238E27FC236}">
                <a16:creationId xmlns:a16="http://schemas.microsoft.com/office/drawing/2014/main" id="{607F817B-1F54-5EA2-4C76-92EBD69E9326}"/>
              </a:ext>
            </a:extLst>
          </p:cNvPr>
          <p:cNvSpPr txBox="1"/>
          <p:nvPr/>
        </p:nvSpPr>
        <p:spPr>
          <a:xfrm>
            <a:off x="12786137" y="4120759"/>
            <a:ext cx="9258315" cy="1477328"/>
          </a:xfrm>
          <a:prstGeom prst="rect">
            <a:avLst/>
          </a:prstGeom>
        </p:spPr>
        <p:txBody>
          <a:bodyPr lIns="0" tIns="0" rIns="0" bIns="0" rtlCol="0" anchor="t">
            <a:spAutoFit/>
          </a:bodyPr>
          <a:lstStyle/>
          <a:p>
            <a:pPr algn="ctr" rtl="1"/>
            <a:r>
              <a:rPr lang="ar-SA" sz="4800" b="1" dirty="0">
                <a:solidFill>
                  <a:srgbClr val="000000"/>
                </a:solidFill>
              </a:rPr>
              <a:t>ومناهج البحث العلمي تتكون من ثلاث كلمات؛ هي: (منهج – بحث – علمي).</a:t>
            </a:r>
          </a:p>
        </p:txBody>
      </p:sp>
      <p:sp>
        <p:nvSpPr>
          <p:cNvPr id="14" name="شكل بيضاوي 13">
            <a:extLst>
              <a:ext uri="{FF2B5EF4-FFF2-40B4-BE49-F238E27FC236}">
                <a16:creationId xmlns:a16="http://schemas.microsoft.com/office/drawing/2014/main" id="{5DF771C6-CE64-ED23-F7D3-15AE49F414E2}"/>
              </a:ext>
            </a:extLst>
          </p:cNvPr>
          <p:cNvSpPr/>
          <p:nvPr/>
        </p:nvSpPr>
        <p:spPr>
          <a:xfrm>
            <a:off x="9146444" y="1009364"/>
            <a:ext cx="1645920" cy="165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accent1">
                    <a:lumMod val="50000"/>
                  </a:schemeClr>
                </a:solidFill>
              </a:rPr>
              <a:t>خرائط</a:t>
            </a:r>
          </a:p>
        </p:txBody>
      </p:sp>
      <p:cxnSp>
        <p:nvCxnSpPr>
          <p:cNvPr id="18" name="رابط مستقيم 17">
            <a:extLst>
              <a:ext uri="{FF2B5EF4-FFF2-40B4-BE49-F238E27FC236}">
                <a16:creationId xmlns:a16="http://schemas.microsoft.com/office/drawing/2014/main" id="{937D8BDA-9C4F-EC31-DD63-89424E532F6A}"/>
              </a:ext>
            </a:extLst>
          </p:cNvPr>
          <p:cNvCxnSpPr>
            <a:cxnSpLocks/>
          </p:cNvCxnSpPr>
          <p:nvPr/>
        </p:nvCxnSpPr>
        <p:spPr>
          <a:xfrm>
            <a:off x="12150436" y="526473"/>
            <a:ext cx="86786" cy="12393194"/>
          </a:xfrm>
          <a:prstGeom prst="line">
            <a:avLst/>
          </a:prstGeom>
          <a:ln w="57150"/>
        </p:spPr>
        <p:style>
          <a:lnRef idx="3">
            <a:schemeClr val="dk1"/>
          </a:lnRef>
          <a:fillRef idx="0">
            <a:schemeClr val="dk1"/>
          </a:fillRef>
          <a:effectRef idx="2">
            <a:schemeClr val="dk1"/>
          </a:effectRef>
          <a:fontRef idx="minor">
            <a:schemeClr val="tx1"/>
          </a:fontRef>
        </p:style>
      </p:cxnSp>
      <p:sp>
        <p:nvSpPr>
          <p:cNvPr id="19" name="TextBox 15">
            <a:extLst>
              <a:ext uri="{FF2B5EF4-FFF2-40B4-BE49-F238E27FC236}">
                <a16:creationId xmlns:a16="http://schemas.microsoft.com/office/drawing/2014/main" id="{593D01E3-7185-38CA-A46F-D15B2A2987C7}"/>
              </a:ext>
            </a:extLst>
          </p:cNvPr>
          <p:cNvSpPr txBox="1"/>
          <p:nvPr/>
        </p:nvSpPr>
        <p:spPr>
          <a:xfrm>
            <a:off x="12993630" y="1045694"/>
            <a:ext cx="9258315" cy="1361398"/>
          </a:xfrm>
          <a:prstGeom prst="rect">
            <a:avLst/>
          </a:prstGeom>
        </p:spPr>
        <p:txBody>
          <a:bodyPr lIns="0" tIns="0" rIns="0" bIns="0" rtlCol="0" anchor="t">
            <a:spAutoFit/>
          </a:bodyPr>
          <a:lstStyle/>
          <a:p>
            <a:pPr algn="ctr" rtl="1">
              <a:lnSpc>
                <a:spcPts val="11884"/>
              </a:lnSpc>
            </a:pPr>
            <a:r>
              <a:rPr lang="ar-SA" sz="6600" b="1" dirty="0">
                <a:solidFill>
                  <a:srgbClr val="C00000"/>
                </a:solidFill>
              </a:rPr>
              <a:t>مفهوم مناهج البحث العلمي</a:t>
            </a:r>
            <a:endParaRPr lang="en-US" sz="6600" b="1" dirty="0">
              <a:solidFill>
                <a:srgbClr val="C00000"/>
              </a:solidFill>
            </a:endParaRPr>
          </a:p>
        </p:txBody>
      </p:sp>
      <p:sp>
        <p:nvSpPr>
          <p:cNvPr id="20" name="مستطيل 19">
            <a:extLst>
              <a:ext uri="{FF2B5EF4-FFF2-40B4-BE49-F238E27FC236}">
                <a16:creationId xmlns:a16="http://schemas.microsoft.com/office/drawing/2014/main" id="{4F1B7C7F-C5E7-C03E-3D07-56A372CA9DBB}"/>
              </a:ext>
            </a:extLst>
          </p:cNvPr>
          <p:cNvSpPr/>
          <p:nvPr/>
        </p:nvSpPr>
        <p:spPr>
          <a:xfrm>
            <a:off x="19444350" y="9570756"/>
            <a:ext cx="4496305" cy="3348911"/>
          </a:xfrm>
          <a:prstGeom prst="rect">
            <a:avLst/>
          </a:prstGeom>
          <a:solidFill>
            <a:srgbClr val="F2C27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r>
              <a:rPr lang="ar-SA" sz="4800" b="1" dirty="0">
                <a:solidFill>
                  <a:srgbClr val="143440"/>
                </a:solidFill>
              </a:rPr>
              <a:t>يعرف منهج البحث العلمي بأنه</a:t>
            </a:r>
          </a:p>
        </p:txBody>
      </p:sp>
    </p:spTree>
    <p:extLst>
      <p:ext uri="{BB962C8B-B14F-4D97-AF65-F5344CB8AC3E}">
        <p14:creationId xmlns:p14="http://schemas.microsoft.com/office/powerpoint/2010/main" val="17319859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3" grpId="0"/>
      <p:bldP spid="19" grpId="0"/>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6 Questions Entrepreneurs Need to Ask to Grow a Business - FocalPoint ...">
            <a:extLst>
              <a:ext uri="{FF2B5EF4-FFF2-40B4-BE49-F238E27FC236}">
                <a16:creationId xmlns:a16="http://schemas.microsoft.com/office/drawing/2014/main" id="{EB785EF7-FEE8-DD7B-D3DF-28460322D54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014950" y="10652709"/>
            <a:ext cx="6362700" cy="3063292"/>
          </a:xfrm>
          <a:prstGeom prst="rect">
            <a:avLst/>
          </a:prstGeom>
          <a:noFill/>
          <a:extLst>
            <a:ext uri="{909E8E84-426E-40DD-AFC4-6F175D3DCCD1}">
              <a14:hiddenFill xmlns:a14="http://schemas.microsoft.com/office/drawing/2010/main">
                <a:solidFill>
                  <a:srgbClr val="FFFFFF"/>
                </a:solidFill>
              </a14:hiddenFill>
            </a:ext>
          </a:extLst>
        </p:spPr>
      </p:pic>
      <p:sp>
        <p:nvSpPr>
          <p:cNvPr id="6" name="مربع نص 5">
            <a:extLst>
              <a:ext uri="{FF2B5EF4-FFF2-40B4-BE49-F238E27FC236}">
                <a16:creationId xmlns:a16="http://schemas.microsoft.com/office/drawing/2014/main" id="{454F3403-3DD1-855F-6FF6-4505AF0BE1F6}"/>
              </a:ext>
            </a:extLst>
          </p:cNvPr>
          <p:cNvSpPr txBox="1"/>
          <p:nvPr/>
        </p:nvSpPr>
        <p:spPr>
          <a:xfrm>
            <a:off x="1628485" y="6066894"/>
            <a:ext cx="21807055" cy="1107996"/>
          </a:xfrm>
          <a:prstGeom prst="rect">
            <a:avLst/>
          </a:prstGeom>
          <a:noFill/>
        </p:spPr>
        <p:txBody>
          <a:bodyPr wrap="square">
            <a:spAutoFit/>
          </a:bodyPr>
          <a:lstStyle/>
          <a:p>
            <a:pPr algn="ctr" rtl="1"/>
            <a:r>
              <a:rPr lang="ar-SA" sz="6600" b="1" dirty="0"/>
              <a:t>ماذا سيحدث لو أن الباحث لم يستخدم  أحد مناهج البحث  في بحثه؟</a:t>
            </a:r>
          </a:p>
        </p:txBody>
      </p:sp>
      <p:sp>
        <p:nvSpPr>
          <p:cNvPr id="7" name="Graphic 5409">
            <a:extLst>
              <a:ext uri="{FF2B5EF4-FFF2-40B4-BE49-F238E27FC236}">
                <a16:creationId xmlns:a16="http://schemas.microsoft.com/office/drawing/2014/main" id="{F0D27463-FA29-781C-80E6-B6472B28FE64}"/>
              </a:ext>
            </a:extLst>
          </p:cNvPr>
          <p:cNvSpPr/>
          <p:nvPr/>
        </p:nvSpPr>
        <p:spPr>
          <a:xfrm>
            <a:off x="724765" y="355835"/>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0" y="3194620"/>
            <a:ext cx="24377650" cy="131329"/>
          </a:xfrm>
          <a:prstGeom prst="line">
            <a:avLst/>
          </a:prstGeom>
        </p:spPr>
        <p:style>
          <a:lnRef idx="1">
            <a:schemeClr val="dk1"/>
          </a:lnRef>
          <a:fillRef idx="0">
            <a:schemeClr val="dk1"/>
          </a:fillRef>
          <a:effectRef idx="0">
            <a:schemeClr val="dk1"/>
          </a:effectRef>
          <a:fontRef idx="minor">
            <a:schemeClr val="tx1"/>
          </a:fontRef>
        </p:style>
      </p:cxnSp>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0656751"/>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6681593" y="9651457"/>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18033" y="755038"/>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solidFill>
                  <a:srgbClr val="C00000"/>
                </a:solidFill>
                <a:cs typeface="+mn-cs"/>
              </a:rPr>
              <a:t>فكر</a:t>
            </a:r>
            <a:endParaRPr lang="en-US" sz="9600" b="1" dirty="0">
              <a:solidFill>
                <a:srgbClr val="C00000"/>
              </a:solidFill>
              <a:cs typeface="+mn-cs"/>
            </a:endParaRPr>
          </a:p>
        </p:txBody>
      </p:sp>
      <p:pic>
        <p:nvPicPr>
          <p:cNvPr id="1028" name="Picture 4" descr="bs minute بس دقيقة - YouTube">
            <a:extLst>
              <a:ext uri="{FF2B5EF4-FFF2-40B4-BE49-F238E27FC236}">
                <a16:creationId xmlns:a16="http://schemas.microsoft.com/office/drawing/2014/main" id="{A74E64CA-9F17-F170-F032-CC4E158195B2}"/>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10000" b="90000" l="3111" r="90000">
                        <a14:foregroundMark x1="37222" y1="73222" x2="37222" y2="73222"/>
                        <a14:foregroundMark x1="30000" y1="71111" x2="30000" y2="71111"/>
                        <a14:foregroundMark x1="22444" y1="74222" x2="22444" y2="74222"/>
                        <a14:foregroundMark x1="15222" y1="75333" x2="15222" y2="75333"/>
                        <a14:foregroundMark x1="6556" y1="74556" x2="6556" y2="74556"/>
                        <a14:foregroundMark x1="3111" y1="71556" x2="3111" y2="71556"/>
                        <a14:foregroundMark x1="3778" y1="68778" x2="3778" y2="68778"/>
                        <a14:foregroundMark x1="5556" y1="68778" x2="5556" y2="68778"/>
                        <a14:foregroundMark x1="13444" y1="67667" x2="13444" y2="67667"/>
                        <a14:foregroundMark x1="14778" y1="68111" x2="14778" y2="68111"/>
                        <a14:foregroundMark x1="27556" y1="68778" x2="27556" y2="68778"/>
                        <a14:foregroundMark x1="28556" y1="68444" x2="28556" y2="68444"/>
                        <a14:foregroundMark x1="20333" y1="78333" x2="20333" y2="78333"/>
                        <a14:foregroundMark x1="22444" y1="78333" x2="22444" y2="78333"/>
                      </a14:backgroundRemoval>
                    </a14:imgEffect>
                  </a14:imgLayer>
                </a14:imgProps>
              </a:ext>
              <a:ext uri="{28A0092B-C50C-407E-A947-70E740481C1C}">
                <a14:useLocalDpi xmlns:a14="http://schemas.microsoft.com/office/drawing/2010/main" val="0"/>
              </a:ext>
            </a:extLst>
          </a:blip>
          <a:srcRect/>
          <a:stretch>
            <a:fillRect/>
          </a:stretch>
        </p:blipFill>
        <p:spPr bwMode="auto">
          <a:xfrm>
            <a:off x="17681903" y="-354578"/>
            <a:ext cx="3361300" cy="3361300"/>
          </a:xfrm>
          <a:prstGeom prst="rect">
            <a:avLst/>
          </a:prstGeom>
          <a:noFill/>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EABC70D0-EC3C-B215-F509-056520AF275B}"/>
              </a:ext>
            </a:extLst>
          </p:cNvPr>
          <p:cNvSpPr txBox="1"/>
          <p:nvPr/>
        </p:nvSpPr>
        <p:spPr>
          <a:xfrm>
            <a:off x="20457979" y="2123310"/>
            <a:ext cx="3919671" cy="1015663"/>
          </a:xfrm>
          <a:prstGeom prst="rect">
            <a:avLst/>
          </a:prstGeom>
          <a:solidFill>
            <a:srgbClr val="FFFF00"/>
          </a:solidFill>
        </p:spPr>
        <p:txBody>
          <a:bodyPr wrap="square" rtlCol="1">
            <a:spAutoFit/>
          </a:bodyPr>
          <a:lstStyle/>
          <a:p>
            <a:r>
              <a:rPr lang="ar-SA" sz="6000" b="1" dirty="0"/>
              <a:t>استراتيجية </a:t>
            </a:r>
          </a:p>
        </p:txBody>
      </p:sp>
      <p:sp>
        <p:nvSpPr>
          <p:cNvPr id="10" name="TextBox 8">
            <a:extLst>
              <a:ext uri="{FF2B5EF4-FFF2-40B4-BE49-F238E27FC236}">
                <a16:creationId xmlns:a16="http://schemas.microsoft.com/office/drawing/2014/main" id="{04160A7A-E0F2-B1B1-C1B7-A3779EFFD159}"/>
              </a:ext>
            </a:extLst>
          </p:cNvPr>
          <p:cNvSpPr txBox="1"/>
          <p:nvPr/>
        </p:nvSpPr>
        <p:spPr>
          <a:xfrm>
            <a:off x="0" y="13052388"/>
            <a:ext cx="3939813" cy="615553"/>
          </a:xfrm>
          <a:prstGeom prst="rect">
            <a:avLst/>
          </a:prstGeom>
          <a:solidFill>
            <a:srgbClr val="C00000"/>
          </a:solidFill>
        </p:spPr>
        <p:txBody>
          <a:bodyPr wrap="square" lIns="0" tIns="0" rIns="0" bIns="0" rtlCol="0" anchor="t">
            <a:spAutoFit/>
          </a:bodyPr>
          <a:lstStyle/>
          <a:p>
            <a:pPr algn="ctr" rtl="1"/>
            <a:r>
              <a:rPr lang="ar-SA" sz="4000" b="1" dirty="0">
                <a:solidFill>
                  <a:schemeClr val="bg1"/>
                </a:solidFill>
                <a:cs typeface="Codec Pro Bold"/>
              </a:rPr>
              <a:t>صفحة </a:t>
            </a:r>
            <a:r>
              <a:rPr lang="en-US" sz="4000" b="1" dirty="0">
                <a:solidFill>
                  <a:schemeClr val="bg1"/>
                </a:solidFill>
                <a:cs typeface="Codec Pro Bold"/>
              </a:rPr>
              <a:t>130</a:t>
            </a:r>
          </a:p>
        </p:txBody>
      </p:sp>
    </p:spTree>
    <p:extLst>
      <p:ext uri="{BB962C8B-B14F-4D97-AF65-F5344CB8AC3E}">
        <p14:creationId xmlns:p14="http://schemas.microsoft.com/office/powerpoint/2010/main" val="3275103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wipe(down)">
                                      <p:cBhvr>
                                        <p:cTn id="10" dur="500"/>
                                        <p:tgtEl>
                                          <p:spTgt spid="1028"/>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صورة 3" descr="صورة تحتوي على خط يد, نص, فن الطفل, قصاصة فنية&#10;&#10;تم إنشاء الوصف تلقائياً">
            <a:extLst>
              <a:ext uri="{FF2B5EF4-FFF2-40B4-BE49-F238E27FC236}">
                <a16:creationId xmlns:a16="http://schemas.microsoft.com/office/drawing/2014/main" id="{C092D49C-06C2-4112-0D7E-CB824D28C3F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406" r="23406"/>
          <a:stretch>
            <a:fillRect/>
          </a:stretch>
        </p:blipFill>
        <p:spPr>
          <a:xfrm>
            <a:off x="19172238" y="-385763"/>
            <a:ext cx="5205412" cy="4012883"/>
          </a:xfrm>
          <a:ln>
            <a:solidFill>
              <a:schemeClr val="tx1"/>
            </a:solidFill>
          </a:ln>
        </p:spPr>
      </p:pic>
      <p:sp>
        <p:nvSpPr>
          <p:cNvPr id="5" name="TextBox 16">
            <a:extLst>
              <a:ext uri="{FF2B5EF4-FFF2-40B4-BE49-F238E27FC236}">
                <a16:creationId xmlns:a16="http://schemas.microsoft.com/office/drawing/2014/main" id="{FE178C2D-B36A-EEBD-7E49-4662257AB473}"/>
              </a:ext>
            </a:extLst>
          </p:cNvPr>
          <p:cNvSpPr txBox="1"/>
          <p:nvPr/>
        </p:nvSpPr>
        <p:spPr>
          <a:xfrm>
            <a:off x="-211285" y="1809766"/>
            <a:ext cx="18592801" cy="1361398"/>
          </a:xfrm>
          <a:prstGeom prst="rect">
            <a:avLst/>
          </a:prstGeom>
        </p:spPr>
        <p:txBody>
          <a:bodyPr wrap="square" lIns="0" tIns="0" rIns="0" bIns="0" rtlCol="0" anchor="t">
            <a:spAutoFit/>
          </a:bodyPr>
          <a:lstStyle/>
          <a:p>
            <a:pPr algn="r" rtl="1">
              <a:lnSpc>
                <a:spcPts val="11884"/>
              </a:lnSpc>
            </a:pPr>
            <a:r>
              <a:rPr lang="ar-SA" sz="6600" b="1" dirty="0">
                <a:solidFill>
                  <a:srgbClr val="C00000"/>
                </a:solidFill>
              </a:rPr>
              <a:t>حددي أنواع مناهج البحث العلمي من خلال ؟</a:t>
            </a:r>
            <a:endParaRPr lang="en-US" sz="6600" b="1" dirty="0">
              <a:solidFill>
                <a:srgbClr val="C00000"/>
              </a:solidFill>
            </a:endParaRPr>
          </a:p>
        </p:txBody>
      </p:sp>
      <p:cxnSp>
        <p:nvCxnSpPr>
          <p:cNvPr id="7" name="رابط مستقيم 6">
            <a:extLst>
              <a:ext uri="{FF2B5EF4-FFF2-40B4-BE49-F238E27FC236}">
                <a16:creationId xmlns:a16="http://schemas.microsoft.com/office/drawing/2014/main" id="{94336F1D-0932-159F-1942-0C869A962B84}"/>
              </a:ext>
            </a:extLst>
          </p:cNvPr>
          <p:cNvCxnSpPr>
            <a:stCxn id="4" idx="3"/>
          </p:cNvCxnSpPr>
          <p:nvPr/>
        </p:nvCxnSpPr>
        <p:spPr>
          <a:xfrm flipH="1">
            <a:off x="0" y="3627120"/>
            <a:ext cx="20110114"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descr="Stab punishment To interact تحميل كتب تاريخية pdf Megalopolis ...">
            <a:extLst>
              <a:ext uri="{FF2B5EF4-FFF2-40B4-BE49-F238E27FC236}">
                <a16:creationId xmlns:a16="http://schemas.microsoft.com/office/drawing/2014/main" id="{C9957F52-C3E0-E356-E018-70E1EB26ED4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040306" y="5516881"/>
            <a:ext cx="6810176" cy="8199118"/>
          </a:xfrm>
          <a:prstGeom prst="round2Same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pic>
        <p:nvPicPr>
          <p:cNvPr id="2052" name="Picture 4" descr="رابط نتائج تحاليل معمل المختبر - موقع محتوى">
            <a:extLst>
              <a:ext uri="{FF2B5EF4-FFF2-40B4-BE49-F238E27FC236}">
                <a16:creationId xmlns:a16="http://schemas.microsoft.com/office/drawing/2014/main" id="{91853A11-33E8-46D1-4901-8206F175B6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2307"/>
          <a:stretch/>
        </p:blipFill>
        <p:spPr bwMode="auto">
          <a:xfrm>
            <a:off x="871944" y="5516880"/>
            <a:ext cx="6810176" cy="8199119"/>
          </a:xfrm>
          <a:prstGeom prst="round2SameRect">
            <a:avLst/>
          </a:prstGeom>
          <a:noFill/>
          <a:ln w="28575">
            <a:solidFill>
              <a:srgbClr val="000000"/>
            </a:solidFill>
          </a:ln>
          <a:extLst>
            <a:ext uri="{909E8E84-426E-40DD-AFC4-6F175D3DCCD1}">
              <a14:hiddenFill xmlns:a14="http://schemas.microsoft.com/office/drawing/2010/main">
                <a:solidFill>
                  <a:srgbClr val="FFFFFF"/>
                </a:solidFill>
              </a14:hiddenFill>
            </a:ext>
          </a:extLst>
        </p:spPr>
      </p:pic>
      <p:pic>
        <p:nvPicPr>
          <p:cNvPr id="2056" name="Picture 8" descr="نتيجة الصورة لـ شخص يشرح  لوحة فنية ">
            <a:extLst>
              <a:ext uri="{FF2B5EF4-FFF2-40B4-BE49-F238E27FC236}">
                <a16:creationId xmlns:a16="http://schemas.microsoft.com/office/drawing/2014/main" id="{033CA933-9953-2E4B-CEEB-678D88317A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64881" y="5516880"/>
            <a:ext cx="7269154" cy="8199119"/>
          </a:xfrm>
          <a:prstGeom prst="round2Same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pic>
        <p:nvPicPr>
          <p:cNvPr id="2054" name="Picture 6" descr="نتيجة الصورة لـ مكبر كرتون">
            <a:extLst>
              <a:ext uri="{FF2B5EF4-FFF2-40B4-BE49-F238E27FC236}">
                <a16:creationId xmlns:a16="http://schemas.microsoft.com/office/drawing/2014/main" id="{90DCD2FE-40A5-94E8-B280-33F744A7A63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607335">
            <a:off x="13825545" y="3992248"/>
            <a:ext cx="4905701" cy="4930859"/>
          </a:xfrm>
          <a:prstGeom prst="rect">
            <a:avLst/>
          </a:prstGeom>
          <a:noFill/>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ED7F7A60-27D3-A154-38E2-8FFDF9461F94}"/>
              </a:ext>
            </a:extLst>
          </p:cNvPr>
          <p:cNvSpPr txBox="1"/>
          <p:nvPr/>
        </p:nvSpPr>
        <p:spPr>
          <a:xfrm>
            <a:off x="0" y="2461631"/>
            <a:ext cx="4431576" cy="1107996"/>
          </a:xfrm>
          <a:prstGeom prst="rect">
            <a:avLst/>
          </a:prstGeom>
          <a:solidFill>
            <a:srgbClr val="FFFF00"/>
          </a:solidFill>
        </p:spPr>
        <p:txBody>
          <a:bodyPr wrap="square" rtlCol="1">
            <a:spAutoFit/>
          </a:bodyPr>
          <a:lstStyle/>
          <a:p>
            <a:r>
              <a:rPr lang="ar-SA" sz="6600" dirty="0"/>
              <a:t>قراءة الصورة </a:t>
            </a:r>
          </a:p>
        </p:txBody>
      </p:sp>
      <p:sp>
        <p:nvSpPr>
          <p:cNvPr id="10" name="مخطط انسيابي: محطة طرفية 9">
            <a:extLst>
              <a:ext uri="{FF2B5EF4-FFF2-40B4-BE49-F238E27FC236}">
                <a16:creationId xmlns:a16="http://schemas.microsoft.com/office/drawing/2014/main" id="{DF9BEDEB-3A0F-BD3B-8ED9-2B42E624E500}"/>
              </a:ext>
            </a:extLst>
          </p:cNvPr>
          <p:cNvSpPr/>
          <p:nvPr/>
        </p:nvSpPr>
        <p:spPr>
          <a:xfrm>
            <a:off x="17678401" y="4202774"/>
            <a:ext cx="4857134" cy="1314097"/>
          </a:xfrm>
          <a:prstGeom prst="flowChartTerminator">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t>المنهج التاريخي</a:t>
            </a:r>
          </a:p>
        </p:txBody>
      </p:sp>
      <p:sp>
        <p:nvSpPr>
          <p:cNvPr id="11" name="مخطط انسيابي: محطة طرفية 10">
            <a:extLst>
              <a:ext uri="{FF2B5EF4-FFF2-40B4-BE49-F238E27FC236}">
                <a16:creationId xmlns:a16="http://schemas.microsoft.com/office/drawing/2014/main" id="{B502B685-E0A9-8867-2ED2-26ECE3AAC60C}"/>
              </a:ext>
            </a:extLst>
          </p:cNvPr>
          <p:cNvSpPr/>
          <p:nvPr/>
        </p:nvSpPr>
        <p:spPr>
          <a:xfrm>
            <a:off x="10021256" y="4202765"/>
            <a:ext cx="4857134" cy="1314097"/>
          </a:xfrm>
          <a:prstGeom prst="flowChartTerminator">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t>المنهج  الوصفي </a:t>
            </a:r>
          </a:p>
        </p:txBody>
      </p:sp>
      <p:sp>
        <p:nvSpPr>
          <p:cNvPr id="12" name="مخطط انسيابي: محطة طرفية 11">
            <a:extLst>
              <a:ext uri="{FF2B5EF4-FFF2-40B4-BE49-F238E27FC236}">
                <a16:creationId xmlns:a16="http://schemas.microsoft.com/office/drawing/2014/main" id="{AF0488B0-31AC-DFFD-589F-9E4FD0830E48}"/>
              </a:ext>
            </a:extLst>
          </p:cNvPr>
          <p:cNvSpPr/>
          <p:nvPr/>
        </p:nvSpPr>
        <p:spPr>
          <a:xfrm>
            <a:off x="1773845" y="4145280"/>
            <a:ext cx="4857134" cy="1314097"/>
          </a:xfrm>
          <a:prstGeom prst="flowChartTerminator">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t>المنهج  التجريبي </a:t>
            </a:r>
          </a:p>
        </p:txBody>
      </p:sp>
      <p:pic>
        <p:nvPicPr>
          <p:cNvPr id="2058" name="Picture 10" descr="سعر ومواصفات نظارات طبية للرجال من ريبان, حجم 49, 5154 49 2000 من souq ...">
            <a:extLst>
              <a:ext uri="{FF2B5EF4-FFF2-40B4-BE49-F238E27FC236}">
                <a16:creationId xmlns:a16="http://schemas.microsoft.com/office/drawing/2014/main" id="{930E8B07-899B-F953-014F-7956C463F61E}"/>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05422" y="233493"/>
            <a:ext cx="5642420" cy="2341604"/>
          </a:xfrm>
          <a:prstGeom prst="rect">
            <a:avLst/>
          </a:prstGeom>
          <a:noFill/>
          <a:extLst>
            <a:ext uri="{909E8E84-426E-40DD-AFC4-6F175D3DCCD1}">
              <a14:hiddenFill xmlns:a14="http://schemas.microsoft.com/office/drawing/2010/main">
                <a:solidFill>
                  <a:srgbClr val="FFFFFF"/>
                </a:solidFill>
              </a14:hiddenFill>
            </a:ext>
          </a:extLst>
        </p:spPr>
      </p:pic>
      <p:sp>
        <p:nvSpPr>
          <p:cNvPr id="13" name="مربع نص 12">
            <a:extLst>
              <a:ext uri="{FF2B5EF4-FFF2-40B4-BE49-F238E27FC236}">
                <a16:creationId xmlns:a16="http://schemas.microsoft.com/office/drawing/2014/main" id="{8B2A9109-8F6A-A5B2-AB91-6DEB4F1C7DBF}"/>
              </a:ext>
            </a:extLst>
          </p:cNvPr>
          <p:cNvSpPr txBox="1"/>
          <p:nvPr/>
        </p:nvSpPr>
        <p:spPr>
          <a:xfrm>
            <a:off x="10591692" y="778854"/>
            <a:ext cx="8908026" cy="1107996"/>
          </a:xfrm>
          <a:prstGeom prst="rect">
            <a:avLst/>
          </a:prstGeom>
          <a:noFill/>
        </p:spPr>
        <p:txBody>
          <a:bodyPr wrap="square" rtlCol="1">
            <a:spAutoFit/>
          </a:bodyPr>
          <a:lstStyle/>
          <a:p>
            <a:r>
              <a:rPr lang="ar-SA" sz="6600" b="1" dirty="0">
                <a:solidFill>
                  <a:srgbClr val="C00000"/>
                </a:solidFill>
              </a:rPr>
              <a:t>طالبتي الغالية </a:t>
            </a:r>
          </a:p>
        </p:txBody>
      </p:sp>
    </p:spTree>
    <p:extLst>
      <p:ext uri="{BB962C8B-B14F-4D97-AF65-F5344CB8AC3E}">
        <p14:creationId xmlns:p14="http://schemas.microsoft.com/office/powerpoint/2010/main" val="3607719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900" decel="100000" fill="hold"/>
                                        <p:tgtEl>
                                          <p:spTgt spid="1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a:extLst>
              <a:ext uri="{FF2B5EF4-FFF2-40B4-BE49-F238E27FC236}">
                <a16:creationId xmlns:a16="http://schemas.microsoft.com/office/drawing/2014/main" id="{B7B3A175-D219-5716-5C3B-B9FA2E3205F4}"/>
              </a:ext>
            </a:extLst>
          </p:cNvPr>
          <p:cNvSpPr/>
          <p:nvPr/>
        </p:nvSpPr>
        <p:spPr>
          <a:xfrm>
            <a:off x="412955" y="304800"/>
            <a:ext cx="23685910" cy="1310640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3" name="صورة 2" descr="صورة تحتوي على نص, الخط, لقطة شاشة, خط&#10;&#10;تم إنشاء الوصف تلقائياً">
            <a:extLst>
              <a:ext uri="{FF2B5EF4-FFF2-40B4-BE49-F238E27FC236}">
                <a16:creationId xmlns:a16="http://schemas.microsoft.com/office/drawing/2014/main" id="{F3667062-189F-9BF4-B7BE-46ABA27B9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4980" y="1630680"/>
            <a:ext cx="19107689" cy="10454640"/>
          </a:xfrm>
          <a:prstGeom prst="rect">
            <a:avLst/>
          </a:prstGeom>
        </p:spPr>
      </p:pic>
      <p:pic>
        <p:nvPicPr>
          <p:cNvPr id="4" name="Picture 2" descr="خريطة مفاهيم فارغة صغيره">
            <a:extLst>
              <a:ext uri="{FF2B5EF4-FFF2-40B4-BE49-F238E27FC236}">
                <a16:creationId xmlns:a16="http://schemas.microsoft.com/office/drawing/2014/main" id="{39DBBE23-A0A1-2439-F510-8D694984911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0643273" y="-288554"/>
            <a:ext cx="3734377" cy="402989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 Big Red Check Mark On A White Background Stock Photo - Download Image ...">
            <a:extLst>
              <a:ext uri="{FF2B5EF4-FFF2-40B4-BE49-F238E27FC236}">
                <a16:creationId xmlns:a16="http://schemas.microsoft.com/office/drawing/2014/main" id="{D06B76A2-0D84-8917-3200-0365C5CDEC9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03" b="89855" l="9903" r="91063">
                        <a14:foregroundMark x1="91063" y1="9903" x2="91063" y2="9903"/>
                        <a14:foregroundMark x1="37923" y1="51932" x2="37923" y2="51932"/>
                      </a14:backgroundRemoval>
                    </a14:imgEffect>
                  </a14:imgLayer>
                </a14:imgProps>
              </a:ext>
              <a:ext uri="{28A0092B-C50C-407E-A947-70E740481C1C}">
                <a14:useLocalDpi xmlns:a14="http://schemas.microsoft.com/office/drawing/2010/main" val="0"/>
              </a:ext>
            </a:extLst>
          </a:blip>
          <a:srcRect/>
          <a:stretch>
            <a:fillRect/>
          </a:stretch>
        </p:blipFill>
        <p:spPr bwMode="auto">
          <a:xfrm>
            <a:off x="1896110" y="1381125"/>
            <a:ext cx="394335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Graphic 5409">
            <a:extLst>
              <a:ext uri="{FF2B5EF4-FFF2-40B4-BE49-F238E27FC236}">
                <a16:creationId xmlns:a16="http://schemas.microsoft.com/office/drawing/2014/main" id="{7F7A9EA4-3A9B-7700-DBCE-7D67C4F7359A}"/>
              </a:ext>
            </a:extLst>
          </p:cNvPr>
          <p:cNvSpPr/>
          <p:nvPr/>
        </p:nvSpPr>
        <p:spPr>
          <a:xfrm>
            <a:off x="724765" y="355835"/>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639662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عنصر نائب للصورة 9" descr="صورة تحتوي على خط يد, نص, فن الطفل, قصاصة فنية&#10;&#10;تم إنشاء الوصف تلقائياً">
            <a:extLst>
              <a:ext uri="{FF2B5EF4-FFF2-40B4-BE49-F238E27FC236}">
                <a16:creationId xmlns:a16="http://schemas.microsoft.com/office/drawing/2014/main" id="{58C4F9F7-3A6B-3F9B-AD6C-701941A2A76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128" b="5128"/>
          <a:stretch>
            <a:fillRect/>
          </a:stretch>
        </p:blipFill>
        <p:spPr>
          <a:xfrm>
            <a:off x="17802697" y="-1616618"/>
            <a:ext cx="9874250" cy="4986338"/>
          </a:xfrm>
          <a:ln>
            <a:solidFill>
              <a:srgbClr val="000000"/>
            </a:solidFill>
          </a:ln>
        </p:spPr>
      </p:pic>
      <p:sp>
        <p:nvSpPr>
          <p:cNvPr id="2" name="عنصر نائب لرقم الشريحة 1">
            <a:extLst>
              <a:ext uri="{FF2B5EF4-FFF2-40B4-BE49-F238E27FC236}">
                <a16:creationId xmlns:a16="http://schemas.microsoft.com/office/drawing/2014/main" id="{10895554-A938-32B6-119E-D94DF3C4531F}"/>
              </a:ext>
            </a:extLst>
          </p:cNvPr>
          <p:cNvSpPr>
            <a:spLocks noGrp="1"/>
          </p:cNvSpPr>
          <p:nvPr>
            <p:ph type="sldNum" sz="quarter" idx="4294967295"/>
          </p:nvPr>
        </p:nvSpPr>
        <p:spPr>
          <a:xfrm>
            <a:off x="0" y="0"/>
            <a:ext cx="0" cy="0"/>
          </a:xfrm>
        </p:spPr>
        <p:txBody>
          <a:bodyPr/>
          <a:lstStyle/>
          <a:p>
            <a:fld id="{B6F15528-21DE-4FAA-801E-634DDDAF4B2B}" type="slidenum">
              <a:rPr lang="en-US" smtClean="0"/>
              <a:pPr/>
              <a:t>15</a:t>
            </a:fld>
            <a:endParaRPr lang="en-US"/>
          </a:p>
        </p:txBody>
      </p:sp>
      <p:sp>
        <p:nvSpPr>
          <p:cNvPr id="3" name="TextBox 16">
            <a:extLst>
              <a:ext uri="{FF2B5EF4-FFF2-40B4-BE49-F238E27FC236}">
                <a16:creationId xmlns:a16="http://schemas.microsoft.com/office/drawing/2014/main" id="{F4E14D5C-2A6E-2225-A5DE-08A7C0BAFA3C}"/>
              </a:ext>
            </a:extLst>
          </p:cNvPr>
          <p:cNvSpPr txBox="1"/>
          <p:nvPr/>
        </p:nvSpPr>
        <p:spPr>
          <a:xfrm>
            <a:off x="365760" y="4143518"/>
            <a:ext cx="23195280" cy="6098272"/>
          </a:xfrm>
          <a:prstGeom prst="rect">
            <a:avLst/>
          </a:prstGeom>
        </p:spPr>
        <p:txBody>
          <a:bodyPr wrap="square" lIns="0" tIns="0" rIns="0" bIns="0" rtlCol="0" anchor="t">
            <a:spAutoFit/>
          </a:bodyPr>
          <a:lstStyle/>
          <a:p>
            <a:pPr algn="ctr" rtl="1">
              <a:lnSpc>
                <a:spcPct val="150000"/>
              </a:lnSpc>
            </a:pPr>
            <a:r>
              <a:rPr lang="ar-SA" sz="5400" b="1" dirty="0">
                <a:solidFill>
                  <a:srgbClr val="143440"/>
                </a:solidFill>
              </a:rPr>
              <a:t>يعد منهج البحث العلمي أحد الإجراءات والأساليب الضرورية لحل المشكلات وتفسير الظواهر للكشف عن جوانب الغموض، وتختلف هذه المشكلات والظواهر فيما بينها؛ فمنها ما له علاقة تاريخية، أو طبيعة يمكن وصفها من خلال استطلاع آراء أفراد المجتمع، ومنها ما تتم دراسته بالتجربة، ولأن تلك المشكلات والظواهر تختلف حسب طبيعتها كان لا بد من تعدد مناهج البحث العلمي وأساليبه حتى يتناسب منهج البحث المستخدم مع طبيعة المشكلة والظاهرة المراد دراستها.</a:t>
            </a:r>
            <a:endParaRPr lang="en-US" sz="5400" b="1" dirty="0">
              <a:solidFill>
                <a:srgbClr val="143440"/>
              </a:solidFill>
            </a:endParaRPr>
          </a:p>
        </p:txBody>
      </p:sp>
      <p:sp>
        <p:nvSpPr>
          <p:cNvPr id="4" name="TextBox 16">
            <a:extLst>
              <a:ext uri="{FF2B5EF4-FFF2-40B4-BE49-F238E27FC236}">
                <a16:creationId xmlns:a16="http://schemas.microsoft.com/office/drawing/2014/main" id="{7ACBD8AA-0791-CDC9-7E99-00B8A9A122E4}"/>
              </a:ext>
            </a:extLst>
          </p:cNvPr>
          <p:cNvSpPr txBox="1"/>
          <p:nvPr/>
        </p:nvSpPr>
        <p:spPr>
          <a:xfrm>
            <a:off x="5902558" y="1345968"/>
            <a:ext cx="12572533" cy="1361398"/>
          </a:xfrm>
          <a:prstGeom prst="rect">
            <a:avLst/>
          </a:prstGeom>
        </p:spPr>
        <p:txBody>
          <a:bodyPr wrap="square" lIns="0" tIns="0" rIns="0" bIns="0" rtlCol="0" anchor="t">
            <a:spAutoFit/>
          </a:bodyPr>
          <a:lstStyle/>
          <a:p>
            <a:pPr algn="ctr" rtl="1">
              <a:lnSpc>
                <a:spcPts val="11884"/>
              </a:lnSpc>
            </a:pPr>
            <a:r>
              <a:rPr lang="ar-SA" sz="6600" b="1" dirty="0">
                <a:solidFill>
                  <a:srgbClr val="C00000"/>
                </a:solidFill>
              </a:rPr>
              <a:t>ثانيًا: أنواع مناهج البحث العلمي</a:t>
            </a:r>
            <a:endParaRPr lang="en-US" sz="6600" b="1" dirty="0">
              <a:solidFill>
                <a:srgbClr val="C00000"/>
              </a:solidFill>
            </a:endParaRPr>
          </a:p>
        </p:txBody>
      </p:sp>
      <p:pic>
        <p:nvPicPr>
          <p:cNvPr id="5" name="عنصر نائب للصورة 3" descr="صورة تحتوي على خط يد, نص, فن الطفل, قصاصة فنية&#10;&#10;تم إنشاء الوصف تلقائياً">
            <a:extLst>
              <a:ext uri="{FF2B5EF4-FFF2-40B4-BE49-F238E27FC236}">
                <a16:creationId xmlns:a16="http://schemas.microsoft.com/office/drawing/2014/main" id="{FD49EB67-C0A3-641B-8700-0210D2945CF7}"/>
              </a:ext>
            </a:extLst>
          </p:cNvPr>
          <p:cNvPicPr>
            <a:picLocks noChangeAspect="1"/>
          </p:cNvPicPr>
          <p:nvPr/>
        </p:nvPicPr>
        <p:blipFill>
          <a:blip r:embed="rId2">
            <a:extLst>
              <a:ext uri="{28A0092B-C50C-407E-A947-70E740481C1C}">
                <a14:useLocalDpi xmlns:a14="http://schemas.microsoft.com/office/drawing/2010/main" val="0"/>
              </a:ext>
            </a:extLst>
          </a:blip>
          <a:srcRect l="23406" r="23406"/>
          <a:stretch>
            <a:fillRect/>
          </a:stretch>
        </p:blipFill>
        <p:spPr>
          <a:xfrm>
            <a:off x="19172238" y="-385763"/>
            <a:ext cx="5205412" cy="4012883"/>
          </a:xfrm>
          <a:ln>
            <a:solidFill>
              <a:schemeClr val="tx1"/>
            </a:solidFill>
          </a:ln>
        </p:spPr>
      </p:pic>
      <p:pic>
        <p:nvPicPr>
          <p:cNvPr id="6" name="عنصر نائب للصورة 3" descr="صورة تحتوي على خط يد, نص, فن الطفل, قصاصة فنية&#10;&#10;تم إنشاء الوصف تلقائياً">
            <a:extLst>
              <a:ext uri="{FF2B5EF4-FFF2-40B4-BE49-F238E27FC236}">
                <a16:creationId xmlns:a16="http://schemas.microsoft.com/office/drawing/2014/main" id="{4A59152F-9E8E-14F6-AF4F-E7966D4BB043}"/>
              </a:ext>
            </a:extLst>
          </p:cNvPr>
          <p:cNvPicPr>
            <a:picLocks noChangeAspect="1"/>
          </p:cNvPicPr>
          <p:nvPr/>
        </p:nvPicPr>
        <p:blipFill>
          <a:blip r:embed="rId2">
            <a:extLst>
              <a:ext uri="{28A0092B-C50C-407E-A947-70E740481C1C}">
                <a14:useLocalDpi xmlns:a14="http://schemas.microsoft.com/office/drawing/2010/main" val="0"/>
              </a:ext>
            </a:extLst>
          </a:blip>
          <a:srcRect l="23406" r="23406"/>
          <a:stretch>
            <a:fillRect/>
          </a:stretch>
        </p:blipFill>
        <p:spPr>
          <a:xfrm>
            <a:off x="19324638" y="-233363"/>
            <a:ext cx="5205412" cy="4012883"/>
          </a:xfrm>
          <a:ln>
            <a:solidFill>
              <a:schemeClr val="tx1"/>
            </a:solidFill>
          </a:ln>
        </p:spPr>
      </p:pic>
      <p:cxnSp>
        <p:nvCxnSpPr>
          <p:cNvPr id="12" name="رابط مستقيم 11">
            <a:extLst>
              <a:ext uri="{FF2B5EF4-FFF2-40B4-BE49-F238E27FC236}">
                <a16:creationId xmlns:a16="http://schemas.microsoft.com/office/drawing/2014/main" id="{880FA5EB-4813-F5C8-D0F2-B8EBBD1A06BA}"/>
              </a:ext>
            </a:extLst>
          </p:cNvPr>
          <p:cNvCxnSpPr>
            <a:cxnSpLocks/>
            <a:stCxn id="10" idx="6"/>
          </p:cNvCxnSpPr>
          <p:nvPr/>
        </p:nvCxnSpPr>
        <p:spPr>
          <a:xfrm flipH="1">
            <a:off x="0" y="2933896"/>
            <a:ext cx="17802697" cy="0"/>
          </a:xfrm>
          <a:prstGeom prst="line">
            <a:avLst/>
          </a:prstGeom>
        </p:spPr>
        <p:style>
          <a:lnRef idx="1">
            <a:schemeClr val="dk1"/>
          </a:lnRef>
          <a:fillRef idx="0">
            <a:schemeClr val="dk1"/>
          </a:fillRef>
          <a:effectRef idx="0">
            <a:schemeClr val="dk1"/>
          </a:effectRef>
          <a:fontRef idx="minor">
            <a:schemeClr val="tx1"/>
          </a:fontRef>
        </p:style>
      </p:cxnSp>
      <p:sp>
        <p:nvSpPr>
          <p:cNvPr id="16" name="TextBox 8">
            <a:extLst>
              <a:ext uri="{FF2B5EF4-FFF2-40B4-BE49-F238E27FC236}">
                <a16:creationId xmlns:a16="http://schemas.microsoft.com/office/drawing/2014/main" id="{12E57C58-CBDA-3753-B81E-D2A491768DE2}"/>
              </a:ext>
            </a:extLst>
          </p:cNvPr>
          <p:cNvSpPr txBox="1"/>
          <p:nvPr/>
        </p:nvSpPr>
        <p:spPr>
          <a:xfrm>
            <a:off x="0" y="13094494"/>
            <a:ext cx="3939813" cy="615553"/>
          </a:xfrm>
          <a:prstGeom prst="rect">
            <a:avLst/>
          </a:prstGeom>
          <a:solidFill>
            <a:schemeClr val="accent5">
              <a:lumMod val="75000"/>
            </a:schemeClr>
          </a:solidFill>
        </p:spPr>
        <p:txBody>
          <a:bodyPr wrap="square" lIns="0" tIns="0" rIns="0" bIns="0" rtlCol="0" anchor="t">
            <a:spAutoFit/>
          </a:bodyPr>
          <a:lstStyle/>
          <a:p>
            <a:pPr algn="ctr" rtl="1"/>
            <a:r>
              <a:rPr lang="ar-SA" sz="4000" b="1" dirty="0">
                <a:solidFill>
                  <a:srgbClr val="143440"/>
                </a:solidFill>
                <a:cs typeface="Codec Pro Bold"/>
              </a:rPr>
              <a:t>صفحة </a:t>
            </a:r>
            <a:r>
              <a:rPr lang="en-US" sz="4000" b="1" dirty="0">
                <a:solidFill>
                  <a:srgbClr val="143440"/>
                </a:solidFill>
                <a:cs typeface="Codec Pro Bold"/>
              </a:rPr>
              <a:t>130</a:t>
            </a:r>
          </a:p>
        </p:txBody>
      </p:sp>
      <p:sp>
        <p:nvSpPr>
          <p:cNvPr id="17" name="Graphic 5409">
            <a:extLst>
              <a:ext uri="{FF2B5EF4-FFF2-40B4-BE49-F238E27FC236}">
                <a16:creationId xmlns:a16="http://schemas.microsoft.com/office/drawing/2014/main" id="{509F4165-8DD7-9CC8-CD2C-14E0258A0E61}"/>
              </a:ext>
            </a:extLst>
          </p:cNvPr>
          <p:cNvSpPr/>
          <p:nvPr/>
        </p:nvSpPr>
        <p:spPr>
          <a:xfrm>
            <a:off x="724765" y="355835"/>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956092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0D78DD7D-FA85-E531-4FBA-EAFA436D6C95}"/>
              </a:ext>
            </a:extLst>
          </p:cNvPr>
          <p:cNvSpPr/>
          <p:nvPr/>
        </p:nvSpPr>
        <p:spPr>
          <a:xfrm>
            <a:off x="678426" y="412955"/>
            <a:ext cx="21060697" cy="12772103"/>
          </a:xfrm>
          <a:prstGeom prst="round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7" name="Graphic 5409">
            <a:extLst>
              <a:ext uri="{FF2B5EF4-FFF2-40B4-BE49-F238E27FC236}">
                <a16:creationId xmlns:a16="http://schemas.microsoft.com/office/drawing/2014/main" id="{33116FA2-4262-1BA6-4138-D7A72F24F96A}"/>
              </a:ext>
            </a:extLst>
          </p:cNvPr>
          <p:cNvSpPr/>
          <p:nvPr/>
        </p:nvSpPr>
        <p:spPr>
          <a:xfrm>
            <a:off x="22000392" y="781731"/>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8" name="مربع نص 7">
            <a:extLst>
              <a:ext uri="{FF2B5EF4-FFF2-40B4-BE49-F238E27FC236}">
                <a16:creationId xmlns:a16="http://schemas.microsoft.com/office/drawing/2014/main" id="{5EE456D4-0EF8-59D1-D230-524902BA0232}"/>
              </a:ext>
            </a:extLst>
          </p:cNvPr>
          <p:cNvSpPr txBox="1"/>
          <p:nvPr/>
        </p:nvSpPr>
        <p:spPr>
          <a:xfrm>
            <a:off x="678427" y="5888504"/>
            <a:ext cx="21060696" cy="1938992"/>
          </a:xfrm>
          <a:prstGeom prst="rect">
            <a:avLst/>
          </a:prstGeom>
          <a:solidFill>
            <a:schemeClr val="tx1">
              <a:lumMod val="20000"/>
              <a:lumOff val="80000"/>
            </a:schemeClr>
          </a:solidFill>
          <a:effectLst>
            <a:outerShdw blurRad="50800" dist="38100" dir="2700000" algn="tl" rotWithShape="0">
              <a:prstClr val="black">
                <a:alpha val="40000"/>
              </a:prstClr>
            </a:outerShdw>
          </a:effectLst>
        </p:spPr>
        <p:txBody>
          <a:bodyPr wrap="square" rtlCol="1">
            <a:spAutoFit/>
          </a:bodyPr>
          <a:lstStyle/>
          <a:p>
            <a:pPr algn="ctr"/>
            <a:r>
              <a:rPr lang="ar-SA" sz="6000" b="1" dirty="0">
                <a:solidFill>
                  <a:srgbClr val="C00000"/>
                </a:solidFill>
              </a:rPr>
              <a:t>من خلال استراتيجية نصفي الأخر  أربطٍ نوع منهج البحث العلمي بالمفهوم المناسب التالية </a:t>
            </a:r>
          </a:p>
        </p:txBody>
      </p:sp>
      <p:pic>
        <p:nvPicPr>
          <p:cNvPr id="9" name="Picture 4" descr="رابط نتائج تحاليل معمل المختبر - موقع محتوى">
            <a:extLst>
              <a:ext uri="{FF2B5EF4-FFF2-40B4-BE49-F238E27FC236}">
                <a16:creationId xmlns:a16="http://schemas.microsoft.com/office/drawing/2014/main" id="{CA0CEB52-BE34-E9FF-6CE3-7B46C77948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307"/>
          <a:stretch/>
        </p:blipFill>
        <p:spPr bwMode="auto">
          <a:xfrm>
            <a:off x="2590242" y="8198066"/>
            <a:ext cx="4101295" cy="4937759"/>
          </a:xfrm>
          <a:prstGeom prst="round2SameRect">
            <a:avLst/>
          </a:prstGeom>
          <a:noFill/>
          <a:ln w="28575">
            <a:solidFill>
              <a:srgbClr val="000000"/>
            </a:solidFill>
          </a:ln>
          <a:extLst>
            <a:ext uri="{909E8E84-426E-40DD-AFC4-6F175D3DCCD1}">
              <a14:hiddenFill xmlns:a14="http://schemas.microsoft.com/office/drawing/2010/main">
                <a:solidFill>
                  <a:srgbClr val="FFFFFF"/>
                </a:solidFill>
              </a14:hiddenFill>
            </a:ext>
          </a:extLst>
        </p:spPr>
      </p:pic>
      <p:pic>
        <p:nvPicPr>
          <p:cNvPr id="12" name="Picture 8" descr="نتيجة الصورة لـ شخص يشرح  لوحة فنية ">
            <a:extLst>
              <a:ext uri="{FF2B5EF4-FFF2-40B4-BE49-F238E27FC236}">
                <a16:creationId xmlns:a16="http://schemas.microsoft.com/office/drawing/2014/main" id="{632D83EB-0C3C-4889-0C84-B77D187709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3353" y="8198066"/>
            <a:ext cx="4377706" cy="4937759"/>
          </a:xfrm>
          <a:prstGeom prst="round2Same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pic>
        <p:nvPicPr>
          <p:cNvPr id="13" name="Picture 2" descr="Stab punishment To interact تحميل كتب تاريخية pdf Megalopolis ...">
            <a:extLst>
              <a:ext uri="{FF2B5EF4-FFF2-40B4-BE49-F238E27FC236}">
                <a16:creationId xmlns:a16="http://schemas.microsoft.com/office/drawing/2014/main" id="{DF1F2E34-D12C-E6EA-A240-4B17F6DA2BE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892875" y="8198066"/>
            <a:ext cx="4890982" cy="4937760"/>
          </a:xfrm>
          <a:prstGeom prst="round2Same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sp>
        <p:nvSpPr>
          <p:cNvPr id="14" name="مخطط انسيابي: أو 13">
            <a:extLst>
              <a:ext uri="{FF2B5EF4-FFF2-40B4-BE49-F238E27FC236}">
                <a16:creationId xmlns:a16="http://schemas.microsoft.com/office/drawing/2014/main" id="{A63D01EE-6323-F3C2-4FC2-79EC7604E555}"/>
              </a:ext>
            </a:extLst>
          </p:cNvPr>
          <p:cNvSpPr/>
          <p:nvPr/>
        </p:nvSpPr>
        <p:spPr>
          <a:xfrm>
            <a:off x="9497961" y="1533832"/>
            <a:ext cx="4719484" cy="3984102"/>
          </a:xfrm>
          <a:prstGeom prst="flowChartOr">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15" name="Graphic 5409">
            <a:extLst>
              <a:ext uri="{FF2B5EF4-FFF2-40B4-BE49-F238E27FC236}">
                <a16:creationId xmlns:a16="http://schemas.microsoft.com/office/drawing/2014/main" id="{CF05DC96-6A21-0FEF-CD68-6A078081AEE1}"/>
              </a:ext>
            </a:extLst>
          </p:cNvPr>
          <p:cNvSpPr/>
          <p:nvPr/>
        </p:nvSpPr>
        <p:spPr>
          <a:xfrm>
            <a:off x="12033004" y="2021825"/>
            <a:ext cx="1491987" cy="1331323"/>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rgbClr val="00B0F0"/>
          </a:solidFill>
          <a:ln w="9525" cap="flat">
            <a:noFill/>
            <a:prstDash val="solid"/>
            <a:miter/>
          </a:ln>
        </p:spPr>
        <p:txBody>
          <a:bodyPr rtlCol="0" anchor="ctr"/>
          <a:lstStyle/>
          <a:p>
            <a:endParaRPr lang="en-US" dirty="0">
              <a:latin typeface="Krona One" panose="02010605030500060004" pitchFamily="2" charset="77"/>
            </a:endParaRPr>
          </a:p>
        </p:txBody>
      </p:sp>
      <p:sp>
        <p:nvSpPr>
          <p:cNvPr id="16" name="Graphic 5409">
            <a:extLst>
              <a:ext uri="{FF2B5EF4-FFF2-40B4-BE49-F238E27FC236}">
                <a16:creationId xmlns:a16="http://schemas.microsoft.com/office/drawing/2014/main" id="{D108AEEE-872A-B3DE-0644-99EC7083AAE7}"/>
              </a:ext>
            </a:extLst>
          </p:cNvPr>
          <p:cNvSpPr/>
          <p:nvPr/>
        </p:nvSpPr>
        <p:spPr>
          <a:xfrm>
            <a:off x="10299458" y="3678283"/>
            <a:ext cx="1491987" cy="1331323"/>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rgbClr val="00B0F0"/>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066496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مشاهدة صورة المصدر">
            <a:extLst>
              <a:ext uri="{FF2B5EF4-FFF2-40B4-BE49-F238E27FC236}">
                <a16:creationId xmlns:a16="http://schemas.microsoft.com/office/drawing/2014/main" id="{BDC4A719-7B93-4316-AFB8-3FBDC891CA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9387" y="3664132"/>
            <a:ext cx="5966486" cy="59664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1" name="مستطيل: زوايا مستديرة 40">
            <a:extLst>
              <a:ext uri="{FF2B5EF4-FFF2-40B4-BE49-F238E27FC236}">
                <a16:creationId xmlns:a16="http://schemas.microsoft.com/office/drawing/2014/main" id="{A72C9879-20EF-471F-9C32-B3731EAF3A85}"/>
              </a:ext>
            </a:extLst>
          </p:cNvPr>
          <p:cNvSpPr/>
          <p:nvPr/>
        </p:nvSpPr>
        <p:spPr>
          <a:xfrm>
            <a:off x="12136396" y="5946520"/>
            <a:ext cx="10592352" cy="3136519"/>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dirty="0">
                <a:solidFill>
                  <a:srgbClr val="143440"/>
                </a:solidFill>
              </a:rPr>
              <a:t>هو المنهج الذي يعتمد على استخدام التجربة العلمية في إثبات تساؤلات البحث أو نفيه</a:t>
            </a:r>
          </a:p>
        </p:txBody>
      </p:sp>
      <p:sp>
        <p:nvSpPr>
          <p:cNvPr id="42" name="مستطيل: زوايا مستديرة 41">
            <a:extLst>
              <a:ext uri="{FF2B5EF4-FFF2-40B4-BE49-F238E27FC236}">
                <a16:creationId xmlns:a16="http://schemas.microsoft.com/office/drawing/2014/main" id="{5BAAFB46-9AFD-4273-AE03-F930449EE598}"/>
              </a:ext>
            </a:extLst>
          </p:cNvPr>
          <p:cNvSpPr/>
          <p:nvPr/>
        </p:nvSpPr>
        <p:spPr>
          <a:xfrm>
            <a:off x="12710160" y="9838714"/>
            <a:ext cx="9204960" cy="3316846"/>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b="1" dirty="0">
                <a:solidFill>
                  <a:srgbClr val="143440"/>
                </a:solidFill>
              </a:rPr>
              <a:t>المنهج الذي يعتمد على جمع المعلومات والحقائق من خلال دراسة الوثائق ونقدها وتحليلها؛ لفهم الأحداث والتطورات الماضية والاستفادة منها في الحاضر والمستقل.</a:t>
            </a:r>
            <a:endParaRPr lang="en-US" sz="4000" b="1" dirty="0">
              <a:solidFill>
                <a:schemeClr val="tx1"/>
              </a:solidFill>
            </a:endParaRPr>
          </a:p>
        </p:txBody>
      </p:sp>
      <p:sp>
        <p:nvSpPr>
          <p:cNvPr id="13" name="مستطيل: زوايا مستديرة 12">
            <a:extLst>
              <a:ext uri="{FF2B5EF4-FFF2-40B4-BE49-F238E27FC236}">
                <a16:creationId xmlns:a16="http://schemas.microsoft.com/office/drawing/2014/main" id="{DFAA23CA-940D-483D-8A04-F6A226A01B3B}"/>
              </a:ext>
            </a:extLst>
          </p:cNvPr>
          <p:cNvSpPr/>
          <p:nvPr/>
        </p:nvSpPr>
        <p:spPr>
          <a:xfrm>
            <a:off x="12462890" y="1178295"/>
            <a:ext cx="9894117" cy="3547758"/>
          </a:xfrm>
          <a:prstGeom prst="roundRect">
            <a:avLst/>
          </a:prstGeom>
          <a:solidFill>
            <a:schemeClr val="bg1"/>
          </a:solidFill>
          <a:ln w="6350">
            <a:solidFill>
              <a:schemeClr val="accent1">
                <a:lumMod val="40000"/>
                <a:lumOff val="60000"/>
              </a:schemeClr>
            </a:solidFill>
          </a:ln>
          <a:effectLst>
            <a:outerShdw blurRad="76200" dist="12700" dir="27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800" dirty="0">
                <a:solidFill>
                  <a:srgbClr val="143440"/>
                </a:solidFill>
              </a:rPr>
              <a:t>هو الأسلوب الذي يعتمد على دراسة الظاهرة ووصفها وصفًا دقيقًا ويعبر عنها كيفيًّا وكميًّا،</a:t>
            </a:r>
            <a:endParaRPr lang="en-US" sz="4800" dirty="0">
              <a:solidFill>
                <a:schemeClr val="tx1"/>
              </a:solidFill>
            </a:endParaRPr>
          </a:p>
        </p:txBody>
      </p:sp>
      <p:grpSp>
        <p:nvGrpSpPr>
          <p:cNvPr id="108" name="Group 91"/>
          <p:cNvGrpSpPr/>
          <p:nvPr/>
        </p:nvGrpSpPr>
        <p:grpSpPr>
          <a:xfrm>
            <a:off x="487680" y="1063001"/>
            <a:ext cx="9446316" cy="3474315"/>
            <a:chOff x="-2" y="0"/>
            <a:chExt cx="4145326" cy="1589648"/>
          </a:xfrm>
        </p:grpSpPr>
        <p:sp>
          <p:nvSpPr>
            <p:cNvPr id="102" name="Freeform: Shape 25"/>
            <p:cNvSpPr/>
            <p:nvPr/>
          </p:nvSpPr>
          <p:spPr>
            <a:xfrm rot="16200000">
              <a:off x="2979466" y="423790"/>
              <a:ext cx="1561515" cy="770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07" name="Group 61"/>
            <p:cNvGrpSpPr/>
            <p:nvPr/>
          </p:nvGrpSpPr>
          <p:grpSpPr>
            <a:xfrm>
              <a:off x="-2" y="0"/>
              <a:ext cx="3914384" cy="1561516"/>
              <a:chOff x="-1" y="0"/>
              <a:chExt cx="3914383" cy="1561514"/>
            </a:xfrm>
          </p:grpSpPr>
          <p:sp>
            <p:nvSpPr>
              <p:cNvPr id="103" name="Freeform: Shape 9"/>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23A6E8"/>
                  </a:gs>
                  <a:gs pos="100000">
                    <a:srgbClr val="0066CC"/>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04" name="Freeform: Shape 8"/>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05"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06" name="TextBox 36"/>
              <p:cNvSpPr txBox="1"/>
              <p:nvPr/>
            </p:nvSpPr>
            <p:spPr>
              <a:xfrm>
                <a:off x="318155" y="401412"/>
                <a:ext cx="3098006" cy="707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rtl="0">
                  <a:defRPr/>
                </a:pPr>
                <a:r>
                  <a:rPr lang="ar-SA" sz="5999" dirty="0"/>
                  <a:t>المنهج التاريخي</a:t>
                </a:r>
                <a:endParaRPr sz="5999" dirty="0"/>
              </a:p>
            </p:txBody>
          </p:sp>
        </p:grpSp>
      </p:grpSp>
      <p:grpSp>
        <p:nvGrpSpPr>
          <p:cNvPr id="123" name="Group 92"/>
          <p:cNvGrpSpPr/>
          <p:nvPr/>
        </p:nvGrpSpPr>
        <p:grpSpPr>
          <a:xfrm>
            <a:off x="604740" y="5553071"/>
            <a:ext cx="9233669" cy="3302705"/>
            <a:chOff x="-1" y="65903"/>
            <a:chExt cx="4160797" cy="1568505"/>
          </a:xfrm>
        </p:grpSpPr>
        <p:sp>
          <p:nvSpPr>
            <p:cNvPr id="117" name="Freeform: Shape 71"/>
            <p:cNvSpPr/>
            <p:nvPr/>
          </p:nvSpPr>
          <p:spPr>
            <a:xfrm rot="16200000">
              <a:off x="2994938" y="461561"/>
              <a:ext cx="1561515" cy="770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22" name="Group 72"/>
            <p:cNvGrpSpPr/>
            <p:nvPr/>
          </p:nvGrpSpPr>
          <p:grpSpPr>
            <a:xfrm>
              <a:off x="-1" y="72892"/>
              <a:ext cx="3914384" cy="1561516"/>
              <a:chOff x="-1" y="0"/>
              <a:chExt cx="3914383" cy="1561514"/>
            </a:xfrm>
          </p:grpSpPr>
          <p:sp>
            <p:nvSpPr>
              <p:cNvPr id="118" name="Freeform: Shape 73"/>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CC00CC"/>
                  </a:gs>
                  <a:gs pos="100000">
                    <a:srgbClr val="993366"/>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19" name="Freeform: Shape 74"/>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20"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21" name="TextBox 76"/>
              <p:cNvSpPr txBox="1"/>
              <p:nvPr/>
            </p:nvSpPr>
            <p:spPr>
              <a:xfrm>
                <a:off x="318155" y="401412"/>
                <a:ext cx="3098007" cy="707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rtl="0">
                  <a:defRPr/>
                </a:pPr>
                <a:r>
                  <a:rPr lang="ar-SA" sz="5999" dirty="0"/>
                  <a:t>المنهج الوصفي</a:t>
                </a:r>
                <a:endParaRPr sz="5999" dirty="0"/>
              </a:p>
            </p:txBody>
          </p:sp>
        </p:grpSp>
      </p:grpSp>
      <p:grpSp>
        <p:nvGrpSpPr>
          <p:cNvPr id="138" name="Group 93"/>
          <p:cNvGrpSpPr/>
          <p:nvPr/>
        </p:nvGrpSpPr>
        <p:grpSpPr>
          <a:xfrm>
            <a:off x="883211" y="9551770"/>
            <a:ext cx="8564503" cy="3676550"/>
            <a:chOff x="-2" y="0"/>
            <a:chExt cx="4145326" cy="1589648"/>
          </a:xfrm>
        </p:grpSpPr>
        <p:sp>
          <p:nvSpPr>
            <p:cNvPr id="132" name="Freeform: Shape 85"/>
            <p:cNvSpPr/>
            <p:nvPr/>
          </p:nvSpPr>
          <p:spPr>
            <a:xfrm rot="16200000">
              <a:off x="2979466" y="423790"/>
              <a:ext cx="1561515" cy="770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15081" y="21600"/>
                  </a:lnTo>
                  <a:lnTo>
                    <a:pt x="14994" y="19499"/>
                  </a:lnTo>
                  <a:cubicBezTo>
                    <a:pt x="14595" y="14749"/>
                    <a:pt x="12869" y="11176"/>
                    <a:pt x="10800" y="11176"/>
                  </a:cubicBezTo>
                  <a:cubicBezTo>
                    <a:pt x="8731" y="11176"/>
                    <a:pt x="7005" y="14749"/>
                    <a:pt x="6606" y="19499"/>
                  </a:cubicBezTo>
                  <a:lnTo>
                    <a:pt x="6519" y="21600"/>
                  </a:lnTo>
                  <a:lnTo>
                    <a:pt x="0" y="21600"/>
                  </a:lnTo>
                  <a:lnTo>
                    <a:pt x="0" y="0"/>
                  </a:lnTo>
                  <a:close/>
                </a:path>
              </a:pathLst>
            </a:custGeom>
            <a:solidFill>
              <a:srgbClr val="000000">
                <a:alpha val="22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grpSp>
          <p:nvGrpSpPr>
            <p:cNvPr id="137" name="Group 86"/>
            <p:cNvGrpSpPr/>
            <p:nvPr/>
          </p:nvGrpSpPr>
          <p:grpSpPr>
            <a:xfrm>
              <a:off x="-2" y="0"/>
              <a:ext cx="3914384" cy="1561516"/>
              <a:chOff x="-1" y="0"/>
              <a:chExt cx="3914383" cy="1561514"/>
            </a:xfrm>
          </p:grpSpPr>
          <p:sp>
            <p:nvSpPr>
              <p:cNvPr id="133" name="Freeform: Shape 87"/>
              <p:cNvSpPr/>
              <p:nvPr/>
            </p:nvSpPr>
            <p:spPr>
              <a:xfrm rot="16200000">
                <a:off x="1176434" y="-1176435"/>
                <a:ext cx="1561514" cy="3914383"/>
              </a:xfrm>
              <a:custGeom>
                <a:avLst/>
                <a:gdLst/>
                <a:ahLst/>
                <a:cxnLst>
                  <a:cxn ang="0">
                    <a:pos x="wd2" y="hd2"/>
                  </a:cxn>
                  <a:cxn ang="5400000">
                    <a:pos x="wd2" y="hd2"/>
                  </a:cxn>
                  <a:cxn ang="10800000">
                    <a:pos x="wd2" y="hd2"/>
                  </a:cxn>
                  <a:cxn ang="16200000">
                    <a:pos x="wd2" y="hd2"/>
                  </a:cxn>
                </a:cxnLst>
                <a:rect l="0" t="0" r="r" b="b"/>
                <a:pathLst>
                  <a:path w="21600" h="21600" extrusionOk="0">
                    <a:moveTo>
                      <a:pt x="21600" y="1436"/>
                    </a:moveTo>
                    <a:lnTo>
                      <a:pt x="21600" y="21600"/>
                    </a:lnTo>
                    <a:lnTo>
                      <a:pt x="15081" y="21600"/>
                    </a:lnTo>
                    <a:lnTo>
                      <a:pt x="14994" y="21256"/>
                    </a:lnTo>
                    <a:cubicBezTo>
                      <a:pt x="14595" y="20478"/>
                      <a:pt x="12869" y="19892"/>
                      <a:pt x="10800" y="19892"/>
                    </a:cubicBezTo>
                    <a:cubicBezTo>
                      <a:pt x="8731" y="19892"/>
                      <a:pt x="7005" y="20478"/>
                      <a:pt x="6606" y="21256"/>
                    </a:cubicBezTo>
                    <a:lnTo>
                      <a:pt x="6519" y="21600"/>
                    </a:lnTo>
                    <a:lnTo>
                      <a:pt x="0" y="21600"/>
                    </a:lnTo>
                    <a:lnTo>
                      <a:pt x="0" y="1436"/>
                    </a:lnTo>
                    <a:cubicBezTo>
                      <a:pt x="0" y="643"/>
                      <a:pt x="1612" y="0"/>
                      <a:pt x="3600" y="0"/>
                    </a:cubicBezTo>
                    <a:lnTo>
                      <a:pt x="18000" y="0"/>
                    </a:lnTo>
                    <a:cubicBezTo>
                      <a:pt x="19988" y="0"/>
                      <a:pt x="21600" y="643"/>
                      <a:pt x="21600" y="1436"/>
                    </a:cubicBezTo>
                    <a:close/>
                  </a:path>
                </a:pathLst>
              </a:custGeom>
              <a:gradFill flip="none" rotWithShape="1">
                <a:gsLst>
                  <a:gs pos="0">
                    <a:srgbClr val="FFCC00"/>
                  </a:gs>
                  <a:gs pos="100000">
                    <a:srgbClr val="FF9900"/>
                  </a:gs>
                </a:gsLst>
                <a:lin ang="10800000" scaled="0"/>
              </a:gra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34" name="Freeform: Shape 88"/>
              <p:cNvSpPr/>
              <p:nvPr/>
            </p:nvSpPr>
            <p:spPr>
              <a:xfrm rot="16200000">
                <a:off x="1446671" y="-1056251"/>
                <a:ext cx="1261405" cy="3674014"/>
              </a:xfrm>
              <a:custGeom>
                <a:avLst/>
                <a:gdLst/>
                <a:ahLst/>
                <a:cxnLst>
                  <a:cxn ang="0">
                    <a:pos x="wd2" y="hd2"/>
                  </a:cxn>
                  <a:cxn ang="5400000">
                    <a:pos x="wd2" y="hd2"/>
                  </a:cxn>
                  <a:cxn ang="10800000">
                    <a:pos x="wd2" y="hd2"/>
                  </a:cxn>
                  <a:cxn ang="16200000">
                    <a:pos x="wd2" y="hd2"/>
                  </a:cxn>
                </a:cxnLst>
                <a:rect l="0" t="0" r="r" b="b"/>
                <a:pathLst>
                  <a:path w="21600" h="21600" extrusionOk="0">
                    <a:moveTo>
                      <a:pt x="21600" y="1236"/>
                    </a:moveTo>
                    <a:lnTo>
                      <a:pt x="21600" y="21600"/>
                    </a:lnTo>
                    <a:lnTo>
                      <a:pt x="16100" y="21600"/>
                    </a:lnTo>
                    <a:lnTo>
                      <a:pt x="15992" y="21233"/>
                    </a:lnTo>
                    <a:cubicBezTo>
                      <a:pt x="15498" y="20404"/>
                      <a:pt x="13361" y="19780"/>
                      <a:pt x="10800" y="19780"/>
                    </a:cubicBezTo>
                    <a:cubicBezTo>
                      <a:pt x="8239" y="19780"/>
                      <a:pt x="6102" y="20404"/>
                      <a:pt x="5608" y="21233"/>
                    </a:cubicBezTo>
                    <a:lnTo>
                      <a:pt x="5500" y="21600"/>
                    </a:lnTo>
                    <a:lnTo>
                      <a:pt x="0" y="21600"/>
                    </a:lnTo>
                    <a:lnTo>
                      <a:pt x="0" y="1236"/>
                    </a:lnTo>
                    <a:cubicBezTo>
                      <a:pt x="0" y="553"/>
                      <a:pt x="1612" y="0"/>
                      <a:pt x="3600" y="0"/>
                    </a:cubicBezTo>
                    <a:lnTo>
                      <a:pt x="18000" y="0"/>
                    </a:lnTo>
                    <a:cubicBezTo>
                      <a:pt x="19988" y="0"/>
                      <a:pt x="21600" y="553"/>
                      <a:pt x="21600" y="1236"/>
                    </a:cubicBezTo>
                    <a:close/>
                  </a:path>
                </a:pathLst>
              </a:custGeom>
              <a:solidFill>
                <a:srgbClr val="FFFFFF">
                  <a:alpha val="15000"/>
                </a:srgbClr>
              </a:solidFill>
              <a:ln w="12700" cap="flat">
                <a:noFill/>
                <a:miter lim="400000"/>
              </a:ln>
              <a:effectLst/>
            </p:spPr>
            <p:txBody>
              <a:bodyPr wrap="square" lIns="68561" tIns="68561" rIns="68561" bIns="68561" numCol="1" anchor="ctr">
                <a:noAutofit/>
              </a:bodyPr>
              <a:lstStyle/>
              <a:p>
                <a:pPr algn="ctr" rtl="0">
                  <a:defRPr>
                    <a:solidFill>
                      <a:srgbClr val="FFFFFF"/>
                    </a:solidFill>
                  </a:defRPr>
                </a:pPr>
                <a:endParaRPr sz="2101"/>
              </a:p>
            </p:txBody>
          </p:sp>
          <p:sp>
            <p:nvSpPr>
              <p:cNvPr id="135" name="Left Bracket 12"/>
              <p:cNvSpPr/>
              <p:nvPr/>
            </p:nvSpPr>
            <p:spPr>
              <a:xfrm>
                <a:off x="125481" y="52752"/>
                <a:ext cx="3788900" cy="14349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21315"/>
                      <a:pt x="0" y="20965"/>
                    </a:cubicBezTo>
                    <a:lnTo>
                      <a:pt x="0" y="635"/>
                    </a:lnTo>
                    <a:cubicBezTo>
                      <a:pt x="0" y="285"/>
                      <a:pt x="9671" y="0"/>
                      <a:pt x="21600" y="0"/>
                    </a:cubicBezTo>
                  </a:path>
                </a:pathLst>
              </a:custGeom>
              <a:noFill/>
              <a:ln w="9525" cap="flat">
                <a:solidFill>
                  <a:srgbClr val="F2F2F2"/>
                </a:solidFill>
                <a:prstDash val="dash"/>
                <a:miter lim="800000"/>
              </a:ln>
              <a:effectLst/>
            </p:spPr>
            <p:txBody>
              <a:bodyPr wrap="square" lIns="68561" tIns="68561" rIns="68561" bIns="68561" numCol="1" anchor="ctr">
                <a:noAutofit/>
              </a:bodyPr>
              <a:lstStyle/>
              <a:p>
                <a:pPr algn="ctr" rtl="0">
                  <a:defRPr/>
                </a:pPr>
                <a:endParaRPr sz="2101"/>
              </a:p>
            </p:txBody>
          </p:sp>
          <p:sp>
            <p:nvSpPr>
              <p:cNvPr id="136" name="TextBox 90"/>
              <p:cNvSpPr txBox="1"/>
              <p:nvPr/>
            </p:nvSpPr>
            <p:spPr>
              <a:xfrm>
                <a:off x="318155" y="401412"/>
                <a:ext cx="3098006" cy="707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61" tIns="68561" rIns="68561" bIns="68561" numCol="1" anchor="t">
                <a:spAutoFit/>
              </a:bodyPr>
              <a:lstStyle>
                <a:lvl1pPr algn="ctr">
                  <a:defRPr sz="4000" b="1">
                    <a:solidFill>
                      <a:srgbClr val="FFFFFF"/>
                    </a:solidFill>
                    <a:latin typeface="Century Gothic"/>
                    <a:ea typeface="Century Gothic"/>
                    <a:cs typeface="Century Gothic"/>
                    <a:sym typeface="Century Gothic"/>
                  </a:defRPr>
                </a:lvl1pPr>
              </a:lstStyle>
              <a:p>
                <a:pPr rtl="0">
                  <a:defRPr/>
                </a:pPr>
                <a:r>
                  <a:rPr lang="ar-SA" sz="5999" dirty="0"/>
                  <a:t>المنهج التجريبي </a:t>
                </a:r>
                <a:endParaRPr sz="5999" dirty="0"/>
              </a:p>
            </p:txBody>
          </p:sp>
        </p:grpSp>
      </p:grpSp>
      <p:sp>
        <p:nvSpPr>
          <p:cNvPr id="2" name="مربع نص 1">
            <a:extLst>
              <a:ext uri="{FF2B5EF4-FFF2-40B4-BE49-F238E27FC236}">
                <a16:creationId xmlns:a16="http://schemas.microsoft.com/office/drawing/2014/main" id="{9E1B8371-1E29-450C-BD2F-3CB888B8B1A0}"/>
              </a:ext>
            </a:extLst>
          </p:cNvPr>
          <p:cNvSpPr txBox="1"/>
          <p:nvPr/>
        </p:nvSpPr>
        <p:spPr>
          <a:xfrm rot="16200000">
            <a:off x="20909283" y="4985728"/>
            <a:ext cx="5870052" cy="1066778"/>
          </a:xfrm>
          <a:prstGeom prst="rect">
            <a:avLst/>
          </a:prstGeom>
          <a:solidFill>
            <a:schemeClr val="accent5">
              <a:lumMod val="20000"/>
              <a:lumOff val="8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101574" tIns="101574" rIns="101574" bIns="101574" numCol="1" spcCol="38100" rtlCol="1" anchor="ctr">
            <a:spAutoFit/>
          </a:bodyPr>
          <a:lstStyle/>
          <a:p>
            <a:pPr algn="ctr" defTabSz="1371257"/>
            <a:r>
              <a:rPr lang="ar-SA" sz="5599" dirty="0">
                <a:solidFill>
                  <a:schemeClr val="accent6">
                    <a:lumMod val="50000"/>
                  </a:schemeClr>
                </a:solidFill>
                <a:latin typeface="Sakkal Majalla" panose="02000000000000000000" pitchFamily="2" charset="-78"/>
                <a:cs typeface="Sakkal Majalla" panose="02000000000000000000" pitchFamily="2" charset="-78"/>
              </a:rPr>
              <a:t>استراتيجية نصفي الأخر</a:t>
            </a:r>
          </a:p>
        </p:txBody>
      </p:sp>
      <p:sp>
        <p:nvSpPr>
          <p:cNvPr id="11" name="مربع نص 10">
            <a:extLst>
              <a:ext uri="{FF2B5EF4-FFF2-40B4-BE49-F238E27FC236}">
                <a16:creationId xmlns:a16="http://schemas.microsoft.com/office/drawing/2014/main" id="{7670CCAB-BE3C-463E-A0E6-3CABE7BB1538}"/>
              </a:ext>
            </a:extLst>
          </p:cNvPr>
          <p:cNvSpPr txBox="1"/>
          <p:nvPr/>
        </p:nvSpPr>
        <p:spPr>
          <a:xfrm>
            <a:off x="22174804" y="83529"/>
            <a:ext cx="2125236" cy="697446"/>
          </a:xfrm>
          <a:prstGeom prst="rect">
            <a:avLst/>
          </a:prstGeom>
          <a:solidFill>
            <a:schemeClr val="accent1">
              <a:lumMod val="20000"/>
              <a:lumOff val="80000"/>
            </a:schemeClr>
          </a:solidFill>
          <a:ln w="12700" cap="flat">
            <a:noFill/>
            <a:miter lim="400000"/>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none"/>
        </p:style>
        <p:txBody>
          <a:bodyPr rot="0" spcFirstLastPara="1" vertOverflow="overflow" horzOverflow="overflow" vert="horz" wrap="square" lIns="101574" tIns="101574" rIns="101574" bIns="101574" numCol="1" spcCol="38100" rtlCol="1" anchor="ctr">
            <a:spAutoFit/>
          </a:bodyPr>
          <a:lstStyle/>
          <a:p>
            <a:pPr algn="ctr" defTabSz="1371257"/>
            <a:r>
              <a:rPr lang="ar-SA" sz="3199" dirty="0">
                <a:solidFill>
                  <a:srgbClr val="C00000"/>
                </a:solidFill>
                <a:latin typeface="Sakkal Majalla" pitchFamily="2" charset="-78"/>
                <a:cs typeface="Sakkal Majalla" pitchFamily="2" charset="-78"/>
              </a:rPr>
              <a:t>الزمن :دقيقتين</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3.38109E-6 -2.03704E-6 L -0.48287 0.31378 " pathEditMode="relative" rAng="0" ptsTypes="AA">
                                      <p:cBhvr>
                                        <p:cTn id="6" dur="2000" fill="hold"/>
                                        <p:tgtEl>
                                          <p:spTgt spid="13"/>
                                        </p:tgtEl>
                                        <p:attrNameLst>
                                          <p:attrName>ppt_x</p:attrName>
                                          <p:attrName>ppt_y</p:attrName>
                                        </p:attrNameLst>
                                      </p:cBhvr>
                                      <p:rCtr x="-24147" y="15683"/>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4.92316E-6 3.33333E-6 L -0.47129 0.28761 " pathEditMode="relative" rAng="0" ptsTypes="AA">
                                      <p:cBhvr>
                                        <p:cTn id="10" dur="2000" fill="hold"/>
                                        <p:tgtEl>
                                          <p:spTgt spid="41"/>
                                        </p:tgtEl>
                                        <p:attrNameLst>
                                          <p:attrName>ppt_x</p:attrName>
                                          <p:attrName>ppt_y</p:attrName>
                                        </p:attrNameLst>
                                      </p:cBhvr>
                                      <p:rCtr x="-23567" y="14375"/>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grpId="0" nodeType="clickEffect">
                                  <p:stCondLst>
                                    <p:cond delay="0"/>
                                  </p:stCondLst>
                                  <p:childTnLst>
                                    <p:animMotion origin="layout" path="M 4.12868E-6 -4.44444E-6 L -0.49134 -0.64976 " pathEditMode="relative" rAng="0" ptsTypes="AA">
                                      <p:cBhvr>
                                        <p:cTn id="14" dur="2000" fill="hold"/>
                                        <p:tgtEl>
                                          <p:spTgt spid="42"/>
                                        </p:tgtEl>
                                        <p:attrNameLst>
                                          <p:attrName>ppt_x</p:attrName>
                                          <p:attrName>ppt_y</p:attrName>
                                        </p:attrNameLst>
                                      </p:cBhvr>
                                      <p:rCtr x="-24570" y="-32488"/>
                                    </p:animMotion>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wipe(down)">
                                      <p:cBhvr>
                                        <p:cTn id="19" dur="580">
                                          <p:stCondLst>
                                            <p:cond delay="0"/>
                                          </p:stCondLst>
                                        </p:cTn>
                                        <p:tgtEl>
                                          <p:spTgt spid="1028"/>
                                        </p:tgtEl>
                                      </p:cBhvr>
                                    </p:animEffect>
                                    <p:anim calcmode="lin" valueType="num">
                                      <p:cBhvr>
                                        <p:cTn id="20"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25" dur="26">
                                          <p:stCondLst>
                                            <p:cond delay="650"/>
                                          </p:stCondLst>
                                        </p:cTn>
                                        <p:tgtEl>
                                          <p:spTgt spid="1028"/>
                                        </p:tgtEl>
                                      </p:cBhvr>
                                      <p:to x="100000" y="60000"/>
                                    </p:animScale>
                                    <p:animScale>
                                      <p:cBhvr>
                                        <p:cTn id="26" dur="166" decel="50000">
                                          <p:stCondLst>
                                            <p:cond delay="676"/>
                                          </p:stCondLst>
                                        </p:cTn>
                                        <p:tgtEl>
                                          <p:spTgt spid="1028"/>
                                        </p:tgtEl>
                                      </p:cBhvr>
                                      <p:to x="100000" y="100000"/>
                                    </p:animScale>
                                    <p:animScale>
                                      <p:cBhvr>
                                        <p:cTn id="27" dur="26">
                                          <p:stCondLst>
                                            <p:cond delay="1312"/>
                                          </p:stCondLst>
                                        </p:cTn>
                                        <p:tgtEl>
                                          <p:spTgt spid="1028"/>
                                        </p:tgtEl>
                                      </p:cBhvr>
                                      <p:to x="100000" y="80000"/>
                                    </p:animScale>
                                    <p:animScale>
                                      <p:cBhvr>
                                        <p:cTn id="28" dur="166" decel="50000">
                                          <p:stCondLst>
                                            <p:cond delay="1338"/>
                                          </p:stCondLst>
                                        </p:cTn>
                                        <p:tgtEl>
                                          <p:spTgt spid="1028"/>
                                        </p:tgtEl>
                                      </p:cBhvr>
                                      <p:to x="100000" y="100000"/>
                                    </p:animScale>
                                    <p:animScale>
                                      <p:cBhvr>
                                        <p:cTn id="29" dur="26">
                                          <p:stCondLst>
                                            <p:cond delay="1642"/>
                                          </p:stCondLst>
                                        </p:cTn>
                                        <p:tgtEl>
                                          <p:spTgt spid="1028"/>
                                        </p:tgtEl>
                                      </p:cBhvr>
                                      <p:to x="100000" y="90000"/>
                                    </p:animScale>
                                    <p:animScale>
                                      <p:cBhvr>
                                        <p:cTn id="30" dur="166" decel="50000">
                                          <p:stCondLst>
                                            <p:cond delay="1668"/>
                                          </p:stCondLst>
                                        </p:cTn>
                                        <p:tgtEl>
                                          <p:spTgt spid="1028"/>
                                        </p:tgtEl>
                                      </p:cBhvr>
                                      <p:to x="100000" y="100000"/>
                                    </p:animScale>
                                    <p:animScale>
                                      <p:cBhvr>
                                        <p:cTn id="31" dur="26">
                                          <p:stCondLst>
                                            <p:cond delay="1808"/>
                                          </p:stCondLst>
                                        </p:cTn>
                                        <p:tgtEl>
                                          <p:spTgt spid="1028"/>
                                        </p:tgtEl>
                                      </p:cBhvr>
                                      <p:to x="100000" y="95000"/>
                                    </p:animScale>
                                    <p:animScale>
                                      <p:cBhvr>
                                        <p:cTn id="32" dur="166" decel="50000">
                                          <p:stCondLst>
                                            <p:cond delay="1834"/>
                                          </p:stCondLst>
                                        </p:cTn>
                                        <p:tgtEl>
                                          <p:spTgt spid="10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23524482" y="4437975"/>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567715" y="408761"/>
            <a:ext cx="19173240" cy="1107996"/>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6600" b="1" dirty="0">
                <a:solidFill>
                  <a:srgbClr val="C00000"/>
                </a:solidFill>
                <a:cs typeface="+mn-cs"/>
              </a:rPr>
              <a:t>حددي نوع المنهج العلمي من خلال الأمثلة التالية ؟ </a:t>
            </a:r>
            <a:endParaRPr lang="en-US" sz="6600" b="1" dirty="0">
              <a:solidFill>
                <a:srgbClr val="C00000"/>
              </a:solidFill>
              <a:cs typeface="+mn-cs"/>
            </a:endParaRPr>
          </a:p>
        </p:txBody>
      </p:sp>
      <p:graphicFrame>
        <p:nvGraphicFramePr>
          <p:cNvPr id="6" name="جدول 5">
            <a:extLst>
              <a:ext uri="{FF2B5EF4-FFF2-40B4-BE49-F238E27FC236}">
                <a16:creationId xmlns:a16="http://schemas.microsoft.com/office/drawing/2014/main" id="{0FE3C0FC-5037-9E37-91AC-E4A9D53CD2BA}"/>
              </a:ext>
            </a:extLst>
          </p:cNvPr>
          <p:cNvGraphicFramePr>
            <a:graphicFrameLocks noGrp="1"/>
          </p:cNvGraphicFramePr>
          <p:nvPr>
            <p:extLst>
              <p:ext uri="{D42A27DB-BD31-4B8C-83A1-F6EECF244321}">
                <p14:modId xmlns:p14="http://schemas.microsoft.com/office/powerpoint/2010/main" val="1634304048"/>
              </p:ext>
            </p:extLst>
          </p:nvPr>
        </p:nvGraphicFramePr>
        <p:xfrm>
          <a:off x="128714" y="2390747"/>
          <a:ext cx="24317049" cy="11247120"/>
        </p:xfrm>
        <a:graphic>
          <a:graphicData uri="http://schemas.openxmlformats.org/drawingml/2006/table">
            <a:tbl>
              <a:tblPr rtl="1" firstRow="1" bandRow="1">
                <a:tableStyleId>{5940675A-B579-460E-94D1-54222C63F5DA}</a:tableStyleId>
              </a:tblPr>
              <a:tblGrid>
                <a:gridCol w="4204583">
                  <a:extLst>
                    <a:ext uri="{9D8B030D-6E8A-4147-A177-3AD203B41FA5}">
                      <a16:colId xmlns:a16="http://schemas.microsoft.com/office/drawing/2014/main" val="3744075707"/>
                    </a:ext>
                  </a:extLst>
                </a:gridCol>
                <a:gridCol w="12832080">
                  <a:extLst>
                    <a:ext uri="{9D8B030D-6E8A-4147-A177-3AD203B41FA5}">
                      <a16:colId xmlns:a16="http://schemas.microsoft.com/office/drawing/2014/main" val="548236264"/>
                    </a:ext>
                  </a:extLst>
                </a:gridCol>
                <a:gridCol w="7280386">
                  <a:extLst>
                    <a:ext uri="{9D8B030D-6E8A-4147-A177-3AD203B41FA5}">
                      <a16:colId xmlns:a16="http://schemas.microsoft.com/office/drawing/2014/main" val="3482511699"/>
                    </a:ext>
                  </a:extLst>
                </a:gridCol>
              </a:tblGrid>
              <a:tr h="887520">
                <a:tc>
                  <a:txBody>
                    <a:bodyPr/>
                    <a:lstStyle/>
                    <a:p>
                      <a:pPr algn="ctr" rtl="1"/>
                      <a:r>
                        <a:rPr lang="ar-SA" sz="5400" dirty="0">
                          <a:cs typeface="+mn-cs"/>
                        </a:rPr>
                        <a:t>المنهج</a:t>
                      </a:r>
                    </a:p>
                  </a:txBody>
                  <a:tcPr>
                    <a:solidFill>
                      <a:schemeClr val="accent5">
                        <a:lumMod val="40000"/>
                        <a:lumOff val="60000"/>
                      </a:schemeClr>
                    </a:solidFill>
                  </a:tcPr>
                </a:tc>
                <a:tc>
                  <a:txBody>
                    <a:bodyPr/>
                    <a:lstStyle/>
                    <a:p>
                      <a:pPr algn="ctr" rtl="1"/>
                      <a:r>
                        <a:rPr lang="ar-SA" sz="5400" dirty="0">
                          <a:cs typeface="+mn-cs"/>
                        </a:rPr>
                        <a:t>الاستخدام </a:t>
                      </a:r>
                    </a:p>
                  </a:txBody>
                  <a:tcPr>
                    <a:solidFill>
                      <a:schemeClr val="accent5">
                        <a:lumMod val="40000"/>
                        <a:lumOff val="60000"/>
                      </a:schemeClr>
                    </a:solidFill>
                  </a:tcPr>
                </a:tc>
                <a:tc>
                  <a:txBody>
                    <a:bodyPr/>
                    <a:lstStyle/>
                    <a:p>
                      <a:pPr algn="ctr" rtl="1"/>
                      <a:r>
                        <a:rPr lang="ar-SA" sz="5400" dirty="0">
                          <a:cs typeface="+mn-cs"/>
                        </a:rPr>
                        <a:t>مثال </a:t>
                      </a:r>
                    </a:p>
                  </a:txBody>
                  <a:tcPr>
                    <a:solidFill>
                      <a:schemeClr val="accent5">
                        <a:lumMod val="40000"/>
                        <a:lumOff val="60000"/>
                      </a:schemeClr>
                    </a:solidFill>
                  </a:tcPr>
                </a:tc>
                <a:extLst>
                  <a:ext uri="{0D108BD9-81ED-4DB2-BD59-A6C34878D82A}">
                    <a16:rowId xmlns:a16="http://schemas.microsoft.com/office/drawing/2014/main" val="3109510730"/>
                  </a:ext>
                </a:extLst>
              </a:tr>
              <a:tr h="3342991">
                <a:tc>
                  <a:txBody>
                    <a:bodyPr/>
                    <a:lstStyle/>
                    <a:p>
                      <a:pPr algn="ctr" rtl="1"/>
                      <a:endParaRPr lang="ar-SA" sz="4400" dirty="0">
                        <a:cs typeface="+mn-cs"/>
                      </a:endParaRPr>
                    </a:p>
                  </a:txBody>
                  <a:tcPr>
                    <a:solidFill>
                      <a:srgbClr val="A7C3FD"/>
                    </a:solidFill>
                  </a:tcPr>
                </a:tc>
                <a:tc>
                  <a:txBody>
                    <a:bodyPr/>
                    <a:lstStyle/>
                    <a:p>
                      <a:pPr algn="ctr" rtl="1"/>
                      <a:r>
                        <a:rPr lang="ar-SA" sz="4400" dirty="0">
                          <a:solidFill>
                            <a:srgbClr val="143440"/>
                          </a:solidFill>
                          <a:cs typeface="+mn-cs"/>
                        </a:rPr>
                        <a:t>يستخدم في العلوم الإنسانية ويطلق عليه –أيضًا- مسمى (البحث الوثائقي)؛ لاعتماده على الوثائق في الحصول على المعلومات.</a:t>
                      </a:r>
                    </a:p>
                    <a:p>
                      <a:pPr algn="ctr" rtl="1"/>
                      <a:r>
                        <a:rPr lang="ar-SA" sz="4400" dirty="0">
                          <a:solidFill>
                            <a:srgbClr val="143440"/>
                          </a:solidFill>
                          <a:cs typeface="+mn-cs"/>
                        </a:rPr>
                        <a:t>يعد المنهج من أقدم المناهج البحثية</a:t>
                      </a:r>
                      <a:endParaRPr lang="en-US" sz="4400" dirty="0">
                        <a:solidFill>
                          <a:srgbClr val="143440"/>
                        </a:solidFill>
                        <a:cs typeface="+mn-cs"/>
                      </a:endParaRPr>
                    </a:p>
                    <a:p>
                      <a:pPr algn="ctr" rtl="1"/>
                      <a:endParaRPr lang="ar-SA" sz="4400" dirty="0">
                        <a:cs typeface="+mn-cs"/>
                      </a:endParaRPr>
                    </a:p>
                  </a:txBody>
                  <a:tcPr/>
                </a:tc>
                <a:tc>
                  <a:txBody>
                    <a:bodyPr/>
                    <a:lstStyle/>
                    <a:p>
                      <a:pPr algn="ctr" rtl="1"/>
                      <a:r>
                        <a:rPr lang="ar-SA" sz="4400" dirty="0">
                          <a:solidFill>
                            <a:srgbClr val="143440"/>
                          </a:solidFill>
                          <a:cs typeface="+mn-cs"/>
                        </a:rPr>
                        <a:t>جهود الملك عبد الله رحمه الله في إنشاء الجامعات) وهنا يعتمد الباحث على جمع معلومات وحقائق من مصادر تاريخية، عمّا قدمه الملك عبد الله رحمه الله، لخدمة التعليم الجامعي.</a:t>
                      </a:r>
                      <a:endParaRPr lang="ar-SA" sz="4400" dirty="0">
                        <a:cs typeface="+mn-cs"/>
                      </a:endParaRPr>
                    </a:p>
                  </a:txBody>
                  <a:tcPr/>
                </a:tc>
                <a:extLst>
                  <a:ext uri="{0D108BD9-81ED-4DB2-BD59-A6C34878D82A}">
                    <a16:rowId xmlns:a16="http://schemas.microsoft.com/office/drawing/2014/main" val="2785258660"/>
                  </a:ext>
                </a:extLst>
              </a:tr>
              <a:tr h="2692143">
                <a:tc>
                  <a:txBody>
                    <a:bodyPr/>
                    <a:lstStyle/>
                    <a:p>
                      <a:pPr algn="ctr" rtl="1"/>
                      <a:endParaRPr lang="ar-SA" sz="4400" dirty="0">
                        <a:cs typeface="+mn-cs"/>
                      </a:endParaRPr>
                    </a:p>
                  </a:txBody>
                  <a:tcPr>
                    <a:solidFill>
                      <a:srgbClr val="A7C3FD"/>
                    </a:solidFill>
                  </a:tcPr>
                </a:tc>
                <a:tc>
                  <a:txBody>
                    <a:bodyPr/>
                    <a:lstStyle/>
                    <a:p>
                      <a:pPr marL="0" marR="0" lvl="0" indent="0" algn="ctr" defTabSz="1828434" rtl="1" eaLnBrk="1" fontAlgn="auto" latinLnBrk="0" hangingPunct="1">
                        <a:lnSpc>
                          <a:spcPct val="100000"/>
                        </a:lnSpc>
                        <a:spcBef>
                          <a:spcPts val="0"/>
                        </a:spcBef>
                        <a:spcAft>
                          <a:spcPts val="0"/>
                        </a:spcAft>
                        <a:buClrTx/>
                        <a:buSzTx/>
                        <a:buFontTx/>
                        <a:buNone/>
                        <a:tabLst/>
                        <a:defRPr/>
                      </a:pPr>
                      <a:r>
                        <a:rPr lang="ar-SA" sz="4400" dirty="0">
                          <a:solidFill>
                            <a:srgbClr val="143440"/>
                          </a:solidFill>
                          <a:cs typeface="+mn-cs"/>
                        </a:rPr>
                        <a:t>يستخدم هذا النوع بشكل خاص في مجال العلوم البحتة والتطبيقية.</a:t>
                      </a:r>
                      <a:br>
                        <a:rPr lang="ar-SA" sz="4400" dirty="0">
                          <a:solidFill>
                            <a:srgbClr val="143440"/>
                          </a:solidFill>
                          <a:cs typeface="+mn-cs"/>
                        </a:rPr>
                      </a:br>
                      <a:r>
                        <a:rPr lang="ar-SA" sz="4400" dirty="0">
                          <a:solidFill>
                            <a:srgbClr val="143440"/>
                          </a:solidFill>
                          <a:cs typeface="+mn-cs"/>
                        </a:rPr>
                        <a:t>ويعد هذا المنهج من أقرب مناهج البحث إلى الموضوعية والحيادية باعتماده المباشر على الأساليب العلمية والملاحظة الدقيقة.</a:t>
                      </a:r>
                    </a:p>
                    <a:p>
                      <a:pPr algn="ctr" rtl="1"/>
                      <a:endParaRPr lang="ar-SA" sz="4400" dirty="0">
                        <a:cs typeface="+mn-cs"/>
                      </a:endParaRPr>
                    </a:p>
                  </a:txBody>
                  <a:tcPr/>
                </a:tc>
                <a:tc>
                  <a:txBody>
                    <a:bodyPr/>
                    <a:lstStyle/>
                    <a:p>
                      <a:pPr marL="0" marR="0" lvl="0" indent="0" algn="ctr" defTabSz="1828434" rtl="1" eaLnBrk="1" fontAlgn="auto" latinLnBrk="0" hangingPunct="1">
                        <a:lnSpc>
                          <a:spcPct val="100000"/>
                        </a:lnSpc>
                        <a:spcBef>
                          <a:spcPts val="0"/>
                        </a:spcBef>
                        <a:spcAft>
                          <a:spcPts val="0"/>
                        </a:spcAft>
                        <a:buClrTx/>
                        <a:buSzTx/>
                        <a:buFontTx/>
                        <a:buNone/>
                        <a:tabLst/>
                        <a:defRPr/>
                      </a:pPr>
                      <a:r>
                        <a:rPr lang="ar-SA" sz="4400" dirty="0">
                          <a:solidFill>
                            <a:srgbClr val="143440"/>
                          </a:solidFill>
                          <a:cs typeface="+mn-cs"/>
                        </a:rPr>
                        <a:t>إجراء مسح ميداني لعينة حول مدى فهم طلاب نظام المسارات لأهداف مقرر البحث ومصادر المعلومات..</a:t>
                      </a:r>
                    </a:p>
                    <a:p>
                      <a:pPr algn="ctr" rtl="1"/>
                      <a:endParaRPr lang="ar-SA" sz="4400" dirty="0">
                        <a:cs typeface="+mn-cs"/>
                      </a:endParaRPr>
                    </a:p>
                  </a:txBody>
                  <a:tcPr/>
                </a:tc>
                <a:extLst>
                  <a:ext uri="{0D108BD9-81ED-4DB2-BD59-A6C34878D82A}">
                    <a16:rowId xmlns:a16="http://schemas.microsoft.com/office/drawing/2014/main" val="4041386831"/>
                  </a:ext>
                </a:extLst>
              </a:tr>
              <a:tr h="3993839">
                <a:tc>
                  <a:txBody>
                    <a:bodyPr/>
                    <a:lstStyle/>
                    <a:p>
                      <a:pPr algn="ctr" rtl="1"/>
                      <a:endParaRPr lang="ar-SA" sz="4400" dirty="0">
                        <a:cs typeface="+mn-cs"/>
                      </a:endParaRPr>
                    </a:p>
                  </a:txBody>
                  <a:tcPr>
                    <a:solidFill>
                      <a:srgbClr val="A7C3FD"/>
                    </a:solidFill>
                  </a:tcPr>
                </a:tc>
                <a:tc>
                  <a:txBody>
                    <a:bodyPr/>
                    <a:lstStyle/>
                    <a:p>
                      <a:pPr algn="ctr" rtl="1"/>
                      <a:endParaRPr lang="ar-SA" sz="4400" dirty="0">
                        <a:cs typeface="+mn-cs"/>
                      </a:endParaRPr>
                    </a:p>
                    <a:p>
                      <a:pPr marL="0" marR="0" lvl="0" indent="0" algn="ctr" defTabSz="1828434" rtl="1" eaLnBrk="1" fontAlgn="auto" latinLnBrk="0" hangingPunct="1">
                        <a:lnSpc>
                          <a:spcPct val="100000"/>
                        </a:lnSpc>
                        <a:spcBef>
                          <a:spcPts val="0"/>
                        </a:spcBef>
                        <a:spcAft>
                          <a:spcPts val="0"/>
                        </a:spcAft>
                        <a:buClrTx/>
                        <a:buSzTx/>
                        <a:buFontTx/>
                        <a:buNone/>
                        <a:tabLst/>
                        <a:defRPr/>
                      </a:pPr>
                      <a:r>
                        <a:rPr lang="ar-SA" sz="4400" dirty="0">
                          <a:solidFill>
                            <a:srgbClr val="143440"/>
                          </a:solidFill>
                          <a:cs typeface="+mn-cs"/>
                        </a:rPr>
                        <a:t>يستخدم هذا النوع بشكل خاص في مجال العلوم البحتة والتطبيقية.</a:t>
                      </a:r>
                      <a:br>
                        <a:rPr lang="ar-SA" sz="4400" dirty="0">
                          <a:solidFill>
                            <a:srgbClr val="143440"/>
                          </a:solidFill>
                          <a:cs typeface="+mn-cs"/>
                        </a:rPr>
                      </a:br>
                      <a:r>
                        <a:rPr lang="ar-SA" sz="4400" dirty="0">
                          <a:solidFill>
                            <a:srgbClr val="143440"/>
                          </a:solidFill>
                          <a:cs typeface="+mn-cs"/>
                        </a:rPr>
                        <a:t>ويعد هذا المنهج من أقرب مناهج البحث إلى الموضوعية والحيادية باعتماده المباشر على الأساليب العلمية والملاحظة الدقيقة.</a:t>
                      </a:r>
                    </a:p>
                    <a:p>
                      <a:pPr algn="ctr" rtl="1"/>
                      <a:endParaRPr lang="ar-SA" sz="4400" dirty="0">
                        <a:cs typeface="+mn-cs"/>
                      </a:endParaRPr>
                    </a:p>
                    <a:p>
                      <a:pPr algn="ctr" rtl="1"/>
                      <a:endParaRPr lang="ar-SA" sz="4400" dirty="0">
                        <a:cs typeface="+mn-cs"/>
                      </a:endParaRPr>
                    </a:p>
                  </a:txBody>
                  <a:tcPr/>
                </a:tc>
                <a:tc>
                  <a:txBody>
                    <a:bodyPr/>
                    <a:lstStyle/>
                    <a:p>
                      <a:pPr marL="0" marR="0" lvl="0" indent="0" algn="ctr" defTabSz="1828434" rtl="1" eaLnBrk="1" fontAlgn="auto" latinLnBrk="0" hangingPunct="1">
                        <a:lnSpc>
                          <a:spcPct val="100000"/>
                        </a:lnSpc>
                        <a:spcBef>
                          <a:spcPts val="0"/>
                        </a:spcBef>
                        <a:spcAft>
                          <a:spcPts val="0"/>
                        </a:spcAft>
                        <a:buClrTx/>
                        <a:buSzTx/>
                        <a:buFontTx/>
                        <a:buNone/>
                        <a:tabLst/>
                        <a:defRPr/>
                      </a:pPr>
                      <a:r>
                        <a:rPr lang="ar-SA" sz="4400" dirty="0">
                          <a:solidFill>
                            <a:srgbClr val="143440"/>
                          </a:solidFill>
                          <a:cs typeface="+mn-cs"/>
                        </a:rPr>
                        <a:t>أثر استخدام الشاشة التفاعلية في زيادة تحصيل الطلاب في مادة اللغة الإنجليزية (دراسة تجريبية).</a:t>
                      </a:r>
                    </a:p>
                    <a:p>
                      <a:pPr algn="ctr" rtl="1"/>
                      <a:endParaRPr lang="ar-SA" sz="4400" dirty="0">
                        <a:cs typeface="+mn-cs"/>
                      </a:endParaRPr>
                    </a:p>
                  </a:txBody>
                  <a:tcPr/>
                </a:tc>
                <a:extLst>
                  <a:ext uri="{0D108BD9-81ED-4DB2-BD59-A6C34878D82A}">
                    <a16:rowId xmlns:a16="http://schemas.microsoft.com/office/drawing/2014/main" val="2096545271"/>
                  </a:ext>
                </a:extLst>
              </a:tr>
            </a:tbl>
          </a:graphicData>
        </a:graphic>
      </p:graphicFrame>
      <p:sp>
        <p:nvSpPr>
          <p:cNvPr id="14" name="Graphic 5409">
            <a:extLst>
              <a:ext uri="{FF2B5EF4-FFF2-40B4-BE49-F238E27FC236}">
                <a16:creationId xmlns:a16="http://schemas.microsoft.com/office/drawing/2014/main" id="{99D27541-BB34-D93A-5E72-24384D853F0E}"/>
              </a:ext>
            </a:extLst>
          </p:cNvPr>
          <p:cNvSpPr/>
          <p:nvPr/>
        </p:nvSpPr>
        <p:spPr>
          <a:xfrm>
            <a:off x="16319963" y="408761"/>
            <a:ext cx="1254963" cy="1517555"/>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5" name="مخطط انسيابي: محطة طرفية 14">
            <a:extLst>
              <a:ext uri="{FF2B5EF4-FFF2-40B4-BE49-F238E27FC236}">
                <a16:creationId xmlns:a16="http://schemas.microsoft.com/office/drawing/2014/main" id="{2DB03D5E-3BD0-4099-26B2-5FC30EE0309B}"/>
              </a:ext>
            </a:extLst>
          </p:cNvPr>
          <p:cNvSpPr/>
          <p:nvPr/>
        </p:nvSpPr>
        <p:spPr>
          <a:xfrm>
            <a:off x="20212401" y="1357142"/>
            <a:ext cx="4083869" cy="817468"/>
          </a:xfrm>
          <a:prstGeom prst="flowChartTerminator">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t>تعلم الأقران</a:t>
            </a:r>
          </a:p>
        </p:txBody>
      </p:sp>
      <p:pic>
        <p:nvPicPr>
          <p:cNvPr id="17" name="Picture 4" descr="با ۱۲ مورد از مزایا و معایب شبکه های اجتماعی آشنا شوید! - انگیزه">
            <a:extLst>
              <a:ext uri="{FF2B5EF4-FFF2-40B4-BE49-F238E27FC236}">
                <a16:creationId xmlns:a16="http://schemas.microsoft.com/office/drawing/2014/main" id="{CD65B000-BE1B-DC60-452E-643D4D8DF50F}"/>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1845" b="89668" l="9916" r="89873">
                        <a14:foregroundMark x1="78270" y1="70849" x2="81224" y2="52399"/>
                        <a14:foregroundMark x1="81224" y1="52399" x2="70042" y2="51292"/>
                        <a14:foregroundMark x1="70042" y1="51292" x2="67089" y2="33579"/>
                        <a14:foregroundMark x1="67089" y1="33579" x2="58017" y2="22140"/>
                        <a14:foregroundMark x1="58017" y1="22140" x2="56118" y2="43173"/>
                        <a14:foregroundMark x1="52693" y1="11808" x2="52532" y2="10332"/>
                        <a14:foregroundMark x1="56118" y1="43173" x2="53191" y2="16369"/>
                        <a14:foregroundMark x1="51717" y1="11978" x2="44304" y2="26937"/>
                        <a14:foregroundMark x1="52532" y1="10332" x2="52408" y2="10583"/>
                        <a14:foregroundMark x1="44304" y1="26937" x2="47890" y2="44649"/>
                        <a14:foregroundMark x1="47890" y1="44649" x2="43671" y2="63100"/>
                        <a14:foregroundMark x1="43671" y1="63100" x2="64839" y2="12305"/>
                        <a14:foregroundMark x1="65696" y1="12305" x2="50422" y2="57934"/>
                        <a14:foregroundMark x1="50422" y1="57934" x2="37553" y2="77491"/>
                        <a14:foregroundMark x1="63191" y1="68062" x2="78692" y2="62362"/>
                        <a14:foregroundMark x1="37553" y1="77491" x2="56110" y2="70667"/>
                        <a14:foregroundMark x1="78692" y1="62362" x2="72363" y2="43173"/>
                        <a14:foregroundMark x1="72363" y1="43173" x2="82700" y2="31365"/>
                        <a14:foregroundMark x1="82700" y1="31365" x2="79747" y2="56089"/>
                        <a14:foregroundMark x1="79747" y1="56089" x2="68565" y2="48708"/>
                        <a14:foregroundMark x1="68565" y1="48708" x2="71519" y2="29520"/>
                        <a14:foregroundMark x1="71519" y1="29520" x2="82700" y2="49815"/>
                        <a14:foregroundMark x1="82700" y1="49815" x2="64768" y2="52399"/>
                        <a14:foregroundMark x1="64768" y1="52399" x2="63502" y2="28044"/>
                        <a14:foregroundMark x1="63502" y1="28044" x2="76371" y2="30258"/>
                        <a14:foregroundMark x1="76371" y1="30258" x2="66034" y2="25092"/>
                        <a14:foregroundMark x1="77286" y1="22140" x2="78692" y2="21771"/>
                        <a14:foregroundMark x1="66034" y1="25092" x2="77286" y2="22140"/>
                        <a14:foregroundMark x1="78888" y1="22140" x2="86709" y2="36900"/>
                        <a14:foregroundMark x1="78692" y1="21771" x2="78888" y2="22140"/>
                        <a14:foregroundMark x1="86709" y1="36900" x2="82700" y2="56089"/>
                        <a14:foregroundMark x1="82700" y1="56089" x2="63485" y2="69532"/>
                        <a14:foregroundMark x1="56178" y1="71010" x2="49156" y2="71218"/>
                        <a14:foregroundMark x1="49156" y1="71218" x2="54008" y2="48339"/>
                        <a14:foregroundMark x1="54008" y1="48339" x2="31857" y2="23247"/>
                        <a14:foregroundMark x1="31857" y1="23247" x2="20886" y2="16605"/>
                        <a14:foregroundMark x1="20886" y1="16605" x2="11392" y2="26568"/>
                        <a14:foregroundMark x1="11392" y1="26568" x2="11392" y2="50185"/>
                        <a14:foregroundMark x1="11392" y1="50185" x2="19409" y2="66790"/>
                        <a14:foregroundMark x1="19409" y1="66790" x2="73207" y2="49077"/>
                        <a14:foregroundMark x1="55566" y1="67953" x2="55274" y2="68266"/>
                        <a14:foregroundMark x1="73207" y1="49077" x2="61829" y2="61252"/>
                        <a14:foregroundMark x1="37402" y1="69153" x2="25527" y2="69742"/>
                        <a14:foregroundMark x1="55274" y1="68266" x2="44575" y2="68797"/>
                        <a14:foregroundMark x1="25527" y1="69742" x2="79958" y2="25461"/>
                        <a14:foregroundMark x1="79958" y1="25461" x2="45992" y2="22509"/>
                        <a14:foregroundMark x1="45992" y1="22509" x2="65612" y2="19188"/>
                        <a14:foregroundMark x1="65612" y1="19188" x2="29747" y2="22140"/>
                        <a14:foregroundMark x1="29747" y1="22140" x2="40084" y2="19188"/>
                        <a14:foregroundMark x1="40084" y1="19188" x2="54008" y2="19926"/>
                        <a14:foregroundMark x1="54008" y1="19926" x2="20253" y2="22140"/>
                        <a14:foregroundMark x1="20253" y1="22140" x2="40928" y2="18819"/>
                        <a14:foregroundMark x1="40928" y1="18819" x2="14979" y2="25830"/>
                        <a14:foregroundMark x1="14979" y1="25830" x2="26160" y2="22509"/>
                        <a14:foregroundMark x1="26160" y1="22509" x2="40717" y2="23247"/>
                        <a14:foregroundMark x1="75171" y1="19188" x2="81435" y2="18450"/>
                        <a14:foregroundMark x1="40717" y1="23247" x2="75171" y2="19188"/>
                        <a14:foregroundMark x1="81660" y1="19188" x2="86498" y2="35055"/>
                        <a14:foregroundMark x1="81435" y1="18450" x2="81660" y2="19188"/>
                        <a14:foregroundMark x1="86498" y1="35055" x2="84177" y2="57196"/>
                        <a14:foregroundMark x1="84177" y1="57196" x2="76160" y2="75277"/>
                        <a14:foregroundMark x1="76160" y1="75277" x2="62236" y2="74908"/>
                        <a14:foregroundMark x1="62236" y1="74908" x2="61594" y2="74416"/>
                        <a14:foregroundMark x1="72762" y1="19188" x2="67511" y2="11439"/>
                        <a14:foregroundMark x1="74262" y1="21402" x2="72762" y2="19188"/>
                        <a14:backgroundMark x1="66878" y1="9594" x2="66878" y2="9594"/>
                        <a14:backgroundMark x1="66456" y1="8118" x2="66456" y2="8118"/>
                        <a14:backgroundMark x1="64768" y1="7011" x2="68776" y2="7011"/>
                        <a14:backgroundMark x1="52743" y1="11808" x2="52743" y2="11808"/>
                        <a14:backgroundMark x1="52743" y1="11808" x2="51266" y2="10332"/>
                        <a14:backgroundMark x1="78903" y1="22140" x2="78903" y2="22140"/>
                        <a14:backgroundMark x1="75316" y1="19188" x2="75316" y2="19188"/>
                        <a14:backgroundMark x1="81013" y1="19188" x2="81013" y2="19188"/>
                        <a14:backgroundMark x1="40928" y1="64945" x2="41139" y2="78967"/>
                        <a14:backgroundMark x1="57806" y1="60148" x2="60759" y2="74908"/>
                      </a14:backgroundRemoval>
                    </a14:imgEffect>
                  </a14:imgLayer>
                </a14:imgProps>
              </a:ext>
              <a:ext uri="{28A0092B-C50C-407E-A947-70E740481C1C}">
                <a14:useLocalDpi xmlns:a14="http://schemas.microsoft.com/office/drawing/2010/main" val="0"/>
              </a:ext>
            </a:extLst>
          </a:blip>
          <a:srcRect/>
          <a:stretch>
            <a:fillRect/>
          </a:stretch>
        </p:blipFill>
        <p:spPr bwMode="auto">
          <a:xfrm>
            <a:off x="20545839" y="-187721"/>
            <a:ext cx="3416992" cy="1953597"/>
          </a:xfrm>
          <a:prstGeom prst="rect">
            <a:avLst/>
          </a:prstGeom>
          <a:noFill/>
          <a:extLst>
            <a:ext uri="{909E8E84-426E-40DD-AFC4-6F175D3DCCD1}">
              <a14:hiddenFill xmlns:a14="http://schemas.microsoft.com/office/drawing/2010/main">
                <a:solidFill>
                  <a:srgbClr val="FFFFFF"/>
                </a:solidFill>
              </a14:hiddenFill>
            </a:ext>
          </a:extLst>
        </p:spPr>
      </p:pic>
      <p:sp>
        <p:nvSpPr>
          <p:cNvPr id="19" name="مربع نص 18">
            <a:extLst>
              <a:ext uri="{FF2B5EF4-FFF2-40B4-BE49-F238E27FC236}">
                <a16:creationId xmlns:a16="http://schemas.microsoft.com/office/drawing/2014/main" id="{6C2E246D-D1AA-E70E-CECD-896077EEE322}"/>
              </a:ext>
            </a:extLst>
          </p:cNvPr>
          <p:cNvSpPr txBox="1"/>
          <p:nvPr/>
        </p:nvSpPr>
        <p:spPr>
          <a:xfrm>
            <a:off x="20679544" y="4893316"/>
            <a:ext cx="3416992" cy="830997"/>
          </a:xfrm>
          <a:prstGeom prst="rect">
            <a:avLst/>
          </a:prstGeom>
          <a:solidFill>
            <a:schemeClr val="bg1"/>
          </a:solidFill>
        </p:spPr>
        <p:txBody>
          <a:bodyPr wrap="square">
            <a:spAutoFit/>
          </a:bodyPr>
          <a:lstStyle/>
          <a:p>
            <a:r>
              <a:rPr lang="ar-SA" sz="4800" b="1" dirty="0">
                <a:solidFill>
                  <a:srgbClr val="C00000"/>
                </a:solidFill>
              </a:rPr>
              <a:t>المنهج التاريخي</a:t>
            </a:r>
          </a:p>
        </p:txBody>
      </p:sp>
      <p:sp>
        <p:nvSpPr>
          <p:cNvPr id="20" name="مربع نص 19">
            <a:extLst>
              <a:ext uri="{FF2B5EF4-FFF2-40B4-BE49-F238E27FC236}">
                <a16:creationId xmlns:a16="http://schemas.microsoft.com/office/drawing/2014/main" id="{D6E8C8B0-F80F-2C9C-92CF-923620134BE9}"/>
              </a:ext>
            </a:extLst>
          </p:cNvPr>
          <p:cNvSpPr txBox="1"/>
          <p:nvPr/>
        </p:nvSpPr>
        <p:spPr>
          <a:xfrm>
            <a:off x="20831944" y="7598808"/>
            <a:ext cx="3416992" cy="830997"/>
          </a:xfrm>
          <a:prstGeom prst="rect">
            <a:avLst/>
          </a:prstGeom>
          <a:solidFill>
            <a:schemeClr val="bg1"/>
          </a:solidFill>
        </p:spPr>
        <p:txBody>
          <a:bodyPr wrap="square">
            <a:spAutoFit/>
          </a:bodyPr>
          <a:lstStyle/>
          <a:p>
            <a:r>
              <a:rPr lang="ar-SA" sz="4800" b="1" dirty="0">
                <a:solidFill>
                  <a:srgbClr val="C00000"/>
                </a:solidFill>
              </a:rPr>
              <a:t>المنهج الوصفي</a:t>
            </a:r>
          </a:p>
        </p:txBody>
      </p:sp>
      <p:sp>
        <p:nvSpPr>
          <p:cNvPr id="21" name="مربع نص 20">
            <a:extLst>
              <a:ext uri="{FF2B5EF4-FFF2-40B4-BE49-F238E27FC236}">
                <a16:creationId xmlns:a16="http://schemas.microsoft.com/office/drawing/2014/main" id="{BB242321-C63F-EE24-3737-C8199C00E005}"/>
              </a:ext>
            </a:extLst>
          </p:cNvPr>
          <p:cNvSpPr txBox="1"/>
          <p:nvPr/>
        </p:nvSpPr>
        <p:spPr>
          <a:xfrm>
            <a:off x="20679544" y="11002530"/>
            <a:ext cx="3416992" cy="830997"/>
          </a:xfrm>
          <a:prstGeom prst="rect">
            <a:avLst/>
          </a:prstGeom>
          <a:solidFill>
            <a:schemeClr val="bg1"/>
          </a:solidFill>
        </p:spPr>
        <p:txBody>
          <a:bodyPr wrap="square">
            <a:spAutoFit/>
          </a:bodyPr>
          <a:lstStyle/>
          <a:p>
            <a:r>
              <a:rPr lang="ar-SA" sz="4800" b="1" dirty="0">
                <a:solidFill>
                  <a:srgbClr val="C00000"/>
                </a:solidFill>
              </a:rPr>
              <a:t>المنهج التجريبي</a:t>
            </a:r>
          </a:p>
        </p:txBody>
      </p:sp>
    </p:spTree>
    <p:extLst>
      <p:ext uri="{BB962C8B-B14F-4D97-AF65-F5344CB8AC3E}">
        <p14:creationId xmlns:p14="http://schemas.microsoft.com/office/powerpoint/2010/main" val="1347249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4" descr="مشاهدة صورة المصدر">
            <a:extLst>
              <a:ext uri="{FF2B5EF4-FFF2-40B4-BE49-F238E27FC236}">
                <a16:creationId xmlns:a16="http://schemas.microsoft.com/office/drawing/2014/main" id="{0F85B21C-8122-2FE8-4E74-B9BBB89C17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630" t="2931" r="45155" b="6226"/>
          <a:stretch/>
        </p:blipFill>
        <p:spPr bwMode="auto">
          <a:xfrm>
            <a:off x="17242217" y="8389377"/>
            <a:ext cx="1205491" cy="1245671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مشاهدة صورة المصدر">
            <a:extLst>
              <a:ext uri="{FF2B5EF4-FFF2-40B4-BE49-F238E27FC236}">
                <a16:creationId xmlns:a16="http://schemas.microsoft.com/office/drawing/2014/main" id="{5849EC01-4F85-1B62-B146-07316190C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630" t="2931" r="45155" b="6226"/>
          <a:stretch/>
        </p:blipFill>
        <p:spPr bwMode="auto">
          <a:xfrm>
            <a:off x="5890129" y="8389377"/>
            <a:ext cx="1205491" cy="124567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مشاهدة صورة المصدر">
            <a:extLst>
              <a:ext uri="{FF2B5EF4-FFF2-40B4-BE49-F238E27FC236}">
                <a16:creationId xmlns:a16="http://schemas.microsoft.com/office/drawing/2014/main" id="{B341C24C-DCE1-4BD9-EAFB-0CD216E1BE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630" t="2931" r="45155" b="6226"/>
          <a:stretch/>
        </p:blipFill>
        <p:spPr bwMode="auto">
          <a:xfrm>
            <a:off x="12223092" y="7828600"/>
            <a:ext cx="1205491" cy="12456713"/>
          </a:xfrm>
          <a:prstGeom prst="rect">
            <a:avLst/>
          </a:prstGeom>
          <a:noFill/>
          <a:extLst>
            <a:ext uri="{909E8E84-426E-40DD-AFC4-6F175D3DCCD1}">
              <a14:hiddenFill xmlns:a14="http://schemas.microsoft.com/office/drawing/2010/main">
                <a:solidFill>
                  <a:srgbClr val="FFFFFF"/>
                </a:solidFill>
              </a14:hiddenFill>
            </a:ext>
          </a:extLst>
        </p:spPr>
      </p:pic>
      <p:sp>
        <p:nvSpPr>
          <p:cNvPr id="3" name="Flowchart: Manual Operation 24">
            <a:extLst>
              <a:ext uri="{FF2B5EF4-FFF2-40B4-BE49-F238E27FC236}">
                <a16:creationId xmlns:a16="http://schemas.microsoft.com/office/drawing/2014/main" id="{37E42EE0-E5EE-4573-9900-BCC0553E8AD1}"/>
              </a:ext>
            </a:extLst>
          </p:cNvPr>
          <p:cNvSpPr/>
          <p:nvPr/>
        </p:nvSpPr>
        <p:spPr>
          <a:xfrm flipV="1">
            <a:off x="16753603" y="3784239"/>
            <a:ext cx="4928516" cy="367005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69"/>
              <a:gd name="connsiteX1" fmla="*/ 10000 w 10000"/>
              <a:gd name="connsiteY1" fmla="*/ 0 h 10069"/>
              <a:gd name="connsiteX2" fmla="*/ 5907 w 10000"/>
              <a:gd name="connsiteY2" fmla="*/ 10069 h 10069"/>
              <a:gd name="connsiteX3" fmla="*/ 2000 w 10000"/>
              <a:gd name="connsiteY3" fmla="*/ 10000 h 10069"/>
              <a:gd name="connsiteX4" fmla="*/ 0 w 10000"/>
              <a:gd name="connsiteY4" fmla="*/ 0 h 10069"/>
              <a:gd name="connsiteX0" fmla="*/ 0 w 10000"/>
              <a:gd name="connsiteY0" fmla="*/ 0 h 10069"/>
              <a:gd name="connsiteX1" fmla="*/ 10000 w 10000"/>
              <a:gd name="connsiteY1" fmla="*/ 0 h 10069"/>
              <a:gd name="connsiteX2" fmla="*/ 5907 w 10000"/>
              <a:gd name="connsiteY2" fmla="*/ 10069 h 10069"/>
              <a:gd name="connsiteX3" fmla="*/ 3911 w 10000"/>
              <a:gd name="connsiteY3" fmla="*/ 9862 h 10069"/>
              <a:gd name="connsiteX4" fmla="*/ 0 w 10000"/>
              <a:gd name="connsiteY4" fmla="*/ 0 h 10069"/>
              <a:gd name="connsiteX0" fmla="*/ 0 w 10000"/>
              <a:gd name="connsiteY0" fmla="*/ 0 h 10138"/>
              <a:gd name="connsiteX1" fmla="*/ 10000 w 10000"/>
              <a:gd name="connsiteY1" fmla="*/ 0 h 10138"/>
              <a:gd name="connsiteX2" fmla="*/ 5907 w 10000"/>
              <a:gd name="connsiteY2" fmla="*/ 10069 h 10138"/>
              <a:gd name="connsiteX3" fmla="*/ 3911 w 10000"/>
              <a:gd name="connsiteY3" fmla="*/ 10138 h 10138"/>
              <a:gd name="connsiteX4" fmla="*/ 0 w 10000"/>
              <a:gd name="connsiteY4" fmla="*/ 0 h 10138"/>
              <a:gd name="connsiteX0" fmla="*/ 0 w 10000"/>
              <a:gd name="connsiteY0" fmla="*/ 0 h 10325"/>
              <a:gd name="connsiteX1" fmla="*/ 10000 w 10000"/>
              <a:gd name="connsiteY1" fmla="*/ 0 h 10325"/>
              <a:gd name="connsiteX2" fmla="*/ 5635 w 10000"/>
              <a:gd name="connsiteY2" fmla="*/ 10325 h 10325"/>
              <a:gd name="connsiteX3" fmla="*/ 3911 w 10000"/>
              <a:gd name="connsiteY3" fmla="*/ 10138 h 10325"/>
              <a:gd name="connsiteX4" fmla="*/ 0 w 10000"/>
              <a:gd name="connsiteY4" fmla="*/ 0 h 10325"/>
              <a:gd name="connsiteX0" fmla="*/ 0 w 10000"/>
              <a:gd name="connsiteY0" fmla="*/ 0 h 10325"/>
              <a:gd name="connsiteX1" fmla="*/ 10000 w 10000"/>
              <a:gd name="connsiteY1" fmla="*/ 0 h 10325"/>
              <a:gd name="connsiteX2" fmla="*/ 5635 w 10000"/>
              <a:gd name="connsiteY2" fmla="*/ 10325 h 10325"/>
              <a:gd name="connsiteX3" fmla="*/ 4251 w 10000"/>
              <a:gd name="connsiteY3" fmla="*/ 10053 h 10325"/>
              <a:gd name="connsiteX4" fmla="*/ 0 w 10000"/>
              <a:gd name="connsiteY4" fmla="*/ 0 h 10325"/>
              <a:gd name="connsiteX0" fmla="*/ 0 w 10000"/>
              <a:gd name="connsiteY0" fmla="*/ 0 h 10652"/>
              <a:gd name="connsiteX1" fmla="*/ 10000 w 10000"/>
              <a:gd name="connsiteY1" fmla="*/ 0 h 10652"/>
              <a:gd name="connsiteX2" fmla="*/ 5635 w 10000"/>
              <a:gd name="connsiteY2" fmla="*/ 10325 h 10652"/>
              <a:gd name="connsiteX3" fmla="*/ 4183 w 10000"/>
              <a:gd name="connsiteY3" fmla="*/ 10652 h 10652"/>
              <a:gd name="connsiteX4" fmla="*/ 0 w 10000"/>
              <a:gd name="connsiteY4" fmla="*/ 0 h 10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652">
                <a:moveTo>
                  <a:pt x="0" y="0"/>
                </a:moveTo>
                <a:lnTo>
                  <a:pt x="10000" y="0"/>
                </a:lnTo>
                <a:lnTo>
                  <a:pt x="5635" y="10325"/>
                </a:lnTo>
                <a:lnTo>
                  <a:pt x="4183" y="10652"/>
                </a:lnTo>
                <a:lnTo>
                  <a:pt x="0" y="0"/>
                </a:lnTo>
                <a:close/>
              </a:path>
            </a:pathLst>
          </a:custGeom>
          <a:gradFill flip="none" rotWithShape="1">
            <a:gsLst>
              <a:gs pos="65000">
                <a:srgbClr val="FFFFFF">
                  <a:lumMod val="0"/>
                  <a:lumOff val="100000"/>
                  <a:alpha val="30000"/>
                </a:srgbClr>
              </a:gs>
              <a:gs pos="36000">
                <a:srgbClr val="FFFFFF"/>
              </a:gs>
              <a:gs pos="0">
                <a:schemeClr val="bg1">
                  <a:lumMod val="0"/>
                  <a:lumOff val="100000"/>
                </a:schemeClr>
              </a:gs>
              <a:gs pos="100000">
                <a:schemeClr val="bg1">
                  <a:alpha val="0"/>
                  <a:lumMod val="94000"/>
                </a:schemeClr>
              </a:gs>
            </a:gsLst>
            <a:lin ang="16200000" scaled="1"/>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99">
              <a:solidFill>
                <a:prstClr val="white"/>
              </a:solidFill>
            </a:endParaRPr>
          </a:p>
        </p:txBody>
      </p:sp>
      <p:sp>
        <p:nvSpPr>
          <p:cNvPr id="4" name="Flowchart: Manual Operation 24">
            <a:extLst>
              <a:ext uri="{FF2B5EF4-FFF2-40B4-BE49-F238E27FC236}">
                <a16:creationId xmlns:a16="http://schemas.microsoft.com/office/drawing/2014/main" id="{DB96721F-B46D-4503-BE8E-90132861DCC2}"/>
              </a:ext>
            </a:extLst>
          </p:cNvPr>
          <p:cNvSpPr/>
          <p:nvPr/>
        </p:nvSpPr>
        <p:spPr>
          <a:xfrm flipV="1">
            <a:off x="2891086" y="3905869"/>
            <a:ext cx="4928516" cy="367005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69"/>
              <a:gd name="connsiteX1" fmla="*/ 10000 w 10000"/>
              <a:gd name="connsiteY1" fmla="*/ 0 h 10069"/>
              <a:gd name="connsiteX2" fmla="*/ 5907 w 10000"/>
              <a:gd name="connsiteY2" fmla="*/ 10069 h 10069"/>
              <a:gd name="connsiteX3" fmla="*/ 2000 w 10000"/>
              <a:gd name="connsiteY3" fmla="*/ 10000 h 10069"/>
              <a:gd name="connsiteX4" fmla="*/ 0 w 10000"/>
              <a:gd name="connsiteY4" fmla="*/ 0 h 10069"/>
              <a:gd name="connsiteX0" fmla="*/ 0 w 10000"/>
              <a:gd name="connsiteY0" fmla="*/ 0 h 10069"/>
              <a:gd name="connsiteX1" fmla="*/ 10000 w 10000"/>
              <a:gd name="connsiteY1" fmla="*/ 0 h 10069"/>
              <a:gd name="connsiteX2" fmla="*/ 5907 w 10000"/>
              <a:gd name="connsiteY2" fmla="*/ 10069 h 10069"/>
              <a:gd name="connsiteX3" fmla="*/ 3911 w 10000"/>
              <a:gd name="connsiteY3" fmla="*/ 9862 h 10069"/>
              <a:gd name="connsiteX4" fmla="*/ 0 w 10000"/>
              <a:gd name="connsiteY4" fmla="*/ 0 h 10069"/>
              <a:gd name="connsiteX0" fmla="*/ 0 w 10000"/>
              <a:gd name="connsiteY0" fmla="*/ 0 h 10138"/>
              <a:gd name="connsiteX1" fmla="*/ 10000 w 10000"/>
              <a:gd name="connsiteY1" fmla="*/ 0 h 10138"/>
              <a:gd name="connsiteX2" fmla="*/ 5907 w 10000"/>
              <a:gd name="connsiteY2" fmla="*/ 10069 h 10138"/>
              <a:gd name="connsiteX3" fmla="*/ 3911 w 10000"/>
              <a:gd name="connsiteY3" fmla="*/ 10138 h 10138"/>
              <a:gd name="connsiteX4" fmla="*/ 0 w 10000"/>
              <a:gd name="connsiteY4" fmla="*/ 0 h 10138"/>
              <a:gd name="connsiteX0" fmla="*/ 0 w 10000"/>
              <a:gd name="connsiteY0" fmla="*/ 0 h 10325"/>
              <a:gd name="connsiteX1" fmla="*/ 10000 w 10000"/>
              <a:gd name="connsiteY1" fmla="*/ 0 h 10325"/>
              <a:gd name="connsiteX2" fmla="*/ 5635 w 10000"/>
              <a:gd name="connsiteY2" fmla="*/ 10325 h 10325"/>
              <a:gd name="connsiteX3" fmla="*/ 3911 w 10000"/>
              <a:gd name="connsiteY3" fmla="*/ 10138 h 10325"/>
              <a:gd name="connsiteX4" fmla="*/ 0 w 10000"/>
              <a:gd name="connsiteY4" fmla="*/ 0 h 10325"/>
              <a:gd name="connsiteX0" fmla="*/ 0 w 10000"/>
              <a:gd name="connsiteY0" fmla="*/ 0 h 10325"/>
              <a:gd name="connsiteX1" fmla="*/ 10000 w 10000"/>
              <a:gd name="connsiteY1" fmla="*/ 0 h 10325"/>
              <a:gd name="connsiteX2" fmla="*/ 5635 w 10000"/>
              <a:gd name="connsiteY2" fmla="*/ 10325 h 10325"/>
              <a:gd name="connsiteX3" fmla="*/ 4251 w 10000"/>
              <a:gd name="connsiteY3" fmla="*/ 10053 h 10325"/>
              <a:gd name="connsiteX4" fmla="*/ 0 w 10000"/>
              <a:gd name="connsiteY4" fmla="*/ 0 h 10325"/>
              <a:gd name="connsiteX0" fmla="*/ 0 w 10000"/>
              <a:gd name="connsiteY0" fmla="*/ 0 h 10652"/>
              <a:gd name="connsiteX1" fmla="*/ 10000 w 10000"/>
              <a:gd name="connsiteY1" fmla="*/ 0 h 10652"/>
              <a:gd name="connsiteX2" fmla="*/ 5635 w 10000"/>
              <a:gd name="connsiteY2" fmla="*/ 10325 h 10652"/>
              <a:gd name="connsiteX3" fmla="*/ 4183 w 10000"/>
              <a:gd name="connsiteY3" fmla="*/ 10652 h 10652"/>
              <a:gd name="connsiteX4" fmla="*/ 0 w 10000"/>
              <a:gd name="connsiteY4" fmla="*/ 0 h 10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652">
                <a:moveTo>
                  <a:pt x="0" y="0"/>
                </a:moveTo>
                <a:lnTo>
                  <a:pt x="10000" y="0"/>
                </a:lnTo>
                <a:lnTo>
                  <a:pt x="5635" y="10325"/>
                </a:lnTo>
                <a:lnTo>
                  <a:pt x="4183" y="10652"/>
                </a:lnTo>
                <a:lnTo>
                  <a:pt x="0" y="0"/>
                </a:lnTo>
                <a:close/>
              </a:path>
            </a:pathLst>
          </a:custGeom>
          <a:gradFill flip="none" rotWithShape="1">
            <a:gsLst>
              <a:gs pos="65000">
                <a:srgbClr val="FFFFFF">
                  <a:lumMod val="0"/>
                  <a:lumOff val="100000"/>
                  <a:alpha val="30000"/>
                </a:srgbClr>
              </a:gs>
              <a:gs pos="36000">
                <a:srgbClr val="FFFFFF"/>
              </a:gs>
              <a:gs pos="0">
                <a:schemeClr val="bg1">
                  <a:lumMod val="0"/>
                  <a:lumOff val="100000"/>
                </a:schemeClr>
              </a:gs>
              <a:gs pos="100000">
                <a:schemeClr val="bg1">
                  <a:alpha val="0"/>
                  <a:lumMod val="94000"/>
                </a:schemeClr>
              </a:gs>
            </a:gsLst>
            <a:lin ang="16200000" scaled="1"/>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99">
              <a:solidFill>
                <a:prstClr val="white"/>
              </a:solidFill>
            </a:endParaRPr>
          </a:p>
        </p:txBody>
      </p:sp>
      <p:sp>
        <p:nvSpPr>
          <p:cNvPr id="45" name="مستطيل 44">
            <a:extLst>
              <a:ext uri="{FF2B5EF4-FFF2-40B4-BE49-F238E27FC236}">
                <a16:creationId xmlns:a16="http://schemas.microsoft.com/office/drawing/2014/main" id="{5FB93155-26A8-4E8D-9517-42EBDCD707F6}"/>
              </a:ext>
            </a:extLst>
          </p:cNvPr>
          <p:cNvSpPr/>
          <p:nvPr/>
        </p:nvSpPr>
        <p:spPr>
          <a:xfrm>
            <a:off x="7148823" y="11358373"/>
            <a:ext cx="23132204" cy="2307683"/>
          </a:xfrm>
          <a:prstGeom prst="rect">
            <a:avLst/>
          </a:prstGeom>
        </p:spPr>
        <p:txBody>
          <a:bodyPr wrap="square">
            <a:spAutoFit/>
          </a:bodyPr>
          <a:lstStyle/>
          <a:p>
            <a:pPr>
              <a:defRPr/>
            </a:pPr>
            <a:endParaRPr lang="en-US" sz="14396" dirty="0">
              <a:solidFill>
                <a:prstClr val="white"/>
              </a:solidFill>
              <a:latin typeface="Acceleration &amp;  Reaction " pitchFamily="2" charset="0"/>
              <a:cs typeface="Khalid Art bold" pitchFamily="2" charset="-78"/>
            </a:endParaRPr>
          </a:p>
        </p:txBody>
      </p:sp>
      <p:sp>
        <p:nvSpPr>
          <p:cNvPr id="5" name="مستطيل: زوايا مستديرة 4">
            <a:extLst>
              <a:ext uri="{FF2B5EF4-FFF2-40B4-BE49-F238E27FC236}">
                <a16:creationId xmlns:a16="http://schemas.microsoft.com/office/drawing/2014/main" id="{0F27D1AD-D44A-322B-505A-8EA9DD4B7BF5}"/>
              </a:ext>
            </a:extLst>
          </p:cNvPr>
          <p:cNvSpPr/>
          <p:nvPr/>
        </p:nvSpPr>
        <p:spPr>
          <a:xfrm>
            <a:off x="3624700" y="1394386"/>
            <a:ext cx="19308205" cy="3770838"/>
          </a:xfrm>
          <a:prstGeom prst="roundRect">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9598" b="1" dirty="0">
                <a:solidFill>
                  <a:schemeClr val="bg1"/>
                </a:solidFill>
              </a:rPr>
              <a:t>التقويم الختامي </a:t>
            </a:r>
          </a:p>
          <a:p>
            <a:pPr algn="ctr"/>
            <a:r>
              <a:rPr lang="ar-SA" sz="9598" b="1" dirty="0">
                <a:solidFill>
                  <a:schemeClr val="bg1"/>
                </a:solidFill>
              </a:rPr>
              <a:t>باستخدام استراتيجية</a:t>
            </a:r>
          </a:p>
        </p:txBody>
      </p:sp>
      <p:sp>
        <p:nvSpPr>
          <p:cNvPr id="16" name="شكل بيضاوي 15">
            <a:extLst>
              <a:ext uri="{FF2B5EF4-FFF2-40B4-BE49-F238E27FC236}">
                <a16:creationId xmlns:a16="http://schemas.microsoft.com/office/drawing/2014/main" id="{841E6405-C89F-E243-53EB-6E3C56F37447}"/>
              </a:ext>
            </a:extLst>
          </p:cNvPr>
          <p:cNvSpPr/>
          <p:nvPr/>
        </p:nvSpPr>
        <p:spPr>
          <a:xfrm>
            <a:off x="16094187" y="5870930"/>
            <a:ext cx="4096474" cy="3715707"/>
          </a:xfrm>
          <a:prstGeom prst="ellipse">
            <a:avLst/>
          </a:prstGeom>
          <a:solidFill>
            <a:srgbClr val="92D050"/>
          </a:solidFill>
          <a:ln w="38100">
            <a:solidFill>
              <a:srgbClr val="C00000"/>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332" b="1" dirty="0">
                <a:solidFill>
                  <a:schemeClr val="bg1">
                    <a:lumMod val="10000"/>
                  </a:schemeClr>
                </a:solidFill>
              </a:rPr>
              <a:t>فكر </a:t>
            </a:r>
          </a:p>
        </p:txBody>
      </p:sp>
      <p:sp>
        <p:nvSpPr>
          <p:cNvPr id="18" name="شكل بيضاوي 17">
            <a:extLst>
              <a:ext uri="{FF2B5EF4-FFF2-40B4-BE49-F238E27FC236}">
                <a16:creationId xmlns:a16="http://schemas.microsoft.com/office/drawing/2014/main" id="{A28DB169-E105-EF9D-37D5-DD195325542A}"/>
              </a:ext>
            </a:extLst>
          </p:cNvPr>
          <p:cNvSpPr/>
          <p:nvPr/>
        </p:nvSpPr>
        <p:spPr>
          <a:xfrm>
            <a:off x="10521742" y="6084709"/>
            <a:ext cx="4096474" cy="3501928"/>
          </a:xfrm>
          <a:prstGeom prst="ellipse">
            <a:avLst/>
          </a:prstGeom>
          <a:solidFill>
            <a:schemeClr val="accent5">
              <a:lumMod val="40000"/>
              <a:lumOff val="6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332" b="1" dirty="0">
                <a:solidFill>
                  <a:schemeClr val="bg1">
                    <a:lumMod val="10000"/>
                  </a:schemeClr>
                </a:solidFill>
              </a:rPr>
              <a:t>زاوج </a:t>
            </a:r>
          </a:p>
        </p:txBody>
      </p:sp>
      <p:sp>
        <p:nvSpPr>
          <p:cNvPr id="19" name="شكل بيضاوي 18">
            <a:extLst>
              <a:ext uri="{FF2B5EF4-FFF2-40B4-BE49-F238E27FC236}">
                <a16:creationId xmlns:a16="http://schemas.microsoft.com/office/drawing/2014/main" id="{9BB8730C-4CFA-2BA4-5E71-CFF6DA29418E}"/>
              </a:ext>
            </a:extLst>
          </p:cNvPr>
          <p:cNvSpPr/>
          <p:nvPr/>
        </p:nvSpPr>
        <p:spPr>
          <a:xfrm>
            <a:off x="4938621" y="5993576"/>
            <a:ext cx="3721023" cy="3670055"/>
          </a:xfrm>
          <a:prstGeom prst="ellipse">
            <a:avLst/>
          </a:prstGeom>
          <a:solidFill>
            <a:srgbClr val="FFC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799" b="1" dirty="0">
                <a:solidFill>
                  <a:schemeClr val="bg1">
                    <a:lumMod val="10000"/>
                  </a:schemeClr>
                </a:solidFill>
              </a:rPr>
              <a:t>شارك</a:t>
            </a:r>
          </a:p>
        </p:txBody>
      </p:sp>
      <p:grpSp>
        <p:nvGrpSpPr>
          <p:cNvPr id="20" name="Group 48">
            <a:extLst>
              <a:ext uri="{FF2B5EF4-FFF2-40B4-BE49-F238E27FC236}">
                <a16:creationId xmlns:a16="http://schemas.microsoft.com/office/drawing/2014/main" id="{D779DE98-0FE0-F0AE-E747-9AB03CFA4DA6}"/>
              </a:ext>
            </a:extLst>
          </p:cNvPr>
          <p:cNvGrpSpPr/>
          <p:nvPr/>
        </p:nvGrpSpPr>
        <p:grpSpPr>
          <a:xfrm>
            <a:off x="-4041253" y="2092914"/>
            <a:ext cx="10310293" cy="3044138"/>
            <a:chOff x="-1978177" y="2023981"/>
            <a:chExt cx="5254780" cy="1387705"/>
          </a:xfrm>
          <a:effectLst>
            <a:outerShdw blurRad="101600" dist="38100" dir="2700000" algn="tl" rotWithShape="0">
              <a:prstClr val="black">
                <a:alpha val="40000"/>
              </a:prstClr>
            </a:outerShdw>
          </a:effectLst>
        </p:grpSpPr>
        <p:sp>
          <p:nvSpPr>
            <p:cNvPr id="21" name="Freeform 5">
              <a:extLst>
                <a:ext uri="{FF2B5EF4-FFF2-40B4-BE49-F238E27FC236}">
                  <a16:creationId xmlns:a16="http://schemas.microsoft.com/office/drawing/2014/main" id="{7E43A9D3-3ED2-C20B-897B-6C7B950D3FA1}"/>
                </a:ext>
              </a:extLst>
            </p:cNvPr>
            <p:cNvSpPr>
              <a:spLocks/>
            </p:cNvSpPr>
            <p:nvPr/>
          </p:nvSpPr>
          <p:spPr bwMode="auto">
            <a:xfrm rot="586928">
              <a:off x="884075" y="2023981"/>
              <a:ext cx="1159444" cy="1349453"/>
            </a:xfrm>
            <a:custGeom>
              <a:avLst/>
              <a:gdLst>
                <a:gd name="T0" fmla="*/ 0 w 293"/>
                <a:gd name="T1" fmla="*/ 156 h 441"/>
                <a:gd name="T2" fmla="*/ 63 w 293"/>
                <a:gd name="T3" fmla="*/ 110 h 441"/>
                <a:gd name="T4" fmla="*/ 220 w 293"/>
                <a:gd name="T5" fmla="*/ 0 h 441"/>
                <a:gd name="T6" fmla="*/ 293 w 293"/>
                <a:gd name="T7" fmla="*/ 426 h 441"/>
                <a:gd name="T8" fmla="*/ 57 w 293"/>
                <a:gd name="T9" fmla="*/ 389 h 441"/>
                <a:gd name="T10" fmla="*/ 40 w 293"/>
                <a:gd name="T11" fmla="*/ 392 h 441"/>
                <a:gd name="T12" fmla="*/ 0 w 293"/>
                <a:gd name="T13" fmla="*/ 156 h 441"/>
                <a:gd name="connsiteX0" fmla="*/ 0 w 12682"/>
                <a:gd name="connsiteY0" fmla="*/ 3537 h 9570"/>
                <a:gd name="connsiteX1" fmla="*/ 2150 w 12682"/>
                <a:gd name="connsiteY1" fmla="*/ 2494 h 9570"/>
                <a:gd name="connsiteX2" fmla="*/ 7509 w 12682"/>
                <a:gd name="connsiteY2" fmla="*/ 0 h 9570"/>
                <a:gd name="connsiteX3" fmla="*/ 12682 w 12682"/>
                <a:gd name="connsiteY3" fmla="*/ 9436 h 9570"/>
                <a:gd name="connsiteX4" fmla="*/ 1945 w 12682"/>
                <a:gd name="connsiteY4" fmla="*/ 8821 h 9570"/>
                <a:gd name="connsiteX5" fmla="*/ 1365 w 12682"/>
                <a:gd name="connsiteY5" fmla="*/ 8889 h 9570"/>
                <a:gd name="connsiteX6" fmla="*/ 0 w 12682"/>
                <a:gd name="connsiteY6" fmla="*/ 3537 h 9570"/>
                <a:gd name="connsiteX0" fmla="*/ 0 w 10097"/>
                <a:gd name="connsiteY0" fmla="*/ 3798 h 10657"/>
                <a:gd name="connsiteX1" fmla="*/ 1695 w 10097"/>
                <a:gd name="connsiteY1" fmla="*/ 2708 h 10657"/>
                <a:gd name="connsiteX2" fmla="*/ 5921 w 10097"/>
                <a:gd name="connsiteY2" fmla="*/ 102 h 10657"/>
                <a:gd name="connsiteX3" fmla="*/ 6126 w 10097"/>
                <a:gd name="connsiteY3" fmla="*/ 1484 h 10657"/>
                <a:gd name="connsiteX4" fmla="*/ 10000 w 10097"/>
                <a:gd name="connsiteY4" fmla="*/ 9962 h 10657"/>
                <a:gd name="connsiteX5" fmla="*/ 1534 w 10097"/>
                <a:gd name="connsiteY5" fmla="*/ 9319 h 10657"/>
                <a:gd name="connsiteX6" fmla="*/ 1076 w 10097"/>
                <a:gd name="connsiteY6" fmla="*/ 9390 h 10657"/>
                <a:gd name="connsiteX7" fmla="*/ 0 w 10097"/>
                <a:gd name="connsiteY7" fmla="*/ 3798 h 10657"/>
                <a:gd name="connsiteX0" fmla="*/ 0 w 10433"/>
                <a:gd name="connsiteY0" fmla="*/ 3812 h 10676"/>
                <a:gd name="connsiteX1" fmla="*/ 1695 w 10433"/>
                <a:gd name="connsiteY1" fmla="*/ 2722 h 10676"/>
                <a:gd name="connsiteX2" fmla="*/ 5921 w 10433"/>
                <a:gd name="connsiteY2" fmla="*/ 116 h 10676"/>
                <a:gd name="connsiteX3" fmla="*/ 8863 w 10433"/>
                <a:gd name="connsiteY3" fmla="*/ 1429 h 10676"/>
                <a:gd name="connsiteX4" fmla="*/ 10000 w 10433"/>
                <a:gd name="connsiteY4" fmla="*/ 9976 h 10676"/>
                <a:gd name="connsiteX5" fmla="*/ 1534 w 10433"/>
                <a:gd name="connsiteY5" fmla="*/ 9333 h 10676"/>
                <a:gd name="connsiteX6" fmla="*/ 1076 w 10433"/>
                <a:gd name="connsiteY6" fmla="*/ 9404 h 10676"/>
                <a:gd name="connsiteX7" fmla="*/ 0 w 10433"/>
                <a:gd name="connsiteY7" fmla="*/ 3812 h 1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3" h="10676">
                  <a:moveTo>
                    <a:pt x="0" y="3812"/>
                  </a:moveTo>
                  <a:cubicBezTo>
                    <a:pt x="0" y="3812"/>
                    <a:pt x="1023" y="3718"/>
                    <a:pt x="1695" y="2722"/>
                  </a:cubicBezTo>
                  <a:cubicBezTo>
                    <a:pt x="2368" y="1727"/>
                    <a:pt x="5183" y="320"/>
                    <a:pt x="5921" y="116"/>
                  </a:cubicBezTo>
                  <a:cubicBezTo>
                    <a:pt x="6659" y="-88"/>
                    <a:pt x="8183" y="-214"/>
                    <a:pt x="8863" y="1429"/>
                  </a:cubicBezTo>
                  <a:cubicBezTo>
                    <a:pt x="9543" y="3072"/>
                    <a:pt x="11222" y="8659"/>
                    <a:pt x="10000" y="9976"/>
                  </a:cubicBezTo>
                  <a:cubicBezTo>
                    <a:pt x="8778" y="11293"/>
                    <a:pt x="4144" y="10565"/>
                    <a:pt x="1534" y="9333"/>
                  </a:cubicBezTo>
                  <a:lnTo>
                    <a:pt x="1076" y="9404"/>
                  </a:lnTo>
                  <a:lnTo>
                    <a:pt x="0" y="3812"/>
                  </a:lnTo>
                  <a:close/>
                </a:path>
              </a:pathLst>
            </a:custGeom>
            <a:solidFill>
              <a:srgbClr val="FFFFCC"/>
            </a:solidFill>
            <a:ln>
              <a:noFill/>
            </a:ln>
            <a:effectLst/>
          </p:spPr>
          <p:txBody>
            <a:bodyPr wrap="none" anchor="ctr">
              <a:normAutofit/>
            </a:bodyPr>
            <a:lstStyle/>
            <a:p>
              <a:endParaRPr lang="en-ID" sz="6398" dirty="0"/>
            </a:p>
          </p:txBody>
        </p:sp>
        <p:sp>
          <p:nvSpPr>
            <p:cNvPr id="22" name="Rectangle 439">
              <a:extLst>
                <a:ext uri="{FF2B5EF4-FFF2-40B4-BE49-F238E27FC236}">
                  <a16:creationId xmlns:a16="http://schemas.microsoft.com/office/drawing/2014/main" id="{B62043BB-015E-B1E7-4062-B28F91F024FD}"/>
                </a:ext>
              </a:extLst>
            </p:cNvPr>
            <p:cNvSpPr>
              <a:spLocks noChangeArrowheads="1"/>
            </p:cNvSpPr>
            <p:nvPr/>
          </p:nvSpPr>
          <p:spPr bwMode="auto">
            <a:xfrm rot="5400000" flipV="1">
              <a:off x="420508" y="2730107"/>
              <a:ext cx="882316" cy="128813"/>
            </a:xfrm>
            <a:prstGeom prst="rect">
              <a:avLst/>
            </a:prstGeom>
            <a:solidFill>
              <a:schemeClr val="bg1"/>
            </a:solidFill>
            <a:ln>
              <a:noFill/>
            </a:ln>
          </p:spPr>
          <p:txBody>
            <a:bodyPr vert="horz" wrap="square" lIns="325035" tIns="162518" rIns="325035" bIns="162518" numCol="1" anchor="t" anchorCtr="0" compatLnSpc="1">
              <a:prstTxWarp prst="textNoShape">
                <a:avLst/>
              </a:prstTxWarp>
              <a:normAutofit fontScale="25000" lnSpcReduction="20000"/>
            </a:bodyPr>
            <a:lstStyle/>
            <a:p>
              <a:endParaRPr lang="en-ID" sz="6398"/>
            </a:p>
          </p:txBody>
        </p:sp>
        <p:sp>
          <p:nvSpPr>
            <p:cNvPr id="23" name="Rectangle 441">
              <a:extLst>
                <a:ext uri="{FF2B5EF4-FFF2-40B4-BE49-F238E27FC236}">
                  <a16:creationId xmlns:a16="http://schemas.microsoft.com/office/drawing/2014/main" id="{DAC647A9-0EE6-0479-EF0E-73CEF6592769}"/>
                </a:ext>
              </a:extLst>
            </p:cNvPr>
            <p:cNvSpPr>
              <a:spLocks noChangeArrowheads="1"/>
            </p:cNvSpPr>
            <p:nvPr/>
          </p:nvSpPr>
          <p:spPr bwMode="auto">
            <a:xfrm rot="5400000" flipV="1">
              <a:off x="-1126452" y="1389858"/>
              <a:ext cx="1071987" cy="2775437"/>
            </a:xfrm>
            <a:prstGeom prst="rect">
              <a:avLst/>
            </a:prstGeom>
            <a:gradFill flip="none" rotWithShape="1">
              <a:gsLst>
                <a:gs pos="100000">
                  <a:schemeClr val="accent3">
                    <a:lumMod val="75000"/>
                  </a:schemeClr>
                </a:gs>
                <a:gs pos="48000">
                  <a:schemeClr val="accent3"/>
                </a:gs>
                <a:gs pos="0">
                  <a:schemeClr val="accent3">
                    <a:lumMod val="60000"/>
                    <a:lumOff val="40000"/>
                  </a:schemeClr>
                </a:gs>
              </a:gsLst>
              <a:lin ang="16200000" scaled="1"/>
              <a:tileRect/>
            </a:gradFill>
            <a:ln>
              <a:noFill/>
            </a:ln>
            <a:effectLst/>
          </p:spPr>
          <p:txBody>
            <a:bodyPr wrap="none" anchor="ctr">
              <a:normAutofit/>
            </a:bodyPr>
            <a:lstStyle/>
            <a:p>
              <a:endParaRPr lang="en-ID" sz="6398"/>
            </a:p>
          </p:txBody>
        </p:sp>
        <p:sp>
          <p:nvSpPr>
            <p:cNvPr id="24" name="Freeform 16">
              <a:extLst>
                <a:ext uri="{FF2B5EF4-FFF2-40B4-BE49-F238E27FC236}">
                  <a16:creationId xmlns:a16="http://schemas.microsoft.com/office/drawing/2014/main" id="{8BAD2AB2-E316-E53F-B76D-248027E3B72C}"/>
                </a:ext>
              </a:extLst>
            </p:cNvPr>
            <p:cNvSpPr>
              <a:spLocks/>
            </p:cNvSpPr>
            <p:nvPr/>
          </p:nvSpPr>
          <p:spPr bwMode="auto">
            <a:xfrm rot="586928">
              <a:off x="1751919" y="2495395"/>
              <a:ext cx="574675" cy="403032"/>
            </a:xfrm>
            <a:custGeom>
              <a:avLst/>
              <a:gdLst>
                <a:gd name="T0" fmla="*/ 191 w 192"/>
                <a:gd name="T1" fmla="*/ 46 h 104"/>
                <a:gd name="T2" fmla="*/ 146 w 192"/>
                <a:gd name="T3" fmla="*/ 97 h 104"/>
                <a:gd name="T4" fmla="*/ 52 w 192"/>
                <a:gd name="T5" fmla="*/ 103 h 104"/>
                <a:gd name="T6" fmla="*/ 1 w 192"/>
                <a:gd name="T7" fmla="*/ 58 h 104"/>
                <a:gd name="T8" fmla="*/ 1 w 192"/>
                <a:gd name="T9" fmla="*/ 58 h 104"/>
                <a:gd name="T10" fmla="*/ 46 w 192"/>
                <a:gd name="T11" fmla="*/ 7 h 104"/>
                <a:gd name="T12" fmla="*/ 140 w 192"/>
                <a:gd name="T13" fmla="*/ 1 h 104"/>
                <a:gd name="T14" fmla="*/ 191 w 192"/>
                <a:gd name="T15" fmla="*/ 4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04">
                  <a:moveTo>
                    <a:pt x="191" y="46"/>
                  </a:moveTo>
                  <a:cubicBezTo>
                    <a:pt x="192" y="73"/>
                    <a:pt x="172" y="95"/>
                    <a:pt x="146" y="97"/>
                  </a:cubicBezTo>
                  <a:cubicBezTo>
                    <a:pt x="52" y="103"/>
                    <a:pt x="52" y="103"/>
                    <a:pt x="52" y="103"/>
                  </a:cubicBezTo>
                  <a:cubicBezTo>
                    <a:pt x="26" y="104"/>
                    <a:pt x="3" y="84"/>
                    <a:pt x="1" y="58"/>
                  </a:cubicBezTo>
                  <a:cubicBezTo>
                    <a:pt x="1" y="58"/>
                    <a:pt x="1" y="58"/>
                    <a:pt x="1" y="58"/>
                  </a:cubicBezTo>
                  <a:cubicBezTo>
                    <a:pt x="0" y="31"/>
                    <a:pt x="20" y="9"/>
                    <a:pt x="46" y="7"/>
                  </a:cubicBezTo>
                  <a:cubicBezTo>
                    <a:pt x="140" y="1"/>
                    <a:pt x="140" y="1"/>
                    <a:pt x="140" y="1"/>
                  </a:cubicBezTo>
                  <a:cubicBezTo>
                    <a:pt x="166" y="0"/>
                    <a:pt x="189" y="20"/>
                    <a:pt x="191" y="46"/>
                  </a:cubicBezTo>
                  <a:close/>
                </a:path>
              </a:pathLst>
            </a:custGeom>
            <a:solidFill>
              <a:srgbClr val="FFFFCC"/>
            </a:solidFill>
            <a:ln>
              <a:noFill/>
            </a:ln>
            <a:effectLst/>
          </p:spPr>
          <p:txBody>
            <a:bodyPr wrap="none" anchor="ctr">
              <a:normAutofit fontScale="92500" lnSpcReduction="20000"/>
            </a:bodyPr>
            <a:lstStyle/>
            <a:p>
              <a:endParaRPr lang="en-ID" sz="6398"/>
            </a:p>
          </p:txBody>
        </p:sp>
        <p:sp>
          <p:nvSpPr>
            <p:cNvPr id="25" name="Freeform 18">
              <a:extLst>
                <a:ext uri="{FF2B5EF4-FFF2-40B4-BE49-F238E27FC236}">
                  <a16:creationId xmlns:a16="http://schemas.microsoft.com/office/drawing/2014/main" id="{83D5F3AA-1141-4DA9-21F6-9B48398D84B6}"/>
                </a:ext>
              </a:extLst>
            </p:cNvPr>
            <p:cNvSpPr>
              <a:spLocks/>
            </p:cNvSpPr>
            <p:nvPr/>
          </p:nvSpPr>
          <p:spPr bwMode="auto">
            <a:xfrm rot="586928">
              <a:off x="1756151" y="2718465"/>
              <a:ext cx="509588" cy="438567"/>
            </a:xfrm>
            <a:custGeom>
              <a:avLst/>
              <a:gdLst>
                <a:gd name="T0" fmla="*/ 170 w 171"/>
                <a:gd name="T1" fmla="*/ 41 h 93"/>
                <a:gd name="T2" fmla="*/ 130 w 171"/>
                <a:gd name="T3" fmla="*/ 86 h 93"/>
                <a:gd name="T4" fmla="*/ 47 w 171"/>
                <a:gd name="T5" fmla="*/ 91 h 93"/>
                <a:gd name="T6" fmla="*/ 2 w 171"/>
                <a:gd name="T7" fmla="*/ 52 h 93"/>
                <a:gd name="T8" fmla="*/ 2 w 171"/>
                <a:gd name="T9" fmla="*/ 52 h 93"/>
                <a:gd name="T10" fmla="*/ 42 w 171"/>
                <a:gd name="T11" fmla="*/ 6 h 93"/>
                <a:gd name="T12" fmla="*/ 125 w 171"/>
                <a:gd name="T13" fmla="*/ 1 h 93"/>
                <a:gd name="T14" fmla="*/ 170 w 171"/>
                <a:gd name="T15" fmla="*/ 41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93">
                  <a:moveTo>
                    <a:pt x="170" y="41"/>
                  </a:moveTo>
                  <a:cubicBezTo>
                    <a:pt x="171" y="65"/>
                    <a:pt x="153" y="85"/>
                    <a:pt x="130" y="86"/>
                  </a:cubicBezTo>
                  <a:cubicBezTo>
                    <a:pt x="47" y="91"/>
                    <a:pt x="47" y="91"/>
                    <a:pt x="47" y="91"/>
                  </a:cubicBezTo>
                  <a:cubicBezTo>
                    <a:pt x="23" y="93"/>
                    <a:pt x="3" y="75"/>
                    <a:pt x="2" y="52"/>
                  </a:cubicBezTo>
                  <a:cubicBezTo>
                    <a:pt x="2" y="52"/>
                    <a:pt x="2" y="52"/>
                    <a:pt x="2" y="52"/>
                  </a:cubicBezTo>
                  <a:cubicBezTo>
                    <a:pt x="0" y="28"/>
                    <a:pt x="18" y="8"/>
                    <a:pt x="42" y="6"/>
                  </a:cubicBezTo>
                  <a:cubicBezTo>
                    <a:pt x="125" y="1"/>
                    <a:pt x="125" y="1"/>
                    <a:pt x="125" y="1"/>
                  </a:cubicBezTo>
                  <a:cubicBezTo>
                    <a:pt x="148" y="0"/>
                    <a:pt x="168" y="18"/>
                    <a:pt x="170" y="41"/>
                  </a:cubicBezTo>
                  <a:close/>
                </a:path>
              </a:pathLst>
            </a:custGeom>
            <a:solidFill>
              <a:srgbClr val="FFFFCC"/>
            </a:solidFill>
            <a:ln>
              <a:noFill/>
            </a:ln>
            <a:effectLst/>
          </p:spPr>
          <p:txBody>
            <a:bodyPr wrap="none" anchor="ctr">
              <a:normAutofit fontScale="92500" lnSpcReduction="10000"/>
            </a:bodyPr>
            <a:lstStyle/>
            <a:p>
              <a:endParaRPr lang="en-ID" sz="6398"/>
            </a:p>
          </p:txBody>
        </p:sp>
        <p:sp>
          <p:nvSpPr>
            <p:cNvPr id="26" name="Freeform 19">
              <a:extLst>
                <a:ext uri="{FF2B5EF4-FFF2-40B4-BE49-F238E27FC236}">
                  <a16:creationId xmlns:a16="http://schemas.microsoft.com/office/drawing/2014/main" id="{54B34420-EDA6-1006-2D63-61D70B330B99}"/>
                </a:ext>
              </a:extLst>
            </p:cNvPr>
            <p:cNvSpPr>
              <a:spLocks/>
            </p:cNvSpPr>
            <p:nvPr/>
          </p:nvSpPr>
          <p:spPr bwMode="auto">
            <a:xfrm rot="586928">
              <a:off x="1706505" y="3036226"/>
              <a:ext cx="449263" cy="375460"/>
            </a:xfrm>
            <a:custGeom>
              <a:avLst/>
              <a:gdLst>
                <a:gd name="T0" fmla="*/ 149 w 150"/>
                <a:gd name="T1" fmla="*/ 37 h 82"/>
                <a:gd name="T2" fmla="*/ 114 w 150"/>
                <a:gd name="T3" fmla="*/ 76 h 82"/>
                <a:gd name="T4" fmla="*/ 41 w 150"/>
                <a:gd name="T5" fmla="*/ 81 h 82"/>
                <a:gd name="T6" fmla="*/ 1 w 150"/>
                <a:gd name="T7" fmla="*/ 46 h 82"/>
                <a:gd name="T8" fmla="*/ 1 w 150"/>
                <a:gd name="T9" fmla="*/ 46 h 82"/>
                <a:gd name="T10" fmla="*/ 36 w 150"/>
                <a:gd name="T11" fmla="*/ 6 h 82"/>
                <a:gd name="T12" fmla="*/ 109 w 150"/>
                <a:gd name="T13" fmla="*/ 2 h 82"/>
                <a:gd name="T14" fmla="*/ 149 w 150"/>
                <a:gd name="T15" fmla="*/ 37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82">
                  <a:moveTo>
                    <a:pt x="149" y="37"/>
                  </a:moveTo>
                  <a:cubicBezTo>
                    <a:pt x="150" y="57"/>
                    <a:pt x="135" y="75"/>
                    <a:pt x="114" y="76"/>
                  </a:cubicBezTo>
                  <a:cubicBezTo>
                    <a:pt x="41" y="81"/>
                    <a:pt x="41" y="81"/>
                    <a:pt x="41" y="81"/>
                  </a:cubicBezTo>
                  <a:cubicBezTo>
                    <a:pt x="20" y="82"/>
                    <a:pt x="2" y="67"/>
                    <a:pt x="1" y="46"/>
                  </a:cubicBezTo>
                  <a:cubicBezTo>
                    <a:pt x="1" y="46"/>
                    <a:pt x="1" y="46"/>
                    <a:pt x="1" y="46"/>
                  </a:cubicBezTo>
                  <a:cubicBezTo>
                    <a:pt x="0" y="25"/>
                    <a:pt x="16" y="7"/>
                    <a:pt x="36" y="6"/>
                  </a:cubicBezTo>
                  <a:cubicBezTo>
                    <a:pt x="109" y="2"/>
                    <a:pt x="109" y="2"/>
                    <a:pt x="109" y="2"/>
                  </a:cubicBezTo>
                  <a:cubicBezTo>
                    <a:pt x="130" y="0"/>
                    <a:pt x="148" y="16"/>
                    <a:pt x="149" y="37"/>
                  </a:cubicBezTo>
                  <a:close/>
                </a:path>
              </a:pathLst>
            </a:custGeom>
            <a:solidFill>
              <a:srgbClr val="FFFFCC"/>
            </a:solidFill>
            <a:ln>
              <a:noFill/>
            </a:ln>
            <a:effectLst/>
          </p:spPr>
          <p:txBody>
            <a:bodyPr wrap="none" anchor="ctr">
              <a:normAutofit fontScale="85000" lnSpcReduction="20000"/>
            </a:bodyPr>
            <a:lstStyle/>
            <a:p>
              <a:endParaRPr lang="en-ID" sz="6398"/>
            </a:p>
          </p:txBody>
        </p:sp>
        <p:sp>
          <p:nvSpPr>
            <p:cNvPr id="27" name="Rounded Rectangle 47">
              <a:extLst>
                <a:ext uri="{FF2B5EF4-FFF2-40B4-BE49-F238E27FC236}">
                  <a16:creationId xmlns:a16="http://schemas.microsoft.com/office/drawing/2014/main" id="{6B8776EE-E34D-46E1-4FEA-15C46E9A0627}"/>
                </a:ext>
              </a:extLst>
            </p:cNvPr>
            <p:cNvSpPr/>
            <p:nvPr/>
          </p:nvSpPr>
          <p:spPr>
            <a:xfrm>
              <a:off x="1752602" y="2266951"/>
              <a:ext cx="1524001" cy="324299"/>
            </a:xfrm>
            <a:custGeom>
              <a:avLst/>
              <a:gdLst>
                <a:gd name="connsiteX0" fmla="*/ 0 w 2278115"/>
                <a:gd name="connsiteY0" fmla="*/ 242385 h 484769"/>
                <a:gd name="connsiteX1" fmla="*/ 242385 w 2278115"/>
                <a:gd name="connsiteY1" fmla="*/ 0 h 484769"/>
                <a:gd name="connsiteX2" fmla="*/ 2035731 w 2278115"/>
                <a:gd name="connsiteY2" fmla="*/ 0 h 484769"/>
                <a:gd name="connsiteX3" fmla="*/ 2278116 w 2278115"/>
                <a:gd name="connsiteY3" fmla="*/ 242385 h 484769"/>
                <a:gd name="connsiteX4" fmla="*/ 2278115 w 2278115"/>
                <a:gd name="connsiteY4" fmla="*/ 242385 h 484769"/>
                <a:gd name="connsiteX5" fmla="*/ 2035730 w 2278115"/>
                <a:gd name="connsiteY5" fmla="*/ 484770 h 484769"/>
                <a:gd name="connsiteX6" fmla="*/ 242385 w 2278115"/>
                <a:gd name="connsiteY6" fmla="*/ 484769 h 484769"/>
                <a:gd name="connsiteX7" fmla="*/ 0 w 2278115"/>
                <a:gd name="connsiteY7" fmla="*/ 242384 h 484769"/>
                <a:gd name="connsiteX8" fmla="*/ 0 w 2278115"/>
                <a:gd name="connsiteY8" fmla="*/ 242385 h 484769"/>
                <a:gd name="connsiteX0" fmla="*/ 0 w 2278116"/>
                <a:gd name="connsiteY0" fmla="*/ 242385 h 484770"/>
                <a:gd name="connsiteX1" fmla="*/ 242385 w 2278116"/>
                <a:gd name="connsiteY1" fmla="*/ 0 h 484770"/>
                <a:gd name="connsiteX2" fmla="*/ 2035731 w 2278116"/>
                <a:gd name="connsiteY2" fmla="*/ 0 h 484770"/>
                <a:gd name="connsiteX3" fmla="*/ 2278116 w 2278116"/>
                <a:gd name="connsiteY3" fmla="*/ 242385 h 484770"/>
                <a:gd name="connsiteX4" fmla="*/ 2278115 w 2278116"/>
                <a:gd name="connsiteY4" fmla="*/ 242385 h 484770"/>
                <a:gd name="connsiteX5" fmla="*/ 2035730 w 2278116"/>
                <a:gd name="connsiteY5" fmla="*/ 484770 h 484770"/>
                <a:gd name="connsiteX6" fmla="*/ 242385 w 2278116"/>
                <a:gd name="connsiteY6" fmla="*/ 484769 h 484770"/>
                <a:gd name="connsiteX7" fmla="*/ 0 w 2278116"/>
                <a:gd name="connsiteY7" fmla="*/ 242384 h 484770"/>
                <a:gd name="connsiteX8" fmla="*/ 0 w 2278116"/>
                <a:gd name="connsiteY8" fmla="*/ 242385 h 484770"/>
                <a:gd name="connsiteX0" fmla="*/ 0 w 2278116"/>
                <a:gd name="connsiteY0" fmla="*/ 242385 h 484770"/>
                <a:gd name="connsiteX1" fmla="*/ 242385 w 2278116"/>
                <a:gd name="connsiteY1" fmla="*/ 0 h 484770"/>
                <a:gd name="connsiteX2" fmla="*/ 2035731 w 2278116"/>
                <a:gd name="connsiteY2" fmla="*/ 0 h 484770"/>
                <a:gd name="connsiteX3" fmla="*/ 2278116 w 2278116"/>
                <a:gd name="connsiteY3" fmla="*/ 242385 h 484770"/>
                <a:gd name="connsiteX4" fmla="*/ 2278115 w 2278116"/>
                <a:gd name="connsiteY4" fmla="*/ 242385 h 484770"/>
                <a:gd name="connsiteX5" fmla="*/ 2035730 w 2278116"/>
                <a:gd name="connsiteY5" fmla="*/ 484770 h 484770"/>
                <a:gd name="connsiteX6" fmla="*/ 242385 w 2278116"/>
                <a:gd name="connsiteY6" fmla="*/ 484769 h 484770"/>
                <a:gd name="connsiteX7" fmla="*/ 0 w 2278116"/>
                <a:gd name="connsiteY7" fmla="*/ 242384 h 484770"/>
                <a:gd name="connsiteX8" fmla="*/ 0 w 2278116"/>
                <a:gd name="connsiteY8" fmla="*/ 242385 h 484770"/>
                <a:gd name="connsiteX0" fmla="*/ 0 w 2278116"/>
                <a:gd name="connsiteY0" fmla="*/ 242385 h 484770"/>
                <a:gd name="connsiteX1" fmla="*/ 242385 w 2278116"/>
                <a:gd name="connsiteY1" fmla="*/ 0 h 484770"/>
                <a:gd name="connsiteX2" fmla="*/ 1992086 w 2278116"/>
                <a:gd name="connsiteY2" fmla="*/ 25997 h 484770"/>
                <a:gd name="connsiteX3" fmla="*/ 2278116 w 2278116"/>
                <a:gd name="connsiteY3" fmla="*/ 242385 h 484770"/>
                <a:gd name="connsiteX4" fmla="*/ 2278115 w 2278116"/>
                <a:gd name="connsiteY4" fmla="*/ 242385 h 484770"/>
                <a:gd name="connsiteX5" fmla="*/ 2035730 w 2278116"/>
                <a:gd name="connsiteY5" fmla="*/ 484770 h 484770"/>
                <a:gd name="connsiteX6" fmla="*/ 242385 w 2278116"/>
                <a:gd name="connsiteY6" fmla="*/ 484769 h 484770"/>
                <a:gd name="connsiteX7" fmla="*/ 0 w 2278116"/>
                <a:gd name="connsiteY7" fmla="*/ 242384 h 484770"/>
                <a:gd name="connsiteX8" fmla="*/ 0 w 2278116"/>
                <a:gd name="connsiteY8" fmla="*/ 242385 h 4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16" h="484770">
                  <a:moveTo>
                    <a:pt x="0" y="242385"/>
                  </a:moveTo>
                  <a:cubicBezTo>
                    <a:pt x="0" y="108519"/>
                    <a:pt x="108519" y="0"/>
                    <a:pt x="242385" y="0"/>
                  </a:cubicBezTo>
                  <a:cubicBezTo>
                    <a:pt x="840167" y="0"/>
                    <a:pt x="1076035" y="112104"/>
                    <a:pt x="1992086" y="25997"/>
                  </a:cubicBezTo>
                  <a:cubicBezTo>
                    <a:pt x="2125952" y="25997"/>
                    <a:pt x="2278116" y="108519"/>
                    <a:pt x="2278116" y="242385"/>
                  </a:cubicBezTo>
                  <a:lnTo>
                    <a:pt x="2278115" y="242385"/>
                  </a:lnTo>
                  <a:cubicBezTo>
                    <a:pt x="2278115" y="376251"/>
                    <a:pt x="2169596" y="484770"/>
                    <a:pt x="2035730" y="484770"/>
                  </a:cubicBezTo>
                  <a:cubicBezTo>
                    <a:pt x="1355308" y="445301"/>
                    <a:pt x="840167" y="484769"/>
                    <a:pt x="242385" y="484769"/>
                  </a:cubicBezTo>
                  <a:cubicBezTo>
                    <a:pt x="108519" y="484769"/>
                    <a:pt x="0" y="376250"/>
                    <a:pt x="0" y="242384"/>
                  </a:cubicBezTo>
                  <a:lnTo>
                    <a:pt x="0" y="242385"/>
                  </a:lnTo>
                  <a:close/>
                </a:path>
              </a:pathLst>
            </a:custGeom>
            <a:solidFill>
              <a:srgbClr val="FFFFCC"/>
            </a:solidFill>
            <a:ln>
              <a:noFill/>
            </a:ln>
            <a:effectLst/>
          </p:spPr>
          <p:txBody>
            <a:bodyPr wrap="none" anchor="ctr">
              <a:normAutofit fontScale="70000" lnSpcReduction="20000"/>
            </a:bodyPr>
            <a:lstStyle/>
            <a:p>
              <a:endParaRPr lang="en-US" sz="6398" dirty="0"/>
            </a:p>
          </p:txBody>
        </p:sp>
      </p:grpSp>
      <p:grpSp>
        <p:nvGrpSpPr>
          <p:cNvPr id="6" name="مجموعة 5">
            <a:extLst>
              <a:ext uri="{FF2B5EF4-FFF2-40B4-BE49-F238E27FC236}">
                <a16:creationId xmlns:a16="http://schemas.microsoft.com/office/drawing/2014/main" id="{4D1BBFEF-4CA9-F8D0-2188-D8B9B57D8621}"/>
              </a:ext>
            </a:extLst>
          </p:cNvPr>
          <p:cNvGrpSpPr/>
          <p:nvPr/>
        </p:nvGrpSpPr>
        <p:grpSpPr>
          <a:xfrm>
            <a:off x="812588" y="9844148"/>
            <a:ext cx="20832224" cy="3345815"/>
            <a:chOff x="5164810" y="9258300"/>
            <a:chExt cx="2836190" cy="813559"/>
          </a:xfrm>
        </p:grpSpPr>
        <p:sp>
          <p:nvSpPr>
            <p:cNvPr id="17" name="Freeform 2">
              <a:extLst>
                <a:ext uri="{FF2B5EF4-FFF2-40B4-BE49-F238E27FC236}">
                  <a16:creationId xmlns:a16="http://schemas.microsoft.com/office/drawing/2014/main" id="{BA4BCCAD-77A2-0F53-9BED-55F22ADDE87B}"/>
                </a:ext>
              </a:extLst>
            </p:cNvPr>
            <p:cNvSpPr/>
            <p:nvPr/>
          </p:nvSpPr>
          <p:spPr>
            <a:xfrm>
              <a:off x="5164810" y="9258300"/>
              <a:ext cx="2836190" cy="813559"/>
            </a:xfrm>
            <a:custGeom>
              <a:avLst/>
              <a:gdLst/>
              <a:ahLst/>
              <a:cxnLst/>
              <a:rect l="l" t="t" r="r" b="b"/>
              <a:pathLst>
                <a:path w="5576404" h="4976941">
                  <a:moveTo>
                    <a:pt x="0" y="0"/>
                  </a:moveTo>
                  <a:lnTo>
                    <a:pt x="5576404" y="0"/>
                  </a:lnTo>
                  <a:lnTo>
                    <a:pt x="5576404" y="4976941"/>
                  </a:lnTo>
                  <a:lnTo>
                    <a:pt x="0" y="49769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4799"/>
            </a:p>
          </p:txBody>
        </p:sp>
        <p:sp>
          <p:nvSpPr>
            <p:cNvPr id="28" name="TextBox 12">
              <a:extLst>
                <a:ext uri="{FF2B5EF4-FFF2-40B4-BE49-F238E27FC236}">
                  <a16:creationId xmlns:a16="http://schemas.microsoft.com/office/drawing/2014/main" id="{7B17865E-6E67-6634-C656-22BF49084490}"/>
                </a:ext>
              </a:extLst>
            </p:cNvPr>
            <p:cNvSpPr txBox="1"/>
            <p:nvPr/>
          </p:nvSpPr>
          <p:spPr>
            <a:xfrm>
              <a:off x="5245378" y="9509964"/>
              <a:ext cx="2672509" cy="329210"/>
            </a:xfrm>
            <a:prstGeom prst="rect">
              <a:avLst/>
            </a:prstGeom>
          </p:spPr>
          <p:txBody>
            <a:bodyPr wrap="square" lIns="0" tIns="0" rIns="0" bIns="0" rtlCol="0" anchor="t">
              <a:spAutoFit/>
            </a:bodyPr>
            <a:lstStyle/>
            <a:p>
              <a:pPr algn="ctr" rtl="1"/>
              <a:r>
                <a:rPr lang="ar-SA" sz="8798" b="1" dirty="0">
                  <a:solidFill>
                    <a:srgbClr val="2A481D"/>
                  </a:solidFill>
                  <a:latin typeface="TT Berlinerins"/>
                </a:rPr>
                <a:t>صفحة 133</a:t>
              </a:r>
              <a:endParaRPr lang="en-US" sz="8798" b="1" dirty="0">
                <a:solidFill>
                  <a:srgbClr val="2A481D"/>
                </a:solidFill>
                <a:latin typeface="TT Berlinerins"/>
              </a:endParaRPr>
            </a:p>
          </p:txBody>
        </p:sp>
      </p:grpSp>
      <p:grpSp>
        <p:nvGrpSpPr>
          <p:cNvPr id="7" name="Google Shape;328;p29">
            <a:extLst>
              <a:ext uri="{FF2B5EF4-FFF2-40B4-BE49-F238E27FC236}">
                <a16:creationId xmlns:a16="http://schemas.microsoft.com/office/drawing/2014/main" id="{678CC8BC-7C11-E587-2F1E-F1C391124F13}"/>
              </a:ext>
            </a:extLst>
          </p:cNvPr>
          <p:cNvGrpSpPr/>
          <p:nvPr/>
        </p:nvGrpSpPr>
        <p:grpSpPr>
          <a:xfrm flipH="1">
            <a:off x="19069612" y="2028517"/>
            <a:ext cx="3266220" cy="2762502"/>
            <a:chOff x="3952456" y="1524280"/>
            <a:chExt cx="370195" cy="300154"/>
          </a:xfrm>
        </p:grpSpPr>
        <p:sp>
          <p:nvSpPr>
            <p:cNvPr id="8" name="Google Shape;329;p29">
              <a:extLst>
                <a:ext uri="{FF2B5EF4-FFF2-40B4-BE49-F238E27FC236}">
                  <a16:creationId xmlns:a16="http://schemas.microsoft.com/office/drawing/2014/main" id="{AC8E3C9D-4898-596F-493A-2B159EA9D4AF}"/>
                </a:ext>
              </a:extLst>
            </p:cNvPr>
            <p:cNvSpPr/>
            <p:nvPr/>
          </p:nvSpPr>
          <p:spPr>
            <a:xfrm>
              <a:off x="3952456" y="1550482"/>
              <a:ext cx="370195" cy="248064"/>
            </a:xfrm>
            <a:custGeom>
              <a:avLst/>
              <a:gdLst/>
              <a:ahLst/>
              <a:cxnLst/>
              <a:rect l="l" t="t" r="r" b="b"/>
              <a:pathLst>
                <a:path w="24725" h="16568" extrusionOk="0">
                  <a:moveTo>
                    <a:pt x="484" y="1"/>
                  </a:moveTo>
                  <a:cubicBezTo>
                    <a:pt x="211" y="1"/>
                    <a:pt x="0" y="232"/>
                    <a:pt x="0" y="505"/>
                  </a:cubicBezTo>
                  <a:lnTo>
                    <a:pt x="0" y="16063"/>
                  </a:lnTo>
                  <a:cubicBezTo>
                    <a:pt x="0" y="16337"/>
                    <a:pt x="211" y="16568"/>
                    <a:pt x="484" y="16568"/>
                  </a:cubicBezTo>
                  <a:lnTo>
                    <a:pt x="24241" y="16568"/>
                  </a:lnTo>
                  <a:cubicBezTo>
                    <a:pt x="24515" y="16568"/>
                    <a:pt x="24725" y="16337"/>
                    <a:pt x="24725" y="16063"/>
                  </a:cubicBezTo>
                  <a:lnTo>
                    <a:pt x="24725" y="15138"/>
                  </a:lnTo>
                  <a:lnTo>
                    <a:pt x="24725" y="505"/>
                  </a:lnTo>
                  <a:cubicBezTo>
                    <a:pt x="24725" y="232"/>
                    <a:pt x="24515" y="1"/>
                    <a:pt x="24241" y="1"/>
                  </a:cubicBezTo>
                  <a:close/>
                </a:path>
              </a:pathLst>
            </a:custGeom>
            <a:solidFill>
              <a:schemeClr val="accent1"/>
            </a:solidFill>
            <a:ln>
              <a:noFill/>
            </a:ln>
          </p:spPr>
          <p:txBody>
            <a:bodyPr spcFirstLastPara="1" wrap="square" lIns="182803" tIns="182803" rIns="182803" bIns="182803" anchor="ctr" anchorCtr="0">
              <a:noAutofit/>
            </a:bodyPr>
            <a:lstStyle/>
            <a:p>
              <a:endParaRPr sz="2799"/>
            </a:p>
          </p:txBody>
        </p:sp>
        <p:sp>
          <p:nvSpPr>
            <p:cNvPr id="9" name="Google Shape;330;p29">
              <a:extLst>
                <a:ext uri="{FF2B5EF4-FFF2-40B4-BE49-F238E27FC236}">
                  <a16:creationId xmlns:a16="http://schemas.microsoft.com/office/drawing/2014/main" id="{D5556BEE-14A7-459A-CF1D-C70B9D79A0A5}"/>
                </a:ext>
              </a:extLst>
            </p:cNvPr>
            <p:cNvSpPr/>
            <p:nvPr/>
          </p:nvSpPr>
          <p:spPr>
            <a:xfrm>
              <a:off x="3977955" y="1550482"/>
              <a:ext cx="344697" cy="226669"/>
            </a:xfrm>
            <a:custGeom>
              <a:avLst/>
              <a:gdLst/>
              <a:ahLst/>
              <a:cxnLst/>
              <a:rect l="l" t="t" r="r" b="b"/>
              <a:pathLst>
                <a:path w="23022" h="15139" extrusionOk="0">
                  <a:moveTo>
                    <a:pt x="21" y="1"/>
                  </a:moveTo>
                  <a:lnTo>
                    <a:pt x="21" y="14634"/>
                  </a:lnTo>
                  <a:cubicBezTo>
                    <a:pt x="0" y="14907"/>
                    <a:pt x="232" y="15138"/>
                    <a:pt x="505" y="15138"/>
                  </a:cubicBezTo>
                  <a:lnTo>
                    <a:pt x="23022" y="15138"/>
                  </a:lnTo>
                  <a:lnTo>
                    <a:pt x="23022" y="505"/>
                  </a:lnTo>
                  <a:cubicBezTo>
                    <a:pt x="23022" y="232"/>
                    <a:pt x="22812" y="1"/>
                    <a:pt x="22538" y="1"/>
                  </a:cubicBezTo>
                  <a:close/>
                </a:path>
              </a:pathLst>
            </a:custGeom>
            <a:solidFill>
              <a:srgbClr val="000000">
                <a:alpha val="31250"/>
              </a:srgbClr>
            </a:solidFill>
            <a:ln>
              <a:noFill/>
            </a:ln>
          </p:spPr>
          <p:txBody>
            <a:bodyPr spcFirstLastPara="1" wrap="square" lIns="182803" tIns="182803" rIns="182803" bIns="182803" anchor="ctr" anchorCtr="0">
              <a:noAutofit/>
            </a:bodyPr>
            <a:lstStyle/>
            <a:p>
              <a:endParaRPr sz="2799"/>
            </a:p>
          </p:txBody>
        </p:sp>
        <p:sp>
          <p:nvSpPr>
            <p:cNvPr id="10" name="Google Shape;331;p29">
              <a:extLst>
                <a:ext uri="{FF2B5EF4-FFF2-40B4-BE49-F238E27FC236}">
                  <a16:creationId xmlns:a16="http://schemas.microsoft.com/office/drawing/2014/main" id="{BC40F9FD-52AF-F07A-28C5-0AEB7AD8A5AE}"/>
                </a:ext>
              </a:extLst>
            </p:cNvPr>
            <p:cNvSpPr/>
            <p:nvPr/>
          </p:nvSpPr>
          <p:spPr>
            <a:xfrm>
              <a:off x="3990232" y="1524280"/>
              <a:ext cx="294644" cy="251613"/>
            </a:xfrm>
            <a:custGeom>
              <a:avLst/>
              <a:gdLst/>
              <a:ahLst/>
              <a:cxnLst/>
              <a:rect l="l" t="t" r="r" b="b"/>
              <a:pathLst>
                <a:path w="19679" h="16805" extrusionOk="0">
                  <a:moveTo>
                    <a:pt x="4933" y="0"/>
                  </a:moveTo>
                  <a:cubicBezTo>
                    <a:pt x="3281" y="0"/>
                    <a:pt x="1628" y="347"/>
                    <a:pt x="84" y="1036"/>
                  </a:cubicBezTo>
                  <a:cubicBezTo>
                    <a:pt x="42" y="1057"/>
                    <a:pt x="0" y="1099"/>
                    <a:pt x="0" y="1141"/>
                  </a:cubicBezTo>
                  <a:lnTo>
                    <a:pt x="0" y="16615"/>
                  </a:lnTo>
                  <a:cubicBezTo>
                    <a:pt x="0" y="16688"/>
                    <a:pt x="79" y="16745"/>
                    <a:pt x="142" y="16745"/>
                  </a:cubicBezTo>
                  <a:cubicBezTo>
                    <a:pt x="151" y="16745"/>
                    <a:pt x="160" y="16744"/>
                    <a:pt x="168" y="16741"/>
                  </a:cubicBezTo>
                  <a:cubicBezTo>
                    <a:pt x="1684" y="16071"/>
                    <a:pt x="3301" y="15739"/>
                    <a:pt x="4918" y="15739"/>
                  </a:cubicBezTo>
                  <a:cubicBezTo>
                    <a:pt x="6597" y="15739"/>
                    <a:pt x="8276" y="16097"/>
                    <a:pt x="9840" y="16804"/>
                  </a:cubicBezTo>
                  <a:cubicBezTo>
                    <a:pt x="11404" y="16097"/>
                    <a:pt x="13082" y="15739"/>
                    <a:pt x="14762" y="15739"/>
                  </a:cubicBezTo>
                  <a:cubicBezTo>
                    <a:pt x="16378" y="15739"/>
                    <a:pt x="17995" y="16071"/>
                    <a:pt x="19511" y="16741"/>
                  </a:cubicBezTo>
                  <a:cubicBezTo>
                    <a:pt x="19519" y="16744"/>
                    <a:pt x="19528" y="16745"/>
                    <a:pt x="19537" y="16745"/>
                  </a:cubicBezTo>
                  <a:cubicBezTo>
                    <a:pt x="19600" y="16745"/>
                    <a:pt x="19679" y="16688"/>
                    <a:pt x="19679" y="16615"/>
                  </a:cubicBezTo>
                  <a:lnTo>
                    <a:pt x="19679" y="1141"/>
                  </a:lnTo>
                  <a:cubicBezTo>
                    <a:pt x="19679" y="1099"/>
                    <a:pt x="19637" y="1057"/>
                    <a:pt x="19595" y="1036"/>
                  </a:cubicBezTo>
                  <a:cubicBezTo>
                    <a:pt x="18051" y="347"/>
                    <a:pt x="16398" y="0"/>
                    <a:pt x="14747" y="0"/>
                  </a:cubicBezTo>
                  <a:cubicBezTo>
                    <a:pt x="13071" y="0"/>
                    <a:pt x="11396" y="358"/>
                    <a:pt x="9840" y="1078"/>
                  </a:cubicBezTo>
                  <a:cubicBezTo>
                    <a:pt x="8283" y="358"/>
                    <a:pt x="6609" y="0"/>
                    <a:pt x="4933" y="0"/>
                  </a:cubicBezTo>
                  <a:close/>
                </a:path>
              </a:pathLst>
            </a:custGeom>
            <a:solidFill>
              <a:schemeClr val="accent2"/>
            </a:solidFill>
            <a:ln>
              <a:noFill/>
            </a:ln>
          </p:spPr>
          <p:txBody>
            <a:bodyPr spcFirstLastPara="1" wrap="square" lIns="182803" tIns="182803" rIns="182803" bIns="182803" anchor="ctr" anchorCtr="0">
              <a:noAutofit/>
            </a:bodyPr>
            <a:lstStyle/>
            <a:p>
              <a:endParaRPr sz="2799"/>
            </a:p>
          </p:txBody>
        </p:sp>
        <p:sp>
          <p:nvSpPr>
            <p:cNvPr id="11" name="Google Shape;332;p29">
              <a:extLst>
                <a:ext uri="{FF2B5EF4-FFF2-40B4-BE49-F238E27FC236}">
                  <a16:creationId xmlns:a16="http://schemas.microsoft.com/office/drawing/2014/main" id="{E08B4597-D965-353D-C5FD-FB9D9F3759DB}"/>
                </a:ext>
              </a:extLst>
            </p:cNvPr>
            <p:cNvSpPr/>
            <p:nvPr/>
          </p:nvSpPr>
          <p:spPr>
            <a:xfrm>
              <a:off x="4003138" y="1524430"/>
              <a:ext cx="281738" cy="230367"/>
            </a:xfrm>
            <a:custGeom>
              <a:avLst/>
              <a:gdLst/>
              <a:ahLst/>
              <a:cxnLst/>
              <a:rect l="l" t="t" r="r" b="b"/>
              <a:pathLst>
                <a:path w="18817" h="15386" extrusionOk="0">
                  <a:moveTo>
                    <a:pt x="13885" y="1"/>
                  </a:moveTo>
                  <a:cubicBezTo>
                    <a:pt x="12209" y="1"/>
                    <a:pt x="10534" y="358"/>
                    <a:pt x="8978" y="1068"/>
                  </a:cubicBezTo>
                  <a:cubicBezTo>
                    <a:pt x="7423" y="360"/>
                    <a:pt x="5747" y="5"/>
                    <a:pt x="4069" y="5"/>
                  </a:cubicBezTo>
                  <a:cubicBezTo>
                    <a:pt x="2706" y="5"/>
                    <a:pt x="1343" y="239"/>
                    <a:pt x="42" y="711"/>
                  </a:cubicBezTo>
                  <a:lnTo>
                    <a:pt x="0" y="711"/>
                  </a:lnTo>
                  <a:lnTo>
                    <a:pt x="0" y="15196"/>
                  </a:lnTo>
                  <a:cubicBezTo>
                    <a:pt x="0" y="15262"/>
                    <a:pt x="51" y="15315"/>
                    <a:pt x="114" y="15315"/>
                  </a:cubicBezTo>
                  <a:cubicBezTo>
                    <a:pt x="132" y="15315"/>
                    <a:pt x="150" y="15311"/>
                    <a:pt x="168" y="15301"/>
                  </a:cubicBezTo>
                  <a:cubicBezTo>
                    <a:pt x="1858" y="14556"/>
                    <a:pt x="3381" y="14304"/>
                    <a:pt x="4666" y="14304"/>
                  </a:cubicBezTo>
                  <a:cubicBezTo>
                    <a:pt x="7332" y="14304"/>
                    <a:pt x="8978" y="15386"/>
                    <a:pt x="8978" y="15386"/>
                  </a:cubicBezTo>
                  <a:cubicBezTo>
                    <a:pt x="10765" y="14671"/>
                    <a:pt x="12657" y="14313"/>
                    <a:pt x="14570" y="14313"/>
                  </a:cubicBezTo>
                  <a:cubicBezTo>
                    <a:pt x="14626" y="14313"/>
                    <a:pt x="14682" y="14312"/>
                    <a:pt x="14738" y="14312"/>
                  </a:cubicBezTo>
                  <a:cubicBezTo>
                    <a:pt x="16131" y="14312"/>
                    <a:pt x="17503" y="14563"/>
                    <a:pt x="18817" y="15028"/>
                  </a:cubicBezTo>
                  <a:lnTo>
                    <a:pt x="18817" y="1131"/>
                  </a:lnTo>
                  <a:cubicBezTo>
                    <a:pt x="18817" y="1089"/>
                    <a:pt x="18775" y="1047"/>
                    <a:pt x="18733" y="1047"/>
                  </a:cubicBezTo>
                  <a:cubicBezTo>
                    <a:pt x="17189" y="348"/>
                    <a:pt x="15536" y="1"/>
                    <a:pt x="13885" y="1"/>
                  </a:cubicBezTo>
                  <a:close/>
                </a:path>
              </a:pathLst>
            </a:custGeom>
            <a:solidFill>
              <a:schemeClr val="dk2"/>
            </a:solidFill>
            <a:ln>
              <a:noFill/>
            </a:ln>
          </p:spPr>
          <p:txBody>
            <a:bodyPr spcFirstLastPara="1" wrap="square" lIns="182803" tIns="182803" rIns="182803" bIns="182803" anchor="ctr" anchorCtr="0">
              <a:noAutofit/>
            </a:bodyPr>
            <a:lstStyle/>
            <a:p>
              <a:endParaRPr sz="2799" dirty="0"/>
            </a:p>
          </p:txBody>
        </p:sp>
        <p:sp>
          <p:nvSpPr>
            <p:cNvPr id="13" name="Google Shape;333;p29">
              <a:extLst>
                <a:ext uri="{FF2B5EF4-FFF2-40B4-BE49-F238E27FC236}">
                  <a16:creationId xmlns:a16="http://schemas.microsoft.com/office/drawing/2014/main" id="{16A537B7-4ED1-6451-BECC-253A23B19599}"/>
                </a:ext>
              </a:extLst>
            </p:cNvPr>
            <p:cNvSpPr/>
            <p:nvPr/>
          </p:nvSpPr>
          <p:spPr>
            <a:xfrm>
              <a:off x="4137547" y="1524280"/>
              <a:ext cx="147329" cy="230517"/>
            </a:xfrm>
            <a:custGeom>
              <a:avLst/>
              <a:gdLst/>
              <a:ahLst/>
              <a:cxnLst/>
              <a:rect l="l" t="t" r="r" b="b"/>
              <a:pathLst>
                <a:path w="9840" h="15396" extrusionOk="0">
                  <a:moveTo>
                    <a:pt x="4908" y="0"/>
                  </a:moveTo>
                  <a:cubicBezTo>
                    <a:pt x="3232" y="0"/>
                    <a:pt x="1557" y="358"/>
                    <a:pt x="1" y="1078"/>
                  </a:cubicBezTo>
                  <a:lnTo>
                    <a:pt x="1" y="15396"/>
                  </a:lnTo>
                  <a:cubicBezTo>
                    <a:pt x="1788" y="14681"/>
                    <a:pt x="3680" y="14323"/>
                    <a:pt x="5593" y="14323"/>
                  </a:cubicBezTo>
                  <a:cubicBezTo>
                    <a:pt x="5649" y="14323"/>
                    <a:pt x="5705" y="14322"/>
                    <a:pt x="5761" y="14322"/>
                  </a:cubicBezTo>
                  <a:cubicBezTo>
                    <a:pt x="7154" y="14322"/>
                    <a:pt x="8526" y="14573"/>
                    <a:pt x="9840" y="15038"/>
                  </a:cubicBezTo>
                  <a:lnTo>
                    <a:pt x="9840" y="1141"/>
                  </a:lnTo>
                  <a:cubicBezTo>
                    <a:pt x="9840" y="1099"/>
                    <a:pt x="9798" y="1057"/>
                    <a:pt x="9756" y="1036"/>
                  </a:cubicBezTo>
                  <a:cubicBezTo>
                    <a:pt x="8212" y="347"/>
                    <a:pt x="6559" y="0"/>
                    <a:pt x="4908" y="0"/>
                  </a:cubicBezTo>
                  <a:close/>
                </a:path>
              </a:pathLst>
            </a:custGeom>
            <a:solidFill>
              <a:schemeClr val="lt2"/>
            </a:solidFill>
            <a:ln>
              <a:noFill/>
            </a:ln>
          </p:spPr>
          <p:txBody>
            <a:bodyPr spcFirstLastPara="1" wrap="square" lIns="182803" tIns="182803" rIns="182803" bIns="182803" anchor="ctr" anchorCtr="0">
              <a:noAutofit/>
            </a:bodyPr>
            <a:lstStyle/>
            <a:p>
              <a:endParaRPr sz="2799"/>
            </a:p>
          </p:txBody>
        </p:sp>
        <p:sp>
          <p:nvSpPr>
            <p:cNvPr id="14" name="Google Shape;334;p29">
              <a:extLst>
                <a:ext uri="{FF2B5EF4-FFF2-40B4-BE49-F238E27FC236}">
                  <a16:creationId xmlns:a16="http://schemas.microsoft.com/office/drawing/2014/main" id="{341C6093-00D2-7B47-06FC-3FC4015A9CDC}"/>
                </a:ext>
              </a:extLst>
            </p:cNvPr>
            <p:cNvSpPr/>
            <p:nvPr/>
          </p:nvSpPr>
          <p:spPr>
            <a:xfrm>
              <a:off x="4137547" y="1766430"/>
              <a:ext cx="25828" cy="58003"/>
            </a:xfrm>
            <a:custGeom>
              <a:avLst/>
              <a:gdLst/>
              <a:ahLst/>
              <a:cxnLst/>
              <a:rect l="l" t="t" r="r" b="b"/>
              <a:pathLst>
                <a:path w="1725" h="3874" extrusionOk="0">
                  <a:moveTo>
                    <a:pt x="1725" y="0"/>
                  </a:moveTo>
                  <a:cubicBezTo>
                    <a:pt x="1136" y="148"/>
                    <a:pt x="547" y="379"/>
                    <a:pt x="1" y="631"/>
                  </a:cubicBezTo>
                  <a:lnTo>
                    <a:pt x="1" y="3743"/>
                  </a:lnTo>
                  <a:cubicBezTo>
                    <a:pt x="1" y="3819"/>
                    <a:pt x="67" y="3873"/>
                    <a:pt x="127" y="3873"/>
                  </a:cubicBezTo>
                  <a:cubicBezTo>
                    <a:pt x="150" y="3873"/>
                    <a:pt x="172" y="3865"/>
                    <a:pt x="190" y="3848"/>
                  </a:cubicBezTo>
                  <a:lnTo>
                    <a:pt x="799" y="3364"/>
                  </a:lnTo>
                  <a:cubicBezTo>
                    <a:pt x="821" y="3343"/>
                    <a:pt x="847" y="3333"/>
                    <a:pt x="876" y="3333"/>
                  </a:cubicBezTo>
                  <a:cubicBezTo>
                    <a:pt x="905" y="3333"/>
                    <a:pt x="936" y="3343"/>
                    <a:pt x="968" y="3364"/>
                  </a:cubicBezTo>
                  <a:lnTo>
                    <a:pt x="1514" y="3827"/>
                  </a:lnTo>
                  <a:cubicBezTo>
                    <a:pt x="1541" y="3847"/>
                    <a:pt x="1573" y="3857"/>
                    <a:pt x="1603" y="3857"/>
                  </a:cubicBezTo>
                  <a:cubicBezTo>
                    <a:pt x="1666" y="3857"/>
                    <a:pt x="1725" y="3814"/>
                    <a:pt x="1725" y="3743"/>
                  </a:cubicBezTo>
                  <a:lnTo>
                    <a:pt x="1725" y="0"/>
                  </a:lnTo>
                  <a:close/>
                </a:path>
              </a:pathLst>
            </a:custGeom>
            <a:solidFill>
              <a:schemeClr val="accent3"/>
            </a:solidFill>
            <a:ln>
              <a:noFill/>
            </a:ln>
          </p:spPr>
          <p:txBody>
            <a:bodyPr spcFirstLastPara="1" wrap="square" lIns="182803" tIns="182803" rIns="182803" bIns="182803" anchor="ctr" anchorCtr="0">
              <a:noAutofit/>
            </a:bodyPr>
            <a:lstStyle/>
            <a:p>
              <a:endParaRPr sz="2799"/>
            </a:p>
          </p:txBody>
        </p:sp>
      </p:grpSp>
    </p:spTree>
    <p:extLst>
      <p:ext uri="{BB962C8B-B14F-4D97-AF65-F5344CB8AC3E}">
        <p14:creationId xmlns:p14="http://schemas.microsoft.com/office/powerpoint/2010/main" val="151615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42"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anim calcmode="lin" valueType="num">
                                      <p:cBhvr>
                                        <p:cTn id="16" dur="1000" fill="hold"/>
                                        <p:tgtEl>
                                          <p:spTgt spid="32"/>
                                        </p:tgtEl>
                                        <p:attrNameLst>
                                          <p:attrName>ppt_x</p:attrName>
                                        </p:attrNameLst>
                                      </p:cBhvr>
                                      <p:tavLst>
                                        <p:tav tm="0">
                                          <p:val>
                                            <p:strVal val="#ppt_x"/>
                                          </p:val>
                                        </p:tav>
                                        <p:tav tm="100000">
                                          <p:val>
                                            <p:strVal val="#ppt_x"/>
                                          </p:val>
                                        </p:tav>
                                      </p:tavLst>
                                    </p:anim>
                                    <p:anim calcmode="lin" valueType="num">
                                      <p:cBhvr>
                                        <p:cTn id="17" dur="1000" fill="hold"/>
                                        <p:tgtEl>
                                          <p:spTgt spid="32"/>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50"/>
                                        <p:tgtEl>
                                          <p:spTgt spid="16"/>
                                        </p:tgtEl>
                                      </p:cBhvr>
                                    </p:animEffect>
                                  </p:childTnLst>
                                </p:cTn>
                              </p:par>
                              <p:par>
                                <p:cTn id="21" presetID="42" presetClass="entr" presetSubtype="0" fill="hold" nodeType="with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
                                        <p:tgtEl>
                                          <p:spTgt spid="18"/>
                                        </p:tgtEl>
                                      </p:cBhvr>
                                    </p:animEffect>
                                  </p:childTnLst>
                                </p:cTn>
                              </p:par>
                              <p:par>
                                <p:cTn id="29" presetID="42" presetClass="entr" presetSubtype="0" fill="hold" nodeType="withEffect">
                                  <p:stCondLst>
                                    <p:cond delay="25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6"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8">
            <a:extLst>
              <a:ext uri="{FF2B5EF4-FFF2-40B4-BE49-F238E27FC236}">
                <a16:creationId xmlns:a16="http://schemas.microsoft.com/office/drawing/2014/main" id="{F0D05E99-7442-04CD-99A7-19C0BDB016A1}"/>
              </a:ext>
            </a:extLst>
          </p:cNvPr>
          <p:cNvSpPr txBox="1"/>
          <p:nvPr/>
        </p:nvSpPr>
        <p:spPr>
          <a:xfrm>
            <a:off x="469541" y="12523903"/>
            <a:ext cx="5251716" cy="820546"/>
          </a:xfrm>
          <a:prstGeom prst="rect">
            <a:avLst/>
          </a:prstGeom>
          <a:solidFill>
            <a:schemeClr val="accent6">
              <a:lumMod val="90000"/>
            </a:schemeClr>
          </a:solidFill>
        </p:spPr>
        <p:txBody>
          <a:bodyPr wrap="square" lIns="0" tIns="0" rIns="0" bIns="0" rtlCol="0" anchor="t">
            <a:spAutoFit/>
          </a:bodyPr>
          <a:lstStyle/>
          <a:p>
            <a:pPr algn="ctr" rtl="1"/>
            <a:r>
              <a:rPr lang="ar-SA" sz="5332" b="1" dirty="0">
                <a:solidFill>
                  <a:srgbClr val="143440"/>
                </a:solidFill>
                <a:cs typeface="Codec Pro Bold"/>
              </a:rPr>
              <a:t>صفحة 133</a:t>
            </a:r>
            <a:endParaRPr lang="en-US" sz="5332" b="1" dirty="0">
              <a:solidFill>
                <a:srgbClr val="143440"/>
              </a:solidFill>
              <a:cs typeface="Codec Pro Bold"/>
            </a:endParaRPr>
          </a:p>
        </p:txBody>
      </p:sp>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863320" y="2773680"/>
            <a:ext cx="6082280" cy="9078272"/>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704102" y="-2"/>
            <a:ext cx="22806279"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0" y="172492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48619" y="12406223"/>
            <a:ext cx="1604657" cy="938225"/>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1 </a:t>
            </a:r>
            <a:endParaRPr lang="en-US" sz="9600" b="1" dirty="0">
              <a:cs typeface="+mn-cs"/>
            </a:endParaRPr>
          </a:p>
        </p:txBody>
      </p:sp>
      <p:pic>
        <p:nvPicPr>
          <p:cNvPr id="6" name="صورة 5" descr="صورة تحتوي على نص, لقطة شاشة, خط, الخط&#10;&#10;تم إنشاء الوصف تلقائياً">
            <a:extLst>
              <a:ext uri="{FF2B5EF4-FFF2-40B4-BE49-F238E27FC236}">
                <a16:creationId xmlns:a16="http://schemas.microsoft.com/office/drawing/2014/main" id="{07040A75-4088-3FF3-D73B-899902B09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060" y="6172339"/>
            <a:ext cx="14965680" cy="5422963"/>
          </a:xfrm>
          <a:prstGeom prst="rect">
            <a:avLst/>
          </a:prstGeom>
          <a:ln>
            <a:solidFill>
              <a:schemeClr val="tx1"/>
            </a:solidFill>
          </a:ln>
        </p:spPr>
      </p:pic>
      <p:sp>
        <p:nvSpPr>
          <p:cNvPr id="8" name="TextBox 13">
            <a:extLst>
              <a:ext uri="{FF2B5EF4-FFF2-40B4-BE49-F238E27FC236}">
                <a16:creationId xmlns:a16="http://schemas.microsoft.com/office/drawing/2014/main" id="{D56AD147-BB2E-243C-15D6-04E2F39EF6B3}"/>
              </a:ext>
            </a:extLst>
          </p:cNvPr>
          <p:cNvSpPr txBox="1"/>
          <p:nvPr/>
        </p:nvSpPr>
        <p:spPr>
          <a:xfrm>
            <a:off x="-2010817" y="4333290"/>
            <a:ext cx="19643435" cy="902555"/>
          </a:xfrm>
          <a:prstGeom prst="rect">
            <a:avLst/>
          </a:prstGeom>
        </p:spPr>
        <p:txBody>
          <a:bodyPr wrap="square" lIns="0" tIns="0" rIns="0" bIns="0" rtlCol="0" anchor="t">
            <a:spAutoFit/>
          </a:bodyPr>
          <a:lstStyle/>
          <a:p>
            <a:pPr algn="ctr" rtl="1"/>
            <a:r>
              <a:rPr lang="ar-SA" sz="5865" b="1" dirty="0">
                <a:solidFill>
                  <a:srgbClr val="143440"/>
                </a:solidFill>
              </a:rPr>
              <a:t>من خلال دراستك لمناهج البحث حدِّد عنوانًا مناسبًا للمناهج الآتية:</a:t>
            </a:r>
            <a:endParaRPr lang="en-US" sz="5865" b="1" dirty="0">
              <a:solidFill>
                <a:srgbClr val="143440"/>
              </a:solidFill>
            </a:endParaRPr>
          </a:p>
        </p:txBody>
      </p:sp>
    </p:spTree>
    <p:extLst>
      <p:ext uri="{BB962C8B-B14F-4D97-AF65-F5344CB8AC3E}">
        <p14:creationId xmlns:p14="http://schemas.microsoft.com/office/powerpoint/2010/main" val="1597844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مدونة الباقي: أنماط الشخصية mbti والتوافق (1)">
            <a:extLst>
              <a:ext uri="{FF2B5EF4-FFF2-40B4-BE49-F238E27FC236}">
                <a16:creationId xmlns:a16="http://schemas.microsoft.com/office/drawing/2014/main" id="{14B08ECD-38B0-4D54-9A53-8F5558FAD2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91" b="-1191"/>
          <a:stretch/>
        </p:blipFill>
        <p:spPr bwMode="auto">
          <a:xfrm>
            <a:off x="15608743" y="2563348"/>
            <a:ext cx="6516872" cy="9019051"/>
          </a:xfrm>
          <a:prstGeom prst="roundRect">
            <a:avLst/>
          </a:prstGeom>
          <a:noFill/>
          <a:extLst>
            <a:ext uri="{909E8E84-426E-40DD-AFC4-6F175D3DCCD1}">
              <a14:hiddenFill xmlns:a14="http://schemas.microsoft.com/office/drawing/2010/main">
                <a:solidFill>
                  <a:srgbClr val="FFFFFF"/>
                </a:solidFill>
              </a14:hiddenFill>
            </a:ext>
          </a:extLst>
        </p:spPr>
      </p:pic>
      <p:sp>
        <p:nvSpPr>
          <p:cNvPr id="10" name="TextBox 8">
            <a:extLst>
              <a:ext uri="{FF2B5EF4-FFF2-40B4-BE49-F238E27FC236}">
                <a16:creationId xmlns:a16="http://schemas.microsoft.com/office/drawing/2014/main" id="{F0D05E99-7442-04CD-99A7-19C0BDB016A1}"/>
              </a:ext>
            </a:extLst>
          </p:cNvPr>
          <p:cNvSpPr txBox="1"/>
          <p:nvPr/>
        </p:nvSpPr>
        <p:spPr>
          <a:xfrm>
            <a:off x="469541" y="12523903"/>
            <a:ext cx="5251716" cy="820546"/>
          </a:xfrm>
          <a:prstGeom prst="rect">
            <a:avLst/>
          </a:prstGeom>
          <a:solidFill>
            <a:schemeClr val="accent6">
              <a:lumMod val="90000"/>
            </a:schemeClr>
          </a:solidFill>
        </p:spPr>
        <p:txBody>
          <a:bodyPr wrap="square" lIns="0" tIns="0" rIns="0" bIns="0" rtlCol="0" anchor="t">
            <a:spAutoFit/>
          </a:bodyPr>
          <a:lstStyle/>
          <a:p>
            <a:pPr algn="ctr" rtl="1"/>
            <a:r>
              <a:rPr lang="ar-SA" sz="5332" b="1" dirty="0">
                <a:solidFill>
                  <a:srgbClr val="143440"/>
                </a:solidFill>
                <a:cs typeface="Codec Pro Bold"/>
              </a:rPr>
              <a:t>صفحة 133</a:t>
            </a:r>
            <a:endParaRPr lang="en-US" sz="5332" b="1" dirty="0">
              <a:solidFill>
                <a:srgbClr val="143440"/>
              </a:solidFill>
              <a:cs typeface="Codec Pro Bold"/>
            </a:endParaRPr>
          </a:p>
        </p:txBody>
      </p:sp>
      <p:sp>
        <p:nvSpPr>
          <p:cNvPr id="2" name="Graphic 3">
            <a:extLst>
              <a:ext uri="{FF2B5EF4-FFF2-40B4-BE49-F238E27FC236}">
                <a16:creationId xmlns:a16="http://schemas.microsoft.com/office/drawing/2014/main" id="{6F4DA617-71EE-A245-AEB7-F51B129A6AED}"/>
              </a:ext>
            </a:extLst>
          </p:cNvPr>
          <p:cNvSpPr/>
          <p:nvPr/>
        </p:nvSpPr>
        <p:spPr>
          <a:xfrm rot="10800000">
            <a:off x="1704102" y="-2"/>
            <a:ext cx="22806279"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0" y="172492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48619" y="12406223"/>
            <a:ext cx="1604657" cy="938225"/>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1 </a:t>
            </a:r>
            <a:endParaRPr lang="en-US" sz="9600" b="1" dirty="0">
              <a:cs typeface="+mn-cs"/>
            </a:endParaRPr>
          </a:p>
        </p:txBody>
      </p:sp>
      <p:sp>
        <p:nvSpPr>
          <p:cNvPr id="11" name="TextBox 13">
            <a:extLst>
              <a:ext uri="{FF2B5EF4-FFF2-40B4-BE49-F238E27FC236}">
                <a16:creationId xmlns:a16="http://schemas.microsoft.com/office/drawing/2014/main" id="{A110E818-6780-E693-C5D3-229C2412E715}"/>
              </a:ext>
            </a:extLst>
          </p:cNvPr>
          <p:cNvSpPr txBox="1"/>
          <p:nvPr/>
        </p:nvSpPr>
        <p:spPr>
          <a:xfrm>
            <a:off x="-3664865" y="3617428"/>
            <a:ext cx="22951532" cy="820546"/>
          </a:xfrm>
          <a:prstGeom prst="rect">
            <a:avLst/>
          </a:prstGeom>
        </p:spPr>
        <p:txBody>
          <a:bodyPr wrap="square" lIns="0" tIns="0" rIns="0" bIns="0" rtlCol="0" anchor="t">
            <a:spAutoFit/>
          </a:bodyPr>
          <a:lstStyle/>
          <a:p>
            <a:pPr algn="ctr" rtl="1"/>
            <a:r>
              <a:rPr lang="ar-SA" sz="5332" b="1" dirty="0">
                <a:solidFill>
                  <a:srgbClr val="C00000"/>
                </a:solidFill>
              </a:rPr>
              <a:t>شارك أفراد مجموعتك في تدوين ما تراه يدل على أهمية مناهج البحث.</a:t>
            </a:r>
            <a:endParaRPr lang="en-US" sz="5332" b="1" dirty="0">
              <a:solidFill>
                <a:srgbClr val="C00000"/>
              </a:solidFill>
            </a:endParaRPr>
          </a:p>
        </p:txBody>
      </p:sp>
    </p:spTree>
    <p:extLst>
      <p:ext uri="{BB962C8B-B14F-4D97-AF65-F5344CB8AC3E}">
        <p14:creationId xmlns:p14="http://schemas.microsoft.com/office/powerpoint/2010/main" val="42644507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pic>
        <p:nvPicPr>
          <p:cNvPr id="6146" name="Picture 2" descr="علامة صح - أفكار خلفية">
            <a:extLst>
              <a:ext uri="{FF2B5EF4-FFF2-40B4-BE49-F238E27FC236}">
                <a16:creationId xmlns:a16="http://schemas.microsoft.com/office/drawing/2014/main" id="{D7187504-72D8-CA9D-5701-CE3DADE1D017}"/>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7591786" y="10092196"/>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علامة صح - أفكار خلفية">
            <a:extLst>
              <a:ext uri="{FF2B5EF4-FFF2-40B4-BE49-F238E27FC236}">
                <a16:creationId xmlns:a16="http://schemas.microsoft.com/office/drawing/2014/main" id="{9A5183F0-77EC-4999-210E-23F09A74526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0396337" y="9958158"/>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علامة صح - أفكار خلفية">
            <a:extLst>
              <a:ext uri="{FF2B5EF4-FFF2-40B4-BE49-F238E27FC236}">
                <a16:creationId xmlns:a16="http://schemas.microsoft.com/office/drawing/2014/main" id="{9C0E1EF7-F92E-C331-919C-9D3E0DB42BDB}"/>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4441810" y="10084031"/>
            <a:ext cx="3132480" cy="321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82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برنامج الأنميشن الأبسط لصناعة الرسوم المتحركة | مدونة الزعيم">
            <a:extLst>
              <a:ext uri="{FF2B5EF4-FFF2-40B4-BE49-F238E27FC236}">
                <a16:creationId xmlns:a16="http://schemas.microsoft.com/office/drawing/2014/main" id="{0B002F98-C4DF-F74F-411F-64A8672F6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1909" y="364979"/>
            <a:ext cx="4819650" cy="3952875"/>
          </a:xfrm>
          <a:prstGeom prst="rect">
            <a:avLst/>
          </a:prstGeom>
          <a:noFill/>
          <a:extLst>
            <a:ext uri="{909E8E84-426E-40DD-AFC4-6F175D3DCCD1}">
              <a14:hiddenFill xmlns:a14="http://schemas.microsoft.com/office/drawing/2010/main">
                <a:solidFill>
                  <a:srgbClr val="FFFFFF"/>
                </a:solidFill>
              </a14:hiddenFill>
            </a:ext>
          </a:extLst>
        </p:spPr>
      </p:pic>
      <p:sp>
        <p:nvSpPr>
          <p:cNvPr id="11" name="Graphic 5409">
            <a:extLst>
              <a:ext uri="{FF2B5EF4-FFF2-40B4-BE49-F238E27FC236}">
                <a16:creationId xmlns:a16="http://schemas.microsoft.com/office/drawing/2014/main" id="{FFF6F146-349E-F056-5929-CD492F91DB6D}"/>
              </a:ext>
            </a:extLst>
          </p:cNvPr>
          <p:cNvSpPr/>
          <p:nvPr/>
        </p:nvSpPr>
        <p:spPr>
          <a:xfrm>
            <a:off x="21698166" y="0"/>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15" name="رابط مستقيم 14">
            <a:extLst>
              <a:ext uri="{FF2B5EF4-FFF2-40B4-BE49-F238E27FC236}">
                <a16:creationId xmlns:a16="http://schemas.microsoft.com/office/drawing/2014/main" id="{9C760DB1-6AF2-94EE-B5C1-D44EFC38981A}"/>
              </a:ext>
            </a:extLst>
          </p:cNvPr>
          <p:cNvCxnSpPr>
            <a:cxnSpLocks/>
          </p:cNvCxnSpPr>
          <p:nvPr/>
        </p:nvCxnSpPr>
        <p:spPr>
          <a:xfrm flipH="1" flipV="1">
            <a:off x="0" y="2879531"/>
            <a:ext cx="18232582" cy="2214"/>
          </a:xfrm>
          <a:prstGeom prst="line">
            <a:avLst/>
          </a:prstGeom>
        </p:spPr>
        <p:style>
          <a:lnRef idx="1">
            <a:schemeClr val="dk1"/>
          </a:lnRef>
          <a:fillRef idx="0">
            <a:schemeClr val="dk1"/>
          </a:fillRef>
          <a:effectRef idx="0">
            <a:schemeClr val="dk1"/>
          </a:effectRef>
          <a:fontRef idx="minor">
            <a:schemeClr val="tx1"/>
          </a:fontRef>
        </p:style>
      </p:cxnSp>
      <p:sp>
        <p:nvSpPr>
          <p:cNvPr id="16" name="مربع نص 15">
            <a:extLst>
              <a:ext uri="{FF2B5EF4-FFF2-40B4-BE49-F238E27FC236}">
                <a16:creationId xmlns:a16="http://schemas.microsoft.com/office/drawing/2014/main" id="{AFD9C45D-ED56-F1D8-AD8B-B1071353D109}"/>
              </a:ext>
            </a:extLst>
          </p:cNvPr>
          <p:cNvSpPr txBox="1"/>
          <p:nvPr/>
        </p:nvSpPr>
        <p:spPr>
          <a:xfrm>
            <a:off x="8580370" y="1222880"/>
            <a:ext cx="11319163" cy="1015663"/>
          </a:xfrm>
          <a:prstGeom prst="rect">
            <a:avLst/>
          </a:prstGeom>
          <a:noFill/>
        </p:spPr>
        <p:txBody>
          <a:bodyPr wrap="square" rtlCol="1">
            <a:spAutoFit/>
          </a:bodyPr>
          <a:lstStyle/>
          <a:p>
            <a:r>
              <a:rPr lang="ar-SA" sz="6000" b="1" dirty="0">
                <a:solidFill>
                  <a:srgbClr val="000000"/>
                </a:solidFill>
                <a:effectLst>
                  <a:outerShdw blurRad="38100" dist="38100" dir="2700000" algn="tl">
                    <a:srgbClr val="000000">
                      <a:alpha val="43137"/>
                    </a:srgbClr>
                  </a:outerShdw>
                </a:effectLst>
              </a:rPr>
              <a:t>انتهى الدرس بحمد الله</a:t>
            </a:r>
          </a:p>
        </p:txBody>
      </p:sp>
      <p:sp>
        <p:nvSpPr>
          <p:cNvPr id="19" name="شكل بيضاوي 18">
            <a:extLst>
              <a:ext uri="{FF2B5EF4-FFF2-40B4-BE49-F238E27FC236}">
                <a16:creationId xmlns:a16="http://schemas.microsoft.com/office/drawing/2014/main" id="{333CB573-3CF2-B759-DB02-0E0C18D1C0C8}"/>
              </a:ext>
            </a:extLst>
          </p:cNvPr>
          <p:cNvSpPr/>
          <p:nvPr/>
        </p:nvSpPr>
        <p:spPr>
          <a:xfrm>
            <a:off x="18100902" y="581891"/>
            <a:ext cx="3597263" cy="351905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SA"/>
          </a:p>
        </p:txBody>
      </p:sp>
      <p:grpSp>
        <p:nvGrpSpPr>
          <p:cNvPr id="21" name="Group 5">
            <a:extLst>
              <a:ext uri="{FF2B5EF4-FFF2-40B4-BE49-F238E27FC236}">
                <a16:creationId xmlns:a16="http://schemas.microsoft.com/office/drawing/2014/main" id="{1A38433C-76EB-31B8-01AE-CF54C06DB13B}"/>
              </a:ext>
            </a:extLst>
          </p:cNvPr>
          <p:cNvGrpSpPr/>
          <p:nvPr/>
        </p:nvGrpSpPr>
        <p:grpSpPr>
          <a:xfrm>
            <a:off x="-997527" y="2881744"/>
            <a:ext cx="6962889" cy="12817887"/>
            <a:chOff x="-1282581" y="-1"/>
            <a:chExt cx="9283852" cy="12589566"/>
          </a:xfrm>
        </p:grpSpPr>
        <p:pic>
          <p:nvPicPr>
            <p:cNvPr id="22" name="Picture 6">
              <a:extLst>
                <a:ext uri="{FF2B5EF4-FFF2-40B4-BE49-F238E27FC236}">
                  <a16:creationId xmlns:a16="http://schemas.microsoft.com/office/drawing/2014/main" id="{2379E3A3-1AE9-85FE-06C1-35145A573E45}"/>
                </a:ext>
              </a:extLst>
            </p:cNvPr>
            <p:cNvPicPr>
              <a:picLocks noChangeAspect="1"/>
            </p:cNvPicPr>
            <p:nvPr/>
          </p:nvPicPr>
          <p:blipFill>
            <a:blip r:embed="rId3"/>
            <a:srcRect l="30720" r="30720"/>
            <a:stretch>
              <a:fillRect/>
            </a:stretch>
          </p:blipFill>
          <p:spPr>
            <a:xfrm>
              <a:off x="-1282581" y="-1"/>
              <a:ext cx="9283852" cy="12589566"/>
            </a:xfrm>
            <a:prstGeom prst="roundRect">
              <a:avLst/>
            </a:prstGeom>
            <a:ln w="19050">
              <a:solidFill>
                <a:srgbClr val="000000"/>
              </a:solidFill>
            </a:ln>
          </p:spPr>
        </p:pic>
      </p:grpSp>
      <p:sp>
        <p:nvSpPr>
          <p:cNvPr id="2" name="TextBox 8">
            <a:extLst>
              <a:ext uri="{FF2B5EF4-FFF2-40B4-BE49-F238E27FC236}">
                <a16:creationId xmlns:a16="http://schemas.microsoft.com/office/drawing/2014/main" id="{EABC933B-1F57-1216-D43D-BFDB6D56BE1B}"/>
              </a:ext>
            </a:extLst>
          </p:cNvPr>
          <p:cNvSpPr txBox="1"/>
          <p:nvPr/>
        </p:nvSpPr>
        <p:spPr>
          <a:xfrm>
            <a:off x="5276060" y="4265260"/>
            <a:ext cx="17927782" cy="4382290"/>
          </a:xfrm>
          <a:prstGeom prst="rect">
            <a:avLst/>
          </a:prstGeom>
        </p:spPr>
        <p:txBody>
          <a:bodyPr wrap="square" lIns="0" tIns="0" rIns="0" bIns="0" rtlCol="0" anchor="t">
            <a:spAutoFit/>
          </a:bodyPr>
          <a:lstStyle/>
          <a:p>
            <a:pPr algn="ctr" rtl="1">
              <a:lnSpc>
                <a:spcPct val="150000"/>
              </a:lnSpc>
            </a:pPr>
            <a:r>
              <a:rPr lang="ar-SA" sz="6600" b="1" dirty="0">
                <a:solidFill>
                  <a:srgbClr val="143440"/>
                </a:solidFill>
              </a:rPr>
              <a:t>تم الانتهاء </a:t>
            </a:r>
          </a:p>
          <a:p>
            <a:pPr algn="ctr" rtl="1">
              <a:lnSpc>
                <a:spcPct val="150000"/>
              </a:lnSpc>
            </a:pPr>
            <a:r>
              <a:rPr lang="ar-SA" sz="6600" b="1" dirty="0">
                <a:solidFill>
                  <a:srgbClr val="143440"/>
                </a:solidFill>
              </a:rPr>
              <a:t>من الدرس الثاني</a:t>
            </a:r>
          </a:p>
          <a:p>
            <a:pPr algn="ctr" rtl="1">
              <a:lnSpc>
                <a:spcPct val="150000"/>
              </a:lnSpc>
            </a:pPr>
            <a:r>
              <a:rPr lang="ar-SA" sz="6600" b="1" dirty="0">
                <a:solidFill>
                  <a:srgbClr val="143440"/>
                </a:solidFill>
              </a:rPr>
              <a:t>منهاج البحث العلمي </a:t>
            </a:r>
          </a:p>
        </p:txBody>
      </p:sp>
      <p:pic>
        <p:nvPicPr>
          <p:cNvPr id="3076" name="Picture 4" descr="ختم نعم الختم جميل أخضر PNG والمتجهات للتحميل مجانا">
            <a:extLst>
              <a:ext uri="{FF2B5EF4-FFF2-40B4-BE49-F238E27FC236}">
                <a16:creationId xmlns:a16="http://schemas.microsoft.com/office/drawing/2014/main" id="{2720F160-7538-8C91-9482-099D6159A04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8000" r="92154">
                        <a14:foregroundMark x1="92154" y1="34615" x2="91231" y2="38615"/>
                        <a14:foregroundMark x1="30769" y1="56462" x2="17538" y2="58154"/>
                        <a14:foregroundMark x1="17538" y1="58154" x2="9538" y2="66462"/>
                        <a14:foregroundMark x1="9538" y1="66462" x2="8000" y2="79538"/>
                        <a14:foregroundMark x1="8000" y1="79538" x2="17538" y2="84615"/>
                        <a14:foregroundMark x1="17538" y1="84615" x2="25077" y2="85692"/>
                        <a14:foregroundMark x1="25077" y1="85692" x2="35231" y2="85692"/>
                        <a14:foregroundMark x1="35231" y1="85692" x2="45231" y2="77846"/>
                        <a14:foregroundMark x1="45231" y1="77846" x2="48154" y2="66462"/>
                        <a14:foregroundMark x1="48154" y1="66462" x2="39231" y2="57692"/>
                        <a14:foregroundMark x1="39231" y1="57692" x2="26769" y2="55077"/>
                        <a14:foregroundMark x1="33538" y1="62769" x2="18154" y2="75692"/>
                        <a14:foregroundMark x1="18154" y1="75692" x2="36308" y2="64615"/>
                        <a14:foregroundMark x1="36308" y1="64615" x2="24462" y2="73692"/>
                        <a14:foregroundMark x1="24462" y1="73692" x2="13846" y2="69538"/>
                        <a14:foregroundMark x1="45538" y1="71692" x2="37846" y2="77692"/>
                        <a14:foregroundMark x1="37846" y1="77692" x2="30308" y2="79538"/>
                        <a14:foregroundMark x1="30308" y1="79538" x2="35385" y2="69692"/>
                        <a14:foregroundMark x1="35385" y1="69692" x2="16615" y2="68308"/>
                        <a14:foregroundMark x1="16615" y1="68308" x2="24769" y2="58923"/>
                        <a14:foregroundMark x1="24769" y1="58923" x2="33846" y2="60000"/>
                        <a14:foregroundMark x1="33846" y1="60000" x2="40308" y2="70308"/>
                        <a14:foregroundMark x1="40308" y1="70308" x2="33846" y2="79538"/>
                        <a14:foregroundMark x1="33846" y1="79538" x2="25231" y2="82154"/>
                        <a14:foregroundMark x1="25231" y1="82154" x2="16154" y2="77538"/>
                        <a14:foregroundMark x1="16154" y1="77538" x2="12923" y2="68154"/>
                        <a14:foregroundMark x1="12923" y1="68154" x2="12923" y2="64615"/>
                        <a14:foregroundMark x1="36615" y1="59231" x2="42308" y2="67231"/>
                        <a14:foregroundMark x1="42308" y1="67231" x2="42462" y2="68154"/>
                      </a14:backgroundRemoval>
                    </a14:imgEffect>
                  </a14:imgLayer>
                </a14:imgProps>
              </a:ext>
              <a:ext uri="{28A0092B-C50C-407E-A947-70E740481C1C}">
                <a14:useLocalDpi xmlns:a14="http://schemas.microsoft.com/office/drawing/2010/main" val="0"/>
              </a:ext>
            </a:extLst>
          </a:blip>
          <a:srcRect/>
          <a:stretch>
            <a:fillRect/>
          </a:stretch>
        </p:blipFill>
        <p:spPr bwMode="auto">
          <a:xfrm>
            <a:off x="11488977" y="8218135"/>
            <a:ext cx="6191250" cy="619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532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Theme">
  <a:themeElements>
    <a:clrScheme name="1 - 13 Business Research Presentation - Light">
      <a:dk1>
        <a:srgbClr val="583970"/>
      </a:dk1>
      <a:lt1>
        <a:srgbClr val="FFFFFF"/>
      </a:lt1>
      <a:dk2>
        <a:srgbClr val="402A52"/>
      </a:dk2>
      <a:lt2>
        <a:srgbClr val="FFFFFF"/>
      </a:lt2>
      <a:accent1>
        <a:srgbClr val="A7C3FD"/>
      </a:accent1>
      <a:accent2>
        <a:srgbClr val="E290E4"/>
      </a:accent2>
      <a:accent3>
        <a:srgbClr val="8F5AB6"/>
      </a:accent3>
      <a:accent4>
        <a:srgbClr val="FDBD2F"/>
      </a:accent4>
      <a:accent5>
        <a:srgbClr val="FFF252"/>
      </a:accent5>
      <a:accent6>
        <a:srgbClr val="E6E5B4"/>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87443</TotalTime>
  <Words>902</Words>
  <Application>Microsoft Office PowerPoint</Application>
  <PresentationFormat>مخصص</PresentationFormat>
  <Paragraphs>113</Paragraphs>
  <Slides>23</Slides>
  <Notes>1</Notes>
  <HiddenSlides>0</HiddenSlides>
  <MMClips>0</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23</vt:i4>
      </vt:variant>
    </vt:vector>
  </HeadingPairs>
  <TitlesOfParts>
    <vt:vector size="33" baseType="lpstr">
      <vt:lpstr>Acceleration &amp;  Reaction </vt:lpstr>
      <vt:lpstr>Arial</vt:lpstr>
      <vt:lpstr>Arial</vt:lpstr>
      <vt:lpstr>Calibri</vt:lpstr>
      <vt:lpstr>Century Gothic</vt:lpstr>
      <vt:lpstr>Courier New</vt:lpstr>
      <vt:lpstr>Krona One</vt:lpstr>
      <vt:lpstr>Sakkal Majalla</vt:lpstr>
      <vt:lpstr>TT Berlinerins</vt:lpstr>
      <vt:lpstr>Default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LENOVO</dc:creator>
  <cp:keywords/>
  <dc:description/>
  <cp:lastModifiedBy>noal nn</cp:lastModifiedBy>
  <cp:revision>10158</cp:revision>
  <cp:lastPrinted>2019-09-18T23:04:43Z</cp:lastPrinted>
  <dcterms:created xsi:type="dcterms:W3CDTF">2014-11-12T21:47:38Z</dcterms:created>
  <dcterms:modified xsi:type="dcterms:W3CDTF">2023-10-08T10:45:09Z</dcterms:modified>
  <cp:category/>
</cp:coreProperties>
</file>