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6"/>
  </p:notesMasterIdLst>
  <p:sldIdLst>
    <p:sldId id="256" r:id="rId2"/>
    <p:sldId id="264" r:id="rId3"/>
    <p:sldId id="265" r:id="rId4"/>
    <p:sldId id="257" r:id="rId5"/>
    <p:sldId id="258" r:id="rId6"/>
    <p:sldId id="266" r:id="rId7"/>
    <p:sldId id="267" r:id="rId8"/>
    <p:sldId id="259" r:id="rId9"/>
    <p:sldId id="260" r:id="rId10"/>
    <p:sldId id="261" r:id="rId11"/>
    <p:sldId id="262" r:id="rId12"/>
    <p:sldId id="263" r:id="rId13"/>
    <p:sldId id="268" r:id="rId14"/>
    <p:sldId id="269" r:id="rId15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986" autoAdjust="0"/>
    <p:restoredTop sz="94660"/>
  </p:normalViewPr>
  <p:slideViewPr>
    <p:cSldViewPr snapToGrid="0">
      <p:cViewPr varScale="1">
        <p:scale>
          <a:sx n="85" d="100"/>
          <a:sy n="85" d="100"/>
        </p:scale>
        <p:origin x="518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24T16:08:42.223"/>
    </inkml:context>
    <inkml:brush xml:id="br0">
      <inkml:brushProperty name="width" value="0.2" units="cm"/>
      <inkml:brushProperty name="height" value="0.2" units="cm"/>
      <inkml:brushProperty name="color" value="#BB5B18"/>
      <inkml:brushProperty name="ignorePressure" value="1"/>
      <inkml:brushProperty name="inkEffects" value="bronze"/>
      <inkml:brushProperty name="anchorX" value="0"/>
      <inkml:brushProperty name="anchorY" value="0"/>
      <inkml:brushProperty name="scaleFactor" value="0.5"/>
    </inkml:brush>
  </inkml:definitions>
  <inkml:trace contextRef="#ctx0" brushRef="#br0">0 0,'0'0,"3"0,5 0,3 0,3 0,2 0,5 0,5 0,10 0,15 0,16 0,4 0,1 0,0 0,-6 0,-12 0,-8 0,1 0,14 0,24 0,35 0,20 0,20 0,8 0,8 0,-7 0,0 0,-9 0,-9 0,-20 0,-26 0,-23 0,-20 0,-17 0,-14 0,-8 0,1 0,6 0,9 0,4 0,8 0,10 0,17 0,15 0,24 0,17 0,17 0,20 0,14 0,29 0,17 0,6 0,-3 0,-11 0,-24 0,-11 0,-20 0,-16 0,-4 0,-6 0,-12 0,-16 0,-10 0,-1 0,2 0,15 0,5 0,12 0,1 0,11 0,-3 0,9 0,2 0,6 0,-5 0,1 0,-5 0,-6 0,-1 0,-1 0,-5 0,2 0,8 0,4 0,-4 0,6 0,-2 0,-6 0,-7 0,-5 0,-12 0,-5 0,-5 0,-7 0,-7 0,-8 0,-4 0,-3 0,-3 0,-12 0,-6 0,-6 0,0 0,1 0,3 0,-4 0,2 0,-2 0,2 0,-4 0,2 0,-5 0,-1 0,-1 0,0 0,4 0,-4 0,5 0,-1 0,4 0,3 0,3 0,-5 0,-8 0,-7 0,-2 0,-7 0,-6 0,-4 0,-2 0,2 0,9 0,2 0,3 0,6 0,7 0,3 0,5 0,-4 0,3 0,-5 0,2 0,2 0,0 0,3 0,-9 0,-5 0,-8 0,-6 0,2 0,-4 0,-4 0,0 0,7 0,-1 0,1 0,0 0,3 0,-2 0,2 0,0 0,-4 0,-11 0,-13 0,-10 0,-4 0,-12 0,-13 0,-4 0,-3 0,-2 0,3 0,7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24T15:40:29.139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-29866.88477"/>
      <inkml:brushProperty name="anchorY" value="-725.71399"/>
      <inkml:brushProperty name="scaleFactor" value="0.5"/>
    </inkml:brush>
  </inkml:definitions>
  <inkml:trace contextRef="#ctx0" brushRef="#br0">20146 0,'0'0,"-3"0,-9 0,-20 0,-25 0,-35 0,-19 0,-25 0,-7 0,-13 0,-9 0,4 0,-4 0,8 0,15 0,18 0,18 0,15 0,15 0,-1 0,-7 0,-10 0,-18 0,-12 0,-21 0,-14 0,0 0,4 0,-4 0,8 0,5 0,8 0,8 0,19 0,25 0,15 0,20 0,6 0,0 0,-1 0,5 0,2 0,-5 0,0 0,-5 0,-7 0,-5 0,-1 0,7 0,2 0,2 0,-3 0,6 0,1 0,-5 0,7 0,2 0,-4 0,-5 0,-10 0,-8 0,-16 0,-5 0,-8 0,-8 0,-6 0,-6 0,-4 0,5 0,0 0,2 0,6 0,-1 0,-2 0,-3 0,-6 0,-11 0,-2 0,-10 0,0 0,2 0,5 0,-7 0,4 0,2 0,1 0,-5 0,4 0,-9 0,3 0,-7 0,0 0,-6 0,-13 0,-6 0,7 0,-2 0,0 0,-1 0,9 0,-1 0,-2 0,-3 0,-2 0,1 0,8 0,10 0,6 0,1 0,5 0,2 0,10 0,14 0,18 0,12 0,8 0,6 0,6 0,-6 0,3 0,-1 0,-5 0,-14 0,-23 0,-21 0,-12 0,-10 0,1 0,-6 0,-2 0,6 0,-3 0,6 0,7 0,3 0,19 0,16 0,21 0,15 0,14 0,10 0,11 0,8 0,6 0,-1 0,-8 0,-10 0,-8 0,-4 0,1 0,-4 0,3 0,-3 0,3 0,-3 0,0 0,0 0,5 0,3 0,-3 0,4 0,-6 0,4 0,-5 0,-5 0,4 0,3 0,5 0,4 0,0 0,2 0,1 0,2 0,-3 0,-2 0,-7 0,0 0,-5 0,2 0,-11 0,-7 0,-14 0,-13 0,-12 0,-7 0,-10 0,5 0,-2 0,8 0,6 0,15 0,17 0,14 0,17 0,11 0,7 0,-6 0,-7 0,-12 0,-20 0,-5 0,3 0,7 0,3 0,8 0,0 0,6 0,8 0,-3 0,0 0,-2 0,2 0,-5 0,3 0,2 0,-4 0,-5 0,6 0,7 0,11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24T15:40:36.221"/>
    </inkml:context>
    <inkml:brush xml:id="br0">
      <inkml:brushProperty name="width" value="0.2" units="cm"/>
      <inkml:brushProperty name="height" value="0.2" units="cm"/>
      <inkml:brushProperty name="color" value="#AE198D"/>
      <inkml:brushProperty name="ignorePressure" value="1"/>
      <inkml:brushProperty name="inkEffects" value="galaxy"/>
      <inkml:brushProperty name="anchorX" value="-8996.04199"/>
      <inkml:brushProperty name="anchorY" value="-0.00023"/>
      <inkml:brushProperty name="scaleFactor" value="0.5"/>
    </inkml:brush>
  </inkml:definitions>
  <inkml:trace contextRef="#ctx0" brushRef="#br0">27940 0,'0'0,"-3"0,-8 0,-16 0,-35 0,-33 0,-19 0,-16 0,-16 0,-7 0,-8 0,-2 0,3 0,9 0,9 0,18 0,28 0,22 0,15 0,12 0,2 0,4 0,6 0,2 0,-6 0,-10 0,-18 0,-27 0,-21 0,-29 0,-24 0,-24 0,-20 0,-7 0,0 0,8 0,15 0,23 0,26 0,15 0,19 0,15 0,13 0,13 0,5 0,3 0,-2 0,-12 0,-21 0,-19 0,-19 0,-18 0,-19 0,-20 0,-10 0,-21 0,-9 0,-18 0,-9 0,4 0,4 0,4 0,3 0,11 0,11 0,9 0,6 0,3 0,6 0,7 0,10 0,0 0,4 0,5 0,3 0,4 0,2 0,2 0,0 0,-5 0,-9 0,-9 0,-8 0,-6 0,-10 0,-17 0,-8 0,-7 0,-5 0,-2 0,1 0,-5 0,1 0,-5 0,-8 0,3 0,3 0,11 0,16 0,18 0,19 0,19 0,20 0,8 0,7 0,1 0,-5 0,-4 0,5 0,-13 0,-12 0,-12 0,-24 0,-21 0,-31 0,-24 0,-20 0,-22 0,-8 0,-12 0,-1 0,-5 0,-21 0,-20 0,-17 0,1 0,6 0,17 0,11 0,0 0,-8 0,-5 0,1 0,11 0,22 0,30 0,28 0,12 0,17 0,27 0,39 0,33 0,38 0,37 0,30 0,23 0,17 0,13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05:58:48.17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760 140 24575,'-10'4'0,"-1"0"0,0-1 0,0 0 0,-16 1 0,-4 2 0,-76 22 0,-44 9 0,134-34 0,0 1 0,1 0 0,-1 1 0,-16 8 0,32-13 0,1 0 0,-1 0 0,1 0 0,0 0 0,-1 0 0,1 1 0,-1-1 0,1 0 0,0 0 0,-1 0 0,1 1 0,0-1 0,-1 0 0,1 0 0,0 1 0,0-1 0,-1 0 0,1 0 0,0 1 0,0-1 0,-1 0 0,1 1 0,0-1 0,0 1 0,0-1 0,0 0 0,-1 1 0,1-1 0,0 0 0,0 1 0,0-1 0,0 1 0,0-1 0,0 0 0,0 1 0,0-1 0,0 1 0,0-1 0,0 0 0,1 1 0,0 1 0,0-1 0,0 0 0,1 0 0,-1 0 0,0 0 0,1 0 0,-1 0 0,0 0 0,1 0 0,2 0 0,42 14 0,-46-15 0,106 18 0,-77-14 0,0 1 0,44 12 0,-53-10 0,-9-2 0,1-1 0,0 0 0,-1-1 0,1 0 0,1-1 0,-1 0 0,17-1 0,-28-1 0,0 1 0,0-1 0,0 0 0,1-1 0,-1 1 0,0 0 0,0 0 0,0 0 0,0-1 0,0 1 0,0 0 0,0-1 0,0 1 0,0-1 0,0 1 0,0-1 0,-1 1 0,1-1 0,0 0 0,0 0 0,0 1 0,-1-1 0,1 0 0,0 0 0,-1 0 0,1 0 0,-1 0 0,1 0 0,-1 0 0,1 0 0,-1 0 0,0 0 0,1 0 0,-1 0 0,0 0 0,0 0 0,0 0 0,0-1 0,0-1 0,-1 1 0,1-1 0,-1 1 0,0-1 0,0 1 0,0-1 0,-1 1 0,1 0 0,0 0 0,-1 0 0,1 0 0,-1 0 0,0 0 0,0 0 0,-2-2 0,-8-5 0,-1 0 0,0 0 0,-1 1 0,-22-9 0,-63-18 0,-5-3 0,76 27 0,-1 1 0,-44-8 0,40 10 0,18 3 0,-1-1 0,-28-14 0,-12-5 0,19 13 0,16 6 0,1-2 0,-26-12 0,44 19 0,0 0 0,1 0 0,-1 0 0,1 0 0,-1 0 0,1-1 0,-1 1 0,1 0 0,0-1 0,0 1 0,-1-1 0,1 0 0,-1-3 0,2 5 0,0 0 0,0-1 0,-1 1 0,1-1 0,0 1 0,0 0 0,0-1 0,0 1 0,0 0 0,0-1 0,0 1 0,0 0 0,1-1 0,-1 1 0,0 0 0,0-1 0,0 1 0,0 0 0,0-1 0,1 1 0,-1 0 0,0-1 0,0 1 0,0 0 0,1 0 0,-1-1 0,0 1 0,1 0 0,0-1 0,0 0 0,0 1 0,1 0 0,-1-1 0,0 1 0,0 0 0,1-1 0,-1 1 0,0 0 0,1 0 0,-1 0 0,2 0 0,26 2 0,0 1 0,38 10 0,-54-10 0,-1 0 0,0 1 0,0 1 0,0 0 0,-1 1 0,1 0 0,20 15 0,-21-13 0,0 0 0,1-1 0,0-1 0,24 9 0,-19-8 0,26 15 0,-38-19 0,1 1 0,-1 0 0,0 0 0,0 0 0,0 1 0,-1 0 0,0 0 0,6 7 0,0 3 0,-1 1 0,0 0 0,-1 0 0,0 1 0,-2 0 0,0 1 0,-1-1 0,0 1 0,-2 0 0,0 0 0,-1 0 0,0 24 0,-2 51 0,0-2 0,21 173 0,0-149 0,37 283 0,-41-208 0,8 178 0,-23-286 0,15 87 0,0-74 0,33 102 0,-37-151 0,12 51 0,18 138 0,-11-48 0,-7-52 0,-21-115 0,12 34 0,-10-37 0,-1 1 0,5 28 0,0 37 0,33 133 0,-31-181 0,27 55 0,1 2 0,-27-56 0,-1 0 0,-1 0 0,6 50 0,-17-86 0,0 0 0,0 0 0,0 0 0,0 0 0,0 0 0,0 0 0,0 0 0,0 0 0,0 0 0,0 0 0,-1 0 0,1 0 0,0 0 0,0 0 0,0 0 0,0 0 0,0 0 0,0 0 0,0 0 0,0 0 0,0 0 0,0 0 0,0 0 0,-1 0 0,1 0 0,0 0 0,0 0 0,0 0 0,0 0 0,0 0 0,0 0 0,0 0 0,0 1 0,0-1 0,0 0 0,0 0 0,0 0 0,0 0 0,0 0 0,0 0 0,0 0 0,0 0 0,0 0 0,0 0 0,0 0 0,0 0 0,0 1 0,0-1 0,0 0 0,0 0 0,0 0 0,0 0 0,0 0 0,0 0 0,0 0 0,0 0 0,0 0 0,0 0 0,0 0 0,0 0 0,0 1 0,0-1 0,0 0 0,0 0 0,0 0 0,0 0 0,0 0 0,0 0 0,-6-8 0,-12-22 0,9 16 0,-25-47 0,3-1 0,-36-99 0,-28-140 0,-31-330 0,92 449 0,-9-71 0,28 137 0,41 216 0,-16-41 0,-2 1 0,0 85 0,-21 121 0,3-184 0,3-31 0,0 66 0,8 328 0,-4-513 0,-21-111 0,12 105 0,-3-90 0,14 153 0,-8-194 0,2 114 0,5 205 0,18 157 0,7 38 0,-23 4 0,-1-136 0,1-176 0,0 0 0,0 0 0,0-1 0,0 1 0,0 0 0,0 0 0,-1 0 0,1 0 0,0 0 0,0-1 0,-1 1 0,1 0 0,0 0 0,-1 0 0,1-1 0,-1 2 0,0-2 0,0 0 0,1 0 0,-1 0 0,1 0 0,-1 0 0,1 0 0,-1 0 0,1 0 0,-1 0 0,1 0 0,-1-1 0,1 1 0,-1 0 0,1 0 0,-1 0 0,1-1 0,0 1 0,-1 0 0,1-1 0,-1 1 0,1 0 0,0-1 0,-1 1 0,1-1 0,0 1 0,-1 0 0,1-1 0,0 1 0,0-1 0,-1 1 0,1-1 0,0 0 0,-9-13 0,1 0 0,1-1 0,1 0 0,-9-25 0,1 0 0,-2-3 0,-36-91 0,-35-147 0,31 13 0,47 205 0,3 1 0,2-84 0,7-44 0,11 223 0,-2 21 0,-1 1 0,5 105 0,-14 116 0,-3-187 0,0 332-1365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05:59:27.81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244 2055 24575,'-49'-36'0,"36"25"0,0 0 0,-1 2 0,0 0 0,-1 0 0,-24-10 0,30 16 0,1 0 0,0 0 0,-1 1 0,1 1 0,-18-2 0,26 3 0,-1 0 0,0 0 0,1 0 0,-1 0 0,0 0 0,1 0 0,-1 0 0,0 0 0,0 0 0,1 0 0,-1 1 0,1-1 0,-1 0 0,0 1 0,1-1 0,-1 0 0,1 1 0,-1-1 0,0 1 0,1-1 0,-1 0 0,1 1 0,0 0 0,-1-1 0,1 1 0,-1-1 0,1 1 0,0-1 0,-1 1 0,1 0 0,0-1 0,0 1 0,-1 0 0,1-1 0,0 1 0,0 0 0,0-1 0,0 1 0,0 0 0,0-1 0,0 1 0,0 0 0,0 0 0,0-1 0,1 1 0,-1 0 0,0-1 0,0 1 0,1 1 0,1 2 0,0 0 0,0 1 0,0-1 0,1 0 0,5 7 0,3 2 0,1-1 0,0-1 0,0 0 0,17 11 0,60 32 0,-55-35 0,49 38 0,-62-41 0,1-2 0,0 0 0,1-1 0,0-1 0,1-1 0,1-2 0,0 0 0,0-2 0,45 8 0,-13-7 0,1-3 0,0-3 0,77-5 0,20-14 0,-77 10 0,132-5 0,-133 13 0,90-2 0,-165 1 0,-1 0 0,1 0 0,0 0 0,0 0 0,-1-1 0,1 1 0,0 0 0,-1-1 0,1 1 0,-1-1 0,1 0 0,-1 1 0,1-1 0,-1 0 0,1 0 0,-1 0 0,0 0 0,1 0 0,-1-1 0,0 1 0,0 0 0,0 0 0,0-1 0,2-2 0,-3 2 0,0 0 0,0 1 0,0-1 0,0 0 0,0 0 0,0 0 0,0 0 0,-1 0 0,1 1 0,-1-1 0,1 0 0,-1 0 0,0 1 0,1-1 0,-1 0 0,0 1 0,0-1 0,0 1 0,0-1 0,-1 1 0,1-1 0,0 1 0,-1 0 0,-1-2 0,-24-19 0,-1 2 0,-1 0 0,-1 2 0,-51-23 0,53 27 0,-74-36-120,-3 4 0,-1 5-1,-2 5 1,-1 5 0,-2 4-1,-124-13 1,444 41 999,-173-2-916,267-14 37,44-1 0,-343 16 0,4-1 0,0 1 0,0 1 0,0-1 0,11 3 0,-19-3 0,0 0 0,1 1 0,-1-1 0,1 0 0,-1 0 0,0 0 0,1 0 0,-1 0 0,1 0 0,-1 1 0,0-1 0,1 0 0,-1 0 0,0 0 0,1 1 0,-1-1 0,0 0 0,0 0 0,1 1 0,-1-1 0,0 0 0,0 1 0,1-1 0,-1 1 0,0-1 0,0 0 0,0 1 0,1-1 0,-1 0 0,0 1 0,0-1 0,0 1 0,0-1 0,0 0 0,0 1 0,0 0 0,-1 0 0,1 0 0,-1 1 0,0-1 0,1 0 0,-1 0 0,0 0 0,0 0 0,0 1 0,0-1 0,0-1 0,-2 3 0,-8 5 0,0 0 0,0-1 0,-1 0 0,-23 10 0,-56 15 0,68-24 0,-67 20 0,-141 24 0,158-41 0,1-3 0,-114-2 0,150-10 0,35 4 0,1 0 0,0 0 0,-1 0 0,1 0 0,0 0 0,-1-1 0,1 1 0,-1 0 0,1 0 0,0 0 0,-1 0 0,1 0 0,0 0 0,-1-1 0,1 1 0,0 0 0,0 0 0,-1 0 0,1-1 0,0 1 0,0 0 0,-1 0 0,1-1 0,0 1 0,0 0 0,-1-1 0,1 1 0,0 0 0,0-1 0,0 1 0,0 0 0,0-1 0,0 1 0,-1 0 0,1-1 0,0 1 0,0 0 0,0-1 0,0 1 0,0-1 0,0 1 0,0 0 0,1-1 0,-1 1 0,0 0 0,0-1 0,0 1 0,0 0 0,0-1 0,1 1 0,-1 0 0,0-1 0,18-13 0,5 1 0,0 2 0,1 0 0,1 2 0,47-12 0,-29 9 0,-24 6 0,333-86 0,-328 88 0,28-7 0,1 3 0,77-3 0,-121 12 0,-21-2 0,-128-33 0,66 14 0,41 12 0,-119-33 0,133 34 0,0-1 0,0 0 0,0-1 0,1-1 0,-24-18 0,38 25 0,0-1 0,0 1 0,0-1 0,0 0 0,1 0 0,0 0 0,0 0 0,0-1 0,0 1 0,1-1 0,-4-9 0,5 11 0,1 0 0,-1 0 0,1 0 0,-1 0 0,1 1 0,0-1 0,0 0 0,0 0 0,1 0 0,-1 0 0,1 0 0,0 0 0,-1 0 0,1 1 0,0-1 0,1 0 0,-1 1 0,0-1 0,1 1 0,0-1 0,-1 1 0,4-4 0,4-3 0,0 1 0,1 0 0,-1 1 0,1 0 0,21-11 0,60-22 0,-58 28 0,1 2 0,0 1 0,0 1 0,1 2 0,42-2 0,-122-4 0,29 8 0,0 0 0,0 0 0,1-2 0,-1 0 0,-23-13 0,35 17 0,0-1 0,1 1 0,-1-1 0,0 0 0,1 0 0,0 0 0,-1-1 0,1 1 0,0-1 0,1 1 0,-1-1 0,1 0 0,0 0 0,0 0 0,0-1 0,0 1 0,1 0 0,-1-1 0,1 1 0,0-1 0,1 1 0,-1-1 0,1 0 0,0 1 0,0-6 0,1 7 0,0-1 0,0 0 0,0 1 0,0-1 0,1 0 0,-1 1 0,1 0 0,0-1 0,0 1 0,0 0 0,0 0 0,1 0 0,-1 0 0,1 0 0,0 1 0,0-1 0,0 1 0,0 0 0,0 0 0,0 0 0,1 0 0,-1 0 0,1 1 0,3-2 0,8-2 0,-1 1 0,1 1 0,-1 0 0,28-2 0,-32 4 0,-1 1 0,1 0 0,0 0 0,18 4 0,-26-3 0,1-1 0,-1 1 0,1 0 0,-1-1 0,1 1 0,-1 0 0,0 1 0,0-1 0,1 0 0,-1 1 0,0-1 0,0 1 0,0 0 0,-1 0 0,1 0 0,0-1 0,-1 2 0,1-1 0,-1 0 0,1 0 0,-1 0 0,0 1 0,1 3 0,0 1 0,-1 0 0,-1-1 0,1 1 0,-1 0 0,-1 0 0,1 0 0,-1 0 0,0-1 0,-1 1 0,1 0 0,-1-1 0,-1 1 0,1-1 0,-6 10 0,-3 4 0,-1-1 0,-1 0 0,-18 21 0,1-6 0,-1-1 0,-1-2 0,-2-1 0,-1-1 0,-1-3 0,-2 0 0,0-3 0,-2-1 0,0-2 0,-2-1 0,0-3 0,-1-1 0,0-2 0,-1-2 0,0-2 0,-1-2 0,1-2 0,-58-1 0,94-4 0,0 0 0,1-1 0,-1 1 0,0-2 0,1 1 0,-1-1 0,-7-3 0,11 3 0,1 0 0,0 0 0,-1 0 0,1 0 0,0 0 0,1-1 0,-1 0 0,0 1 0,1-1 0,-1 0 0,1 0 0,0-1 0,0 1 0,0 0 0,-2-7 0,-1-5 0,0 0 0,1 0 0,1 0 0,1-1 0,0 1 0,1-1 0,0 1 0,1-1 0,1 0 0,1 1 0,6-30 0,6-7 0,1 1 0,26-56 0,146-279-1001,39 19 812,-72 153 189,-127 181 0,1 1 0,2 2 0,1 0 0,38-26 0,-57 48-1,-1 0-1,1 0 0,1 2 0,0-1 0,0 2 1,0 0-1,15-4 0,-22 7 11,0 1 0,0 0 0,0 1 0,0 0 0,0-1 0,0 2-1,0-1 1,0 1 0,0 0 0,-1 0 0,1 1 0,0-1 0,0 1 0,-1 1 0,0-1 0,1 1 0,-1 0-1,0 0 1,7 6 0,5 6 114,0 2 1,-2-1-1,0 2 0,0 0 0,-2 1 0,0 0 0,-2 1 0,16 36 0,-6-3-150,-2 0 0,16 76-1,-20-55 28,-3-1 0,-4 2 0,-2-1 0,-7 108 0,0-163 0,0 0 0,-1 0 0,-1 0 0,-1 0 0,-7 20 0,10-37 0,0 0 0,0 0 0,0 0 0,0 0 0,0 0 0,-1 0 0,1 0 0,-1-1 0,1 1 0,-1-1 0,1 1 0,-1-1 0,0 1 0,0-1 0,0 0 0,0 0 0,0 0 0,0 0 0,0 0 0,0-1 0,0 1 0,0-1 0,-1 1 0,1-1 0,0 0 0,0 0 0,0 0 0,-1 0 0,1 0 0,0 0 0,-4-1 0,-1-1 0,1 1 0,-1-1 0,1-1 0,0 1 0,0-1 0,0 0 0,0 0 0,1-1 0,-9-6 0,2-2 0,0 0 0,1 0 0,0-1 0,1 0 0,0-1 0,2-1 0,-15-29 0,14 24 0,2 0 0,0-1 0,1 0 0,1 0 0,-4-36 0,9 57 0,0-1 0,0 0 0,-1 0 0,1 0 0,0 0 0,0 0 0,0 1 0,0-1 0,0 0 0,0 0 0,0 0 0,1 0 0,-1 0 0,0 1 0,0-1 0,1 0 0,-1 0 0,0 0 0,1 1 0,-1-1 0,1 0 0,0-1 0,0 2 0,-1 0 0,1 0 0,0 1 0,0-1 0,-1 0 0,1 0 0,0 0 0,-1 1 0,1-1 0,0 0 0,-1 1 0,1-1 0,-1 1 0,1-1 0,-1 0 0,1 1 0,-1 0 0,1-1 0,-1 1 0,1 0 0,26 37 0,-9-8 0,-1 2 0,21 54 0,-31-65 0,-1 0 0,-1-1 0,-1 2 0,0-1 0,0 37 0,-4-51 0,-1 0 0,0 0 0,-1 0 0,1 0 0,-1 0 0,-1 0 0,1 0 0,-1-1 0,0 0 0,-1 1 0,1-1 0,-1 0 0,-1-1 0,-8 11 0,3-6 0,-1 1 0,0-2 0,0 1 0,-1-2 0,-1 0 0,-15 9 0,21-14 0,1 0 0,-1 0 0,0 0 0,0-1 0,0 0 0,-13 2 0,18-4 0,-1 0 0,1 0 0,-1 0 0,0 0 0,1-1 0,-1 1 0,1-1 0,-1 1 0,1-1 0,-1 0 0,1 0 0,-1 0 0,1 0 0,0-1 0,0 1 0,-1-1 0,1 1 0,0-1 0,0 0 0,1 1 0,-1-1 0,-3-4 0,-3-5 0,1-1 0,0 0 0,0 0 0,2 0 0,-1-1 0,1 0 0,-4-18 0,8 24 0,-1 0 0,1 0 0,0 0 0,1 0 0,0-1 0,0 1 0,1 0 0,-1 0 0,2 0 0,-1 0 0,1 0 0,0 0 0,0 0 0,1 0 0,6-12 0,1 5 0,1 0 0,0 1 0,1 0 0,0 1 0,1 1 0,1 0 0,0 0 0,0 1 0,21-10 0,-33 18 0,1 1 0,-1 0 0,1 0 0,-1 0 0,1 0 0,-1 0 0,1 0 0,0 1 0,-1-1 0,1 1 0,0 0 0,-1 0 0,1 0 0,0 0 0,0 0 0,-1 0 0,1 1 0,0 0 0,-1-1 0,1 1 0,-1 0 0,1 0 0,-1 0 0,1 1 0,-1-1 0,0 1 0,0-1 0,0 1 0,1 0 0,-1-1 0,-1 1 0,1 0 0,0 0 0,0 1 0,-1-1 0,1 0 0,0 4 0,4 5 0,-1 0 0,0 0 0,-1 0 0,0 1 0,-1-1 0,3 24 0,3 75 0,-9-101 0,2 47 0,-7 77 0,3-113 0,-1 1 0,-1-1 0,-1 0 0,-1 0 0,0 0 0,-2-1 0,-10 21 0,17-39 0,0 1 0,1 0 0,-1-1 0,0 1 0,0-1 0,0 0 0,-1 1 0,1-1 0,0 0 0,0 1 0,-1-1 0,1 0 0,-1 0 0,1 0 0,-1 0 0,1-1 0,-1 1 0,0 0 0,1-1 0,-1 1 0,0-1 0,0 1 0,1-1 0,-1 0 0,0 0 0,0 0 0,1 0 0,-1 0 0,0 0 0,0 0 0,1-1 0,-1 1 0,0-1 0,0 1 0,1-1 0,-1 1 0,-2-2 0,-1-2 0,-1 1 0,1-1 0,0 1 0,0-1 0,0-1 0,1 1 0,-1-1 0,1 0 0,-5-7 0,1-2 0,1 1 0,0-1 0,1-1 0,1 1 0,0-1 0,1 0 0,1 0 0,0 0 0,-1-19 0,2-3 0,2 1 0,7-67 0,-4 80 0,2 0 0,0 1 0,1 0 0,1 0 0,1 0 0,15-27 0,-15 36 0,0-1 0,0 1 0,1 1 0,1-1 0,0 2 0,1-1 0,0 1 0,0 1 0,1 0 0,17-10 0,-22 15 0,1 1 0,-1 0 0,0 1 0,1 0 0,0 0 0,-1 1 0,1 0 0,0 0 0,1 1 0,-1 0 0,0 0 0,0 1 0,0 0 0,0 0 0,1 1 0,-1 0 0,0 1 0,0-1 0,0 2 0,-1-1 0,1 1 0,0 0 0,-1 1 0,0 0 0,0 0 0,12 9 0,-7-3 0,-1 0 0,0 0 0,-1 2 0,0-1 0,-1 1 0,0 1 0,-1-1 0,0 2 0,-1-1 0,7 19 0,-10-21 0,0 1 0,-1-1 0,-1 0 0,0 1 0,0 0 0,-1-1 0,0 1 0,-1 0 0,-1 0 0,0 0 0,-1-1 0,0 1 0,-6 20 0,0-10 0,-1-2 0,-1 1 0,0-1 0,-2-1 0,0 0 0,-16 19 0,18-27 0,0 1 0,0-2 0,-2 1 0,1-1 0,-1-1 0,0 0 0,-1-1 0,0 0 0,-27 11 0,32-16 0,0 0 0,-1 0 0,1-1 0,-1-1 0,1 1 0,-1-1 0,1-1 0,-18 0 0,23-1 0,-1 1 0,1-1 0,-1 0 0,1 0 0,-1-1 0,1 1 0,0-1 0,0 1 0,0-1 0,0 0 0,0 0 0,0-1 0,0 1 0,1 0 0,-1-1 0,1 0 0,-1 0 0,1 1 0,0-1 0,0-1 0,1 1 0,-1 0 0,-1-6 0,-3-6 0,2 0 0,0 0 0,1 0 0,1 0 0,0-1 0,1 1 0,0-1 0,3-24 0,0 21 0,1-1 0,1 2 0,1-1 0,0 0 0,1 1 0,14-28 0,-13 35-80,0 0 0,1 0-1,0 0 1,1 1 0,0 1-1,1-1 1,0 1 0,0 1-1,1 0 1,0 0 0,0 1 0,1 1-1,0 0 1,0 0 0,1 1-1,18-4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05:59:32.71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1538 1764 24575,'-86'-34'0,"-114"-28"0,134 43 0,-55-15 0,-18-5 0,-138-57 0,275 95 0,-192-86 0,141 61 0,-76-53 0,92 55 0,-31-23 0,61 42 0,1 0 0,0-1 0,0 0 0,1 0 0,0-1 0,0 1 0,-6-12 0,10 15 0,-1 0 0,1-1 0,0 1 0,1 0 0,-1-1 0,1 1 0,-1-1 0,1 1 0,0 0 0,0-1 0,1 1 0,-1-1 0,1 1 0,0 0 0,-1-1 0,1 1 0,1 0 0,-1 0 0,0 0 0,1-1 0,3-4 0,5-6 0,0 1 0,0 0 0,16-14 0,-18 19 0,27-26 0,1 3 0,1 0 0,2 3 0,1 1 0,1 2 0,1 1 0,2 3 0,0 1 0,1 3 0,63-17 0,27 2-560,209-22 1,142 18 380,-112 26 119,-367 10 64,1 0 46,-1 0 0,0 0 0,1 1 0,-1 0 0,11 3 0,-16-4-32,-1 1 1,1-1 0,-1 1 0,1 0 0,-1 0 0,0 0 0,1 0-1,-1 0 1,0 0 0,0 0 0,0 0 0,0 0 0,0 0-1,0 1 1,0-1 0,0 0 0,0 1 0,0-1 0,-1 1 0,1-1-1,-1 1 1,1-1 0,-1 1 0,1-1 0,-1 1 0,0 0-1,0-1 1,0 1 0,0 3 0,0 1 25,-1 0 0,0 1 1,0-1-1,-1 0 0,0 0 0,0 0 0,0 0 1,-1 0-1,1 0 0,-5 6 0,-6 7-43,-25 28 1,38-47-2,-56 62-214,-111 94 0,-86 37-747,139-116 927,-3-6 0,-135 60 1,160-90 38,-3-4 0,-1-4 0,-150 31 0,76-40-5,144-22 0,1-1 0,0-2 0,0 0 0,-41-9 0,57 8 61,-1 0 0,2-1 1,-1-1-1,0 0 0,1 0 0,-1 0 1,1-1-1,0 0 0,1-1 1,-1 0-1,-8-9 0,6 4 44,1 0 0,0-1 0,1 0 0,0 0 0,1-1 0,-9-21 0,5 7-105,2-1 0,1 0 0,1 0 0,1-1 0,2 1 0,1-1 0,1-59 0,4 55 0,1 0 0,2 0 0,1 1 0,2-1 0,1 1 0,24-56 0,-1 23 0,4 2 0,2 1 0,3 2 0,2 1 0,3 3 0,81-78 0,-102 110 0,1 1 0,2 2 0,0 0 0,1 2 0,1 1 0,34-15 0,-41 23 0,1 1 0,1 1 0,0 1 0,0 1 0,0 1 0,0 1 0,1 2 0,48 0 0,-62 3 0,0 1 0,0-1 0,-1 2 0,1-1 0,-1 2 0,0 0 0,0 0 0,0 1 0,0 0 0,-1 1 0,16 10 0,-15-7 0,0 0 0,-1 1 0,0 1 0,-1-1 0,0 1 0,0 1 0,-1 0 0,12 23 0,-12-16 0,0 0 0,-1 0 0,-1 1 0,-1-1 0,-1 1 0,-1 1 0,0-1 0,-1 0 0,-2 1 0,0-1 0,-1 1 0,-1-1 0,-7 32 0,1-22 0,-2-1 0,-20 44 0,-37 53 0,11-21 0,51-94 0,-14 29 0,-1-2 0,-2 0 0,-36 47 0,47-73 0,-1-1 0,0 0 0,-18 11 0,5-3 0,5-7 0,64-14 0,1 1 0,48 6 0,92 18 0,-176-22 0,37 5 0,1 3 0,-2 2 0,78 28 0,-116-37 0,-1 1 0,0 0 0,-1 1 0,1-1 0,-1 1 0,1 0 0,-1 1 0,0-1 0,-1 1 0,1 0 0,-1 0 0,0 1 0,0-1 0,0 1 0,-1 0 0,0 0 0,3 9 0,-2-4 0,-1 1 0,-1 0 0,1 0 0,-2 0 0,0 0 0,-1 1 0,0-1 0,-3 21 0,1-17 0,-2 0 0,0 0 0,-1 0 0,0-1 0,-1 0 0,-1 0 0,-1-1 0,0 1 0,0-1 0,-2-1 0,0 0 0,-13 14 0,-8 5 0,-2-2 0,-1-1 0,-45 30 0,-56 27 0,112-73 0,-1-1 0,0-1 0,-1-2 0,-26 7 0,47-15 0,0 0 0,1 0 0,-1 0 0,0-1 0,0 0 0,0 0 0,1 0 0,-1 0 0,0 0 0,0-1 0,0 0 0,1 0 0,-1 0 0,0 0 0,1 0 0,-7-4 0,4 1 0,1-1 0,0 1 0,0-1 0,0 1 0,1-2 0,-1 1 0,1 0 0,-6-11 0,0-2 0,0-1 0,1 1 0,1-2 0,1 1 0,1-1 0,0 0 0,-3-25 0,7 32 0,1-1 0,0 0 0,1 1 0,0-1 0,1 1 0,1-1 0,0 1 0,1-1 0,0 1 0,1 0 0,1 0 0,7-15 0,6-3 0,1 0 0,2 1 0,1 1 0,2 1 0,0 0 0,42-34 0,-3 11 0,125-79 0,-151 108 0,57-26 0,-77 41 0,0 1 0,0 0 0,1 1 0,0 1 0,36-3 0,-48 7 0,1 0 0,0 1 0,-1 0 0,1 0 0,-1 1 0,0 0 0,1 0 0,-1 1 0,0-1 0,0 1 0,0 0 0,-1 1 0,1 0 0,-1 0 0,0 0 0,0 0 0,8 10 0,-1-1 0,-1 0 0,-1 1 0,-1 0 0,0 1 0,12 27 0,-11-19 0,-2 1 0,-1 0 0,-1 0 0,-1 1 0,-1 0 0,1 35 0,-4-23 0,-2 0 0,-1 0 0,-13 63 0,11-81 0,-1-1 0,-1 0 0,0 0 0,-14 28 0,13-34 0,0-1 0,-1 1 0,0-2 0,0 1 0,-1-1 0,-1 0 0,-14 11 0,10-10 0,-1-2 0,0 1 0,-1-2 0,0 0 0,0 0 0,-1-2 0,0 0 0,-31 6 0,15-6 0,-1-2 0,1-1 0,-60-3 0,81-2 0,-1 0 0,1 0 0,0-1 0,0-1 0,0 0 0,0 0 0,0-1 0,1-1 0,0 0 0,0 0 0,1-1 0,-1-1 0,-8-8 0,-6-7 0,1-1 0,1-1 0,-32-46 0,31 38 0,-28-55 0,45 74 0,0-1 0,1 1 0,1-1 0,0-1 0,1 1 0,0-1 0,0-15 0,3 28 0,1 0 0,0 0 0,1 1 0,-1-1 0,0 0 0,1 1 0,-1-1 0,1 0 0,0 1 0,0-1 0,0 0 0,0 1 0,0 0 0,1-1 0,-1 1 0,1 0 0,-1-1 0,5-2 0,-5 3 0,1 1 0,0 0 0,0 0 0,-1 0 0,1 0 0,0 0 0,0 0 0,0 0 0,0 1 0,0-1 0,0 1 0,0-1 0,1 1 0,-1 0 0,0 0 0,0 0 0,0 0 0,0 0 0,0 1 0,0-1 0,0 0 0,0 1 0,0 0 0,4 1 0,-5-2 0,0 0 0,0 1 0,-1-1 0,1 0 0,0 1 0,0-1 0,0 1 0,-1-1 0,1 1 0,0-1 0,0 1 0,-1 0 0,1-1 0,0 1 0,-1 0 0,1-1 0,-1 1 0,1 0 0,-1 0 0,1-1 0,-1 1 0,0 0 0,1 0 0,-1 1 0,0-1 0,0 0 0,0 0 0,-1 0 0,1 0 0,0 0 0,-1 0 0,1 0 0,-1 0 0,1 0 0,-1 0 0,0 0 0,1 0 0,-1-1 0,0 1 0,1 0 0,-1 0 0,-1 0 0,-3 3 0,0-1 0,0 0 0,0 0 0,0-1 0,0 1 0,-10 2 0,-31 3 0,42-7 0,1-1 0,0 0 0,-1 0 0,1 0 0,0-1 0,-1 1 0,1-1 0,0 0 0,-1 0 0,1 0 0,0 0 0,-5-3 0,2-1 0,-1 0 0,1 0 0,0-1 0,0 0 0,0 0 0,-5-9 0,-28-46 0,23 29 0,1 0 0,1-1 0,2-1 0,2 0 0,0 0 0,3-1 0,-5-50 0,4-23 0,6-121 0,7 124 0,-2 168 0,-12 119 0,3-139 0,-1-1 0,-2 1 0,-25 68 0,31-103 0,0 0 0,-1 0 0,0-1 0,0 0 0,-8 11 0,12-18 0,0 1 0,0-1 0,-1 1 0,1-1 0,0 1 0,-1-1 0,1 1 0,-1-1 0,1 1 0,0-1 0,-1 0 0,1 1 0,-1-1 0,1 0 0,-1 1 0,1-1 0,-1 0 0,1 0 0,-1 1 0,0-1 0,1 0 0,-1 0 0,1 0 0,-1 0 0,1 0 0,-1 0 0,0 0 0,1 0 0,-1 0 0,1 0 0,-1 0 0,0 0 0,1 0 0,-1 0 0,1-1 0,-1 1 0,1 0 0,-1 0 0,1-1 0,-1 1 0,1 0 0,-1-1 0,1 1 0,-1 0 0,1-1 0,0 1 0,-1-1 0,1 1 0,-1-1 0,-1-3 0,0 1 0,0-1 0,1 1 0,0-1 0,-1 0 0,0-6 0,-5-25 0,3 0 0,-2-43 0,6-77 0,1 98 0,-1 37 0,-1 11 0,1 1 0,0-1 0,1 0 0,0 1 0,0-1 0,1 1 0,3-10 0,-5 17 0,0 1 0,0 0 0,0-1 0,0 1 0,1-1 0,-1 1 0,0 0 0,0 0 0,0-1 0,0 1 0,1 0 0,-1-1 0,0 1 0,0 0 0,1 0 0,-1-1 0,0 1 0,1 0 0,-1 0 0,0-1 0,1 1 0,-1 0 0,0 0 0,1 0 0,-1 0 0,0 0 0,1 0 0,-1-1 0,0 1 0,1 0 0,-1 0 0,0 0 0,1 0 0,10 10 0,7 21 0,-18-30 0,12 27 0,-1 1 0,12 52 0,6 65 0,-28-141 0,10 61 0,3 121 0,-14-183 0,0 0 0,-1 0 0,1 1 0,-1-1 0,0 0 0,0 0 0,-2 5 0,3-8 0,-1-1 0,1 1 0,0-1 0,0 1 0,-1-1 0,1 1 0,0-1 0,-1 1 0,1-1 0,-1 1 0,1-1 0,-1 0 0,1 1 0,-1-1 0,1 1 0,-1-1 0,1 0 0,-1 0 0,1 1 0,-1-1 0,-1 0 0,1 0 0,1 0 0,-1 0 0,0-1 0,0 1 0,0 0 0,0-1 0,0 1 0,0 0 0,1-1 0,-1 1 0,0-1 0,0 0 0,1 1 0,-1-1 0,0 0 0,1 1 0,-1-1 0,0 0 0,0-1 0,-3-4 0,1 0 0,0-1 0,0 1 0,0-1 0,1 0 0,0 0 0,0 0 0,-1-9 0,1 8 0,-43-343 0,39 294 0,-24-495-758,21 319 724,2 113 34,7 103 4,1 19-15,3 24 150,2 50 191,-5 113 0,-1-184-330,0 0 0,-1 0 0,0 0 0,0 0 0,-3 7 0,4-11 0,0 0 0,0-1 0,0 1 0,-1-1 0,1 1 0,0 0 0,-1-1 0,1 1 0,-1-1 0,1 1 0,-1-1 0,1 1 0,-1-1 0,1 1 0,-1-1 0,1 1 0,-1-1 0,1 0 0,-1 1 0,0-1 0,1 0 0,-1 1 0,0-1 0,1 0 0,-1 0 0,0 0 0,1 0 0,-1 0 0,0 0 0,1 0 0,-1 0 0,0 0 0,1 0 0,-1 0 0,0 0 0,1 0 0,-1 0 0,0-1 0,1 1 0,-1 0 0,0-1 0,1 1 0,-1 0 0,1-1 0,-1 1 0,1-1 0,-1 1 0,0-1 0,-16-16-1365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05:59:38.20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380 1932 24575,'-4'-1'0,"0"0"0,0 0 0,0-1 0,0 0 0,0 1 0,1-1 0,-1-1 0,1 1 0,-1 0 0,1-1 0,-4-3 0,-1-1 0,-15-11 0,1 0 0,0-2 0,2 0 0,1-1 0,0-1 0,2-1 0,0-1 0,1 0 0,2-1 0,1 0 0,1-1 0,-17-53 0,7-3 18,5-1 1,-13-157-1,18-170-657,12 373 455,20-534-70,-18 542 566,1 0 0,9-33-1,-12 62-308,0-1 0,0 1-1,0 0 1,0-1 0,1 1-1,-1-1 1,0 1 0,0-1 0,0 1-1,0 0 1,0-1 0,1 1-1,-1-1 1,0 1 0,0 0-1,1-1 1,-1 1 0,0 0-1,0-1 1,1 1 0,-1 0 0,0-1-1,1 1 1,-1 0 0,1 0-1,-1-1 1,0 1 0,1 0-1,6 10 16,2 26-33,-9-32 21,9 58-6,-3-1 0,-4 119 0,-2-112 0,-1 168-1365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05:59:44.10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312 521 24575,'5'-7'0,"-1"1"0,1-1 0,0 1 0,1 1 0,-1-1 0,1 1 0,0 0 0,1 0 0,-1 1 0,1 0 0,9-5 0,-5 3 0,1-1 0,19-18 0,-10 8 0,33-24 0,-229 127 0,174-86 0,-25 9 0,26-9 0,0 0 0,-1 0 0,1 1 0,0-1 0,-1 0 0,1 0 0,0 0 0,-1 0 0,1 0 0,-1 0 0,1 0 0,0 0 0,-1 0 0,1 0 0,0 0 0,-1 0 0,1 0 0,-1 0 0,1 0 0,0 0 0,-1 0 0,1-1 0,0 1 0,-1 0 0,1 0 0,0 0 0,-1-1 0,1 1 0,0 0 0,0 0 0,-1-1 0,1 1 0,0 0 0,0 0 0,-1-1 0,1 1 0,0 0 0,0-1 0,0 1 0,-1 0 0,1-1 0,0 1 0,0-1 0,0 1 0,0 0 0,0-1 0,0 1 0,0 0 0,0-1 0,0 1 0,0-1 0,0 1 0,0 0 0,0-1 0,0 1 0,0 0 0,1-1 0,-1 1 0,0-1 0,2-4 0,0 0 0,1 0 0,-1 1 0,1-1 0,0 1 0,0 0 0,0 0 0,1 0 0,0 0 0,5-4 0,7-5 0,23-15 0,-18 14 0,16-11 0,-4 3 0,43-36 0,-61 46 0,-2 2 0,-11 7 0,-6 4 0,-150 30 0,35-8 0,76-13 0,-6 3 0,-2-3 0,-79 7 0,126-17 0,-20 0 0,23-1 0,0 1 0,1 0 0,-1 0 0,0 0 0,0 0 0,1 0 0,-1 0 0,0-1 0,1 1 0,-1 0 0,0-1 0,1 1 0,-1-1 0,0 1 0,1 0 0,-1-1 0,1 1 0,-1-1 0,1 0 0,-1 1 0,1-1 0,-1 1 0,1-1 0,-1-1 0,1 2 0,0-1 0,0 0 0,0 1 0,0-1 0,0 0 0,0 1 0,0-1 0,0 1 0,0-1 0,1 0 0,-1 1 0,0-1 0,0 1 0,1-1 0,-1 1 0,0-1 0,1 1 0,-1-1 0,1 1 0,-1-1 0,0 1 0,1-1 0,0 0 0,15-9 0,-13 8 0,19-11 0,0 2 0,1 0 0,0 1 0,45-11 0,-65 20 0,1 0 0,-1 0 0,0 1 0,0-1 0,1 1 0,-1 0 0,0 0 0,1 1 0,-1-1 0,0 0 0,5 2 0,-7-2 0,-1 0 0,0 0 0,1-1 0,-1 1 0,0 0 0,0 0 0,0-1 0,1 1 0,-1 0 0,0-1 0,0 1 0,0 0 0,1-1 0,-1 1 0,0 0 0,0-1 0,0 1 0,0 0 0,0-1 0,0 1 0,0-1 0,0 1 0,0 0 0,0-1 0,0 1 0,0 0 0,0-1 0,0 1 0,0 0 0,-1-1 0,1 0 0,-2-18 0,1 15 0,1-2 0,0-1 0,0 1 0,0-1 0,1 1 0,0-1 0,0 1 0,1 0 0,0-1 0,3-6 0,-4 10 0,0 0 0,0 0 0,1-1 0,0 2 0,-1-1 0,1 0 0,0 0 0,0 0 0,1 1 0,-1-1 0,1 1 0,-1 0 0,1 0 0,0 0 0,-1 0 0,1 0 0,0 1 0,0-1 0,4-1 0,-5 3 0,-1 0 0,1 0 0,0 0 0,-1 0 0,1 0 0,0 0 0,-1 1 0,1-1 0,0 0 0,-1 1 0,1-1 0,0 1 0,-1 0 0,1 0 0,-1-1 0,1 1 0,-1 0 0,0 0 0,1 0 0,-1 1 0,0-1 0,0 0 0,2 2 0,3 5 0,-1-1 0,0 1 0,5 9 0,-5-9 0,1 3 0,-1 0 0,0 1 0,0-1 0,-2 1 0,1 0 0,-1 0 0,-1 1 0,0-1 0,-1 0 0,0 1 0,-1-1 0,0 1 0,-1-1 0,-1 0 0,0 1 0,0-1 0,-1 0 0,-1 0 0,0 0 0,0-1 0,-2 0 0,1 1 0,-1-2 0,-1 1 0,-14 18 0,10-17 0,0 0 0,-17 14 0,25-24 0,-1 1 0,0 0 0,1-1 0,-1 1 0,0-1 0,0 0 0,0-1 0,0 1 0,-1-1 0,1 1 0,0-1 0,-1 0 0,-5 0 0,9-1 0,-1 0 0,0 0 0,1-1 0,-1 1 0,0 0 0,1-1 0,-1 1 0,1-1 0,-1 1 0,1-1 0,-1 0 0,1 0 0,0 0 0,-1 0 0,1 0 0,0 0 0,0 0 0,0 0 0,-2-2 0,1 0 0,0 0 0,0 0 0,1-1 0,-1 1 0,1 0 0,0 0 0,0-1 0,-1-6 0,1-2 0,0 0 0,1 0 0,0-1 0,3-13 0,-1 9 0,2-1 0,0 1 0,1 1 0,0-1 0,2 1 0,0 0 0,17-28 0,-6 16 0,1 2 0,2 0 0,30-30 0,-38 44 0,1-1 0,0 2 0,25-16 0,-34 23 0,1 1 0,0 0 0,0 0 0,0 0 0,0 1 0,1 0 0,-1 0 0,0 0 0,1 1 0,0 0 0,-1 0 0,1 1 0,7 0 0,-10 1 0,-1 0 0,1 0 0,-1 0 0,1 1 0,-1-1 0,0 1 0,0 0 0,0 0 0,0 0 0,0 0 0,0 0 0,0 1 0,-1-1 0,1 1 0,-1 0 0,0 0 0,0 0 0,2 4 0,4 5 0,-2 2 0,0-1 0,5 15 0,2 10 0,-2 0 0,-1 0 0,5 50 0,-14-84-136,0 0-1,-1 1 1,0-1-1,0 0 1,0 1-1,-1-1 1,1 0-1,-1 0 0,-2 6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06:00:28.02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342 573 24575,'32'-2'0,"0"-1"0,47-11 0,-23 4 0,39-6 0,114-17 0,-141 25 0,75 1 0,-135 8 0,1-1 0,-1 1 0,1 0 0,-1 1 0,0 0 0,15 6 0,-3 1 0,27 16 0,-33-17 0,0-2 0,0 0 0,1-1 0,0 0 0,0-1 0,0-1 0,0 0 0,23 1 0,-37-4 0,25 3 0,-26-3 0,0 0 0,1 0 0,-1 0 0,0 0 0,1 0 0,-1 0 0,0 0 0,1 1 0,-1-1 0,0 0 0,1 0 0,-1 0 0,0 0 0,0 0 0,1 1 0,-1-1 0,0 0 0,0 0 0,1 0 0,-1 1 0,0-1 0,0 0 0,1 0 0,-1 1 0,0-1 0,0 0 0,0 1 0,0-1 0,0 0 0,1 1 0,-1-1 0,0 0 0,0 0 0,0 1 0,0-1 0,0 0 0,0 1 0,0-1 0,0 0 0,0 1 0,0-1 0,0 0 0,0 1 0,0-1 0,-1 0 0,1 1 0,0-1 0,0 0 0,0 1 0,0-1 0,-1 0 0,1 0 0,0 1 0,0-1 0,0 0 0,-1 0 0,1 1 0,0-1 0,0 0 0,-1 0 0,1 0 0,0 0 0,-1 1 0,1-1 0,0 0 0,-1 0 0,-4 4 0,-1 0 0,0-1 0,0 1 0,0-1 0,-1-1 0,-10 4 0,-44 8 0,52-12 0,-335 41 0,158-24 0,-22 2 0,144-18 0,-80-5 0,135 1 0,0-1 0,1 0 0,-1 0 0,1-1 0,-11-4 0,32 14 0,0 0 0,0 2 0,-1 0 0,0 0 0,-1 1 0,0 0 0,12 15 0,-10-11 0,0 0 0,1-1 0,31 21 0,-38-29 0,1 0 0,0-1 0,0 0 0,0 0 0,1-1 0,-1 0 0,1 0 0,10 1 0,-19-4 0,0 0 0,0 0 0,0 0 0,0 0 0,0 0 0,0 0 0,0 0 0,0 0 0,1 0 0,-1 0 0,0 0 0,0 0 0,0 0 0,0 0 0,0 0 0,0 0 0,0 0 0,0 0 0,0 0 0,1 0 0,-1-1 0,0 1 0,0 0 0,0 0 0,0 0 0,0 0 0,0 0 0,0 0 0,0 0 0,0 0 0,0 0 0,0 0 0,0 0 0,0-1 0,0 1 0,0 0 0,0 0 0,1 0 0,-1 0 0,0 0 0,0 0 0,0 0 0,0 0 0,0-1 0,0 1 0,0 0 0,-1 0 0,1 0 0,0 0 0,0 0 0,0 0 0,0 0 0,0 0 0,0 0 0,0-1 0,0 1 0,0 0 0,0 0 0,0 0 0,0 0 0,-7-10 0,-16-14 0,20 20 0,-81-78 0,-38-43 0,94 94 0,2-1 0,-27-44 0,31 39 0,2 0 0,1-2 0,-23-70 0,34 83 0,2 0 0,0 0 0,1-1 0,2 0 0,1 0 0,1 0 0,3-28 0,-1 50 0,-1 0 0,1 0 0,1 0 0,-1 1 0,3-6 0,-4 9 0,0 1 0,1-1 0,-1 1 0,0-1 0,0 1 0,0-1 0,0 1 0,0 0 0,1-1 0,-1 1 0,0-1 0,0 1 0,1 0 0,-1-1 0,0 1 0,1 0 0,-1-1 0,0 1 0,1 0 0,-1-1 0,0 1 0,1 0 0,-1 0 0,1 0 0,-1-1 0,1 1 0,-1 0 0,0 0 0,1 0 0,-1 0 0,1 0 0,-1 0 0,1 0 0,-1 0 0,1 0 0,-1 0 0,1 0 0,-1 0 0,0 0 0,1 0 0,-1 0 0,1 0 0,-1 1 0,1-1 0,-1 0 0,0 0 0,1 0 0,-1 1 0,1-1 0,-1 0 0,0 1 0,1-1 0,-1 0 0,0 1 0,0-1 0,1 0 0,-1 1 0,0-1 0,0 1 0,1-1 0,-1 0 0,0 1 0,0-1 0,0 1 0,8 16 0,-1 0 0,-1 1 0,-1-1 0,-1 1 0,4 32 0,-5-33 0,17 127 0,2 162 0,-20 152 0,-4-248 0,-15 113 0,6-166 0,6-72 0,-41 441 0,4-292 0,30-172 0,-8 105 0,13 66 0,6-217 0,0 685 0,2-361 0,1-297 0,2 0 0,10 43 0,1 13 0,-8-49 0,6 101 0,-13-140 0,0-7 0,-1 0 0,1 0 0,0 0 0,1 0 0,-1 0 0,1 0 0,-1 0 0,1 0 0,0-1 0,4 8 0,-5-10 0,0-1 0,1 0 0,-1 0 0,1 0 0,-1 1 0,1-1 0,-1 0 0,1 0 0,-1 0 0,1 0 0,0 0 0,-1 0 0,1 0 0,-1 0 0,1 0 0,-1 0 0,1 0 0,-1 0 0,1 0 0,-1-1 0,1 1 0,-1 0 0,1 0 0,-1 0 0,0-1 0,1 1 0,-1 0 0,1-1 0,-1 1 0,0 0 0,1-1 0,-1 1 0,1-1 0,-1 1 0,0 0 0,0-1 0,1 1 0,-1-2 0,15-17 0,-2-6 0,0-2 0,-1 0 0,13-48 0,-13 37 0,117-429 0,-115 403 0,-3-2 0,6-112 0,-17 169 0,1 0 0,0 0 0,1 0 0,0 1 0,0-1 0,5-10 0,24-48 0,-21 49 0,-1-1 0,10-30 0,-6-3 0,-2 0 0,-3-1 0,-2 0 0,-2-94 0,-2 120 0,1 22 0,1 19 0,4 35 0,23 121 0,-27-152 0,45 167 0,3-7 0,-45-160 0,0-1 0,19 31 0,7 16 0,-17-20 0,17 76 0,-28-104 0,11 25 0,1 2 0,-15-34 0,1 0 0,0-1 0,1 0 0,-1 1 0,2-1 0,-1-1 0,11 14 0,-12-18 0,-1-1 0,1 1 0,0-1 0,-1 0 0,1 0 0,0 0 0,0 0 0,1-1 0,-1 1 0,0-1 0,0 0 0,1 0 0,-1 0 0,1 0 0,-1 0 0,1-1 0,-1 0 0,1 0 0,-1 0 0,1 0 0,-1 0 0,7-2 0,-4 0 0,0 0 0,0 0 0,0 0 0,0-1 0,-1 0 0,0 0 0,1 0 0,-1-1 0,0 0 0,0 0 0,-1 0 0,1 0 0,-1-1 0,0 0 0,6-9 0,3-7 0,-2 1 0,17-40 0,23-88 0,-25 67 0,33-135 0,-16-5 0,-27 131 0,-14 164 0,-1-56 0,1 0 0,1 0 0,1 1 0,7 20 0,31 70 0,-23-63 0,-12-31 0,0-1 0,2 1 0,13 17 0,-13-19 0,0 1 0,13 27 0,-21-39 0,0-1 0,-1 1 0,1-1 0,-1 0 0,1 1 0,-1-1 0,0 1 0,0-1 0,0 1 0,0 1 0,0-2 0,0-1 0,0 0 0,0 0 0,0 0 0,0 1 0,0-1 0,0 0 0,0 0 0,0 0 0,-1 0 0,1 1 0,0-1 0,0 0 0,0 0 0,0 0 0,0 0 0,-1 1 0,1-1 0,0 0 0,0 0 0,0 0 0,-1 0 0,1 0 0,0 0 0,0 0 0,0 0 0,-1 0 0,1 0 0,0 0 0,0 0 0,-1 0 0,1 0 0,0 0 0,0 0 0,0 0 0,-1 0 0,1 0 0,0 0 0,-3-1 0,0 0 0,0-1 0,1 1 0,-1 0 0,1-1 0,-1 0 0,1 0 0,0 0 0,-3-3 0,-10-10 0,2-1 0,0-1 0,1 0 0,-10-20 0,-39-81 0,57 108 0,-39-86-96,5-3 0,3-1 0,-21-110-1,25 56-8,-15-220-1,45 362 106,-2-26 0,2-42 0,1 78 0,0 0 0,0 0 0,0 0 0,1 1 0,-1-1 0,0 0 0,1 0 0,0 0 0,0-1 0,-1 3 0,1 0 0,-1-1 0,0 1 0,0 0 0,0 0 0,0 0 0,0 0 0,1 0 0,-1 0 0,0 0 0,0-1 0,0 1 0,0 0 0,1 0 0,-1 0 0,0 0 0,0 0 0,0 0 0,1 0 0,-1 0 0,0 0 0,0 0 0,0 0 0,1 0 0,-1 0 0,0 0 0,0 0 0,0 0 0,0 1 0,1-1 0,-1 0 0,0 0 0,0 0 0,0 0 0,0 0 0,1 0 0,-1 0 0,0 0 0,0 1 0,0-1 0,0 0 0,0 0 0,0 0 0,1 1 0,2 3 0,0 0 0,-1 1 0,1 0 0,2 8 0,121 347 596,-120-336-596,54 255 0,-59-275 0,2 18 0,-3-22 0,0 0 0,0 1 0,0-1 0,0 1 0,0-1 0,0 0 0,0 1 0,0-1 0,0 1 0,0-1 0,0 0 0,0 1 0,1-1 0,-1 0 0,0 1 0,0-1 0,0 0 0,1 1 0,-1-1 0,0 0 0,0 1 0,1-1 0,-1 0 0,0 0 0,1 1 0,-1-1 0,0 0 0,1 0 0,-1 0 0,0 1 0,1-1 0,-1 0 0,1 0 0,0 0 0,0-2 0,0 0 0,-1-1 0,1 1 0,0 0 0,-1-1 0,1 1 0,-1-1 0,1 1 0,-1-1 0,0 1 0,0 0 0,-1-4 0,1 0 0,1-210 0,-2 114 0,-2 55-1365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4T06:00:38.51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0379D4F-AF5E-4482-AA85-6ED4FA4301A4}" type="datetimeFigureOut">
              <a:rPr lang="ar-SA" smtClean="0"/>
              <a:t>21/03/46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117BEF2-482E-4368-9C71-B15232844A4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48390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17BEF2-482E-4368-9C71-B15232844A4D}" type="slidenum">
              <a:rPr lang="ar-SA" smtClean="0"/>
              <a:t>11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59156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66966EE-D491-A32B-1006-2C949A2BDC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DE249266-161D-B68A-B98A-90B5130484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55C2E02-EB96-333C-8F4A-C5B2E5452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83FB-141A-4602-96BD-F931EE9CF5F1}" type="datetimeFigureOut">
              <a:rPr lang="ar-SA" smtClean="0"/>
              <a:t>21/03/46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E4F8D2F-168A-41E2-8CCF-5E641DDB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B0C0ED6-3611-24AA-2F50-926597DE3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97A89-A29E-4EC7-903D-BD87C52F05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72556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18647F1-58A4-9E49-E018-8918EB70D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131CAA3-6C6A-1E38-69C3-666F9EA03E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BF3BCB0-EA48-1FBC-C254-8B2411B55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83FB-141A-4602-96BD-F931EE9CF5F1}" type="datetimeFigureOut">
              <a:rPr lang="ar-SA" smtClean="0"/>
              <a:t>21/03/46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31A5485-0270-B6AA-9752-EF8A9E55E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6A6E32B-B27F-CFEC-DF1A-6000570B2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97A89-A29E-4EC7-903D-BD87C52F05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34225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7AD0E8B-2F29-1432-5F1F-439D5C2C7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9D67A14D-2947-AE82-3D0C-FB84F3987E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524335F-A82C-4EE6-AE37-C34567E69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83FB-141A-4602-96BD-F931EE9CF5F1}" type="datetimeFigureOut">
              <a:rPr lang="ar-SA" smtClean="0"/>
              <a:t>21/03/46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0FD6A73-D347-E5C6-7358-A5CA811B5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9F02F97-6545-FCEF-CCB9-A9E8BA018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97A89-A29E-4EC7-903D-BD87C52F05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00948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D751F4D-1981-46F2-41B7-43EFA47AF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5A9E3CEA-F597-31C7-CF5D-004FCE0420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3B8FCA0B-34B0-2683-2BC7-5EB3DDC2B4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B0EB68F-E3D2-110A-7BD7-83A985EB7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83FB-141A-4602-96BD-F931EE9CF5F1}" type="datetimeFigureOut">
              <a:rPr lang="ar-SA" smtClean="0"/>
              <a:t>21/03/46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D0DAE326-43B0-52FC-3249-3038C2377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F0F86BE9-F9AC-48A0-E5AF-13971BE64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97A89-A29E-4EC7-903D-BD87C52F05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43952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258A546-9C89-BFDA-A3D2-F374272ED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92611050-0471-0987-B5C7-4D94F98BA3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7D9E0C64-6836-9597-03F0-C5914E4FB6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8E95B1A2-33FF-28DE-7177-FE79AA796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047C77C8-FD26-1E6C-8C78-C674935CE9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F40ECB6A-3C11-EFF2-C5F8-CE04E556C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83FB-141A-4602-96BD-F931EE9CF5F1}" type="datetimeFigureOut">
              <a:rPr lang="ar-SA" smtClean="0"/>
              <a:t>21/03/46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F15D658E-9B6F-AC12-25F0-BFB6A7179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76659EAF-4E72-89DE-C375-E17B9E540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97A89-A29E-4EC7-903D-BD87C52F05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81032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079E76B-4129-07E6-05B2-02C9BCAFC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121AC428-F1CE-7365-84D3-CF76A0568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83FB-141A-4602-96BD-F931EE9CF5F1}" type="datetimeFigureOut">
              <a:rPr lang="ar-SA" smtClean="0"/>
              <a:t>21/03/46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00FA9045-C212-8829-0B65-59A13A4EA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85D8DF92-59C8-F34A-F651-8C0118255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97A89-A29E-4EC7-903D-BD87C52F05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49295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258D9D93-C9D6-52B2-A407-3E828D01B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83FB-141A-4602-96BD-F931EE9CF5F1}" type="datetimeFigureOut">
              <a:rPr lang="ar-SA" smtClean="0"/>
              <a:t>21/03/46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3CF85E14-B9C6-D360-C3CA-7911B515E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9FFA1215-F092-8117-D78D-DE44030A3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97A89-A29E-4EC7-903D-BD87C52F05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18962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23B156B-AAEC-DF15-6292-865B346A1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2A6291C-4936-AE8C-2C9A-6773C21FE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5AB0EE40-EC59-8AA8-C724-4FF2B366F6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9BD4CA51-25C8-9C0E-DFC2-50690827D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83FB-141A-4602-96BD-F931EE9CF5F1}" type="datetimeFigureOut">
              <a:rPr lang="ar-SA" smtClean="0"/>
              <a:t>21/03/46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2711D26B-B7DD-BBE6-3B82-30744999D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E7B0CD9A-FC7F-93D5-6AAA-F199D70D9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97A89-A29E-4EC7-903D-BD87C52F05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87280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0B043E9-DB47-1453-8AAF-40737527D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19A9B33B-7C6E-C09A-CBEE-56AEC94B5F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A5470D0D-BB9B-C9E7-5CB7-ED0EDE3C16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E6BAD628-5EAC-305D-7991-C883A9309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83FB-141A-4602-96BD-F931EE9CF5F1}" type="datetimeFigureOut">
              <a:rPr lang="ar-SA" smtClean="0"/>
              <a:t>21/03/46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F79E6DE-ABDA-989F-3D54-93D60813A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994A9A9D-0C05-99A7-F05A-CF477E99A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97A89-A29E-4EC7-903D-BD87C52F05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27573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989CCB3-04DC-6534-A270-0C7065863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7B4EAB35-E3C2-5B49-CE91-D01B8ED456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36AA76D-2E5A-21A8-360A-F45DD803C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83FB-141A-4602-96BD-F931EE9CF5F1}" type="datetimeFigureOut">
              <a:rPr lang="ar-SA" smtClean="0"/>
              <a:t>21/03/46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19C45D7-AC12-511E-5AAB-11574325E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5D487C6-E368-F39E-9C77-099DCC98F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97A89-A29E-4EC7-903D-BD87C52F05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25847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72AE017C-6C23-A55E-E610-908EA5BA9E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8A0ADBA0-4C69-D2E9-2F05-722EFC5520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278E384-2809-A8FD-7BD3-87BCCE2B2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83FB-141A-4602-96BD-F931EE9CF5F1}" type="datetimeFigureOut">
              <a:rPr lang="ar-SA" smtClean="0"/>
              <a:t>21/03/46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2E710DD-5DB8-F607-D6F9-76661074B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0CD14F2-7054-CB46-D513-8FC4F7EA4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97A89-A29E-4EC7-903D-BD87C52F05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42298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6EC02DE1-1A2C-CBC3-3A4A-B75AA0EF5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33A39DD-F6F1-CE53-F289-7F18A24903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9F0AA9C-0467-6382-E987-6530343FFE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983FB-141A-4602-96BD-F931EE9CF5F1}" type="datetimeFigureOut">
              <a:rPr lang="ar-SA" smtClean="0"/>
              <a:t>21/03/46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C9CD58C-3231-CB09-FFD3-9CB5EF61B6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13EF1EB-5AD1-05A0-6ADD-1F7DA1C839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97A89-A29E-4EC7-903D-BD87C52F05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14591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customXml" Target="../ink/ink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customXml" Target="../ink/ink8.xml"/><Relationship Id="rId18" Type="http://schemas.openxmlformats.org/officeDocument/2006/relationships/image" Target="../media/image10.png"/><Relationship Id="rId7" Type="http://schemas.openxmlformats.org/officeDocument/2006/relationships/customXml" Target="../ink/ink5.xml"/><Relationship Id="rId12" Type="http://schemas.openxmlformats.org/officeDocument/2006/relationships/image" Target="../media/image70.png"/><Relationship Id="rId17" Type="http://schemas.openxmlformats.org/officeDocument/2006/relationships/customXml" Target="../ink/ink10.xml"/><Relationship Id="rId2" Type="http://schemas.openxmlformats.org/officeDocument/2006/relationships/customXml" Target="../ink/ink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11" Type="http://schemas.openxmlformats.org/officeDocument/2006/relationships/customXml" Target="../ink/ink7.xml"/><Relationship Id="rId15" Type="http://schemas.openxmlformats.org/officeDocument/2006/relationships/customXml" Target="../ink/ink9.xml"/><Relationship Id="rId10" Type="http://schemas.openxmlformats.org/officeDocument/2006/relationships/image" Target="../media/image60.png"/><Relationship Id="rId19" Type="http://schemas.openxmlformats.org/officeDocument/2006/relationships/image" Target="../media/image11.png"/><Relationship Id="rId9" Type="http://schemas.openxmlformats.org/officeDocument/2006/relationships/customXml" Target="../ink/ink6.xml"/><Relationship Id="rId14" Type="http://schemas.openxmlformats.org/officeDocument/2006/relationships/image" Target="../media/image8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6000"/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3E612BB-D605-B4CC-7F6A-8AE031F451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066" y="1068575"/>
            <a:ext cx="11359167" cy="3945474"/>
          </a:xfrm>
          <a:noFill/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>
              <a:lnSpc>
                <a:spcPct val="200000"/>
              </a:lnSpc>
            </a:pPr>
            <a:r>
              <a:rPr lang="ar-SA" sz="8800" dirty="0">
                <a:ln w="28575">
                  <a:solidFill>
                    <a:schemeClr val="tx1"/>
                  </a:solidFill>
                </a:ln>
                <a:blipFill>
                  <a:blip r:embed="rId3"/>
                  <a:tile tx="0" ty="0" sx="100000" sy="100000" flip="none" algn="tl"/>
                </a:blipFill>
                <a:cs typeface="AdvertisingBold" pitchFamily="2" charset="-78"/>
              </a:rPr>
              <a:t>مهارة استخدام </a:t>
            </a:r>
            <a:br>
              <a:rPr lang="ar-SA" sz="8800" dirty="0">
                <a:ln w="28575">
                  <a:solidFill>
                    <a:schemeClr val="tx1"/>
                  </a:solidFill>
                </a:ln>
                <a:blipFill>
                  <a:blip r:embed="rId3"/>
                  <a:tile tx="0" ty="0" sx="100000" sy="100000" flip="none" algn="tl"/>
                </a:blipFill>
                <a:cs typeface="AdvertisingBold" pitchFamily="2" charset="-78"/>
              </a:rPr>
            </a:br>
            <a:r>
              <a:rPr lang="ar-SA" sz="8800" dirty="0">
                <a:ln w="28575">
                  <a:solidFill>
                    <a:schemeClr val="tx1"/>
                  </a:solidFill>
                </a:ln>
                <a:blipFill>
                  <a:blip r:embed="rId3"/>
                  <a:tile tx="0" ty="0" sx="100000" sy="100000" flip="none" algn="tl"/>
                </a:blipFill>
                <a:cs typeface="AdvertisingBold" pitchFamily="2" charset="-78"/>
              </a:rPr>
              <a:t>مناهج البحث العلمي</a:t>
            </a:r>
          </a:p>
        </p:txBody>
      </p:sp>
    </p:spTree>
    <p:extLst>
      <p:ext uri="{BB962C8B-B14F-4D97-AF65-F5344CB8AC3E}">
        <p14:creationId xmlns:p14="http://schemas.microsoft.com/office/powerpoint/2010/main" val="2111856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عنصر نائب للمحتوى 13">
            <a:extLst>
              <a:ext uri="{FF2B5EF4-FFF2-40B4-BE49-F238E27FC236}">
                <a16:creationId xmlns:a16="http://schemas.microsoft.com/office/drawing/2014/main" id="{482C3AF0-CA3A-8677-85E0-EE8DA353A0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8" r="19586" b="20280"/>
          <a:stretch/>
        </p:blipFill>
        <p:spPr>
          <a:xfrm>
            <a:off x="9115159" y="97385"/>
            <a:ext cx="2565979" cy="2407556"/>
          </a:xfrm>
        </p:spPr>
      </p:pic>
      <p:sp>
        <p:nvSpPr>
          <p:cNvPr id="15" name="مربع نص 14">
            <a:extLst>
              <a:ext uri="{FF2B5EF4-FFF2-40B4-BE49-F238E27FC236}">
                <a16:creationId xmlns:a16="http://schemas.microsoft.com/office/drawing/2014/main" id="{FA7EFC05-7637-D6F2-79DA-FEDD1B6CE009}"/>
              </a:ext>
            </a:extLst>
          </p:cNvPr>
          <p:cNvSpPr txBox="1"/>
          <p:nvPr/>
        </p:nvSpPr>
        <p:spPr>
          <a:xfrm>
            <a:off x="360608" y="234106"/>
            <a:ext cx="8983014" cy="59093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685800" indent="-685800" 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ar-SA" sz="5400" b="1" dirty="0"/>
              <a:t>ما مفهوم البحث العلمي ؟</a:t>
            </a:r>
          </a:p>
          <a:p>
            <a:pPr marL="685800" indent="-685800" 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ar-SA" sz="5400" b="1" dirty="0"/>
              <a:t>ما أهمية البحث العلمي للطالب ؟</a:t>
            </a:r>
          </a:p>
          <a:p>
            <a:pPr marL="685800" indent="-685800" 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ar-SA" sz="5400" b="1" dirty="0"/>
              <a:t>ما مجالات البحث العلمي ؟</a:t>
            </a:r>
          </a:p>
          <a:p>
            <a:pPr marL="685800" indent="-685800" algn="ctr">
              <a:buFont typeface="Arial" panose="020B0604020202020204" pitchFamily="34" charset="0"/>
              <a:buChar char="•"/>
            </a:pPr>
            <a:endParaRPr lang="ar-SA" sz="5400" b="1" dirty="0"/>
          </a:p>
        </p:txBody>
      </p:sp>
    </p:spTree>
    <p:extLst>
      <p:ext uri="{BB962C8B-B14F-4D97-AF65-F5344CB8AC3E}">
        <p14:creationId xmlns:p14="http://schemas.microsoft.com/office/powerpoint/2010/main" val="93812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صر نائب للمحتوى 6">
            <a:extLst>
              <a:ext uri="{FF2B5EF4-FFF2-40B4-BE49-F238E27FC236}">
                <a16:creationId xmlns:a16="http://schemas.microsoft.com/office/drawing/2014/main" id="{D8605929-0CAC-1668-2B60-998345CF94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324" y="-16506"/>
            <a:ext cx="11977352" cy="4351338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ar-SA" sz="6600" dirty="0">
                <a:latin typeface="ae_AlMateen" panose="02060803050605020204" pitchFamily="18" charset="-78"/>
                <a:cs typeface="ae_AlMateen" panose="02060803050605020204" pitchFamily="18" charset="-78"/>
              </a:rPr>
              <a:t>عرفنا في الدرس السابق مفهوم البحث العلمي ، </a:t>
            </a:r>
            <a:r>
              <a:rPr lang="ar-SA" sz="6600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ae_AlMateen" panose="02060803050605020204" pitchFamily="18" charset="-78"/>
                <a:cs typeface="ae_AlMateen" panose="02060803050605020204" pitchFamily="18" charset="-78"/>
              </a:rPr>
              <a:t>فماذا يعني المنهج </a:t>
            </a:r>
            <a:r>
              <a:rPr lang="ar-SA" sz="6600" dirty="0">
                <a:latin typeface="ae_AlMateen" panose="02060803050605020204" pitchFamily="18" charset="-78"/>
                <a:cs typeface="ae_AlMateen" panose="02060803050605020204" pitchFamily="18" charset="-78"/>
              </a:rPr>
              <a:t>؟</a:t>
            </a:r>
          </a:p>
        </p:txBody>
      </p:sp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">
            <p14:nvContentPartPr>
              <p14:cNvPr id="12" name="حبر 11">
                <a:extLst>
                  <a:ext uri="{FF2B5EF4-FFF2-40B4-BE49-F238E27FC236}">
                    <a16:creationId xmlns:a16="http://schemas.microsoft.com/office/drawing/2014/main" id="{DC480CF0-961C-7B02-2EFE-B024564AC022}"/>
                  </a:ext>
                </a:extLst>
              </p14:cNvPr>
              <p14:cNvContentPartPr/>
              <p14:nvPr/>
            </p14:nvContentPartPr>
            <p14:xfrm>
              <a:off x="4462402" y="4037921"/>
              <a:ext cx="5156280" cy="360"/>
            </p14:xfrm>
          </p:contentPart>
        </mc:Choice>
        <mc:Fallback>
          <p:pic>
            <p:nvPicPr>
              <p:cNvPr id="12" name="حبر 11">
                <a:extLst>
                  <a:ext uri="{FF2B5EF4-FFF2-40B4-BE49-F238E27FC236}">
                    <a16:creationId xmlns:a16="http://schemas.microsoft.com/office/drawing/2014/main" id="{DC480CF0-961C-7B02-2EFE-B024564AC02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26402" y="4001921"/>
                <a:ext cx="5227920" cy="72000"/>
              </a:xfrm>
              <a:prstGeom prst="rect">
                <a:avLst/>
              </a:prstGeom>
            </p:spPr>
          </p:pic>
        </mc:Fallback>
      </mc:AlternateContent>
      <p:pic>
        <p:nvPicPr>
          <p:cNvPr id="14" name="صورة 13">
            <a:extLst>
              <a:ext uri="{FF2B5EF4-FFF2-40B4-BE49-F238E27FC236}">
                <a16:creationId xmlns:a16="http://schemas.microsoft.com/office/drawing/2014/main" id="{CBE2611D-9F31-97DD-58DE-4A1093D4F0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14" y="198395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603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E487ED4-9BA2-1FB1-A008-E381EA1A5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6000" b="1" dirty="0"/>
              <a:t>أولا : مفهوم منهج البحث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1438C390-FA56-DE56-2190-E621F13CA7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ar-SA" sz="5400" b="1" i="0" dirty="0">
                <a:solidFill>
                  <a:srgbClr val="242021"/>
                </a:solidFill>
                <a:effectLst/>
                <a:latin typeface="AlBayan"/>
              </a:rPr>
              <a:t>المنهاج </a:t>
            </a:r>
            <a:r>
              <a:rPr lang="ar-SA" sz="5400" b="0" i="0" dirty="0">
                <a:solidFill>
                  <a:srgbClr val="242021"/>
                </a:solidFill>
                <a:effectLst/>
                <a:latin typeface="AlBayan"/>
              </a:rPr>
              <a:t>: </a:t>
            </a:r>
            <a:r>
              <a:rPr lang="ar-SA" sz="5400" b="1" i="0" dirty="0">
                <a:solidFill>
                  <a:srgbClr val="C00000"/>
                </a:solidFill>
                <a:effectLst/>
                <a:latin typeface="AlBayan"/>
              </a:rPr>
              <a:t>الطريق الواضح</a:t>
            </a:r>
            <a:r>
              <a:rPr lang="ar-SA" sz="5400" b="0" i="0" dirty="0">
                <a:solidFill>
                  <a:srgbClr val="242021"/>
                </a:solidFill>
                <a:effectLst/>
                <a:latin typeface="AlBayan"/>
              </a:rPr>
              <a:t>، وفي هذا المعنى اللغوي يستخدم العلماء العرب المعاصرون مصطلح (المنهج) وجمعه (مناهج) ، </a:t>
            </a:r>
            <a:r>
              <a:rPr lang="ar-SA" sz="5400" b="1" i="0" dirty="0">
                <a:solidFill>
                  <a:srgbClr val="242021"/>
                </a:solidFill>
                <a:effectLst/>
                <a:latin typeface="AlBayan"/>
              </a:rPr>
              <a:t>وهي الطرق الواضحة التي يسلكها الدارسون في دراساتهم لظاهرة من الظواهر محل البحث والدراسة .</a:t>
            </a:r>
            <a:r>
              <a:rPr lang="ar-SA" sz="7200" b="1" dirty="0"/>
              <a:t> </a:t>
            </a:r>
          </a:p>
        </p:txBody>
      </p:sp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2">
            <p14:nvContentPartPr>
              <p14:cNvPr id="5" name="حبر 4">
                <a:extLst>
                  <a:ext uri="{FF2B5EF4-FFF2-40B4-BE49-F238E27FC236}">
                    <a16:creationId xmlns:a16="http://schemas.microsoft.com/office/drawing/2014/main" id="{D10B0F07-B8F5-642F-AC04-E5E0D8C4871E}"/>
                  </a:ext>
                </a:extLst>
              </p14:cNvPr>
              <p14:cNvContentPartPr/>
              <p14:nvPr/>
            </p14:nvContentPartPr>
            <p14:xfrm>
              <a:off x="4048743" y="5564170"/>
              <a:ext cx="7252560" cy="360"/>
            </p14:xfrm>
          </p:contentPart>
        </mc:Choice>
        <mc:Fallback>
          <p:pic>
            <p:nvPicPr>
              <p:cNvPr id="5" name="حبر 4">
                <a:extLst>
                  <a:ext uri="{FF2B5EF4-FFF2-40B4-BE49-F238E27FC236}">
                    <a16:creationId xmlns:a16="http://schemas.microsoft.com/office/drawing/2014/main" id="{D10B0F07-B8F5-642F-AC04-E5E0D8C4871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12743" y="5528170"/>
                <a:ext cx="73242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">
            <p14:nvContentPartPr>
              <p14:cNvPr id="6" name="حبر 5">
                <a:extLst>
                  <a:ext uri="{FF2B5EF4-FFF2-40B4-BE49-F238E27FC236}">
                    <a16:creationId xmlns:a16="http://schemas.microsoft.com/office/drawing/2014/main" id="{42CA7510-C68C-D763-65FC-DC88853683AE}"/>
                  </a:ext>
                </a:extLst>
              </p14:cNvPr>
              <p14:cNvContentPartPr/>
              <p14:nvPr/>
            </p14:nvContentPartPr>
            <p14:xfrm>
              <a:off x="907961" y="4527370"/>
              <a:ext cx="10058542" cy="360"/>
            </p14:xfrm>
          </p:contentPart>
        </mc:Choice>
        <mc:Fallback>
          <p:pic>
            <p:nvPicPr>
              <p:cNvPr id="6" name="حبر 5">
                <a:extLst>
                  <a:ext uri="{FF2B5EF4-FFF2-40B4-BE49-F238E27FC236}">
                    <a16:creationId xmlns:a16="http://schemas.microsoft.com/office/drawing/2014/main" id="{42CA7510-C68C-D763-65FC-DC88853683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72322" y="4491370"/>
                <a:ext cx="10130180" cy="720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صورة 7">
            <a:extLst>
              <a:ext uri="{FF2B5EF4-FFF2-40B4-BE49-F238E27FC236}">
                <a16:creationId xmlns:a16="http://schemas.microsoft.com/office/drawing/2014/main" id="{6D053860-B85E-1119-14EF-A9E942878B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72" r="20360"/>
          <a:stretch/>
        </p:blipFill>
        <p:spPr>
          <a:xfrm>
            <a:off x="437883" y="213518"/>
            <a:ext cx="1803042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45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B65BBBA2-AFF3-D9F1-6347-5076B89F5F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21503" y="276850"/>
            <a:ext cx="6520243" cy="5563719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ar-SA" sz="7600" b="0" i="0" dirty="0">
                <a:solidFill>
                  <a:srgbClr val="242021"/>
                </a:solidFill>
                <a:effectLst/>
                <a:latin typeface="AlBayan"/>
              </a:rPr>
              <a:t>يتكون منهج البحث العلمي من ثلاث كلمات، هي: (منهج - بحث – علمي). </a:t>
            </a:r>
          </a:p>
          <a:p>
            <a:pPr marL="0" indent="0">
              <a:lnSpc>
                <a:spcPct val="170000"/>
              </a:lnSpc>
              <a:buNone/>
            </a:pPr>
            <a:endParaRPr lang="ar-SA" sz="2200" b="0" i="0" dirty="0">
              <a:solidFill>
                <a:srgbClr val="242021"/>
              </a:solidFill>
              <a:effectLst/>
              <a:latin typeface="AlBayan"/>
            </a:endParaRPr>
          </a:p>
          <a:p>
            <a:pPr marL="0" indent="0">
              <a:buNone/>
            </a:pPr>
            <a:r>
              <a:rPr lang="ar-SA" sz="5900" b="1" i="0" dirty="0">
                <a:solidFill>
                  <a:srgbClr val="C00000"/>
                </a:solidFill>
                <a:effectLst/>
                <a:latin typeface="AlBayan"/>
              </a:rPr>
              <a:t>يعرف منهج البحث العلمي بأنه:</a:t>
            </a:r>
          </a:p>
          <a:p>
            <a:pPr marL="0" indent="0">
              <a:buNone/>
            </a:pPr>
            <a:endParaRPr lang="ar-SA" sz="5100" b="1" i="0" dirty="0">
              <a:solidFill>
                <a:srgbClr val="C00000"/>
              </a:solidFill>
              <a:effectLst/>
              <a:latin typeface="AlBayan"/>
            </a:endParaRPr>
          </a:p>
          <a:p>
            <a:pPr marL="0" indent="0" algn="ctr">
              <a:lnSpc>
                <a:spcPct val="160000"/>
              </a:lnSpc>
              <a:buNone/>
            </a:pPr>
            <a:r>
              <a:rPr lang="ar-SA" sz="6700" b="1" i="0" dirty="0">
                <a:solidFill>
                  <a:srgbClr val="002060"/>
                </a:solidFill>
                <a:effectLst/>
                <a:latin typeface="AlBayan"/>
              </a:rPr>
              <a:t>الطريق الذي يتبعه الباحث للكشف عن حقيقة</a:t>
            </a:r>
            <a:r>
              <a:rPr lang="ar-SA" sz="6700" b="1" dirty="0">
                <a:solidFill>
                  <a:srgbClr val="002060"/>
                </a:solidFill>
                <a:latin typeface="AlBayan"/>
              </a:rPr>
              <a:t>ٍ</a:t>
            </a:r>
            <a:r>
              <a:rPr lang="ar-SA" sz="6700" b="1" i="0" dirty="0">
                <a:solidFill>
                  <a:srgbClr val="002060"/>
                </a:solidFill>
                <a:effectLst/>
                <a:latin typeface="AlBayan"/>
              </a:rPr>
              <a:t> أو ظاهرة أو حل مشكلة وفقا </a:t>
            </a:r>
            <a:r>
              <a:rPr lang="ar-SA" sz="6700" b="1" dirty="0">
                <a:solidFill>
                  <a:srgbClr val="002060"/>
                </a:solidFill>
                <a:latin typeface="AlBayan"/>
              </a:rPr>
              <a:t>للأساليب العلمية حتى يصل إلى نتيجة معلومة 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4" name="حبر 23">
                <a:extLst>
                  <a:ext uri="{FF2B5EF4-FFF2-40B4-BE49-F238E27FC236}">
                    <a16:creationId xmlns:a16="http://schemas.microsoft.com/office/drawing/2014/main" id="{6D417F9B-3392-E2E3-08C4-2D706572EAFD}"/>
                  </a:ext>
                </a:extLst>
              </p14:cNvPr>
              <p14:cNvContentPartPr/>
              <p14:nvPr/>
            </p14:nvContentPartPr>
            <p14:xfrm>
              <a:off x="5032623" y="2712250"/>
              <a:ext cx="408600" cy="1464120"/>
            </p14:xfrm>
          </p:contentPart>
        </mc:Choice>
        <mc:Fallback xmlns="">
          <p:pic>
            <p:nvPicPr>
              <p:cNvPr id="24" name="حبر 23">
                <a:extLst>
                  <a:ext uri="{FF2B5EF4-FFF2-40B4-BE49-F238E27FC236}">
                    <a16:creationId xmlns:a16="http://schemas.microsoft.com/office/drawing/2014/main" id="{6D417F9B-3392-E2E3-08C4-2D706572EAF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969623" y="2649250"/>
                <a:ext cx="534240" cy="158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5" name="حبر 24">
                <a:extLst>
                  <a:ext uri="{FF2B5EF4-FFF2-40B4-BE49-F238E27FC236}">
                    <a16:creationId xmlns:a16="http://schemas.microsoft.com/office/drawing/2014/main" id="{B54567BD-7197-638B-181C-13FAD2C6384C}"/>
                  </a:ext>
                </a:extLst>
              </p14:cNvPr>
              <p14:cNvContentPartPr/>
              <p14:nvPr/>
            </p14:nvContentPartPr>
            <p14:xfrm>
              <a:off x="4703223" y="2396170"/>
              <a:ext cx="641160" cy="837720"/>
            </p14:xfrm>
          </p:contentPart>
        </mc:Choice>
        <mc:Fallback xmlns="">
          <p:pic>
            <p:nvPicPr>
              <p:cNvPr id="25" name="حبر 24">
                <a:extLst>
                  <a:ext uri="{FF2B5EF4-FFF2-40B4-BE49-F238E27FC236}">
                    <a16:creationId xmlns:a16="http://schemas.microsoft.com/office/drawing/2014/main" id="{B54567BD-7197-638B-181C-13FAD2C6384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640583" y="2333170"/>
                <a:ext cx="766800" cy="96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6" name="حبر 25">
                <a:extLst>
                  <a:ext uri="{FF2B5EF4-FFF2-40B4-BE49-F238E27FC236}">
                    <a16:creationId xmlns:a16="http://schemas.microsoft.com/office/drawing/2014/main" id="{D359213A-1238-7465-598B-4AAA823A61BC}"/>
                  </a:ext>
                </a:extLst>
              </p14:cNvPr>
              <p14:cNvContentPartPr/>
              <p14:nvPr/>
            </p14:nvContentPartPr>
            <p14:xfrm>
              <a:off x="4720143" y="2101690"/>
              <a:ext cx="765360" cy="778680"/>
            </p14:xfrm>
          </p:contentPart>
        </mc:Choice>
        <mc:Fallback xmlns="">
          <p:pic>
            <p:nvPicPr>
              <p:cNvPr id="26" name="حبر 25">
                <a:extLst>
                  <a:ext uri="{FF2B5EF4-FFF2-40B4-BE49-F238E27FC236}">
                    <a16:creationId xmlns:a16="http://schemas.microsoft.com/office/drawing/2014/main" id="{D359213A-1238-7465-598B-4AAA823A61B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657143" y="2038690"/>
                <a:ext cx="891000" cy="90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7" name="حبر 26">
                <a:extLst>
                  <a:ext uri="{FF2B5EF4-FFF2-40B4-BE49-F238E27FC236}">
                    <a16:creationId xmlns:a16="http://schemas.microsoft.com/office/drawing/2014/main" id="{BA402486-1BF5-E9A4-5FA2-3302777EE47A}"/>
                  </a:ext>
                </a:extLst>
              </p14:cNvPr>
              <p14:cNvContentPartPr/>
              <p14:nvPr/>
            </p14:nvContentPartPr>
            <p14:xfrm>
              <a:off x="4094103" y="276850"/>
              <a:ext cx="137160" cy="695520"/>
            </p14:xfrm>
          </p:contentPart>
        </mc:Choice>
        <mc:Fallback xmlns="">
          <p:pic>
            <p:nvPicPr>
              <p:cNvPr id="27" name="حبر 26">
                <a:extLst>
                  <a:ext uri="{FF2B5EF4-FFF2-40B4-BE49-F238E27FC236}">
                    <a16:creationId xmlns:a16="http://schemas.microsoft.com/office/drawing/2014/main" id="{BA402486-1BF5-E9A4-5FA2-3302777EE47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031103" y="214210"/>
                <a:ext cx="262800" cy="82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8" name="حبر 27">
                <a:extLst>
                  <a:ext uri="{FF2B5EF4-FFF2-40B4-BE49-F238E27FC236}">
                    <a16:creationId xmlns:a16="http://schemas.microsoft.com/office/drawing/2014/main" id="{48723D82-5B81-727A-8E1A-7026DEC535C1}"/>
                  </a:ext>
                </a:extLst>
              </p14:cNvPr>
              <p14:cNvContentPartPr/>
              <p14:nvPr/>
            </p14:nvContentPartPr>
            <p14:xfrm>
              <a:off x="4768743" y="1744210"/>
              <a:ext cx="235080" cy="187920"/>
            </p14:xfrm>
          </p:contentPart>
        </mc:Choice>
        <mc:Fallback xmlns="">
          <p:pic>
            <p:nvPicPr>
              <p:cNvPr id="28" name="حبر 27">
                <a:extLst>
                  <a:ext uri="{FF2B5EF4-FFF2-40B4-BE49-F238E27FC236}">
                    <a16:creationId xmlns:a16="http://schemas.microsoft.com/office/drawing/2014/main" id="{48723D82-5B81-727A-8E1A-7026DEC535C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706103" y="1681210"/>
                <a:ext cx="360720" cy="31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0" name="حبر 29">
                <a:extLst>
                  <a:ext uri="{FF2B5EF4-FFF2-40B4-BE49-F238E27FC236}">
                    <a16:creationId xmlns:a16="http://schemas.microsoft.com/office/drawing/2014/main" id="{2A355C7F-6F62-CE50-E60E-B7DF6F99B1C1}"/>
                  </a:ext>
                </a:extLst>
              </p14:cNvPr>
              <p14:cNvContentPartPr/>
              <p14:nvPr/>
            </p14:nvContentPartPr>
            <p14:xfrm>
              <a:off x="4526103" y="1307170"/>
              <a:ext cx="507600" cy="1677600"/>
            </p14:xfrm>
          </p:contentPart>
        </mc:Choice>
        <mc:Fallback xmlns="">
          <p:pic>
            <p:nvPicPr>
              <p:cNvPr id="30" name="حبر 29">
                <a:extLst>
                  <a:ext uri="{FF2B5EF4-FFF2-40B4-BE49-F238E27FC236}">
                    <a16:creationId xmlns:a16="http://schemas.microsoft.com/office/drawing/2014/main" id="{2A355C7F-6F62-CE50-E60E-B7DF6F99B1C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463463" y="1244530"/>
                <a:ext cx="633240" cy="180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1" name="حبر 30">
                <a:extLst>
                  <a:ext uri="{FF2B5EF4-FFF2-40B4-BE49-F238E27FC236}">
                    <a16:creationId xmlns:a16="http://schemas.microsoft.com/office/drawing/2014/main" id="{DC78F8C3-E591-68FD-1807-33EA351A98BC}"/>
                  </a:ext>
                </a:extLst>
              </p14:cNvPr>
              <p14:cNvContentPartPr/>
              <p14:nvPr/>
            </p14:nvContentPartPr>
            <p14:xfrm>
              <a:off x="4674783" y="2942650"/>
              <a:ext cx="360" cy="360"/>
            </p14:xfrm>
          </p:contentPart>
        </mc:Choice>
        <mc:Fallback xmlns="">
          <p:pic>
            <p:nvPicPr>
              <p:cNvPr id="31" name="حبر 30">
                <a:extLst>
                  <a:ext uri="{FF2B5EF4-FFF2-40B4-BE49-F238E27FC236}">
                    <a16:creationId xmlns:a16="http://schemas.microsoft.com/office/drawing/2014/main" id="{DC78F8C3-E591-68FD-1807-33EA351A98BC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612143" y="2879650"/>
                <a:ext cx="126000" cy="126000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عنصر نائب للمحتوى 9">
            <a:extLst>
              <a:ext uri="{FF2B5EF4-FFF2-40B4-BE49-F238E27FC236}">
                <a16:creationId xmlns:a16="http://schemas.microsoft.com/office/drawing/2014/main" id="{4FA54429-E454-B1E3-43A2-C6AC1B54AA5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33" y="624625"/>
            <a:ext cx="4989545" cy="4314423"/>
          </a:xfrm>
        </p:spPr>
      </p:pic>
      <p:sp>
        <p:nvSpPr>
          <p:cNvPr id="11" name="مستطيل 10">
            <a:extLst>
              <a:ext uri="{FF2B5EF4-FFF2-40B4-BE49-F238E27FC236}">
                <a16:creationId xmlns:a16="http://schemas.microsoft.com/office/drawing/2014/main" id="{8D01C632-0F78-9770-7F81-667185D4E2D3}"/>
              </a:ext>
            </a:extLst>
          </p:cNvPr>
          <p:cNvSpPr/>
          <p:nvPr/>
        </p:nvSpPr>
        <p:spPr>
          <a:xfrm>
            <a:off x="4720143" y="1063488"/>
            <a:ext cx="833405" cy="201532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just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95275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AF23B501-C9C3-372E-E868-7AA10849F3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2351" y="305918"/>
            <a:ext cx="5618409" cy="3757367"/>
          </a:xfrm>
        </p:spPr>
        <p:txBody>
          <a:bodyPr>
            <a:normAutofit fontScale="925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ar-SA" sz="8000" b="1" dirty="0"/>
              <a:t>هل للبحث العلمي منهج واحد ؟</a:t>
            </a:r>
          </a:p>
        </p:txBody>
      </p:sp>
      <p:pic>
        <p:nvPicPr>
          <p:cNvPr id="11" name="عنصر نائب للمحتوى 10">
            <a:extLst>
              <a:ext uri="{FF2B5EF4-FFF2-40B4-BE49-F238E27FC236}">
                <a16:creationId xmlns:a16="http://schemas.microsoft.com/office/drawing/2014/main" id="{50625DCD-1CFE-20E3-A3A2-84B7345C9A5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40" y="493610"/>
            <a:ext cx="3609699" cy="3757368"/>
          </a:xfr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0869836F-24B4-49A6-2491-9ED9D853BB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76" y="2786912"/>
            <a:ext cx="5403325" cy="3466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54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AAEBEC7F-5389-BACE-E752-53AF0C04E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850" y="473343"/>
            <a:ext cx="10515600" cy="501949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ar-SA" b="1" i="0" dirty="0">
                <a:solidFill>
                  <a:srgbClr val="242021"/>
                </a:solidFill>
                <a:effectLst/>
                <a:latin typeface="AlBayan"/>
              </a:rPr>
              <a:t>يعد منهج البحث العلمي أحد الإجراءات والأساليب الضرورية لحل المشكلات وتفسير الظواهر؛ للكشف عن جوانب الغموض، </a:t>
            </a:r>
            <a:r>
              <a:rPr lang="ar-SA" b="1" i="0" dirty="0">
                <a:solidFill>
                  <a:srgbClr val="C00000"/>
                </a:solidFill>
                <a:effectLst/>
                <a:latin typeface="AlBayan"/>
              </a:rPr>
              <a:t>وتختلف هذه المشكلات والظواهر فيما بينها</a:t>
            </a:r>
            <a:r>
              <a:rPr lang="ar-SA" b="1" i="0" dirty="0">
                <a:solidFill>
                  <a:srgbClr val="242021"/>
                </a:solidFill>
                <a:effectLst/>
                <a:latin typeface="AlBayan"/>
              </a:rPr>
              <a:t>؛ فمنها ما له علاقة تاريخية، أو طبيعة ُ يمكن وصفها من خلال استطلاع آراء أفراد المجتمع، ومنها ما يدرس بالتجربة، </a:t>
            </a:r>
            <a:r>
              <a:rPr lang="ar-SA" b="1" i="0" dirty="0">
                <a:solidFill>
                  <a:srgbClr val="002060"/>
                </a:solidFill>
                <a:effectLst/>
                <a:highlight>
                  <a:srgbClr val="FFFF00"/>
                </a:highlight>
                <a:latin typeface="AlBayan"/>
              </a:rPr>
              <a:t>ولأن تلك المشكلات والظواهر تختلف حسب طبيعتها كان لا بد من تعدد مناهج البحث العلمي وأساليبه حتى يتناسب منهج البحث المستخدم مع طبيعة المشكلة والظاهرة المراد دراستها</a:t>
            </a:r>
            <a:r>
              <a:rPr lang="ar-SA" sz="3200" b="1" dirty="0">
                <a:solidFill>
                  <a:srgbClr val="002060"/>
                </a:solidFill>
                <a:highlight>
                  <a:srgbClr val="FFFF00"/>
                </a:highlight>
              </a:rPr>
              <a:t> </a:t>
            </a:r>
            <a:br>
              <a:rPr lang="ar-SA" sz="1800" dirty="0">
                <a:solidFill>
                  <a:srgbClr val="002060"/>
                </a:solidFill>
                <a:highlight>
                  <a:srgbClr val="FFFF00"/>
                </a:highlight>
              </a:rPr>
            </a:br>
            <a:endParaRPr lang="ar-SA" sz="1800" dirty="0">
              <a:solidFill>
                <a:srgbClr val="00206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289582332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4">
            <a:extLst>
              <a:ext uri="{FF2B5EF4-FFF2-40B4-BE49-F238E27FC236}">
                <a16:creationId xmlns:a16="http://schemas.microsoft.com/office/drawing/2014/main" id="{F58881A9-E78A-8578-19F8-AC5AF9DD5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ar-SA" sz="8000" b="1" dirty="0">
                <a:ln w="28575">
                  <a:solidFill>
                    <a:schemeClr val="tx1"/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أنواع مناهج البحث العلمي</a:t>
            </a:r>
          </a:p>
        </p:txBody>
      </p:sp>
      <p:pic>
        <p:nvPicPr>
          <p:cNvPr id="8" name="عنصر نائب للمحتوى 7">
            <a:extLst>
              <a:ext uri="{FF2B5EF4-FFF2-40B4-BE49-F238E27FC236}">
                <a16:creationId xmlns:a16="http://schemas.microsoft.com/office/drawing/2014/main" id="{F6695D9A-E799-187D-9684-6890090D0B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0536" y="2221608"/>
            <a:ext cx="10610946" cy="2826913"/>
          </a:xfrm>
        </p:spPr>
      </p:pic>
    </p:spTree>
    <p:extLst>
      <p:ext uri="{BB962C8B-B14F-4D97-AF65-F5344CB8AC3E}">
        <p14:creationId xmlns:p14="http://schemas.microsoft.com/office/powerpoint/2010/main" val="852823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0248408F-A64C-4113-73EC-8E04F5E41E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8417" y="450761"/>
            <a:ext cx="10067775" cy="5783922"/>
          </a:xfr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9C62C39E-D988-E785-3D10-3EB62396FA5D}"/>
              </a:ext>
            </a:extLst>
          </p:cNvPr>
          <p:cNvSpPr/>
          <p:nvPr/>
        </p:nvSpPr>
        <p:spPr>
          <a:xfrm>
            <a:off x="7946265" y="2363273"/>
            <a:ext cx="2955701" cy="348373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83CDB001-CC69-B08D-C44C-971E584F3528}"/>
              </a:ext>
            </a:extLst>
          </p:cNvPr>
          <p:cNvSpPr/>
          <p:nvPr/>
        </p:nvSpPr>
        <p:spPr>
          <a:xfrm>
            <a:off x="4734453" y="2363272"/>
            <a:ext cx="2955701" cy="348373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888FC09E-58FC-D5AB-07A7-19AF897B7324}"/>
              </a:ext>
            </a:extLst>
          </p:cNvPr>
          <p:cNvSpPr/>
          <p:nvPr/>
        </p:nvSpPr>
        <p:spPr>
          <a:xfrm>
            <a:off x="1606640" y="2363271"/>
            <a:ext cx="2955701" cy="348373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65452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135C4894-CF57-770E-FDF7-790DAECC0A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9020" y="618186"/>
            <a:ext cx="10708783" cy="5558777"/>
          </a:xfr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064E9B5D-EF5D-1897-C3AC-40B95C3AE10E}"/>
              </a:ext>
            </a:extLst>
          </p:cNvPr>
          <p:cNvSpPr/>
          <p:nvPr/>
        </p:nvSpPr>
        <p:spPr>
          <a:xfrm>
            <a:off x="7888310" y="2163651"/>
            <a:ext cx="3290552" cy="370911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39FE6C43-6752-9016-9FF2-8A5A62E60A88}"/>
              </a:ext>
            </a:extLst>
          </p:cNvPr>
          <p:cNvSpPr/>
          <p:nvPr/>
        </p:nvSpPr>
        <p:spPr>
          <a:xfrm>
            <a:off x="4450724" y="2133595"/>
            <a:ext cx="3290552" cy="370911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700CFD82-3208-9D83-7443-21A6E9C600FE}"/>
              </a:ext>
            </a:extLst>
          </p:cNvPr>
          <p:cNvSpPr/>
          <p:nvPr/>
        </p:nvSpPr>
        <p:spPr>
          <a:xfrm>
            <a:off x="1074313" y="2075645"/>
            <a:ext cx="3290552" cy="370911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5543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9064F352-D0C2-1410-ECC5-A81552716A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5001" y="463638"/>
            <a:ext cx="11113225" cy="6072389"/>
          </a:xfr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19526844-C1B5-5D92-DB42-14DEF6C4E922}"/>
              </a:ext>
            </a:extLst>
          </p:cNvPr>
          <p:cNvSpPr/>
          <p:nvPr/>
        </p:nvSpPr>
        <p:spPr>
          <a:xfrm>
            <a:off x="7856112" y="2672367"/>
            <a:ext cx="3682113" cy="383790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DB2A5DD1-B397-3A63-8A84-806A5E50550C}"/>
              </a:ext>
            </a:extLst>
          </p:cNvPr>
          <p:cNvSpPr/>
          <p:nvPr/>
        </p:nvSpPr>
        <p:spPr>
          <a:xfrm>
            <a:off x="4140556" y="2672367"/>
            <a:ext cx="3682113" cy="383790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47DF4402-C180-D2AC-5757-13111AD49DCE}"/>
              </a:ext>
            </a:extLst>
          </p:cNvPr>
          <p:cNvSpPr/>
          <p:nvPr/>
        </p:nvSpPr>
        <p:spPr>
          <a:xfrm>
            <a:off x="458443" y="2672367"/>
            <a:ext cx="3682113" cy="383790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88001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A21473FA-374D-3FC9-C623-390D19AEF2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7882" y="347730"/>
            <a:ext cx="11418574" cy="5841761"/>
          </a:xfr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A805A61C-5CF1-C0BC-93AC-B014F6D5AF5D}"/>
              </a:ext>
            </a:extLst>
          </p:cNvPr>
          <p:cNvSpPr/>
          <p:nvPr/>
        </p:nvSpPr>
        <p:spPr>
          <a:xfrm>
            <a:off x="7759521" y="2150772"/>
            <a:ext cx="3367825" cy="389585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F03118E0-B29E-39DD-1537-3E146FC9CA0E}"/>
              </a:ext>
            </a:extLst>
          </p:cNvPr>
          <p:cNvSpPr/>
          <p:nvPr/>
        </p:nvSpPr>
        <p:spPr>
          <a:xfrm>
            <a:off x="4325155" y="2150771"/>
            <a:ext cx="3367825" cy="389585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BB301A50-1830-9EBC-F229-884FADD85F9E}"/>
              </a:ext>
            </a:extLst>
          </p:cNvPr>
          <p:cNvSpPr/>
          <p:nvPr/>
        </p:nvSpPr>
        <p:spPr>
          <a:xfrm>
            <a:off x="759854" y="2082085"/>
            <a:ext cx="3367825" cy="389585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33666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عنصر نائب للمحتوى 4">
            <a:extLst>
              <a:ext uri="{FF2B5EF4-FFF2-40B4-BE49-F238E27FC236}">
                <a16:creationId xmlns:a16="http://schemas.microsoft.com/office/drawing/2014/main" id="{D3AAD60B-243A-A0D2-C0A1-AB93ECC56D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4169" y="-226703"/>
            <a:ext cx="11598449" cy="5947500"/>
          </a:xfr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C8DAD553-07BF-BFFA-E7BE-0836EC4C6D7F}"/>
              </a:ext>
            </a:extLst>
          </p:cNvPr>
          <p:cNvSpPr txBox="1"/>
          <p:nvPr/>
        </p:nvSpPr>
        <p:spPr>
          <a:xfrm>
            <a:off x="7611414" y="3090933"/>
            <a:ext cx="2775397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/>
              <a:t>التطورات  التقنية في الحكومة الالكترونية في المملكة العربية السعودية بين عامي 2018 و 2024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192A1B39-E062-7781-46AB-84146A175167}"/>
              </a:ext>
            </a:extLst>
          </p:cNvPr>
          <p:cNvSpPr txBox="1"/>
          <p:nvPr/>
        </p:nvSpPr>
        <p:spPr>
          <a:xfrm>
            <a:off x="4739429" y="3123134"/>
            <a:ext cx="2775397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/>
              <a:t>انتشار  التدخين بين طلاب المرحلتين المتوسطة الثانوية في المملكة العربية السعودية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9278EAF5-5E87-1047-2BBA-B1F25BD19B4F}"/>
              </a:ext>
            </a:extLst>
          </p:cNvPr>
          <p:cNvSpPr txBox="1"/>
          <p:nvPr/>
        </p:nvSpPr>
        <p:spPr>
          <a:xfrm>
            <a:off x="1867444" y="3367829"/>
            <a:ext cx="2775397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/>
              <a:t>أثر الأجهزة الذكية على القدرات العقلية لدى الأطفال و المراهقين</a:t>
            </a:r>
          </a:p>
        </p:txBody>
      </p:sp>
    </p:spTree>
    <p:extLst>
      <p:ext uri="{BB962C8B-B14F-4D97-AF65-F5344CB8AC3E}">
        <p14:creationId xmlns:p14="http://schemas.microsoft.com/office/powerpoint/2010/main" val="2495515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8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صورة 13">
            <a:extLst>
              <a:ext uri="{FF2B5EF4-FFF2-40B4-BE49-F238E27FC236}">
                <a16:creationId xmlns:a16="http://schemas.microsoft.com/office/drawing/2014/main" id="{5552743C-6F7D-08DF-7C66-87AC372C10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7958" y="-307749"/>
            <a:ext cx="11486740" cy="3437763"/>
          </a:xfrm>
          <a:prstGeom prst="rect">
            <a:avLst/>
          </a:prstGeom>
        </p:spPr>
      </p:pic>
      <p:grpSp>
        <p:nvGrpSpPr>
          <p:cNvPr id="22" name="مجموعة 21">
            <a:extLst>
              <a:ext uri="{FF2B5EF4-FFF2-40B4-BE49-F238E27FC236}">
                <a16:creationId xmlns:a16="http://schemas.microsoft.com/office/drawing/2014/main" id="{FB357CE6-3A9A-10CC-A989-6FED79D6229E}"/>
              </a:ext>
            </a:extLst>
          </p:cNvPr>
          <p:cNvGrpSpPr/>
          <p:nvPr/>
        </p:nvGrpSpPr>
        <p:grpSpPr>
          <a:xfrm>
            <a:off x="6552802" y="2098036"/>
            <a:ext cx="4832123" cy="4515265"/>
            <a:chOff x="6552802" y="2098036"/>
            <a:chExt cx="4832123" cy="4515265"/>
          </a:xfrm>
        </p:grpSpPr>
        <p:sp>
          <p:nvSpPr>
            <p:cNvPr id="17" name="مستطيل: زاوية مطوية 16">
              <a:extLst>
                <a:ext uri="{FF2B5EF4-FFF2-40B4-BE49-F238E27FC236}">
                  <a16:creationId xmlns:a16="http://schemas.microsoft.com/office/drawing/2014/main" id="{50FFDA4C-19EE-FBE4-4471-694D57494DCE}"/>
                </a:ext>
              </a:extLst>
            </p:cNvPr>
            <p:cNvSpPr/>
            <p:nvPr/>
          </p:nvSpPr>
          <p:spPr>
            <a:xfrm>
              <a:off x="7482625" y="2781836"/>
              <a:ext cx="3902300" cy="3831465"/>
            </a:xfrm>
            <a:prstGeom prst="foldedCorner">
              <a:avLst/>
            </a:prstGeom>
            <a:blipFill>
              <a:blip r:embed="rId5"/>
              <a:tile tx="0" ty="0" sx="100000" sy="100000" flip="none" algn="tl"/>
            </a:blip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sz="3200" b="1" i="0" dirty="0">
                  <a:solidFill>
                    <a:schemeClr val="tx1"/>
                  </a:solidFill>
                  <a:effectLst/>
                  <a:latin typeface="Tahoma" panose="020B0604030504040204" pitchFamily="34" charset="0"/>
                </a:rPr>
                <a:t>و ما نيل المطالب بالتمني</a:t>
              </a:r>
            </a:p>
            <a:p>
              <a:pPr algn="ctr"/>
              <a:r>
                <a:rPr lang="ar-SA" sz="3200" b="1" i="0" dirty="0">
                  <a:solidFill>
                    <a:schemeClr val="tx1"/>
                  </a:solidFill>
                  <a:effectLst/>
                  <a:latin typeface="Tahoma" panose="020B0604030504040204" pitchFamily="34" charset="0"/>
                </a:rPr>
                <a:t> ولكن تؤخذ الدنيا غلابا </a:t>
              </a:r>
            </a:p>
            <a:p>
              <a:pPr algn="ctr"/>
              <a:endParaRPr lang="ar-SA" sz="3200" b="1" i="0" dirty="0">
                <a:solidFill>
                  <a:schemeClr val="tx1"/>
                </a:solidFill>
                <a:effectLst/>
                <a:latin typeface="Tahoma" panose="020B0604030504040204" pitchFamily="34" charset="0"/>
              </a:endParaRPr>
            </a:p>
            <a:p>
              <a:pPr algn="ctr"/>
              <a:r>
                <a:rPr lang="ar-SA" sz="3200" b="1" i="0" dirty="0">
                  <a:solidFill>
                    <a:schemeClr val="tx1"/>
                  </a:solidFill>
                  <a:effectLst/>
                  <a:latin typeface="Tahoma" panose="020B0604030504040204" pitchFamily="34" charset="0"/>
                </a:rPr>
                <a:t>و ما استعصى على قوم منال</a:t>
              </a:r>
            </a:p>
            <a:p>
              <a:pPr algn="ctr"/>
              <a:r>
                <a:rPr lang="ar-SA" sz="3200" b="1" i="0" dirty="0">
                  <a:solidFill>
                    <a:schemeClr val="tx1"/>
                  </a:solidFill>
                  <a:effectLst/>
                  <a:latin typeface="Tahoma" panose="020B0604030504040204" pitchFamily="34" charset="0"/>
                </a:rPr>
                <a:t> إذا الأقدام كان لهم ركابا </a:t>
              </a:r>
              <a:endParaRPr lang="ar-SA" sz="3200" b="1" dirty="0">
                <a:solidFill>
                  <a:schemeClr val="tx1"/>
                </a:solidFill>
              </a:endParaRPr>
            </a:p>
          </p:txBody>
        </p:sp>
        <p:pic>
          <p:nvPicPr>
            <p:cNvPr id="21" name="صورة 20">
              <a:extLst>
                <a:ext uri="{FF2B5EF4-FFF2-40B4-BE49-F238E27FC236}">
                  <a16:creationId xmlns:a16="http://schemas.microsoft.com/office/drawing/2014/main" id="{DD07B59F-CB01-6099-918D-68D7B49A6F8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552802" y="2098036"/>
              <a:ext cx="1859646" cy="12697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208876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 invX="1"/>
        <p:sndAc>
          <p:stSnd>
            <p:snd r:embed="rId2" name="applause.wav"/>
          </p:stSnd>
        </p:sndAc>
      </p:transition>
    </mc:Choice>
    <mc:Fallback>
      <p:transition spd="slow">
        <p:fad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264</Words>
  <Application>Microsoft Office PowerPoint</Application>
  <PresentationFormat>شاشة عريضة</PresentationFormat>
  <Paragraphs>24</Paragraphs>
  <Slides>14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22" baseType="lpstr">
      <vt:lpstr>AdvertisingBold</vt:lpstr>
      <vt:lpstr>ae_AlMateen</vt:lpstr>
      <vt:lpstr>AlBayan</vt:lpstr>
      <vt:lpstr>Arial</vt:lpstr>
      <vt:lpstr>Calibri</vt:lpstr>
      <vt:lpstr>Calibri Light</vt:lpstr>
      <vt:lpstr>Tahoma</vt:lpstr>
      <vt:lpstr>نسق Office</vt:lpstr>
      <vt:lpstr>مهارة استخدام  مناهج البحث العلمي</vt:lpstr>
      <vt:lpstr>عرض تقديمي في PowerPoint</vt:lpstr>
      <vt:lpstr>عرض تقديمي في PowerPoint</vt:lpstr>
      <vt:lpstr>أولا : مفهوم منهج البحث</vt:lpstr>
      <vt:lpstr>عرض تقديمي في PowerPoint</vt:lpstr>
      <vt:lpstr>عرض تقديمي في PowerPoint</vt:lpstr>
      <vt:lpstr>عرض تقديمي في PowerPoint</vt:lpstr>
      <vt:lpstr>أنواع مناهج البحث العلمي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عبد الرحمن الحميدي</dc:creator>
  <cp:lastModifiedBy>عبد الرحمن الحميدي</cp:lastModifiedBy>
  <cp:revision>16</cp:revision>
  <dcterms:created xsi:type="dcterms:W3CDTF">2024-09-24T05:59:07Z</dcterms:created>
  <dcterms:modified xsi:type="dcterms:W3CDTF">2024-09-24T18:21:34Z</dcterms:modified>
</cp:coreProperties>
</file>