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4144" r:id="rId2"/>
    <p:sldId id="344" r:id="rId3"/>
    <p:sldId id="4142" r:id="rId4"/>
    <p:sldId id="4191" r:id="rId5"/>
    <p:sldId id="4092" r:id="rId6"/>
    <p:sldId id="4118" r:id="rId7"/>
    <p:sldId id="4136" r:id="rId8"/>
    <p:sldId id="4129" r:id="rId9"/>
    <p:sldId id="4149" r:id="rId10"/>
    <p:sldId id="4151" r:id="rId11"/>
    <p:sldId id="4150" r:id="rId12"/>
    <p:sldId id="4192" r:id="rId13"/>
    <p:sldId id="4152" r:id="rId14"/>
    <p:sldId id="4153" r:id="rId15"/>
    <p:sldId id="4193" r:id="rId16"/>
    <p:sldId id="4154" r:id="rId17"/>
    <p:sldId id="4155" r:id="rId18"/>
    <p:sldId id="4156" r:id="rId19"/>
    <p:sldId id="4157" r:id="rId20"/>
    <p:sldId id="4124" r:id="rId21"/>
    <p:sldId id="4158" r:id="rId22"/>
    <p:sldId id="4194" r:id="rId23"/>
    <p:sldId id="4159" r:id="rId24"/>
    <p:sldId id="4160" r:id="rId25"/>
    <p:sldId id="4138" r:id="rId26"/>
    <p:sldId id="4161" r:id="rId27"/>
    <p:sldId id="4162" r:id="rId28"/>
    <p:sldId id="4163" r:id="rId29"/>
    <p:sldId id="4164" r:id="rId30"/>
    <p:sldId id="4195" r:id="rId31"/>
    <p:sldId id="4165" r:id="rId32"/>
    <p:sldId id="4166" r:id="rId33"/>
    <p:sldId id="4167" r:id="rId34"/>
    <p:sldId id="4168" r:id="rId35"/>
    <p:sldId id="4169" r:id="rId36"/>
    <p:sldId id="4170" r:id="rId37"/>
    <p:sldId id="4171" r:id="rId38"/>
    <p:sldId id="4140" r:id="rId39"/>
    <p:sldId id="4172" r:id="rId40"/>
    <p:sldId id="4173" r:id="rId41"/>
    <p:sldId id="4174" r:id="rId42"/>
    <p:sldId id="4175" r:id="rId43"/>
    <p:sldId id="4176" r:id="rId44"/>
    <p:sldId id="4147" r:id="rId45"/>
    <p:sldId id="4145" r:id="rId46"/>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DBD2F"/>
    <a:srgbClr val="A7C3FD"/>
    <a:srgbClr val="073B4C"/>
    <a:srgbClr val="66D166"/>
    <a:srgbClr val="E2ECF1"/>
    <a:srgbClr val="FFFFFF"/>
    <a:srgbClr val="F1F6F8"/>
    <a:srgbClr val="DBE9F0"/>
    <a:srgbClr val="335FF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2407D6-1357-46C8-A27A-08D8E4063296}" v="252" dt="2023-10-09T07:41:01.72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9" autoAdjust="0"/>
    <p:restoredTop sz="95680" autoAdjust="0"/>
  </p:normalViewPr>
  <p:slideViewPr>
    <p:cSldViewPr snapToGrid="0" snapToObjects="1">
      <p:cViewPr varScale="1">
        <p:scale>
          <a:sx n="32" d="100"/>
          <a:sy n="32" d="100"/>
        </p:scale>
        <p:origin x="990" y="102"/>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82" d="100"/>
        <a:sy n="182"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Krona One" panose="02010605030500060004" pitchFamily="2" charset="77"/>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Krona One" panose="02010605030500060004" pitchFamily="2" charset="77"/>
              </a:defRPr>
            </a:lvl1pPr>
          </a:lstStyle>
          <a:p>
            <a:fld id="{EFC10EE1-B198-C942-8235-326C972CBB30}" type="datetimeFigureOut">
              <a:rPr lang="en-US" smtClean="0"/>
              <a:pPr/>
              <a:t>8/17/2024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Krona One" panose="02010605030500060004"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Krona One" panose="02010605030500060004" pitchFamily="2" charset="77"/>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Krona One" panose="02010605030500060004" pitchFamily="2" charset="77"/>
        <a:ea typeface="+mn-ea"/>
        <a:cs typeface="+mn-cs"/>
      </a:defRPr>
    </a:lvl1pPr>
    <a:lvl2pPr marL="914217" algn="l" defTabSz="914217" rtl="0" eaLnBrk="1" latinLnBrk="0" hangingPunct="1">
      <a:defRPr sz="2400" b="0" i="0" kern="1200">
        <a:solidFill>
          <a:schemeClr val="tx1"/>
        </a:solidFill>
        <a:latin typeface="Krona One" panose="02010605030500060004" pitchFamily="2" charset="77"/>
        <a:ea typeface="+mn-ea"/>
        <a:cs typeface="+mn-cs"/>
      </a:defRPr>
    </a:lvl2pPr>
    <a:lvl3pPr marL="1828434" algn="l" defTabSz="914217" rtl="0" eaLnBrk="1" latinLnBrk="0" hangingPunct="1">
      <a:defRPr sz="2400" b="0" i="0" kern="1200">
        <a:solidFill>
          <a:schemeClr val="tx1"/>
        </a:solidFill>
        <a:latin typeface="Krona One" panose="02010605030500060004" pitchFamily="2" charset="77"/>
        <a:ea typeface="+mn-ea"/>
        <a:cs typeface="+mn-cs"/>
      </a:defRPr>
    </a:lvl3pPr>
    <a:lvl4pPr marL="2742651" algn="l" defTabSz="914217" rtl="0" eaLnBrk="1" latinLnBrk="0" hangingPunct="1">
      <a:defRPr sz="2400" b="0" i="0" kern="1200">
        <a:solidFill>
          <a:schemeClr val="tx1"/>
        </a:solidFill>
        <a:latin typeface="Krona One" panose="02010605030500060004" pitchFamily="2" charset="77"/>
        <a:ea typeface="+mn-ea"/>
        <a:cs typeface="+mn-cs"/>
      </a:defRPr>
    </a:lvl4pPr>
    <a:lvl5pPr marL="3656868" algn="l" defTabSz="914217" rtl="0" eaLnBrk="1" latinLnBrk="0" hangingPunct="1">
      <a:defRPr sz="2400" b="0" i="0" kern="1200">
        <a:solidFill>
          <a:schemeClr val="tx1"/>
        </a:solidFill>
        <a:latin typeface="Krona One" panose="02010605030500060004" pitchFamily="2" charset="77"/>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2EAA70E-8BC8-B633-8803-559CD6ACC237}"/>
              </a:ext>
            </a:extLst>
          </p:cNvPr>
          <p:cNvSpPr>
            <a:spLocks noGrp="1"/>
          </p:cNvSpPr>
          <p:nvPr>
            <p:ph type="pic" sz="quarter" idx="10"/>
          </p:nvPr>
        </p:nvSpPr>
        <p:spPr>
          <a:xfrm>
            <a:off x="11185452" y="1473200"/>
            <a:ext cx="11713904" cy="10775507"/>
          </a:xfrm>
          <a:custGeom>
            <a:avLst/>
            <a:gdLst>
              <a:gd name="connsiteX0" fmla="*/ 0 w 11713904"/>
              <a:gd name="connsiteY0" fmla="*/ 0 h 10775507"/>
              <a:gd name="connsiteX1" fmla="*/ 11713904 w 11713904"/>
              <a:gd name="connsiteY1" fmla="*/ 0 h 10775507"/>
              <a:gd name="connsiteX2" fmla="*/ 11713904 w 11713904"/>
              <a:gd name="connsiteY2" fmla="*/ 10775507 h 10775507"/>
              <a:gd name="connsiteX3" fmla="*/ 2110533 w 11713904"/>
              <a:gd name="connsiteY3" fmla="*/ 10775507 h 10775507"/>
              <a:gd name="connsiteX4" fmla="*/ 0 w 11713904"/>
              <a:gd name="connsiteY4" fmla="*/ 8644750 h 10775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3904" h="10775507">
                <a:moveTo>
                  <a:pt x="0" y="0"/>
                </a:moveTo>
                <a:lnTo>
                  <a:pt x="11713904" y="0"/>
                </a:lnTo>
                <a:lnTo>
                  <a:pt x="11713904" y="10775507"/>
                </a:lnTo>
                <a:lnTo>
                  <a:pt x="2110533" y="10775507"/>
                </a:lnTo>
                <a:cubicBezTo>
                  <a:pt x="945489" y="10775507"/>
                  <a:pt x="0" y="9820959"/>
                  <a:pt x="0" y="864475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27712698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Left + Text Righ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879CB3A-7420-1413-770F-34D1B6ADCB1B}"/>
              </a:ext>
            </a:extLst>
          </p:cNvPr>
          <p:cNvSpPr>
            <a:spLocks noGrp="1"/>
          </p:cNvSpPr>
          <p:nvPr>
            <p:ph type="pic" sz="quarter" idx="11"/>
          </p:nvPr>
        </p:nvSpPr>
        <p:spPr>
          <a:xfrm>
            <a:off x="2563330" y="2172606"/>
            <a:ext cx="6702292" cy="8919463"/>
          </a:xfrm>
          <a:custGeom>
            <a:avLst/>
            <a:gdLst>
              <a:gd name="connsiteX0" fmla="*/ 0 w 5029201"/>
              <a:gd name="connsiteY0" fmla="*/ 0 h 6692900"/>
              <a:gd name="connsiteX1" fmla="*/ 3216593 w 5029201"/>
              <a:gd name="connsiteY1" fmla="*/ 0 h 6692900"/>
              <a:gd name="connsiteX2" fmla="*/ 5029201 w 5029201"/>
              <a:gd name="connsiteY2" fmla="*/ 1811748 h 6692900"/>
              <a:gd name="connsiteX3" fmla="*/ 5029201 w 5029201"/>
              <a:gd name="connsiteY3" fmla="*/ 6692900 h 6692900"/>
              <a:gd name="connsiteX4" fmla="*/ 0 w 5029201"/>
              <a:gd name="connsiteY4" fmla="*/ 6692900 h 669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1" h="6692900">
                <a:moveTo>
                  <a:pt x="0" y="0"/>
                </a:moveTo>
                <a:lnTo>
                  <a:pt x="3216593" y="0"/>
                </a:lnTo>
                <a:cubicBezTo>
                  <a:pt x="4217669" y="0"/>
                  <a:pt x="5029201" y="811145"/>
                  <a:pt x="5029201" y="1811748"/>
                </a:cubicBezTo>
                <a:lnTo>
                  <a:pt x="5029201" y="6692900"/>
                </a:lnTo>
                <a:lnTo>
                  <a:pt x="0" y="6692900"/>
                </a:lnTo>
                <a:close/>
              </a:path>
            </a:pathLst>
          </a:custGeom>
          <a:solidFill>
            <a:schemeClr val="bg1">
              <a:lumMod val="95000"/>
            </a:schemeClr>
          </a:solidFill>
          <a:ln>
            <a:noFill/>
          </a:ln>
          <a:effectLst/>
        </p:spPr>
        <p:txBody>
          <a:bodyPr wrap="square" anchor="ctr">
            <a:noAutofit/>
          </a:bodyPr>
          <a:lstStyle>
            <a:lvl1pPr marL="0" indent="0" algn="ctr">
              <a:buFontTx/>
              <a:buNone/>
              <a:defRPr sz="2400" b="0" i="0">
                <a:latin typeface="Krona One" panose="02010605030500060004" pitchFamily="2" charset="77"/>
              </a:defRPr>
            </a:lvl1pPr>
          </a:lstStyle>
          <a:p>
            <a:endParaRPr lang="en-US" dirty="0"/>
          </a:p>
        </p:txBody>
      </p:sp>
    </p:spTree>
    <p:extLst>
      <p:ext uri="{BB962C8B-B14F-4D97-AF65-F5344CB8AC3E}">
        <p14:creationId xmlns:p14="http://schemas.microsoft.com/office/powerpoint/2010/main" val="793066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Right + Text Lef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D063A1D-426B-15D0-61DE-8CB24C21D58C}"/>
              </a:ext>
            </a:extLst>
          </p:cNvPr>
          <p:cNvSpPr>
            <a:spLocks noGrp="1"/>
          </p:cNvSpPr>
          <p:nvPr>
            <p:ph type="pic" sz="quarter" idx="11"/>
          </p:nvPr>
        </p:nvSpPr>
        <p:spPr>
          <a:xfrm>
            <a:off x="12615419" y="2128226"/>
            <a:ext cx="7772400" cy="7761375"/>
          </a:xfrm>
          <a:custGeom>
            <a:avLst/>
            <a:gdLst>
              <a:gd name="connsiteX0" fmla="*/ 3886200 w 7772400"/>
              <a:gd name="connsiteY0" fmla="*/ 0 h 7761375"/>
              <a:gd name="connsiteX1" fmla="*/ 7772400 w 7772400"/>
              <a:gd name="connsiteY1" fmla="*/ 3880688 h 7761375"/>
              <a:gd name="connsiteX2" fmla="*/ 3886200 w 7772400"/>
              <a:gd name="connsiteY2" fmla="*/ 7761375 h 7761375"/>
              <a:gd name="connsiteX3" fmla="*/ 0 w 7772400"/>
              <a:gd name="connsiteY3" fmla="*/ 3880688 h 7761375"/>
              <a:gd name="connsiteX4" fmla="*/ 3886200 w 7772400"/>
              <a:gd name="connsiteY4" fmla="*/ 0 h 776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2400" h="7761375">
                <a:moveTo>
                  <a:pt x="3886200" y="0"/>
                </a:moveTo>
                <a:cubicBezTo>
                  <a:pt x="6032489" y="0"/>
                  <a:pt x="7772400" y="1737444"/>
                  <a:pt x="7772400" y="3880688"/>
                </a:cubicBezTo>
                <a:cubicBezTo>
                  <a:pt x="7772400" y="6023932"/>
                  <a:pt x="6032489" y="7761375"/>
                  <a:pt x="3886200" y="7761375"/>
                </a:cubicBezTo>
                <a:cubicBezTo>
                  <a:pt x="1739911" y="7761375"/>
                  <a:pt x="0" y="6023932"/>
                  <a:pt x="0" y="3880688"/>
                </a:cubicBezTo>
                <a:cubicBezTo>
                  <a:pt x="0" y="1737444"/>
                  <a:pt x="1739911" y="0"/>
                  <a:pt x="3886200"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82843" tIns="91422" rIns="182843" bIns="91422" rtlCol="0" anchor="ctr">
            <a:noAutofit/>
          </a:bodyPr>
          <a:lstStyle>
            <a:lvl1pPr>
              <a:defRPr lang="en-US" sz="2400" b="0" i="0" dirty="0">
                <a:solidFill>
                  <a:schemeClr val="lt1"/>
                </a:solidFill>
                <a:latin typeface="Krona One" panose="02010605030500060004" pitchFamily="2" charset="77"/>
                <a:ea typeface="+mn-ea"/>
                <a:cs typeface="Heebo Light" pitchFamily="2" charset="-79"/>
              </a:defRPr>
            </a:lvl1pPr>
          </a:lstStyle>
          <a:p>
            <a:pPr marL="0" lvl="0" indent="0" algn="ctr">
              <a:buNone/>
            </a:pPr>
            <a:endParaRPr lang="en-US" dirty="0"/>
          </a:p>
        </p:txBody>
      </p:sp>
    </p:spTree>
    <p:extLst>
      <p:ext uri="{BB962C8B-B14F-4D97-AF65-F5344CB8AC3E}">
        <p14:creationId xmlns:p14="http://schemas.microsoft.com/office/powerpoint/2010/main" val="250476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et Our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B57926-824B-9C2E-9D0E-EF97142BEE2A}"/>
              </a:ext>
            </a:extLst>
          </p:cNvPr>
          <p:cNvSpPr>
            <a:spLocks noGrp="1"/>
          </p:cNvSpPr>
          <p:nvPr>
            <p:ph type="pic" sz="quarter" idx="10"/>
          </p:nvPr>
        </p:nvSpPr>
        <p:spPr>
          <a:xfrm>
            <a:off x="3158100" y="3877789"/>
            <a:ext cx="10264602" cy="5960421"/>
          </a:xfrm>
          <a:custGeom>
            <a:avLst/>
            <a:gdLst>
              <a:gd name="connsiteX0" fmla="*/ 394715 w 7772400"/>
              <a:gd name="connsiteY0" fmla="*/ 0 h 4513256"/>
              <a:gd name="connsiteX1" fmla="*/ 7377685 w 7772400"/>
              <a:gd name="connsiteY1" fmla="*/ 0 h 4513256"/>
              <a:gd name="connsiteX2" fmla="*/ 7772400 w 7772400"/>
              <a:gd name="connsiteY2" fmla="*/ 394475 h 4513256"/>
              <a:gd name="connsiteX3" fmla="*/ 7772400 w 7772400"/>
              <a:gd name="connsiteY3" fmla="*/ 4118781 h 4513256"/>
              <a:gd name="connsiteX4" fmla="*/ 7377685 w 7772400"/>
              <a:gd name="connsiteY4" fmla="*/ 4513256 h 4513256"/>
              <a:gd name="connsiteX5" fmla="*/ 394715 w 7772400"/>
              <a:gd name="connsiteY5" fmla="*/ 4513256 h 4513256"/>
              <a:gd name="connsiteX6" fmla="*/ 0 w 7772400"/>
              <a:gd name="connsiteY6" fmla="*/ 4118781 h 4513256"/>
              <a:gd name="connsiteX7" fmla="*/ 0 w 7772400"/>
              <a:gd name="connsiteY7" fmla="*/ 394475 h 4513256"/>
              <a:gd name="connsiteX8" fmla="*/ 394715 w 7772400"/>
              <a:gd name="connsiteY8" fmla="*/ 0 h 451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4513256">
                <a:moveTo>
                  <a:pt x="394715" y="0"/>
                </a:moveTo>
                <a:lnTo>
                  <a:pt x="7377685" y="0"/>
                </a:lnTo>
                <a:cubicBezTo>
                  <a:pt x="7594779" y="0"/>
                  <a:pt x="7772400" y="177514"/>
                  <a:pt x="7772400" y="394475"/>
                </a:cubicBezTo>
                <a:lnTo>
                  <a:pt x="7772400" y="4118781"/>
                </a:lnTo>
                <a:cubicBezTo>
                  <a:pt x="7772400" y="4335743"/>
                  <a:pt x="7594779" y="4513256"/>
                  <a:pt x="7377685" y="4513256"/>
                </a:cubicBezTo>
                <a:lnTo>
                  <a:pt x="394715" y="4513256"/>
                </a:lnTo>
                <a:cubicBezTo>
                  <a:pt x="177622" y="4513256"/>
                  <a:pt x="0" y="4335743"/>
                  <a:pt x="0" y="4118781"/>
                </a:cubicBezTo>
                <a:lnTo>
                  <a:pt x="0" y="394475"/>
                </a:lnTo>
                <a:cubicBezTo>
                  <a:pt x="0" y="177514"/>
                  <a:pt x="177622" y="0"/>
                  <a:pt x="394715"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41454947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0489F703-DDC4-8D4A-D046-D0A0C7BA3695}"/>
              </a:ext>
            </a:extLst>
          </p:cNvPr>
          <p:cNvSpPr>
            <a:spLocks noGrp="1"/>
          </p:cNvSpPr>
          <p:nvPr>
            <p:ph type="pic" sz="quarter" idx="14"/>
          </p:nvPr>
        </p:nvSpPr>
        <p:spPr>
          <a:xfrm>
            <a:off x="3202991" y="3598207"/>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
        <p:nvSpPr>
          <p:cNvPr id="3" name="Picture Placeholder 9">
            <a:extLst>
              <a:ext uri="{FF2B5EF4-FFF2-40B4-BE49-F238E27FC236}">
                <a16:creationId xmlns:a16="http://schemas.microsoft.com/office/drawing/2014/main" id="{9F04DA28-569A-C7D8-16EC-AFD968554F46}"/>
              </a:ext>
            </a:extLst>
          </p:cNvPr>
          <p:cNvSpPr>
            <a:spLocks noGrp="1"/>
          </p:cNvSpPr>
          <p:nvPr>
            <p:ph type="pic" sz="quarter" idx="15"/>
          </p:nvPr>
        </p:nvSpPr>
        <p:spPr>
          <a:xfrm>
            <a:off x="9700044" y="3614536"/>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
        <p:nvSpPr>
          <p:cNvPr id="5" name="Picture Placeholder 9">
            <a:extLst>
              <a:ext uri="{FF2B5EF4-FFF2-40B4-BE49-F238E27FC236}">
                <a16:creationId xmlns:a16="http://schemas.microsoft.com/office/drawing/2014/main" id="{5AC6AB3C-5284-9017-A268-5E1A7AFBFFCA}"/>
              </a:ext>
            </a:extLst>
          </p:cNvPr>
          <p:cNvSpPr>
            <a:spLocks noGrp="1"/>
          </p:cNvSpPr>
          <p:nvPr>
            <p:ph type="pic" sz="quarter" idx="16"/>
          </p:nvPr>
        </p:nvSpPr>
        <p:spPr>
          <a:xfrm>
            <a:off x="16204208" y="3598207"/>
            <a:ext cx="4525067" cy="4525067"/>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lIns="182843" tIns="91422" rIns="182843" bIns="91422" rtlCol="0" anchor="ctr">
            <a:normAutofit/>
          </a:bodyPr>
          <a:lstStyle>
            <a:lvl1pPr>
              <a:defRPr lang="en-US" sz="2400" b="0" i="0" dirty="0">
                <a:solidFill>
                  <a:schemeClr val="tx1"/>
                </a:solidFill>
                <a:latin typeface="Krona One" panose="02010605030500060004" pitchFamily="2" charset="77"/>
                <a:cs typeface="Heebo Light" pitchFamily="2" charset="-79"/>
              </a:defRPr>
            </a:lvl1pPr>
          </a:lstStyle>
          <a:p>
            <a:pPr marL="0" lvl="0" indent="0" algn="ctr">
              <a:buNone/>
            </a:pPr>
            <a:endParaRPr lang="en-US" dirty="0"/>
          </a:p>
        </p:txBody>
      </p:sp>
    </p:spTree>
    <p:extLst>
      <p:ext uri="{BB962C8B-B14F-4D97-AF65-F5344CB8AC3E}">
        <p14:creationId xmlns:p14="http://schemas.microsoft.com/office/powerpoint/2010/main" val="2877191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Tit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CB57926-824B-9C2E-9D0E-EF97142BEE2A}"/>
              </a:ext>
            </a:extLst>
          </p:cNvPr>
          <p:cNvSpPr>
            <a:spLocks noGrp="1"/>
          </p:cNvSpPr>
          <p:nvPr>
            <p:ph type="pic" sz="quarter" idx="10"/>
          </p:nvPr>
        </p:nvSpPr>
        <p:spPr>
          <a:xfrm>
            <a:off x="16931702" y="5683557"/>
            <a:ext cx="10264602" cy="5960421"/>
          </a:xfrm>
          <a:custGeom>
            <a:avLst/>
            <a:gdLst>
              <a:gd name="connsiteX0" fmla="*/ 394715 w 7772400"/>
              <a:gd name="connsiteY0" fmla="*/ 0 h 4513256"/>
              <a:gd name="connsiteX1" fmla="*/ 7377685 w 7772400"/>
              <a:gd name="connsiteY1" fmla="*/ 0 h 4513256"/>
              <a:gd name="connsiteX2" fmla="*/ 7772400 w 7772400"/>
              <a:gd name="connsiteY2" fmla="*/ 394475 h 4513256"/>
              <a:gd name="connsiteX3" fmla="*/ 7772400 w 7772400"/>
              <a:gd name="connsiteY3" fmla="*/ 4118781 h 4513256"/>
              <a:gd name="connsiteX4" fmla="*/ 7377685 w 7772400"/>
              <a:gd name="connsiteY4" fmla="*/ 4513256 h 4513256"/>
              <a:gd name="connsiteX5" fmla="*/ 394715 w 7772400"/>
              <a:gd name="connsiteY5" fmla="*/ 4513256 h 4513256"/>
              <a:gd name="connsiteX6" fmla="*/ 0 w 7772400"/>
              <a:gd name="connsiteY6" fmla="*/ 4118781 h 4513256"/>
              <a:gd name="connsiteX7" fmla="*/ 0 w 7772400"/>
              <a:gd name="connsiteY7" fmla="*/ 394475 h 4513256"/>
              <a:gd name="connsiteX8" fmla="*/ 394715 w 7772400"/>
              <a:gd name="connsiteY8" fmla="*/ 0 h 451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4513256">
                <a:moveTo>
                  <a:pt x="394715" y="0"/>
                </a:moveTo>
                <a:lnTo>
                  <a:pt x="7377685" y="0"/>
                </a:lnTo>
                <a:cubicBezTo>
                  <a:pt x="7594779" y="0"/>
                  <a:pt x="7772400" y="177514"/>
                  <a:pt x="7772400" y="394475"/>
                </a:cubicBezTo>
                <a:lnTo>
                  <a:pt x="7772400" y="4118781"/>
                </a:lnTo>
                <a:cubicBezTo>
                  <a:pt x="7772400" y="4335743"/>
                  <a:pt x="7594779" y="4513256"/>
                  <a:pt x="7377685" y="4513256"/>
                </a:cubicBezTo>
                <a:lnTo>
                  <a:pt x="394715" y="4513256"/>
                </a:lnTo>
                <a:cubicBezTo>
                  <a:pt x="177622" y="4513256"/>
                  <a:pt x="0" y="4335743"/>
                  <a:pt x="0" y="4118781"/>
                </a:cubicBezTo>
                <a:lnTo>
                  <a:pt x="0" y="394475"/>
                </a:lnTo>
                <a:cubicBezTo>
                  <a:pt x="0" y="177514"/>
                  <a:pt x="177622" y="0"/>
                  <a:pt x="394715" y="0"/>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2400" b="0" i="0" dirty="0">
                <a:solidFill>
                  <a:schemeClr val="tx1"/>
                </a:solidFill>
                <a:latin typeface="Krona One" panose="02010605030500060004" pitchFamily="2" charset="77"/>
                <a:ea typeface="+mn-ea"/>
                <a:cs typeface="Heebo Light" pitchFamily="2" charset="-79"/>
              </a:defRPr>
            </a:lvl1pPr>
          </a:lstStyle>
          <a:p>
            <a:pPr marL="0" lvl="0" algn="ctr"/>
            <a:endParaRPr lang="en-US" dirty="0"/>
          </a:p>
        </p:txBody>
      </p:sp>
    </p:spTree>
    <p:extLst>
      <p:ext uri="{BB962C8B-B14F-4D97-AF65-F5344CB8AC3E}">
        <p14:creationId xmlns:p14="http://schemas.microsoft.com/office/powerpoint/2010/main" val="3788017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obile Device Mockup">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BB28AF1-2E2B-22D1-861B-44E96518D0DE}"/>
              </a:ext>
            </a:extLst>
          </p:cNvPr>
          <p:cNvGrpSpPr/>
          <p:nvPr userDrawn="1"/>
        </p:nvGrpSpPr>
        <p:grpSpPr>
          <a:xfrm>
            <a:off x="4264934" y="2083483"/>
            <a:ext cx="4819798" cy="9549717"/>
            <a:chOff x="19601840" y="3549898"/>
            <a:chExt cx="2357437" cy="4670913"/>
          </a:xfrm>
        </p:grpSpPr>
        <p:sp>
          <p:nvSpPr>
            <p:cNvPr id="5" name="Freeform 15">
              <a:extLst>
                <a:ext uri="{FF2B5EF4-FFF2-40B4-BE49-F238E27FC236}">
                  <a16:creationId xmlns:a16="http://schemas.microsoft.com/office/drawing/2014/main" id="{48C60144-D756-4772-2E61-C68A0058EB54}"/>
                </a:ext>
              </a:extLst>
            </p:cNvPr>
            <p:cNvSpPr>
              <a:spLocks noChangeArrowheads="1"/>
            </p:cNvSpPr>
            <p:nvPr/>
          </p:nvSpPr>
          <p:spPr bwMode="auto">
            <a:xfrm>
              <a:off x="19623821" y="3549898"/>
              <a:ext cx="2307981" cy="4670913"/>
            </a:xfrm>
            <a:custGeom>
              <a:avLst/>
              <a:gdLst>
                <a:gd name="T0" fmla="*/ 1830 w 1854"/>
                <a:gd name="T1" fmla="*/ 3460 h 3747"/>
                <a:gd name="T2" fmla="*/ 1830 w 1854"/>
                <a:gd name="T3" fmla="*/ 3460 h 3747"/>
                <a:gd name="T4" fmla="*/ 1568 w 1854"/>
                <a:gd name="T5" fmla="*/ 3723 h 3747"/>
                <a:gd name="T6" fmla="*/ 302 w 1854"/>
                <a:gd name="T7" fmla="*/ 3723 h 3747"/>
                <a:gd name="T8" fmla="*/ 302 w 1854"/>
                <a:gd name="T9" fmla="*/ 3723 h 3747"/>
                <a:gd name="T10" fmla="*/ 23 w 1854"/>
                <a:gd name="T11" fmla="*/ 3444 h 3747"/>
                <a:gd name="T12" fmla="*/ 23 w 1854"/>
                <a:gd name="T13" fmla="*/ 310 h 3747"/>
                <a:gd name="T14" fmla="*/ 23 w 1854"/>
                <a:gd name="T15" fmla="*/ 310 h 3747"/>
                <a:gd name="T16" fmla="*/ 310 w 1854"/>
                <a:gd name="T17" fmla="*/ 24 h 3747"/>
                <a:gd name="T18" fmla="*/ 1534 w 1854"/>
                <a:gd name="T19" fmla="*/ 24 h 3747"/>
                <a:gd name="T20" fmla="*/ 1534 w 1854"/>
                <a:gd name="T21" fmla="*/ 24 h 3747"/>
                <a:gd name="T22" fmla="*/ 1830 w 1854"/>
                <a:gd name="T23" fmla="*/ 320 h 3747"/>
                <a:gd name="T24" fmla="*/ 1830 w 1854"/>
                <a:gd name="T25" fmla="*/ 3460 h 3747"/>
                <a:gd name="T26" fmla="*/ 1534 w 1854"/>
                <a:gd name="T27" fmla="*/ 0 h 3747"/>
                <a:gd name="T28" fmla="*/ 310 w 1854"/>
                <a:gd name="T29" fmla="*/ 0 h 3747"/>
                <a:gd name="T30" fmla="*/ 310 w 1854"/>
                <a:gd name="T31" fmla="*/ 0 h 3747"/>
                <a:gd name="T32" fmla="*/ 0 w 1854"/>
                <a:gd name="T33" fmla="*/ 310 h 3747"/>
                <a:gd name="T34" fmla="*/ 0 w 1854"/>
                <a:gd name="T35" fmla="*/ 3444 h 3747"/>
                <a:gd name="T36" fmla="*/ 0 w 1854"/>
                <a:gd name="T37" fmla="*/ 3444 h 3747"/>
                <a:gd name="T38" fmla="*/ 302 w 1854"/>
                <a:gd name="T39" fmla="*/ 3746 h 3747"/>
                <a:gd name="T40" fmla="*/ 1568 w 1854"/>
                <a:gd name="T41" fmla="*/ 3746 h 3747"/>
                <a:gd name="T42" fmla="*/ 1568 w 1854"/>
                <a:gd name="T43" fmla="*/ 3746 h 3747"/>
                <a:gd name="T44" fmla="*/ 1853 w 1854"/>
                <a:gd name="T45" fmla="*/ 3460 h 3747"/>
                <a:gd name="T46" fmla="*/ 1853 w 1854"/>
                <a:gd name="T47" fmla="*/ 320 h 3747"/>
                <a:gd name="T48" fmla="*/ 1853 w 1854"/>
                <a:gd name="T49" fmla="*/ 320 h 3747"/>
                <a:gd name="T50" fmla="*/ 1534 w 1854"/>
                <a:gd name="T51" fmla="*/ 0 h 3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54" h="3747">
                  <a:moveTo>
                    <a:pt x="1830" y="3460"/>
                  </a:moveTo>
                  <a:lnTo>
                    <a:pt x="1830" y="3460"/>
                  </a:lnTo>
                  <a:cubicBezTo>
                    <a:pt x="1830" y="3605"/>
                    <a:pt x="1713" y="3723"/>
                    <a:pt x="1568" y="3723"/>
                  </a:cubicBezTo>
                  <a:lnTo>
                    <a:pt x="302" y="3723"/>
                  </a:lnTo>
                  <a:lnTo>
                    <a:pt x="302" y="3723"/>
                  </a:lnTo>
                  <a:cubicBezTo>
                    <a:pt x="148" y="3723"/>
                    <a:pt x="23" y="3598"/>
                    <a:pt x="23" y="3444"/>
                  </a:cubicBezTo>
                  <a:lnTo>
                    <a:pt x="23" y="310"/>
                  </a:lnTo>
                  <a:lnTo>
                    <a:pt x="23" y="310"/>
                  </a:lnTo>
                  <a:cubicBezTo>
                    <a:pt x="23" y="152"/>
                    <a:pt x="152" y="24"/>
                    <a:pt x="310" y="24"/>
                  </a:cubicBezTo>
                  <a:lnTo>
                    <a:pt x="1534" y="24"/>
                  </a:lnTo>
                  <a:lnTo>
                    <a:pt x="1534" y="24"/>
                  </a:lnTo>
                  <a:cubicBezTo>
                    <a:pt x="1697" y="24"/>
                    <a:pt x="1830" y="156"/>
                    <a:pt x="1830" y="320"/>
                  </a:cubicBezTo>
                  <a:lnTo>
                    <a:pt x="1830" y="3460"/>
                  </a:lnTo>
                  <a:close/>
                  <a:moveTo>
                    <a:pt x="1534" y="0"/>
                  </a:moveTo>
                  <a:lnTo>
                    <a:pt x="310" y="0"/>
                  </a:lnTo>
                  <a:lnTo>
                    <a:pt x="310" y="0"/>
                  </a:lnTo>
                  <a:cubicBezTo>
                    <a:pt x="139" y="0"/>
                    <a:pt x="0" y="140"/>
                    <a:pt x="0" y="310"/>
                  </a:cubicBezTo>
                  <a:lnTo>
                    <a:pt x="0" y="3444"/>
                  </a:lnTo>
                  <a:lnTo>
                    <a:pt x="0" y="3444"/>
                  </a:lnTo>
                  <a:cubicBezTo>
                    <a:pt x="0" y="3611"/>
                    <a:pt x="136" y="3746"/>
                    <a:pt x="302" y="3746"/>
                  </a:cubicBezTo>
                  <a:lnTo>
                    <a:pt x="1568" y="3746"/>
                  </a:lnTo>
                  <a:lnTo>
                    <a:pt x="1568" y="3746"/>
                  </a:lnTo>
                  <a:cubicBezTo>
                    <a:pt x="1726" y="3746"/>
                    <a:pt x="1853" y="3618"/>
                    <a:pt x="1853" y="3460"/>
                  </a:cubicBezTo>
                  <a:lnTo>
                    <a:pt x="1853" y="320"/>
                  </a:lnTo>
                  <a:lnTo>
                    <a:pt x="1853" y="320"/>
                  </a:lnTo>
                  <a:cubicBezTo>
                    <a:pt x="1853" y="144"/>
                    <a:pt x="1710" y="0"/>
                    <a:pt x="1534" y="0"/>
                  </a:cubicBezTo>
                  <a:close/>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6" name="Freeform 16">
              <a:extLst>
                <a:ext uri="{FF2B5EF4-FFF2-40B4-BE49-F238E27FC236}">
                  <a16:creationId xmlns:a16="http://schemas.microsoft.com/office/drawing/2014/main" id="{99C474E7-4764-AE2C-385C-B46D5915AD6D}"/>
                </a:ext>
              </a:extLst>
            </p:cNvPr>
            <p:cNvSpPr>
              <a:spLocks noChangeArrowheads="1"/>
            </p:cNvSpPr>
            <p:nvPr/>
          </p:nvSpPr>
          <p:spPr bwMode="auto">
            <a:xfrm>
              <a:off x="19651296" y="3577373"/>
              <a:ext cx="2253029" cy="4610465"/>
            </a:xfrm>
            <a:custGeom>
              <a:avLst/>
              <a:gdLst>
                <a:gd name="T0" fmla="*/ 1511 w 1808"/>
                <a:gd name="T1" fmla="*/ 0 h 3700"/>
                <a:gd name="T2" fmla="*/ 287 w 1808"/>
                <a:gd name="T3" fmla="*/ 0 h 3700"/>
                <a:gd name="T4" fmla="*/ 287 w 1808"/>
                <a:gd name="T5" fmla="*/ 0 h 3700"/>
                <a:gd name="T6" fmla="*/ 0 w 1808"/>
                <a:gd name="T7" fmla="*/ 286 h 3700"/>
                <a:gd name="T8" fmla="*/ 0 w 1808"/>
                <a:gd name="T9" fmla="*/ 3420 h 3700"/>
                <a:gd name="T10" fmla="*/ 0 w 1808"/>
                <a:gd name="T11" fmla="*/ 3420 h 3700"/>
                <a:gd name="T12" fmla="*/ 279 w 1808"/>
                <a:gd name="T13" fmla="*/ 3699 h 3700"/>
                <a:gd name="T14" fmla="*/ 1545 w 1808"/>
                <a:gd name="T15" fmla="*/ 3699 h 3700"/>
                <a:gd name="T16" fmla="*/ 1545 w 1808"/>
                <a:gd name="T17" fmla="*/ 3699 h 3700"/>
                <a:gd name="T18" fmla="*/ 1807 w 1808"/>
                <a:gd name="T19" fmla="*/ 3436 h 3700"/>
                <a:gd name="T20" fmla="*/ 1807 w 1808"/>
                <a:gd name="T21" fmla="*/ 296 h 3700"/>
                <a:gd name="T22" fmla="*/ 1807 w 1808"/>
                <a:gd name="T23" fmla="*/ 296 h 3700"/>
                <a:gd name="T24" fmla="*/ 1511 w 1808"/>
                <a:gd name="T25" fmla="*/ 0 h 3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8" h="3700">
                  <a:moveTo>
                    <a:pt x="1511" y="0"/>
                  </a:moveTo>
                  <a:lnTo>
                    <a:pt x="287" y="0"/>
                  </a:lnTo>
                  <a:lnTo>
                    <a:pt x="287" y="0"/>
                  </a:lnTo>
                  <a:cubicBezTo>
                    <a:pt x="129" y="0"/>
                    <a:pt x="0" y="128"/>
                    <a:pt x="0" y="286"/>
                  </a:cubicBezTo>
                  <a:lnTo>
                    <a:pt x="0" y="3420"/>
                  </a:lnTo>
                  <a:lnTo>
                    <a:pt x="0" y="3420"/>
                  </a:lnTo>
                  <a:cubicBezTo>
                    <a:pt x="0" y="3574"/>
                    <a:pt x="125" y="3699"/>
                    <a:pt x="279" y="3699"/>
                  </a:cubicBezTo>
                  <a:lnTo>
                    <a:pt x="1545" y="3699"/>
                  </a:lnTo>
                  <a:lnTo>
                    <a:pt x="1545" y="3699"/>
                  </a:lnTo>
                  <a:cubicBezTo>
                    <a:pt x="1690" y="3699"/>
                    <a:pt x="1807" y="3581"/>
                    <a:pt x="1807" y="3436"/>
                  </a:cubicBezTo>
                  <a:lnTo>
                    <a:pt x="1807" y="296"/>
                  </a:lnTo>
                  <a:lnTo>
                    <a:pt x="1807" y="296"/>
                  </a:lnTo>
                  <a:cubicBezTo>
                    <a:pt x="1807" y="132"/>
                    <a:pt x="1674" y="0"/>
                    <a:pt x="1511" y="0"/>
                  </a:cubicBez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7" name="Freeform 17">
              <a:extLst>
                <a:ext uri="{FF2B5EF4-FFF2-40B4-BE49-F238E27FC236}">
                  <a16:creationId xmlns:a16="http://schemas.microsoft.com/office/drawing/2014/main" id="{C98AF5D7-97D7-47AB-0322-BE7CC847E448}"/>
                </a:ext>
              </a:extLst>
            </p:cNvPr>
            <p:cNvSpPr>
              <a:spLocks noChangeArrowheads="1"/>
            </p:cNvSpPr>
            <p:nvPr/>
          </p:nvSpPr>
          <p:spPr bwMode="auto">
            <a:xfrm>
              <a:off x="19755707" y="3670791"/>
              <a:ext cx="2049705" cy="4423631"/>
            </a:xfrm>
            <a:custGeom>
              <a:avLst/>
              <a:gdLst>
                <a:gd name="T0" fmla="*/ 1404 w 1646"/>
                <a:gd name="T1" fmla="*/ 0 h 3548"/>
                <a:gd name="T2" fmla="*/ 1189 w 1646"/>
                <a:gd name="T3" fmla="*/ 0 h 3548"/>
                <a:gd name="T4" fmla="*/ 1189 w 1646"/>
                <a:gd name="T5" fmla="*/ 0 h 3548"/>
                <a:gd name="T6" fmla="*/ 1160 w 1646"/>
                <a:gd name="T7" fmla="*/ 29 h 3548"/>
                <a:gd name="T8" fmla="*/ 1160 w 1646"/>
                <a:gd name="T9" fmla="*/ 87 h 3548"/>
                <a:gd name="T10" fmla="*/ 1160 w 1646"/>
                <a:gd name="T11" fmla="*/ 87 h 3548"/>
                <a:gd name="T12" fmla="*/ 1096 w 1646"/>
                <a:gd name="T13" fmla="*/ 151 h 3548"/>
                <a:gd name="T14" fmla="*/ 549 w 1646"/>
                <a:gd name="T15" fmla="*/ 151 h 3548"/>
                <a:gd name="T16" fmla="*/ 549 w 1646"/>
                <a:gd name="T17" fmla="*/ 151 h 3548"/>
                <a:gd name="T18" fmla="*/ 486 w 1646"/>
                <a:gd name="T19" fmla="*/ 87 h 3548"/>
                <a:gd name="T20" fmla="*/ 486 w 1646"/>
                <a:gd name="T21" fmla="*/ 23 h 3548"/>
                <a:gd name="T22" fmla="*/ 486 w 1646"/>
                <a:gd name="T23" fmla="*/ 23 h 3548"/>
                <a:gd name="T24" fmla="*/ 462 w 1646"/>
                <a:gd name="T25" fmla="*/ 0 h 3548"/>
                <a:gd name="T26" fmla="*/ 233 w 1646"/>
                <a:gd name="T27" fmla="*/ 0 h 3548"/>
                <a:gd name="T28" fmla="*/ 233 w 1646"/>
                <a:gd name="T29" fmla="*/ 0 h 3548"/>
                <a:gd name="T30" fmla="*/ 0 w 1646"/>
                <a:gd name="T31" fmla="*/ 232 h 3548"/>
                <a:gd name="T32" fmla="*/ 0 w 1646"/>
                <a:gd name="T33" fmla="*/ 3322 h 3548"/>
                <a:gd name="T34" fmla="*/ 0 w 1646"/>
                <a:gd name="T35" fmla="*/ 3322 h 3548"/>
                <a:gd name="T36" fmla="*/ 225 w 1646"/>
                <a:gd name="T37" fmla="*/ 3547 h 3548"/>
                <a:gd name="T38" fmla="*/ 1436 w 1646"/>
                <a:gd name="T39" fmla="*/ 3547 h 3548"/>
                <a:gd name="T40" fmla="*/ 1436 w 1646"/>
                <a:gd name="T41" fmla="*/ 3547 h 3548"/>
                <a:gd name="T42" fmla="*/ 1645 w 1646"/>
                <a:gd name="T43" fmla="*/ 3337 h 3548"/>
                <a:gd name="T44" fmla="*/ 1645 w 1646"/>
                <a:gd name="T45" fmla="*/ 240 h 3548"/>
                <a:gd name="T46" fmla="*/ 1645 w 1646"/>
                <a:gd name="T47" fmla="*/ 240 h 3548"/>
                <a:gd name="T48" fmla="*/ 1404 w 1646"/>
                <a:gd name="T49" fmla="*/ 0 h 3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6" h="3548">
                  <a:moveTo>
                    <a:pt x="1404" y="0"/>
                  </a:moveTo>
                  <a:lnTo>
                    <a:pt x="1189" y="0"/>
                  </a:lnTo>
                  <a:lnTo>
                    <a:pt x="1189" y="0"/>
                  </a:lnTo>
                  <a:cubicBezTo>
                    <a:pt x="1173" y="0"/>
                    <a:pt x="1160" y="13"/>
                    <a:pt x="1160" y="29"/>
                  </a:cubicBezTo>
                  <a:lnTo>
                    <a:pt x="1160" y="87"/>
                  </a:lnTo>
                  <a:lnTo>
                    <a:pt x="1160" y="87"/>
                  </a:lnTo>
                  <a:cubicBezTo>
                    <a:pt x="1160" y="122"/>
                    <a:pt x="1131" y="151"/>
                    <a:pt x="1096" y="151"/>
                  </a:cubicBezTo>
                  <a:lnTo>
                    <a:pt x="549" y="151"/>
                  </a:lnTo>
                  <a:lnTo>
                    <a:pt x="549" y="151"/>
                  </a:lnTo>
                  <a:cubicBezTo>
                    <a:pt x="515" y="151"/>
                    <a:pt x="486" y="122"/>
                    <a:pt x="486" y="87"/>
                  </a:cubicBezTo>
                  <a:lnTo>
                    <a:pt x="486" y="23"/>
                  </a:lnTo>
                  <a:lnTo>
                    <a:pt x="486" y="23"/>
                  </a:lnTo>
                  <a:cubicBezTo>
                    <a:pt x="486" y="10"/>
                    <a:pt x="476" y="0"/>
                    <a:pt x="462" y="0"/>
                  </a:cubicBezTo>
                  <a:lnTo>
                    <a:pt x="233" y="0"/>
                  </a:lnTo>
                  <a:lnTo>
                    <a:pt x="233" y="0"/>
                  </a:lnTo>
                  <a:cubicBezTo>
                    <a:pt x="104" y="0"/>
                    <a:pt x="0" y="104"/>
                    <a:pt x="0" y="232"/>
                  </a:cubicBezTo>
                  <a:lnTo>
                    <a:pt x="0" y="3322"/>
                  </a:lnTo>
                  <a:lnTo>
                    <a:pt x="0" y="3322"/>
                  </a:lnTo>
                  <a:cubicBezTo>
                    <a:pt x="0" y="3446"/>
                    <a:pt x="101" y="3547"/>
                    <a:pt x="225" y="3547"/>
                  </a:cubicBezTo>
                  <a:lnTo>
                    <a:pt x="1436" y="3547"/>
                  </a:lnTo>
                  <a:lnTo>
                    <a:pt x="1436" y="3547"/>
                  </a:lnTo>
                  <a:cubicBezTo>
                    <a:pt x="1551" y="3547"/>
                    <a:pt x="1645" y="3453"/>
                    <a:pt x="1645" y="3337"/>
                  </a:cubicBezTo>
                  <a:lnTo>
                    <a:pt x="1645" y="240"/>
                  </a:lnTo>
                  <a:lnTo>
                    <a:pt x="1645" y="240"/>
                  </a:lnTo>
                  <a:cubicBezTo>
                    <a:pt x="1645" y="108"/>
                    <a:pt x="1537" y="0"/>
                    <a:pt x="1404" y="0"/>
                  </a:cubicBez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9" name="Freeform 18">
              <a:extLst>
                <a:ext uri="{FF2B5EF4-FFF2-40B4-BE49-F238E27FC236}">
                  <a16:creationId xmlns:a16="http://schemas.microsoft.com/office/drawing/2014/main" id="{B0374869-0F27-C149-C4FD-BE0BBB6298F4}"/>
                </a:ext>
              </a:extLst>
            </p:cNvPr>
            <p:cNvSpPr>
              <a:spLocks noChangeArrowheads="1"/>
            </p:cNvSpPr>
            <p:nvPr/>
          </p:nvSpPr>
          <p:spPr bwMode="auto">
            <a:xfrm>
              <a:off x="19601840" y="4330216"/>
              <a:ext cx="27475" cy="346199"/>
            </a:xfrm>
            <a:custGeom>
              <a:avLst/>
              <a:gdLst>
                <a:gd name="T0" fmla="*/ 0 w 21"/>
                <a:gd name="T1" fmla="*/ 7 h 280"/>
                <a:gd name="T2" fmla="*/ 0 w 21"/>
                <a:gd name="T3" fmla="*/ 273 h 280"/>
                <a:gd name="T4" fmla="*/ 0 w 21"/>
                <a:gd name="T5" fmla="*/ 273 h 280"/>
                <a:gd name="T6" fmla="*/ 6 w 21"/>
                <a:gd name="T7" fmla="*/ 279 h 280"/>
                <a:gd name="T8" fmla="*/ 20 w 21"/>
                <a:gd name="T9" fmla="*/ 279 h 280"/>
                <a:gd name="T10" fmla="*/ 20 w 21"/>
                <a:gd name="T11" fmla="*/ 0 h 280"/>
                <a:gd name="T12" fmla="*/ 6 w 21"/>
                <a:gd name="T13" fmla="*/ 0 h 280"/>
                <a:gd name="T14" fmla="*/ 6 w 21"/>
                <a:gd name="T15" fmla="*/ 0 h 280"/>
                <a:gd name="T16" fmla="*/ 0 w 21"/>
                <a:gd name="T17" fmla="*/ 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80">
                  <a:moveTo>
                    <a:pt x="0" y="7"/>
                  </a:moveTo>
                  <a:lnTo>
                    <a:pt x="0" y="273"/>
                  </a:lnTo>
                  <a:lnTo>
                    <a:pt x="0" y="273"/>
                  </a:lnTo>
                  <a:cubicBezTo>
                    <a:pt x="0" y="277"/>
                    <a:pt x="3" y="279"/>
                    <a:pt x="6" y="279"/>
                  </a:cubicBezTo>
                  <a:lnTo>
                    <a:pt x="20" y="279"/>
                  </a:lnTo>
                  <a:lnTo>
                    <a:pt x="20" y="0"/>
                  </a:lnTo>
                  <a:lnTo>
                    <a:pt x="6" y="0"/>
                  </a:lnTo>
                  <a:lnTo>
                    <a:pt x="6" y="0"/>
                  </a:lnTo>
                  <a:cubicBezTo>
                    <a:pt x="3" y="0"/>
                    <a:pt x="0" y="3"/>
                    <a:pt x="0" y="7"/>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0" name="Freeform 19">
              <a:extLst>
                <a:ext uri="{FF2B5EF4-FFF2-40B4-BE49-F238E27FC236}">
                  <a16:creationId xmlns:a16="http://schemas.microsoft.com/office/drawing/2014/main" id="{DDE565CC-1D08-2A33-A809-44BDA6DE8AED}"/>
                </a:ext>
              </a:extLst>
            </p:cNvPr>
            <p:cNvSpPr>
              <a:spLocks noChangeArrowheads="1"/>
            </p:cNvSpPr>
            <p:nvPr/>
          </p:nvSpPr>
          <p:spPr bwMode="auto">
            <a:xfrm>
              <a:off x="19601840" y="5105038"/>
              <a:ext cx="27475" cy="274759"/>
            </a:xfrm>
            <a:custGeom>
              <a:avLst/>
              <a:gdLst>
                <a:gd name="T0" fmla="*/ 0 w 21"/>
                <a:gd name="T1" fmla="*/ 7 h 221"/>
                <a:gd name="T2" fmla="*/ 0 w 21"/>
                <a:gd name="T3" fmla="*/ 213 h 221"/>
                <a:gd name="T4" fmla="*/ 0 w 21"/>
                <a:gd name="T5" fmla="*/ 213 h 221"/>
                <a:gd name="T6" fmla="*/ 6 w 21"/>
                <a:gd name="T7" fmla="*/ 220 h 221"/>
                <a:gd name="T8" fmla="*/ 20 w 21"/>
                <a:gd name="T9" fmla="*/ 220 h 221"/>
                <a:gd name="T10" fmla="*/ 20 w 21"/>
                <a:gd name="T11" fmla="*/ 0 h 221"/>
                <a:gd name="T12" fmla="*/ 6 w 21"/>
                <a:gd name="T13" fmla="*/ 0 h 221"/>
                <a:gd name="T14" fmla="*/ 6 w 21"/>
                <a:gd name="T15" fmla="*/ 0 h 221"/>
                <a:gd name="T16" fmla="*/ 0 w 21"/>
                <a:gd name="T17" fmla="*/ 7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21">
                  <a:moveTo>
                    <a:pt x="0" y="7"/>
                  </a:moveTo>
                  <a:lnTo>
                    <a:pt x="0" y="213"/>
                  </a:lnTo>
                  <a:lnTo>
                    <a:pt x="0" y="213"/>
                  </a:lnTo>
                  <a:cubicBezTo>
                    <a:pt x="0" y="217"/>
                    <a:pt x="3" y="220"/>
                    <a:pt x="6" y="220"/>
                  </a:cubicBezTo>
                  <a:lnTo>
                    <a:pt x="20" y="220"/>
                  </a:lnTo>
                  <a:lnTo>
                    <a:pt x="20" y="0"/>
                  </a:lnTo>
                  <a:lnTo>
                    <a:pt x="6" y="0"/>
                  </a:lnTo>
                  <a:lnTo>
                    <a:pt x="6" y="0"/>
                  </a:lnTo>
                  <a:cubicBezTo>
                    <a:pt x="3" y="0"/>
                    <a:pt x="0" y="3"/>
                    <a:pt x="0" y="7"/>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1" name="Freeform 20">
              <a:extLst>
                <a:ext uri="{FF2B5EF4-FFF2-40B4-BE49-F238E27FC236}">
                  <a16:creationId xmlns:a16="http://schemas.microsoft.com/office/drawing/2014/main" id="{78F38063-E610-FB38-40E9-C40110379ADA}"/>
                </a:ext>
              </a:extLst>
            </p:cNvPr>
            <p:cNvSpPr>
              <a:spLocks noChangeArrowheads="1"/>
            </p:cNvSpPr>
            <p:nvPr/>
          </p:nvSpPr>
          <p:spPr bwMode="auto">
            <a:xfrm>
              <a:off x="19601840" y="5451234"/>
              <a:ext cx="27475" cy="274759"/>
            </a:xfrm>
            <a:custGeom>
              <a:avLst/>
              <a:gdLst>
                <a:gd name="T0" fmla="*/ 0 w 21"/>
                <a:gd name="T1" fmla="*/ 5 h 219"/>
                <a:gd name="T2" fmla="*/ 0 w 21"/>
                <a:gd name="T3" fmla="*/ 212 h 219"/>
                <a:gd name="T4" fmla="*/ 0 w 21"/>
                <a:gd name="T5" fmla="*/ 212 h 219"/>
                <a:gd name="T6" fmla="*/ 6 w 21"/>
                <a:gd name="T7" fmla="*/ 218 h 219"/>
                <a:gd name="T8" fmla="*/ 20 w 21"/>
                <a:gd name="T9" fmla="*/ 218 h 219"/>
                <a:gd name="T10" fmla="*/ 20 w 21"/>
                <a:gd name="T11" fmla="*/ 0 h 219"/>
                <a:gd name="T12" fmla="*/ 6 w 21"/>
                <a:gd name="T13" fmla="*/ 0 h 219"/>
                <a:gd name="T14" fmla="*/ 6 w 21"/>
                <a:gd name="T15" fmla="*/ 0 h 219"/>
                <a:gd name="T16" fmla="*/ 0 w 21"/>
                <a:gd name="T17" fmla="*/ 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9">
                  <a:moveTo>
                    <a:pt x="0" y="5"/>
                  </a:moveTo>
                  <a:lnTo>
                    <a:pt x="0" y="212"/>
                  </a:lnTo>
                  <a:lnTo>
                    <a:pt x="0" y="212"/>
                  </a:lnTo>
                  <a:cubicBezTo>
                    <a:pt x="0" y="216"/>
                    <a:pt x="3" y="218"/>
                    <a:pt x="6" y="218"/>
                  </a:cubicBezTo>
                  <a:lnTo>
                    <a:pt x="20" y="218"/>
                  </a:lnTo>
                  <a:lnTo>
                    <a:pt x="20" y="0"/>
                  </a:lnTo>
                  <a:lnTo>
                    <a:pt x="6" y="0"/>
                  </a:lnTo>
                  <a:lnTo>
                    <a:pt x="6" y="0"/>
                  </a:lnTo>
                  <a:cubicBezTo>
                    <a:pt x="3" y="0"/>
                    <a:pt x="0" y="2"/>
                    <a:pt x="0" y="5"/>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2" name="Freeform 21">
              <a:extLst>
                <a:ext uri="{FF2B5EF4-FFF2-40B4-BE49-F238E27FC236}">
                  <a16:creationId xmlns:a16="http://schemas.microsoft.com/office/drawing/2014/main" id="{BFF3264F-7D4E-58EC-19F8-33FB5CCA205D}"/>
                </a:ext>
              </a:extLst>
            </p:cNvPr>
            <p:cNvSpPr>
              <a:spLocks noChangeArrowheads="1"/>
            </p:cNvSpPr>
            <p:nvPr/>
          </p:nvSpPr>
          <p:spPr bwMode="auto">
            <a:xfrm>
              <a:off x="21931802" y="4357693"/>
              <a:ext cx="27475" cy="626451"/>
            </a:xfrm>
            <a:custGeom>
              <a:avLst/>
              <a:gdLst>
                <a:gd name="T0" fmla="*/ 11 w 22"/>
                <a:gd name="T1" fmla="*/ 0 h 503"/>
                <a:gd name="T2" fmla="*/ 0 w 22"/>
                <a:gd name="T3" fmla="*/ 0 h 503"/>
                <a:gd name="T4" fmla="*/ 0 w 22"/>
                <a:gd name="T5" fmla="*/ 502 h 503"/>
                <a:gd name="T6" fmla="*/ 11 w 22"/>
                <a:gd name="T7" fmla="*/ 502 h 503"/>
                <a:gd name="T8" fmla="*/ 11 w 22"/>
                <a:gd name="T9" fmla="*/ 502 h 503"/>
                <a:gd name="T10" fmla="*/ 21 w 22"/>
                <a:gd name="T11" fmla="*/ 492 h 503"/>
                <a:gd name="T12" fmla="*/ 21 w 22"/>
                <a:gd name="T13" fmla="*/ 8 h 503"/>
                <a:gd name="T14" fmla="*/ 21 w 22"/>
                <a:gd name="T15" fmla="*/ 8 h 503"/>
                <a:gd name="T16" fmla="*/ 11 w 22"/>
                <a:gd name="T17"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03">
                  <a:moveTo>
                    <a:pt x="11" y="0"/>
                  </a:moveTo>
                  <a:lnTo>
                    <a:pt x="0" y="0"/>
                  </a:lnTo>
                  <a:lnTo>
                    <a:pt x="0" y="502"/>
                  </a:lnTo>
                  <a:lnTo>
                    <a:pt x="11" y="502"/>
                  </a:lnTo>
                  <a:lnTo>
                    <a:pt x="11" y="502"/>
                  </a:lnTo>
                  <a:cubicBezTo>
                    <a:pt x="16" y="502"/>
                    <a:pt x="21" y="497"/>
                    <a:pt x="21" y="492"/>
                  </a:cubicBezTo>
                  <a:lnTo>
                    <a:pt x="21" y="8"/>
                  </a:lnTo>
                  <a:lnTo>
                    <a:pt x="21" y="8"/>
                  </a:lnTo>
                  <a:cubicBezTo>
                    <a:pt x="21" y="4"/>
                    <a:pt x="16" y="0"/>
                    <a:pt x="11"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grpSp>
      <p:sp>
        <p:nvSpPr>
          <p:cNvPr id="13" name="Picture Placeholder 130">
            <a:extLst>
              <a:ext uri="{FF2B5EF4-FFF2-40B4-BE49-F238E27FC236}">
                <a16:creationId xmlns:a16="http://schemas.microsoft.com/office/drawing/2014/main" id="{C7973B5A-47EF-9524-8206-E5C99B4B17BE}"/>
              </a:ext>
            </a:extLst>
          </p:cNvPr>
          <p:cNvSpPr>
            <a:spLocks noGrp="1"/>
          </p:cNvSpPr>
          <p:nvPr>
            <p:ph type="pic" sz="quarter" idx="27"/>
          </p:nvPr>
        </p:nvSpPr>
        <p:spPr>
          <a:xfrm>
            <a:off x="4582067" y="2333200"/>
            <a:ext cx="4188087" cy="9041597"/>
          </a:xfrm>
          <a:custGeom>
            <a:avLst/>
            <a:gdLst>
              <a:gd name="connsiteX0" fmla="*/ 290146 w 2048458"/>
              <a:gd name="connsiteY0" fmla="*/ 0 h 4422384"/>
              <a:gd name="connsiteX1" fmla="*/ 575312 w 2048458"/>
              <a:gd name="connsiteY1" fmla="*/ 0 h 4422384"/>
              <a:gd name="connsiteX2" fmla="*/ 605198 w 2048458"/>
              <a:gd name="connsiteY2" fmla="*/ 28677 h 4422384"/>
              <a:gd name="connsiteX3" fmla="*/ 605198 w 2048458"/>
              <a:gd name="connsiteY3" fmla="*/ 108472 h 4422384"/>
              <a:gd name="connsiteX4" fmla="*/ 683650 w 2048458"/>
              <a:gd name="connsiteY4" fmla="*/ 188267 h 4422384"/>
              <a:gd name="connsiteX5" fmla="*/ 1364808 w 2048458"/>
              <a:gd name="connsiteY5" fmla="*/ 188267 h 4422384"/>
              <a:gd name="connsiteX6" fmla="*/ 1444506 w 2048458"/>
              <a:gd name="connsiteY6" fmla="*/ 108472 h 4422384"/>
              <a:gd name="connsiteX7" fmla="*/ 1444506 w 2048458"/>
              <a:gd name="connsiteY7" fmla="*/ 36157 h 4422384"/>
              <a:gd name="connsiteX8" fmla="*/ 1480618 w 2048458"/>
              <a:gd name="connsiteY8" fmla="*/ 0 h 4422384"/>
              <a:gd name="connsiteX9" fmla="*/ 1748350 w 2048458"/>
              <a:gd name="connsiteY9" fmla="*/ 0 h 4422384"/>
              <a:gd name="connsiteX10" fmla="*/ 2048458 w 2048458"/>
              <a:gd name="connsiteY10" fmla="*/ 299231 h 4422384"/>
              <a:gd name="connsiteX11" fmla="*/ 2048458 w 2048458"/>
              <a:gd name="connsiteY11" fmla="*/ 4160557 h 4422384"/>
              <a:gd name="connsiteX12" fmla="*/ 1788198 w 2048458"/>
              <a:gd name="connsiteY12" fmla="*/ 4422384 h 4422384"/>
              <a:gd name="connsiteX13" fmla="*/ 280184 w 2048458"/>
              <a:gd name="connsiteY13" fmla="*/ 4422384 h 4422384"/>
              <a:gd name="connsiteX14" fmla="*/ 0 w 2048458"/>
              <a:gd name="connsiteY14" fmla="*/ 4141855 h 4422384"/>
              <a:gd name="connsiteX15" fmla="*/ 0 w 2048458"/>
              <a:gd name="connsiteY15" fmla="*/ 289257 h 4422384"/>
              <a:gd name="connsiteX16" fmla="*/ 290146 w 2048458"/>
              <a:gd name="connsiteY16" fmla="*/ 0 h 442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48458" h="4422384">
                <a:moveTo>
                  <a:pt x="290146" y="0"/>
                </a:moveTo>
                <a:lnTo>
                  <a:pt x="575312" y="0"/>
                </a:lnTo>
                <a:cubicBezTo>
                  <a:pt x="592744" y="0"/>
                  <a:pt x="605198" y="12468"/>
                  <a:pt x="605198" y="28677"/>
                </a:cubicBezTo>
                <a:lnTo>
                  <a:pt x="605198" y="108472"/>
                </a:lnTo>
                <a:cubicBezTo>
                  <a:pt x="605198" y="152109"/>
                  <a:pt x="641310" y="188267"/>
                  <a:pt x="683650" y="188267"/>
                </a:cubicBezTo>
                <a:lnTo>
                  <a:pt x="1364808" y="188267"/>
                </a:lnTo>
                <a:cubicBezTo>
                  <a:pt x="1408392" y="188267"/>
                  <a:pt x="1444506" y="152109"/>
                  <a:pt x="1444506" y="108472"/>
                </a:cubicBezTo>
                <a:lnTo>
                  <a:pt x="1444506" y="36157"/>
                </a:lnTo>
                <a:cubicBezTo>
                  <a:pt x="1444506" y="16209"/>
                  <a:pt x="1460694" y="0"/>
                  <a:pt x="1480618" y="0"/>
                </a:cubicBezTo>
                <a:lnTo>
                  <a:pt x="1748350" y="0"/>
                </a:lnTo>
                <a:cubicBezTo>
                  <a:pt x="1913970" y="0"/>
                  <a:pt x="2048458" y="134654"/>
                  <a:pt x="2048458" y="299231"/>
                </a:cubicBezTo>
                <a:lnTo>
                  <a:pt x="2048458" y="4160557"/>
                </a:lnTo>
                <a:cubicBezTo>
                  <a:pt x="2048458" y="4305186"/>
                  <a:pt x="1931404" y="4422384"/>
                  <a:pt x="1788198" y="4422384"/>
                </a:cubicBezTo>
                <a:lnTo>
                  <a:pt x="280184" y="4422384"/>
                </a:lnTo>
                <a:cubicBezTo>
                  <a:pt x="125770" y="4422384"/>
                  <a:pt x="0" y="4296458"/>
                  <a:pt x="0" y="4141855"/>
                </a:cubicBezTo>
                <a:lnTo>
                  <a:pt x="0" y="289257"/>
                </a:lnTo>
                <a:cubicBezTo>
                  <a:pt x="0" y="129667"/>
                  <a:pt x="129506" y="0"/>
                  <a:pt x="290146"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Tree>
    <p:extLst>
      <p:ext uri="{BB962C8B-B14F-4D97-AF65-F5344CB8AC3E}">
        <p14:creationId xmlns:p14="http://schemas.microsoft.com/office/powerpoint/2010/main" val="10037200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sktop Device Mockup">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203E40-D742-3371-5815-64E355D62CAA}"/>
              </a:ext>
            </a:extLst>
          </p:cNvPr>
          <p:cNvGrpSpPr/>
          <p:nvPr userDrawn="1"/>
        </p:nvGrpSpPr>
        <p:grpSpPr>
          <a:xfrm>
            <a:off x="11702630" y="3306290"/>
            <a:ext cx="11154195" cy="6403331"/>
            <a:chOff x="12848246" y="3401528"/>
            <a:chExt cx="5934809" cy="3407018"/>
          </a:xfrm>
        </p:grpSpPr>
        <p:sp>
          <p:nvSpPr>
            <p:cNvPr id="3" name="Freeform 2">
              <a:extLst>
                <a:ext uri="{FF2B5EF4-FFF2-40B4-BE49-F238E27FC236}">
                  <a16:creationId xmlns:a16="http://schemas.microsoft.com/office/drawing/2014/main" id="{04745114-67FF-0C7A-288E-B846B9BD4117}"/>
                </a:ext>
              </a:extLst>
            </p:cNvPr>
            <p:cNvSpPr>
              <a:spLocks noChangeArrowheads="1"/>
            </p:cNvSpPr>
            <p:nvPr/>
          </p:nvSpPr>
          <p:spPr bwMode="auto">
            <a:xfrm>
              <a:off x="13392272" y="3412520"/>
              <a:ext cx="4846761" cy="3264145"/>
            </a:xfrm>
            <a:custGeom>
              <a:avLst/>
              <a:gdLst>
                <a:gd name="T0" fmla="*/ 3883 w 3890"/>
                <a:gd name="T1" fmla="*/ 121 h 2620"/>
                <a:gd name="T2" fmla="*/ 3883 w 3890"/>
                <a:gd name="T3" fmla="*/ 121 h 2620"/>
                <a:gd name="T4" fmla="*/ 3763 w 3890"/>
                <a:gd name="T5" fmla="*/ 0 h 2620"/>
                <a:gd name="T6" fmla="*/ 126 w 3890"/>
                <a:gd name="T7" fmla="*/ 0 h 2620"/>
                <a:gd name="T8" fmla="*/ 126 w 3890"/>
                <a:gd name="T9" fmla="*/ 0 h 2620"/>
                <a:gd name="T10" fmla="*/ 4 w 3890"/>
                <a:gd name="T11" fmla="*/ 121 h 2620"/>
                <a:gd name="T12" fmla="*/ 4 w 3890"/>
                <a:gd name="T13" fmla="*/ 2619 h 2620"/>
                <a:gd name="T14" fmla="*/ 0 w 3890"/>
                <a:gd name="T15" fmla="*/ 2619 h 2620"/>
                <a:gd name="T16" fmla="*/ 0 w 3890"/>
                <a:gd name="T17" fmla="*/ 2619 h 2620"/>
                <a:gd name="T18" fmla="*/ 3889 w 3890"/>
                <a:gd name="T19" fmla="*/ 2619 h 2620"/>
                <a:gd name="T20" fmla="*/ 3889 w 3890"/>
                <a:gd name="T21" fmla="*/ 2619 h 2620"/>
                <a:gd name="T22" fmla="*/ 3883 w 3890"/>
                <a:gd name="T23" fmla="*/ 2619 h 2620"/>
                <a:gd name="T24" fmla="*/ 3883 w 3890"/>
                <a:gd name="T25" fmla="*/ 121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0" h="2620">
                  <a:moveTo>
                    <a:pt x="3883" y="121"/>
                  </a:moveTo>
                  <a:lnTo>
                    <a:pt x="3883" y="121"/>
                  </a:lnTo>
                  <a:cubicBezTo>
                    <a:pt x="3883" y="54"/>
                    <a:pt x="3829" y="0"/>
                    <a:pt x="3763" y="0"/>
                  </a:cubicBezTo>
                  <a:lnTo>
                    <a:pt x="126" y="0"/>
                  </a:lnTo>
                  <a:lnTo>
                    <a:pt x="126" y="0"/>
                  </a:lnTo>
                  <a:cubicBezTo>
                    <a:pt x="59" y="0"/>
                    <a:pt x="4" y="54"/>
                    <a:pt x="4" y="121"/>
                  </a:cubicBezTo>
                  <a:lnTo>
                    <a:pt x="4" y="2619"/>
                  </a:lnTo>
                  <a:lnTo>
                    <a:pt x="0" y="2619"/>
                  </a:lnTo>
                  <a:lnTo>
                    <a:pt x="0" y="2619"/>
                  </a:lnTo>
                  <a:lnTo>
                    <a:pt x="3889" y="2619"/>
                  </a:lnTo>
                  <a:lnTo>
                    <a:pt x="3889" y="2619"/>
                  </a:lnTo>
                  <a:lnTo>
                    <a:pt x="3883" y="2619"/>
                  </a:lnTo>
                  <a:lnTo>
                    <a:pt x="3883" y="121"/>
                  </a:lnTo>
                </a:path>
              </a:pathLst>
            </a:custGeom>
            <a:solidFill>
              <a:srgbClr val="02020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8" name="Freeform 3">
              <a:extLst>
                <a:ext uri="{FF2B5EF4-FFF2-40B4-BE49-F238E27FC236}">
                  <a16:creationId xmlns:a16="http://schemas.microsoft.com/office/drawing/2014/main" id="{B51641CD-B46C-D943-C336-20AD89C814FA}"/>
                </a:ext>
              </a:extLst>
            </p:cNvPr>
            <p:cNvSpPr>
              <a:spLocks noChangeArrowheads="1"/>
            </p:cNvSpPr>
            <p:nvPr/>
          </p:nvSpPr>
          <p:spPr bwMode="auto">
            <a:xfrm>
              <a:off x="13386775" y="3401528"/>
              <a:ext cx="4857750" cy="3275134"/>
            </a:xfrm>
            <a:custGeom>
              <a:avLst/>
              <a:gdLst>
                <a:gd name="T0" fmla="*/ 3768 w 3900"/>
                <a:gd name="T1" fmla="*/ 0 h 2630"/>
                <a:gd name="T2" fmla="*/ 131 w 3900"/>
                <a:gd name="T3" fmla="*/ 0 h 2630"/>
                <a:gd name="T4" fmla="*/ 131 w 3900"/>
                <a:gd name="T5" fmla="*/ 0 h 2630"/>
                <a:gd name="T6" fmla="*/ 0 w 3900"/>
                <a:gd name="T7" fmla="*/ 131 h 2630"/>
                <a:gd name="T8" fmla="*/ 0 w 3900"/>
                <a:gd name="T9" fmla="*/ 2629 h 2630"/>
                <a:gd name="T10" fmla="*/ 5 w 3900"/>
                <a:gd name="T11" fmla="*/ 2629 h 2630"/>
                <a:gd name="T12" fmla="*/ 9 w 3900"/>
                <a:gd name="T13" fmla="*/ 2629 h 2630"/>
                <a:gd name="T14" fmla="*/ 9 w 3900"/>
                <a:gd name="T15" fmla="*/ 131 h 2630"/>
                <a:gd name="T16" fmla="*/ 9 w 3900"/>
                <a:gd name="T17" fmla="*/ 131 h 2630"/>
                <a:gd name="T18" fmla="*/ 131 w 3900"/>
                <a:gd name="T19" fmla="*/ 10 h 2630"/>
                <a:gd name="T20" fmla="*/ 3768 w 3900"/>
                <a:gd name="T21" fmla="*/ 10 h 2630"/>
                <a:gd name="T22" fmla="*/ 3768 w 3900"/>
                <a:gd name="T23" fmla="*/ 10 h 2630"/>
                <a:gd name="T24" fmla="*/ 3888 w 3900"/>
                <a:gd name="T25" fmla="*/ 131 h 2630"/>
                <a:gd name="T26" fmla="*/ 3888 w 3900"/>
                <a:gd name="T27" fmla="*/ 2629 h 2630"/>
                <a:gd name="T28" fmla="*/ 3894 w 3900"/>
                <a:gd name="T29" fmla="*/ 2629 h 2630"/>
                <a:gd name="T30" fmla="*/ 3899 w 3900"/>
                <a:gd name="T31" fmla="*/ 2629 h 2630"/>
                <a:gd name="T32" fmla="*/ 3899 w 3900"/>
                <a:gd name="T33" fmla="*/ 131 h 2630"/>
                <a:gd name="T34" fmla="*/ 3899 w 3900"/>
                <a:gd name="T35" fmla="*/ 131 h 2630"/>
                <a:gd name="T36" fmla="*/ 3768 w 3900"/>
                <a:gd name="T37" fmla="*/ 0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0" h="2630">
                  <a:moveTo>
                    <a:pt x="3768" y="0"/>
                  </a:moveTo>
                  <a:lnTo>
                    <a:pt x="131" y="0"/>
                  </a:lnTo>
                  <a:lnTo>
                    <a:pt x="131" y="0"/>
                  </a:lnTo>
                  <a:cubicBezTo>
                    <a:pt x="58" y="0"/>
                    <a:pt x="0" y="59"/>
                    <a:pt x="0" y="131"/>
                  </a:cubicBezTo>
                  <a:lnTo>
                    <a:pt x="0" y="2629"/>
                  </a:lnTo>
                  <a:lnTo>
                    <a:pt x="5" y="2629"/>
                  </a:lnTo>
                  <a:lnTo>
                    <a:pt x="9" y="2629"/>
                  </a:lnTo>
                  <a:lnTo>
                    <a:pt x="9" y="131"/>
                  </a:lnTo>
                  <a:lnTo>
                    <a:pt x="9" y="131"/>
                  </a:lnTo>
                  <a:cubicBezTo>
                    <a:pt x="9" y="64"/>
                    <a:pt x="64" y="10"/>
                    <a:pt x="131" y="10"/>
                  </a:cubicBezTo>
                  <a:lnTo>
                    <a:pt x="3768" y="10"/>
                  </a:lnTo>
                  <a:lnTo>
                    <a:pt x="3768" y="10"/>
                  </a:lnTo>
                  <a:cubicBezTo>
                    <a:pt x="3834" y="10"/>
                    <a:pt x="3888" y="64"/>
                    <a:pt x="3888" y="131"/>
                  </a:cubicBezTo>
                  <a:lnTo>
                    <a:pt x="3888" y="2629"/>
                  </a:lnTo>
                  <a:lnTo>
                    <a:pt x="3894" y="2629"/>
                  </a:lnTo>
                  <a:lnTo>
                    <a:pt x="3899" y="2629"/>
                  </a:lnTo>
                  <a:lnTo>
                    <a:pt x="3899" y="131"/>
                  </a:lnTo>
                  <a:lnTo>
                    <a:pt x="3899" y="131"/>
                  </a:lnTo>
                  <a:cubicBezTo>
                    <a:pt x="3899" y="59"/>
                    <a:pt x="3840" y="0"/>
                    <a:pt x="3768" y="0"/>
                  </a:cubicBezTo>
                </a:path>
              </a:pathLst>
            </a:custGeom>
            <a:solidFill>
              <a:srgbClr val="7F7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3" name="Freeform 4">
              <a:extLst>
                <a:ext uri="{FF2B5EF4-FFF2-40B4-BE49-F238E27FC236}">
                  <a16:creationId xmlns:a16="http://schemas.microsoft.com/office/drawing/2014/main" id="{B1F547FF-F170-296B-028F-C1BDEFBC2019}"/>
                </a:ext>
              </a:extLst>
            </p:cNvPr>
            <p:cNvSpPr>
              <a:spLocks noChangeArrowheads="1"/>
            </p:cNvSpPr>
            <p:nvPr/>
          </p:nvSpPr>
          <p:spPr bwMode="auto">
            <a:xfrm>
              <a:off x="12848246" y="6676662"/>
              <a:ext cx="5934809" cy="131884"/>
            </a:xfrm>
            <a:custGeom>
              <a:avLst/>
              <a:gdLst>
                <a:gd name="T0" fmla="*/ 0 w 4762"/>
                <a:gd name="T1" fmla="*/ 0 h 105"/>
                <a:gd name="T2" fmla="*/ 0 w 4762"/>
                <a:gd name="T3" fmla="*/ 0 h 105"/>
                <a:gd name="T4" fmla="*/ 104 w 4762"/>
                <a:gd name="T5" fmla="*/ 104 h 105"/>
                <a:gd name="T6" fmla="*/ 4656 w 4762"/>
                <a:gd name="T7" fmla="*/ 104 h 105"/>
                <a:gd name="T8" fmla="*/ 4656 w 4762"/>
                <a:gd name="T9" fmla="*/ 104 h 105"/>
                <a:gd name="T10" fmla="*/ 4761 w 4762"/>
                <a:gd name="T11" fmla="*/ 0 h 105"/>
                <a:gd name="T12" fmla="*/ 0 w 4762"/>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762" h="105">
                  <a:moveTo>
                    <a:pt x="0" y="0"/>
                  </a:moveTo>
                  <a:lnTo>
                    <a:pt x="0" y="0"/>
                  </a:lnTo>
                  <a:cubicBezTo>
                    <a:pt x="0" y="58"/>
                    <a:pt x="46" y="104"/>
                    <a:pt x="104" y="104"/>
                  </a:cubicBezTo>
                  <a:lnTo>
                    <a:pt x="4656" y="104"/>
                  </a:lnTo>
                  <a:lnTo>
                    <a:pt x="4656" y="104"/>
                  </a:lnTo>
                  <a:cubicBezTo>
                    <a:pt x="4714" y="104"/>
                    <a:pt x="4761" y="58"/>
                    <a:pt x="4761" y="0"/>
                  </a:cubicBezTo>
                  <a:lnTo>
                    <a:pt x="0" y="0"/>
                  </a:lnTo>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4" name="Freeform 5">
              <a:extLst>
                <a:ext uri="{FF2B5EF4-FFF2-40B4-BE49-F238E27FC236}">
                  <a16:creationId xmlns:a16="http://schemas.microsoft.com/office/drawing/2014/main" id="{8DC99125-56B9-5429-4A36-22DF187A5361}"/>
                </a:ext>
              </a:extLst>
            </p:cNvPr>
            <p:cNvSpPr>
              <a:spLocks noChangeArrowheads="1"/>
            </p:cNvSpPr>
            <p:nvPr/>
          </p:nvSpPr>
          <p:spPr bwMode="auto">
            <a:xfrm>
              <a:off x="15310091" y="6676662"/>
              <a:ext cx="1016613" cy="60445"/>
            </a:xfrm>
            <a:custGeom>
              <a:avLst/>
              <a:gdLst>
                <a:gd name="T0" fmla="*/ 0 w 817"/>
                <a:gd name="T1" fmla="*/ 0 h 50"/>
                <a:gd name="T2" fmla="*/ 0 w 817"/>
                <a:gd name="T3" fmla="*/ 0 h 50"/>
                <a:gd name="T4" fmla="*/ 50 w 817"/>
                <a:gd name="T5" fmla="*/ 49 h 50"/>
                <a:gd name="T6" fmla="*/ 767 w 817"/>
                <a:gd name="T7" fmla="*/ 49 h 50"/>
                <a:gd name="T8" fmla="*/ 767 w 817"/>
                <a:gd name="T9" fmla="*/ 49 h 50"/>
                <a:gd name="T10" fmla="*/ 816 w 817"/>
                <a:gd name="T11" fmla="*/ 0 h 50"/>
                <a:gd name="T12" fmla="*/ 0 w 8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817" h="50">
                  <a:moveTo>
                    <a:pt x="0" y="0"/>
                  </a:moveTo>
                  <a:lnTo>
                    <a:pt x="0" y="0"/>
                  </a:lnTo>
                  <a:cubicBezTo>
                    <a:pt x="0" y="28"/>
                    <a:pt x="22" y="49"/>
                    <a:pt x="50" y="49"/>
                  </a:cubicBezTo>
                  <a:lnTo>
                    <a:pt x="767" y="49"/>
                  </a:lnTo>
                  <a:lnTo>
                    <a:pt x="767" y="49"/>
                  </a:lnTo>
                  <a:cubicBezTo>
                    <a:pt x="794" y="49"/>
                    <a:pt x="816" y="28"/>
                    <a:pt x="816" y="0"/>
                  </a:cubicBezTo>
                  <a:lnTo>
                    <a:pt x="0" y="0"/>
                  </a:ln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5" name="Freeform 6">
              <a:extLst>
                <a:ext uri="{FF2B5EF4-FFF2-40B4-BE49-F238E27FC236}">
                  <a16:creationId xmlns:a16="http://schemas.microsoft.com/office/drawing/2014/main" id="{BC9A92D2-5440-9261-5021-0F85F3FB06A9}"/>
                </a:ext>
              </a:extLst>
            </p:cNvPr>
            <p:cNvSpPr>
              <a:spLocks noChangeArrowheads="1"/>
            </p:cNvSpPr>
            <p:nvPr/>
          </p:nvSpPr>
          <p:spPr bwMode="auto">
            <a:xfrm>
              <a:off x="15782678" y="3467470"/>
              <a:ext cx="65943" cy="65943"/>
            </a:xfrm>
            <a:custGeom>
              <a:avLst/>
              <a:gdLst>
                <a:gd name="T0" fmla="*/ 26 w 54"/>
                <a:gd name="T1" fmla="*/ 0 h 54"/>
                <a:gd name="T2" fmla="*/ 26 w 54"/>
                <a:gd name="T3" fmla="*/ 0 h 54"/>
                <a:gd name="T4" fmla="*/ 0 w 54"/>
                <a:gd name="T5" fmla="*/ 27 h 54"/>
                <a:gd name="T6" fmla="*/ 0 w 54"/>
                <a:gd name="T7" fmla="*/ 27 h 54"/>
                <a:gd name="T8" fmla="*/ 26 w 54"/>
                <a:gd name="T9" fmla="*/ 53 h 54"/>
                <a:gd name="T10" fmla="*/ 26 w 54"/>
                <a:gd name="T11" fmla="*/ 53 h 54"/>
                <a:gd name="T12" fmla="*/ 53 w 54"/>
                <a:gd name="T13" fmla="*/ 27 h 54"/>
                <a:gd name="T14" fmla="*/ 53 w 54"/>
                <a:gd name="T15" fmla="*/ 27 h 54"/>
                <a:gd name="T16" fmla="*/ 26 w 54"/>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26" y="0"/>
                  </a:moveTo>
                  <a:lnTo>
                    <a:pt x="26" y="0"/>
                  </a:lnTo>
                  <a:cubicBezTo>
                    <a:pt x="12" y="0"/>
                    <a:pt x="0" y="12"/>
                    <a:pt x="0" y="27"/>
                  </a:cubicBezTo>
                  <a:lnTo>
                    <a:pt x="0" y="27"/>
                  </a:lnTo>
                  <a:cubicBezTo>
                    <a:pt x="0" y="41"/>
                    <a:pt x="12" y="53"/>
                    <a:pt x="26" y="53"/>
                  </a:cubicBezTo>
                  <a:lnTo>
                    <a:pt x="26" y="53"/>
                  </a:lnTo>
                  <a:cubicBezTo>
                    <a:pt x="41" y="53"/>
                    <a:pt x="53" y="41"/>
                    <a:pt x="53" y="27"/>
                  </a:cubicBezTo>
                  <a:lnTo>
                    <a:pt x="53" y="27"/>
                  </a:lnTo>
                  <a:cubicBezTo>
                    <a:pt x="53" y="12"/>
                    <a:pt x="41" y="0"/>
                    <a:pt x="26"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6" name="Freeform 7">
              <a:extLst>
                <a:ext uri="{FF2B5EF4-FFF2-40B4-BE49-F238E27FC236}">
                  <a16:creationId xmlns:a16="http://schemas.microsoft.com/office/drawing/2014/main" id="{BAC11CDE-78B6-F256-CA4D-EEE03C6028A6}"/>
                </a:ext>
              </a:extLst>
            </p:cNvPr>
            <p:cNvSpPr>
              <a:spLocks noChangeArrowheads="1"/>
            </p:cNvSpPr>
            <p:nvPr/>
          </p:nvSpPr>
          <p:spPr bwMode="auto">
            <a:xfrm>
              <a:off x="15799167" y="3483955"/>
              <a:ext cx="32972" cy="32972"/>
            </a:xfrm>
            <a:custGeom>
              <a:avLst/>
              <a:gdLst>
                <a:gd name="T0" fmla="*/ 12 w 27"/>
                <a:gd name="T1" fmla="*/ 0 h 28"/>
                <a:gd name="T2" fmla="*/ 12 w 27"/>
                <a:gd name="T3" fmla="*/ 0 h 28"/>
                <a:gd name="T4" fmla="*/ 0 w 27"/>
                <a:gd name="T5" fmla="*/ 14 h 28"/>
                <a:gd name="T6" fmla="*/ 0 w 27"/>
                <a:gd name="T7" fmla="*/ 14 h 28"/>
                <a:gd name="T8" fmla="*/ 12 w 27"/>
                <a:gd name="T9" fmla="*/ 27 h 28"/>
                <a:gd name="T10" fmla="*/ 12 w 27"/>
                <a:gd name="T11" fmla="*/ 27 h 28"/>
                <a:gd name="T12" fmla="*/ 26 w 27"/>
                <a:gd name="T13" fmla="*/ 14 h 28"/>
                <a:gd name="T14" fmla="*/ 26 w 27"/>
                <a:gd name="T15" fmla="*/ 14 h 28"/>
                <a:gd name="T16" fmla="*/ 12 w 2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8">
                  <a:moveTo>
                    <a:pt x="12" y="0"/>
                  </a:moveTo>
                  <a:lnTo>
                    <a:pt x="12" y="0"/>
                  </a:lnTo>
                  <a:cubicBezTo>
                    <a:pt x="5" y="0"/>
                    <a:pt x="0" y="6"/>
                    <a:pt x="0" y="14"/>
                  </a:cubicBezTo>
                  <a:lnTo>
                    <a:pt x="0" y="14"/>
                  </a:lnTo>
                  <a:cubicBezTo>
                    <a:pt x="0" y="21"/>
                    <a:pt x="5" y="27"/>
                    <a:pt x="12" y="27"/>
                  </a:cubicBezTo>
                  <a:lnTo>
                    <a:pt x="12" y="27"/>
                  </a:lnTo>
                  <a:cubicBezTo>
                    <a:pt x="20" y="27"/>
                    <a:pt x="26" y="21"/>
                    <a:pt x="26" y="14"/>
                  </a:cubicBezTo>
                  <a:lnTo>
                    <a:pt x="26" y="14"/>
                  </a:lnTo>
                  <a:cubicBezTo>
                    <a:pt x="26" y="6"/>
                    <a:pt x="20" y="0"/>
                    <a:pt x="12" y="0"/>
                  </a:cubicBezTo>
                </a:path>
              </a:pathLst>
            </a:custGeom>
            <a:solidFill>
              <a:srgbClr val="ADAC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sp>
          <p:nvSpPr>
            <p:cNvPr id="17" name="Freeform 8">
              <a:extLst>
                <a:ext uri="{FF2B5EF4-FFF2-40B4-BE49-F238E27FC236}">
                  <a16:creationId xmlns:a16="http://schemas.microsoft.com/office/drawing/2014/main" id="{B85AE242-36C8-A62E-CBF9-747B33526BB6}"/>
                </a:ext>
              </a:extLst>
            </p:cNvPr>
            <p:cNvSpPr>
              <a:spLocks noChangeArrowheads="1"/>
            </p:cNvSpPr>
            <p:nvPr/>
          </p:nvSpPr>
          <p:spPr bwMode="auto">
            <a:xfrm>
              <a:off x="13524156" y="3610347"/>
              <a:ext cx="4588485" cy="2890471"/>
            </a:xfrm>
            <a:custGeom>
              <a:avLst/>
              <a:gdLst>
                <a:gd name="T0" fmla="*/ 0 w 3682"/>
                <a:gd name="T1" fmla="*/ 2317 h 2318"/>
                <a:gd name="T2" fmla="*/ 3681 w 3682"/>
                <a:gd name="T3" fmla="*/ 2317 h 2318"/>
                <a:gd name="T4" fmla="*/ 3681 w 3682"/>
                <a:gd name="T5" fmla="*/ 0 h 2318"/>
                <a:gd name="T6" fmla="*/ 0 w 3682"/>
                <a:gd name="T7" fmla="*/ 0 h 2318"/>
                <a:gd name="T8" fmla="*/ 0 w 3682"/>
                <a:gd name="T9" fmla="*/ 2317 h 2318"/>
              </a:gdLst>
              <a:ahLst/>
              <a:cxnLst>
                <a:cxn ang="0">
                  <a:pos x="T0" y="T1"/>
                </a:cxn>
                <a:cxn ang="0">
                  <a:pos x="T2" y="T3"/>
                </a:cxn>
                <a:cxn ang="0">
                  <a:pos x="T4" y="T5"/>
                </a:cxn>
                <a:cxn ang="0">
                  <a:pos x="T6" y="T7"/>
                </a:cxn>
                <a:cxn ang="0">
                  <a:pos x="T8" y="T9"/>
                </a:cxn>
              </a:cxnLst>
              <a:rect l="0" t="0" r="r" b="b"/>
              <a:pathLst>
                <a:path w="3682" h="2318">
                  <a:moveTo>
                    <a:pt x="0" y="2317"/>
                  </a:moveTo>
                  <a:lnTo>
                    <a:pt x="3681" y="2317"/>
                  </a:lnTo>
                  <a:lnTo>
                    <a:pt x="3681" y="0"/>
                  </a:lnTo>
                  <a:lnTo>
                    <a:pt x="0" y="0"/>
                  </a:lnTo>
                  <a:lnTo>
                    <a:pt x="0" y="2317"/>
                  </a:ln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b="0" i="0" dirty="0">
                <a:latin typeface="Krona One" panose="02010605030500060004" pitchFamily="2" charset="77"/>
              </a:endParaRPr>
            </a:p>
          </p:txBody>
        </p:sp>
      </p:grpSp>
      <p:sp>
        <p:nvSpPr>
          <p:cNvPr id="18" name="Picture Placeholder 129">
            <a:extLst>
              <a:ext uri="{FF2B5EF4-FFF2-40B4-BE49-F238E27FC236}">
                <a16:creationId xmlns:a16="http://schemas.microsoft.com/office/drawing/2014/main" id="{DA50B93E-7C11-551D-33FD-AE7A79BD426B}"/>
              </a:ext>
            </a:extLst>
          </p:cNvPr>
          <p:cNvSpPr>
            <a:spLocks noGrp="1"/>
          </p:cNvSpPr>
          <p:nvPr>
            <p:ph type="pic" sz="quarter" idx="28"/>
          </p:nvPr>
        </p:nvSpPr>
        <p:spPr>
          <a:xfrm>
            <a:off x="12964376" y="3698750"/>
            <a:ext cx="8621503" cy="5430161"/>
          </a:xfrm>
          <a:custGeom>
            <a:avLst/>
            <a:gdLst>
              <a:gd name="connsiteX0" fmla="*/ 0 w 4587240"/>
              <a:gd name="connsiteY0" fmla="*/ 0 h 2889224"/>
              <a:gd name="connsiteX1" fmla="*/ 4587240 w 4587240"/>
              <a:gd name="connsiteY1" fmla="*/ 0 h 2889224"/>
              <a:gd name="connsiteX2" fmla="*/ 4587240 w 4587240"/>
              <a:gd name="connsiteY2" fmla="*/ 2889224 h 2889224"/>
              <a:gd name="connsiteX3" fmla="*/ 0 w 4587240"/>
              <a:gd name="connsiteY3" fmla="*/ 2889224 h 2889224"/>
            </a:gdLst>
            <a:ahLst/>
            <a:cxnLst>
              <a:cxn ang="0">
                <a:pos x="connsiteX0" y="connsiteY0"/>
              </a:cxn>
              <a:cxn ang="0">
                <a:pos x="connsiteX1" y="connsiteY1"/>
              </a:cxn>
              <a:cxn ang="0">
                <a:pos x="connsiteX2" y="connsiteY2"/>
              </a:cxn>
              <a:cxn ang="0">
                <a:pos x="connsiteX3" y="connsiteY3"/>
              </a:cxn>
            </a:cxnLst>
            <a:rect l="l" t="t" r="r" b="b"/>
            <a:pathLst>
              <a:path w="4587240" h="2889224">
                <a:moveTo>
                  <a:pt x="0" y="0"/>
                </a:moveTo>
                <a:lnTo>
                  <a:pt x="4587240" y="0"/>
                </a:lnTo>
                <a:lnTo>
                  <a:pt x="4587240" y="2889224"/>
                </a:lnTo>
                <a:lnTo>
                  <a:pt x="0" y="2889224"/>
                </a:lnTo>
                <a:close/>
              </a:path>
            </a:pathLst>
          </a:custGeom>
          <a:solidFill>
            <a:schemeClr val="bg2">
              <a:lumMod val="95000"/>
            </a:schemeClr>
          </a:solidFill>
        </p:spPr>
        <p:txBody>
          <a:bodyPr wrap="square" anchor="ctr">
            <a:noAutofit/>
          </a:bodyPr>
          <a:lstStyle>
            <a:lvl1pPr marL="0" indent="0" algn="ctr">
              <a:buNone/>
              <a:defRPr sz="2400"/>
            </a:lvl1pPr>
          </a:lstStyle>
          <a:p>
            <a:endParaRPr lang="en-US"/>
          </a:p>
        </p:txBody>
      </p:sp>
    </p:spTree>
    <p:extLst>
      <p:ext uri="{BB962C8B-B14F-4D97-AF65-F5344CB8AC3E}">
        <p14:creationId xmlns:p14="http://schemas.microsoft.com/office/powerpoint/2010/main" val="2971510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548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act Us">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6ED9D986-87C8-2A04-2D7F-EED90E5C766E}"/>
              </a:ext>
            </a:extLst>
          </p:cNvPr>
          <p:cNvSpPr>
            <a:spLocks noGrp="1"/>
          </p:cNvSpPr>
          <p:nvPr>
            <p:ph type="pic" sz="quarter" idx="11"/>
          </p:nvPr>
        </p:nvSpPr>
        <p:spPr>
          <a:xfrm>
            <a:off x="15162028" y="2686051"/>
            <a:ext cx="6714730" cy="8993170"/>
          </a:xfrm>
          <a:custGeom>
            <a:avLst/>
            <a:gdLst>
              <a:gd name="connsiteX0" fmla="*/ 0 w 5029199"/>
              <a:gd name="connsiteY0" fmla="*/ 0 h 6692900"/>
              <a:gd name="connsiteX1" fmla="*/ 5029199 w 5029199"/>
              <a:gd name="connsiteY1" fmla="*/ 0 h 6692900"/>
              <a:gd name="connsiteX2" fmla="*/ 5029199 w 5029199"/>
              <a:gd name="connsiteY2" fmla="*/ 6692900 h 6692900"/>
              <a:gd name="connsiteX3" fmla="*/ 1812607 w 5029199"/>
              <a:gd name="connsiteY3" fmla="*/ 6692900 h 6692900"/>
              <a:gd name="connsiteX4" fmla="*/ 0 w 5029199"/>
              <a:gd name="connsiteY4" fmla="*/ 4881152 h 6692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199" h="6692900">
                <a:moveTo>
                  <a:pt x="0" y="0"/>
                </a:moveTo>
                <a:lnTo>
                  <a:pt x="5029199" y="0"/>
                </a:lnTo>
                <a:lnTo>
                  <a:pt x="5029199" y="6692900"/>
                </a:lnTo>
                <a:lnTo>
                  <a:pt x="1812607" y="6692900"/>
                </a:lnTo>
                <a:cubicBezTo>
                  <a:pt x="811530" y="6692900"/>
                  <a:pt x="0" y="5881755"/>
                  <a:pt x="0" y="4881152"/>
                </a:cubicBezTo>
                <a:close/>
              </a:path>
            </a:pathLst>
          </a:custGeom>
          <a:solidFill>
            <a:schemeClr val="bg1">
              <a:lumMod val="95000"/>
            </a:schemeClr>
          </a:solidFill>
          <a:ln>
            <a:noFill/>
          </a:ln>
          <a:effectLst/>
        </p:spPr>
        <p:txBody>
          <a:bodyPr wrap="square" anchor="ctr">
            <a:noAutofit/>
          </a:bodyPr>
          <a:lstStyle>
            <a:lvl1pPr marL="0" indent="0" algn="ctr">
              <a:buFontTx/>
              <a:buNone/>
              <a:defRPr sz="2400" b="0" i="0">
                <a:latin typeface="Krona One" panose="02010605030500060004" pitchFamily="2" charset="77"/>
              </a:defRPr>
            </a:lvl1pPr>
          </a:lstStyle>
          <a:p>
            <a:endParaRPr lang="en-US" dirty="0"/>
          </a:p>
        </p:txBody>
      </p:sp>
    </p:spTree>
    <p:extLst>
      <p:ext uri="{BB962C8B-B14F-4D97-AF65-F5344CB8AC3E}">
        <p14:creationId xmlns:p14="http://schemas.microsoft.com/office/powerpoint/2010/main" val="1190556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 id="2147484021" r:id="rId2"/>
    <p:sldLayoutId id="2147484022" r:id="rId3"/>
    <p:sldLayoutId id="2147484023" r:id="rId4"/>
    <p:sldLayoutId id="2147484024" r:id="rId5"/>
    <p:sldLayoutId id="2147484031" r:id="rId6"/>
    <p:sldLayoutId id="2147484032" r:id="rId7"/>
    <p:sldLayoutId id="2147484027" r:id="rId8"/>
    <p:sldLayoutId id="2147484029" r:id="rId9"/>
    <p:sldLayoutId id="2147484035" r:id="rId10"/>
    <p:sldLayoutId id="2147484036"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dt="0"/>
  <p:txStyles>
    <p:titleStyle>
      <a:lvl1pPr algn="ctr" defTabSz="1828434" rtl="0" eaLnBrk="1" latinLnBrk="0" hangingPunct="1">
        <a:lnSpc>
          <a:spcPct val="90000"/>
        </a:lnSpc>
        <a:spcBef>
          <a:spcPct val="0"/>
        </a:spcBef>
        <a:buNone/>
        <a:defRPr lang="en-US" sz="8800" b="0" i="0" kern="1200">
          <a:solidFill>
            <a:schemeClr val="tx2"/>
          </a:solidFill>
          <a:latin typeface="Krona One" panose="02010605030500060004" pitchFamily="2" charset="77"/>
          <a:ea typeface="Arimo" panose="020B0604020202020204" pitchFamily="34" charset="0"/>
          <a:cs typeface="Arimo" panose="020B0604020202020204" pitchFamily="34" charset="0"/>
        </a:defRPr>
      </a:lvl1pPr>
    </p:titleStyle>
    <p:bodyStyle>
      <a:lvl1pPr marL="457109" indent="-457109" algn="l" defTabSz="1828434" rtl="0" eaLnBrk="1" latinLnBrk="0" hangingPunct="1">
        <a:lnSpc>
          <a:spcPts val="4200"/>
        </a:lnSpc>
        <a:spcBef>
          <a:spcPts val="2000"/>
        </a:spcBef>
        <a:buFont typeface="Arial" panose="020B0604020202020204" pitchFamily="34" charset="0"/>
        <a:buChar char="•"/>
        <a:defRPr lang="en-US" sz="40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1pPr>
      <a:lvl2pPr marL="1371326" indent="-457109" algn="l" defTabSz="1828434" rtl="0" eaLnBrk="1" latinLnBrk="0" hangingPunct="1">
        <a:lnSpc>
          <a:spcPts val="4200"/>
        </a:lnSpc>
        <a:spcBef>
          <a:spcPts val="1000"/>
        </a:spcBef>
        <a:buFont typeface="Arial" panose="020B0604020202020204" pitchFamily="34" charset="0"/>
        <a:buChar char="•"/>
        <a:defRPr lang="en-US" sz="32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2pPr>
      <a:lvl3pPr marL="2285543" indent="-457109" algn="l" defTabSz="1828434" rtl="0" eaLnBrk="1" latinLnBrk="0" hangingPunct="1">
        <a:lnSpc>
          <a:spcPts val="4200"/>
        </a:lnSpc>
        <a:spcBef>
          <a:spcPts val="1000"/>
        </a:spcBef>
        <a:buFont typeface="Arial" panose="020B0604020202020204" pitchFamily="34" charset="0"/>
        <a:buChar char="•"/>
        <a:defRPr lang="en-US" sz="28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3pPr>
      <a:lvl4pPr marL="3199760" indent="-457109" algn="l" defTabSz="1828434" rtl="0" eaLnBrk="1" latinLnBrk="0" hangingPunct="1">
        <a:lnSpc>
          <a:spcPts val="4200"/>
        </a:lnSpc>
        <a:spcBef>
          <a:spcPts val="1000"/>
        </a:spcBef>
        <a:buFont typeface="Arial" panose="020B0604020202020204" pitchFamily="34" charset="0"/>
        <a:buChar char="•"/>
        <a:defRPr lang="en-US" sz="2400" b="0" i="0" kern="1200" dirty="0" smtClean="0">
          <a:solidFill>
            <a:schemeClr val="tx1"/>
          </a:solidFill>
          <a:effectLst/>
          <a:latin typeface="Krona One" panose="02010605030500060004" pitchFamily="2" charset="77"/>
          <a:ea typeface="Open Sans Light" panose="020B0306030504020204" pitchFamily="34" charset="0"/>
          <a:cs typeface="Open Sans" charset="0"/>
        </a:defRPr>
      </a:lvl4pPr>
      <a:lvl5pPr marL="4113977" indent="-457109" algn="l" defTabSz="1828434" rtl="0" eaLnBrk="1" latinLnBrk="0" hangingPunct="1">
        <a:lnSpc>
          <a:spcPts val="4200"/>
        </a:lnSpc>
        <a:spcBef>
          <a:spcPts val="1000"/>
        </a:spcBef>
        <a:buFont typeface="Arial" panose="020B0604020202020204" pitchFamily="34" charset="0"/>
        <a:buChar char="•"/>
        <a:defRPr lang="en-US" sz="2400" b="0" i="0" kern="1200" dirty="0">
          <a:solidFill>
            <a:schemeClr val="tx1"/>
          </a:solidFill>
          <a:effectLst/>
          <a:latin typeface="Krona One" panose="02010605030500060004" pitchFamily="2" charset="77"/>
          <a:ea typeface="Open Sans Light" panose="020B0306030504020204" pitchFamily="34" charset="0"/>
          <a:cs typeface="Open Sans"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A4A3A4"/>
          </p15:clr>
        </p15:guide>
        <p15:guide id="2" pos="7678" userDrawn="1">
          <p15:clr>
            <a:srgbClr val="A4A3A4"/>
          </p15:clr>
        </p15:guide>
        <p15:guide id="3" pos="958" userDrawn="1">
          <p15:clr>
            <a:srgbClr val="A4A3A4"/>
          </p15:clr>
        </p15:guide>
        <p15:guide id="4" pos="14398" userDrawn="1">
          <p15:clr>
            <a:srgbClr val="A4A3A4"/>
          </p15:clr>
        </p15:guide>
        <p15:guide id="5" orient="horz" pos="8160" userDrawn="1">
          <p15:clr>
            <a:srgbClr val="A4A3A4"/>
          </p15:clr>
        </p15:guide>
        <p15:guide id="6" orient="horz" pos="48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7.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jpeg"/><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46.png"/><Relationship Id="rId4" Type="http://schemas.openxmlformats.org/officeDocument/2006/relationships/image" Target="../media/image13.jpeg"/></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gif"/><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عنصر نائب للصورة 5" descr="صورة تحتوي على نص, خط يد, الخط, رسالة&#10;&#10;تم إنشاء الوصف تلقائياً">
            <a:extLst>
              <a:ext uri="{FF2B5EF4-FFF2-40B4-BE49-F238E27FC236}">
                <a16:creationId xmlns:a16="http://schemas.microsoft.com/office/drawing/2014/main" id="{06916611-1306-5E97-9EFA-2A40725CB6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524" b="9524"/>
          <a:stretch>
            <a:fillRect/>
          </a:stretch>
        </p:blipFill>
        <p:spPr>
          <a:xfrm>
            <a:off x="1520983" y="2319339"/>
            <a:ext cx="20507744" cy="9702294"/>
          </a:xfrm>
        </p:spPr>
      </p:pic>
      <p:sp>
        <p:nvSpPr>
          <p:cNvPr id="7" name="Graphic 7">
            <a:extLst>
              <a:ext uri="{FF2B5EF4-FFF2-40B4-BE49-F238E27FC236}">
                <a16:creationId xmlns:a16="http://schemas.microsoft.com/office/drawing/2014/main" id="{2D4F7914-4300-6D1A-9771-5914B9DACB09}"/>
              </a:ext>
            </a:extLst>
          </p:cNvPr>
          <p:cNvSpPr/>
          <p:nvPr/>
        </p:nvSpPr>
        <p:spPr>
          <a:xfrm>
            <a:off x="471055" y="1496291"/>
            <a:ext cx="21557672" cy="10501745"/>
          </a:xfrm>
          <a:custGeom>
            <a:avLst/>
            <a:gdLst>
              <a:gd name="connsiteX0" fmla="*/ 7392318 w 7772400"/>
              <a:gd name="connsiteY0" fmla="*/ 374221 h 4672255"/>
              <a:gd name="connsiteX1" fmla="*/ 7009482 w 7772400"/>
              <a:gd name="connsiteY1" fmla="*/ 0 h 4672255"/>
              <a:gd name="connsiteX2" fmla="*/ 382836 w 7772400"/>
              <a:gd name="connsiteY2" fmla="*/ 0 h 4672255"/>
              <a:gd name="connsiteX3" fmla="*/ 0 w 7772400"/>
              <a:gd name="connsiteY3" fmla="*/ 382476 h 4672255"/>
              <a:gd name="connsiteX4" fmla="*/ 0 w 7772400"/>
              <a:gd name="connsiteY4" fmla="*/ 3915559 h 4672255"/>
              <a:gd name="connsiteX5" fmla="*/ 380082 w 7772400"/>
              <a:gd name="connsiteY5" fmla="*/ 4298035 h 4672255"/>
              <a:gd name="connsiteX6" fmla="*/ 762918 w 7772400"/>
              <a:gd name="connsiteY6" fmla="*/ 4672255 h 4672255"/>
              <a:gd name="connsiteX7" fmla="*/ 7389564 w 7772400"/>
              <a:gd name="connsiteY7" fmla="*/ 4672255 h 4672255"/>
              <a:gd name="connsiteX8" fmla="*/ 7772400 w 7772400"/>
              <a:gd name="connsiteY8" fmla="*/ 4289780 h 4672255"/>
              <a:gd name="connsiteX9" fmla="*/ 7772400 w 7772400"/>
              <a:gd name="connsiteY9" fmla="*/ 756696 h 4672255"/>
              <a:gd name="connsiteX10" fmla="*/ 7392318 w 7772400"/>
              <a:gd name="connsiteY10" fmla="*/ 374221 h 4672255"/>
              <a:gd name="connsiteX11" fmla="*/ 16525 w 7772400"/>
              <a:gd name="connsiteY11" fmla="*/ 3915559 h 4672255"/>
              <a:gd name="connsiteX12" fmla="*/ 16525 w 7772400"/>
              <a:gd name="connsiteY12" fmla="*/ 382476 h 4672255"/>
              <a:gd name="connsiteX13" fmla="*/ 382836 w 7772400"/>
              <a:gd name="connsiteY13" fmla="*/ 16510 h 4672255"/>
              <a:gd name="connsiteX14" fmla="*/ 7009482 w 7772400"/>
              <a:gd name="connsiteY14" fmla="*/ 16510 h 4672255"/>
              <a:gd name="connsiteX15" fmla="*/ 7375793 w 7772400"/>
              <a:gd name="connsiteY15" fmla="*/ 374221 h 4672255"/>
              <a:gd name="connsiteX16" fmla="*/ 762918 w 7772400"/>
              <a:gd name="connsiteY16" fmla="*/ 374221 h 4672255"/>
              <a:gd name="connsiteX17" fmla="*/ 380082 w 7772400"/>
              <a:gd name="connsiteY17" fmla="*/ 756696 h 4672255"/>
              <a:gd name="connsiteX18" fmla="*/ 380082 w 7772400"/>
              <a:gd name="connsiteY18" fmla="*/ 4281525 h 4672255"/>
              <a:gd name="connsiteX19" fmla="*/ 16525 w 7772400"/>
              <a:gd name="connsiteY19" fmla="*/ 3915559 h 4672255"/>
              <a:gd name="connsiteX20" fmla="*/ 7755875 w 7772400"/>
              <a:gd name="connsiteY20" fmla="*/ 4289780 h 4672255"/>
              <a:gd name="connsiteX21" fmla="*/ 7389564 w 7772400"/>
              <a:gd name="connsiteY21" fmla="*/ 4655746 h 4672255"/>
              <a:gd name="connsiteX22" fmla="*/ 762918 w 7772400"/>
              <a:gd name="connsiteY22" fmla="*/ 4655746 h 4672255"/>
              <a:gd name="connsiteX23" fmla="*/ 396607 w 7772400"/>
              <a:gd name="connsiteY23" fmla="*/ 4289780 h 4672255"/>
              <a:gd name="connsiteX24" fmla="*/ 396607 w 7772400"/>
              <a:gd name="connsiteY24" fmla="*/ 756696 h 4672255"/>
              <a:gd name="connsiteX25" fmla="*/ 762918 w 7772400"/>
              <a:gd name="connsiteY25" fmla="*/ 390730 h 4672255"/>
              <a:gd name="connsiteX26" fmla="*/ 7389564 w 7772400"/>
              <a:gd name="connsiteY26" fmla="*/ 390730 h 4672255"/>
              <a:gd name="connsiteX27" fmla="*/ 7755875 w 7772400"/>
              <a:gd name="connsiteY27" fmla="*/ 756696 h 4672255"/>
              <a:gd name="connsiteX28" fmla="*/ 7755875 w 7772400"/>
              <a:gd name="connsiteY28" fmla="*/ 4289780 h 46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4672255">
                <a:moveTo>
                  <a:pt x="7392318" y="374221"/>
                </a:moveTo>
                <a:cubicBezTo>
                  <a:pt x="7387911" y="167299"/>
                  <a:pt x="7218252" y="0"/>
                  <a:pt x="7009482" y="0"/>
                </a:cubicBezTo>
                <a:lnTo>
                  <a:pt x="382836" y="0"/>
                </a:lnTo>
                <a:cubicBezTo>
                  <a:pt x="171863" y="0"/>
                  <a:pt x="0" y="171701"/>
                  <a:pt x="0" y="382476"/>
                </a:cubicBezTo>
                <a:lnTo>
                  <a:pt x="0" y="3915559"/>
                </a:lnTo>
                <a:cubicBezTo>
                  <a:pt x="0" y="4125783"/>
                  <a:pt x="170211" y="4296384"/>
                  <a:pt x="380082" y="4298035"/>
                </a:cubicBezTo>
                <a:cubicBezTo>
                  <a:pt x="384489" y="4504956"/>
                  <a:pt x="554148" y="4672255"/>
                  <a:pt x="762918" y="4672255"/>
                </a:cubicBezTo>
                <a:lnTo>
                  <a:pt x="7389564" y="4672255"/>
                </a:lnTo>
                <a:cubicBezTo>
                  <a:pt x="7600537" y="4672255"/>
                  <a:pt x="7772400" y="4500554"/>
                  <a:pt x="7772400" y="4289780"/>
                </a:cubicBezTo>
                <a:lnTo>
                  <a:pt x="7772400" y="756696"/>
                </a:lnTo>
                <a:cubicBezTo>
                  <a:pt x="7772400" y="546472"/>
                  <a:pt x="7602190" y="375872"/>
                  <a:pt x="7392318" y="374221"/>
                </a:cubicBezTo>
                <a:close/>
                <a:moveTo>
                  <a:pt x="16525" y="3915559"/>
                </a:moveTo>
                <a:lnTo>
                  <a:pt x="16525" y="382476"/>
                </a:lnTo>
                <a:cubicBezTo>
                  <a:pt x="16525" y="180506"/>
                  <a:pt x="180677" y="16510"/>
                  <a:pt x="382836" y="16510"/>
                </a:cubicBezTo>
                <a:lnTo>
                  <a:pt x="7009482" y="16510"/>
                </a:lnTo>
                <a:cubicBezTo>
                  <a:pt x="7208887" y="16510"/>
                  <a:pt x="7371386" y="176104"/>
                  <a:pt x="7375793" y="374221"/>
                </a:cubicBezTo>
                <a:lnTo>
                  <a:pt x="762918" y="374221"/>
                </a:lnTo>
                <a:cubicBezTo>
                  <a:pt x="551945" y="374221"/>
                  <a:pt x="380082" y="545922"/>
                  <a:pt x="380082" y="756696"/>
                </a:cubicBezTo>
                <a:lnTo>
                  <a:pt x="380082" y="4281525"/>
                </a:lnTo>
                <a:cubicBezTo>
                  <a:pt x="179575" y="4279874"/>
                  <a:pt x="16525" y="4116427"/>
                  <a:pt x="16525" y="3915559"/>
                </a:cubicBezTo>
                <a:close/>
                <a:moveTo>
                  <a:pt x="7755875" y="4289780"/>
                </a:moveTo>
                <a:cubicBezTo>
                  <a:pt x="7755875" y="4491749"/>
                  <a:pt x="7591723" y="4655746"/>
                  <a:pt x="7389564" y="4655746"/>
                </a:cubicBezTo>
                <a:lnTo>
                  <a:pt x="762918" y="4655746"/>
                </a:lnTo>
                <a:cubicBezTo>
                  <a:pt x="560759" y="4655746"/>
                  <a:pt x="396607" y="4491749"/>
                  <a:pt x="396607" y="4289780"/>
                </a:cubicBezTo>
                <a:lnTo>
                  <a:pt x="396607" y="756696"/>
                </a:lnTo>
                <a:cubicBezTo>
                  <a:pt x="396607" y="554727"/>
                  <a:pt x="560759" y="390730"/>
                  <a:pt x="762918" y="390730"/>
                </a:cubicBezTo>
                <a:lnTo>
                  <a:pt x="7389564" y="390730"/>
                </a:lnTo>
                <a:cubicBezTo>
                  <a:pt x="7591723" y="390730"/>
                  <a:pt x="7755875" y="554727"/>
                  <a:pt x="7755875" y="756696"/>
                </a:cubicBezTo>
                <a:lnTo>
                  <a:pt x="7755875" y="4289780"/>
                </a:lnTo>
                <a:close/>
              </a:path>
            </a:pathLst>
          </a:custGeom>
          <a:solidFill>
            <a:schemeClr val="tx2"/>
          </a:solidFill>
          <a:ln w="5508" cap="flat">
            <a:noFill/>
            <a:prstDash val="solid"/>
            <a:miter/>
          </a:ln>
        </p:spPr>
        <p:txBody>
          <a:bodyPr rtlCol="0" anchor="ctr"/>
          <a:lstStyle/>
          <a:p>
            <a:endParaRPr lang="en-US" dirty="0">
              <a:latin typeface="Krona One" panose="02010605030500060004" pitchFamily="2" charset="77"/>
            </a:endParaRPr>
          </a:p>
        </p:txBody>
      </p:sp>
      <p:sp>
        <p:nvSpPr>
          <p:cNvPr id="11" name="Graphic 5411">
            <a:extLst>
              <a:ext uri="{FF2B5EF4-FFF2-40B4-BE49-F238E27FC236}">
                <a16:creationId xmlns:a16="http://schemas.microsoft.com/office/drawing/2014/main" id="{678BA917-17CC-0CEF-C11A-2D549D3EB7AD}"/>
              </a:ext>
            </a:extLst>
          </p:cNvPr>
          <p:cNvSpPr/>
          <p:nvPr/>
        </p:nvSpPr>
        <p:spPr>
          <a:xfrm>
            <a:off x="21018949" y="-301255"/>
            <a:ext cx="2822994" cy="3595091"/>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12" name="Graphic 16">
            <a:extLst>
              <a:ext uri="{FF2B5EF4-FFF2-40B4-BE49-F238E27FC236}">
                <a16:creationId xmlns:a16="http://schemas.microsoft.com/office/drawing/2014/main" id="{5030AB89-FDA3-F1DA-3E25-38AAAA060ECA}"/>
              </a:ext>
            </a:extLst>
          </p:cNvPr>
          <p:cNvSpPr/>
          <p:nvPr/>
        </p:nvSpPr>
        <p:spPr>
          <a:xfrm>
            <a:off x="2131198" y="11305679"/>
            <a:ext cx="1270146" cy="1132709"/>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6C3A6ACC-ACB4-CF40-FE1F-3C608A2BEC45}"/>
              </a:ext>
            </a:extLst>
          </p:cNvPr>
          <p:cNvSpPr/>
          <p:nvPr/>
        </p:nvSpPr>
        <p:spPr>
          <a:xfrm>
            <a:off x="5182291" y="2898559"/>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3872957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7" name="مستطيل 6">
            <a:extLst>
              <a:ext uri="{FF2B5EF4-FFF2-40B4-BE49-F238E27FC236}">
                <a16:creationId xmlns:a16="http://schemas.microsoft.com/office/drawing/2014/main" id="{4F71AA9F-7073-5584-9F10-0626C8B8E885}"/>
              </a:ext>
            </a:extLst>
          </p:cNvPr>
          <p:cNvSpPr/>
          <p:nvPr/>
        </p:nvSpPr>
        <p:spPr>
          <a:xfrm>
            <a:off x="380896" y="195626"/>
            <a:ext cx="23615858" cy="1260597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 name="Graphic 5411">
            <a:extLst>
              <a:ext uri="{FF2B5EF4-FFF2-40B4-BE49-F238E27FC236}">
                <a16:creationId xmlns:a16="http://schemas.microsoft.com/office/drawing/2014/main" id="{E9679FE1-0829-FC00-48B9-8771C40473BA}"/>
              </a:ext>
            </a:extLst>
          </p:cNvPr>
          <p:cNvSpPr/>
          <p:nvPr/>
        </p:nvSpPr>
        <p:spPr>
          <a:xfrm>
            <a:off x="90407" y="9144000"/>
            <a:ext cx="4271015" cy="4343733"/>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2"/>
          </a:solidFill>
          <a:ln w="9398" cap="flat">
            <a:noFill/>
            <a:prstDash val="solid"/>
            <a:miter/>
          </a:ln>
        </p:spPr>
        <p:txBody>
          <a:bodyPr rtlCol="0" anchor="ctr"/>
          <a:lstStyle/>
          <a:p>
            <a:endParaRPr lang="en-US" dirty="0">
              <a:latin typeface="Krona One" panose="02010605030500060004" pitchFamily="2" charset="77"/>
            </a:endParaRPr>
          </a:p>
        </p:txBody>
      </p:sp>
      <p:sp>
        <p:nvSpPr>
          <p:cNvPr id="4" name="Graphic 5409">
            <a:extLst>
              <a:ext uri="{FF2B5EF4-FFF2-40B4-BE49-F238E27FC236}">
                <a16:creationId xmlns:a16="http://schemas.microsoft.com/office/drawing/2014/main" id="{86B6F159-F2DE-04D9-E269-9256C99B0F35}"/>
              </a:ext>
            </a:extLst>
          </p:cNvPr>
          <p:cNvSpPr/>
          <p:nvPr/>
        </p:nvSpPr>
        <p:spPr>
          <a:xfrm>
            <a:off x="21388004" y="163885"/>
            <a:ext cx="2427300" cy="3006180"/>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grpSp>
        <p:nvGrpSpPr>
          <p:cNvPr id="402" name="Google Shape;402;p13"/>
          <p:cNvGrpSpPr/>
          <p:nvPr/>
        </p:nvGrpSpPr>
        <p:grpSpPr>
          <a:xfrm>
            <a:off x="2792546" y="1323685"/>
            <a:ext cx="18792555" cy="11068633"/>
            <a:chOff x="975387" y="523398"/>
            <a:chExt cx="9400946" cy="5536648"/>
          </a:xfrm>
        </p:grpSpPr>
        <p:sp>
          <p:nvSpPr>
            <p:cNvPr id="403" name="Google Shape;403;p13"/>
            <p:cNvSpPr/>
            <p:nvPr/>
          </p:nvSpPr>
          <p:spPr>
            <a:xfrm>
              <a:off x="975388" y="4748436"/>
              <a:ext cx="4680000" cy="1239058"/>
            </a:xfrm>
            <a:prstGeom prst="roundRect">
              <a:avLst>
                <a:gd name="adj" fmla="val 50000"/>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755" tIns="91352" rIns="182755" bIns="91352" anchor="ctr" anchorCtr="0">
              <a:noAutofit/>
            </a:bodyPr>
            <a:lstStyle/>
            <a:p>
              <a:pPr algn="ctr">
                <a:buClr>
                  <a:schemeClr val="lt1"/>
                </a:buClr>
                <a:buSzPts val="1800"/>
              </a:pPr>
              <a:endParaRPr sz="2798">
                <a:solidFill>
                  <a:schemeClr val="lt1"/>
                </a:solidFill>
                <a:latin typeface="Calibri"/>
                <a:ea typeface="Calibri"/>
                <a:cs typeface="Calibri"/>
                <a:sym typeface="Calibri"/>
              </a:endParaRPr>
            </a:p>
          </p:txBody>
        </p:sp>
        <p:sp>
          <p:nvSpPr>
            <p:cNvPr id="404" name="Google Shape;404;p13"/>
            <p:cNvSpPr/>
            <p:nvPr/>
          </p:nvSpPr>
          <p:spPr>
            <a:xfrm>
              <a:off x="5696333" y="595950"/>
              <a:ext cx="4680000" cy="1239058"/>
            </a:xfrm>
            <a:prstGeom prst="roundRect">
              <a:avLst>
                <a:gd name="adj" fmla="val 10800"/>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5" name="Google Shape;405;p13"/>
            <p:cNvSpPr/>
            <p:nvPr/>
          </p:nvSpPr>
          <p:spPr>
            <a:xfrm>
              <a:off x="5696333" y="3364275"/>
              <a:ext cx="4680000" cy="1239058"/>
            </a:xfrm>
            <a:prstGeom prst="roundRect">
              <a:avLst>
                <a:gd name="adj" fmla="val 10800"/>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6" name="Google Shape;406;p13"/>
            <p:cNvSpPr/>
            <p:nvPr/>
          </p:nvSpPr>
          <p:spPr>
            <a:xfrm>
              <a:off x="975388" y="1980111"/>
              <a:ext cx="4680000" cy="1239058"/>
            </a:xfrm>
            <a:prstGeom prst="roundRect">
              <a:avLst>
                <a:gd name="adj" fmla="val 10800"/>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7" name="Google Shape;407;p13"/>
            <p:cNvSpPr/>
            <p:nvPr/>
          </p:nvSpPr>
          <p:spPr>
            <a:xfrm>
              <a:off x="4961744" y="523398"/>
              <a:ext cx="1384162" cy="1384162"/>
            </a:xfrm>
            <a:prstGeom prst="roundRect">
              <a:avLst>
                <a:gd name="adj" fmla="val 768"/>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8" name="Google Shape;408;p13"/>
            <p:cNvSpPr/>
            <p:nvPr/>
          </p:nvSpPr>
          <p:spPr>
            <a:xfrm>
              <a:off x="4961744" y="1907560"/>
              <a:ext cx="1384162" cy="1384162"/>
            </a:xfrm>
            <a:prstGeom prst="roundRect">
              <a:avLst>
                <a:gd name="adj" fmla="val 768"/>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09" name="Google Shape;409;p13"/>
            <p:cNvSpPr/>
            <p:nvPr/>
          </p:nvSpPr>
          <p:spPr>
            <a:xfrm>
              <a:off x="4961744" y="3291723"/>
              <a:ext cx="1384162" cy="1384162"/>
            </a:xfrm>
            <a:prstGeom prst="roundRect">
              <a:avLst>
                <a:gd name="adj" fmla="val 768"/>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0" name="Google Shape;410;p13"/>
            <p:cNvSpPr/>
            <p:nvPr/>
          </p:nvSpPr>
          <p:spPr>
            <a:xfrm>
              <a:off x="4961744" y="4675884"/>
              <a:ext cx="1384162" cy="1384162"/>
            </a:xfrm>
            <a:prstGeom prst="roundRect">
              <a:avLst>
                <a:gd name="adj" fmla="val 3556"/>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755" tIns="91352" rIns="182755" bIns="91352" anchor="ctr" anchorCtr="0">
              <a:noAutofit/>
            </a:bodyPr>
            <a:lstStyle/>
            <a:p>
              <a:pPr algn="ctr">
                <a:buClr>
                  <a:schemeClr val="lt1"/>
                </a:buClr>
                <a:buSzPts val="1800"/>
              </a:pPr>
              <a:endParaRPr sz="2798">
                <a:solidFill>
                  <a:schemeClr val="lt1"/>
                </a:solidFill>
                <a:latin typeface="Calibri"/>
                <a:ea typeface="Calibri"/>
                <a:cs typeface="Calibri"/>
                <a:sym typeface="Calibri"/>
              </a:endParaRPr>
            </a:p>
          </p:txBody>
        </p:sp>
        <p:sp>
          <p:nvSpPr>
            <p:cNvPr id="411" name="Google Shape;411;p13"/>
            <p:cNvSpPr/>
            <p:nvPr/>
          </p:nvSpPr>
          <p:spPr>
            <a:xfrm>
              <a:off x="975388" y="1980111"/>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A32D81"/>
                </a:gs>
                <a:gs pos="100000">
                  <a:srgbClr val="B62C78"/>
                </a:gs>
              </a:gsLst>
              <a:lin ang="540000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2" name="Google Shape;412;p13"/>
            <p:cNvSpPr/>
            <p:nvPr/>
          </p:nvSpPr>
          <p:spPr>
            <a:xfrm>
              <a:off x="975387" y="4748436"/>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009DA6"/>
                </a:gs>
                <a:gs pos="100000">
                  <a:srgbClr val="038C9F"/>
                </a:gs>
              </a:gsLst>
              <a:lin ang="1080000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3" name="Google Shape;413;p13"/>
            <p:cNvSpPr/>
            <p:nvPr/>
          </p:nvSpPr>
          <p:spPr>
            <a:xfrm flipH="1">
              <a:off x="9802685" y="595950"/>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CD740C"/>
                </a:gs>
                <a:gs pos="100000">
                  <a:srgbClr val="BF7405"/>
                </a:gs>
              </a:gsLst>
              <a:lin ang="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sp>
          <p:nvSpPr>
            <p:cNvPr id="414" name="Google Shape;414;p13"/>
            <p:cNvSpPr/>
            <p:nvPr/>
          </p:nvSpPr>
          <p:spPr>
            <a:xfrm flipH="1">
              <a:off x="9802685" y="3373525"/>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4A3D82"/>
                </a:gs>
                <a:gs pos="100000">
                  <a:srgbClr val="4A3D82"/>
                </a:gs>
              </a:gsLst>
              <a:lin ang="0" scaled="0"/>
            </a:gradFill>
            <a:ln>
              <a:noFill/>
            </a:ln>
          </p:spPr>
          <p:txBody>
            <a:bodyPr spcFirstLastPara="1" wrap="square" lIns="182755" tIns="91352" rIns="182755" bIns="91352" anchor="ctr" anchorCtr="0">
              <a:noAutofit/>
            </a:bodyPr>
            <a:lstStyle/>
            <a:p>
              <a:pPr>
                <a:buSzPts val="1800"/>
              </a:pPr>
              <a:endParaRPr sz="2798">
                <a:latin typeface="Calibri"/>
                <a:ea typeface="Calibri"/>
                <a:cs typeface="Calibri"/>
                <a:sym typeface="Calibri"/>
              </a:endParaRPr>
            </a:p>
          </p:txBody>
        </p:sp>
        <p:pic>
          <p:nvPicPr>
            <p:cNvPr id="415" name="Google Shape;415;p13" descr="Download from cloud"/>
            <p:cNvPicPr preferRelativeResize="0"/>
            <p:nvPr/>
          </p:nvPicPr>
          <p:blipFill rotWithShape="1">
            <a:blip r:embed="rId3">
              <a:alphaModFix/>
            </a:blip>
            <a:srcRect/>
            <a:stretch/>
          </p:blipFill>
          <p:spPr>
            <a:xfrm>
              <a:off x="5398199" y="958854"/>
              <a:ext cx="504000" cy="504000"/>
            </a:xfrm>
            <a:prstGeom prst="rect">
              <a:avLst/>
            </a:prstGeom>
            <a:noFill/>
            <a:ln>
              <a:noFill/>
            </a:ln>
          </p:spPr>
        </p:pic>
        <p:pic>
          <p:nvPicPr>
            <p:cNvPr id="416" name="Google Shape;416;p13" descr="Download"/>
            <p:cNvPicPr preferRelativeResize="0"/>
            <p:nvPr/>
          </p:nvPicPr>
          <p:blipFill rotWithShape="1">
            <a:blip r:embed="rId4">
              <a:alphaModFix/>
            </a:blip>
            <a:srcRect/>
            <a:stretch/>
          </p:blipFill>
          <p:spPr>
            <a:xfrm>
              <a:off x="5398199" y="2343015"/>
              <a:ext cx="504000" cy="504000"/>
            </a:xfrm>
            <a:prstGeom prst="rect">
              <a:avLst/>
            </a:prstGeom>
            <a:noFill/>
            <a:ln>
              <a:noFill/>
            </a:ln>
          </p:spPr>
        </p:pic>
        <p:pic>
          <p:nvPicPr>
            <p:cNvPr id="417" name="Google Shape;417;p13" descr="Network"/>
            <p:cNvPicPr preferRelativeResize="0"/>
            <p:nvPr/>
          </p:nvPicPr>
          <p:blipFill rotWithShape="1">
            <a:blip r:embed="rId5">
              <a:alphaModFix/>
            </a:blip>
            <a:srcRect/>
            <a:stretch/>
          </p:blipFill>
          <p:spPr>
            <a:xfrm>
              <a:off x="5444333" y="3705206"/>
              <a:ext cx="504000" cy="504000"/>
            </a:xfrm>
            <a:prstGeom prst="rect">
              <a:avLst/>
            </a:prstGeom>
            <a:noFill/>
            <a:ln>
              <a:noFill/>
            </a:ln>
          </p:spPr>
        </p:pic>
        <p:pic>
          <p:nvPicPr>
            <p:cNvPr id="418" name="Google Shape;418;p13" descr="Share"/>
            <p:cNvPicPr preferRelativeResize="0"/>
            <p:nvPr/>
          </p:nvPicPr>
          <p:blipFill rotWithShape="1">
            <a:blip r:embed="rId6">
              <a:alphaModFix/>
            </a:blip>
            <a:srcRect/>
            <a:stretch/>
          </p:blipFill>
          <p:spPr>
            <a:xfrm>
              <a:off x="5401825" y="5115965"/>
              <a:ext cx="504000" cy="504000"/>
            </a:xfrm>
            <a:prstGeom prst="rect">
              <a:avLst/>
            </a:prstGeom>
            <a:noFill/>
            <a:ln>
              <a:noFill/>
            </a:ln>
          </p:spPr>
        </p:pic>
        <p:sp>
          <p:nvSpPr>
            <p:cNvPr id="419" name="Google Shape;419;p13"/>
            <p:cNvSpPr txBox="1"/>
            <p:nvPr/>
          </p:nvSpPr>
          <p:spPr>
            <a:xfrm>
              <a:off x="1621030" y="2186837"/>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1" name="Google Shape;421;p13"/>
            <p:cNvSpPr txBox="1"/>
            <p:nvPr/>
          </p:nvSpPr>
          <p:spPr>
            <a:xfrm>
              <a:off x="6508531" y="804965"/>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3" name="Google Shape;423;p13"/>
            <p:cNvSpPr txBox="1"/>
            <p:nvPr/>
          </p:nvSpPr>
          <p:spPr>
            <a:xfrm>
              <a:off x="6498415" y="3551317"/>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sp>
          <p:nvSpPr>
            <p:cNvPr id="425" name="Google Shape;425;p13"/>
            <p:cNvSpPr txBox="1"/>
            <p:nvPr/>
          </p:nvSpPr>
          <p:spPr>
            <a:xfrm>
              <a:off x="1621030" y="4962075"/>
              <a:ext cx="2695073" cy="307657"/>
            </a:xfrm>
            <a:prstGeom prst="rect">
              <a:avLst/>
            </a:prstGeom>
            <a:noFill/>
            <a:ln>
              <a:noFill/>
            </a:ln>
          </p:spPr>
          <p:txBody>
            <a:bodyPr spcFirstLastPara="1" wrap="square" lIns="182755" tIns="91352" rIns="182755" bIns="91352" anchor="t" anchorCtr="0">
              <a:spAutoFit/>
            </a:bodyPr>
            <a:lstStyle/>
            <a:p>
              <a:pPr>
                <a:buClr>
                  <a:srgbClr val="F2F2F2"/>
                </a:buClr>
                <a:buSzPts val="1400"/>
              </a:pPr>
              <a:endParaRPr sz="2798" dirty="0"/>
            </a:p>
          </p:txBody>
        </p:sp>
      </p:grpSp>
      <p:sp>
        <p:nvSpPr>
          <p:cNvPr id="28" name="مربع نص 27">
            <a:extLst>
              <a:ext uri="{FF2B5EF4-FFF2-40B4-BE49-F238E27FC236}">
                <a16:creationId xmlns:a16="http://schemas.microsoft.com/office/drawing/2014/main" id="{4EF09358-1885-4B3B-AC18-3205E984CCCD}"/>
              </a:ext>
            </a:extLst>
          </p:cNvPr>
          <p:cNvSpPr txBox="1"/>
          <p:nvPr/>
        </p:nvSpPr>
        <p:spPr>
          <a:xfrm>
            <a:off x="11270607" y="2353108"/>
            <a:ext cx="12185651" cy="923330"/>
          </a:xfrm>
          <a:prstGeom prst="rect">
            <a:avLst/>
          </a:prstGeom>
          <a:noFill/>
        </p:spPr>
        <p:txBody>
          <a:bodyPr wrap="square">
            <a:spAutoFit/>
          </a:bodyPr>
          <a:lstStyle/>
          <a:p>
            <a:pPr algn="ctr"/>
            <a:r>
              <a:rPr lang="ar-SA" sz="5400" b="1" spc="133" dirty="0">
                <a:ln w="13500">
                  <a:solidFill>
                    <a:schemeClr val="accent1">
                      <a:shade val="2500"/>
                      <a:alpha val="2000"/>
                    </a:schemeClr>
                  </a:solidFill>
                  <a:prstDash val="solid"/>
                </a:ln>
                <a:solidFill>
                  <a:schemeClr val="bg2">
                    <a:alpha val="95000"/>
                  </a:schemeClr>
                </a:solidFill>
                <a:effectLst>
                  <a:outerShdw blurRad="38100" dist="38100" dir="2700000" algn="tl">
                    <a:srgbClr val="000000">
                      <a:alpha val="43137"/>
                    </a:srgbClr>
                  </a:outerShdw>
                </a:effectLst>
              </a:rPr>
              <a:t>الاحترام قيمة يجب ان نحافظ عليها </a:t>
            </a:r>
            <a:endParaRPr lang="en-US" sz="5400" b="1" spc="133" dirty="0">
              <a:ln w="13500">
                <a:solidFill>
                  <a:schemeClr val="accent1">
                    <a:shade val="2500"/>
                    <a:alpha val="2000"/>
                  </a:schemeClr>
                </a:solidFill>
                <a:prstDash val="solid"/>
              </a:ln>
              <a:solidFill>
                <a:schemeClr val="bg2">
                  <a:alpha val="95000"/>
                </a:schemeClr>
              </a:solidFill>
              <a:effectLst>
                <a:outerShdw blurRad="38100" dist="38100" dir="2700000" algn="tl">
                  <a:srgbClr val="000000">
                    <a:alpha val="43137"/>
                  </a:srgbClr>
                </a:outerShdw>
              </a:effectLst>
            </a:endParaRPr>
          </a:p>
        </p:txBody>
      </p:sp>
      <p:sp>
        <p:nvSpPr>
          <p:cNvPr id="30" name="مربع نص 29">
            <a:extLst>
              <a:ext uri="{FF2B5EF4-FFF2-40B4-BE49-F238E27FC236}">
                <a16:creationId xmlns:a16="http://schemas.microsoft.com/office/drawing/2014/main" id="{458BF32E-374A-4DEA-A852-744B99C6C7BD}"/>
              </a:ext>
            </a:extLst>
          </p:cNvPr>
          <p:cNvSpPr txBox="1"/>
          <p:nvPr/>
        </p:nvSpPr>
        <p:spPr>
          <a:xfrm>
            <a:off x="4361423" y="4834838"/>
            <a:ext cx="12185651" cy="830548"/>
          </a:xfrm>
          <a:prstGeom prst="rect">
            <a:avLst/>
          </a:prstGeom>
          <a:noFill/>
        </p:spPr>
        <p:txBody>
          <a:bodyPr wrap="square">
            <a:spAutoFit/>
          </a:bodyPr>
          <a:lstStyle/>
          <a:p>
            <a:r>
              <a:rPr lang="ar-SA" sz="4797"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احرص على احضار كتابك</a:t>
            </a:r>
            <a:endParaRPr lang="en-US" sz="4797" dirty="0">
              <a:solidFill>
                <a:schemeClr val="bg2"/>
              </a:solidFill>
            </a:endParaRPr>
          </a:p>
        </p:txBody>
      </p:sp>
      <p:sp>
        <p:nvSpPr>
          <p:cNvPr id="32" name="مربع نص 31">
            <a:extLst>
              <a:ext uri="{FF2B5EF4-FFF2-40B4-BE49-F238E27FC236}">
                <a16:creationId xmlns:a16="http://schemas.microsoft.com/office/drawing/2014/main" id="{DB0B4C8F-7D92-4683-87F9-39093EB720F4}"/>
              </a:ext>
            </a:extLst>
          </p:cNvPr>
          <p:cNvSpPr txBox="1"/>
          <p:nvPr/>
        </p:nvSpPr>
        <p:spPr>
          <a:xfrm>
            <a:off x="14996698" y="7693703"/>
            <a:ext cx="12185651" cy="912879"/>
          </a:xfrm>
          <a:prstGeom prst="rect">
            <a:avLst/>
          </a:prstGeom>
          <a:noFill/>
        </p:spPr>
        <p:txBody>
          <a:bodyPr wrap="square">
            <a:spAutoFit/>
          </a:bodyPr>
          <a:lstStyle/>
          <a:p>
            <a:r>
              <a:rPr lang="ar-SA" sz="5332"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تسعدني مشاركتكم</a:t>
            </a:r>
            <a:endParaRPr lang="en-US" sz="5332" dirty="0">
              <a:solidFill>
                <a:schemeClr val="bg2"/>
              </a:solidFill>
            </a:endParaRPr>
          </a:p>
        </p:txBody>
      </p:sp>
      <p:sp>
        <p:nvSpPr>
          <p:cNvPr id="34" name="مربع نص 33">
            <a:extLst>
              <a:ext uri="{FF2B5EF4-FFF2-40B4-BE49-F238E27FC236}">
                <a16:creationId xmlns:a16="http://schemas.microsoft.com/office/drawing/2014/main" id="{A4178AD4-E29F-4F20-BF41-F51426CAF0AC}"/>
              </a:ext>
            </a:extLst>
          </p:cNvPr>
          <p:cNvSpPr txBox="1"/>
          <p:nvPr/>
        </p:nvSpPr>
        <p:spPr>
          <a:xfrm>
            <a:off x="5556653" y="10447419"/>
            <a:ext cx="13470335" cy="1015663"/>
          </a:xfrm>
          <a:prstGeom prst="rect">
            <a:avLst/>
          </a:prstGeom>
          <a:noFill/>
        </p:spPr>
        <p:txBody>
          <a:bodyPr wrap="square">
            <a:spAutoFit/>
          </a:bodyPr>
          <a:lstStyle/>
          <a:p>
            <a:r>
              <a:rPr lang="ar-SA" sz="6000" b="1" spc="133" dirty="0">
                <a:ln w="13500">
                  <a:solidFill>
                    <a:schemeClr val="accent1">
                      <a:shade val="2500"/>
                      <a:alpha val="2000"/>
                    </a:schemeClr>
                  </a:solidFill>
                  <a:prstDash val="solid"/>
                </a:ln>
                <a:solidFill>
                  <a:schemeClr val="bg2"/>
                </a:solidFill>
                <a:effectLst>
                  <a:innerShdw blurRad="50900" dist="38500" dir="13500000">
                    <a:srgbClr val="000000">
                      <a:alpha val="60000"/>
                    </a:srgbClr>
                  </a:innerShdw>
                </a:effectLst>
              </a:rPr>
              <a:t>الالتزام بالهدوء</a:t>
            </a:r>
            <a:endParaRPr lang="en-US" sz="6000" dirty="0">
              <a:solidFill>
                <a:schemeClr val="bg2"/>
              </a:solidFill>
            </a:endParaRPr>
          </a:p>
        </p:txBody>
      </p:sp>
      <p:sp>
        <p:nvSpPr>
          <p:cNvPr id="6" name="مستطيل: زوايا مستديرة 5">
            <a:extLst>
              <a:ext uri="{FF2B5EF4-FFF2-40B4-BE49-F238E27FC236}">
                <a16:creationId xmlns:a16="http://schemas.microsoft.com/office/drawing/2014/main" id="{8CEF124B-E544-4A92-B446-5037C9F2B3DF}"/>
              </a:ext>
            </a:extLst>
          </p:cNvPr>
          <p:cNvSpPr/>
          <p:nvPr/>
        </p:nvSpPr>
        <p:spPr>
          <a:xfrm>
            <a:off x="2792545" y="702599"/>
            <a:ext cx="5877466" cy="1799137"/>
          </a:xfrm>
          <a:prstGeom prst="roundRect">
            <a:avLst/>
          </a:prstGeom>
          <a:solidFill>
            <a:srgbClr val="92D050"/>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797" b="1" dirty="0">
                <a:effectLst>
                  <a:outerShdw blurRad="38100" dist="38100" dir="2700000" algn="tl">
                    <a:srgbClr val="000000">
                      <a:alpha val="43137"/>
                    </a:srgbClr>
                  </a:outerShdw>
                </a:effectLst>
              </a:rPr>
              <a:t>القوانين الصفية</a:t>
            </a:r>
            <a:endParaRPr lang="en-US" sz="4797" b="1" dirty="0">
              <a:effectLst>
                <a:outerShdw blurRad="38100" dist="38100" dir="2700000" algn="tl">
                  <a:srgbClr val="000000">
                    <a:alpha val="43137"/>
                  </a:srgbClr>
                </a:outerShdw>
              </a:effectLst>
            </a:endParaRPr>
          </a:p>
        </p:txBody>
      </p:sp>
      <p:grpSp>
        <p:nvGrpSpPr>
          <p:cNvPr id="35" name="Google Shape;876;p35">
            <a:extLst>
              <a:ext uri="{FF2B5EF4-FFF2-40B4-BE49-F238E27FC236}">
                <a16:creationId xmlns:a16="http://schemas.microsoft.com/office/drawing/2014/main" id="{9E83F235-D44D-4E0F-9C0B-B2655254E503}"/>
              </a:ext>
            </a:extLst>
          </p:cNvPr>
          <p:cNvGrpSpPr/>
          <p:nvPr/>
        </p:nvGrpSpPr>
        <p:grpSpPr>
          <a:xfrm>
            <a:off x="380896" y="48042"/>
            <a:ext cx="2985013" cy="2947384"/>
            <a:chOff x="509325" y="1660025"/>
            <a:chExt cx="372475" cy="372500"/>
          </a:xfrm>
        </p:grpSpPr>
        <p:sp>
          <p:nvSpPr>
            <p:cNvPr id="36" name="Google Shape;877;p35">
              <a:extLst>
                <a:ext uri="{FF2B5EF4-FFF2-40B4-BE49-F238E27FC236}">
                  <a16:creationId xmlns:a16="http://schemas.microsoft.com/office/drawing/2014/main" id="{AF9521DB-D5C8-43F0-8858-6A3D03424ECC}"/>
                </a:ext>
              </a:extLst>
            </p:cNvPr>
            <p:cNvSpPr/>
            <p:nvPr/>
          </p:nvSpPr>
          <p:spPr>
            <a:xfrm>
              <a:off x="509325" y="1660025"/>
              <a:ext cx="372475" cy="372500"/>
            </a:xfrm>
            <a:custGeom>
              <a:avLst/>
              <a:gdLst/>
              <a:ahLst/>
              <a:cxnLst/>
              <a:rect l="l" t="t" r="r" b="b"/>
              <a:pathLst>
                <a:path w="14899" h="14900" extrusionOk="0">
                  <a:moveTo>
                    <a:pt x="7459" y="0"/>
                  </a:moveTo>
                  <a:cubicBezTo>
                    <a:pt x="3337" y="0"/>
                    <a:pt x="0" y="3319"/>
                    <a:pt x="0" y="7441"/>
                  </a:cubicBezTo>
                  <a:cubicBezTo>
                    <a:pt x="0" y="11562"/>
                    <a:pt x="3337" y="14899"/>
                    <a:pt x="7459" y="14899"/>
                  </a:cubicBezTo>
                  <a:cubicBezTo>
                    <a:pt x="11562" y="14899"/>
                    <a:pt x="14899" y="11562"/>
                    <a:pt x="14899" y="7441"/>
                  </a:cubicBezTo>
                  <a:cubicBezTo>
                    <a:pt x="14899" y="3319"/>
                    <a:pt x="11562" y="0"/>
                    <a:pt x="7459" y="0"/>
                  </a:cubicBezTo>
                  <a:close/>
                </a:path>
              </a:pathLst>
            </a:custGeom>
            <a:solidFill>
              <a:schemeClr val="accent2"/>
            </a:solidFill>
            <a:ln>
              <a:noFill/>
            </a:ln>
          </p:spPr>
          <p:txBody>
            <a:bodyPr spcFirstLastPara="1" wrap="square" lIns="243674" tIns="243674" rIns="243674" bIns="243674" anchor="ctr" anchorCtr="0">
              <a:noAutofit/>
            </a:bodyPr>
            <a:lstStyle/>
            <a:p>
              <a:endParaRPr sz="4797"/>
            </a:p>
          </p:txBody>
        </p:sp>
        <p:sp>
          <p:nvSpPr>
            <p:cNvPr id="37" name="Google Shape;878;p35">
              <a:extLst>
                <a:ext uri="{FF2B5EF4-FFF2-40B4-BE49-F238E27FC236}">
                  <a16:creationId xmlns:a16="http://schemas.microsoft.com/office/drawing/2014/main" id="{3A796483-53C8-4E8C-89C9-56DBA9CBBF13}"/>
                </a:ext>
              </a:extLst>
            </p:cNvPr>
            <p:cNvSpPr/>
            <p:nvPr/>
          </p:nvSpPr>
          <p:spPr>
            <a:xfrm>
              <a:off x="516450" y="1660025"/>
              <a:ext cx="339050" cy="372500"/>
            </a:xfrm>
            <a:custGeom>
              <a:avLst/>
              <a:gdLst/>
              <a:ahLst/>
              <a:cxnLst/>
              <a:rect l="l" t="t" r="r" b="b"/>
              <a:pathLst>
                <a:path w="13562" h="14900"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854" y="13490"/>
                  </a:lnTo>
                  <a:cubicBezTo>
                    <a:pt x="4885" y="13481"/>
                    <a:pt x="4916" y="13476"/>
                    <a:pt x="4947" y="13476"/>
                  </a:cubicBezTo>
                  <a:cubicBezTo>
                    <a:pt x="5038" y="13476"/>
                    <a:pt x="5122" y="13516"/>
                    <a:pt x="5175" y="13597"/>
                  </a:cubicBezTo>
                  <a:lnTo>
                    <a:pt x="5586" y="14310"/>
                  </a:lnTo>
                  <a:cubicBezTo>
                    <a:pt x="5657" y="14417"/>
                    <a:pt x="5675" y="14542"/>
                    <a:pt x="5675" y="14649"/>
                  </a:cubicBezTo>
                  <a:cubicBezTo>
                    <a:pt x="5675" y="14685"/>
                    <a:pt x="5693" y="14721"/>
                    <a:pt x="5693" y="14738"/>
                  </a:cubicBezTo>
                  <a:cubicBezTo>
                    <a:pt x="6174" y="14846"/>
                    <a:pt x="6674" y="14899"/>
                    <a:pt x="7174" y="14899"/>
                  </a:cubicBezTo>
                  <a:cubicBezTo>
                    <a:pt x="8797" y="14899"/>
                    <a:pt x="10296" y="14364"/>
                    <a:pt x="11509" y="13490"/>
                  </a:cubicBezTo>
                  <a:lnTo>
                    <a:pt x="11135" y="12062"/>
                  </a:lnTo>
                  <a:cubicBezTo>
                    <a:pt x="10974" y="11473"/>
                    <a:pt x="11170" y="10831"/>
                    <a:pt x="11634" y="10421"/>
                  </a:cubicBezTo>
                  <a:cubicBezTo>
                    <a:pt x="12830" y="9314"/>
                    <a:pt x="13561" y="7744"/>
                    <a:pt x="13561" y="5996"/>
                  </a:cubicBezTo>
                  <a:cubicBezTo>
                    <a:pt x="13561" y="2677"/>
                    <a:pt x="10885" y="0"/>
                    <a:pt x="7566" y="0"/>
                  </a:cubicBezTo>
                  <a:close/>
                </a:path>
              </a:pathLst>
            </a:custGeom>
            <a:solidFill>
              <a:schemeClr val="lt1"/>
            </a:solidFill>
            <a:ln>
              <a:noFill/>
            </a:ln>
          </p:spPr>
          <p:txBody>
            <a:bodyPr spcFirstLastPara="1" wrap="square" lIns="243674" tIns="243674" rIns="243674" bIns="243674" anchor="ctr" anchorCtr="0">
              <a:noAutofit/>
            </a:bodyPr>
            <a:lstStyle/>
            <a:p>
              <a:endParaRPr sz="4797" dirty="0"/>
            </a:p>
          </p:txBody>
        </p:sp>
        <p:sp>
          <p:nvSpPr>
            <p:cNvPr id="38" name="Google Shape;879;p35">
              <a:extLst>
                <a:ext uri="{FF2B5EF4-FFF2-40B4-BE49-F238E27FC236}">
                  <a16:creationId xmlns:a16="http://schemas.microsoft.com/office/drawing/2014/main" id="{D4D413A6-7FB8-40CB-A487-1B4B81EBFD70}"/>
                </a:ext>
              </a:extLst>
            </p:cNvPr>
            <p:cNvSpPr/>
            <p:nvPr/>
          </p:nvSpPr>
          <p:spPr>
            <a:xfrm>
              <a:off x="642700" y="1990925"/>
              <a:ext cx="37925" cy="40700"/>
            </a:xfrm>
            <a:custGeom>
              <a:avLst/>
              <a:gdLst/>
              <a:ahLst/>
              <a:cxnLst/>
              <a:rect l="l" t="t" r="r" b="b"/>
              <a:pathLst>
                <a:path w="1517" h="1628" extrusionOk="0">
                  <a:moveTo>
                    <a:pt x="805" y="1"/>
                  </a:moveTo>
                  <a:cubicBezTo>
                    <a:pt x="774" y="1"/>
                    <a:pt x="743" y="7"/>
                    <a:pt x="714" y="22"/>
                  </a:cubicBezTo>
                  <a:lnTo>
                    <a:pt x="0" y="254"/>
                  </a:lnTo>
                  <a:cubicBezTo>
                    <a:pt x="54" y="289"/>
                    <a:pt x="89" y="325"/>
                    <a:pt x="125" y="361"/>
                  </a:cubicBezTo>
                  <a:lnTo>
                    <a:pt x="536" y="1074"/>
                  </a:lnTo>
                  <a:cubicBezTo>
                    <a:pt x="607" y="1181"/>
                    <a:pt x="625" y="1306"/>
                    <a:pt x="625" y="1413"/>
                  </a:cubicBezTo>
                  <a:cubicBezTo>
                    <a:pt x="625" y="1449"/>
                    <a:pt x="643" y="1485"/>
                    <a:pt x="643" y="1502"/>
                  </a:cubicBezTo>
                  <a:cubicBezTo>
                    <a:pt x="928" y="1574"/>
                    <a:pt x="1214" y="1610"/>
                    <a:pt x="1517" y="1627"/>
                  </a:cubicBezTo>
                  <a:cubicBezTo>
                    <a:pt x="1499" y="1413"/>
                    <a:pt x="1481" y="1146"/>
                    <a:pt x="1428" y="1074"/>
                  </a:cubicBezTo>
                  <a:lnTo>
                    <a:pt x="1017" y="129"/>
                  </a:lnTo>
                  <a:cubicBezTo>
                    <a:pt x="978" y="50"/>
                    <a:pt x="891" y="1"/>
                    <a:pt x="805"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39" name="Google Shape;880;p35">
              <a:extLst>
                <a:ext uri="{FF2B5EF4-FFF2-40B4-BE49-F238E27FC236}">
                  <a16:creationId xmlns:a16="http://schemas.microsoft.com/office/drawing/2014/main" id="{FDB0EAE7-E2E0-4ED8-A8A3-7D4459A6839E}"/>
                </a:ext>
              </a:extLst>
            </p:cNvPr>
            <p:cNvSpPr/>
            <p:nvPr/>
          </p:nvSpPr>
          <p:spPr>
            <a:xfrm>
              <a:off x="516450" y="1660025"/>
              <a:ext cx="199875" cy="346725"/>
            </a:xfrm>
            <a:custGeom>
              <a:avLst/>
              <a:gdLst/>
              <a:ahLst/>
              <a:cxnLst/>
              <a:rect l="l" t="t" r="r" b="b"/>
              <a:pathLst>
                <a:path w="7995" h="13869"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658" y="13561"/>
                  </a:lnTo>
                  <a:lnTo>
                    <a:pt x="4658" y="13561"/>
                  </a:lnTo>
                  <a:cubicBezTo>
                    <a:pt x="4488" y="13587"/>
                    <a:pt x="4318" y="13604"/>
                    <a:pt x="4169" y="13604"/>
                  </a:cubicBezTo>
                  <a:cubicBezTo>
                    <a:pt x="4115" y="13604"/>
                    <a:pt x="4063" y="13601"/>
                    <a:pt x="4015" y="13597"/>
                  </a:cubicBezTo>
                  <a:cubicBezTo>
                    <a:pt x="3676" y="13579"/>
                    <a:pt x="3373" y="13400"/>
                    <a:pt x="3177" y="13133"/>
                  </a:cubicBezTo>
                  <a:cubicBezTo>
                    <a:pt x="2998" y="12847"/>
                    <a:pt x="3034" y="12794"/>
                    <a:pt x="3034" y="12437"/>
                  </a:cubicBezTo>
                  <a:lnTo>
                    <a:pt x="3034" y="12133"/>
                  </a:lnTo>
                  <a:cubicBezTo>
                    <a:pt x="3034" y="11652"/>
                    <a:pt x="2677" y="11438"/>
                    <a:pt x="2570" y="11331"/>
                  </a:cubicBezTo>
                  <a:cubicBezTo>
                    <a:pt x="1981" y="10795"/>
                    <a:pt x="1964" y="10242"/>
                    <a:pt x="1964" y="10242"/>
                  </a:cubicBezTo>
                  <a:lnTo>
                    <a:pt x="1964" y="9707"/>
                  </a:lnTo>
                  <a:cubicBezTo>
                    <a:pt x="1964" y="9653"/>
                    <a:pt x="1946" y="9618"/>
                    <a:pt x="1910" y="9618"/>
                  </a:cubicBezTo>
                  <a:cubicBezTo>
                    <a:pt x="1678" y="9528"/>
                    <a:pt x="893" y="9243"/>
                    <a:pt x="893" y="8922"/>
                  </a:cubicBezTo>
                  <a:cubicBezTo>
                    <a:pt x="893" y="8708"/>
                    <a:pt x="1571" y="7833"/>
                    <a:pt x="2178" y="7102"/>
                  </a:cubicBezTo>
                  <a:cubicBezTo>
                    <a:pt x="2374" y="6870"/>
                    <a:pt x="2445" y="6549"/>
                    <a:pt x="2374" y="6263"/>
                  </a:cubicBezTo>
                  <a:cubicBezTo>
                    <a:pt x="2320" y="6067"/>
                    <a:pt x="2178" y="5728"/>
                    <a:pt x="2231" y="5193"/>
                  </a:cubicBezTo>
                  <a:cubicBezTo>
                    <a:pt x="2517" y="2302"/>
                    <a:pt x="5050" y="215"/>
                    <a:pt x="7994" y="0"/>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40" name="Google Shape;881;p35">
              <a:extLst>
                <a:ext uri="{FF2B5EF4-FFF2-40B4-BE49-F238E27FC236}">
                  <a16:creationId xmlns:a16="http://schemas.microsoft.com/office/drawing/2014/main" id="{E582E9ED-2DF7-450F-906F-CF7E56DAE893}"/>
                </a:ext>
              </a:extLst>
            </p:cNvPr>
            <p:cNvSpPr/>
            <p:nvPr/>
          </p:nvSpPr>
          <p:spPr>
            <a:xfrm>
              <a:off x="599875" y="1727325"/>
              <a:ext cx="215025" cy="104075"/>
            </a:xfrm>
            <a:custGeom>
              <a:avLst/>
              <a:gdLst/>
              <a:ahLst/>
              <a:cxnLst/>
              <a:rect l="l" t="t" r="r" b="b"/>
              <a:pathLst>
                <a:path w="8601" h="4163" extrusionOk="0">
                  <a:moveTo>
                    <a:pt x="2082" y="950"/>
                  </a:moveTo>
                  <a:cubicBezTo>
                    <a:pt x="2366" y="950"/>
                    <a:pt x="2656" y="1059"/>
                    <a:pt x="2891" y="1305"/>
                  </a:cubicBezTo>
                  <a:lnTo>
                    <a:pt x="3640" y="2090"/>
                  </a:lnTo>
                  <a:lnTo>
                    <a:pt x="2891" y="2875"/>
                  </a:lnTo>
                  <a:cubicBezTo>
                    <a:pt x="2657" y="3116"/>
                    <a:pt x="2366" y="3223"/>
                    <a:pt x="2082" y="3223"/>
                  </a:cubicBezTo>
                  <a:cubicBezTo>
                    <a:pt x="1501" y="3223"/>
                    <a:pt x="946" y="2773"/>
                    <a:pt x="946" y="2090"/>
                  </a:cubicBezTo>
                  <a:cubicBezTo>
                    <a:pt x="946" y="1407"/>
                    <a:pt x="1501" y="950"/>
                    <a:pt x="2082" y="950"/>
                  </a:cubicBezTo>
                  <a:close/>
                  <a:moveTo>
                    <a:pt x="6518" y="946"/>
                  </a:moveTo>
                  <a:cubicBezTo>
                    <a:pt x="7097" y="946"/>
                    <a:pt x="7655" y="1398"/>
                    <a:pt x="7655" y="2090"/>
                  </a:cubicBezTo>
                  <a:cubicBezTo>
                    <a:pt x="7655" y="2773"/>
                    <a:pt x="7091" y="3223"/>
                    <a:pt x="6511" y="3223"/>
                  </a:cubicBezTo>
                  <a:cubicBezTo>
                    <a:pt x="6227" y="3223"/>
                    <a:pt x="5939" y="3116"/>
                    <a:pt x="5710" y="2875"/>
                  </a:cubicBezTo>
                  <a:lnTo>
                    <a:pt x="4943" y="2090"/>
                  </a:lnTo>
                  <a:lnTo>
                    <a:pt x="5710" y="1305"/>
                  </a:lnTo>
                  <a:cubicBezTo>
                    <a:pt x="5941" y="1057"/>
                    <a:pt x="6232" y="946"/>
                    <a:pt x="6518" y="946"/>
                  </a:cubicBezTo>
                  <a:close/>
                  <a:moveTo>
                    <a:pt x="6505" y="1"/>
                  </a:moveTo>
                  <a:cubicBezTo>
                    <a:pt x="5984" y="1"/>
                    <a:pt x="5454" y="200"/>
                    <a:pt x="5032" y="645"/>
                  </a:cubicBezTo>
                  <a:lnTo>
                    <a:pt x="4300" y="1394"/>
                  </a:lnTo>
                  <a:lnTo>
                    <a:pt x="3569" y="645"/>
                  </a:lnTo>
                  <a:cubicBezTo>
                    <a:pt x="3141" y="206"/>
                    <a:pt x="2609" y="9"/>
                    <a:pt x="2088" y="9"/>
                  </a:cubicBezTo>
                  <a:cubicBezTo>
                    <a:pt x="1022" y="9"/>
                    <a:pt x="0" y="832"/>
                    <a:pt x="0" y="2090"/>
                  </a:cubicBezTo>
                  <a:cubicBezTo>
                    <a:pt x="0" y="3335"/>
                    <a:pt x="1021" y="4163"/>
                    <a:pt x="2085" y="4163"/>
                  </a:cubicBezTo>
                  <a:cubicBezTo>
                    <a:pt x="2608" y="4163"/>
                    <a:pt x="3140" y="3964"/>
                    <a:pt x="3569" y="3518"/>
                  </a:cubicBezTo>
                  <a:lnTo>
                    <a:pt x="4300" y="2768"/>
                  </a:lnTo>
                  <a:lnTo>
                    <a:pt x="5032" y="3518"/>
                  </a:lnTo>
                  <a:cubicBezTo>
                    <a:pt x="5455" y="3964"/>
                    <a:pt x="5986" y="4163"/>
                    <a:pt x="6508" y="4163"/>
                  </a:cubicBezTo>
                  <a:cubicBezTo>
                    <a:pt x="7572" y="4163"/>
                    <a:pt x="8601" y="3335"/>
                    <a:pt x="8601" y="2090"/>
                  </a:cubicBezTo>
                  <a:cubicBezTo>
                    <a:pt x="8601" y="832"/>
                    <a:pt x="7571" y="1"/>
                    <a:pt x="6505" y="1"/>
                  </a:cubicBezTo>
                  <a:close/>
                </a:path>
              </a:pathLst>
            </a:custGeom>
            <a:solidFill>
              <a:schemeClr val="accent2"/>
            </a:solidFill>
            <a:ln>
              <a:noFill/>
            </a:ln>
          </p:spPr>
          <p:txBody>
            <a:bodyPr spcFirstLastPara="1" wrap="square" lIns="243674" tIns="243674" rIns="243674" bIns="243674" anchor="ctr" anchorCtr="0">
              <a:noAutofit/>
            </a:bodyPr>
            <a:lstStyle/>
            <a:p>
              <a:endParaRPr sz="4797"/>
            </a:p>
          </p:txBody>
        </p:sp>
        <p:sp>
          <p:nvSpPr>
            <p:cNvPr id="41" name="Google Shape;882;p35">
              <a:extLst>
                <a:ext uri="{FF2B5EF4-FFF2-40B4-BE49-F238E27FC236}">
                  <a16:creationId xmlns:a16="http://schemas.microsoft.com/office/drawing/2014/main" id="{E9C38C22-BDD7-409D-8851-C6E8A9CF3839}"/>
                </a:ext>
              </a:extLst>
            </p:cNvPr>
            <p:cNvSpPr/>
            <p:nvPr/>
          </p:nvSpPr>
          <p:spPr>
            <a:xfrm>
              <a:off x="599875" y="1727525"/>
              <a:ext cx="153475" cy="103875"/>
            </a:xfrm>
            <a:custGeom>
              <a:avLst/>
              <a:gdLst/>
              <a:ahLst/>
              <a:cxnLst/>
              <a:rect l="l" t="t" r="r" b="b"/>
              <a:pathLst>
                <a:path w="6139" h="4155" extrusionOk="0">
                  <a:moveTo>
                    <a:pt x="2082" y="942"/>
                  </a:moveTo>
                  <a:cubicBezTo>
                    <a:pt x="2366" y="942"/>
                    <a:pt x="2656" y="1051"/>
                    <a:pt x="2891" y="1297"/>
                  </a:cubicBezTo>
                  <a:lnTo>
                    <a:pt x="3640" y="2082"/>
                  </a:lnTo>
                  <a:lnTo>
                    <a:pt x="2891" y="2867"/>
                  </a:lnTo>
                  <a:cubicBezTo>
                    <a:pt x="2657" y="3108"/>
                    <a:pt x="2366" y="3215"/>
                    <a:pt x="2082" y="3215"/>
                  </a:cubicBezTo>
                  <a:cubicBezTo>
                    <a:pt x="1501" y="3215"/>
                    <a:pt x="946" y="2765"/>
                    <a:pt x="946" y="2082"/>
                  </a:cubicBezTo>
                  <a:cubicBezTo>
                    <a:pt x="946" y="1399"/>
                    <a:pt x="1501" y="942"/>
                    <a:pt x="2082" y="942"/>
                  </a:cubicBezTo>
                  <a:close/>
                  <a:moveTo>
                    <a:pt x="2088" y="1"/>
                  </a:moveTo>
                  <a:cubicBezTo>
                    <a:pt x="1022" y="1"/>
                    <a:pt x="0" y="824"/>
                    <a:pt x="0" y="2082"/>
                  </a:cubicBezTo>
                  <a:cubicBezTo>
                    <a:pt x="0" y="3327"/>
                    <a:pt x="1021" y="4155"/>
                    <a:pt x="2085" y="4155"/>
                  </a:cubicBezTo>
                  <a:cubicBezTo>
                    <a:pt x="2608" y="4155"/>
                    <a:pt x="3140" y="3956"/>
                    <a:pt x="3569" y="3510"/>
                  </a:cubicBezTo>
                  <a:lnTo>
                    <a:pt x="4300" y="2760"/>
                  </a:lnTo>
                  <a:lnTo>
                    <a:pt x="4943" y="2082"/>
                  </a:lnTo>
                  <a:cubicBezTo>
                    <a:pt x="5621" y="1404"/>
                    <a:pt x="5746" y="1154"/>
                    <a:pt x="6138" y="1012"/>
                  </a:cubicBezTo>
                  <a:cubicBezTo>
                    <a:pt x="5906" y="958"/>
                    <a:pt x="5746" y="744"/>
                    <a:pt x="5746" y="512"/>
                  </a:cubicBezTo>
                  <a:cubicBezTo>
                    <a:pt x="5746" y="316"/>
                    <a:pt x="5853" y="137"/>
                    <a:pt x="6013" y="48"/>
                  </a:cubicBezTo>
                  <a:lnTo>
                    <a:pt x="6013" y="48"/>
                  </a:lnTo>
                  <a:cubicBezTo>
                    <a:pt x="5657" y="137"/>
                    <a:pt x="5317" y="334"/>
                    <a:pt x="5032" y="637"/>
                  </a:cubicBezTo>
                  <a:lnTo>
                    <a:pt x="4300" y="1386"/>
                  </a:lnTo>
                  <a:lnTo>
                    <a:pt x="3569" y="637"/>
                  </a:lnTo>
                  <a:cubicBezTo>
                    <a:pt x="3141" y="198"/>
                    <a:pt x="2609" y="1"/>
                    <a:pt x="2088"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sp>
          <p:nvSpPr>
            <p:cNvPr id="42" name="Google Shape;883;p35">
              <a:extLst>
                <a:ext uri="{FF2B5EF4-FFF2-40B4-BE49-F238E27FC236}">
                  <a16:creationId xmlns:a16="http://schemas.microsoft.com/office/drawing/2014/main" id="{58AF1CA7-DD77-4434-A3D8-DB6E97DD2A30}"/>
                </a:ext>
              </a:extLst>
            </p:cNvPr>
            <p:cNvSpPr/>
            <p:nvPr/>
          </p:nvSpPr>
          <p:spPr>
            <a:xfrm>
              <a:off x="599875" y="1727525"/>
              <a:ext cx="215025" cy="103875"/>
            </a:xfrm>
            <a:custGeom>
              <a:avLst/>
              <a:gdLst/>
              <a:ahLst/>
              <a:cxnLst/>
              <a:rect l="l" t="t" r="r" b="b"/>
              <a:pathLst>
                <a:path w="8601" h="4155"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105" y="1511"/>
                    <a:pt x="4800" y="3278"/>
                    <a:pt x="5032" y="3510"/>
                  </a:cubicBezTo>
                  <a:cubicBezTo>
                    <a:pt x="5455" y="3956"/>
                    <a:pt x="5986" y="4155"/>
                    <a:pt x="6508" y="4155"/>
                  </a:cubicBezTo>
                  <a:cubicBezTo>
                    <a:pt x="7572" y="4155"/>
                    <a:pt x="8601" y="3327"/>
                    <a:pt x="8601" y="2082"/>
                  </a:cubicBezTo>
                  <a:lnTo>
                    <a:pt x="8601" y="2082"/>
                  </a:lnTo>
                  <a:cubicBezTo>
                    <a:pt x="8538" y="2323"/>
                    <a:pt x="8333" y="2444"/>
                    <a:pt x="8128" y="2444"/>
                  </a:cubicBezTo>
                  <a:cubicBezTo>
                    <a:pt x="7923" y="2444"/>
                    <a:pt x="7717" y="2323"/>
                    <a:pt x="7655" y="2082"/>
                  </a:cubicBezTo>
                  <a:cubicBezTo>
                    <a:pt x="7655" y="2765"/>
                    <a:pt x="7091" y="3215"/>
                    <a:pt x="6511" y="3215"/>
                  </a:cubicBezTo>
                  <a:cubicBezTo>
                    <a:pt x="6227" y="3215"/>
                    <a:pt x="5939" y="3108"/>
                    <a:pt x="5710" y="2867"/>
                  </a:cubicBezTo>
                  <a:lnTo>
                    <a:pt x="4943" y="2082"/>
                  </a:lnTo>
                  <a:cubicBezTo>
                    <a:pt x="4889" y="2011"/>
                    <a:pt x="3640" y="726"/>
                    <a:pt x="3569" y="637"/>
                  </a:cubicBezTo>
                  <a:cubicBezTo>
                    <a:pt x="3141" y="198"/>
                    <a:pt x="2609" y="1"/>
                    <a:pt x="2088" y="1"/>
                  </a:cubicBezTo>
                  <a:close/>
                </a:path>
              </a:pathLst>
            </a:custGeom>
            <a:solidFill>
              <a:schemeClr val="lt2"/>
            </a:solidFill>
            <a:ln>
              <a:noFill/>
            </a:ln>
          </p:spPr>
          <p:txBody>
            <a:bodyPr spcFirstLastPara="1" wrap="square" lIns="243674" tIns="243674" rIns="243674" bIns="243674" anchor="ctr" anchorCtr="0">
              <a:noAutofit/>
            </a:bodyPr>
            <a:lstStyle/>
            <a:p>
              <a:endParaRPr sz="4797"/>
            </a:p>
          </p:txBody>
        </p:sp>
        <p:sp>
          <p:nvSpPr>
            <p:cNvPr id="43" name="Google Shape;884;p35">
              <a:extLst>
                <a:ext uri="{FF2B5EF4-FFF2-40B4-BE49-F238E27FC236}">
                  <a16:creationId xmlns:a16="http://schemas.microsoft.com/office/drawing/2014/main" id="{0533C4B7-A030-42B4-9733-08C92DD9B72A}"/>
                </a:ext>
              </a:extLst>
            </p:cNvPr>
            <p:cNvSpPr/>
            <p:nvPr/>
          </p:nvSpPr>
          <p:spPr>
            <a:xfrm>
              <a:off x="599875" y="1727525"/>
              <a:ext cx="154350" cy="102025"/>
            </a:xfrm>
            <a:custGeom>
              <a:avLst/>
              <a:gdLst/>
              <a:ahLst/>
              <a:cxnLst/>
              <a:rect l="l" t="t" r="r" b="b"/>
              <a:pathLst>
                <a:path w="6174" h="4081"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087" y="1511"/>
                    <a:pt x="4800" y="3278"/>
                    <a:pt x="5032" y="3510"/>
                  </a:cubicBezTo>
                  <a:cubicBezTo>
                    <a:pt x="5317" y="3813"/>
                    <a:pt x="5657" y="3991"/>
                    <a:pt x="5996" y="4081"/>
                  </a:cubicBezTo>
                  <a:cubicBezTo>
                    <a:pt x="5835" y="4009"/>
                    <a:pt x="5746" y="3831"/>
                    <a:pt x="5746" y="3652"/>
                  </a:cubicBezTo>
                  <a:cubicBezTo>
                    <a:pt x="5746" y="3403"/>
                    <a:pt x="5924" y="3189"/>
                    <a:pt x="6174" y="3153"/>
                  </a:cubicBezTo>
                  <a:cubicBezTo>
                    <a:pt x="5996" y="3099"/>
                    <a:pt x="5835" y="3010"/>
                    <a:pt x="5710" y="2867"/>
                  </a:cubicBezTo>
                  <a:lnTo>
                    <a:pt x="4943" y="2082"/>
                  </a:lnTo>
                  <a:cubicBezTo>
                    <a:pt x="4907" y="2029"/>
                    <a:pt x="3640" y="708"/>
                    <a:pt x="3569" y="637"/>
                  </a:cubicBezTo>
                  <a:cubicBezTo>
                    <a:pt x="3141" y="198"/>
                    <a:pt x="2609" y="1"/>
                    <a:pt x="2088" y="1"/>
                  </a:cubicBezTo>
                  <a:close/>
                </a:path>
              </a:pathLst>
            </a:custGeom>
            <a:solidFill>
              <a:srgbClr val="000000">
                <a:alpha val="31250"/>
              </a:srgbClr>
            </a:solidFill>
            <a:ln>
              <a:noFill/>
            </a:ln>
          </p:spPr>
          <p:txBody>
            <a:bodyPr spcFirstLastPara="1" wrap="square" lIns="243674" tIns="243674" rIns="243674" bIns="243674" anchor="ctr" anchorCtr="0">
              <a:noAutofit/>
            </a:bodyPr>
            <a:lstStyle/>
            <a:p>
              <a:endParaRPr sz="4797"/>
            </a:p>
          </p:txBody>
        </p:sp>
      </p:gr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Graphic 3">
            <a:extLst>
              <a:ext uri="{FF2B5EF4-FFF2-40B4-BE49-F238E27FC236}">
                <a16:creationId xmlns:a16="http://schemas.microsoft.com/office/drawing/2014/main" id="{33015F40-9F10-BDD1-A995-CC1125B820D9}"/>
              </a:ext>
            </a:extLst>
          </p:cNvPr>
          <p:cNvSpPr/>
          <p:nvPr/>
        </p:nvSpPr>
        <p:spPr>
          <a:xfrm>
            <a:off x="21598331" y="-241658"/>
            <a:ext cx="3904728" cy="2294177"/>
          </a:xfrm>
          <a:custGeom>
            <a:avLst/>
            <a:gdLst>
              <a:gd name="connsiteX0" fmla="*/ 6731535 w 7772439"/>
              <a:gd name="connsiteY0" fmla="*/ 828450 h 2315046"/>
              <a:gd name="connsiteX1" fmla="*/ 4031560 w 7772439"/>
              <a:gd name="connsiteY1" fmla="*/ 142502 h 2315046"/>
              <a:gd name="connsiteX2" fmla="*/ 1246732 w 7772439"/>
              <a:gd name="connsiteY2" fmla="*/ 46447 h 2315046"/>
              <a:gd name="connsiteX3" fmla="*/ 2809 w 7772439"/>
              <a:gd name="connsiteY3" fmla="*/ 604133 h 2315046"/>
              <a:gd name="connsiteX4" fmla="*/ 1041392 w 7772439"/>
              <a:gd name="connsiteY4" fmla="*/ 1486711 h 2315046"/>
              <a:gd name="connsiteX5" fmla="*/ 3741368 w 7772439"/>
              <a:gd name="connsiteY5" fmla="*/ 2172659 h 2315046"/>
              <a:gd name="connsiteX6" fmla="*/ 5619980 w 7772439"/>
              <a:gd name="connsiteY6" fmla="*/ 2315047 h 2315046"/>
              <a:gd name="connsiteX7" fmla="*/ 6525629 w 7772439"/>
              <a:gd name="connsiteY7" fmla="*/ 2268714 h 2315046"/>
              <a:gd name="connsiteX8" fmla="*/ 7769552 w 7772439"/>
              <a:gd name="connsiteY8" fmla="*/ 1711593 h 2315046"/>
              <a:gd name="connsiteX9" fmla="*/ 6731535 w 7772439"/>
              <a:gd name="connsiteY9" fmla="*/ 828450 h 2315046"/>
              <a:gd name="connsiteX10" fmla="*/ 7397903 w 7772439"/>
              <a:gd name="connsiteY10" fmla="*/ 2050612 h 2315046"/>
              <a:gd name="connsiteX11" fmla="*/ 6523932 w 7772439"/>
              <a:gd name="connsiteY11" fmla="*/ 2251763 h 2315046"/>
              <a:gd name="connsiteX12" fmla="*/ 3743630 w 7772439"/>
              <a:gd name="connsiteY12" fmla="*/ 2156273 h 2315046"/>
              <a:gd name="connsiteX13" fmla="*/ 1047614 w 7772439"/>
              <a:gd name="connsiteY13" fmla="*/ 1470890 h 2315046"/>
              <a:gd name="connsiteX14" fmla="*/ 265283 w 7772439"/>
              <a:gd name="connsiteY14" fmla="*/ 1034121 h 2315046"/>
              <a:gd name="connsiteX15" fmla="*/ 19779 w 7772439"/>
              <a:gd name="connsiteY15" fmla="*/ 606393 h 2315046"/>
              <a:gd name="connsiteX16" fmla="*/ 375024 w 7772439"/>
              <a:gd name="connsiteY16" fmla="*/ 264549 h 2315046"/>
              <a:gd name="connsiteX17" fmla="*/ 1248995 w 7772439"/>
              <a:gd name="connsiteY17" fmla="*/ 63398 h 2315046"/>
              <a:gd name="connsiteX18" fmla="*/ 2152947 w 7772439"/>
              <a:gd name="connsiteY18" fmla="*/ 17065 h 2315046"/>
              <a:gd name="connsiteX19" fmla="*/ 4029297 w 7772439"/>
              <a:gd name="connsiteY19" fmla="*/ 158888 h 2315046"/>
              <a:gd name="connsiteX20" fmla="*/ 6725313 w 7772439"/>
              <a:gd name="connsiteY20" fmla="*/ 843706 h 2315046"/>
              <a:gd name="connsiteX21" fmla="*/ 7508210 w 7772439"/>
              <a:gd name="connsiteY21" fmla="*/ 1281040 h 2315046"/>
              <a:gd name="connsiteX22" fmla="*/ 7753713 w 7772439"/>
              <a:gd name="connsiteY22" fmla="*/ 1708768 h 2315046"/>
              <a:gd name="connsiteX23" fmla="*/ 7397903 w 7772439"/>
              <a:gd name="connsiteY23" fmla="*/ 2050612 h 2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72439" h="2315046">
                <a:moveTo>
                  <a:pt x="6731535" y="828450"/>
                </a:moveTo>
                <a:cubicBezTo>
                  <a:pt x="6026137" y="533504"/>
                  <a:pt x="5067314" y="289975"/>
                  <a:pt x="4031560" y="142502"/>
                </a:cubicBezTo>
                <a:cubicBezTo>
                  <a:pt x="2995805" y="-5536"/>
                  <a:pt x="2007002" y="-39438"/>
                  <a:pt x="1246732" y="46447"/>
                </a:cubicBezTo>
                <a:cubicBezTo>
                  <a:pt x="483634" y="132897"/>
                  <a:pt x="41841" y="330658"/>
                  <a:pt x="2809" y="604133"/>
                </a:cubicBezTo>
                <a:cubicBezTo>
                  <a:pt x="-36223" y="877608"/>
                  <a:pt x="332599" y="1190635"/>
                  <a:pt x="1041392" y="1486711"/>
                </a:cubicBezTo>
                <a:cubicBezTo>
                  <a:pt x="1746791" y="1781657"/>
                  <a:pt x="2705613" y="2025185"/>
                  <a:pt x="3741368" y="2172659"/>
                </a:cubicBezTo>
                <a:cubicBezTo>
                  <a:pt x="4402644" y="2267019"/>
                  <a:pt x="5044687" y="2315047"/>
                  <a:pt x="5619980" y="2315047"/>
                </a:cubicBezTo>
                <a:cubicBezTo>
                  <a:pt x="5945810" y="2315047"/>
                  <a:pt x="6250710" y="2299791"/>
                  <a:pt x="6525629" y="2268714"/>
                </a:cubicBezTo>
                <a:cubicBezTo>
                  <a:pt x="7288727" y="2182264"/>
                  <a:pt x="7730521" y="1984503"/>
                  <a:pt x="7769552" y="1711593"/>
                </a:cubicBezTo>
                <a:cubicBezTo>
                  <a:pt x="7809150" y="1438118"/>
                  <a:pt x="7440329" y="1124526"/>
                  <a:pt x="6731535" y="828450"/>
                </a:cubicBezTo>
                <a:close/>
                <a:moveTo>
                  <a:pt x="7397903" y="2050612"/>
                </a:moveTo>
                <a:cubicBezTo>
                  <a:pt x="7186340" y="2142147"/>
                  <a:pt x="6892188" y="2209951"/>
                  <a:pt x="6523932" y="2251763"/>
                </a:cubicBezTo>
                <a:cubicBezTo>
                  <a:pt x="5765359" y="2337648"/>
                  <a:pt x="4778253" y="2303746"/>
                  <a:pt x="3743630" y="2156273"/>
                </a:cubicBezTo>
                <a:cubicBezTo>
                  <a:pt x="2709573" y="2008800"/>
                  <a:pt x="1751882" y="1765271"/>
                  <a:pt x="1047614" y="1470890"/>
                </a:cubicBezTo>
                <a:cubicBezTo>
                  <a:pt x="705945" y="1328502"/>
                  <a:pt x="442340" y="1181029"/>
                  <a:pt x="265283" y="1034121"/>
                </a:cubicBezTo>
                <a:cubicBezTo>
                  <a:pt x="83135" y="883258"/>
                  <a:pt x="546" y="739175"/>
                  <a:pt x="19779" y="606393"/>
                </a:cubicBezTo>
                <a:cubicBezTo>
                  <a:pt x="39012" y="473610"/>
                  <a:pt x="158370" y="358344"/>
                  <a:pt x="375024" y="264549"/>
                </a:cubicBezTo>
                <a:cubicBezTo>
                  <a:pt x="586588" y="173014"/>
                  <a:pt x="880739" y="105210"/>
                  <a:pt x="1248995" y="63398"/>
                </a:cubicBezTo>
                <a:cubicBezTo>
                  <a:pt x="1523348" y="32321"/>
                  <a:pt x="1827117" y="17065"/>
                  <a:pt x="2152947" y="17065"/>
                </a:cubicBezTo>
                <a:cubicBezTo>
                  <a:pt x="2727675" y="17065"/>
                  <a:pt x="3369152" y="65093"/>
                  <a:pt x="4029297" y="158888"/>
                </a:cubicBezTo>
                <a:cubicBezTo>
                  <a:pt x="5063920" y="306361"/>
                  <a:pt x="6021045" y="549325"/>
                  <a:pt x="6725313" y="843706"/>
                </a:cubicBezTo>
                <a:cubicBezTo>
                  <a:pt x="7066982" y="986659"/>
                  <a:pt x="7330587" y="1133567"/>
                  <a:pt x="7508210" y="1281040"/>
                </a:cubicBezTo>
                <a:cubicBezTo>
                  <a:pt x="7690358" y="1431903"/>
                  <a:pt x="7772946" y="1575986"/>
                  <a:pt x="7753713" y="1708768"/>
                </a:cubicBezTo>
                <a:cubicBezTo>
                  <a:pt x="7734481" y="1841550"/>
                  <a:pt x="7614557" y="1956817"/>
                  <a:pt x="7397903" y="2050612"/>
                </a:cubicBezTo>
                <a:close/>
              </a:path>
            </a:pathLst>
          </a:custGeom>
          <a:solidFill>
            <a:schemeClr val="accent3"/>
          </a:solidFill>
          <a:ln w="5657" cap="flat">
            <a:noFill/>
            <a:prstDash val="solid"/>
            <a:miter/>
          </a:ln>
        </p:spPr>
        <p:txBody>
          <a:bodyPr rtlCol="0" anchor="ctr"/>
          <a:lstStyle/>
          <a:p>
            <a:endParaRPr lang="en-US" dirty="0">
              <a:latin typeface="Krona One" panose="02010605030500060004" pitchFamily="2" charset="77"/>
            </a:endParaRPr>
          </a:p>
        </p:txBody>
      </p:sp>
      <p:sp>
        <p:nvSpPr>
          <p:cNvPr id="11" name="Graphic 5409">
            <a:extLst>
              <a:ext uri="{FF2B5EF4-FFF2-40B4-BE49-F238E27FC236}">
                <a16:creationId xmlns:a16="http://schemas.microsoft.com/office/drawing/2014/main" id="{FFF6F146-349E-F056-5929-CD492F91DB6D}"/>
              </a:ext>
            </a:extLst>
          </p:cNvPr>
          <p:cNvSpPr/>
          <p:nvPr/>
        </p:nvSpPr>
        <p:spPr>
          <a:xfrm>
            <a:off x="21698166" y="0"/>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15" name="رابط مستقيم 14">
            <a:extLst>
              <a:ext uri="{FF2B5EF4-FFF2-40B4-BE49-F238E27FC236}">
                <a16:creationId xmlns:a16="http://schemas.microsoft.com/office/drawing/2014/main" id="{9C760DB1-6AF2-94EE-B5C1-D44EFC38981A}"/>
              </a:ext>
            </a:extLst>
          </p:cNvPr>
          <p:cNvCxnSpPr>
            <a:cxnSpLocks/>
          </p:cNvCxnSpPr>
          <p:nvPr/>
        </p:nvCxnSpPr>
        <p:spPr>
          <a:xfrm flipH="1" flipV="1">
            <a:off x="0" y="2879531"/>
            <a:ext cx="18232582" cy="2214"/>
          </a:xfrm>
          <a:prstGeom prst="line">
            <a:avLst/>
          </a:prstGeom>
        </p:spPr>
        <p:style>
          <a:lnRef idx="1">
            <a:schemeClr val="dk1"/>
          </a:lnRef>
          <a:fillRef idx="0">
            <a:schemeClr val="dk1"/>
          </a:fillRef>
          <a:effectRef idx="0">
            <a:schemeClr val="dk1"/>
          </a:effectRef>
          <a:fontRef idx="minor">
            <a:schemeClr val="tx1"/>
          </a:fontRef>
        </p:style>
      </p:cxnSp>
      <p:sp>
        <p:nvSpPr>
          <p:cNvPr id="16" name="مربع نص 15">
            <a:extLst>
              <a:ext uri="{FF2B5EF4-FFF2-40B4-BE49-F238E27FC236}">
                <a16:creationId xmlns:a16="http://schemas.microsoft.com/office/drawing/2014/main" id="{AFD9C45D-ED56-F1D8-AD8B-B1071353D109}"/>
              </a:ext>
            </a:extLst>
          </p:cNvPr>
          <p:cNvSpPr txBox="1"/>
          <p:nvPr/>
        </p:nvSpPr>
        <p:spPr>
          <a:xfrm>
            <a:off x="8580371" y="977007"/>
            <a:ext cx="11319163" cy="1015663"/>
          </a:xfrm>
          <a:prstGeom prst="rect">
            <a:avLst/>
          </a:prstGeom>
          <a:noFill/>
        </p:spPr>
        <p:txBody>
          <a:bodyPr wrap="square" rtlCol="1">
            <a:spAutoFit/>
          </a:bodyPr>
          <a:lstStyle/>
          <a:p>
            <a:r>
              <a:rPr lang="ar-SA" sz="6000" b="1" dirty="0">
                <a:solidFill>
                  <a:srgbClr val="C00000"/>
                </a:solidFill>
                <a:effectLst>
                  <a:outerShdw blurRad="38100" dist="38100" dir="2700000" algn="tl">
                    <a:srgbClr val="000000">
                      <a:alpha val="43137"/>
                    </a:srgbClr>
                  </a:outerShdw>
                </a:effectLst>
              </a:rPr>
              <a:t>مراجعة الدرس السابق</a:t>
            </a:r>
          </a:p>
        </p:txBody>
      </p:sp>
      <p:pic>
        <p:nvPicPr>
          <p:cNvPr id="1026" name="Picture 2" descr="Tutorat | Aide aux devoirs | Le CP La Renaissance Laval">
            <a:extLst>
              <a:ext uri="{FF2B5EF4-FFF2-40B4-BE49-F238E27FC236}">
                <a16:creationId xmlns:a16="http://schemas.microsoft.com/office/drawing/2014/main" id="{C2B56BD6-9464-879D-EDD4-4290433FF5C2}"/>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479446" y="802286"/>
            <a:ext cx="2840175" cy="2852926"/>
          </a:xfrm>
          <a:prstGeom prst="rect">
            <a:avLst/>
          </a:prstGeom>
          <a:noFill/>
          <a:extLst>
            <a:ext uri="{909E8E84-426E-40DD-AFC4-6F175D3DCCD1}">
              <a14:hiddenFill xmlns:a14="http://schemas.microsoft.com/office/drawing/2010/main">
                <a:solidFill>
                  <a:srgbClr val="FFFFFF"/>
                </a:solidFill>
              </a14:hiddenFill>
            </a:ext>
          </a:extLst>
        </p:spPr>
      </p:pic>
      <p:sp>
        <p:nvSpPr>
          <p:cNvPr id="19" name="شكل بيضاوي 18">
            <a:extLst>
              <a:ext uri="{FF2B5EF4-FFF2-40B4-BE49-F238E27FC236}">
                <a16:creationId xmlns:a16="http://schemas.microsoft.com/office/drawing/2014/main" id="{333CB573-3CF2-B759-DB02-0E0C18D1C0C8}"/>
              </a:ext>
            </a:extLst>
          </p:cNvPr>
          <p:cNvSpPr/>
          <p:nvPr/>
        </p:nvSpPr>
        <p:spPr>
          <a:xfrm>
            <a:off x="18100902" y="581891"/>
            <a:ext cx="3597263" cy="351905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ar-SA"/>
          </a:p>
        </p:txBody>
      </p:sp>
      <p:sp>
        <p:nvSpPr>
          <p:cNvPr id="26" name="Graphic 4">
            <a:extLst>
              <a:ext uri="{FF2B5EF4-FFF2-40B4-BE49-F238E27FC236}">
                <a16:creationId xmlns:a16="http://schemas.microsoft.com/office/drawing/2014/main" id="{09BF2D25-338D-A79B-01B9-A12C56F25AD4}"/>
              </a:ext>
            </a:extLst>
          </p:cNvPr>
          <p:cNvSpPr/>
          <p:nvPr/>
        </p:nvSpPr>
        <p:spPr>
          <a:xfrm flipH="1">
            <a:off x="1489145" y="3655212"/>
            <a:ext cx="10125369" cy="8534574"/>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27" name="شكل بيضاوي 26">
            <a:extLst>
              <a:ext uri="{FF2B5EF4-FFF2-40B4-BE49-F238E27FC236}">
                <a16:creationId xmlns:a16="http://schemas.microsoft.com/office/drawing/2014/main" id="{E409D0E1-E42D-F0BE-608C-11E357ECDE98}"/>
              </a:ext>
            </a:extLst>
          </p:cNvPr>
          <p:cNvSpPr/>
          <p:nvPr/>
        </p:nvSpPr>
        <p:spPr>
          <a:xfrm>
            <a:off x="3598888" y="3655212"/>
            <a:ext cx="8204898" cy="7821124"/>
          </a:xfrm>
          <a:prstGeom prst="ellipse">
            <a:avLst/>
          </a:prstGeom>
          <a:solidFill>
            <a:schemeClr val="accent2">
              <a:lumMod val="20000"/>
              <a:lumOff val="8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r>
              <a:rPr lang="ar-SA" sz="6000" b="1" dirty="0">
                <a:solidFill>
                  <a:schemeClr val="tx1">
                    <a:lumMod val="50000"/>
                  </a:schemeClr>
                </a:solidFill>
              </a:rPr>
              <a:t>سؤال مباشر</a:t>
            </a:r>
          </a:p>
        </p:txBody>
      </p:sp>
      <p:pic>
        <p:nvPicPr>
          <p:cNvPr id="1028" name="Picture 4" descr="Top 5 Objections to Scrum (and Why Those Objections are Wrong) | Scrum.org">
            <a:extLst>
              <a:ext uri="{FF2B5EF4-FFF2-40B4-BE49-F238E27FC236}">
                <a16:creationId xmlns:a16="http://schemas.microsoft.com/office/drawing/2014/main" id="{8782BB81-3E91-43EA-EF23-6ADE50336AF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8760" b="84697" l="16245" r="79958">
                        <a14:foregroundMark x1="71097" y1="40106" x2="67722" y2="56464"/>
                        <a14:foregroundMark x1="67722" y1="56464" x2="68987" y2="72823"/>
                        <a14:foregroundMark x1="68987" y1="72823" x2="63713" y2="79420"/>
                        <a14:foregroundMark x1="66034" y1="56992" x2="64768" y2="39314"/>
                        <a14:foregroundMark x1="64768" y1="39314" x2="65401" y2="37995"/>
                        <a14:foregroundMark x1="30591" y1="37995" x2="25527" y2="51979"/>
                        <a14:foregroundMark x1="25527" y1="51979" x2="34388" y2="37467"/>
                        <a14:foregroundMark x1="34388" y1="37467" x2="29325" y2="84697"/>
                        <a14:foregroundMark x1="29325" y1="84697" x2="24684" y2="65435"/>
                        <a14:foregroundMark x1="24684" y1="65435" x2="33544" y2="52507"/>
                        <a14:foregroundMark x1="33544" y1="52507" x2="35443" y2="41689"/>
                        <a14:foregroundMark x1="41561" y1="44063" x2="41561" y2="44063"/>
                        <a14:foregroundMark x1="32278" y1="41689" x2="32278" y2="34037"/>
                        <a14:foregroundMark x1="30591" y1="34828" x2="25527" y2="34828"/>
                        <a14:foregroundMark x1="25527" y1="34828" x2="25527" y2="44855"/>
                        <a14:foregroundMark x1="68565" y1="37203" x2="66667" y2="28760"/>
                        <a14:foregroundMark x1="66667" y1="52507" x2="67722" y2="71768"/>
                        <a14:foregroundMark x1="67722" y1="71768" x2="69198" y2="75462"/>
                      </a14:backgroundRemoval>
                    </a14:imgEffect>
                  </a14:imgLayer>
                </a14:imgProps>
              </a:ext>
              <a:ext uri="{28A0092B-C50C-407E-A947-70E740481C1C}">
                <a14:useLocalDpi xmlns:a14="http://schemas.microsoft.com/office/drawing/2010/main" val="0"/>
              </a:ext>
            </a:extLst>
          </a:blip>
          <a:srcRect l="8336" t="32197" r="11878" b="18146"/>
          <a:stretch/>
        </p:blipFill>
        <p:spPr bwMode="auto">
          <a:xfrm>
            <a:off x="4099155" y="11923376"/>
            <a:ext cx="3602182" cy="1792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739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llDynamix - Excelencia en soluciones informaticas">
            <a:extLst>
              <a:ext uri="{FF2B5EF4-FFF2-40B4-BE49-F238E27FC236}">
                <a16:creationId xmlns:a16="http://schemas.microsoft.com/office/drawing/2014/main" id="{F9416600-4C05-6B66-4741-8EEB2C39AC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 y="2354776"/>
            <a:ext cx="24121745" cy="11361224"/>
          </a:xfrm>
          <a:prstGeom prst="rect">
            <a:avLst/>
          </a:prstGeom>
          <a:noFill/>
          <a:extLst>
            <a:ext uri="{909E8E84-426E-40DD-AFC4-6F175D3DCCD1}">
              <a14:hiddenFill xmlns:a14="http://schemas.microsoft.com/office/drawing/2010/main">
                <a:solidFill>
                  <a:srgbClr val="FFFFFF"/>
                </a:solidFill>
              </a14:hiddenFill>
            </a:ext>
          </a:extLst>
        </p:spPr>
      </p:pic>
      <p:sp>
        <p:nvSpPr>
          <p:cNvPr id="3" name="مربع نص 2">
            <a:extLst>
              <a:ext uri="{FF2B5EF4-FFF2-40B4-BE49-F238E27FC236}">
                <a16:creationId xmlns:a16="http://schemas.microsoft.com/office/drawing/2014/main" id="{DA9A3454-16BD-F1C4-DD16-5AC91379A448}"/>
              </a:ext>
            </a:extLst>
          </p:cNvPr>
          <p:cNvSpPr txBox="1"/>
          <p:nvPr/>
        </p:nvSpPr>
        <p:spPr>
          <a:xfrm>
            <a:off x="8232551" y="958149"/>
            <a:ext cx="10939370" cy="1015663"/>
          </a:xfrm>
          <a:prstGeom prst="rect">
            <a:avLst/>
          </a:prstGeom>
          <a:noFill/>
        </p:spPr>
        <p:txBody>
          <a:bodyPr wrap="square" rtlCol="1">
            <a:spAutoFit/>
          </a:bodyPr>
          <a:lstStyle/>
          <a:p>
            <a:r>
              <a:rPr lang="ar-SA" sz="6000" b="1" dirty="0">
                <a:solidFill>
                  <a:srgbClr val="C00000"/>
                </a:solidFill>
              </a:rPr>
              <a:t>استراتيجية الفصل المقلوب </a:t>
            </a:r>
          </a:p>
        </p:txBody>
      </p:sp>
      <p:sp>
        <p:nvSpPr>
          <p:cNvPr id="4" name="Graphic 5409">
            <a:extLst>
              <a:ext uri="{FF2B5EF4-FFF2-40B4-BE49-F238E27FC236}">
                <a16:creationId xmlns:a16="http://schemas.microsoft.com/office/drawing/2014/main" id="{942730D4-5538-AFF2-A810-7F3F040DDC24}"/>
              </a:ext>
            </a:extLst>
          </p:cNvPr>
          <p:cNvSpPr/>
          <p:nvPr/>
        </p:nvSpPr>
        <p:spPr>
          <a:xfrm>
            <a:off x="724765" y="355836"/>
            <a:ext cx="1225955" cy="1617976"/>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cxnSp>
        <p:nvCxnSpPr>
          <p:cNvPr id="5" name="رابط مستقيم 4">
            <a:extLst>
              <a:ext uri="{FF2B5EF4-FFF2-40B4-BE49-F238E27FC236}">
                <a16:creationId xmlns:a16="http://schemas.microsoft.com/office/drawing/2014/main" id="{017B9D8F-F3C0-D495-629A-FEFEC82D8939}"/>
              </a:ext>
            </a:extLst>
          </p:cNvPr>
          <p:cNvCxnSpPr>
            <a:cxnSpLocks/>
          </p:cNvCxnSpPr>
          <p:nvPr/>
        </p:nvCxnSpPr>
        <p:spPr>
          <a:xfrm flipH="1">
            <a:off x="-127953" y="1973812"/>
            <a:ext cx="24377650" cy="0"/>
          </a:xfrm>
          <a:prstGeom prst="line">
            <a:avLst/>
          </a:prstGeom>
        </p:spPr>
        <p:style>
          <a:lnRef idx="1">
            <a:schemeClr val="dk1"/>
          </a:lnRef>
          <a:fillRef idx="0">
            <a:schemeClr val="dk1"/>
          </a:fillRef>
          <a:effectRef idx="0">
            <a:schemeClr val="dk1"/>
          </a:effectRef>
          <a:fontRef idx="minor">
            <a:schemeClr val="tx1"/>
          </a:fontRef>
        </p:style>
      </p:cxnSp>
      <p:pic>
        <p:nvPicPr>
          <p:cNvPr id="2" name="أدوات جمع المعلومات ">
            <a:hlinkClick r:id="" action="ppaction://media"/>
            <a:extLst>
              <a:ext uri="{FF2B5EF4-FFF2-40B4-BE49-F238E27FC236}">
                <a16:creationId xmlns:a16="http://schemas.microsoft.com/office/drawing/2014/main" id="{0BD19DE4-E6AF-2BA8-844A-3B338D6ECA8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26080" y="2989475"/>
            <a:ext cx="17282160" cy="8495889"/>
          </a:xfrm>
          <a:prstGeom prst="rect">
            <a:avLst/>
          </a:prstGeom>
        </p:spPr>
      </p:pic>
    </p:spTree>
    <p:extLst>
      <p:ext uri="{BB962C8B-B14F-4D97-AF65-F5344CB8AC3E}">
        <p14:creationId xmlns:p14="http://schemas.microsoft.com/office/powerpoint/2010/main" val="632909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2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working on a computer&#10;&#10;Description automatically generated with low confidence">
            <a:extLst>
              <a:ext uri="{FF2B5EF4-FFF2-40B4-BE49-F238E27FC236}">
                <a16:creationId xmlns:a16="http://schemas.microsoft.com/office/drawing/2014/main" id="{7B21BFBE-F9E3-D781-E46A-597D2FF5C1F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9736541" y="4572000"/>
            <a:ext cx="13051980" cy="8007927"/>
          </a:xfrm>
        </p:spPr>
      </p:pic>
      <p:grpSp>
        <p:nvGrpSpPr>
          <p:cNvPr id="5" name="Picture Placeholder 3">
            <a:extLst>
              <a:ext uri="{FF2B5EF4-FFF2-40B4-BE49-F238E27FC236}">
                <a16:creationId xmlns:a16="http://schemas.microsoft.com/office/drawing/2014/main" id="{190691F2-04E5-D678-D129-05BC1F32A80A}"/>
              </a:ext>
            </a:extLst>
          </p:cNvPr>
          <p:cNvGrpSpPr/>
          <p:nvPr/>
        </p:nvGrpSpPr>
        <p:grpSpPr>
          <a:xfrm>
            <a:off x="1920637" y="-48126"/>
            <a:ext cx="22505139"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2677560" y="73166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3746864" y="5595352"/>
            <a:ext cx="9728728" cy="1606274"/>
          </a:xfrm>
          <a:prstGeom prst="rect">
            <a:avLst/>
          </a:prstGeom>
        </p:spPr>
        <p:txBody>
          <a:bodyPr wrap="square" lIns="0" tIns="0" rIns="0" bIns="0" rtlCol="0" anchor="t">
            <a:spAutoFit/>
          </a:bodyPr>
          <a:lstStyle/>
          <a:p>
            <a:pPr algn="ctr" rtl="1">
              <a:lnSpc>
                <a:spcPts val="13397"/>
              </a:lnSpc>
            </a:pPr>
            <a:r>
              <a:rPr lang="ar-SA" sz="9569" dirty="0">
                <a:solidFill>
                  <a:srgbClr val="143440"/>
                </a:solidFill>
              </a:rPr>
              <a:t>الوحدة الخامسة</a:t>
            </a:r>
            <a:endParaRPr lang="en-US" sz="9569" dirty="0">
              <a:solidFill>
                <a:srgbClr val="143440"/>
              </a:solidFill>
            </a:endParaRPr>
          </a:p>
        </p:txBody>
      </p:sp>
      <p:sp>
        <p:nvSpPr>
          <p:cNvPr id="4" name="TextBox 12">
            <a:extLst>
              <a:ext uri="{FF2B5EF4-FFF2-40B4-BE49-F238E27FC236}">
                <a16:creationId xmlns:a16="http://schemas.microsoft.com/office/drawing/2014/main" id="{3373434D-17B0-6EFD-CC09-8C00A37EF40D}"/>
              </a:ext>
            </a:extLst>
          </p:cNvPr>
          <p:cNvSpPr txBox="1"/>
          <p:nvPr/>
        </p:nvSpPr>
        <p:spPr>
          <a:xfrm>
            <a:off x="6052301" y="803915"/>
            <a:ext cx="15413712" cy="2708434"/>
          </a:xfrm>
          <a:prstGeom prst="rect">
            <a:avLst/>
          </a:prstGeom>
        </p:spPr>
        <p:txBody>
          <a:bodyPr wrap="square" lIns="0" tIns="0" rIns="0" bIns="0" rtlCol="0" anchor="t">
            <a:spAutoFit/>
          </a:bodyPr>
          <a:lstStyle/>
          <a:p>
            <a:pPr algn="ctr" rtl="1"/>
            <a:r>
              <a:rPr lang="ar-SA" sz="8800" b="1" dirty="0">
                <a:solidFill>
                  <a:srgbClr val="143440"/>
                </a:solidFill>
              </a:rPr>
              <a:t>الدرس الثالث</a:t>
            </a:r>
          </a:p>
          <a:p>
            <a:pPr algn="ctr" rtl="1"/>
            <a:r>
              <a:rPr lang="ar-SA" sz="8800" b="1" dirty="0">
                <a:solidFill>
                  <a:srgbClr val="143440"/>
                </a:solidFill>
              </a:rPr>
              <a:t>مهارة استخدام أدوات جمع المعلومات</a:t>
            </a:r>
            <a:endParaRPr lang="en-US" sz="8800" b="1" dirty="0">
              <a:solidFill>
                <a:srgbClr val="143440"/>
              </a:solidFill>
            </a:endParaRPr>
          </a:p>
        </p:txBody>
      </p:sp>
    </p:spTree>
    <p:extLst>
      <p:ext uri="{BB962C8B-B14F-4D97-AF65-F5344CB8AC3E}">
        <p14:creationId xmlns:p14="http://schemas.microsoft.com/office/powerpoint/2010/main" val="376668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15">
            <a:extLst>
              <a:ext uri="{FF2B5EF4-FFF2-40B4-BE49-F238E27FC236}">
                <a16:creationId xmlns:a16="http://schemas.microsoft.com/office/drawing/2014/main" id="{0951D43A-A8B2-BCD6-61B9-AA130AB50D6F}"/>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3" name="Picture Placeholder 22" descr="A picture containing person, indoor, table&#10;&#10;Description automatically generated">
            <a:extLst>
              <a:ext uri="{FF2B5EF4-FFF2-40B4-BE49-F238E27FC236}">
                <a16:creationId xmlns:a16="http://schemas.microsoft.com/office/drawing/2014/main" id="{E943038A-E05C-D678-511B-CEFADA16FCA2}"/>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xfrm>
            <a:off x="3202991" y="3598207"/>
            <a:ext cx="4525067" cy="4525067"/>
          </a:xfrm>
        </p:spPr>
      </p:pic>
      <p:pic>
        <p:nvPicPr>
          <p:cNvPr id="25" name="Picture Placeholder 24" descr="A person sitting at a table with a computer&#10;&#10;Description automatically generated with medium confidence">
            <a:extLst>
              <a:ext uri="{FF2B5EF4-FFF2-40B4-BE49-F238E27FC236}">
                <a16:creationId xmlns:a16="http://schemas.microsoft.com/office/drawing/2014/main" id="{BA48DCE5-2A88-FBFF-C223-08BA6DA2351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9700044" y="3614536"/>
            <a:ext cx="4525067" cy="4525067"/>
          </a:xfrm>
        </p:spPr>
      </p:pic>
      <p:sp>
        <p:nvSpPr>
          <p:cNvPr id="9" name="Graphic 4">
            <a:extLst>
              <a:ext uri="{FF2B5EF4-FFF2-40B4-BE49-F238E27FC236}">
                <a16:creationId xmlns:a16="http://schemas.microsoft.com/office/drawing/2014/main" id="{FB154C38-7B54-C18D-62E6-6B9862F1A0AB}"/>
              </a:ext>
            </a:extLst>
          </p:cNvPr>
          <p:cNvSpPr/>
          <p:nvPr/>
        </p:nvSpPr>
        <p:spPr>
          <a:xfrm>
            <a:off x="3170825"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0" name="Graphic 4">
            <a:extLst>
              <a:ext uri="{FF2B5EF4-FFF2-40B4-BE49-F238E27FC236}">
                <a16:creationId xmlns:a16="http://schemas.microsoft.com/office/drawing/2014/main" id="{E24BB891-97CB-86DE-0480-4D0301E50C64}"/>
              </a:ext>
            </a:extLst>
          </p:cNvPr>
          <p:cNvSpPr/>
          <p:nvPr/>
        </p:nvSpPr>
        <p:spPr>
          <a:xfrm>
            <a:off x="9667878" y="3596090"/>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2" name="Graphic 4">
            <a:extLst>
              <a:ext uri="{FF2B5EF4-FFF2-40B4-BE49-F238E27FC236}">
                <a16:creationId xmlns:a16="http://schemas.microsoft.com/office/drawing/2014/main" id="{0BBAADB0-BCDF-A354-4420-D354D2BAA425}"/>
              </a:ext>
            </a:extLst>
          </p:cNvPr>
          <p:cNvSpPr/>
          <p:nvPr/>
        </p:nvSpPr>
        <p:spPr>
          <a:xfrm>
            <a:off x="16172042"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33" name="TextBox 32">
            <a:extLst>
              <a:ext uri="{FF2B5EF4-FFF2-40B4-BE49-F238E27FC236}">
                <a16:creationId xmlns:a16="http://schemas.microsoft.com/office/drawing/2014/main" id="{FEB05783-9446-023C-7F11-83FE7155FD99}"/>
              </a:ext>
            </a:extLst>
          </p:cNvPr>
          <p:cNvSpPr txBox="1"/>
          <p:nvPr/>
        </p:nvSpPr>
        <p:spPr>
          <a:xfrm>
            <a:off x="16204208" y="8767848"/>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أعرفه؟</a:t>
            </a:r>
            <a:endParaRPr lang="en-US" sz="6600" dirty="0">
              <a:latin typeface="Krona One" panose="02010605030500060004" pitchFamily="2" charset="77"/>
              <a:cs typeface="+mn-cs"/>
            </a:endParaRPr>
          </a:p>
        </p:txBody>
      </p:sp>
      <p:sp>
        <p:nvSpPr>
          <p:cNvPr id="6" name="TextBox 5">
            <a:extLst>
              <a:ext uri="{FF2B5EF4-FFF2-40B4-BE49-F238E27FC236}">
                <a16:creationId xmlns:a16="http://schemas.microsoft.com/office/drawing/2014/main" id="{6EE5B242-4EAE-C844-A4CE-E510D46504D9}"/>
              </a:ext>
            </a:extLst>
          </p:cNvPr>
          <p:cNvSpPr txBox="1"/>
          <p:nvPr/>
        </p:nvSpPr>
        <p:spPr>
          <a:xfrm>
            <a:off x="1748495" y="1417042"/>
            <a:ext cx="21335876" cy="1446550"/>
          </a:xfrm>
          <a:prstGeom prst="rect">
            <a:avLst/>
          </a:prstGeom>
          <a:noFill/>
        </p:spPr>
        <p:txBody>
          <a:bodyPr wrap="square" rtlCol="0" anchor="t">
            <a:spAutoFit/>
          </a:bodyPr>
          <a:lstStyle/>
          <a:p>
            <a:pPr algn="ctr"/>
            <a:r>
              <a:rPr lang="ar-SA" sz="8800" b="1" dirty="0">
                <a:solidFill>
                  <a:srgbClr val="C00000"/>
                </a:solidFill>
                <a:latin typeface="Krona One" panose="02010605030500060004" pitchFamily="2" charset="77"/>
                <a:ea typeface="Arimo" panose="020B0604020202020204" pitchFamily="34" charset="0"/>
              </a:rPr>
              <a:t>جدول التعلم </a:t>
            </a:r>
            <a:endParaRPr lang="en-US" sz="8800" b="1" dirty="0">
              <a:solidFill>
                <a:srgbClr val="C00000"/>
              </a:solidFill>
              <a:latin typeface="Krona One" panose="02010605030500060004" pitchFamily="2" charset="77"/>
              <a:ea typeface="Arimo" panose="020B0604020202020204" pitchFamily="34" charset="0"/>
            </a:endParaRPr>
          </a:p>
        </p:txBody>
      </p:sp>
      <p:pic>
        <p:nvPicPr>
          <p:cNvPr id="11" name="عنصر نائب للصورة 10" descr="صورة تحتوي على رسم, رجل, الوجه الإنساني, نظارات&#10;&#10;تم إنشاء الوصف تلقائياً">
            <a:extLst>
              <a:ext uri="{FF2B5EF4-FFF2-40B4-BE49-F238E27FC236}">
                <a16:creationId xmlns:a16="http://schemas.microsoft.com/office/drawing/2014/main" id="{E40B5102-92A4-BEAD-E687-E40FE2785E37}"/>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l="733" r="733"/>
          <a:stretch>
            <a:fillRect/>
          </a:stretch>
        </p:blipFill>
        <p:spPr/>
      </p:pic>
      <p:sp>
        <p:nvSpPr>
          <p:cNvPr id="13" name="Graphic 5409">
            <a:extLst>
              <a:ext uri="{FF2B5EF4-FFF2-40B4-BE49-F238E27FC236}">
                <a16:creationId xmlns:a16="http://schemas.microsoft.com/office/drawing/2014/main" id="{8CBB8A36-4027-5A28-6AC7-C36B1822415B}"/>
              </a:ext>
            </a:extLst>
          </p:cNvPr>
          <p:cNvSpPr/>
          <p:nvPr/>
        </p:nvSpPr>
        <p:spPr>
          <a:xfrm>
            <a:off x="0" y="142211"/>
            <a:ext cx="2410691" cy="2581951"/>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4" name="TextBox 32">
            <a:extLst>
              <a:ext uri="{FF2B5EF4-FFF2-40B4-BE49-F238E27FC236}">
                <a16:creationId xmlns:a16="http://schemas.microsoft.com/office/drawing/2014/main" id="{67E48A1B-B78D-39A5-B061-3215895E6439}"/>
              </a:ext>
            </a:extLst>
          </p:cNvPr>
          <p:cNvSpPr txBox="1"/>
          <p:nvPr/>
        </p:nvSpPr>
        <p:spPr>
          <a:xfrm>
            <a:off x="9214022" y="8793110"/>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أريد تعلمه؟</a:t>
            </a:r>
            <a:endParaRPr lang="en-US" sz="6600" dirty="0">
              <a:latin typeface="Krona One" panose="02010605030500060004" pitchFamily="2" charset="77"/>
              <a:cs typeface="+mn-cs"/>
            </a:endParaRPr>
          </a:p>
        </p:txBody>
      </p:sp>
      <p:sp>
        <p:nvSpPr>
          <p:cNvPr id="15" name="TextBox 32">
            <a:extLst>
              <a:ext uri="{FF2B5EF4-FFF2-40B4-BE49-F238E27FC236}">
                <a16:creationId xmlns:a16="http://schemas.microsoft.com/office/drawing/2014/main" id="{B2925AE0-2A86-E3EB-48CC-2830D37B3469}"/>
              </a:ext>
            </a:extLst>
          </p:cNvPr>
          <p:cNvSpPr txBox="1"/>
          <p:nvPr/>
        </p:nvSpPr>
        <p:spPr>
          <a:xfrm>
            <a:off x="3170825" y="8529831"/>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تعلمت؟</a:t>
            </a:r>
            <a:endParaRPr lang="en-US" sz="6600" dirty="0">
              <a:latin typeface="Krona One" panose="02010605030500060004" pitchFamily="2" charset="77"/>
              <a:cs typeface="+mn-cs"/>
            </a:endParaRPr>
          </a:p>
        </p:txBody>
      </p:sp>
    </p:spTree>
    <p:extLst>
      <p:ext uri="{BB962C8B-B14F-4D97-AF65-F5344CB8AC3E}">
        <p14:creationId xmlns:p14="http://schemas.microsoft.com/office/powerpoint/2010/main" val="227004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raphic 3">
            <a:extLst>
              <a:ext uri="{FF2B5EF4-FFF2-40B4-BE49-F238E27FC236}">
                <a16:creationId xmlns:a16="http://schemas.microsoft.com/office/drawing/2014/main" id="{5FFC94D4-A5D5-BE1C-8407-FF81F9A14AFE}"/>
              </a:ext>
            </a:extLst>
          </p:cNvPr>
          <p:cNvSpPr/>
          <p:nvPr/>
        </p:nvSpPr>
        <p:spPr>
          <a:xfrm>
            <a:off x="-66906" y="21266"/>
            <a:ext cx="24444556" cy="13740366"/>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17" name="Graphic 5409">
            <a:extLst>
              <a:ext uri="{FF2B5EF4-FFF2-40B4-BE49-F238E27FC236}">
                <a16:creationId xmlns:a16="http://schemas.microsoft.com/office/drawing/2014/main" id="{A8FE225F-EBCB-0D59-8311-CF5597D2BC58}"/>
              </a:ext>
            </a:extLst>
          </p:cNvPr>
          <p:cNvSpPr/>
          <p:nvPr/>
        </p:nvSpPr>
        <p:spPr>
          <a:xfrm>
            <a:off x="20957142" y="7750362"/>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3E470AF0-DC2C-004E-8918-44887FEE22DA}"/>
              </a:ext>
            </a:extLst>
          </p:cNvPr>
          <p:cNvSpPr/>
          <p:nvPr/>
        </p:nvSpPr>
        <p:spPr>
          <a:xfrm>
            <a:off x="8772984" y="1195696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1"/>
          </a:solidFill>
          <a:ln w="9046" cap="flat">
            <a:noFill/>
            <a:prstDash val="solid"/>
            <a:miter/>
          </a:ln>
        </p:spPr>
        <p:txBody>
          <a:bodyPr rtlCol="0" anchor="ctr"/>
          <a:lstStyle/>
          <a:p>
            <a:endParaRPr lang="en-US" dirty="0">
              <a:latin typeface="Krona One" panose="02010605030500060004" pitchFamily="2" charset="77"/>
            </a:endParaRPr>
          </a:p>
        </p:txBody>
      </p:sp>
      <p:pic>
        <p:nvPicPr>
          <p:cNvPr id="7" name="عنصر نائب للصورة 6" descr="صورة تحتوي على شخص, داخلي, سهم, يد&#10;&#10;تم إنشاء الوصف تلقائياً">
            <a:extLst>
              <a:ext uri="{FF2B5EF4-FFF2-40B4-BE49-F238E27FC236}">
                <a16:creationId xmlns:a16="http://schemas.microsoft.com/office/drawing/2014/main" id="{C0FE3355-43BA-4F23-A2AD-BB61BCA188F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6318" r="26318"/>
          <a:stretch>
            <a:fillRect/>
          </a:stretch>
        </p:blipFill>
        <p:spPr/>
      </p:pic>
      <p:sp>
        <p:nvSpPr>
          <p:cNvPr id="8" name="TextBox 6">
            <a:extLst>
              <a:ext uri="{FF2B5EF4-FFF2-40B4-BE49-F238E27FC236}">
                <a16:creationId xmlns:a16="http://schemas.microsoft.com/office/drawing/2014/main" id="{E8AD1DFD-63A1-ABDB-9DF1-1F6243ABCD44}"/>
              </a:ext>
            </a:extLst>
          </p:cNvPr>
          <p:cNvSpPr txBox="1"/>
          <p:nvPr/>
        </p:nvSpPr>
        <p:spPr>
          <a:xfrm>
            <a:off x="10574094" y="3267207"/>
            <a:ext cx="10383048" cy="5396862"/>
          </a:xfrm>
          <a:prstGeom prst="rect">
            <a:avLst/>
          </a:prstGeom>
        </p:spPr>
        <p:txBody>
          <a:bodyPr wrap="square" lIns="0" tIns="0" rIns="0" bIns="0" rtlCol="0" anchor="t">
            <a:spAutoFit/>
          </a:bodyPr>
          <a:lstStyle/>
          <a:p>
            <a:pPr marL="1390927" lvl="1" indent="-857250" algn="r" rtl="1">
              <a:lnSpc>
                <a:spcPct val="150000"/>
              </a:lnSpc>
              <a:buFont typeface="Arial" panose="020B0604020202020204" pitchFamily="34" charset="0"/>
              <a:buChar char="•"/>
            </a:pPr>
            <a:r>
              <a:rPr lang="ar-SA" sz="6000" b="1" dirty="0"/>
              <a:t>يوضِّح مفهوم أدوات البحث العلمي.</a:t>
            </a:r>
          </a:p>
          <a:p>
            <a:pPr marL="1390927" lvl="1" indent="-857250" algn="r" rtl="1">
              <a:lnSpc>
                <a:spcPct val="150000"/>
              </a:lnSpc>
              <a:buFont typeface="Arial" panose="020B0604020202020204" pitchFamily="34" charset="0"/>
              <a:buChar char="•"/>
            </a:pPr>
            <a:r>
              <a:rPr lang="ar-SA" sz="6000" b="1" dirty="0"/>
              <a:t>يستنتج أهمية أدوات البحث العلمي.</a:t>
            </a:r>
          </a:p>
          <a:p>
            <a:pPr marL="1390927" lvl="1" indent="-857250" algn="r" rtl="1">
              <a:lnSpc>
                <a:spcPct val="150000"/>
              </a:lnSpc>
              <a:buFont typeface="Arial" panose="020B0604020202020204" pitchFamily="34" charset="0"/>
              <a:buChar char="•"/>
            </a:pPr>
            <a:r>
              <a:rPr lang="ar-SA" sz="6000" b="1" dirty="0"/>
              <a:t>يميز بين أدوات البحث العلمي.</a:t>
            </a:r>
          </a:p>
          <a:p>
            <a:pPr marL="1390927" lvl="1" indent="-857250" algn="r" rtl="1">
              <a:lnSpc>
                <a:spcPct val="150000"/>
              </a:lnSpc>
              <a:buFont typeface="Arial" panose="020B0604020202020204" pitchFamily="34" charset="0"/>
              <a:buChar char="•"/>
            </a:pPr>
            <a:r>
              <a:rPr lang="ar-SA" sz="6000" b="1" dirty="0"/>
              <a:t>يستخدم أدوات البحث العلمي.</a:t>
            </a:r>
            <a:endParaRPr lang="en-US" sz="6000" b="1" dirty="0"/>
          </a:p>
        </p:txBody>
      </p:sp>
      <p:sp>
        <p:nvSpPr>
          <p:cNvPr id="9" name="TextBox 8">
            <a:extLst>
              <a:ext uri="{FF2B5EF4-FFF2-40B4-BE49-F238E27FC236}">
                <a16:creationId xmlns:a16="http://schemas.microsoft.com/office/drawing/2014/main" id="{F4691E4E-EB6B-233F-D141-D38C440C2E4A}"/>
              </a:ext>
            </a:extLst>
          </p:cNvPr>
          <p:cNvSpPr txBox="1"/>
          <p:nvPr/>
        </p:nvSpPr>
        <p:spPr>
          <a:xfrm>
            <a:off x="14143090" y="806233"/>
            <a:ext cx="7671230" cy="1460015"/>
          </a:xfrm>
          <a:prstGeom prst="rect">
            <a:avLst/>
          </a:prstGeom>
        </p:spPr>
        <p:txBody>
          <a:bodyPr lIns="0" tIns="0" rIns="0" bIns="0" rtlCol="0" anchor="t">
            <a:spAutoFit/>
          </a:bodyPr>
          <a:lstStyle/>
          <a:p>
            <a:pPr algn="ctr" rtl="1">
              <a:lnSpc>
                <a:spcPts val="11884"/>
              </a:lnSpc>
            </a:pPr>
            <a:r>
              <a:rPr lang="ar-SA" sz="9600" dirty="0">
                <a:solidFill>
                  <a:srgbClr val="C00000"/>
                </a:solidFill>
              </a:rPr>
              <a:t>الأهداف</a:t>
            </a:r>
            <a:endParaRPr lang="en-US" sz="9600" dirty="0">
              <a:solidFill>
                <a:srgbClr val="C00000"/>
              </a:solidFill>
            </a:endParaRPr>
          </a:p>
        </p:txBody>
      </p:sp>
      <p:sp>
        <p:nvSpPr>
          <p:cNvPr id="10" name="Graphic 3">
            <a:extLst>
              <a:ext uri="{FF2B5EF4-FFF2-40B4-BE49-F238E27FC236}">
                <a16:creationId xmlns:a16="http://schemas.microsoft.com/office/drawing/2014/main" id="{00656E48-D7D4-CDA2-1641-C43FCFADE0AD}"/>
              </a:ext>
            </a:extLst>
          </p:cNvPr>
          <p:cNvSpPr/>
          <p:nvPr/>
        </p:nvSpPr>
        <p:spPr>
          <a:xfrm>
            <a:off x="19812000" y="806234"/>
            <a:ext cx="1403969" cy="1460014"/>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1"/>
          </a:solidFill>
          <a:ln w="9046"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1884524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مستطيل 14">
            <a:extLst>
              <a:ext uri="{FF2B5EF4-FFF2-40B4-BE49-F238E27FC236}">
                <a16:creationId xmlns:a16="http://schemas.microsoft.com/office/drawing/2014/main" id="{E844963D-B07E-8F2F-077C-F70DB94A6B99}"/>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9" name="Graphic 5411">
            <a:extLst>
              <a:ext uri="{FF2B5EF4-FFF2-40B4-BE49-F238E27FC236}">
                <a16:creationId xmlns:a16="http://schemas.microsoft.com/office/drawing/2014/main" id="{922E2FAF-6B0F-040D-20F5-F8B895EE38FF}"/>
              </a:ext>
            </a:extLst>
          </p:cNvPr>
          <p:cNvSpPr/>
          <p:nvPr/>
        </p:nvSpPr>
        <p:spPr>
          <a:xfrm>
            <a:off x="21991545" y="-524132"/>
            <a:ext cx="2998828" cy="3526385"/>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5"/>
          </a:solidFill>
          <a:ln w="9398" cap="flat">
            <a:noFill/>
            <a:prstDash val="solid"/>
            <a:miter/>
          </a:ln>
        </p:spPr>
        <p:txBody>
          <a:bodyPr rtlCol="0" anchor="ctr"/>
          <a:lstStyle/>
          <a:p>
            <a:endParaRPr lang="en-US" dirty="0">
              <a:latin typeface="Krona One" panose="02010605030500060004" pitchFamily="2" charset="77"/>
            </a:endParaRPr>
          </a:p>
        </p:txBody>
      </p:sp>
      <p:sp>
        <p:nvSpPr>
          <p:cNvPr id="5" name="Graphic 7">
            <a:extLst>
              <a:ext uri="{FF2B5EF4-FFF2-40B4-BE49-F238E27FC236}">
                <a16:creationId xmlns:a16="http://schemas.microsoft.com/office/drawing/2014/main" id="{02D76945-B64C-A531-44E8-FB2883CC49B2}"/>
              </a:ext>
            </a:extLst>
          </p:cNvPr>
          <p:cNvSpPr/>
          <p:nvPr/>
        </p:nvSpPr>
        <p:spPr>
          <a:xfrm>
            <a:off x="16382612" y="5143499"/>
            <a:ext cx="10813692" cy="6500479"/>
          </a:xfrm>
          <a:custGeom>
            <a:avLst/>
            <a:gdLst>
              <a:gd name="connsiteX0" fmla="*/ 7392318 w 7772400"/>
              <a:gd name="connsiteY0" fmla="*/ 374221 h 4672255"/>
              <a:gd name="connsiteX1" fmla="*/ 7009482 w 7772400"/>
              <a:gd name="connsiteY1" fmla="*/ 0 h 4672255"/>
              <a:gd name="connsiteX2" fmla="*/ 382836 w 7772400"/>
              <a:gd name="connsiteY2" fmla="*/ 0 h 4672255"/>
              <a:gd name="connsiteX3" fmla="*/ 0 w 7772400"/>
              <a:gd name="connsiteY3" fmla="*/ 382476 h 4672255"/>
              <a:gd name="connsiteX4" fmla="*/ 0 w 7772400"/>
              <a:gd name="connsiteY4" fmla="*/ 3915559 h 4672255"/>
              <a:gd name="connsiteX5" fmla="*/ 380082 w 7772400"/>
              <a:gd name="connsiteY5" fmla="*/ 4298035 h 4672255"/>
              <a:gd name="connsiteX6" fmla="*/ 762918 w 7772400"/>
              <a:gd name="connsiteY6" fmla="*/ 4672255 h 4672255"/>
              <a:gd name="connsiteX7" fmla="*/ 7389564 w 7772400"/>
              <a:gd name="connsiteY7" fmla="*/ 4672255 h 4672255"/>
              <a:gd name="connsiteX8" fmla="*/ 7772400 w 7772400"/>
              <a:gd name="connsiteY8" fmla="*/ 4289780 h 4672255"/>
              <a:gd name="connsiteX9" fmla="*/ 7772400 w 7772400"/>
              <a:gd name="connsiteY9" fmla="*/ 756696 h 4672255"/>
              <a:gd name="connsiteX10" fmla="*/ 7392318 w 7772400"/>
              <a:gd name="connsiteY10" fmla="*/ 374221 h 4672255"/>
              <a:gd name="connsiteX11" fmla="*/ 16525 w 7772400"/>
              <a:gd name="connsiteY11" fmla="*/ 3915559 h 4672255"/>
              <a:gd name="connsiteX12" fmla="*/ 16525 w 7772400"/>
              <a:gd name="connsiteY12" fmla="*/ 382476 h 4672255"/>
              <a:gd name="connsiteX13" fmla="*/ 382836 w 7772400"/>
              <a:gd name="connsiteY13" fmla="*/ 16510 h 4672255"/>
              <a:gd name="connsiteX14" fmla="*/ 7009482 w 7772400"/>
              <a:gd name="connsiteY14" fmla="*/ 16510 h 4672255"/>
              <a:gd name="connsiteX15" fmla="*/ 7375793 w 7772400"/>
              <a:gd name="connsiteY15" fmla="*/ 374221 h 4672255"/>
              <a:gd name="connsiteX16" fmla="*/ 762918 w 7772400"/>
              <a:gd name="connsiteY16" fmla="*/ 374221 h 4672255"/>
              <a:gd name="connsiteX17" fmla="*/ 380082 w 7772400"/>
              <a:gd name="connsiteY17" fmla="*/ 756696 h 4672255"/>
              <a:gd name="connsiteX18" fmla="*/ 380082 w 7772400"/>
              <a:gd name="connsiteY18" fmla="*/ 4281525 h 4672255"/>
              <a:gd name="connsiteX19" fmla="*/ 16525 w 7772400"/>
              <a:gd name="connsiteY19" fmla="*/ 3915559 h 4672255"/>
              <a:gd name="connsiteX20" fmla="*/ 7755875 w 7772400"/>
              <a:gd name="connsiteY20" fmla="*/ 4289780 h 4672255"/>
              <a:gd name="connsiteX21" fmla="*/ 7389564 w 7772400"/>
              <a:gd name="connsiteY21" fmla="*/ 4655746 h 4672255"/>
              <a:gd name="connsiteX22" fmla="*/ 762918 w 7772400"/>
              <a:gd name="connsiteY22" fmla="*/ 4655746 h 4672255"/>
              <a:gd name="connsiteX23" fmla="*/ 396607 w 7772400"/>
              <a:gd name="connsiteY23" fmla="*/ 4289780 h 4672255"/>
              <a:gd name="connsiteX24" fmla="*/ 396607 w 7772400"/>
              <a:gd name="connsiteY24" fmla="*/ 756696 h 4672255"/>
              <a:gd name="connsiteX25" fmla="*/ 762918 w 7772400"/>
              <a:gd name="connsiteY25" fmla="*/ 390730 h 4672255"/>
              <a:gd name="connsiteX26" fmla="*/ 7389564 w 7772400"/>
              <a:gd name="connsiteY26" fmla="*/ 390730 h 4672255"/>
              <a:gd name="connsiteX27" fmla="*/ 7755875 w 7772400"/>
              <a:gd name="connsiteY27" fmla="*/ 756696 h 4672255"/>
              <a:gd name="connsiteX28" fmla="*/ 7755875 w 7772400"/>
              <a:gd name="connsiteY28" fmla="*/ 4289780 h 4672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772400" h="4672255">
                <a:moveTo>
                  <a:pt x="7392318" y="374221"/>
                </a:moveTo>
                <a:cubicBezTo>
                  <a:pt x="7387911" y="167299"/>
                  <a:pt x="7218252" y="0"/>
                  <a:pt x="7009482" y="0"/>
                </a:cubicBezTo>
                <a:lnTo>
                  <a:pt x="382836" y="0"/>
                </a:lnTo>
                <a:cubicBezTo>
                  <a:pt x="171863" y="0"/>
                  <a:pt x="0" y="171701"/>
                  <a:pt x="0" y="382476"/>
                </a:cubicBezTo>
                <a:lnTo>
                  <a:pt x="0" y="3915559"/>
                </a:lnTo>
                <a:cubicBezTo>
                  <a:pt x="0" y="4125783"/>
                  <a:pt x="170211" y="4296384"/>
                  <a:pt x="380082" y="4298035"/>
                </a:cubicBezTo>
                <a:cubicBezTo>
                  <a:pt x="384489" y="4504956"/>
                  <a:pt x="554148" y="4672255"/>
                  <a:pt x="762918" y="4672255"/>
                </a:cubicBezTo>
                <a:lnTo>
                  <a:pt x="7389564" y="4672255"/>
                </a:lnTo>
                <a:cubicBezTo>
                  <a:pt x="7600537" y="4672255"/>
                  <a:pt x="7772400" y="4500554"/>
                  <a:pt x="7772400" y="4289780"/>
                </a:cubicBezTo>
                <a:lnTo>
                  <a:pt x="7772400" y="756696"/>
                </a:lnTo>
                <a:cubicBezTo>
                  <a:pt x="7772400" y="546472"/>
                  <a:pt x="7602190" y="375872"/>
                  <a:pt x="7392318" y="374221"/>
                </a:cubicBezTo>
                <a:close/>
                <a:moveTo>
                  <a:pt x="16525" y="3915559"/>
                </a:moveTo>
                <a:lnTo>
                  <a:pt x="16525" y="382476"/>
                </a:lnTo>
                <a:cubicBezTo>
                  <a:pt x="16525" y="180506"/>
                  <a:pt x="180677" y="16510"/>
                  <a:pt x="382836" y="16510"/>
                </a:cubicBezTo>
                <a:lnTo>
                  <a:pt x="7009482" y="16510"/>
                </a:lnTo>
                <a:cubicBezTo>
                  <a:pt x="7208887" y="16510"/>
                  <a:pt x="7371386" y="176104"/>
                  <a:pt x="7375793" y="374221"/>
                </a:cubicBezTo>
                <a:lnTo>
                  <a:pt x="762918" y="374221"/>
                </a:lnTo>
                <a:cubicBezTo>
                  <a:pt x="551945" y="374221"/>
                  <a:pt x="380082" y="545922"/>
                  <a:pt x="380082" y="756696"/>
                </a:cubicBezTo>
                <a:lnTo>
                  <a:pt x="380082" y="4281525"/>
                </a:lnTo>
                <a:cubicBezTo>
                  <a:pt x="179575" y="4279874"/>
                  <a:pt x="16525" y="4116427"/>
                  <a:pt x="16525" y="3915559"/>
                </a:cubicBezTo>
                <a:close/>
                <a:moveTo>
                  <a:pt x="7755875" y="4289780"/>
                </a:moveTo>
                <a:cubicBezTo>
                  <a:pt x="7755875" y="4491749"/>
                  <a:pt x="7591723" y="4655746"/>
                  <a:pt x="7389564" y="4655746"/>
                </a:cubicBezTo>
                <a:lnTo>
                  <a:pt x="762918" y="4655746"/>
                </a:lnTo>
                <a:cubicBezTo>
                  <a:pt x="560759" y="4655746"/>
                  <a:pt x="396607" y="4491749"/>
                  <a:pt x="396607" y="4289780"/>
                </a:cubicBezTo>
                <a:lnTo>
                  <a:pt x="396607" y="756696"/>
                </a:lnTo>
                <a:cubicBezTo>
                  <a:pt x="396607" y="554727"/>
                  <a:pt x="560759" y="390730"/>
                  <a:pt x="762918" y="390730"/>
                </a:cubicBezTo>
                <a:lnTo>
                  <a:pt x="7389564" y="390730"/>
                </a:lnTo>
                <a:cubicBezTo>
                  <a:pt x="7591723" y="390730"/>
                  <a:pt x="7755875" y="554727"/>
                  <a:pt x="7755875" y="756696"/>
                </a:cubicBezTo>
                <a:lnTo>
                  <a:pt x="7755875" y="4289780"/>
                </a:lnTo>
                <a:close/>
              </a:path>
            </a:pathLst>
          </a:custGeom>
          <a:solidFill>
            <a:schemeClr val="tx2"/>
          </a:solidFill>
          <a:ln w="5508" cap="flat">
            <a:noFill/>
            <a:prstDash val="solid"/>
            <a:miter/>
          </a:ln>
        </p:spPr>
        <p:txBody>
          <a:bodyPr rtlCol="0" anchor="ctr"/>
          <a:lstStyle/>
          <a:p>
            <a:endParaRPr lang="en-US" dirty="0">
              <a:latin typeface="Krona One" panose="02010605030500060004" pitchFamily="2" charset="77"/>
            </a:endParaRPr>
          </a:p>
        </p:txBody>
      </p:sp>
      <p:sp>
        <p:nvSpPr>
          <p:cNvPr id="11" name="Graphic 5411">
            <a:extLst>
              <a:ext uri="{FF2B5EF4-FFF2-40B4-BE49-F238E27FC236}">
                <a16:creationId xmlns:a16="http://schemas.microsoft.com/office/drawing/2014/main" id="{F96BB415-65D3-4B60-4916-3D037D9591A6}"/>
              </a:ext>
            </a:extLst>
          </p:cNvPr>
          <p:cNvSpPr/>
          <p:nvPr/>
        </p:nvSpPr>
        <p:spPr>
          <a:xfrm>
            <a:off x="-1745326" y="10321692"/>
            <a:ext cx="4714944" cy="4714944"/>
          </a:xfrm>
          <a:custGeom>
            <a:avLst/>
            <a:gdLst>
              <a:gd name="connsiteX0" fmla="*/ 711200 w 711200"/>
              <a:gd name="connsiteY0" fmla="*/ 350859 h 711200"/>
              <a:gd name="connsiteX1" fmla="*/ 368876 w 711200"/>
              <a:gd name="connsiteY1" fmla="*/ 350859 h 711200"/>
              <a:gd name="connsiteX2" fmla="*/ 668528 w 711200"/>
              <a:gd name="connsiteY2" fmla="*/ 185860 h 711200"/>
              <a:gd name="connsiteX3" fmla="*/ 664735 w 711200"/>
              <a:gd name="connsiteY3" fmla="*/ 178274 h 711200"/>
              <a:gd name="connsiteX4" fmla="*/ 366979 w 711200"/>
              <a:gd name="connsiteY4" fmla="*/ 341376 h 711200"/>
              <a:gd name="connsiteX5" fmla="*/ 530081 w 711200"/>
              <a:gd name="connsiteY5" fmla="*/ 43620 h 711200"/>
              <a:gd name="connsiteX6" fmla="*/ 521547 w 711200"/>
              <a:gd name="connsiteY6" fmla="*/ 38879 h 711200"/>
              <a:gd name="connsiteX7" fmla="*/ 360341 w 711200"/>
              <a:gd name="connsiteY7" fmla="*/ 333790 h 711200"/>
              <a:gd name="connsiteX8" fmla="*/ 360341 w 711200"/>
              <a:gd name="connsiteY8" fmla="*/ 0 h 711200"/>
              <a:gd name="connsiteX9" fmla="*/ 350859 w 711200"/>
              <a:gd name="connsiteY9" fmla="*/ 0 h 711200"/>
              <a:gd name="connsiteX10" fmla="*/ 350859 w 711200"/>
              <a:gd name="connsiteY10" fmla="*/ 335686 h 711200"/>
              <a:gd name="connsiteX11" fmla="*/ 187757 w 711200"/>
              <a:gd name="connsiteY11" fmla="*/ 38879 h 711200"/>
              <a:gd name="connsiteX12" fmla="*/ 179222 w 711200"/>
              <a:gd name="connsiteY12" fmla="*/ 43620 h 711200"/>
              <a:gd name="connsiteX13" fmla="*/ 343273 w 711200"/>
              <a:gd name="connsiteY13" fmla="*/ 341376 h 711200"/>
              <a:gd name="connsiteX14" fmla="*/ 45517 w 711200"/>
              <a:gd name="connsiteY14" fmla="*/ 178274 h 711200"/>
              <a:gd name="connsiteX15" fmla="*/ 40775 w 711200"/>
              <a:gd name="connsiteY15" fmla="*/ 186809 h 711200"/>
              <a:gd name="connsiteX16" fmla="*/ 340428 w 711200"/>
              <a:gd name="connsiteY16" fmla="*/ 350859 h 711200"/>
              <a:gd name="connsiteX17" fmla="*/ 0 w 711200"/>
              <a:gd name="connsiteY17" fmla="*/ 350859 h 711200"/>
              <a:gd name="connsiteX18" fmla="*/ 0 w 711200"/>
              <a:gd name="connsiteY18" fmla="*/ 360341 h 711200"/>
              <a:gd name="connsiteX19" fmla="*/ 331893 w 711200"/>
              <a:gd name="connsiteY19" fmla="*/ 360341 h 711200"/>
              <a:gd name="connsiteX20" fmla="*/ 40775 w 711200"/>
              <a:gd name="connsiteY20" fmla="*/ 520598 h 711200"/>
              <a:gd name="connsiteX21" fmla="*/ 45517 w 711200"/>
              <a:gd name="connsiteY21" fmla="*/ 528185 h 711200"/>
              <a:gd name="connsiteX22" fmla="*/ 343273 w 711200"/>
              <a:gd name="connsiteY22" fmla="*/ 365083 h 711200"/>
              <a:gd name="connsiteX23" fmla="*/ 180171 w 711200"/>
              <a:gd name="connsiteY23" fmla="*/ 662838 h 711200"/>
              <a:gd name="connsiteX24" fmla="*/ 188705 w 711200"/>
              <a:gd name="connsiteY24" fmla="*/ 667580 h 711200"/>
              <a:gd name="connsiteX25" fmla="*/ 350859 w 711200"/>
              <a:gd name="connsiteY25" fmla="*/ 370772 h 711200"/>
              <a:gd name="connsiteX26" fmla="*/ 350859 w 711200"/>
              <a:gd name="connsiteY26" fmla="*/ 711200 h 711200"/>
              <a:gd name="connsiteX27" fmla="*/ 360341 w 711200"/>
              <a:gd name="connsiteY27" fmla="*/ 711200 h 711200"/>
              <a:gd name="connsiteX28" fmla="*/ 360341 w 711200"/>
              <a:gd name="connsiteY28" fmla="*/ 372669 h 711200"/>
              <a:gd name="connsiteX29" fmla="*/ 522495 w 711200"/>
              <a:gd name="connsiteY29" fmla="*/ 667580 h 711200"/>
              <a:gd name="connsiteX30" fmla="*/ 530081 w 711200"/>
              <a:gd name="connsiteY30" fmla="*/ 662838 h 711200"/>
              <a:gd name="connsiteX31" fmla="*/ 366979 w 711200"/>
              <a:gd name="connsiteY31" fmla="*/ 365083 h 711200"/>
              <a:gd name="connsiteX32" fmla="*/ 664735 w 711200"/>
              <a:gd name="connsiteY32" fmla="*/ 528185 h 711200"/>
              <a:gd name="connsiteX33" fmla="*/ 669476 w 711200"/>
              <a:gd name="connsiteY33" fmla="*/ 519650 h 711200"/>
              <a:gd name="connsiteX34" fmla="*/ 378358 w 711200"/>
              <a:gd name="connsiteY34" fmla="*/ 360341 h 711200"/>
              <a:gd name="connsiteX35" fmla="*/ 711200 w 711200"/>
              <a:gd name="connsiteY35" fmla="*/ 360341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11200" h="711200">
                <a:moveTo>
                  <a:pt x="711200" y="350859"/>
                </a:moveTo>
                <a:lnTo>
                  <a:pt x="368876" y="350859"/>
                </a:lnTo>
                <a:lnTo>
                  <a:pt x="668528" y="185860"/>
                </a:lnTo>
                <a:lnTo>
                  <a:pt x="664735" y="178274"/>
                </a:lnTo>
                <a:lnTo>
                  <a:pt x="366979" y="341376"/>
                </a:lnTo>
                <a:lnTo>
                  <a:pt x="530081" y="43620"/>
                </a:lnTo>
                <a:lnTo>
                  <a:pt x="521547" y="38879"/>
                </a:lnTo>
                <a:lnTo>
                  <a:pt x="360341" y="333790"/>
                </a:lnTo>
                <a:lnTo>
                  <a:pt x="360341" y="0"/>
                </a:lnTo>
                <a:lnTo>
                  <a:pt x="350859" y="0"/>
                </a:lnTo>
                <a:lnTo>
                  <a:pt x="350859" y="335686"/>
                </a:lnTo>
                <a:lnTo>
                  <a:pt x="187757" y="38879"/>
                </a:lnTo>
                <a:lnTo>
                  <a:pt x="179222" y="43620"/>
                </a:lnTo>
                <a:lnTo>
                  <a:pt x="343273" y="341376"/>
                </a:lnTo>
                <a:lnTo>
                  <a:pt x="45517" y="178274"/>
                </a:lnTo>
                <a:lnTo>
                  <a:pt x="40775" y="186809"/>
                </a:lnTo>
                <a:lnTo>
                  <a:pt x="340428" y="350859"/>
                </a:lnTo>
                <a:lnTo>
                  <a:pt x="0" y="350859"/>
                </a:lnTo>
                <a:lnTo>
                  <a:pt x="0" y="360341"/>
                </a:lnTo>
                <a:lnTo>
                  <a:pt x="331893" y="360341"/>
                </a:lnTo>
                <a:lnTo>
                  <a:pt x="40775" y="520598"/>
                </a:lnTo>
                <a:lnTo>
                  <a:pt x="45517" y="528185"/>
                </a:lnTo>
                <a:lnTo>
                  <a:pt x="343273" y="365083"/>
                </a:lnTo>
                <a:lnTo>
                  <a:pt x="180171" y="662838"/>
                </a:lnTo>
                <a:lnTo>
                  <a:pt x="188705" y="667580"/>
                </a:lnTo>
                <a:lnTo>
                  <a:pt x="350859" y="370772"/>
                </a:lnTo>
                <a:lnTo>
                  <a:pt x="350859" y="711200"/>
                </a:lnTo>
                <a:lnTo>
                  <a:pt x="360341" y="711200"/>
                </a:lnTo>
                <a:lnTo>
                  <a:pt x="360341" y="372669"/>
                </a:lnTo>
                <a:lnTo>
                  <a:pt x="522495" y="667580"/>
                </a:lnTo>
                <a:lnTo>
                  <a:pt x="530081" y="662838"/>
                </a:lnTo>
                <a:lnTo>
                  <a:pt x="366979" y="365083"/>
                </a:lnTo>
                <a:lnTo>
                  <a:pt x="664735" y="528185"/>
                </a:lnTo>
                <a:lnTo>
                  <a:pt x="669476" y="519650"/>
                </a:lnTo>
                <a:lnTo>
                  <a:pt x="378358" y="360341"/>
                </a:lnTo>
                <a:lnTo>
                  <a:pt x="711200" y="360341"/>
                </a:lnTo>
                <a:close/>
              </a:path>
            </a:pathLst>
          </a:custGeom>
          <a:solidFill>
            <a:schemeClr val="accent4"/>
          </a:solidFill>
          <a:ln w="9398" cap="flat">
            <a:noFill/>
            <a:prstDash val="solid"/>
            <a:miter/>
          </a:ln>
        </p:spPr>
        <p:txBody>
          <a:bodyPr rtlCol="0" anchor="ctr"/>
          <a:lstStyle/>
          <a:p>
            <a:endParaRPr lang="en-US" dirty="0">
              <a:latin typeface="Krona One" panose="02010605030500060004" pitchFamily="2" charset="77"/>
            </a:endParaRPr>
          </a:p>
        </p:txBody>
      </p:sp>
      <p:sp>
        <p:nvSpPr>
          <p:cNvPr id="4" name="TextBox 12">
            <a:extLst>
              <a:ext uri="{FF2B5EF4-FFF2-40B4-BE49-F238E27FC236}">
                <a16:creationId xmlns:a16="http://schemas.microsoft.com/office/drawing/2014/main" id="{A0518682-C180-741E-72FE-B216C10B9F05}"/>
              </a:ext>
            </a:extLst>
          </p:cNvPr>
          <p:cNvSpPr txBox="1"/>
          <p:nvPr/>
        </p:nvSpPr>
        <p:spPr>
          <a:xfrm>
            <a:off x="1245468" y="1398999"/>
            <a:ext cx="14990618" cy="11084253"/>
          </a:xfrm>
          <a:prstGeom prst="rect">
            <a:avLst/>
          </a:prstGeom>
        </p:spPr>
        <p:txBody>
          <a:bodyPr wrap="square" lIns="0" tIns="0" rIns="0" bIns="0" rtlCol="0" anchor="t">
            <a:spAutoFit/>
          </a:bodyPr>
          <a:lstStyle/>
          <a:p>
            <a:pPr algn="ctr" rtl="1">
              <a:lnSpc>
                <a:spcPct val="150000"/>
              </a:lnSpc>
            </a:pPr>
            <a:r>
              <a:rPr lang="ar-SA" sz="5400" b="1" dirty="0"/>
              <a:t>زار محمد إحدى المكتبات لشراء بعض الكتب الثقافية، وعندما دخل المكتبة طلب منه المسؤول تعبئة استمارة قياس رضا عملاء المكتبة، فوجد محمد أن الاستمارة تحتوي على ثلاث محاور؛ أداء العاملين، خدمات المكتبة، رأي العملاء. فأجاب عليها ثم سلم الاستمارة للمسؤول وانصرف.</a:t>
            </a:r>
          </a:p>
          <a:p>
            <a:pPr algn="ctr" rtl="1">
              <a:lnSpc>
                <a:spcPct val="150000"/>
              </a:lnSpc>
            </a:pPr>
            <a:r>
              <a:rPr lang="ar-SA" sz="5400" b="1" dirty="0"/>
              <a:t>وفي اليوم الآتي سأل محمد معلمه عن هذه الاستمارة وماذا تعني؟ فأخبره المعلم أن هذه أداة من أدوات البحث العلمي وتسمى الاستبانة، وأن هناك أدوات أخرى مثل المقابلة والملاحظة، وشرع المعلم في بيان أدوات البحث العلمي .</a:t>
            </a:r>
            <a:endParaRPr lang="en-US" sz="5400" b="1" dirty="0"/>
          </a:p>
        </p:txBody>
      </p:sp>
      <p:pic>
        <p:nvPicPr>
          <p:cNvPr id="14" name="عنصر نائب للصورة 13" descr="صورة تحتوي على الوجه الإنساني, تلبيس, شخص, نظارات&#10;&#10;تم إنشاء الوصف تلقائياً">
            <a:extLst>
              <a:ext uri="{FF2B5EF4-FFF2-40B4-BE49-F238E27FC236}">
                <a16:creationId xmlns:a16="http://schemas.microsoft.com/office/drawing/2014/main" id="{695A0F55-D00B-6C2A-3779-08F223E9E4E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val="0"/>
              </a:ext>
            </a:extLst>
          </a:blip>
          <a:srcRect l="1570" r="1570"/>
          <a:stretch>
            <a:fillRect/>
          </a:stretch>
        </p:blipFill>
        <p:spPr/>
      </p:pic>
      <p:sp>
        <p:nvSpPr>
          <p:cNvPr id="16" name="مخطط انسيابي: محطة طرفية 15">
            <a:extLst>
              <a:ext uri="{FF2B5EF4-FFF2-40B4-BE49-F238E27FC236}">
                <a16:creationId xmlns:a16="http://schemas.microsoft.com/office/drawing/2014/main" id="{10DE2A25-0DD2-F308-854E-47BE1ABB69B8}"/>
              </a:ext>
            </a:extLst>
          </p:cNvPr>
          <p:cNvSpPr/>
          <p:nvPr/>
        </p:nvSpPr>
        <p:spPr>
          <a:xfrm>
            <a:off x="17701442" y="1214005"/>
            <a:ext cx="4290103" cy="1274617"/>
          </a:xfrm>
          <a:prstGeom prst="flowChartTerminator">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ts val="11884"/>
              </a:lnSpc>
            </a:pPr>
            <a:r>
              <a:rPr lang="ar-SA" sz="9600" dirty="0">
                <a:solidFill>
                  <a:schemeClr val="bg1"/>
                </a:solidFill>
                <a:effectLst>
                  <a:outerShdw blurRad="38100" dist="38100" dir="2700000" algn="tl">
                    <a:srgbClr val="000000">
                      <a:alpha val="43137"/>
                    </a:srgbClr>
                  </a:outerShdw>
                </a:effectLst>
              </a:rPr>
              <a:t>تمهيد</a:t>
            </a:r>
            <a:endParaRPr lang="en-US" sz="9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73218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id="{A8D9578A-5295-39A9-8CD2-0E25EECA192B}"/>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5" name="مربع نص 4">
            <a:extLst>
              <a:ext uri="{FF2B5EF4-FFF2-40B4-BE49-F238E27FC236}">
                <a16:creationId xmlns:a16="http://schemas.microsoft.com/office/drawing/2014/main" id="{96FE356F-2D28-AA0B-8783-F28A5F5AB08C}"/>
              </a:ext>
            </a:extLst>
          </p:cNvPr>
          <p:cNvSpPr txBox="1"/>
          <p:nvPr/>
        </p:nvSpPr>
        <p:spPr>
          <a:xfrm>
            <a:off x="3330228" y="4047572"/>
            <a:ext cx="18509673" cy="4872937"/>
          </a:xfrm>
          <a:prstGeom prst="rect">
            <a:avLst/>
          </a:prstGeom>
          <a:noFill/>
        </p:spPr>
        <p:txBody>
          <a:bodyPr wrap="square">
            <a:spAutoFit/>
          </a:bodyPr>
          <a:lstStyle/>
          <a:p>
            <a:pPr algn="ctr" rtl="1">
              <a:lnSpc>
                <a:spcPct val="150000"/>
              </a:lnSpc>
            </a:pPr>
            <a:r>
              <a:rPr lang="ar-SA" sz="7200" b="1" dirty="0">
                <a:solidFill>
                  <a:srgbClr val="000000"/>
                </a:solidFill>
              </a:rPr>
              <a:t>يعتمد البحث العلمي أساسًا على المعلومات في جميع مراحله، ومن هنا كان لزاما أن يكون له أدوات مناسبة لجمع تلك المعلومات ومعالجتها واستثمارها .</a:t>
            </a:r>
          </a:p>
        </p:txBody>
      </p:sp>
      <p:sp>
        <p:nvSpPr>
          <p:cNvPr id="8" name="مربع نص 7">
            <a:extLst>
              <a:ext uri="{FF2B5EF4-FFF2-40B4-BE49-F238E27FC236}">
                <a16:creationId xmlns:a16="http://schemas.microsoft.com/office/drawing/2014/main" id="{26DFB097-2120-F632-E62E-847F60FFC608}"/>
              </a:ext>
            </a:extLst>
          </p:cNvPr>
          <p:cNvSpPr txBox="1"/>
          <p:nvPr/>
        </p:nvSpPr>
        <p:spPr>
          <a:xfrm>
            <a:off x="15736442" y="759605"/>
            <a:ext cx="8641208" cy="1710789"/>
          </a:xfrm>
          <a:prstGeom prst="rect">
            <a:avLst/>
          </a:prstGeom>
          <a:solidFill>
            <a:srgbClr val="C00000"/>
          </a:solidFill>
        </p:spPr>
        <p:txBody>
          <a:bodyPr wrap="square">
            <a:spAutoFit/>
          </a:bodyPr>
          <a:lstStyle/>
          <a:p>
            <a:pPr algn="ctr" rtl="1">
              <a:lnSpc>
                <a:spcPct val="150000"/>
              </a:lnSpc>
            </a:pPr>
            <a:r>
              <a:rPr lang="ar-SA" sz="8000" b="1" dirty="0">
                <a:solidFill>
                  <a:schemeClr val="bg1"/>
                </a:solidFill>
              </a:rPr>
              <a:t>أدوات البحث العلمي</a:t>
            </a:r>
          </a:p>
        </p:txBody>
      </p:sp>
      <p:pic>
        <p:nvPicPr>
          <p:cNvPr id="1026" name="Picture 2" descr="ما هي أدوات البحث العلمي">
            <a:extLst>
              <a:ext uri="{FF2B5EF4-FFF2-40B4-BE49-F238E27FC236}">
                <a16:creationId xmlns:a16="http://schemas.microsoft.com/office/drawing/2014/main" id="{CBA14FDB-55B3-CACA-8AEA-729E12F99E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638" t="8209" r="16638" b="11511"/>
          <a:stretch/>
        </p:blipFill>
        <p:spPr bwMode="auto">
          <a:xfrm>
            <a:off x="-608360" y="6941126"/>
            <a:ext cx="7877175" cy="632377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5398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زوايا مستديرة 15">
            <a:extLst>
              <a:ext uri="{FF2B5EF4-FFF2-40B4-BE49-F238E27FC236}">
                <a16:creationId xmlns:a16="http://schemas.microsoft.com/office/drawing/2014/main" id="{AD0F5909-CA9A-1883-34A3-F2D55B471C68}"/>
              </a:ext>
            </a:extLst>
          </p:cNvPr>
          <p:cNvSpPr/>
          <p:nvPr/>
        </p:nvSpPr>
        <p:spPr>
          <a:xfrm>
            <a:off x="332509" y="360218"/>
            <a:ext cx="23608146" cy="13050982"/>
          </a:xfrm>
          <a:prstGeom prst="round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4" name="Graphic 25">
            <a:extLst>
              <a:ext uri="{FF2B5EF4-FFF2-40B4-BE49-F238E27FC236}">
                <a16:creationId xmlns:a16="http://schemas.microsoft.com/office/drawing/2014/main" id="{9D1CF875-66FC-9818-C1AC-CE586F6EF16C}"/>
              </a:ext>
            </a:extLst>
          </p:cNvPr>
          <p:cNvSpPr/>
          <p:nvPr/>
        </p:nvSpPr>
        <p:spPr>
          <a:xfrm>
            <a:off x="19404907" y="8027261"/>
            <a:ext cx="3799126" cy="1133255"/>
          </a:xfrm>
          <a:custGeom>
            <a:avLst/>
            <a:gdLst>
              <a:gd name="connsiteX0" fmla="*/ 6336030 w 7048500"/>
              <a:gd name="connsiteY0" fmla="*/ 1435100 h 1435099"/>
              <a:gd name="connsiteX1" fmla="*/ 712470 w 7048500"/>
              <a:gd name="connsiteY1" fmla="*/ 1435100 h 1435099"/>
              <a:gd name="connsiteX2" fmla="*/ 0 w 7048500"/>
              <a:gd name="connsiteY2" fmla="*/ 724203 h 1435099"/>
              <a:gd name="connsiteX3" fmla="*/ 0 w 7048500"/>
              <a:gd name="connsiteY3" fmla="*/ 0 h 1435099"/>
              <a:gd name="connsiteX4" fmla="*/ 7048500 w 7048500"/>
              <a:gd name="connsiteY4" fmla="*/ 0 h 1435099"/>
              <a:gd name="connsiteX5" fmla="*/ 7048500 w 7048500"/>
              <a:gd name="connsiteY5" fmla="*/ 724203 h 1435099"/>
              <a:gd name="connsiteX6" fmla="*/ 6336030 w 7048500"/>
              <a:gd name="connsiteY6" fmla="*/ 1435100 h 143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8500" h="1435099">
                <a:moveTo>
                  <a:pt x="6336030" y="1435100"/>
                </a:moveTo>
                <a:lnTo>
                  <a:pt x="712470" y="1435100"/>
                </a:lnTo>
                <a:cubicBezTo>
                  <a:pt x="319088" y="1435100"/>
                  <a:pt x="0" y="1116717"/>
                  <a:pt x="0" y="724203"/>
                </a:cubicBezTo>
                <a:lnTo>
                  <a:pt x="0" y="0"/>
                </a:lnTo>
                <a:lnTo>
                  <a:pt x="7048500" y="0"/>
                </a:lnTo>
                <a:lnTo>
                  <a:pt x="7048500" y="724203"/>
                </a:lnTo>
                <a:cubicBezTo>
                  <a:pt x="7048500" y="1116717"/>
                  <a:pt x="6729413" y="1435100"/>
                  <a:pt x="6336030" y="1435100"/>
                </a:cubicBezTo>
                <a:close/>
              </a:path>
            </a:pathLst>
          </a:custGeom>
          <a:solidFill>
            <a:schemeClr val="accent5"/>
          </a:solidFill>
          <a:ln w="9525" cap="flat">
            <a:noFill/>
            <a:prstDash val="solid"/>
            <a:miter/>
          </a:ln>
        </p:spPr>
        <p:txBody>
          <a:bodyPr rtlCol="0" anchor="ctr"/>
          <a:lstStyle/>
          <a:p>
            <a:pPr algn="ctr"/>
            <a:r>
              <a:rPr lang="ar-SA" sz="6600" b="1" dirty="0">
                <a:latin typeface="Krona One" panose="02010605030500060004" pitchFamily="2" charset="77"/>
              </a:rPr>
              <a:t>عصف ذهني </a:t>
            </a:r>
            <a:endParaRPr lang="en-US" sz="6600" b="1" dirty="0">
              <a:latin typeface="Krona One" panose="02010605030500060004" pitchFamily="2" charset="77"/>
            </a:endParaRPr>
          </a:p>
        </p:txBody>
      </p:sp>
      <p:sp>
        <p:nvSpPr>
          <p:cNvPr id="19" name="Graphic 16">
            <a:extLst>
              <a:ext uri="{FF2B5EF4-FFF2-40B4-BE49-F238E27FC236}">
                <a16:creationId xmlns:a16="http://schemas.microsoft.com/office/drawing/2014/main" id="{D8A6989D-31CF-1843-D50F-1440851B7DDB}"/>
              </a:ext>
            </a:extLst>
          </p:cNvPr>
          <p:cNvSpPr/>
          <p:nvPr/>
        </p:nvSpPr>
        <p:spPr>
          <a:xfrm>
            <a:off x="-5561275" y="-3856604"/>
            <a:ext cx="8956556" cy="7987406"/>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7" name="Graphic 4">
            <a:extLst>
              <a:ext uri="{FF2B5EF4-FFF2-40B4-BE49-F238E27FC236}">
                <a16:creationId xmlns:a16="http://schemas.microsoft.com/office/drawing/2014/main" id="{A9B8411B-60CF-70D5-85B5-724A6F524A2C}"/>
              </a:ext>
            </a:extLst>
          </p:cNvPr>
          <p:cNvSpPr/>
          <p:nvPr/>
        </p:nvSpPr>
        <p:spPr>
          <a:xfrm>
            <a:off x="18689714" y="862150"/>
            <a:ext cx="4514319" cy="4918199"/>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5" name="Freeform: Shape 143">
            <a:extLst>
              <a:ext uri="{FF2B5EF4-FFF2-40B4-BE49-F238E27FC236}">
                <a16:creationId xmlns:a16="http://schemas.microsoft.com/office/drawing/2014/main" id="{53C3B4E5-1354-7B74-F53A-6AD6CED7DA86}"/>
              </a:ext>
            </a:extLst>
          </p:cNvPr>
          <p:cNvSpPr/>
          <p:nvPr/>
        </p:nvSpPr>
        <p:spPr>
          <a:xfrm>
            <a:off x="21451535" y="10154160"/>
            <a:ext cx="2926115" cy="3767836"/>
          </a:xfrm>
          <a:custGeom>
            <a:avLst/>
            <a:gdLst>
              <a:gd name="connsiteX0" fmla="*/ 145364 w 1242047"/>
              <a:gd name="connsiteY0" fmla="*/ 1418678 h 1599332"/>
              <a:gd name="connsiteX1" fmla="*/ 134105 w 1242047"/>
              <a:gd name="connsiteY1" fmla="*/ 1429718 h 1599332"/>
              <a:gd name="connsiteX2" fmla="*/ 145364 w 1242047"/>
              <a:gd name="connsiteY2" fmla="*/ 1440758 h 1599332"/>
              <a:gd name="connsiteX3" fmla="*/ 1133877 w 1242047"/>
              <a:gd name="connsiteY3" fmla="*/ 1440758 h 1599332"/>
              <a:gd name="connsiteX4" fmla="*/ 1145136 w 1242047"/>
              <a:gd name="connsiteY4" fmla="*/ 1429718 h 1599332"/>
              <a:gd name="connsiteX5" fmla="*/ 1133877 w 1242047"/>
              <a:gd name="connsiteY5" fmla="*/ 1418678 h 1599332"/>
              <a:gd name="connsiteX6" fmla="*/ 145364 w 1242047"/>
              <a:gd name="connsiteY6" fmla="*/ 1403220 h 1599332"/>
              <a:gd name="connsiteX7" fmla="*/ 1133877 w 1242047"/>
              <a:gd name="connsiteY7" fmla="*/ 1403220 h 1599332"/>
              <a:gd name="connsiteX8" fmla="*/ 1162024 w 1242047"/>
              <a:gd name="connsiteY8" fmla="*/ 1429718 h 1599332"/>
              <a:gd name="connsiteX9" fmla="*/ 1133877 w 1242047"/>
              <a:gd name="connsiteY9" fmla="*/ 1457320 h 1599332"/>
              <a:gd name="connsiteX10" fmla="*/ 145364 w 1242047"/>
              <a:gd name="connsiteY10" fmla="*/ 1457320 h 1599332"/>
              <a:gd name="connsiteX11" fmla="*/ 117217 w 1242047"/>
              <a:gd name="connsiteY11" fmla="*/ 1429718 h 1599332"/>
              <a:gd name="connsiteX12" fmla="*/ 145364 w 1242047"/>
              <a:gd name="connsiteY12" fmla="*/ 1403220 h 1599332"/>
              <a:gd name="connsiteX13" fmla="*/ 145364 w 1242047"/>
              <a:gd name="connsiteY13" fmla="*/ 1323980 h 1599332"/>
              <a:gd name="connsiteX14" fmla="*/ 134105 w 1242047"/>
              <a:gd name="connsiteY14" fmla="*/ 1335020 h 1599332"/>
              <a:gd name="connsiteX15" fmla="*/ 145364 w 1242047"/>
              <a:gd name="connsiteY15" fmla="*/ 1344956 h 1599332"/>
              <a:gd name="connsiteX16" fmla="*/ 1133877 w 1242047"/>
              <a:gd name="connsiteY16" fmla="*/ 1344956 h 1599332"/>
              <a:gd name="connsiteX17" fmla="*/ 1145136 w 1242047"/>
              <a:gd name="connsiteY17" fmla="*/ 1335020 h 1599332"/>
              <a:gd name="connsiteX18" fmla="*/ 1133877 w 1242047"/>
              <a:gd name="connsiteY18" fmla="*/ 1323980 h 1599332"/>
              <a:gd name="connsiteX19" fmla="*/ 145364 w 1242047"/>
              <a:gd name="connsiteY19" fmla="*/ 1307418 h 1599332"/>
              <a:gd name="connsiteX20" fmla="*/ 1133877 w 1242047"/>
              <a:gd name="connsiteY20" fmla="*/ 1307418 h 1599332"/>
              <a:gd name="connsiteX21" fmla="*/ 1162024 w 1242047"/>
              <a:gd name="connsiteY21" fmla="*/ 1335020 h 1599332"/>
              <a:gd name="connsiteX22" fmla="*/ 1133877 w 1242047"/>
              <a:gd name="connsiteY22" fmla="*/ 1361518 h 1599332"/>
              <a:gd name="connsiteX23" fmla="*/ 145364 w 1242047"/>
              <a:gd name="connsiteY23" fmla="*/ 1361518 h 1599332"/>
              <a:gd name="connsiteX24" fmla="*/ 117217 w 1242047"/>
              <a:gd name="connsiteY24" fmla="*/ 1335020 h 1599332"/>
              <a:gd name="connsiteX25" fmla="*/ 145364 w 1242047"/>
              <a:gd name="connsiteY25" fmla="*/ 1307418 h 1599332"/>
              <a:gd name="connsiteX26" fmla="*/ 145364 w 1242047"/>
              <a:gd name="connsiteY26" fmla="*/ 1225930 h 1599332"/>
              <a:gd name="connsiteX27" fmla="*/ 134105 w 1242047"/>
              <a:gd name="connsiteY27" fmla="*/ 1236974 h 1599332"/>
              <a:gd name="connsiteX28" fmla="*/ 145364 w 1242047"/>
              <a:gd name="connsiteY28" fmla="*/ 1248020 h 1599332"/>
              <a:gd name="connsiteX29" fmla="*/ 1133877 w 1242047"/>
              <a:gd name="connsiteY29" fmla="*/ 1248020 h 1599332"/>
              <a:gd name="connsiteX30" fmla="*/ 1145136 w 1242047"/>
              <a:gd name="connsiteY30" fmla="*/ 1236974 h 1599332"/>
              <a:gd name="connsiteX31" fmla="*/ 1133877 w 1242047"/>
              <a:gd name="connsiteY31" fmla="*/ 1225930 h 1599332"/>
              <a:gd name="connsiteX32" fmla="*/ 145364 w 1242047"/>
              <a:gd name="connsiteY32" fmla="*/ 1209360 h 1599332"/>
              <a:gd name="connsiteX33" fmla="*/ 1133877 w 1242047"/>
              <a:gd name="connsiteY33" fmla="*/ 1209360 h 1599332"/>
              <a:gd name="connsiteX34" fmla="*/ 1162024 w 1242047"/>
              <a:gd name="connsiteY34" fmla="*/ 1236974 h 1599332"/>
              <a:gd name="connsiteX35" fmla="*/ 1133877 w 1242047"/>
              <a:gd name="connsiteY35" fmla="*/ 1264588 h 1599332"/>
              <a:gd name="connsiteX36" fmla="*/ 145364 w 1242047"/>
              <a:gd name="connsiteY36" fmla="*/ 1264588 h 1599332"/>
              <a:gd name="connsiteX37" fmla="*/ 117217 w 1242047"/>
              <a:gd name="connsiteY37" fmla="*/ 1236974 h 1599332"/>
              <a:gd name="connsiteX38" fmla="*/ 145364 w 1242047"/>
              <a:gd name="connsiteY38" fmla="*/ 1209360 h 1599332"/>
              <a:gd name="connsiteX39" fmla="*/ 145364 w 1242047"/>
              <a:gd name="connsiteY39" fmla="*/ 1130128 h 1599332"/>
              <a:gd name="connsiteX40" fmla="*/ 134105 w 1242047"/>
              <a:gd name="connsiteY40" fmla="*/ 1141172 h 1599332"/>
              <a:gd name="connsiteX41" fmla="*/ 145364 w 1242047"/>
              <a:gd name="connsiteY41" fmla="*/ 1152218 h 1599332"/>
              <a:gd name="connsiteX42" fmla="*/ 1133877 w 1242047"/>
              <a:gd name="connsiteY42" fmla="*/ 1152218 h 1599332"/>
              <a:gd name="connsiteX43" fmla="*/ 1145136 w 1242047"/>
              <a:gd name="connsiteY43" fmla="*/ 1141172 h 1599332"/>
              <a:gd name="connsiteX44" fmla="*/ 1133877 w 1242047"/>
              <a:gd name="connsiteY44" fmla="*/ 1130128 h 1599332"/>
              <a:gd name="connsiteX45" fmla="*/ 145364 w 1242047"/>
              <a:gd name="connsiteY45" fmla="*/ 1113560 h 1599332"/>
              <a:gd name="connsiteX46" fmla="*/ 1133877 w 1242047"/>
              <a:gd name="connsiteY46" fmla="*/ 1113560 h 1599332"/>
              <a:gd name="connsiteX47" fmla="*/ 1162024 w 1242047"/>
              <a:gd name="connsiteY47" fmla="*/ 1141172 h 1599332"/>
              <a:gd name="connsiteX48" fmla="*/ 1133877 w 1242047"/>
              <a:gd name="connsiteY48" fmla="*/ 1168786 h 1599332"/>
              <a:gd name="connsiteX49" fmla="*/ 145364 w 1242047"/>
              <a:gd name="connsiteY49" fmla="*/ 1168786 h 1599332"/>
              <a:gd name="connsiteX50" fmla="*/ 117217 w 1242047"/>
              <a:gd name="connsiteY50" fmla="*/ 1141172 h 1599332"/>
              <a:gd name="connsiteX51" fmla="*/ 145364 w 1242047"/>
              <a:gd name="connsiteY51" fmla="*/ 1113560 h 1599332"/>
              <a:gd name="connsiteX52" fmla="*/ 145364 w 1242047"/>
              <a:gd name="connsiteY52" fmla="*/ 1048974 h 1599332"/>
              <a:gd name="connsiteX53" fmla="*/ 134105 w 1242047"/>
              <a:gd name="connsiteY53" fmla="*/ 1060020 h 1599332"/>
              <a:gd name="connsiteX54" fmla="*/ 145364 w 1242047"/>
              <a:gd name="connsiteY54" fmla="*/ 1071064 h 1599332"/>
              <a:gd name="connsiteX55" fmla="*/ 1133877 w 1242047"/>
              <a:gd name="connsiteY55" fmla="*/ 1071064 h 1599332"/>
              <a:gd name="connsiteX56" fmla="*/ 1145136 w 1242047"/>
              <a:gd name="connsiteY56" fmla="*/ 1060020 h 1599332"/>
              <a:gd name="connsiteX57" fmla="*/ 1133877 w 1242047"/>
              <a:gd name="connsiteY57" fmla="*/ 1048974 h 1599332"/>
              <a:gd name="connsiteX58" fmla="*/ 145364 w 1242047"/>
              <a:gd name="connsiteY58" fmla="*/ 1032406 h 1599332"/>
              <a:gd name="connsiteX59" fmla="*/ 1133877 w 1242047"/>
              <a:gd name="connsiteY59" fmla="*/ 1032406 h 1599332"/>
              <a:gd name="connsiteX60" fmla="*/ 1162024 w 1242047"/>
              <a:gd name="connsiteY60" fmla="*/ 1060020 h 1599332"/>
              <a:gd name="connsiteX61" fmla="*/ 1133877 w 1242047"/>
              <a:gd name="connsiteY61" fmla="*/ 1087632 h 1599332"/>
              <a:gd name="connsiteX62" fmla="*/ 145364 w 1242047"/>
              <a:gd name="connsiteY62" fmla="*/ 1087632 h 1599332"/>
              <a:gd name="connsiteX63" fmla="*/ 117217 w 1242047"/>
              <a:gd name="connsiteY63" fmla="*/ 1060020 h 1599332"/>
              <a:gd name="connsiteX64" fmla="*/ 145364 w 1242047"/>
              <a:gd name="connsiteY64" fmla="*/ 1032406 h 1599332"/>
              <a:gd name="connsiteX65" fmla="*/ 145364 w 1242047"/>
              <a:gd name="connsiteY65" fmla="*/ 953188 h 1599332"/>
              <a:gd name="connsiteX66" fmla="*/ 134105 w 1242047"/>
              <a:gd name="connsiteY66" fmla="*/ 964228 h 1599332"/>
              <a:gd name="connsiteX67" fmla="*/ 145364 w 1242047"/>
              <a:gd name="connsiteY67" fmla="*/ 976374 h 1599332"/>
              <a:gd name="connsiteX68" fmla="*/ 1133877 w 1242047"/>
              <a:gd name="connsiteY68" fmla="*/ 976374 h 1599332"/>
              <a:gd name="connsiteX69" fmla="*/ 1145136 w 1242047"/>
              <a:gd name="connsiteY69" fmla="*/ 964228 h 1599332"/>
              <a:gd name="connsiteX70" fmla="*/ 1133877 w 1242047"/>
              <a:gd name="connsiteY70" fmla="*/ 953188 h 1599332"/>
              <a:gd name="connsiteX71" fmla="*/ 145364 w 1242047"/>
              <a:gd name="connsiteY71" fmla="*/ 937732 h 1599332"/>
              <a:gd name="connsiteX72" fmla="*/ 1133877 w 1242047"/>
              <a:gd name="connsiteY72" fmla="*/ 937732 h 1599332"/>
              <a:gd name="connsiteX73" fmla="*/ 1162024 w 1242047"/>
              <a:gd name="connsiteY73" fmla="*/ 964228 h 1599332"/>
              <a:gd name="connsiteX74" fmla="*/ 1133877 w 1242047"/>
              <a:gd name="connsiteY74" fmla="*/ 991832 h 1599332"/>
              <a:gd name="connsiteX75" fmla="*/ 145364 w 1242047"/>
              <a:gd name="connsiteY75" fmla="*/ 991832 h 1599332"/>
              <a:gd name="connsiteX76" fmla="*/ 117217 w 1242047"/>
              <a:gd name="connsiteY76" fmla="*/ 964228 h 1599332"/>
              <a:gd name="connsiteX77" fmla="*/ 145364 w 1242047"/>
              <a:gd name="connsiteY77" fmla="*/ 937732 h 1599332"/>
              <a:gd name="connsiteX78" fmla="*/ 731408 w 1242047"/>
              <a:gd name="connsiteY78" fmla="*/ 847212 h 1599332"/>
              <a:gd name="connsiteX79" fmla="*/ 720165 w 1242047"/>
              <a:gd name="connsiteY79" fmla="*/ 856040 h 1599332"/>
              <a:gd name="connsiteX80" fmla="*/ 731408 w 1242047"/>
              <a:gd name="connsiteY80" fmla="*/ 867076 h 1599332"/>
              <a:gd name="connsiteX81" fmla="*/ 1126028 w 1242047"/>
              <a:gd name="connsiteY81" fmla="*/ 867076 h 1599332"/>
              <a:gd name="connsiteX82" fmla="*/ 1137271 w 1242047"/>
              <a:gd name="connsiteY82" fmla="*/ 856040 h 1599332"/>
              <a:gd name="connsiteX83" fmla="*/ 1126028 w 1242047"/>
              <a:gd name="connsiteY83" fmla="*/ 847212 h 1599332"/>
              <a:gd name="connsiteX84" fmla="*/ 731408 w 1242047"/>
              <a:gd name="connsiteY84" fmla="*/ 830658 h 1599332"/>
              <a:gd name="connsiteX85" fmla="*/ 1126028 w 1242047"/>
              <a:gd name="connsiteY85" fmla="*/ 830658 h 1599332"/>
              <a:gd name="connsiteX86" fmla="*/ 1154135 w 1242047"/>
              <a:gd name="connsiteY86" fmla="*/ 856040 h 1599332"/>
              <a:gd name="connsiteX87" fmla="*/ 1126028 w 1242047"/>
              <a:gd name="connsiteY87" fmla="*/ 883632 h 1599332"/>
              <a:gd name="connsiteX88" fmla="*/ 731408 w 1242047"/>
              <a:gd name="connsiteY88" fmla="*/ 883632 h 1599332"/>
              <a:gd name="connsiteX89" fmla="*/ 703301 w 1242047"/>
              <a:gd name="connsiteY89" fmla="*/ 856040 h 1599332"/>
              <a:gd name="connsiteX90" fmla="*/ 731408 w 1242047"/>
              <a:gd name="connsiteY90" fmla="*/ 830658 h 1599332"/>
              <a:gd name="connsiteX91" fmla="*/ 731408 w 1242047"/>
              <a:gd name="connsiteY91" fmla="*/ 769470 h 1599332"/>
              <a:gd name="connsiteX92" fmla="*/ 720165 w 1242047"/>
              <a:gd name="connsiteY92" fmla="*/ 780506 h 1599332"/>
              <a:gd name="connsiteX93" fmla="*/ 731408 w 1242047"/>
              <a:gd name="connsiteY93" fmla="*/ 790438 h 1599332"/>
              <a:gd name="connsiteX94" fmla="*/ 1126028 w 1242047"/>
              <a:gd name="connsiteY94" fmla="*/ 790438 h 1599332"/>
              <a:gd name="connsiteX95" fmla="*/ 1137271 w 1242047"/>
              <a:gd name="connsiteY95" fmla="*/ 780506 h 1599332"/>
              <a:gd name="connsiteX96" fmla="*/ 1126028 w 1242047"/>
              <a:gd name="connsiteY96" fmla="*/ 769470 h 1599332"/>
              <a:gd name="connsiteX97" fmla="*/ 731408 w 1242047"/>
              <a:gd name="connsiteY97" fmla="*/ 754020 h 1599332"/>
              <a:gd name="connsiteX98" fmla="*/ 1126028 w 1242047"/>
              <a:gd name="connsiteY98" fmla="*/ 754020 h 1599332"/>
              <a:gd name="connsiteX99" fmla="*/ 1154135 w 1242047"/>
              <a:gd name="connsiteY99" fmla="*/ 780506 h 1599332"/>
              <a:gd name="connsiteX100" fmla="*/ 1126028 w 1242047"/>
              <a:gd name="connsiteY100" fmla="*/ 806992 h 1599332"/>
              <a:gd name="connsiteX101" fmla="*/ 731408 w 1242047"/>
              <a:gd name="connsiteY101" fmla="*/ 806992 h 1599332"/>
              <a:gd name="connsiteX102" fmla="*/ 703301 w 1242047"/>
              <a:gd name="connsiteY102" fmla="*/ 780506 h 1599332"/>
              <a:gd name="connsiteX103" fmla="*/ 731408 w 1242047"/>
              <a:gd name="connsiteY103" fmla="*/ 754020 h 1599332"/>
              <a:gd name="connsiteX104" fmla="*/ 731408 w 1242047"/>
              <a:gd name="connsiteY104" fmla="*/ 693932 h 1599332"/>
              <a:gd name="connsiteX105" fmla="*/ 720165 w 1242047"/>
              <a:gd name="connsiteY105" fmla="*/ 703864 h 1599332"/>
              <a:gd name="connsiteX106" fmla="*/ 731408 w 1242047"/>
              <a:gd name="connsiteY106" fmla="*/ 714900 h 1599332"/>
              <a:gd name="connsiteX107" fmla="*/ 1126028 w 1242047"/>
              <a:gd name="connsiteY107" fmla="*/ 714900 h 1599332"/>
              <a:gd name="connsiteX108" fmla="*/ 1137271 w 1242047"/>
              <a:gd name="connsiteY108" fmla="*/ 703864 h 1599332"/>
              <a:gd name="connsiteX109" fmla="*/ 1126028 w 1242047"/>
              <a:gd name="connsiteY109" fmla="*/ 693932 h 1599332"/>
              <a:gd name="connsiteX110" fmla="*/ 731408 w 1242047"/>
              <a:gd name="connsiteY110" fmla="*/ 677376 h 1599332"/>
              <a:gd name="connsiteX111" fmla="*/ 1126028 w 1242047"/>
              <a:gd name="connsiteY111" fmla="*/ 677376 h 1599332"/>
              <a:gd name="connsiteX112" fmla="*/ 1154135 w 1242047"/>
              <a:gd name="connsiteY112" fmla="*/ 703864 h 1599332"/>
              <a:gd name="connsiteX113" fmla="*/ 1126028 w 1242047"/>
              <a:gd name="connsiteY113" fmla="*/ 730350 h 1599332"/>
              <a:gd name="connsiteX114" fmla="*/ 731408 w 1242047"/>
              <a:gd name="connsiteY114" fmla="*/ 730350 h 1599332"/>
              <a:gd name="connsiteX115" fmla="*/ 703301 w 1242047"/>
              <a:gd name="connsiteY115" fmla="*/ 703864 h 1599332"/>
              <a:gd name="connsiteX116" fmla="*/ 731408 w 1242047"/>
              <a:gd name="connsiteY116" fmla="*/ 677376 h 1599332"/>
              <a:gd name="connsiteX117" fmla="*/ 731408 w 1242047"/>
              <a:gd name="connsiteY117" fmla="*/ 617298 h 1599332"/>
              <a:gd name="connsiteX118" fmla="*/ 720165 w 1242047"/>
              <a:gd name="connsiteY118" fmla="*/ 627234 h 1599332"/>
              <a:gd name="connsiteX119" fmla="*/ 731408 w 1242047"/>
              <a:gd name="connsiteY119" fmla="*/ 638274 h 1599332"/>
              <a:gd name="connsiteX120" fmla="*/ 1126028 w 1242047"/>
              <a:gd name="connsiteY120" fmla="*/ 638274 h 1599332"/>
              <a:gd name="connsiteX121" fmla="*/ 1137271 w 1242047"/>
              <a:gd name="connsiteY121" fmla="*/ 627234 h 1599332"/>
              <a:gd name="connsiteX122" fmla="*/ 1126028 w 1242047"/>
              <a:gd name="connsiteY122" fmla="*/ 617298 h 1599332"/>
              <a:gd name="connsiteX123" fmla="*/ 731408 w 1242047"/>
              <a:gd name="connsiteY123" fmla="*/ 600736 h 1599332"/>
              <a:gd name="connsiteX124" fmla="*/ 1126028 w 1242047"/>
              <a:gd name="connsiteY124" fmla="*/ 600736 h 1599332"/>
              <a:gd name="connsiteX125" fmla="*/ 1154135 w 1242047"/>
              <a:gd name="connsiteY125" fmla="*/ 627234 h 1599332"/>
              <a:gd name="connsiteX126" fmla="*/ 1126028 w 1242047"/>
              <a:gd name="connsiteY126" fmla="*/ 654836 h 1599332"/>
              <a:gd name="connsiteX127" fmla="*/ 731408 w 1242047"/>
              <a:gd name="connsiteY127" fmla="*/ 654836 h 1599332"/>
              <a:gd name="connsiteX128" fmla="*/ 703301 w 1242047"/>
              <a:gd name="connsiteY128" fmla="*/ 627234 h 1599332"/>
              <a:gd name="connsiteX129" fmla="*/ 731408 w 1242047"/>
              <a:gd name="connsiteY129" fmla="*/ 600736 h 1599332"/>
              <a:gd name="connsiteX130" fmla="*/ 731408 w 1242047"/>
              <a:gd name="connsiteY130" fmla="*/ 540656 h 1599332"/>
              <a:gd name="connsiteX131" fmla="*/ 720165 w 1242047"/>
              <a:gd name="connsiteY131" fmla="*/ 551696 h 1599332"/>
              <a:gd name="connsiteX132" fmla="*/ 731408 w 1242047"/>
              <a:gd name="connsiteY132" fmla="*/ 561632 h 1599332"/>
              <a:gd name="connsiteX133" fmla="*/ 1126028 w 1242047"/>
              <a:gd name="connsiteY133" fmla="*/ 561632 h 1599332"/>
              <a:gd name="connsiteX134" fmla="*/ 1137271 w 1242047"/>
              <a:gd name="connsiteY134" fmla="*/ 551696 h 1599332"/>
              <a:gd name="connsiteX135" fmla="*/ 1126028 w 1242047"/>
              <a:gd name="connsiteY135" fmla="*/ 540656 h 1599332"/>
              <a:gd name="connsiteX136" fmla="*/ 120567 w 1242047"/>
              <a:gd name="connsiteY136" fmla="*/ 527426 h 1599332"/>
              <a:gd name="connsiteX137" fmla="*/ 120567 w 1242047"/>
              <a:gd name="connsiteY137" fmla="*/ 875794 h 1599332"/>
              <a:gd name="connsiteX138" fmla="*/ 655995 w 1242047"/>
              <a:gd name="connsiteY138" fmla="*/ 875794 h 1599332"/>
              <a:gd name="connsiteX139" fmla="*/ 655995 w 1242047"/>
              <a:gd name="connsiteY139" fmla="*/ 527426 h 1599332"/>
              <a:gd name="connsiteX140" fmla="*/ 731408 w 1242047"/>
              <a:gd name="connsiteY140" fmla="*/ 524094 h 1599332"/>
              <a:gd name="connsiteX141" fmla="*/ 1126028 w 1242047"/>
              <a:gd name="connsiteY141" fmla="*/ 524094 h 1599332"/>
              <a:gd name="connsiteX142" fmla="*/ 1154135 w 1242047"/>
              <a:gd name="connsiteY142" fmla="*/ 551696 h 1599332"/>
              <a:gd name="connsiteX143" fmla="*/ 1126028 w 1242047"/>
              <a:gd name="connsiteY143" fmla="*/ 578194 h 1599332"/>
              <a:gd name="connsiteX144" fmla="*/ 731408 w 1242047"/>
              <a:gd name="connsiteY144" fmla="*/ 578194 h 1599332"/>
              <a:gd name="connsiteX145" fmla="*/ 703301 w 1242047"/>
              <a:gd name="connsiteY145" fmla="*/ 551696 h 1599332"/>
              <a:gd name="connsiteX146" fmla="*/ 731408 w 1242047"/>
              <a:gd name="connsiteY146" fmla="*/ 524094 h 1599332"/>
              <a:gd name="connsiteX147" fmla="*/ 104819 w 1242047"/>
              <a:gd name="connsiteY147" fmla="*/ 510568 h 1599332"/>
              <a:gd name="connsiteX148" fmla="*/ 671743 w 1242047"/>
              <a:gd name="connsiteY148" fmla="*/ 510568 h 1599332"/>
              <a:gd name="connsiteX149" fmla="*/ 671743 w 1242047"/>
              <a:gd name="connsiteY149" fmla="*/ 892652 h 1599332"/>
              <a:gd name="connsiteX150" fmla="*/ 104819 w 1242047"/>
              <a:gd name="connsiteY150" fmla="*/ 892652 h 1599332"/>
              <a:gd name="connsiteX151" fmla="*/ 1226268 w 1242047"/>
              <a:gd name="connsiteY151" fmla="*/ 397860 h 1599332"/>
              <a:gd name="connsiteX152" fmla="*/ 1233031 w 1242047"/>
              <a:gd name="connsiteY152" fmla="*/ 397860 h 1599332"/>
              <a:gd name="connsiteX153" fmla="*/ 1233031 w 1242047"/>
              <a:gd name="connsiteY153" fmla="*/ 413640 h 1599332"/>
              <a:gd name="connsiteX154" fmla="*/ 1226268 w 1242047"/>
              <a:gd name="connsiteY154" fmla="*/ 413640 h 1599332"/>
              <a:gd name="connsiteX155" fmla="*/ 16906 w 1242047"/>
              <a:gd name="connsiteY155" fmla="*/ 397860 h 1599332"/>
              <a:gd name="connsiteX156" fmla="*/ 1225141 w 1242047"/>
              <a:gd name="connsiteY156" fmla="*/ 397860 h 1599332"/>
              <a:gd name="connsiteX157" fmla="*/ 1225141 w 1242047"/>
              <a:gd name="connsiteY157" fmla="*/ 413640 h 1599332"/>
              <a:gd name="connsiteX158" fmla="*/ 16906 w 1242047"/>
              <a:gd name="connsiteY158" fmla="*/ 413640 h 1599332"/>
              <a:gd name="connsiteX159" fmla="*/ 7889 w 1242047"/>
              <a:gd name="connsiteY159" fmla="*/ 397860 h 1599332"/>
              <a:gd name="connsiteX160" fmla="*/ 15779 w 1242047"/>
              <a:gd name="connsiteY160" fmla="*/ 397860 h 1599332"/>
              <a:gd name="connsiteX161" fmla="*/ 15779 w 1242047"/>
              <a:gd name="connsiteY161" fmla="*/ 413640 h 1599332"/>
              <a:gd name="connsiteX162" fmla="*/ 7889 w 1242047"/>
              <a:gd name="connsiteY162" fmla="*/ 413640 h 1599332"/>
              <a:gd name="connsiteX163" fmla="*/ 988450 w 1242047"/>
              <a:gd name="connsiteY163" fmla="*/ 100310 h 1599332"/>
              <a:gd name="connsiteX164" fmla="*/ 1005070 w 1242047"/>
              <a:gd name="connsiteY164" fmla="*/ 100310 h 1599332"/>
              <a:gd name="connsiteX165" fmla="*/ 1005070 w 1242047"/>
              <a:gd name="connsiteY165" fmla="*/ 153698 h 1599332"/>
              <a:gd name="connsiteX166" fmla="*/ 1020582 w 1242047"/>
              <a:gd name="connsiteY166" fmla="*/ 168158 h 1599332"/>
              <a:gd name="connsiteX167" fmla="*/ 1021689 w 1242047"/>
              <a:gd name="connsiteY167" fmla="*/ 168158 h 1599332"/>
              <a:gd name="connsiteX168" fmla="*/ 1037201 w 1242047"/>
              <a:gd name="connsiteY168" fmla="*/ 153698 h 1599332"/>
              <a:gd name="connsiteX169" fmla="*/ 1037201 w 1242047"/>
              <a:gd name="connsiteY169" fmla="*/ 100310 h 1599332"/>
              <a:gd name="connsiteX170" fmla="*/ 1053821 w 1242047"/>
              <a:gd name="connsiteY170" fmla="*/ 100310 h 1599332"/>
              <a:gd name="connsiteX171" fmla="*/ 1053821 w 1242047"/>
              <a:gd name="connsiteY171" fmla="*/ 153698 h 1599332"/>
              <a:gd name="connsiteX172" fmla="*/ 1021689 w 1242047"/>
              <a:gd name="connsiteY172" fmla="*/ 184840 h 1599332"/>
              <a:gd name="connsiteX173" fmla="*/ 1020582 w 1242047"/>
              <a:gd name="connsiteY173" fmla="*/ 184840 h 1599332"/>
              <a:gd name="connsiteX174" fmla="*/ 988450 w 1242047"/>
              <a:gd name="connsiteY174" fmla="*/ 153698 h 1599332"/>
              <a:gd name="connsiteX175" fmla="*/ 872363 w 1242047"/>
              <a:gd name="connsiteY175" fmla="*/ 100310 h 1599332"/>
              <a:gd name="connsiteX176" fmla="*/ 888978 w 1242047"/>
              <a:gd name="connsiteY176" fmla="*/ 100310 h 1599332"/>
              <a:gd name="connsiteX177" fmla="*/ 888978 w 1242047"/>
              <a:gd name="connsiteY177" fmla="*/ 153698 h 1599332"/>
              <a:gd name="connsiteX178" fmla="*/ 903378 w 1242047"/>
              <a:gd name="connsiteY178" fmla="*/ 168158 h 1599332"/>
              <a:gd name="connsiteX179" fmla="*/ 905593 w 1242047"/>
              <a:gd name="connsiteY179" fmla="*/ 168158 h 1599332"/>
              <a:gd name="connsiteX180" fmla="*/ 919992 w 1242047"/>
              <a:gd name="connsiteY180" fmla="*/ 153698 h 1599332"/>
              <a:gd name="connsiteX181" fmla="*/ 919992 w 1242047"/>
              <a:gd name="connsiteY181" fmla="*/ 100310 h 1599332"/>
              <a:gd name="connsiteX182" fmla="*/ 936607 w 1242047"/>
              <a:gd name="connsiteY182" fmla="*/ 100310 h 1599332"/>
              <a:gd name="connsiteX183" fmla="*/ 936607 w 1242047"/>
              <a:gd name="connsiteY183" fmla="*/ 153698 h 1599332"/>
              <a:gd name="connsiteX184" fmla="*/ 905593 w 1242047"/>
              <a:gd name="connsiteY184" fmla="*/ 184840 h 1599332"/>
              <a:gd name="connsiteX185" fmla="*/ 903378 w 1242047"/>
              <a:gd name="connsiteY185" fmla="*/ 184840 h 1599332"/>
              <a:gd name="connsiteX186" fmla="*/ 872363 w 1242047"/>
              <a:gd name="connsiteY186" fmla="*/ 153698 h 1599332"/>
              <a:gd name="connsiteX187" fmla="*/ 756274 w 1242047"/>
              <a:gd name="connsiteY187" fmla="*/ 100310 h 1599332"/>
              <a:gd name="connsiteX188" fmla="*/ 772889 w 1242047"/>
              <a:gd name="connsiteY188" fmla="*/ 100310 h 1599332"/>
              <a:gd name="connsiteX189" fmla="*/ 772889 w 1242047"/>
              <a:gd name="connsiteY189" fmla="*/ 153698 h 1599332"/>
              <a:gd name="connsiteX190" fmla="*/ 787289 w 1242047"/>
              <a:gd name="connsiteY190" fmla="*/ 168158 h 1599332"/>
              <a:gd name="connsiteX191" fmla="*/ 789504 w 1242047"/>
              <a:gd name="connsiteY191" fmla="*/ 168158 h 1599332"/>
              <a:gd name="connsiteX192" fmla="*/ 803903 w 1242047"/>
              <a:gd name="connsiteY192" fmla="*/ 153698 h 1599332"/>
              <a:gd name="connsiteX193" fmla="*/ 803903 w 1242047"/>
              <a:gd name="connsiteY193" fmla="*/ 100310 h 1599332"/>
              <a:gd name="connsiteX194" fmla="*/ 820518 w 1242047"/>
              <a:gd name="connsiteY194" fmla="*/ 100310 h 1599332"/>
              <a:gd name="connsiteX195" fmla="*/ 820518 w 1242047"/>
              <a:gd name="connsiteY195" fmla="*/ 153698 h 1599332"/>
              <a:gd name="connsiteX196" fmla="*/ 789504 w 1242047"/>
              <a:gd name="connsiteY196" fmla="*/ 184840 h 1599332"/>
              <a:gd name="connsiteX197" fmla="*/ 787289 w 1242047"/>
              <a:gd name="connsiteY197" fmla="*/ 184840 h 1599332"/>
              <a:gd name="connsiteX198" fmla="*/ 756274 w 1242047"/>
              <a:gd name="connsiteY198" fmla="*/ 153698 h 1599332"/>
              <a:gd name="connsiteX199" fmla="*/ 640184 w 1242047"/>
              <a:gd name="connsiteY199" fmla="*/ 100310 h 1599332"/>
              <a:gd name="connsiteX200" fmla="*/ 656799 w 1242047"/>
              <a:gd name="connsiteY200" fmla="*/ 100310 h 1599332"/>
              <a:gd name="connsiteX201" fmla="*/ 656799 w 1242047"/>
              <a:gd name="connsiteY201" fmla="*/ 153698 h 1599332"/>
              <a:gd name="connsiteX202" fmla="*/ 671199 w 1242047"/>
              <a:gd name="connsiteY202" fmla="*/ 168158 h 1599332"/>
              <a:gd name="connsiteX203" fmla="*/ 673414 w 1242047"/>
              <a:gd name="connsiteY203" fmla="*/ 168158 h 1599332"/>
              <a:gd name="connsiteX204" fmla="*/ 687813 w 1242047"/>
              <a:gd name="connsiteY204" fmla="*/ 153698 h 1599332"/>
              <a:gd name="connsiteX205" fmla="*/ 687813 w 1242047"/>
              <a:gd name="connsiteY205" fmla="*/ 100310 h 1599332"/>
              <a:gd name="connsiteX206" fmla="*/ 704428 w 1242047"/>
              <a:gd name="connsiteY206" fmla="*/ 100310 h 1599332"/>
              <a:gd name="connsiteX207" fmla="*/ 704428 w 1242047"/>
              <a:gd name="connsiteY207" fmla="*/ 153698 h 1599332"/>
              <a:gd name="connsiteX208" fmla="*/ 673414 w 1242047"/>
              <a:gd name="connsiteY208" fmla="*/ 184840 h 1599332"/>
              <a:gd name="connsiteX209" fmla="*/ 671199 w 1242047"/>
              <a:gd name="connsiteY209" fmla="*/ 184840 h 1599332"/>
              <a:gd name="connsiteX210" fmla="*/ 640184 w 1242047"/>
              <a:gd name="connsiteY210" fmla="*/ 153698 h 1599332"/>
              <a:gd name="connsiteX211" fmla="*/ 524094 w 1242047"/>
              <a:gd name="connsiteY211" fmla="*/ 100310 h 1599332"/>
              <a:gd name="connsiteX212" fmla="*/ 539597 w 1242047"/>
              <a:gd name="connsiteY212" fmla="*/ 100310 h 1599332"/>
              <a:gd name="connsiteX213" fmla="*/ 539597 w 1242047"/>
              <a:gd name="connsiteY213" fmla="*/ 153698 h 1599332"/>
              <a:gd name="connsiteX214" fmla="*/ 555099 w 1242047"/>
              <a:gd name="connsiteY214" fmla="*/ 168158 h 1599332"/>
              <a:gd name="connsiteX215" fmla="*/ 556206 w 1242047"/>
              <a:gd name="connsiteY215" fmla="*/ 168158 h 1599332"/>
              <a:gd name="connsiteX216" fmla="*/ 571709 w 1242047"/>
              <a:gd name="connsiteY216" fmla="*/ 153698 h 1599332"/>
              <a:gd name="connsiteX217" fmla="*/ 571709 w 1242047"/>
              <a:gd name="connsiteY217" fmla="*/ 100310 h 1599332"/>
              <a:gd name="connsiteX218" fmla="*/ 587211 w 1242047"/>
              <a:gd name="connsiteY218" fmla="*/ 100310 h 1599332"/>
              <a:gd name="connsiteX219" fmla="*/ 587211 w 1242047"/>
              <a:gd name="connsiteY219" fmla="*/ 153698 h 1599332"/>
              <a:gd name="connsiteX220" fmla="*/ 556206 w 1242047"/>
              <a:gd name="connsiteY220" fmla="*/ 184840 h 1599332"/>
              <a:gd name="connsiteX221" fmla="*/ 555099 w 1242047"/>
              <a:gd name="connsiteY221" fmla="*/ 184840 h 1599332"/>
              <a:gd name="connsiteX222" fmla="*/ 524094 w 1242047"/>
              <a:gd name="connsiteY222" fmla="*/ 153698 h 1599332"/>
              <a:gd name="connsiteX223" fmla="*/ 406874 w 1242047"/>
              <a:gd name="connsiteY223" fmla="*/ 100310 h 1599332"/>
              <a:gd name="connsiteX224" fmla="*/ 424602 w 1242047"/>
              <a:gd name="connsiteY224" fmla="*/ 100310 h 1599332"/>
              <a:gd name="connsiteX225" fmla="*/ 424602 w 1242047"/>
              <a:gd name="connsiteY225" fmla="*/ 153698 h 1599332"/>
              <a:gd name="connsiteX226" fmla="*/ 439006 w 1242047"/>
              <a:gd name="connsiteY226" fmla="*/ 168158 h 1599332"/>
              <a:gd name="connsiteX227" fmla="*/ 440114 w 1242047"/>
              <a:gd name="connsiteY227" fmla="*/ 168158 h 1599332"/>
              <a:gd name="connsiteX228" fmla="*/ 455626 w 1242047"/>
              <a:gd name="connsiteY228" fmla="*/ 153698 h 1599332"/>
              <a:gd name="connsiteX229" fmla="*/ 455626 w 1242047"/>
              <a:gd name="connsiteY229" fmla="*/ 100310 h 1599332"/>
              <a:gd name="connsiteX230" fmla="*/ 472245 w 1242047"/>
              <a:gd name="connsiteY230" fmla="*/ 100310 h 1599332"/>
              <a:gd name="connsiteX231" fmla="*/ 472245 w 1242047"/>
              <a:gd name="connsiteY231" fmla="*/ 153698 h 1599332"/>
              <a:gd name="connsiteX232" fmla="*/ 440114 w 1242047"/>
              <a:gd name="connsiteY232" fmla="*/ 184840 h 1599332"/>
              <a:gd name="connsiteX233" fmla="*/ 439006 w 1242047"/>
              <a:gd name="connsiteY233" fmla="*/ 184840 h 1599332"/>
              <a:gd name="connsiteX234" fmla="*/ 406874 w 1242047"/>
              <a:gd name="connsiteY234" fmla="*/ 153698 h 1599332"/>
              <a:gd name="connsiteX235" fmla="*/ 291915 w 1242047"/>
              <a:gd name="connsiteY235" fmla="*/ 100310 h 1599332"/>
              <a:gd name="connsiteX236" fmla="*/ 307418 w 1242047"/>
              <a:gd name="connsiteY236" fmla="*/ 100310 h 1599332"/>
              <a:gd name="connsiteX237" fmla="*/ 307418 w 1242047"/>
              <a:gd name="connsiteY237" fmla="*/ 153698 h 1599332"/>
              <a:gd name="connsiteX238" fmla="*/ 322920 w 1242047"/>
              <a:gd name="connsiteY238" fmla="*/ 168158 h 1599332"/>
              <a:gd name="connsiteX239" fmla="*/ 324027 w 1242047"/>
              <a:gd name="connsiteY239" fmla="*/ 168158 h 1599332"/>
              <a:gd name="connsiteX240" fmla="*/ 338423 w 1242047"/>
              <a:gd name="connsiteY240" fmla="*/ 153698 h 1599332"/>
              <a:gd name="connsiteX241" fmla="*/ 338423 w 1242047"/>
              <a:gd name="connsiteY241" fmla="*/ 100310 h 1599332"/>
              <a:gd name="connsiteX242" fmla="*/ 355032 w 1242047"/>
              <a:gd name="connsiteY242" fmla="*/ 100310 h 1599332"/>
              <a:gd name="connsiteX243" fmla="*/ 355032 w 1242047"/>
              <a:gd name="connsiteY243" fmla="*/ 153698 h 1599332"/>
              <a:gd name="connsiteX244" fmla="*/ 324027 w 1242047"/>
              <a:gd name="connsiteY244" fmla="*/ 184840 h 1599332"/>
              <a:gd name="connsiteX245" fmla="*/ 322920 w 1242047"/>
              <a:gd name="connsiteY245" fmla="*/ 184840 h 1599332"/>
              <a:gd name="connsiteX246" fmla="*/ 291915 w 1242047"/>
              <a:gd name="connsiteY246" fmla="*/ 153698 h 1599332"/>
              <a:gd name="connsiteX247" fmla="*/ 174698 w 1242047"/>
              <a:gd name="connsiteY247" fmla="*/ 100310 h 1599332"/>
              <a:gd name="connsiteX248" fmla="*/ 191318 w 1242047"/>
              <a:gd name="connsiteY248" fmla="*/ 100310 h 1599332"/>
              <a:gd name="connsiteX249" fmla="*/ 191318 w 1242047"/>
              <a:gd name="connsiteY249" fmla="*/ 153698 h 1599332"/>
              <a:gd name="connsiteX250" fmla="*/ 206830 w 1242047"/>
              <a:gd name="connsiteY250" fmla="*/ 168158 h 1599332"/>
              <a:gd name="connsiteX251" fmla="*/ 207938 w 1242047"/>
              <a:gd name="connsiteY251" fmla="*/ 168158 h 1599332"/>
              <a:gd name="connsiteX252" fmla="*/ 223450 w 1242047"/>
              <a:gd name="connsiteY252" fmla="*/ 153698 h 1599332"/>
              <a:gd name="connsiteX253" fmla="*/ 223450 w 1242047"/>
              <a:gd name="connsiteY253" fmla="*/ 100310 h 1599332"/>
              <a:gd name="connsiteX254" fmla="*/ 240069 w 1242047"/>
              <a:gd name="connsiteY254" fmla="*/ 100310 h 1599332"/>
              <a:gd name="connsiteX255" fmla="*/ 240069 w 1242047"/>
              <a:gd name="connsiteY255" fmla="*/ 153698 h 1599332"/>
              <a:gd name="connsiteX256" fmla="*/ 207938 w 1242047"/>
              <a:gd name="connsiteY256" fmla="*/ 184840 h 1599332"/>
              <a:gd name="connsiteX257" fmla="*/ 206830 w 1242047"/>
              <a:gd name="connsiteY257" fmla="*/ 184840 h 1599332"/>
              <a:gd name="connsiteX258" fmla="*/ 174698 w 1242047"/>
              <a:gd name="connsiteY258" fmla="*/ 153698 h 1599332"/>
              <a:gd name="connsiteX259" fmla="*/ 1038045 w 1242047"/>
              <a:gd name="connsiteY259" fmla="*/ 84532 h 1599332"/>
              <a:gd name="connsiteX260" fmla="*/ 1053824 w 1242047"/>
              <a:gd name="connsiteY260" fmla="*/ 84532 h 1599332"/>
              <a:gd name="connsiteX261" fmla="*/ 1053824 w 1242047"/>
              <a:gd name="connsiteY261" fmla="*/ 99184 h 1599332"/>
              <a:gd name="connsiteX262" fmla="*/ 1038045 w 1242047"/>
              <a:gd name="connsiteY262" fmla="*/ 99184 h 1599332"/>
              <a:gd name="connsiteX263" fmla="*/ 988450 w 1242047"/>
              <a:gd name="connsiteY263" fmla="*/ 84532 h 1599332"/>
              <a:gd name="connsiteX264" fmla="*/ 1004229 w 1242047"/>
              <a:gd name="connsiteY264" fmla="*/ 84532 h 1599332"/>
              <a:gd name="connsiteX265" fmla="*/ 1004229 w 1242047"/>
              <a:gd name="connsiteY265" fmla="*/ 99184 h 1599332"/>
              <a:gd name="connsiteX266" fmla="*/ 988450 w 1242047"/>
              <a:gd name="connsiteY266" fmla="*/ 99184 h 1599332"/>
              <a:gd name="connsiteX267" fmla="*/ 937731 w 1242047"/>
              <a:gd name="connsiteY267" fmla="*/ 84532 h 1599332"/>
              <a:gd name="connsiteX268" fmla="*/ 987323 w 1242047"/>
              <a:gd name="connsiteY268" fmla="*/ 84532 h 1599332"/>
              <a:gd name="connsiteX269" fmla="*/ 987323 w 1242047"/>
              <a:gd name="connsiteY269" fmla="*/ 99184 h 1599332"/>
              <a:gd name="connsiteX270" fmla="*/ 937731 w 1242047"/>
              <a:gd name="connsiteY270" fmla="*/ 99184 h 1599332"/>
              <a:gd name="connsiteX271" fmla="*/ 920828 w 1242047"/>
              <a:gd name="connsiteY271" fmla="*/ 84532 h 1599332"/>
              <a:gd name="connsiteX272" fmla="*/ 936607 w 1242047"/>
              <a:gd name="connsiteY272" fmla="*/ 84532 h 1599332"/>
              <a:gd name="connsiteX273" fmla="*/ 936607 w 1242047"/>
              <a:gd name="connsiteY273" fmla="*/ 99184 h 1599332"/>
              <a:gd name="connsiteX274" fmla="*/ 920828 w 1242047"/>
              <a:gd name="connsiteY274" fmla="*/ 99184 h 1599332"/>
              <a:gd name="connsiteX275" fmla="*/ 872363 w 1242047"/>
              <a:gd name="connsiteY275" fmla="*/ 84532 h 1599332"/>
              <a:gd name="connsiteX276" fmla="*/ 888142 w 1242047"/>
              <a:gd name="connsiteY276" fmla="*/ 84532 h 1599332"/>
              <a:gd name="connsiteX277" fmla="*/ 888142 w 1242047"/>
              <a:gd name="connsiteY277" fmla="*/ 99184 h 1599332"/>
              <a:gd name="connsiteX278" fmla="*/ 872363 w 1242047"/>
              <a:gd name="connsiteY278" fmla="*/ 99184 h 1599332"/>
              <a:gd name="connsiteX279" fmla="*/ 821645 w 1242047"/>
              <a:gd name="connsiteY279" fmla="*/ 84532 h 1599332"/>
              <a:gd name="connsiteX280" fmla="*/ 871237 w 1242047"/>
              <a:gd name="connsiteY280" fmla="*/ 84532 h 1599332"/>
              <a:gd name="connsiteX281" fmla="*/ 871237 w 1242047"/>
              <a:gd name="connsiteY281" fmla="*/ 99184 h 1599332"/>
              <a:gd name="connsiteX282" fmla="*/ 821645 w 1242047"/>
              <a:gd name="connsiteY282" fmla="*/ 99184 h 1599332"/>
              <a:gd name="connsiteX283" fmla="*/ 804738 w 1242047"/>
              <a:gd name="connsiteY283" fmla="*/ 84532 h 1599332"/>
              <a:gd name="connsiteX284" fmla="*/ 820517 w 1242047"/>
              <a:gd name="connsiteY284" fmla="*/ 84532 h 1599332"/>
              <a:gd name="connsiteX285" fmla="*/ 820517 w 1242047"/>
              <a:gd name="connsiteY285" fmla="*/ 99184 h 1599332"/>
              <a:gd name="connsiteX286" fmla="*/ 804738 w 1242047"/>
              <a:gd name="connsiteY286" fmla="*/ 99184 h 1599332"/>
              <a:gd name="connsiteX287" fmla="*/ 756274 w 1242047"/>
              <a:gd name="connsiteY287" fmla="*/ 84532 h 1599332"/>
              <a:gd name="connsiteX288" fmla="*/ 772053 w 1242047"/>
              <a:gd name="connsiteY288" fmla="*/ 84532 h 1599332"/>
              <a:gd name="connsiteX289" fmla="*/ 772053 w 1242047"/>
              <a:gd name="connsiteY289" fmla="*/ 99184 h 1599332"/>
              <a:gd name="connsiteX290" fmla="*/ 756274 w 1242047"/>
              <a:gd name="connsiteY290" fmla="*/ 99184 h 1599332"/>
              <a:gd name="connsiteX291" fmla="*/ 705555 w 1242047"/>
              <a:gd name="connsiteY291" fmla="*/ 84532 h 1599332"/>
              <a:gd name="connsiteX292" fmla="*/ 755147 w 1242047"/>
              <a:gd name="connsiteY292" fmla="*/ 84532 h 1599332"/>
              <a:gd name="connsiteX293" fmla="*/ 755147 w 1242047"/>
              <a:gd name="connsiteY293" fmla="*/ 99184 h 1599332"/>
              <a:gd name="connsiteX294" fmla="*/ 705555 w 1242047"/>
              <a:gd name="connsiteY294" fmla="*/ 99184 h 1599332"/>
              <a:gd name="connsiteX295" fmla="*/ 688649 w 1242047"/>
              <a:gd name="connsiteY295" fmla="*/ 84532 h 1599332"/>
              <a:gd name="connsiteX296" fmla="*/ 704428 w 1242047"/>
              <a:gd name="connsiteY296" fmla="*/ 84532 h 1599332"/>
              <a:gd name="connsiteX297" fmla="*/ 704428 w 1242047"/>
              <a:gd name="connsiteY297" fmla="*/ 99184 h 1599332"/>
              <a:gd name="connsiteX298" fmla="*/ 688649 w 1242047"/>
              <a:gd name="connsiteY298" fmla="*/ 99184 h 1599332"/>
              <a:gd name="connsiteX299" fmla="*/ 640184 w 1242047"/>
              <a:gd name="connsiteY299" fmla="*/ 84532 h 1599332"/>
              <a:gd name="connsiteX300" fmla="*/ 655963 w 1242047"/>
              <a:gd name="connsiteY300" fmla="*/ 84532 h 1599332"/>
              <a:gd name="connsiteX301" fmla="*/ 655963 w 1242047"/>
              <a:gd name="connsiteY301" fmla="*/ 99184 h 1599332"/>
              <a:gd name="connsiteX302" fmla="*/ 640184 w 1242047"/>
              <a:gd name="connsiteY302" fmla="*/ 99184 h 1599332"/>
              <a:gd name="connsiteX303" fmla="*/ 588338 w 1242047"/>
              <a:gd name="connsiteY303" fmla="*/ 84532 h 1599332"/>
              <a:gd name="connsiteX304" fmla="*/ 639057 w 1242047"/>
              <a:gd name="connsiteY304" fmla="*/ 84532 h 1599332"/>
              <a:gd name="connsiteX305" fmla="*/ 639057 w 1242047"/>
              <a:gd name="connsiteY305" fmla="*/ 99184 h 1599332"/>
              <a:gd name="connsiteX306" fmla="*/ 588338 w 1242047"/>
              <a:gd name="connsiteY306" fmla="*/ 99184 h 1599332"/>
              <a:gd name="connsiteX307" fmla="*/ 572559 w 1242047"/>
              <a:gd name="connsiteY307" fmla="*/ 84532 h 1599332"/>
              <a:gd name="connsiteX308" fmla="*/ 587211 w 1242047"/>
              <a:gd name="connsiteY308" fmla="*/ 84532 h 1599332"/>
              <a:gd name="connsiteX309" fmla="*/ 587211 w 1242047"/>
              <a:gd name="connsiteY309" fmla="*/ 99184 h 1599332"/>
              <a:gd name="connsiteX310" fmla="*/ 572559 w 1242047"/>
              <a:gd name="connsiteY310" fmla="*/ 99184 h 1599332"/>
              <a:gd name="connsiteX311" fmla="*/ 524094 w 1242047"/>
              <a:gd name="connsiteY311" fmla="*/ 84532 h 1599332"/>
              <a:gd name="connsiteX312" fmla="*/ 538746 w 1242047"/>
              <a:gd name="connsiteY312" fmla="*/ 84532 h 1599332"/>
              <a:gd name="connsiteX313" fmla="*/ 538746 w 1242047"/>
              <a:gd name="connsiteY313" fmla="*/ 99184 h 1599332"/>
              <a:gd name="connsiteX314" fmla="*/ 524094 w 1242047"/>
              <a:gd name="connsiteY314" fmla="*/ 99184 h 1599332"/>
              <a:gd name="connsiteX315" fmla="*/ 473375 w 1242047"/>
              <a:gd name="connsiteY315" fmla="*/ 84532 h 1599332"/>
              <a:gd name="connsiteX316" fmla="*/ 522967 w 1242047"/>
              <a:gd name="connsiteY316" fmla="*/ 84532 h 1599332"/>
              <a:gd name="connsiteX317" fmla="*/ 522967 w 1242047"/>
              <a:gd name="connsiteY317" fmla="*/ 99184 h 1599332"/>
              <a:gd name="connsiteX318" fmla="*/ 473375 w 1242047"/>
              <a:gd name="connsiteY318" fmla="*/ 99184 h 1599332"/>
              <a:gd name="connsiteX319" fmla="*/ 456469 w 1242047"/>
              <a:gd name="connsiteY319" fmla="*/ 84532 h 1599332"/>
              <a:gd name="connsiteX320" fmla="*/ 472248 w 1242047"/>
              <a:gd name="connsiteY320" fmla="*/ 84532 h 1599332"/>
              <a:gd name="connsiteX321" fmla="*/ 472248 w 1242047"/>
              <a:gd name="connsiteY321" fmla="*/ 99184 h 1599332"/>
              <a:gd name="connsiteX322" fmla="*/ 456469 w 1242047"/>
              <a:gd name="connsiteY322" fmla="*/ 99184 h 1599332"/>
              <a:gd name="connsiteX323" fmla="*/ 406874 w 1242047"/>
              <a:gd name="connsiteY323" fmla="*/ 84532 h 1599332"/>
              <a:gd name="connsiteX324" fmla="*/ 423780 w 1242047"/>
              <a:gd name="connsiteY324" fmla="*/ 84532 h 1599332"/>
              <a:gd name="connsiteX325" fmla="*/ 423780 w 1242047"/>
              <a:gd name="connsiteY325" fmla="*/ 99184 h 1599332"/>
              <a:gd name="connsiteX326" fmla="*/ 406874 w 1242047"/>
              <a:gd name="connsiteY326" fmla="*/ 99184 h 1599332"/>
              <a:gd name="connsiteX327" fmla="*/ 356159 w 1242047"/>
              <a:gd name="connsiteY327" fmla="*/ 84532 h 1599332"/>
              <a:gd name="connsiteX328" fmla="*/ 405751 w 1242047"/>
              <a:gd name="connsiteY328" fmla="*/ 84532 h 1599332"/>
              <a:gd name="connsiteX329" fmla="*/ 405751 w 1242047"/>
              <a:gd name="connsiteY329" fmla="*/ 99184 h 1599332"/>
              <a:gd name="connsiteX330" fmla="*/ 356159 w 1242047"/>
              <a:gd name="connsiteY330" fmla="*/ 99184 h 1599332"/>
              <a:gd name="connsiteX331" fmla="*/ 339252 w 1242047"/>
              <a:gd name="connsiteY331" fmla="*/ 84532 h 1599332"/>
              <a:gd name="connsiteX332" fmla="*/ 355031 w 1242047"/>
              <a:gd name="connsiteY332" fmla="*/ 84532 h 1599332"/>
              <a:gd name="connsiteX333" fmla="*/ 355031 w 1242047"/>
              <a:gd name="connsiteY333" fmla="*/ 99184 h 1599332"/>
              <a:gd name="connsiteX334" fmla="*/ 339252 w 1242047"/>
              <a:gd name="connsiteY334" fmla="*/ 99184 h 1599332"/>
              <a:gd name="connsiteX335" fmla="*/ 291915 w 1242047"/>
              <a:gd name="connsiteY335" fmla="*/ 84532 h 1599332"/>
              <a:gd name="connsiteX336" fmla="*/ 306567 w 1242047"/>
              <a:gd name="connsiteY336" fmla="*/ 84532 h 1599332"/>
              <a:gd name="connsiteX337" fmla="*/ 306567 w 1242047"/>
              <a:gd name="connsiteY337" fmla="*/ 99184 h 1599332"/>
              <a:gd name="connsiteX338" fmla="*/ 291915 w 1242047"/>
              <a:gd name="connsiteY338" fmla="*/ 99184 h 1599332"/>
              <a:gd name="connsiteX339" fmla="*/ 241196 w 1242047"/>
              <a:gd name="connsiteY339" fmla="*/ 84532 h 1599332"/>
              <a:gd name="connsiteX340" fmla="*/ 290788 w 1242047"/>
              <a:gd name="connsiteY340" fmla="*/ 84532 h 1599332"/>
              <a:gd name="connsiteX341" fmla="*/ 290788 w 1242047"/>
              <a:gd name="connsiteY341" fmla="*/ 99184 h 1599332"/>
              <a:gd name="connsiteX342" fmla="*/ 241196 w 1242047"/>
              <a:gd name="connsiteY342" fmla="*/ 99184 h 1599332"/>
              <a:gd name="connsiteX343" fmla="*/ 224290 w 1242047"/>
              <a:gd name="connsiteY343" fmla="*/ 84532 h 1599332"/>
              <a:gd name="connsiteX344" fmla="*/ 240069 w 1242047"/>
              <a:gd name="connsiteY344" fmla="*/ 84532 h 1599332"/>
              <a:gd name="connsiteX345" fmla="*/ 240069 w 1242047"/>
              <a:gd name="connsiteY345" fmla="*/ 99184 h 1599332"/>
              <a:gd name="connsiteX346" fmla="*/ 224290 w 1242047"/>
              <a:gd name="connsiteY346" fmla="*/ 99184 h 1599332"/>
              <a:gd name="connsiteX347" fmla="*/ 174698 w 1242047"/>
              <a:gd name="connsiteY347" fmla="*/ 84532 h 1599332"/>
              <a:gd name="connsiteX348" fmla="*/ 190477 w 1242047"/>
              <a:gd name="connsiteY348" fmla="*/ 84532 h 1599332"/>
              <a:gd name="connsiteX349" fmla="*/ 190477 w 1242047"/>
              <a:gd name="connsiteY349" fmla="*/ 99184 h 1599332"/>
              <a:gd name="connsiteX350" fmla="*/ 174698 w 1242047"/>
              <a:gd name="connsiteY350" fmla="*/ 99184 h 1599332"/>
              <a:gd name="connsiteX351" fmla="*/ 108102 w 1242047"/>
              <a:gd name="connsiteY351" fmla="*/ 84532 h 1599332"/>
              <a:gd name="connsiteX352" fmla="*/ 174540 w 1242047"/>
              <a:gd name="connsiteY352" fmla="*/ 84532 h 1599332"/>
              <a:gd name="connsiteX353" fmla="*/ 174540 w 1242047"/>
              <a:gd name="connsiteY353" fmla="*/ 100298 h 1599332"/>
              <a:gd name="connsiteX354" fmla="*/ 108102 w 1242047"/>
              <a:gd name="connsiteY354" fmla="*/ 100298 h 1599332"/>
              <a:gd name="connsiteX355" fmla="*/ 16891 w 1242047"/>
              <a:gd name="connsiteY355" fmla="*/ 192650 h 1599332"/>
              <a:gd name="connsiteX356" fmla="*/ 16891 w 1242047"/>
              <a:gd name="connsiteY356" fmla="*/ 397628 h 1599332"/>
              <a:gd name="connsiteX357" fmla="*/ 7882 w 1242047"/>
              <a:gd name="connsiteY357" fmla="*/ 397628 h 1599332"/>
              <a:gd name="connsiteX358" fmla="*/ 7882 w 1242047"/>
              <a:gd name="connsiteY358" fmla="*/ 414522 h 1599332"/>
              <a:gd name="connsiteX359" fmla="*/ 16891 w 1242047"/>
              <a:gd name="connsiteY359" fmla="*/ 414522 h 1599332"/>
              <a:gd name="connsiteX360" fmla="*/ 16891 w 1242047"/>
              <a:gd name="connsiteY360" fmla="*/ 1490088 h 1599332"/>
              <a:gd name="connsiteX361" fmla="*/ 108102 w 1242047"/>
              <a:gd name="connsiteY361" fmla="*/ 1582440 h 1599332"/>
              <a:gd name="connsiteX362" fmla="*/ 1132819 w 1242047"/>
              <a:gd name="connsiteY362" fmla="*/ 1582440 h 1599332"/>
              <a:gd name="connsiteX363" fmla="*/ 1225156 w 1242047"/>
              <a:gd name="connsiteY363" fmla="*/ 1490088 h 1599332"/>
              <a:gd name="connsiteX364" fmla="*/ 1225156 w 1242047"/>
              <a:gd name="connsiteY364" fmla="*/ 414522 h 1599332"/>
              <a:gd name="connsiteX365" fmla="*/ 1233039 w 1242047"/>
              <a:gd name="connsiteY365" fmla="*/ 414522 h 1599332"/>
              <a:gd name="connsiteX366" fmla="*/ 1233039 w 1242047"/>
              <a:gd name="connsiteY366" fmla="*/ 397628 h 1599332"/>
              <a:gd name="connsiteX367" fmla="*/ 1225156 w 1242047"/>
              <a:gd name="connsiteY367" fmla="*/ 397628 h 1599332"/>
              <a:gd name="connsiteX368" fmla="*/ 1225156 w 1242047"/>
              <a:gd name="connsiteY368" fmla="*/ 192650 h 1599332"/>
              <a:gd name="connsiteX369" fmla="*/ 1132819 w 1242047"/>
              <a:gd name="connsiteY369" fmla="*/ 100298 h 1599332"/>
              <a:gd name="connsiteX370" fmla="*/ 1053995 w 1242047"/>
              <a:gd name="connsiteY370" fmla="*/ 100298 h 1599332"/>
              <a:gd name="connsiteX371" fmla="*/ 1053995 w 1242047"/>
              <a:gd name="connsiteY371" fmla="*/ 84532 h 1599332"/>
              <a:gd name="connsiteX372" fmla="*/ 1132819 w 1242047"/>
              <a:gd name="connsiteY372" fmla="*/ 84532 h 1599332"/>
              <a:gd name="connsiteX373" fmla="*/ 1242047 w 1242047"/>
              <a:gd name="connsiteY373" fmla="*/ 192650 h 1599332"/>
              <a:gd name="connsiteX374" fmla="*/ 1242047 w 1242047"/>
              <a:gd name="connsiteY374" fmla="*/ 1490088 h 1599332"/>
              <a:gd name="connsiteX375" fmla="*/ 1132819 w 1242047"/>
              <a:gd name="connsiteY375" fmla="*/ 1599332 h 1599332"/>
              <a:gd name="connsiteX376" fmla="*/ 108102 w 1242047"/>
              <a:gd name="connsiteY376" fmla="*/ 1599332 h 1599332"/>
              <a:gd name="connsiteX377" fmla="*/ 0 w 1242047"/>
              <a:gd name="connsiteY377" fmla="*/ 1490088 h 1599332"/>
              <a:gd name="connsiteX378" fmla="*/ 0 w 1242047"/>
              <a:gd name="connsiteY378" fmla="*/ 192650 h 1599332"/>
              <a:gd name="connsiteX379" fmla="*/ 108102 w 1242047"/>
              <a:gd name="connsiteY379" fmla="*/ 84532 h 1599332"/>
              <a:gd name="connsiteX380" fmla="*/ 1020582 w 1242047"/>
              <a:gd name="connsiteY380" fmla="*/ 0 h 1599332"/>
              <a:gd name="connsiteX381" fmla="*/ 1021689 w 1242047"/>
              <a:gd name="connsiteY381" fmla="*/ 0 h 1599332"/>
              <a:gd name="connsiteX382" fmla="*/ 1053821 w 1242047"/>
              <a:gd name="connsiteY382" fmla="*/ 31136 h 1599332"/>
              <a:gd name="connsiteX383" fmla="*/ 1053821 w 1242047"/>
              <a:gd name="connsiteY383" fmla="*/ 83404 h 1599332"/>
              <a:gd name="connsiteX384" fmla="*/ 1037201 w 1242047"/>
              <a:gd name="connsiteY384" fmla="*/ 83404 h 1599332"/>
              <a:gd name="connsiteX385" fmla="*/ 1037201 w 1242047"/>
              <a:gd name="connsiteY385" fmla="*/ 31136 h 1599332"/>
              <a:gd name="connsiteX386" fmla="*/ 1021689 w 1242047"/>
              <a:gd name="connsiteY386" fmla="*/ 16680 h 1599332"/>
              <a:gd name="connsiteX387" fmla="*/ 1020582 w 1242047"/>
              <a:gd name="connsiteY387" fmla="*/ 16680 h 1599332"/>
              <a:gd name="connsiteX388" fmla="*/ 1005070 w 1242047"/>
              <a:gd name="connsiteY388" fmla="*/ 31136 h 1599332"/>
              <a:gd name="connsiteX389" fmla="*/ 1005070 w 1242047"/>
              <a:gd name="connsiteY389" fmla="*/ 83404 h 1599332"/>
              <a:gd name="connsiteX390" fmla="*/ 988450 w 1242047"/>
              <a:gd name="connsiteY390" fmla="*/ 83404 h 1599332"/>
              <a:gd name="connsiteX391" fmla="*/ 988450 w 1242047"/>
              <a:gd name="connsiteY391" fmla="*/ 31136 h 1599332"/>
              <a:gd name="connsiteX392" fmla="*/ 1020582 w 1242047"/>
              <a:gd name="connsiteY392" fmla="*/ 0 h 1599332"/>
              <a:gd name="connsiteX393" fmla="*/ 903378 w 1242047"/>
              <a:gd name="connsiteY393" fmla="*/ 0 h 1599332"/>
              <a:gd name="connsiteX394" fmla="*/ 905593 w 1242047"/>
              <a:gd name="connsiteY394" fmla="*/ 0 h 1599332"/>
              <a:gd name="connsiteX395" fmla="*/ 936607 w 1242047"/>
              <a:gd name="connsiteY395" fmla="*/ 31136 h 1599332"/>
              <a:gd name="connsiteX396" fmla="*/ 936607 w 1242047"/>
              <a:gd name="connsiteY396" fmla="*/ 83404 h 1599332"/>
              <a:gd name="connsiteX397" fmla="*/ 919992 w 1242047"/>
              <a:gd name="connsiteY397" fmla="*/ 83404 h 1599332"/>
              <a:gd name="connsiteX398" fmla="*/ 919992 w 1242047"/>
              <a:gd name="connsiteY398" fmla="*/ 31136 h 1599332"/>
              <a:gd name="connsiteX399" fmla="*/ 905593 w 1242047"/>
              <a:gd name="connsiteY399" fmla="*/ 16680 h 1599332"/>
              <a:gd name="connsiteX400" fmla="*/ 903378 w 1242047"/>
              <a:gd name="connsiteY400" fmla="*/ 16680 h 1599332"/>
              <a:gd name="connsiteX401" fmla="*/ 888978 w 1242047"/>
              <a:gd name="connsiteY401" fmla="*/ 31136 h 1599332"/>
              <a:gd name="connsiteX402" fmla="*/ 888978 w 1242047"/>
              <a:gd name="connsiteY402" fmla="*/ 83404 h 1599332"/>
              <a:gd name="connsiteX403" fmla="*/ 872363 w 1242047"/>
              <a:gd name="connsiteY403" fmla="*/ 83404 h 1599332"/>
              <a:gd name="connsiteX404" fmla="*/ 872363 w 1242047"/>
              <a:gd name="connsiteY404" fmla="*/ 31136 h 1599332"/>
              <a:gd name="connsiteX405" fmla="*/ 903378 w 1242047"/>
              <a:gd name="connsiteY405" fmla="*/ 0 h 1599332"/>
              <a:gd name="connsiteX406" fmla="*/ 787289 w 1242047"/>
              <a:gd name="connsiteY406" fmla="*/ 0 h 1599332"/>
              <a:gd name="connsiteX407" fmla="*/ 789504 w 1242047"/>
              <a:gd name="connsiteY407" fmla="*/ 0 h 1599332"/>
              <a:gd name="connsiteX408" fmla="*/ 820518 w 1242047"/>
              <a:gd name="connsiteY408" fmla="*/ 31136 h 1599332"/>
              <a:gd name="connsiteX409" fmla="*/ 820518 w 1242047"/>
              <a:gd name="connsiteY409" fmla="*/ 83404 h 1599332"/>
              <a:gd name="connsiteX410" fmla="*/ 803903 w 1242047"/>
              <a:gd name="connsiteY410" fmla="*/ 83404 h 1599332"/>
              <a:gd name="connsiteX411" fmla="*/ 803903 w 1242047"/>
              <a:gd name="connsiteY411" fmla="*/ 31136 h 1599332"/>
              <a:gd name="connsiteX412" fmla="*/ 789504 w 1242047"/>
              <a:gd name="connsiteY412" fmla="*/ 16680 h 1599332"/>
              <a:gd name="connsiteX413" fmla="*/ 787289 w 1242047"/>
              <a:gd name="connsiteY413" fmla="*/ 16680 h 1599332"/>
              <a:gd name="connsiteX414" fmla="*/ 772889 w 1242047"/>
              <a:gd name="connsiteY414" fmla="*/ 31136 h 1599332"/>
              <a:gd name="connsiteX415" fmla="*/ 772889 w 1242047"/>
              <a:gd name="connsiteY415" fmla="*/ 83404 h 1599332"/>
              <a:gd name="connsiteX416" fmla="*/ 756274 w 1242047"/>
              <a:gd name="connsiteY416" fmla="*/ 83404 h 1599332"/>
              <a:gd name="connsiteX417" fmla="*/ 756274 w 1242047"/>
              <a:gd name="connsiteY417" fmla="*/ 31136 h 1599332"/>
              <a:gd name="connsiteX418" fmla="*/ 787289 w 1242047"/>
              <a:gd name="connsiteY418" fmla="*/ 0 h 1599332"/>
              <a:gd name="connsiteX419" fmla="*/ 671199 w 1242047"/>
              <a:gd name="connsiteY419" fmla="*/ 0 h 1599332"/>
              <a:gd name="connsiteX420" fmla="*/ 673414 w 1242047"/>
              <a:gd name="connsiteY420" fmla="*/ 0 h 1599332"/>
              <a:gd name="connsiteX421" fmla="*/ 704428 w 1242047"/>
              <a:gd name="connsiteY421" fmla="*/ 31136 h 1599332"/>
              <a:gd name="connsiteX422" fmla="*/ 704428 w 1242047"/>
              <a:gd name="connsiteY422" fmla="*/ 83404 h 1599332"/>
              <a:gd name="connsiteX423" fmla="*/ 687813 w 1242047"/>
              <a:gd name="connsiteY423" fmla="*/ 83404 h 1599332"/>
              <a:gd name="connsiteX424" fmla="*/ 687813 w 1242047"/>
              <a:gd name="connsiteY424" fmla="*/ 31136 h 1599332"/>
              <a:gd name="connsiteX425" fmla="*/ 673414 w 1242047"/>
              <a:gd name="connsiteY425" fmla="*/ 16680 h 1599332"/>
              <a:gd name="connsiteX426" fmla="*/ 671199 w 1242047"/>
              <a:gd name="connsiteY426" fmla="*/ 16680 h 1599332"/>
              <a:gd name="connsiteX427" fmla="*/ 656799 w 1242047"/>
              <a:gd name="connsiteY427" fmla="*/ 31136 h 1599332"/>
              <a:gd name="connsiteX428" fmla="*/ 656799 w 1242047"/>
              <a:gd name="connsiteY428" fmla="*/ 83404 h 1599332"/>
              <a:gd name="connsiteX429" fmla="*/ 640184 w 1242047"/>
              <a:gd name="connsiteY429" fmla="*/ 83404 h 1599332"/>
              <a:gd name="connsiteX430" fmla="*/ 640184 w 1242047"/>
              <a:gd name="connsiteY430" fmla="*/ 31136 h 1599332"/>
              <a:gd name="connsiteX431" fmla="*/ 671199 w 1242047"/>
              <a:gd name="connsiteY431" fmla="*/ 0 h 1599332"/>
              <a:gd name="connsiteX432" fmla="*/ 555099 w 1242047"/>
              <a:gd name="connsiteY432" fmla="*/ 0 h 1599332"/>
              <a:gd name="connsiteX433" fmla="*/ 556206 w 1242047"/>
              <a:gd name="connsiteY433" fmla="*/ 0 h 1599332"/>
              <a:gd name="connsiteX434" fmla="*/ 587211 w 1242047"/>
              <a:gd name="connsiteY434" fmla="*/ 31136 h 1599332"/>
              <a:gd name="connsiteX435" fmla="*/ 587211 w 1242047"/>
              <a:gd name="connsiteY435" fmla="*/ 83404 h 1599332"/>
              <a:gd name="connsiteX436" fmla="*/ 571709 w 1242047"/>
              <a:gd name="connsiteY436" fmla="*/ 83404 h 1599332"/>
              <a:gd name="connsiteX437" fmla="*/ 571709 w 1242047"/>
              <a:gd name="connsiteY437" fmla="*/ 31136 h 1599332"/>
              <a:gd name="connsiteX438" fmla="*/ 556206 w 1242047"/>
              <a:gd name="connsiteY438" fmla="*/ 16680 h 1599332"/>
              <a:gd name="connsiteX439" fmla="*/ 555099 w 1242047"/>
              <a:gd name="connsiteY439" fmla="*/ 16680 h 1599332"/>
              <a:gd name="connsiteX440" fmla="*/ 539597 w 1242047"/>
              <a:gd name="connsiteY440" fmla="*/ 31136 h 1599332"/>
              <a:gd name="connsiteX441" fmla="*/ 539597 w 1242047"/>
              <a:gd name="connsiteY441" fmla="*/ 83404 h 1599332"/>
              <a:gd name="connsiteX442" fmla="*/ 524094 w 1242047"/>
              <a:gd name="connsiteY442" fmla="*/ 83404 h 1599332"/>
              <a:gd name="connsiteX443" fmla="*/ 524094 w 1242047"/>
              <a:gd name="connsiteY443" fmla="*/ 31136 h 1599332"/>
              <a:gd name="connsiteX444" fmla="*/ 555099 w 1242047"/>
              <a:gd name="connsiteY444" fmla="*/ 0 h 1599332"/>
              <a:gd name="connsiteX445" fmla="*/ 439006 w 1242047"/>
              <a:gd name="connsiteY445" fmla="*/ 0 h 1599332"/>
              <a:gd name="connsiteX446" fmla="*/ 440114 w 1242047"/>
              <a:gd name="connsiteY446" fmla="*/ 0 h 1599332"/>
              <a:gd name="connsiteX447" fmla="*/ 472245 w 1242047"/>
              <a:gd name="connsiteY447" fmla="*/ 31136 h 1599332"/>
              <a:gd name="connsiteX448" fmla="*/ 472245 w 1242047"/>
              <a:gd name="connsiteY448" fmla="*/ 83404 h 1599332"/>
              <a:gd name="connsiteX449" fmla="*/ 455626 w 1242047"/>
              <a:gd name="connsiteY449" fmla="*/ 83404 h 1599332"/>
              <a:gd name="connsiteX450" fmla="*/ 455626 w 1242047"/>
              <a:gd name="connsiteY450" fmla="*/ 31136 h 1599332"/>
              <a:gd name="connsiteX451" fmla="*/ 440114 w 1242047"/>
              <a:gd name="connsiteY451" fmla="*/ 16680 h 1599332"/>
              <a:gd name="connsiteX452" fmla="*/ 439006 w 1242047"/>
              <a:gd name="connsiteY452" fmla="*/ 16680 h 1599332"/>
              <a:gd name="connsiteX453" fmla="*/ 424602 w 1242047"/>
              <a:gd name="connsiteY453" fmla="*/ 31136 h 1599332"/>
              <a:gd name="connsiteX454" fmla="*/ 424602 w 1242047"/>
              <a:gd name="connsiteY454" fmla="*/ 83404 h 1599332"/>
              <a:gd name="connsiteX455" fmla="*/ 406874 w 1242047"/>
              <a:gd name="connsiteY455" fmla="*/ 83404 h 1599332"/>
              <a:gd name="connsiteX456" fmla="*/ 406874 w 1242047"/>
              <a:gd name="connsiteY456" fmla="*/ 31136 h 1599332"/>
              <a:gd name="connsiteX457" fmla="*/ 439006 w 1242047"/>
              <a:gd name="connsiteY457" fmla="*/ 0 h 1599332"/>
              <a:gd name="connsiteX458" fmla="*/ 322920 w 1242047"/>
              <a:gd name="connsiteY458" fmla="*/ 0 h 1599332"/>
              <a:gd name="connsiteX459" fmla="*/ 324027 w 1242047"/>
              <a:gd name="connsiteY459" fmla="*/ 0 h 1599332"/>
              <a:gd name="connsiteX460" fmla="*/ 355032 w 1242047"/>
              <a:gd name="connsiteY460" fmla="*/ 31136 h 1599332"/>
              <a:gd name="connsiteX461" fmla="*/ 355032 w 1242047"/>
              <a:gd name="connsiteY461" fmla="*/ 83404 h 1599332"/>
              <a:gd name="connsiteX462" fmla="*/ 338423 w 1242047"/>
              <a:gd name="connsiteY462" fmla="*/ 83404 h 1599332"/>
              <a:gd name="connsiteX463" fmla="*/ 338423 w 1242047"/>
              <a:gd name="connsiteY463" fmla="*/ 31136 h 1599332"/>
              <a:gd name="connsiteX464" fmla="*/ 324027 w 1242047"/>
              <a:gd name="connsiteY464" fmla="*/ 16680 h 1599332"/>
              <a:gd name="connsiteX465" fmla="*/ 322920 w 1242047"/>
              <a:gd name="connsiteY465" fmla="*/ 16680 h 1599332"/>
              <a:gd name="connsiteX466" fmla="*/ 307418 w 1242047"/>
              <a:gd name="connsiteY466" fmla="*/ 31136 h 1599332"/>
              <a:gd name="connsiteX467" fmla="*/ 307418 w 1242047"/>
              <a:gd name="connsiteY467" fmla="*/ 83404 h 1599332"/>
              <a:gd name="connsiteX468" fmla="*/ 291915 w 1242047"/>
              <a:gd name="connsiteY468" fmla="*/ 83404 h 1599332"/>
              <a:gd name="connsiteX469" fmla="*/ 291915 w 1242047"/>
              <a:gd name="connsiteY469" fmla="*/ 31136 h 1599332"/>
              <a:gd name="connsiteX470" fmla="*/ 322920 w 1242047"/>
              <a:gd name="connsiteY470" fmla="*/ 0 h 1599332"/>
              <a:gd name="connsiteX471" fmla="*/ 206830 w 1242047"/>
              <a:gd name="connsiteY471" fmla="*/ 0 h 1599332"/>
              <a:gd name="connsiteX472" fmla="*/ 207938 w 1242047"/>
              <a:gd name="connsiteY472" fmla="*/ 0 h 1599332"/>
              <a:gd name="connsiteX473" fmla="*/ 240069 w 1242047"/>
              <a:gd name="connsiteY473" fmla="*/ 31136 h 1599332"/>
              <a:gd name="connsiteX474" fmla="*/ 240069 w 1242047"/>
              <a:gd name="connsiteY474" fmla="*/ 83404 h 1599332"/>
              <a:gd name="connsiteX475" fmla="*/ 223450 w 1242047"/>
              <a:gd name="connsiteY475" fmla="*/ 83404 h 1599332"/>
              <a:gd name="connsiteX476" fmla="*/ 223450 w 1242047"/>
              <a:gd name="connsiteY476" fmla="*/ 31136 h 1599332"/>
              <a:gd name="connsiteX477" fmla="*/ 207938 w 1242047"/>
              <a:gd name="connsiteY477" fmla="*/ 16680 h 1599332"/>
              <a:gd name="connsiteX478" fmla="*/ 206830 w 1242047"/>
              <a:gd name="connsiteY478" fmla="*/ 16680 h 1599332"/>
              <a:gd name="connsiteX479" fmla="*/ 191318 w 1242047"/>
              <a:gd name="connsiteY479" fmla="*/ 31136 h 1599332"/>
              <a:gd name="connsiteX480" fmla="*/ 191318 w 1242047"/>
              <a:gd name="connsiteY480" fmla="*/ 83404 h 1599332"/>
              <a:gd name="connsiteX481" fmla="*/ 174698 w 1242047"/>
              <a:gd name="connsiteY481" fmla="*/ 83404 h 1599332"/>
              <a:gd name="connsiteX482" fmla="*/ 174698 w 1242047"/>
              <a:gd name="connsiteY482" fmla="*/ 31136 h 1599332"/>
              <a:gd name="connsiteX483" fmla="*/ 206830 w 1242047"/>
              <a:gd name="connsiteY483" fmla="*/ 0 h 15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Lst>
            <a:rect l="l" t="t" r="r" b="b"/>
            <a:pathLst>
              <a:path w="1242047" h="1599332">
                <a:moveTo>
                  <a:pt x="145364" y="1418678"/>
                </a:moveTo>
                <a:cubicBezTo>
                  <a:pt x="139735" y="1418678"/>
                  <a:pt x="134105" y="1424198"/>
                  <a:pt x="134105" y="1429718"/>
                </a:cubicBezTo>
                <a:cubicBezTo>
                  <a:pt x="134105" y="1436342"/>
                  <a:pt x="139735" y="1440758"/>
                  <a:pt x="145364" y="1440758"/>
                </a:cubicBezTo>
                <a:lnTo>
                  <a:pt x="1133877" y="1440758"/>
                </a:lnTo>
                <a:cubicBezTo>
                  <a:pt x="1140633" y="1440758"/>
                  <a:pt x="1145136" y="1436342"/>
                  <a:pt x="1145136" y="1429718"/>
                </a:cubicBezTo>
                <a:cubicBezTo>
                  <a:pt x="1145136" y="1424198"/>
                  <a:pt x="1140633" y="1418678"/>
                  <a:pt x="1133877" y="1418678"/>
                </a:cubicBezTo>
                <a:close/>
                <a:moveTo>
                  <a:pt x="145364" y="1403220"/>
                </a:moveTo>
                <a:lnTo>
                  <a:pt x="1133877" y="1403220"/>
                </a:lnTo>
                <a:cubicBezTo>
                  <a:pt x="1149639" y="1403220"/>
                  <a:pt x="1162024" y="1415364"/>
                  <a:pt x="1162024" y="1429718"/>
                </a:cubicBezTo>
                <a:cubicBezTo>
                  <a:pt x="1162024" y="1445176"/>
                  <a:pt x="1149639" y="1457320"/>
                  <a:pt x="1133877" y="1457320"/>
                </a:cubicBezTo>
                <a:lnTo>
                  <a:pt x="145364" y="1457320"/>
                </a:lnTo>
                <a:cubicBezTo>
                  <a:pt x="130728" y="1457320"/>
                  <a:pt x="117217" y="1445176"/>
                  <a:pt x="117217" y="1429718"/>
                </a:cubicBezTo>
                <a:cubicBezTo>
                  <a:pt x="117217" y="1415364"/>
                  <a:pt x="130728" y="1403220"/>
                  <a:pt x="145364" y="1403220"/>
                </a:cubicBezTo>
                <a:close/>
                <a:moveTo>
                  <a:pt x="145364" y="1323980"/>
                </a:moveTo>
                <a:cubicBezTo>
                  <a:pt x="139735" y="1323980"/>
                  <a:pt x="134105" y="1329500"/>
                  <a:pt x="134105" y="1335020"/>
                </a:cubicBezTo>
                <a:cubicBezTo>
                  <a:pt x="134105" y="1340540"/>
                  <a:pt x="139735" y="1344956"/>
                  <a:pt x="145364" y="1344956"/>
                </a:cubicBezTo>
                <a:lnTo>
                  <a:pt x="1133877" y="1344956"/>
                </a:lnTo>
                <a:cubicBezTo>
                  <a:pt x="1140633" y="1344956"/>
                  <a:pt x="1145136" y="1340540"/>
                  <a:pt x="1145136" y="1335020"/>
                </a:cubicBezTo>
                <a:cubicBezTo>
                  <a:pt x="1145136" y="1329500"/>
                  <a:pt x="1140633" y="1323980"/>
                  <a:pt x="1133877" y="1323980"/>
                </a:cubicBezTo>
                <a:close/>
                <a:moveTo>
                  <a:pt x="145364" y="1307418"/>
                </a:moveTo>
                <a:lnTo>
                  <a:pt x="1133877" y="1307418"/>
                </a:lnTo>
                <a:cubicBezTo>
                  <a:pt x="1149639" y="1307418"/>
                  <a:pt x="1162024" y="1319562"/>
                  <a:pt x="1162024" y="1335020"/>
                </a:cubicBezTo>
                <a:cubicBezTo>
                  <a:pt x="1162024" y="1350478"/>
                  <a:pt x="1149639" y="1361518"/>
                  <a:pt x="1133877" y="1361518"/>
                </a:cubicBezTo>
                <a:lnTo>
                  <a:pt x="145364" y="1361518"/>
                </a:lnTo>
                <a:cubicBezTo>
                  <a:pt x="130728" y="1361518"/>
                  <a:pt x="117217" y="1350478"/>
                  <a:pt x="117217" y="1335020"/>
                </a:cubicBezTo>
                <a:cubicBezTo>
                  <a:pt x="117217" y="1319562"/>
                  <a:pt x="130728" y="1307418"/>
                  <a:pt x="145364" y="1307418"/>
                </a:cubicBezTo>
                <a:close/>
                <a:moveTo>
                  <a:pt x="145364" y="1225930"/>
                </a:moveTo>
                <a:cubicBezTo>
                  <a:pt x="139735" y="1225930"/>
                  <a:pt x="134105" y="1231452"/>
                  <a:pt x="134105" y="1236974"/>
                </a:cubicBezTo>
                <a:cubicBezTo>
                  <a:pt x="134105" y="1242498"/>
                  <a:pt x="139735" y="1248020"/>
                  <a:pt x="145364" y="1248020"/>
                </a:cubicBezTo>
                <a:lnTo>
                  <a:pt x="1133877" y="1248020"/>
                </a:lnTo>
                <a:cubicBezTo>
                  <a:pt x="1140633" y="1248020"/>
                  <a:pt x="1145136" y="1242498"/>
                  <a:pt x="1145136" y="1236974"/>
                </a:cubicBezTo>
                <a:cubicBezTo>
                  <a:pt x="1145136" y="1231452"/>
                  <a:pt x="1140633" y="1225930"/>
                  <a:pt x="1133877" y="1225930"/>
                </a:cubicBezTo>
                <a:close/>
                <a:moveTo>
                  <a:pt x="145364" y="1209360"/>
                </a:moveTo>
                <a:lnTo>
                  <a:pt x="1133877" y="1209360"/>
                </a:lnTo>
                <a:cubicBezTo>
                  <a:pt x="1149639" y="1209360"/>
                  <a:pt x="1162024" y="1221510"/>
                  <a:pt x="1162024" y="1236974"/>
                </a:cubicBezTo>
                <a:cubicBezTo>
                  <a:pt x="1162024" y="1251334"/>
                  <a:pt x="1149639" y="1264588"/>
                  <a:pt x="1133877" y="1264588"/>
                </a:cubicBezTo>
                <a:lnTo>
                  <a:pt x="145364" y="1264588"/>
                </a:lnTo>
                <a:cubicBezTo>
                  <a:pt x="130728" y="1264588"/>
                  <a:pt x="117217" y="1251334"/>
                  <a:pt x="117217" y="1236974"/>
                </a:cubicBezTo>
                <a:cubicBezTo>
                  <a:pt x="117217" y="1221510"/>
                  <a:pt x="130728" y="1209360"/>
                  <a:pt x="145364" y="1209360"/>
                </a:cubicBezTo>
                <a:close/>
                <a:moveTo>
                  <a:pt x="145364" y="1130128"/>
                </a:moveTo>
                <a:cubicBezTo>
                  <a:pt x="139735" y="1130128"/>
                  <a:pt x="134105" y="1135650"/>
                  <a:pt x="134105" y="1141172"/>
                </a:cubicBezTo>
                <a:cubicBezTo>
                  <a:pt x="134105" y="1147800"/>
                  <a:pt x="139735" y="1152218"/>
                  <a:pt x="145364" y="1152218"/>
                </a:cubicBezTo>
                <a:lnTo>
                  <a:pt x="1133877" y="1152218"/>
                </a:lnTo>
                <a:cubicBezTo>
                  <a:pt x="1140633" y="1152218"/>
                  <a:pt x="1145136" y="1147800"/>
                  <a:pt x="1145136" y="1141172"/>
                </a:cubicBezTo>
                <a:cubicBezTo>
                  <a:pt x="1145136" y="1135650"/>
                  <a:pt x="1140633" y="1130128"/>
                  <a:pt x="1133877" y="1130128"/>
                </a:cubicBezTo>
                <a:close/>
                <a:moveTo>
                  <a:pt x="145364" y="1113560"/>
                </a:moveTo>
                <a:lnTo>
                  <a:pt x="1133877" y="1113560"/>
                </a:lnTo>
                <a:cubicBezTo>
                  <a:pt x="1149639" y="1113560"/>
                  <a:pt x="1162024" y="1126814"/>
                  <a:pt x="1162024" y="1141172"/>
                </a:cubicBezTo>
                <a:cubicBezTo>
                  <a:pt x="1162024" y="1156636"/>
                  <a:pt x="1149639" y="1168786"/>
                  <a:pt x="1133877" y="1168786"/>
                </a:cubicBezTo>
                <a:lnTo>
                  <a:pt x="145364" y="1168786"/>
                </a:lnTo>
                <a:cubicBezTo>
                  <a:pt x="130728" y="1168786"/>
                  <a:pt x="117217" y="1156636"/>
                  <a:pt x="117217" y="1141172"/>
                </a:cubicBezTo>
                <a:cubicBezTo>
                  <a:pt x="117217" y="1126814"/>
                  <a:pt x="130728" y="1113560"/>
                  <a:pt x="145364" y="1113560"/>
                </a:cubicBezTo>
                <a:close/>
                <a:moveTo>
                  <a:pt x="145364" y="1048974"/>
                </a:moveTo>
                <a:cubicBezTo>
                  <a:pt x="139735" y="1048974"/>
                  <a:pt x="134105" y="1053392"/>
                  <a:pt x="134105" y="1060020"/>
                </a:cubicBezTo>
                <a:cubicBezTo>
                  <a:pt x="134105" y="1065542"/>
                  <a:pt x="139735" y="1071064"/>
                  <a:pt x="145364" y="1071064"/>
                </a:cubicBezTo>
                <a:lnTo>
                  <a:pt x="1133877" y="1071064"/>
                </a:lnTo>
                <a:cubicBezTo>
                  <a:pt x="1140633" y="1071064"/>
                  <a:pt x="1145136" y="1065542"/>
                  <a:pt x="1145136" y="1060020"/>
                </a:cubicBezTo>
                <a:cubicBezTo>
                  <a:pt x="1145136" y="1053392"/>
                  <a:pt x="1140633" y="1048974"/>
                  <a:pt x="1133877" y="1048974"/>
                </a:cubicBezTo>
                <a:close/>
                <a:moveTo>
                  <a:pt x="145364" y="1032406"/>
                </a:moveTo>
                <a:lnTo>
                  <a:pt x="1133877" y="1032406"/>
                </a:lnTo>
                <a:cubicBezTo>
                  <a:pt x="1149639" y="1032406"/>
                  <a:pt x="1162024" y="1044556"/>
                  <a:pt x="1162024" y="1060020"/>
                </a:cubicBezTo>
                <a:cubicBezTo>
                  <a:pt x="1162024" y="1074378"/>
                  <a:pt x="1149639" y="1087632"/>
                  <a:pt x="1133877" y="1087632"/>
                </a:cubicBezTo>
                <a:lnTo>
                  <a:pt x="145364" y="1087632"/>
                </a:lnTo>
                <a:cubicBezTo>
                  <a:pt x="130728" y="1087632"/>
                  <a:pt x="117217" y="1074378"/>
                  <a:pt x="117217" y="1060020"/>
                </a:cubicBezTo>
                <a:cubicBezTo>
                  <a:pt x="117217" y="1044556"/>
                  <a:pt x="130728" y="1032406"/>
                  <a:pt x="145364" y="1032406"/>
                </a:cubicBezTo>
                <a:close/>
                <a:moveTo>
                  <a:pt x="145364" y="953188"/>
                </a:moveTo>
                <a:cubicBezTo>
                  <a:pt x="139735" y="953188"/>
                  <a:pt x="134105" y="958708"/>
                  <a:pt x="134105" y="964228"/>
                </a:cubicBezTo>
                <a:cubicBezTo>
                  <a:pt x="134105" y="970854"/>
                  <a:pt x="139735" y="976374"/>
                  <a:pt x="145364" y="976374"/>
                </a:cubicBezTo>
                <a:lnTo>
                  <a:pt x="1133877" y="976374"/>
                </a:lnTo>
                <a:cubicBezTo>
                  <a:pt x="1140633" y="976374"/>
                  <a:pt x="1145136" y="970854"/>
                  <a:pt x="1145136" y="964228"/>
                </a:cubicBezTo>
                <a:cubicBezTo>
                  <a:pt x="1145136" y="958708"/>
                  <a:pt x="1140633" y="953188"/>
                  <a:pt x="1133877" y="953188"/>
                </a:cubicBezTo>
                <a:close/>
                <a:moveTo>
                  <a:pt x="145364" y="937732"/>
                </a:moveTo>
                <a:lnTo>
                  <a:pt x="1133877" y="937732"/>
                </a:lnTo>
                <a:cubicBezTo>
                  <a:pt x="1149639" y="937732"/>
                  <a:pt x="1162024" y="949876"/>
                  <a:pt x="1162024" y="964228"/>
                </a:cubicBezTo>
                <a:cubicBezTo>
                  <a:pt x="1162024" y="979686"/>
                  <a:pt x="1149639" y="991832"/>
                  <a:pt x="1133877" y="991832"/>
                </a:cubicBezTo>
                <a:lnTo>
                  <a:pt x="145364" y="991832"/>
                </a:lnTo>
                <a:cubicBezTo>
                  <a:pt x="130728" y="991832"/>
                  <a:pt x="117217" y="979686"/>
                  <a:pt x="117217" y="964228"/>
                </a:cubicBezTo>
                <a:cubicBezTo>
                  <a:pt x="117217" y="949876"/>
                  <a:pt x="130728" y="937732"/>
                  <a:pt x="145364" y="937732"/>
                </a:cubicBezTo>
                <a:close/>
                <a:moveTo>
                  <a:pt x="731408" y="847212"/>
                </a:moveTo>
                <a:cubicBezTo>
                  <a:pt x="725787" y="847212"/>
                  <a:pt x="720165" y="850522"/>
                  <a:pt x="720165" y="856040"/>
                </a:cubicBezTo>
                <a:cubicBezTo>
                  <a:pt x="720165" y="862662"/>
                  <a:pt x="725787" y="867076"/>
                  <a:pt x="731408" y="867076"/>
                </a:cubicBezTo>
                <a:lnTo>
                  <a:pt x="1126028" y="867076"/>
                </a:lnTo>
                <a:cubicBezTo>
                  <a:pt x="1132774" y="867076"/>
                  <a:pt x="1137271" y="862662"/>
                  <a:pt x="1137271" y="856040"/>
                </a:cubicBezTo>
                <a:cubicBezTo>
                  <a:pt x="1137271" y="850522"/>
                  <a:pt x="1132774" y="847212"/>
                  <a:pt x="1126028" y="847212"/>
                </a:cubicBezTo>
                <a:close/>
                <a:moveTo>
                  <a:pt x="731408" y="830658"/>
                </a:moveTo>
                <a:lnTo>
                  <a:pt x="1126028" y="830658"/>
                </a:lnTo>
                <a:cubicBezTo>
                  <a:pt x="1141768" y="830658"/>
                  <a:pt x="1154135" y="841694"/>
                  <a:pt x="1154135" y="856040"/>
                </a:cubicBezTo>
                <a:cubicBezTo>
                  <a:pt x="1154135" y="871492"/>
                  <a:pt x="1141768" y="883632"/>
                  <a:pt x="1126028" y="883632"/>
                </a:cubicBezTo>
                <a:lnTo>
                  <a:pt x="731408" y="883632"/>
                </a:lnTo>
                <a:cubicBezTo>
                  <a:pt x="715668" y="883632"/>
                  <a:pt x="703301" y="871492"/>
                  <a:pt x="703301" y="856040"/>
                </a:cubicBezTo>
                <a:cubicBezTo>
                  <a:pt x="703301" y="841694"/>
                  <a:pt x="715668" y="830658"/>
                  <a:pt x="731408" y="830658"/>
                </a:cubicBezTo>
                <a:close/>
                <a:moveTo>
                  <a:pt x="731408" y="769470"/>
                </a:moveTo>
                <a:cubicBezTo>
                  <a:pt x="725787" y="769470"/>
                  <a:pt x="720165" y="774988"/>
                  <a:pt x="720165" y="780506"/>
                </a:cubicBezTo>
                <a:cubicBezTo>
                  <a:pt x="720165" y="786024"/>
                  <a:pt x="725787" y="790438"/>
                  <a:pt x="731408" y="790438"/>
                </a:cubicBezTo>
                <a:lnTo>
                  <a:pt x="1126028" y="790438"/>
                </a:lnTo>
                <a:cubicBezTo>
                  <a:pt x="1132774" y="790438"/>
                  <a:pt x="1137271" y="786024"/>
                  <a:pt x="1137271" y="780506"/>
                </a:cubicBezTo>
                <a:cubicBezTo>
                  <a:pt x="1137271" y="774988"/>
                  <a:pt x="1132774" y="769470"/>
                  <a:pt x="1126028" y="769470"/>
                </a:cubicBezTo>
                <a:close/>
                <a:moveTo>
                  <a:pt x="731408" y="754020"/>
                </a:moveTo>
                <a:lnTo>
                  <a:pt x="1126028" y="754020"/>
                </a:lnTo>
                <a:cubicBezTo>
                  <a:pt x="1141768" y="754020"/>
                  <a:pt x="1154135" y="766158"/>
                  <a:pt x="1154135" y="780506"/>
                </a:cubicBezTo>
                <a:cubicBezTo>
                  <a:pt x="1154135" y="794852"/>
                  <a:pt x="1141768" y="806992"/>
                  <a:pt x="1126028" y="806992"/>
                </a:cubicBezTo>
                <a:lnTo>
                  <a:pt x="731408" y="806992"/>
                </a:lnTo>
                <a:cubicBezTo>
                  <a:pt x="715668" y="806992"/>
                  <a:pt x="703301" y="794852"/>
                  <a:pt x="703301" y="780506"/>
                </a:cubicBezTo>
                <a:cubicBezTo>
                  <a:pt x="703301" y="766158"/>
                  <a:pt x="715668" y="754020"/>
                  <a:pt x="731408" y="754020"/>
                </a:cubicBezTo>
                <a:close/>
                <a:moveTo>
                  <a:pt x="731408" y="693932"/>
                </a:moveTo>
                <a:cubicBezTo>
                  <a:pt x="725787" y="693932"/>
                  <a:pt x="720165" y="698346"/>
                  <a:pt x="720165" y="703864"/>
                </a:cubicBezTo>
                <a:cubicBezTo>
                  <a:pt x="720165" y="710486"/>
                  <a:pt x="725787" y="714900"/>
                  <a:pt x="731408" y="714900"/>
                </a:cubicBezTo>
                <a:lnTo>
                  <a:pt x="1126028" y="714900"/>
                </a:lnTo>
                <a:cubicBezTo>
                  <a:pt x="1132774" y="714900"/>
                  <a:pt x="1137271" y="710486"/>
                  <a:pt x="1137271" y="703864"/>
                </a:cubicBezTo>
                <a:cubicBezTo>
                  <a:pt x="1137271" y="698346"/>
                  <a:pt x="1132774" y="693932"/>
                  <a:pt x="1126028" y="693932"/>
                </a:cubicBezTo>
                <a:close/>
                <a:moveTo>
                  <a:pt x="731408" y="677376"/>
                </a:moveTo>
                <a:lnTo>
                  <a:pt x="1126028" y="677376"/>
                </a:lnTo>
                <a:cubicBezTo>
                  <a:pt x="1141768" y="677376"/>
                  <a:pt x="1154135" y="689516"/>
                  <a:pt x="1154135" y="703864"/>
                </a:cubicBezTo>
                <a:cubicBezTo>
                  <a:pt x="1154135" y="719314"/>
                  <a:pt x="1141768" y="730350"/>
                  <a:pt x="1126028" y="730350"/>
                </a:cubicBezTo>
                <a:lnTo>
                  <a:pt x="731408" y="730350"/>
                </a:lnTo>
                <a:cubicBezTo>
                  <a:pt x="715668" y="730350"/>
                  <a:pt x="703301" y="719314"/>
                  <a:pt x="703301" y="703864"/>
                </a:cubicBezTo>
                <a:cubicBezTo>
                  <a:pt x="703301" y="689516"/>
                  <a:pt x="715668" y="677376"/>
                  <a:pt x="731408" y="677376"/>
                </a:cubicBezTo>
                <a:close/>
                <a:moveTo>
                  <a:pt x="731408" y="617298"/>
                </a:moveTo>
                <a:cubicBezTo>
                  <a:pt x="725787" y="617298"/>
                  <a:pt x="720165" y="621714"/>
                  <a:pt x="720165" y="627234"/>
                </a:cubicBezTo>
                <a:cubicBezTo>
                  <a:pt x="720165" y="633858"/>
                  <a:pt x="725787" y="638274"/>
                  <a:pt x="731408" y="638274"/>
                </a:cubicBezTo>
                <a:lnTo>
                  <a:pt x="1126028" y="638274"/>
                </a:lnTo>
                <a:cubicBezTo>
                  <a:pt x="1132774" y="638274"/>
                  <a:pt x="1137271" y="633858"/>
                  <a:pt x="1137271" y="627234"/>
                </a:cubicBezTo>
                <a:cubicBezTo>
                  <a:pt x="1137271" y="621714"/>
                  <a:pt x="1132774" y="617298"/>
                  <a:pt x="1126028" y="617298"/>
                </a:cubicBezTo>
                <a:close/>
                <a:moveTo>
                  <a:pt x="731408" y="600736"/>
                </a:moveTo>
                <a:lnTo>
                  <a:pt x="1126028" y="600736"/>
                </a:lnTo>
                <a:cubicBezTo>
                  <a:pt x="1141768" y="600736"/>
                  <a:pt x="1154135" y="612880"/>
                  <a:pt x="1154135" y="627234"/>
                </a:cubicBezTo>
                <a:cubicBezTo>
                  <a:pt x="1154135" y="642692"/>
                  <a:pt x="1141768" y="654836"/>
                  <a:pt x="1126028" y="654836"/>
                </a:cubicBezTo>
                <a:lnTo>
                  <a:pt x="731408" y="654836"/>
                </a:lnTo>
                <a:cubicBezTo>
                  <a:pt x="715668" y="654836"/>
                  <a:pt x="703301" y="642692"/>
                  <a:pt x="703301" y="627234"/>
                </a:cubicBezTo>
                <a:cubicBezTo>
                  <a:pt x="703301" y="612880"/>
                  <a:pt x="715668" y="600736"/>
                  <a:pt x="731408" y="600736"/>
                </a:cubicBezTo>
                <a:close/>
                <a:moveTo>
                  <a:pt x="731408" y="540656"/>
                </a:moveTo>
                <a:cubicBezTo>
                  <a:pt x="725787" y="540656"/>
                  <a:pt x="720165" y="546176"/>
                  <a:pt x="720165" y="551696"/>
                </a:cubicBezTo>
                <a:cubicBezTo>
                  <a:pt x="720165" y="557216"/>
                  <a:pt x="725787" y="561632"/>
                  <a:pt x="731408" y="561632"/>
                </a:cubicBezTo>
                <a:lnTo>
                  <a:pt x="1126028" y="561632"/>
                </a:lnTo>
                <a:cubicBezTo>
                  <a:pt x="1132774" y="561632"/>
                  <a:pt x="1137271" y="557216"/>
                  <a:pt x="1137271" y="551696"/>
                </a:cubicBezTo>
                <a:cubicBezTo>
                  <a:pt x="1137271" y="546176"/>
                  <a:pt x="1132774" y="540656"/>
                  <a:pt x="1126028" y="540656"/>
                </a:cubicBezTo>
                <a:close/>
                <a:moveTo>
                  <a:pt x="120567" y="527426"/>
                </a:moveTo>
                <a:lnTo>
                  <a:pt x="120567" y="875794"/>
                </a:lnTo>
                <a:lnTo>
                  <a:pt x="655995" y="875794"/>
                </a:lnTo>
                <a:lnTo>
                  <a:pt x="655995" y="527426"/>
                </a:lnTo>
                <a:close/>
                <a:moveTo>
                  <a:pt x="731408" y="524094"/>
                </a:moveTo>
                <a:lnTo>
                  <a:pt x="1126028" y="524094"/>
                </a:lnTo>
                <a:cubicBezTo>
                  <a:pt x="1141768" y="524094"/>
                  <a:pt x="1154135" y="536238"/>
                  <a:pt x="1154135" y="551696"/>
                </a:cubicBezTo>
                <a:cubicBezTo>
                  <a:pt x="1154135" y="566050"/>
                  <a:pt x="1141768" y="578194"/>
                  <a:pt x="1126028" y="578194"/>
                </a:cubicBezTo>
                <a:lnTo>
                  <a:pt x="731408" y="578194"/>
                </a:lnTo>
                <a:cubicBezTo>
                  <a:pt x="715668" y="578194"/>
                  <a:pt x="703301" y="566050"/>
                  <a:pt x="703301" y="551696"/>
                </a:cubicBezTo>
                <a:cubicBezTo>
                  <a:pt x="703301" y="536238"/>
                  <a:pt x="715668" y="524094"/>
                  <a:pt x="731408" y="524094"/>
                </a:cubicBezTo>
                <a:close/>
                <a:moveTo>
                  <a:pt x="104819" y="510568"/>
                </a:moveTo>
                <a:lnTo>
                  <a:pt x="671743" y="510568"/>
                </a:lnTo>
                <a:lnTo>
                  <a:pt x="671743" y="892652"/>
                </a:lnTo>
                <a:lnTo>
                  <a:pt x="104819" y="892652"/>
                </a:lnTo>
                <a:close/>
                <a:moveTo>
                  <a:pt x="1226268" y="397860"/>
                </a:moveTo>
                <a:lnTo>
                  <a:pt x="1233031" y="397860"/>
                </a:lnTo>
                <a:lnTo>
                  <a:pt x="1233031" y="413640"/>
                </a:lnTo>
                <a:lnTo>
                  <a:pt x="1226268" y="413640"/>
                </a:lnTo>
                <a:close/>
                <a:moveTo>
                  <a:pt x="16906" y="397860"/>
                </a:moveTo>
                <a:lnTo>
                  <a:pt x="1225141" y="397860"/>
                </a:lnTo>
                <a:lnTo>
                  <a:pt x="1225141" y="413640"/>
                </a:lnTo>
                <a:lnTo>
                  <a:pt x="16906" y="413640"/>
                </a:lnTo>
                <a:close/>
                <a:moveTo>
                  <a:pt x="7889" y="397860"/>
                </a:moveTo>
                <a:lnTo>
                  <a:pt x="15779" y="397860"/>
                </a:lnTo>
                <a:lnTo>
                  <a:pt x="15779" y="413640"/>
                </a:lnTo>
                <a:lnTo>
                  <a:pt x="7889" y="413640"/>
                </a:lnTo>
                <a:close/>
                <a:moveTo>
                  <a:pt x="988450" y="100310"/>
                </a:moveTo>
                <a:lnTo>
                  <a:pt x="1005070" y="100310"/>
                </a:lnTo>
                <a:lnTo>
                  <a:pt x="1005070" y="153698"/>
                </a:lnTo>
                <a:cubicBezTo>
                  <a:pt x="1005070" y="161484"/>
                  <a:pt x="1011718" y="168158"/>
                  <a:pt x="1020582" y="168158"/>
                </a:cubicBezTo>
                <a:lnTo>
                  <a:pt x="1021689" y="168158"/>
                </a:lnTo>
                <a:cubicBezTo>
                  <a:pt x="1029445" y="168158"/>
                  <a:pt x="1037201" y="161484"/>
                  <a:pt x="1037201" y="153698"/>
                </a:cubicBezTo>
                <a:lnTo>
                  <a:pt x="1037201" y="100310"/>
                </a:lnTo>
                <a:lnTo>
                  <a:pt x="1053821" y="100310"/>
                </a:lnTo>
                <a:lnTo>
                  <a:pt x="1053821" y="153698"/>
                </a:lnTo>
                <a:cubicBezTo>
                  <a:pt x="1053821" y="170382"/>
                  <a:pt x="1039417" y="184840"/>
                  <a:pt x="1021689" y="184840"/>
                </a:cubicBezTo>
                <a:lnTo>
                  <a:pt x="1020582" y="184840"/>
                </a:lnTo>
                <a:cubicBezTo>
                  <a:pt x="1002854" y="184840"/>
                  <a:pt x="988450" y="170382"/>
                  <a:pt x="988450" y="153698"/>
                </a:cubicBezTo>
                <a:close/>
                <a:moveTo>
                  <a:pt x="872363" y="100310"/>
                </a:moveTo>
                <a:lnTo>
                  <a:pt x="888978" y="100310"/>
                </a:lnTo>
                <a:lnTo>
                  <a:pt x="888978" y="153698"/>
                </a:lnTo>
                <a:cubicBezTo>
                  <a:pt x="888978" y="161484"/>
                  <a:pt x="895624" y="168158"/>
                  <a:pt x="903378" y="168158"/>
                </a:cubicBezTo>
                <a:lnTo>
                  <a:pt x="905593" y="168158"/>
                </a:lnTo>
                <a:cubicBezTo>
                  <a:pt x="913346" y="168158"/>
                  <a:pt x="919992" y="161484"/>
                  <a:pt x="919992" y="153698"/>
                </a:cubicBezTo>
                <a:lnTo>
                  <a:pt x="919992" y="100310"/>
                </a:lnTo>
                <a:lnTo>
                  <a:pt x="936607" y="100310"/>
                </a:lnTo>
                <a:lnTo>
                  <a:pt x="936607" y="153698"/>
                </a:lnTo>
                <a:cubicBezTo>
                  <a:pt x="936607" y="170382"/>
                  <a:pt x="922208" y="184840"/>
                  <a:pt x="905593" y="184840"/>
                </a:cubicBezTo>
                <a:lnTo>
                  <a:pt x="903378" y="184840"/>
                </a:lnTo>
                <a:cubicBezTo>
                  <a:pt x="886763" y="184840"/>
                  <a:pt x="872363" y="170382"/>
                  <a:pt x="872363" y="153698"/>
                </a:cubicBezTo>
                <a:close/>
                <a:moveTo>
                  <a:pt x="756274" y="100310"/>
                </a:moveTo>
                <a:lnTo>
                  <a:pt x="772889" y="100310"/>
                </a:lnTo>
                <a:lnTo>
                  <a:pt x="772889" y="153698"/>
                </a:lnTo>
                <a:cubicBezTo>
                  <a:pt x="772889" y="161484"/>
                  <a:pt x="779535" y="168158"/>
                  <a:pt x="787289" y="168158"/>
                </a:cubicBezTo>
                <a:lnTo>
                  <a:pt x="789504" y="168158"/>
                </a:lnTo>
                <a:cubicBezTo>
                  <a:pt x="797257" y="168158"/>
                  <a:pt x="803903" y="161484"/>
                  <a:pt x="803903" y="153698"/>
                </a:cubicBezTo>
                <a:lnTo>
                  <a:pt x="803903" y="100310"/>
                </a:lnTo>
                <a:lnTo>
                  <a:pt x="820518" y="100310"/>
                </a:lnTo>
                <a:lnTo>
                  <a:pt x="820518" y="153698"/>
                </a:lnTo>
                <a:cubicBezTo>
                  <a:pt x="820518" y="170382"/>
                  <a:pt x="806119" y="184840"/>
                  <a:pt x="789504" y="184840"/>
                </a:cubicBezTo>
                <a:lnTo>
                  <a:pt x="787289" y="184840"/>
                </a:lnTo>
                <a:cubicBezTo>
                  <a:pt x="769566" y="184840"/>
                  <a:pt x="756274" y="170382"/>
                  <a:pt x="756274" y="153698"/>
                </a:cubicBezTo>
                <a:close/>
                <a:moveTo>
                  <a:pt x="640184" y="100310"/>
                </a:moveTo>
                <a:lnTo>
                  <a:pt x="656799" y="100310"/>
                </a:lnTo>
                <a:lnTo>
                  <a:pt x="656799" y="153698"/>
                </a:lnTo>
                <a:cubicBezTo>
                  <a:pt x="656799" y="161484"/>
                  <a:pt x="663445" y="168158"/>
                  <a:pt x="671199" y="168158"/>
                </a:cubicBezTo>
                <a:lnTo>
                  <a:pt x="673414" y="168158"/>
                </a:lnTo>
                <a:cubicBezTo>
                  <a:pt x="681167" y="168158"/>
                  <a:pt x="687813" y="161484"/>
                  <a:pt x="687813" y="153698"/>
                </a:cubicBezTo>
                <a:lnTo>
                  <a:pt x="687813" y="100310"/>
                </a:lnTo>
                <a:lnTo>
                  <a:pt x="704428" y="100310"/>
                </a:lnTo>
                <a:lnTo>
                  <a:pt x="704428" y="153698"/>
                </a:lnTo>
                <a:cubicBezTo>
                  <a:pt x="704428" y="170382"/>
                  <a:pt x="690029" y="184840"/>
                  <a:pt x="673414" y="184840"/>
                </a:cubicBezTo>
                <a:lnTo>
                  <a:pt x="671199" y="184840"/>
                </a:lnTo>
                <a:cubicBezTo>
                  <a:pt x="654584" y="184840"/>
                  <a:pt x="640184" y="170382"/>
                  <a:pt x="640184" y="153698"/>
                </a:cubicBezTo>
                <a:close/>
                <a:moveTo>
                  <a:pt x="524094" y="100310"/>
                </a:moveTo>
                <a:lnTo>
                  <a:pt x="539597" y="100310"/>
                </a:lnTo>
                <a:lnTo>
                  <a:pt x="539597" y="153698"/>
                </a:lnTo>
                <a:cubicBezTo>
                  <a:pt x="539597" y="161484"/>
                  <a:pt x="546241" y="168158"/>
                  <a:pt x="555099" y="168158"/>
                </a:cubicBezTo>
                <a:lnTo>
                  <a:pt x="556206" y="168158"/>
                </a:lnTo>
                <a:cubicBezTo>
                  <a:pt x="565065" y="168158"/>
                  <a:pt x="571709" y="161484"/>
                  <a:pt x="571709" y="153698"/>
                </a:cubicBezTo>
                <a:lnTo>
                  <a:pt x="571709" y="100310"/>
                </a:lnTo>
                <a:lnTo>
                  <a:pt x="587211" y="100310"/>
                </a:lnTo>
                <a:lnTo>
                  <a:pt x="587211" y="153698"/>
                </a:lnTo>
                <a:cubicBezTo>
                  <a:pt x="587211" y="170382"/>
                  <a:pt x="573923" y="184840"/>
                  <a:pt x="556206" y="184840"/>
                </a:cubicBezTo>
                <a:lnTo>
                  <a:pt x="555099" y="184840"/>
                </a:lnTo>
                <a:cubicBezTo>
                  <a:pt x="537382" y="184840"/>
                  <a:pt x="524094" y="170382"/>
                  <a:pt x="524094" y="153698"/>
                </a:cubicBezTo>
                <a:close/>
                <a:moveTo>
                  <a:pt x="406874" y="100310"/>
                </a:moveTo>
                <a:lnTo>
                  <a:pt x="424602" y="100310"/>
                </a:lnTo>
                <a:lnTo>
                  <a:pt x="424602" y="153698"/>
                </a:lnTo>
                <a:cubicBezTo>
                  <a:pt x="424602" y="161484"/>
                  <a:pt x="431250" y="168158"/>
                  <a:pt x="439006" y="168158"/>
                </a:cubicBezTo>
                <a:lnTo>
                  <a:pt x="440114" y="168158"/>
                </a:lnTo>
                <a:cubicBezTo>
                  <a:pt x="448978" y="168158"/>
                  <a:pt x="455626" y="161484"/>
                  <a:pt x="455626" y="153698"/>
                </a:cubicBezTo>
                <a:lnTo>
                  <a:pt x="455626" y="100310"/>
                </a:lnTo>
                <a:lnTo>
                  <a:pt x="472245" y="100310"/>
                </a:lnTo>
                <a:lnTo>
                  <a:pt x="472245" y="153698"/>
                </a:lnTo>
                <a:cubicBezTo>
                  <a:pt x="472245" y="170382"/>
                  <a:pt x="457841" y="184840"/>
                  <a:pt x="440114" y="184840"/>
                </a:cubicBezTo>
                <a:lnTo>
                  <a:pt x="439006" y="184840"/>
                </a:lnTo>
                <a:cubicBezTo>
                  <a:pt x="421278" y="184840"/>
                  <a:pt x="406874" y="170382"/>
                  <a:pt x="406874" y="153698"/>
                </a:cubicBezTo>
                <a:close/>
                <a:moveTo>
                  <a:pt x="291915" y="100310"/>
                </a:moveTo>
                <a:lnTo>
                  <a:pt x="307418" y="100310"/>
                </a:lnTo>
                <a:lnTo>
                  <a:pt x="307418" y="153698"/>
                </a:lnTo>
                <a:cubicBezTo>
                  <a:pt x="307418" y="161484"/>
                  <a:pt x="314062" y="168158"/>
                  <a:pt x="322920" y="168158"/>
                </a:cubicBezTo>
                <a:lnTo>
                  <a:pt x="324027" y="168158"/>
                </a:lnTo>
                <a:cubicBezTo>
                  <a:pt x="331779" y="168158"/>
                  <a:pt x="338423" y="161484"/>
                  <a:pt x="338423" y="153698"/>
                </a:cubicBezTo>
                <a:lnTo>
                  <a:pt x="338423" y="100310"/>
                </a:lnTo>
                <a:lnTo>
                  <a:pt x="355032" y="100310"/>
                </a:lnTo>
                <a:lnTo>
                  <a:pt x="355032" y="153698"/>
                </a:lnTo>
                <a:cubicBezTo>
                  <a:pt x="355032" y="170382"/>
                  <a:pt x="341744" y="184840"/>
                  <a:pt x="324027" y="184840"/>
                </a:cubicBezTo>
                <a:lnTo>
                  <a:pt x="322920" y="184840"/>
                </a:lnTo>
                <a:cubicBezTo>
                  <a:pt x="305203" y="184840"/>
                  <a:pt x="291915" y="170382"/>
                  <a:pt x="291915" y="153698"/>
                </a:cubicBezTo>
                <a:close/>
                <a:moveTo>
                  <a:pt x="174698" y="100310"/>
                </a:moveTo>
                <a:lnTo>
                  <a:pt x="191318" y="100310"/>
                </a:lnTo>
                <a:lnTo>
                  <a:pt x="191318" y="153698"/>
                </a:lnTo>
                <a:cubicBezTo>
                  <a:pt x="191318" y="161484"/>
                  <a:pt x="197966" y="168158"/>
                  <a:pt x="206830" y="168158"/>
                </a:cubicBezTo>
                <a:lnTo>
                  <a:pt x="207938" y="168158"/>
                </a:lnTo>
                <a:cubicBezTo>
                  <a:pt x="216802" y="168158"/>
                  <a:pt x="223450" y="161484"/>
                  <a:pt x="223450" y="153698"/>
                </a:cubicBezTo>
                <a:lnTo>
                  <a:pt x="223450" y="100310"/>
                </a:lnTo>
                <a:lnTo>
                  <a:pt x="240069" y="100310"/>
                </a:lnTo>
                <a:lnTo>
                  <a:pt x="240069" y="153698"/>
                </a:lnTo>
                <a:cubicBezTo>
                  <a:pt x="240069" y="170382"/>
                  <a:pt x="224557" y="184840"/>
                  <a:pt x="207938" y="184840"/>
                </a:cubicBezTo>
                <a:lnTo>
                  <a:pt x="206830" y="184840"/>
                </a:lnTo>
                <a:cubicBezTo>
                  <a:pt x="189102" y="184840"/>
                  <a:pt x="174698" y="170382"/>
                  <a:pt x="174698" y="153698"/>
                </a:cubicBezTo>
                <a:close/>
                <a:moveTo>
                  <a:pt x="1038045" y="84532"/>
                </a:moveTo>
                <a:lnTo>
                  <a:pt x="1053824" y="84532"/>
                </a:lnTo>
                <a:lnTo>
                  <a:pt x="1053824" y="99184"/>
                </a:lnTo>
                <a:lnTo>
                  <a:pt x="1038045" y="99184"/>
                </a:lnTo>
                <a:close/>
                <a:moveTo>
                  <a:pt x="988450" y="84532"/>
                </a:moveTo>
                <a:lnTo>
                  <a:pt x="1004229" y="84532"/>
                </a:lnTo>
                <a:lnTo>
                  <a:pt x="1004229" y="99184"/>
                </a:lnTo>
                <a:lnTo>
                  <a:pt x="988450" y="99184"/>
                </a:lnTo>
                <a:close/>
                <a:moveTo>
                  <a:pt x="937731" y="84532"/>
                </a:moveTo>
                <a:lnTo>
                  <a:pt x="987323" y="84532"/>
                </a:lnTo>
                <a:lnTo>
                  <a:pt x="987323" y="99184"/>
                </a:lnTo>
                <a:lnTo>
                  <a:pt x="937731" y="99184"/>
                </a:lnTo>
                <a:close/>
                <a:moveTo>
                  <a:pt x="920828" y="84532"/>
                </a:moveTo>
                <a:lnTo>
                  <a:pt x="936607" y="84532"/>
                </a:lnTo>
                <a:lnTo>
                  <a:pt x="936607" y="99184"/>
                </a:lnTo>
                <a:lnTo>
                  <a:pt x="920828" y="99184"/>
                </a:lnTo>
                <a:close/>
                <a:moveTo>
                  <a:pt x="872363" y="84532"/>
                </a:moveTo>
                <a:lnTo>
                  <a:pt x="888142" y="84532"/>
                </a:lnTo>
                <a:lnTo>
                  <a:pt x="888142" y="99184"/>
                </a:lnTo>
                <a:lnTo>
                  <a:pt x="872363" y="99184"/>
                </a:lnTo>
                <a:close/>
                <a:moveTo>
                  <a:pt x="821645" y="84532"/>
                </a:moveTo>
                <a:lnTo>
                  <a:pt x="871237" y="84532"/>
                </a:lnTo>
                <a:lnTo>
                  <a:pt x="871237" y="99184"/>
                </a:lnTo>
                <a:lnTo>
                  <a:pt x="821645" y="99184"/>
                </a:lnTo>
                <a:close/>
                <a:moveTo>
                  <a:pt x="804738" y="84532"/>
                </a:moveTo>
                <a:lnTo>
                  <a:pt x="820517" y="84532"/>
                </a:lnTo>
                <a:lnTo>
                  <a:pt x="820517" y="99184"/>
                </a:lnTo>
                <a:lnTo>
                  <a:pt x="804738" y="99184"/>
                </a:lnTo>
                <a:close/>
                <a:moveTo>
                  <a:pt x="756274" y="84532"/>
                </a:moveTo>
                <a:lnTo>
                  <a:pt x="772053" y="84532"/>
                </a:lnTo>
                <a:lnTo>
                  <a:pt x="772053" y="99184"/>
                </a:lnTo>
                <a:lnTo>
                  <a:pt x="756274" y="99184"/>
                </a:lnTo>
                <a:close/>
                <a:moveTo>
                  <a:pt x="705555" y="84532"/>
                </a:moveTo>
                <a:lnTo>
                  <a:pt x="755147" y="84532"/>
                </a:lnTo>
                <a:lnTo>
                  <a:pt x="755147" y="99184"/>
                </a:lnTo>
                <a:lnTo>
                  <a:pt x="705555" y="99184"/>
                </a:lnTo>
                <a:close/>
                <a:moveTo>
                  <a:pt x="688649" y="84532"/>
                </a:moveTo>
                <a:lnTo>
                  <a:pt x="704428" y="84532"/>
                </a:lnTo>
                <a:lnTo>
                  <a:pt x="704428" y="99184"/>
                </a:lnTo>
                <a:lnTo>
                  <a:pt x="688649" y="99184"/>
                </a:lnTo>
                <a:close/>
                <a:moveTo>
                  <a:pt x="640184" y="84532"/>
                </a:moveTo>
                <a:lnTo>
                  <a:pt x="655963" y="84532"/>
                </a:lnTo>
                <a:lnTo>
                  <a:pt x="655963" y="99184"/>
                </a:lnTo>
                <a:lnTo>
                  <a:pt x="640184" y="99184"/>
                </a:lnTo>
                <a:close/>
                <a:moveTo>
                  <a:pt x="588338" y="84532"/>
                </a:moveTo>
                <a:lnTo>
                  <a:pt x="639057" y="84532"/>
                </a:lnTo>
                <a:lnTo>
                  <a:pt x="639057" y="99184"/>
                </a:lnTo>
                <a:lnTo>
                  <a:pt x="588338" y="99184"/>
                </a:lnTo>
                <a:close/>
                <a:moveTo>
                  <a:pt x="572559" y="84532"/>
                </a:moveTo>
                <a:lnTo>
                  <a:pt x="587211" y="84532"/>
                </a:lnTo>
                <a:lnTo>
                  <a:pt x="587211" y="99184"/>
                </a:lnTo>
                <a:lnTo>
                  <a:pt x="572559" y="99184"/>
                </a:lnTo>
                <a:close/>
                <a:moveTo>
                  <a:pt x="524094" y="84532"/>
                </a:moveTo>
                <a:lnTo>
                  <a:pt x="538746" y="84532"/>
                </a:lnTo>
                <a:lnTo>
                  <a:pt x="538746" y="99184"/>
                </a:lnTo>
                <a:lnTo>
                  <a:pt x="524094" y="99184"/>
                </a:lnTo>
                <a:close/>
                <a:moveTo>
                  <a:pt x="473375" y="84532"/>
                </a:moveTo>
                <a:lnTo>
                  <a:pt x="522967" y="84532"/>
                </a:lnTo>
                <a:lnTo>
                  <a:pt x="522967" y="99184"/>
                </a:lnTo>
                <a:lnTo>
                  <a:pt x="473375" y="99184"/>
                </a:lnTo>
                <a:close/>
                <a:moveTo>
                  <a:pt x="456469" y="84532"/>
                </a:moveTo>
                <a:lnTo>
                  <a:pt x="472248" y="84532"/>
                </a:lnTo>
                <a:lnTo>
                  <a:pt x="472248" y="99184"/>
                </a:lnTo>
                <a:lnTo>
                  <a:pt x="456469" y="99184"/>
                </a:lnTo>
                <a:close/>
                <a:moveTo>
                  <a:pt x="406874" y="84532"/>
                </a:moveTo>
                <a:lnTo>
                  <a:pt x="423780" y="84532"/>
                </a:lnTo>
                <a:lnTo>
                  <a:pt x="423780" y="99184"/>
                </a:lnTo>
                <a:lnTo>
                  <a:pt x="406874" y="99184"/>
                </a:lnTo>
                <a:close/>
                <a:moveTo>
                  <a:pt x="356159" y="84532"/>
                </a:moveTo>
                <a:lnTo>
                  <a:pt x="405751" y="84532"/>
                </a:lnTo>
                <a:lnTo>
                  <a:pt x="405751" y="99184"/>
                </a:lnTo>
                <a:lnTo>
                  <a:pt x="356159" y="99184"/>
                </a:lnTo>
                <a:close/>
                <a:moveTo>
                  <a:pt x="339252" y="84532"/>
                </a:moveTo>
                <a:lnTo>
                  <a:pt x="355031" y="84532"/>
                </a:lnTo>
                <a:lnTo>
                  <a:pt x="355031" y="99184"/>
                </a:lnTo>
                <a:lnTo>
                  <a:pt x="339252" y="99184"/>
                </a:lnTo>
                <a:close/>
                <a:moveTo>
                  <a:pt x="291915" y="84532"/>
                </a:moveTo>
                <a:lnTo>
                  <a:pt x="306567" y="84532"/>
                </a:lnTo>
                <a:lnTo>
                  <a:pt x="306567" y="99184"/>
                </a:lnTo>
                <a:lnTo>
                  <a:pt x="291915" y="99184"/>
                </a:lnTo>
                <a:close/>
                <a:moveTo>
                  <a:pt x="241196" y="84532"/>
                </a:moveTo>
                <a:lnTo>
                  <a:pt x="290788" y="84532"/>
                </a:lnTo>
                <a:lnTo>
                  <a:pt x="290788" y="99184"/>
                </a:lnTo>
                <a:lnTo>
                  <a:pt x="241196" y="99184"/>
                </a:lnTo>
                <a:close/>
                <a:moveTo>
                  <a:pt x="224290" y="84532"/>
                </a:moveTo>
                <a:lnTo>
                  <a:pt x="240069" y="84532"/>
                </a:lnTo>
                <a:lnTo>
                  <a:pt x="240069" y="99184"/>
                </a:lnTo>
                <a:lnTo>
                  <a:pt x="224290" y="99184"/>
                </a:lnTo>
                <a:close/>
                <a:moveTo>
                  <a:pt x="174698" y="84532"/>
                </a:moveTo>
                <a:lnTo>
                  <a:pt x="190477" y="84532"/>
                </a:lnTo>
                <a:lnTo>
                  <a:pt x="190477" y="99184"/>
                </a:lnTo>
                <a:lnTo>
                  <a:pt x="174698" y="99184"/>
                </a:lnTo>
                <a:close/>
                <a:moveTo>
                  <a:pt x="108102" y="84532"/>
                </a:moveTo>
                <a:lnTo>
                  <a:pt x="174540" y="84532"/>
                </a:lnTo>
                <a:lnTo>
                  <a:pt x="174540" y="100298"/>
                </a:lnTo>
                <a:lnTo>
                  <a:pt x="108102" y="100298"/>
                </a:lnTo>
                <a:cubicBezTo>
                  <a:pt x="57429" y="100298"/>
                  <a:pt x="16891" y="141970"/>
                  <a:pt x="16891" y="192650"/>
                </a:cubicBezTo>
                <a:lnTo>
                  <a:pt x="16891" y="397628"/>
                </a:lnTo>
                <a:lnTo>
                  <a:pt x="7882" y="397628"/>
                </a:lnTo>
                <a:lnTo>
                  <a:pt x="7882" y="414522"/>
                </a:lnTo>
                <a:lnTo>
                  <a:pt x="16891" y="414522"/>
                </a:lnTo>
                <a:lnTo>
                  <a:pt x="16891" y="1490088"/>
                </a:lnTo>
                <a:cubicBezTo>
                  <a:pt x="16891" y="1540768"/>
                  <a:pt x="57429" y="1582440"/>
                  <a:pt x="108102" y="1582440"/>
                </a:cubicBezTo>
                <a:lnTo>
                  <a:pt x="1132819" y="1582440"/>
                </a:lnTo>
                <a:cubicBezTo>
                  <a:pt x="1183492" y="1582440"/>
                  <a:pt x="1225156" y="1540768"/>
                  <a:pt x="1225156" y="1490088"/>
                </a:cubicBezTo>
                <a:lnTo>
                  <a:pt x="1225156" y="414522"/>
                </a:lnTo>
                <a:lnTo>
                  <a:pt x="1233039" y="414522"/>
                </a:lnTo>
                <a:lnTo>
                  <a:pt x="1233039" y="397628"/>
                </a:lnTo>
                <a:lnTo>
                  <a:pt x="1225156" y="397628"/>
                </a:lnTo>
                <a:lnTo>
                  <a:pt x="1225156" y="192650"/>
                </a:lnTo>
                <a:cubicBezTo>
                  <a:pt x="1225156" y="141970"/>
                  <a:pt x="1183492" y="100298"/>
                  <a:pt x="1132819" y="100298"/>
                </a:cubicBezTo>
                <a:lnTo>
                  <a:pt x="1053995" y="100298"/>
                </a:lnTo>
                <a:lnTo>
                  <a:pt x="1053995" y="84532"/>
                </a:lnTo>
                <a:lnTo>
                  <a:pt x="1132819" y="84532"/>
                </a:lnTo>
                <a:cubicBezTo>
                  <a:pt x="1192500" y="84532"/>
                  <a:pt x="1242047" y="132960"/>
                  <a:pt x="1242047" y="192650"/>
                </a:cubicBezTo>
                <a:lnTo>
                  <a:pt x="1242047" y="1490088"/>
                </a:lnTo>
                <a:cubicBezTo>
                  <a:pt x="1242047" y="1550904"/>
                  <a:pt x="1192500" y="1599332"/>
                  <a:pt x="1132819" y="1599332"/>
                </a:cubicBezTo>
                <a:lnTo>
                  <a:pt x="108102" y="1599332"/>
                </a:lnTo>
                <a:cubicBezTo>
                  <a:pt x="47294" y="1599332"/>
                  <a:pt x="0" y="1550904"/>
                  <a:pt x="0" y="1490088"/>
                </a:cubicBezTo>
                <a:lnTo>
                  <a:pt x="0" y="192650"/>
                </a:lnTo>
                <a:cubicBezTo>
                  <a:pt x="0" y="132960"/>
                  <a:pt x="47294" y="84532"/>
                  <a:pt x="108102" y="84532"/>
                </a:cubicBezTo>
                <a:close/>
                <a:moveTo>
                  <a:pt x="1020582" y="0"/>
                </a:moveTo>
                <a:lnTo>
                  <a:pt x="1021689" y="0"/>
                </a:lnTo>
                <a:cubicBezTo>
                  <a:pt x="1039417" y="0"/>
                  <a:pt x="1053821" y="13344"/>
                  <a:pt x="1053821" y="31136"/>
                </a:cubicBezTo>
                <a:lnTo>
                  <a:pt x="1053821" y="83404"/>
                </a:lnTo>
                <a:lnTo>
                  <a:pt x="1037201" y="83404"/>
                </a:lnTo>
                <a:lnTo>
                  <a:pt x="1037201" y="31136"/>
                </a:lnTo>
                <a:cubicBezTo>
                  <a:pt x="1037201" y="23352"/>
                  <a:pt x="1029445" y="16680"/>
                  <a:pt x="1021689" y="16680"/>
                </a:cubicBezTo>
                <a:lnTo>
                  <a:pt x="1020582" y="16680"/>
                </a:lnTo>
                <a:cubicBezTo>
                  <a:pt x="1011718" y="16680"/>
                  <a:pt x="1005070" y="23352"/>
                  <a:pt x="1005070" y="31136"/>
                </a:cubicBezTo>
                <a:lnTo>
                  <a:pt x="1005070" y="83404"/>
                </a:lnTo>
                <a:lnTo>
                  <a:pt x="988450" y="83404"/>
                </a:lnTo>
                <a:lnTo>
                  <a:pt x="988450" y="31136"/>
                </a:lnTo>
                <a:cubicBezTo>
                  <a:pt x="988450" y="13344"/>
                  <a:pt x="1002854" y="0"/>
                  <a:pt x="1020582" y="0"/>
                </a:cubicBezTo>
                <a:close/>
                <a:moveTo>
                  <a:pt x="903378" y="0"/>
                </a:moveTo>
                <a:lnTo>
                  <a:pt x="905593" y="0"/>
                </a:lnTo>
                <a:cubicBezTo>
                  <a:pt x="922208" y="0"/>
                  <a:pt x="936607" y="13344"/>
                  <a:pt x="936607" y="31136"/>
                </a:cubicBezTo>
                <a:lnTo>
                  <a:pt x="936607" y="83404"/>
                </a:lnTo>
                <a:lnTo>
                  <a:pt x="919992" y="83404"/>
                </a:lnTo>
                <a:lnTo>
                  <a:pt x="919992" y="31136"/>
                </a:lnTo>
                <a:cubicBezTo>
                  <a:pt x="919992" y="23352"/>
                  <a:pt x="913346" y="16680"/>
                  <a:pt x="905593" y="16680"/>
                </a:cubicBezTo>
                <a:lnTo>
                  <a:pt x="903378" y="16680"/>
                </a:lnTo>
                <a:cubicBezTo>
                  <a:pt x="895624" y="16680"/>
                  <a:pt x="888978" y="23352"/>
                  <a:pt x="888978" y="31136"/>
                </a:cubicBezTo>
                <a:lnTo>
                  <a:pt x="888978" y="83404"/>
                </a:lnTo>
                <a:lnTo>
                  <a:pt x="872363" y="83404"/>
                </a:lnTo>
                <a:lnTo>
                  <a:pt x="872363" y="31136"/>
                </a:lnTo>
                <a:cubicBezTo>
                  <a:pt x="872363" y="13344"/>
                  <a:pt x="886763" y="0"/>
                  <a:pt x="903378" y="0"/>
                </a:cubicBezTo>
                <a:close/>
                <a:moveTo>
                  <a:pt x="787289" y="0"/>
                </a:moveTo>
                <a:lnTo>
                  <a:pt x="789504" y="0"/>
                </a:lnTo>
                <a:cubicBezTo>
                  <a:pt x="806119" y="0"/>
                  <a:pt x="820518" y="13344"/>
                  <a:pt x="820518" y="31136"/>
                </a:cubicBezTo>
                <a:lnTo>
                  <a:pt x="820518" y="83404"/>
                </a:lnTo>
                <a:lnTo>
                  <a:pt x="803903" y="83404"/>
                </a:lnTo>
                <a:lnTo>
                  <a:pt x="803903" y="31136"/>
                </a:lnTo>
                <a:cubicBezTo>
                  <a:pt x="803903" y="23352"/>
                  <a:pt x="797257" y="16680"/>
                  <a:pt x="789504" y="16680"/>
                </a:cubicBezTo>
                <a:lnTo>
                  <a:pt x="787289" y="16680"/>
                </a:lnTo>
                <a:cubicBezTo>
                  <a:pt x="779535" y="16680"/>
                  <a:pt x="772889" y="23352"/>
                  <a:pt x="772889" y="31136"/>
                </a:cubicBezTo>
                <a:lnTo>
                  <a:pt x="772889" y="83404"/>
                </a:lnTo>
                <a:lnTo>
                  <a:pt x="756274" y="83404"/>
                </a:lnTo>
                <a:lnTo>
                  <a:pt x="756274" y="31136"/>
                </a:lnTo>
                <a:cubicBezTo>
                  <a:pt x="756274" y="13344"/>
                  <a:pt x="769566" y="0"/>
                  <a:pt x="787289" y="0"/>
                </a:cubicBezTo>
                <a:close/>
                <a:moveTo>
                  <a:pt x="671199" y="0"/>
                </a:moveTo>
                <a:lnTo>
                  <a:pt x="673414" y="0"/>
                </a:lnTo>
                <a:cubicBezTo>
                  <a:pt x="690029" y="0"/>
                  <a:pt x="704428" y="13344"/>
                  <a:pt x="704428" y="31136"/>
                </a:cubicBezTo>
                <a:lnTo>
                  <a:pt x="704428" y="83404"/>
                </a:lnTo>
                <a:lnTo>
                  <a:pt x="687813" y="83404"/>
                </a:lnTo>
                <a:lnTo>
                  <a:pt x="687813" y="31136"/>
                </a:lnTo>
                <a:cubicBezTo>
                  <a:pt x="687813" y="23352"/>
                  <a:pt x="681167" y="16680"/>
                  <a:pt x="673414" y="16680"/>
                </a:cubicBezTo>
                <a:lnTo>
                  <a:pt x="671199" y="16680"/>
                </a:lnTo>
                <a:cubicBezTo>
                  <a:pt x="663445" y="16680"/>
                  <a:pt x="656799" y="23352"/>
                  <a:pt x="656799" y="31136"/>
                </a:cubicBezTo>
                <a:lnTo>
                  <a:pt x="656799" y="83404"/>
                </a:lnTo>
                <a:lnTo>
                  <a:pt x="640184" y="83404"/>
                </a:lnTo>
                <a:lnTo>
                  <a:pt x="640184" y="31136"/>
                </a:lnTo>
                <a:cubicBezTo>
                  <a:pt x="640184" y="13344"/>
                  <a:pt x="654584" y="0"/>
                  <a:pt x="671199" y="0"/>
                </a:cubicBezTo>
                <a:close/>
                <a:moveTo>
                  <a:pt x="555099" y="0"/>
                </a:moveTo>
                <a:lnTo>
                  <a:pt x="556206" y="0"/>
                </a:lnTo>
                <a:cubicBezTo>
                  <a:pt x="573923" y="0"/>
                  <a:pt x="587211" y="13344"/>
                  <a:pt x="587211" y="31136"/>
                </a:cubicBezTo>
                <a:lnTo>
                  <a:pt x="587211" y="83404"/>
                </a:lnTo>
                <a:lnTo>
                  <a:pt x="571709" y="83404"/>
                </a:lnTo>
                <a:lnTo>
                  <a:pt x="571709" y="31136"/>
                </a:lnTo>
                <a:cubicBezTo>
                  <a:pt x="571709" y="23352"/>
                  <a:pt x="565065" y="16680"/>
                  <a:pt x="556206" y="16680"/>
                </a:cubicBezTo>
                <a:lnTo>
                  <a:pt x="555099" y="16680"/>
                </a:lnTo>
                <a:cubicBezTo>
                  <a:pt x="546241" y="16680"/>
                  <a:pt x="539597" y="23352"/>
                  <a:pt x="539597" y="31136"/>
                </a:cubicBezTo>
                <a:lnTo>
                  <a:pt x="539597" y="83404"/>
                </a:lnTo>
                <a:lnTo>
                  <a:pt x="524094" y="83404"/>
                </a:lnTo>
                <a:lnTo>
                  <a:pt x="524094" y="31136"/>
                </a:lnTo>
                <a:cubicBezTo>
                  <a:pt x="524094" y="13344"/>
                  <a:pt x="537382" y="0"/>
                  <a:pt x="555099" y="0"/>
                </a:cubicBezTo>
                <a:close/>
                <a:moveTo>
                  <a:pt x="439006" y="0"/>
                </a:moveTo>
                <a:lnTo>
                  <a:pt x="440114" y="0"/>
                </a:lnTo>
                <a:cubicBezTo>
                  <a:pt x="457841" y="0"/>
                  <a:pt x="472245" y="13344"/>
                  <a:pt x="472245" y="31136"/>
                </a:cubicBezTo>
                <a:lnTo>
                  <a:pt x="472245" y="83404"/>
                </a:lnTo>
                <a:lnTo>
                  <a:pt x="455626" y="83404"/>
                </a:lnTo>
                <a:lnTo>
                  <a:pt x="455626" y="31136"/>
                </a:lnTo>
                <a:cubicBezTo>
                  <a:pt x="455626" y="23352"/>
                  <a:pt x="448978" y="16680"/>
                  <a:pt x="440114" y="16680"/>
                </a:cubicBezTo>
                <a:lnTo>
                  <a:pt x="439006" y="16680"/>
                </a:lnTo>
                <a:cubicBezTo>
                  <a:pt x="431250" y="16680"/>
                  <a:pt x="424602" y="23352"/>
                  <a:pt x="424602" y="31136"/>
                </a:cubicBezTo>
                <a:lnTo>
                  <a:pt x="424602" y="83404"/>
                </a:lnTo>
                <a:lnTo>
                  <a:pt x="406874" y="83404"/>
                </a:lnTo>
                <a:lnTo>
                  <a:pt x="406874" y="31136"/>
                </a:lnTo>
                <a:cubicBezTo>
                  <a:pt x="406874" y="13344"/>
                  <a:pt x="421278" y="0"/>
                  <a:pt x="439006" y="0"/>
                </a:cubicBezTo>
                <a:close/>
                <a:moveTo>
                  <a:pt x="322920" y="0"/>
                </a:moveTo>
                <a:lnTo>
                  <a:pt x="324027" y="0"/>
                </a:lnTo>
                <a:cubicBezTo>
                  <a:pt x="341744" y="0"/>
                  <a:pt x="355032" y="13344"/>
                  <a:pt x="355032" y="31136"/>
                </a:cubicBezTo>
                <a:lnTo>
                  <a:pt x="355032" y="83404"/>
                </a:lnTo>
                <a:lnTo>
                  <a:pt x="338423" y="83404"/>
                </a:lnTo>
                <a:lnTo>
                  <a:pt x="338423" y="31136"/>
                </a:lnTo>
                <a:cubicBezTo>
                  <a:pt x="338423" y="23352"/>
                  <a:pt x="331779" y="16680"/>
                  <a:pt x="324027" y="16680"/>
                </a:cubicBezTo>
                <a:lnTo>
                  <a:pt x="322920" y="16680"/>
                </a:lnTo>
                <a:cubicBezTo>
                  <a:pt x="314062" y="16680"/>
                  <a:pt x="307418" y="23352"/>
                  <a:pt x="307418" y="31136"/>
                </a:cubicBezTo>
                <a:lnTo>
                  <a:pt x="307418" y="83404"/>
                </a:lnTo>
                <a:lnTo>
                  <a:pt x="291915" y="83404"/>
                </a:lnTo>
                <a:lnTo>
                  <a:pt x="291915" y="31136"/>
                </a:lnTo>
                <a:cubicBezTo>
                  <a:pt x="291915" y="13344"/>
                  <a:pt x="305203" y="0"/>
                  <a:pt x="322920" y="0"/>
                </a:cubicBezTo>
                <a:close/>
                <a:moveTo>
                  <a:pt x="206830" y="0"/>
                </a:moveTo>
                <a:lnTo>
                  <a:pt x="207938" y="0"/>
                </a:lnTo>
                <a:cubicBezTo>
                  <a:pt x="224557" y="0"/>
                  <a:pt x="240069" y="13344"/>
                  <a:pt x="240069" y="31136"/>
                </a:cubicBezTo>
                <a:lnTo>
                  <a:pt x="240069" y="83404"/>
                </a:lnTo>
                <a:lnTo>
                  <a:pt x="223450" y="83404"/>
                </a:lnTo>
                <a:lnTo>
                  <a:pt x="223450" y="31136"/>
                </a:lnTo>
                <a:cubicBezTo>
                  <a:pt x="223450" y="23352"/>
                  <a:pt x="216802" y="16680"/>
                  <a:pt x="207938" y="16680"/>
                </a:cubicBezTo>
                <a:lnTo>
                  <a:pt x="206830" y="16680"/>
                </a:lnTo>
                <a:cubicBezTo>
                  <a:pt x="197966" y="16680"/>
                  <a:pt x="191318" y="23352"/>
                  <a:pt x="191318" y="31136"/>
                </a:cubicBezTo>
                <a:lnTo>
                  <a:pt x="191318" y="83404"/>
                </a:lnTo>
                <a:lnTo>
                  <a:pt x="174698" y="83404"/>
                </a:lnTo>
                <a:lnTo>
                  <a:pt x="174698" y="31136"/>
                </a:lnTo>
                <a:cubicBezTo>
                  <a:pt x="174698" y="13344"/>
                  <a:pt x="189102" y="0"/>
                  <a:pt x="206830" y="0"/>
                </a:cubicBezTo>
                <a:close/>
              </a:path>
            </a:pathLst>
          </a:custGeom>
          <a:solidFill>
            <a:schemeClr val="accent3"/>
          </a:soli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u="none" strike="noStrike" kern="1200" dirty="0">
              <a:ln>
                <a:noFill/>
              </a:ln>
              <a:latin typeface="Krona One" panose="02010605030500060004" pitchFamily="2" charset="77"/>
              <a:ea typeface="Microsoft YaHei" pitchFamily="2"/>
              <a:cs typeface="Lucida Sans" pitchFamily="2"/>
            </a:endParaRPr>
          </a:p>
        </p:txBody>
      </p:sp>
      <p:sp>
        <p:nvSpPr>
          <p:cNvPr id="18" name="Graphic 16">
            <a:extLst>
              <a:ext uri="{FF2B5EF4-FFF2-40B4-BE49-F238E27FC236}">
                <a16:creationId xmlns:a16="http://schemas.microsoft.com/office/drawing/2014/main" id="{9A8368DA-E819-9DE7-EF04-E01D8219FDED}"/>
              </a:ext>
            </a:extLst>
          </p:cNvPr>
          <p:cNvSpPr/>
          <p:nvPr/>
        </p:nvSpPr>
        <p:spPr>
          <a:xfrm>
            <a:off x="17030503" y="496528"/>
            <a:ext cx="613015" cy="69027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2" name="Graphic 3">
            <a:extLst>
              <a:ext uri="{FF2B5EF4-FFF2-40B4-BE49-F238E27FC236}">
                <a16:creationId xmlns:a16="http://schemas.microsoft.com/office/drawing/2014/main" id="{8556823D-A3D3-4FA9-A1E2-BDC06A5E1599}"/>
              </a:ext>
            </a:extLst>
          </p:cNvPr>
          <p:cNvSpPr/>
          <p:nvPr/>
        </p:nvSpPr>
        <p:spPr>
          <a:xfrm>
            <a:off x="2064773" y="4860809"/>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86B11C3F-115D-22C0-C3A6-D963A9D3804D}"/>
              </a:ext>
            </a:extLst>
          </p:cNvPr>
          <p:cNvSpPr/>
          <p:nvPr/>
        </p:nvSpPr>
        <p:spPr>
          <a:xfrm>
            <a:off x="20404929" y="10551614"/>
            <a:ext cx="475527" cy="554969"/>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pic>
        <p:nvPicPr>
          <p:cNvPr id="10" name="عنصر نائب للصورة 9" descr="صورة تحتوي على رسم, رسوم متحركة, شخص, فن&#10;&#10;تم إنشاء الوصف تلقائياً">
            <a:extLst>
              <a:ext uri="{FF2B5EF4-FFF2-40B4-BE49-F238E27FC236}">
                <a16:creationId xmlns:a16="http://schemas.microsoft.com/office/drawing/2014/main" id="{93764D60-AEE4-DBCA-A2D6-EA26D3A4689C}"/>
              </a:ext>
            </a:extLst>
          </p:cNvPr>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l="16602" r="16602"/>
          <a:stretch>
            <a:fillRect/>
          </a:stretch>
        </p:blipFill>
        <p:spPr>
          <a:xfrm>
            <a:off x="17931070" y="765403"/>
            <a:ext cx="4736493" cy="4729774"/>
          </a:xfrm>
        </p:spPr>
      </p:pic>
      <p:sp>
        <p:nvSpPr>
          <p:cNvPr id="11" name="TextBox 15">
            <a:extLst>
              <a:ext uri="{FF2B5EF4-FFF2-40B4-BE49-F238E27FC236}">
                <a16:creationId xmlns:a16="http://schemas.microsoft.com/office/drawing/2014/main" id="{F54F4FDE-CDE4-173C-642D-B457AF907A70}"/>
              </a:ext>
            </a:extLst>
          </p:cNvPr>
          <p:cNvSpPr txBox="1"/>
          <p:nvPr/>
        </p:nvSpPr>
        <p:spPr>
          <a:xfrm>
            <a:off x="3844602" y="1861234"/>
            <a:ext cx="11333020" cy="1460015"/>
          </a:xfrm>
          <a:prstGeom prst="rect">
            <a:avLst/>
          </a:prstGeom>
        </p:spPr>
        <p:txBody>
          <a:bodyPr wrap="square" lIns="0" tIns="0" rIns="0" bIns="0" rtlCol="0" anchor="t">
            <a:spAutoFit/>
          </a:bodyPr>
          <a:lstStyle/>
          <a:p>
            <a:pPr algn="ctr" rtl="1">
              <a:lnSpc>
                <a:spcPts val="11884"/>
              </a:lnSpc>
            </a:pPr>
            <a:r>
              <a:rPr lang="ar-SA" sz="9600" b="1" dirty="0">
                <a:solidFill>
                  <a:srgbClr val="C00000"/>
                </a:solidFill>
              </a:rPr>
              <a:t>ما هو مفهوم أدوات البحث؟</a:t>
            </a:r>
            <a:endParaRPr lang="en-US" sz="9600" b="1" dirty="0">
              <a:solidFill>
                <a:srgbClr val="C00000"/>
              </a:solidFill>
            </a:endParaRPr>
          </a:p>
        </p:txBody>
      </p:sp>
      <p:sp>
        <p:nvSpPr>
          <p:cNvPr id="5" name="TextBox 15">
            <a:extLst>
              <a:ext uri="{FF2B5EF4-FFF2-40B4-BE49-F238E27FC236}">
                <a16:creationId xmlns:a16="http://schemas.microsoft.com/office/drawing/2014/main" id="{A28BFA92-9E8B-AE5C-739D-64784BD37A0B}"/>
              </a:ext>
            </a:extLst>
          </p:cNvPr>
          <p:cNvSpPr txBox="1"/>
          <p:nvPr/>
        </p:nvSpPr>
        <p:spPr>
          <a:xfrm>
            <a:off x="700395" y="5993933"/>
            <a:ext cx="18967912" cy="5956182"/>
          </a:xfrm>
          <a:prstGeom prst="rect">
            <a:avLst/>
          </a:prstGeom>
        </p:spPr>
        <p:txBody>
          <a:bodyPr wrap="square" lIns="0" tIns="0" rIns="0" bIns="0" rtlCol="0" anchor="t">
            <a:spAutoFit/>
          </a:bodyPr>
          <a:lstStyle/>
          <a:p>
            <a:pPr algn="ctr" rtl="1">
              <a:lnSpc>
                <a:spcPts val="11884"/>
              </a:lnSpc>
            </a:pPr>
            <a:r>
              <a:rPr lang="ar-SA" sz="8000" b="1" dirty="0">
                <a:solidFill>
                  <a:srgbClr val="143440"/>
                </a:solidFill>
              </a:rPr>
              <a:t>هي الوسائل التي يستخدمها الباحث للحصول على المعلومات التي يحتاجها في بحثه، وهناك أدوات عديدة يمكن أن يستعين بها الباحث في جمع المعلومات، وللباحث أن يستخدم أكثر من أداء في بحث واحد.</a:t>
            </a:r>
          </a:p>
        </p:txBody>
      </p:sp>
    </p:spTree>
    <p:extLst>
      <p:ext uri="{BB962C8B-B14F-4D97-AF65-F5344CB8AC3E}">
        <p14:creationId xmlns:p14="http://schemas.microsoft.com/office/powerpoint/2010/main" val="3433276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a:extLst>
              <a:ext uri="{FF2B5EF4-FFF2-40B4-BE49-F238E27FC236}">
                <a16:creationId xmlns:a16="http://schemas.microsoft.com/office/drawing/2014/main" id="{633E5572-B121-35BE-3FD0-2549B69ECF37}"/>
              </a:ext>
            </a:extLst>
          </p:cNvPr>
          <p:cNvSpPr/>
          <p:nvPr/>
        </p:nvSpPr>
        <p:spPr>
          <a:xfrm>
            <a:off x="360218" y="526473"/>
            <a:ext cx="23580437" cy="124136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قوس كبير أيسر 7">
            <a:extLst>
              <a:ext uri="{FF2B5EF4-FFF2-40B4-BE49-F238E27FC236}">
                <a16:creationId xmlns:a16="http://schemas.microsoft.com/office/drawing/2014/main" id="{28BD8C49-9351-9099-32FE-5F1DA77E31B5}"/>
              </a:ext>
            </a:extLst>
          </p:cNvPr>
          <p:cNvSpPr/>
          <p:nvPr/>
        </p:nvSpPr>
        <p:spPr>
          <a:xfrm rot="5400000">
            <a:off x="11523810" y="1288476"/>
            <a:ext cx="1773380" cy="11333021"/>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4" name="مستطيل: زوايا مستديرة 3">
            <a:extLst>
              <a:ext uri="{FF2B5EF4-FFF2-40B4-BE49-F238E27FC236}">
                <a16:creationId xmlns:a16="http://schemas.microsoft.com/office/drawing/2014/main" id="{20F1C937-7FDC-8719-AD2E-A4E917728E3E}"/>
              </a:ext>
            </a:extLst>
          </p:cNvPr>
          <p:cNvSpPr/>
          <p:nvPr/>
        </p:nvSpPr>
        <p:spPr>
          <a:xfrm>
            <a:off x="6743989" y="5084618"/>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dirty="0"/>
              <a:t>أهم أدوات البحث العلمي</a:t>
            </a:r>
          </a:p>
        </p:txBody>
      </p:sp>
      <p:sp>
        <p:nvSpPr>
          <p:cNvPr id="5" name="مستطيل: زوايا مستديرة 4">
            <a:extLst>
              <a:ext uri="{FF2B5EF4-FFF2-40B4-BE49-F238E27FC236}">
                <a16:creationId xmlns:a16="http://schemas.microsoft.com/office/drawing/2014/main" id="{2B3D611B-218F-9C5F-EAEB-83D346FC3B05}"/>
              </a:ext>
            </a:extLst>
          </p:cNvPr>
          <p:cNvSpPr/>
          <p:nvPr/>
        </p:nvSpPr>
        <p:spPr>
          <a:xfrm>
            <a:off x="16788535" y="7675418"/>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الملاحظة</a:t>
            </a:r>
          </a:p>
        </p:txBody>
      </p:sp>
      <p:sp>
        <p:nvSpPr>
          <p:cNvPr id="6" name="مستطيل: زوايا مستديرة 5">
            <a:extLst>
              <a:ext uri="{FF2B5EF4-FFF2-40B4-BE49-F238E27FC236}">
                <a16:creationId xmlns:a16="http://schemas.microsoft.com/office/drawing/2014/main" id="{CC74A3CD-AC39-59F0-C2C9-854B42367491}"/>
              </a:ext>
            </a:extLst>
          </p:cNvPr>
          <p:cNvSpPr/>
          <p:nvPr/>
        </p:nvSpPr>
        <p:spPr>
          <a:xfrm>
            <a:off x="3460461" y="7450864"/>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الاستبانة</a:t>
            </a:r>
          </a:p>
        </p:txBody>
      </p:sp>
      <p:cxnSp>
        <p:nvCxnSpPr>
          <p:cNvPr id="12" name="رابط مستقيم 11">
            <a:extLst>
              <a:ext uri="{FF2B5EF4-FFF2-40B4-BE49-F238E27FC236}">
                <a16:creationId xmlns:a16="http://schemas.microsoft.com/office/drawing/2014/main" id="{D716A202-D8DD-4D18-FB4E-BEB3C9D9065A}"/>
              </a:ext>
            </a:extLst>
          </p:cNvPr>
          <p:cNvCxnSpPr>
            <a:cxnSpLocks/>
          </p:cNvCxnSpPr>
          <p:nvPr/>
        </p:nvCxnSpPr>
        <p:spPr>
          <a:xfrm>
            <a:off x="12424353" y="6858000"/>
            <a:ext cx="0" cy="906615"/>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pic>
        <p:nvPicPr>
          <p:cNvPr id="2050" name="Picture 2" descr="خريطة مفاهيم فارغة صغيره">
            <a:extLst>
              <a:ext uri="{FF2B5EF4-FFF2-40B4-BE49-F238E27FC236}">
                <a16:creationId xmlns:a16="http://schemas.microsoft.com/office/drawing/2014/main" id="{DCF6BC41-AEBF-0C56-982B-BEA916A7AA9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21618633" y="-558401"/>
            <a:ext cx="3734377" cy="4029895"/>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
            <a:extLst>
              <a:ext uri="{FF2B5EF4-FFF2-40B4-BE49-F238E27FC236}">
                <a16:creationId xmlns:a16="http://schemas.microsoft.com/office/drawing/2014/main" id="{BA6A97A9-53D8-6EBA-ADF6-81D43D8D0DB5}"/>
              </a:ext>
            </a:extLst>
          </p:cNvPr>
          <p:cNvSpPr/>
          <p:nvPr/>
        </p:nvSpPr>
        <p:spPr>
          <a:xfrm>
            <a:off x="18077011" y="5505834"/>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
        <p:nvSpPr>
          <p:cNvPr id="3" name="مستطيل: زوايا مستديرة 4">
            <a:extLst>
              <a:ext uri="{FF2B5EF4-FFF2-40B4-BE49-F238E27FC236}">
                <a16:creationId xmlns:a16="http://schemas.microsoft.com/office/drawing/2014/main" id="{386293DD-B732-5416-882A-B105C68967C7}"/>
              </a:ext>
            </a:extLst>
          </p:cNvPr>
          <p:cNvSpPr/>
          <p:nvPr/>
        </p:nvSpPr>
        <p:spPr>
          <a:xfrm>
            <a:off x="10207625" y="7675418"/>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المقابلة</a:t>
            </a:r>
          </a:p>
        </p:txBody>
      </p:sp>
      <p:sp>
        <p:nvSpPr>
          <p:cNvPr id="2" name="مستطيل: زوايا مستديرة 1">
            <a:extLst>
              <a:ext uri="{FF2B5EF4-FFF2-40B4-BE49-F238E27FC236}">
                <a16:creationId xmlns:a16="http://schemas.microsoft.com/office/drawing/2014/main" id="{B2EE2CEB-F175-2967-64BA-C96F2073B976}"/>
              </a:ext>
            </a:extLst>
          </p:cNvPr>
          <p:cNvSpPr/>
          <p:nvPr/>
        </p:nvSpPr>
        <p:spPr>
          <a:xfrm>
            <a:off x="1244138" y="775856"/>
            <a:ext cx="20687203" cy="21044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2"/>
                </a:solidFill>
              </a:rPr>
              <a:t>من خلال مشاهدتك للمقطع الفيديو السابق ارسمي خارطة مفاهيم لأهم أدوات البحث العلمي ؟</a:t>
            </a:r>
          </a:p>
        </p:txBody>
      </p:sp>
      <p:sp>
        <p:nvSpPr>
          <p:cNvPr id="7" name="شكل بيضاوي 6">
            <a:extLst>
              <a:ext uri="{FF2B5EF4-FFF2-40B4-BE49-F238E27FC236}">
                <a16:creationId xmlns:a16="http://schemas.microsoft.com/office/drawing/2014/main" id="{61BF02A0-9A8C-AF60-B684-A203D7BC0DC8}"/>
              </a:ext>
            </a:extLst>
          </p:cNvPr>
          <p:cNvSpPr/>
          <p:nvPr/>
        </p:nvSpPr>
        <p:spPr>
          <a:xfrm>
            <a:off x="16016749" y="6416516"/>
            <a:ext cx="6194322" cy="4939742"/>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1912373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heel(1)">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3"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رابط مستقيم 11">
            <a:extLst>
              <a:ext uri="{FF2B5EF4-FFF2-40B4-BE49-F238E27FC236}">
                <a16:creationId xmlns:a16="http://schemas.microsoft.com/office/drawing/2014/main" id="{D3682936-05EF-7C29-DF66-E59946914ED3}"/>
              </a:ext>
            </a:extLst>
          </p:cNvPr>
          <p:cNvCxnSpPr>
            <a:cxnSpLocks/>
          </p:cNvCxnSpPr>
          <p:nvPr/>
        </p:nvCxnSpPr>
        <p:spPr>
          <a:xfrm flipH="1">
            <a:off x="-127953" y="1973812"/>
            <a:ext cx="21006753" cy="0"/>
          </a:xfrm>
          <a:prstGeom prst="line">
            <a:avLst/>
          </a:prstGeom>
        </p:spPr>
        <p:style>
          <a:lnRef idx="1">
            <a:schemeClr val="dk1"/>
          </a:lnRef>
          <a:fillRef idx="0">
            <a:schemeClr val="dk1"/>
          </a:fillRef>
          <a:effectRef idx="0">
            <a:schemeClr val="dk1"/>
          </a:effectRef>
          <a:fontRef idx="minor">
            <a:schemeClr val="tx1"/>
          </a:fontRef>
        </p:style>
      </p:cxnSp>
      <p:sp>
        <p:nvSpPr>
          <p:cNvPr id="8" name="مخطط انسيابي: محطة طرفية 7">
            <a:extLst>
              <a:ext uri="{FF2B5EF4-FFF2-40B4-BE49-F238E27FC236}">
                <a16:creationId xmlns:a16="http://schemas.microsoft.com/office/drawing/2014/main" id="{439CB58C-EBDE-F74E-1312-31E44746F1BE}"/>
              </a:ext>
            </a:extLst>
          </p:cNvPr>
          <p:cNvSpPr/>
          <p:nvPr/>
        </p:nvSpPr>
        <p:spPr>
          <a:xfrm>
            <a:off x="19944194" y="2952814"/>
            <a:ext cx="4433456" cy="1063324"/>
          </a:xfrm>
          <a:prstGeom prst="flowChartTerminator">
            <a:avLst/>
          </a:prstGeom>
          <a:solidFill>
            <a:srgbClr val="D2EE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4000" b="1" dirty="0">
                <a:solidFill>
                  <a:schemeClr val="tx1"/>
                </a:solidFill>
                <a:effectLst>
                  <a:outerShdw blurRad="38100" dist="38100" dir="2700000" algn="tl">
                    <a:srgbClr val="000000">
                      <a:alpha val="43137"/>
                    </a:srgbClr>
                  </a:outerShdw>
                </a:effectLst>
              </a:rPr>
              <a:t>الطاولة المستديرة </a:t>
            </a:r>
          </a:p>
        </p:txBody>
      </p:sp>
      <p:sp>
        <p:nvSpPr>
          <p:cNvPr id="3" name="مستطيل: زوايا مستديرة 2">
            <a:extLst>
              <a:ext uri="{FF2B5EF4-FFF2-40B4-BE49-F238E27FC236}">
                <a16:creationId xmlns:a16="http://schemas.microsoft.com/office/drawing/2014/main" id="{04060CF9-F787-555C-B42C-2E7598D81CA6}"/>
              </a:ext>
            </a:extLst>
          </p:cNvPr>
          <p:cNvSpPr/>
          <p:nvPr/>
        </p:nvSpPr>
        <p:spPr>
          <a:xfrm>
            <a:off x="10974196" y="2718428"/>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الملاحظة</a:t>
            </a:r>
          </a:p>
        </p:txBody>
      </p:sp>
      <p:graphicFrame>
        <p:nvGraphicFramePr>
          <p:cNvPr id="6" name="جدول 5">
            <a:extLst>
              <a:ext uri="{FF2B5EF4-FFF2-40B4-BE49-F238E27FC236}">
                <a16:creationId xmlns:a16="http://schemas.microsoft.com/office/drawing/2014/main" id="{6E3BE4B7-2660-8EE1-2024-539128027147}"/>
              </a:ext>
            </a:extLst>
          </p:cNvPr>
          <p:cNvGraphicFramePr>
            <a:graphicFrameLocks noGrp="1"/>
          </p:cNvGraphicFramePr>
          <p:nvPr>
            <p:extLst>
              <p:ext uri="{D42A27DB-BD31-4B8C-83A1-F6EECF244321}">
                <p14:modId xmlns:p14="http://schemas.microsoft.com/office/powerpoint/2010/main" val="226720096"/>
              </p:ext>
            </p:extLst>
          </p:nvPr>
        </p:nvGraphicFramePr>
        <p:xfrm>
          <a:off x="121920" y="5374631"/>
          <a:ext cx="23804879" cy="4206240"/>
        </p:xfrm>
        <a:graphic>
          <a:graphicData uri="http://schemas.openxmlformats.org/drawingml/2006/table">
            <a:tbl>
              <a:tblPr rtl="1" firstRow="1" bandRow="1">
                <a:tableStyleId>{5940675A-B579-460E-94D1-54222C63F5DA}</a:tableStyleId>
              </a:tblPr>
              <a:tblGrid>
                <a:gridCol w="8534399">
                  <a:extLst>
                    <a:ext uri="{9D8B030D-6E8A-4147-A177-3AD203B41FA5}">
                      <a16:colId xmlns:a16="http://schemas.microsoft.com/office/drawing/2014/main" val="1499301355"/>
                    </a:ext>
                  </a:extLst>
                </a:gridCol>
                <a:gridCol w="8839200">
                  <a:extLst>
                    <a:ext uri="{9D8B030D-6E8A-4147-A177-3AD203B41FA5}">
                      <a16:colId xmlns:a16="http://schemas.microsoft.com/office/drawing/2014/main" val="3971388021"/>
                    </a:ext>
                  </a:extLst>
                </a:gridCol>
                <a:gridCol w="6431280">
                  <a:extLst>
                    <a:ext uri="{9D8B030D-6E8A-4147-A177-3AD203B41FA5}">
                      <a16:colId xmlns:a16="http://schemas.microsoft.com/office/drawing/2014/main" val="2763165669"/>
                    </a:ext>
                  </a:extLst>
                </a:gridCol>
              </a:tblGrid>
              <a:tr h="370840">
                <a:tc>
                  <a:txBody>
                    <a:bodyPr/>
                    <a:lstStyle/>
                    <a:p>
                      <a:pPr algn="ctr" rtl="1"/>
                      <a:r>
                        <a:rPr lang="ar-SA" sz="6600" b="1" dirty="0"/>
                        <a:t>المفهوم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1"/>
                      <a:r>
                        <a:rPr lang="ar-SA" sz="6600" b="1" dirty="0"/>
                        <a:t>الأمثلة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ctr" rtl="1"/>
                      <a:r>
                        <a:rPr lang="ar-SA" sz="6600" b="1" dirty="0"/>
                        <a:t>المميزات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459742749"/>
                  </a:ext>
                </a:extLst>
              </a:tr>
              <a:tr h="370840">
                <a:tc>
                  <a:txBody>
                    <a:bodyPr/>
                    <a:lstStyle/>
                    <a:p>
                      <a:pPr algn="ctr" rtl="1"/>
                      <a:endParaRPr lang="ar-SA" sz="6600" b="1" dirty="0"/>
                    </a:p>
                    <a:p>
                      <a:pPr algn="ctr" rtl="1"/>
                      <a:endParaRPr lang="ar-SA" sz="6600" b="1" dirty="0"/>
                    </a:p>
                    <a:p>
                      <a:pPr algn="ctr" rtl="1"/>
                      <a:endParaRPr lang="ar-SA" sz="6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SA" sz="6600" b="1"/>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endParaRPr lang="ar-SA" sz="6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9911959"/>
                  </a:ext>
                </a:extLst>
              </a:tr>
            </a:tbl>
          </a:graphicData>
        </a:graphic>
      </p:graphicFrame>
      <p:pic>
        <p:nvPicPr>
          <p:cNvPr id="7" name="صورة 6">
            <a:extLst>
              <a:ext uri="{FF2B5EF4-FFF2-40B4-BE49-F238E27FC236}">
                <a16:creationId xmlns:a16="http://schemas.microsoft.com/office/drawing/2014/main" id="{00B9F084-C3E1-5AA6-72A8-37A69355E41F}"/>
              </a:ext>
            </a:extLst>
          </p:cNvPr>
          <p:cNvPicPr>
            <a:picLocks noChangeAspect="1"/>
          </p:cNvPicPr>
          <p:nvPr/>
        </p:nvPicPr>
        <p:blipFill>
          <a:blip r:embed="rId2"/>
          <a:stretch>
            <a:fillRect/>
          </a:stretch>
        </p:blipFill>
        <p:spPr>
          <a:xfrm>
            <a:off x="20299680" y="0"/>
            <a:ext cx="3194305" cy="3157590"/>
          </a:xfrm>
          <a:prstGeom prst="rect">
            <a:avLst/>
          </a:prstGeom>
        </p:spPr>
      </p:pic>
      <p:sp>
        <p:nvSpPr>
          <p:cNvPr id="11" name="مربع نص 10">
            <a:extLst>
              <a:ext uri="{FF2B5EF4-FFF2-40B4-BE49-F238E27FC236}">
                <a16:creationId xmlns:a16="http://schemas.microsoft.com/office/drawing/2014/main" id="{CD4CD222-DBD5-868A-5502-1AB28D34B01E}"/>
              </a:ext>
            </a:extLst>
          </p:cNvPr>
          <p:cNvSpPr txBox="1"/>
          <p:nvPr/>
        </p:nvSpPr>
        <p:spPr>
          <a:xfrm>
            <a:off x="6355336" y="951281"/>
            <a:ext cx="13060679" cy="830997"/>
          </a:xfrm>
          <a:prstGeom prst="rect">
            <a:avLst/>
          </a:prstGeom>
          <a:noFill/>
        </p:spPr>
        <p:txBody>
          <a:bodyPr wrap="square" rtlCol="1">
            <a:spAutoFit/>
          </a:bodyPr>
          <a:lstStyle/>
          <a:p>
            <a:r>
              <a:rPr lang="ar-SA" sz="4800" b="1" dirty="0"/>
              <a:t>تعاوني مع مجموعتك في ملئ الجدول التالي بالإجابة المناسبة </a:t>
            </a:r>
          </a:p>
        </p:txBody>
      </p:sp>
      <p:sp>
        <p:nvSpPr>
          <p:cNvPr id="14" name="مربع نص 13">
            <a:extLst>
              <a:ext uri="{FF2B5EF4-FFF2-40B4-BE49-F238E27FC236}">
                <a16:creationId xmlns:a16="http://schemas.microsoft.com/office/drawing/2014/main" id="{14D0AB59-5A2A-2F4D-0AE6-75441B9D4086}"/>
              </a:ext>
            </a:extLst>
          </p:cNvPr>
          <p:cNvSpPr txBox="1"/>
          <p:nvPr/>
        </p:nvSpPr>
        <p:spPr>
          <a:xfrm>
            <a:off x="15407652" y="6518787"/>
            <a:ext cx="8519147" cy="2482667"/>
          </a:xfrm>
          <a:prstGeom prst="rect">
            <a:avLst/>
          </a:prstGeom>
          <a:noFill/>
        </p:spPr>
        <p:txBody>
          <a:bodyPr wrap="square" rtlCol="1">
            <a:spAutoFit/>
          </a:bodyPr>
          <a:lstStyle/>
          <a:p>
            <a:pPr algn="r" rtl="1">
              <a:lnSpc>
                <a:spcPct val="150000"/>
              </a:lnSpc>
            </a:pPr>
            <a:r>
              <a:rPr lang="ar-SA" sz="3600" b="1">
                <a:solidFill>
                  <a:srgbClr val="000000"/>
                </a:solidFill>
              </a:rPr>
              <a:t>تعني المشاهدة أو المراقبة الدقيقة المخطط لها لدراسة ظاهرة معينة، وتدوين التغيرات التي تطرأ على تلك الظاهرة مباشرة وقت حدوثها .</a:t>
            </a:r>
            <a:endParaRPr lang="ar-SA" sz="3600" b="1" dirty="0">
              <a:solidFill>
                <a:srgbClr val="000000"/>
              </a:solidFill>
            </a:endParaRPr>
          </a:p>
        </p:txBody>
      </p:sp>
      <p:sp>
        <p:nvSpPr>
          <p:cNvPr id="15" name="مربع نص 14">
            <a:extLst>
              <a:ext uri="{FF2B5EF4-FFF2-40B4-BE49-F238E27FC236}">
                <a16:creationId xmlns:a16="http://schemas.microsoft.com/office/drawing/2014/main" id="{5F0F4BB1-EE8B-DB45-E838-260412C6B801}"/>
              </a:ext>
            </a:extLst>
          </p:cNvPr>
          <p:cNvSpPr txBox="1"/>
          <p:nvPr/>
        </p:nvSpPr>
        <p:spPr>
          <a:xfrm>
            <a:off x="7764785" y="7504331"/>
            <a:ext cx="8519147" cy="646331"/>
          </a:xfrm>
          <a:prstGeom prst="rect">
            <a:avLst/>
          </a:prstGeom>
          <a:noFill/>
        </p:spPr>
        <p:txBody>
          <a:bodyPr wrap="square" rtlCol="1">
            <a:spAutoFit/>
          </a:bodyPr>
          <a:lstStyle/>
          <a:p>
            <a:r>
              <a:rPr lang="ar-SA" b="1" dirty="0">
                <a:solidFill>
                  <a:srgbClr val="000000"/>
                </a:solidFill>
              </a:rPr>
              <a:t>تجربة التسخين والتبريد في معمل الفيزياء</a:t>
            </a:r>
            <a:endParaRPr lang="ar-SA" dirty="0"/>
          </a:p>
        </p:txBody>
      </p:sp>
      <p:sp>
        <p:nvSpPr>
          <p:cNvPr id="16" name="مربع نص 15">
            <a:extLst>
              <a:ext uri="{FF2B5EF4-FFF2-40B4-BE49-F238E27FC236}">
                <a16:creationId xmlns:a16="http://schemas.microsoft.com/office/drawing/2014/main" id="{92A7D693-5044-D283-1B0A-FCFB70EED152}"/>
              </a:ext>
            </a:extLst>
          </p:cNvPr>
          <p:cNvSpPr txBox="1"/>
          <p:nvPr/>
        </p:nvSpPr>
        <p:spPr>
          <a:xfrm>
            <a:off x="-2209275" y="6550223"/>
            <a:ext cx="8519147" cy="2554545"/>
          </a:xfrm>
          <a:prstGeom prst="rect">
            <a:avLst/>
          </a:prstGeom>
          <a:noFill/>
        </p:spPr>
        <p:txBody>
          <a:bodyPr wrap="square" rtlCol="1">
            <a:spAutoFit/>
          </a:bodyPr>
          <a:lstStyle/>
          <a:p>
            <a:pPr algn="r"/>
            <a:r>
              <a:rPr lang="ar-SA" sz="4000" b="1" dirty="0">
                <a:solidFill>
                  <a:srgbClr val="000000"/>
                </a:solidFill>
              </a:rPr>
              <a:t>الدقة </a:t>
            </a:r>
          </a:p>
          <a:p>
            <a:pPr algn="r"/>
            <a:r>
              <a:rPr lang="ar-SA" sz="4000" b="1" dirty="0">
                <a:solidFill>
                  <a:srgbClr val="000000"/>
                </a:solidFill>
              </a:rPr>
              <a:t>السهولة </a:t>
            </a:r>
          </a:p>
          <a:p>
            <a:pPr algn="r"/>
            <a:r>
              <a:rPr lang="ar-SA" sz="4000" b="1" dirty="0">
                <a:solidFill>
                  <a:srgbClr val="000000"/>
                </a:solidFill>
              </a:rPr>
              <a:t>الموضوعية</a:t>
            </a:r>
          </a:p>
          <a:p>
            <a:pPr algn="r"/>
            <a:r>
              <a:rPr lang="ar-SA" sz="4000" b="1" dirty="0">
                <a:solidFill>
                  <a:srgbClr val="000000"/>
                </a:solidFill>
              </a:rPr>
              <a:t>المباشرة</a:t>
            </a:r>
          </a:p>
        </p:txBody>
      </p:sp>
    </p:spTree>
    <p:extLst>
      <p:ext uri="{BB962C8B-B14F-4D97-AF65-F5344CB8AC3E}">
        <p14:creationId xmlns:p14="http://schemas.microsoft.com/office/powerpoint/2010/main" val="3536432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8" presetClass="emph" presetSubtype="0" fill="hold" nodeType="withEffect">
                                  <p:stCondLst>
                                    <p:cond delay="0"/>
                                  </p:stCondLst>
                                  <p:childTnLst>
                                    <p:animRot by="21600000">
                                      <p:cBhvr>
                                        <p:cTn id="9" dur="2250" fill="hold"/>
                                        <p:tgtEl>
                                          <p:spTgt spid="7"/>
                                        </p:tgtEl>
                                        <p:attrNameLst>
                                          <p:attrName>r</p:attrName>
                                        </p:attrNameLst>
                                      </p:cBhvr>
                                    </p:animRo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أولًا: الملاحظة</a:t>
            </a:r>
          </a:p>
        </p:txBody>
      </p:sp>
      <p:sp>
        <p:nvSpPr>
          <p:cNvPr id="5" name="مربع نص 4">
            <a:extLst>
              <a:ext uri="{FF2B5EF4-FFF2-40B4-BE49-F238E27FC236}">
                <a16:creationId xmlns:a16="http://schemas.microsoft.com/office/drawing/2014/main" id="{CBDB0C50-7B49-1CFF-332E-3808559A05EB}"/>
              </a:ext>
            </a:extLst>
          </p:cNvPr>
          <p:cNvSpPr txBox="1"/>
          <p:nvPr/>
        </p:nvSpPr>
        <p:spPr>
          <a:xfrm>
            <a:off x="8360229" y="3871713"/>
            <a:ext cx="8316686" cy="1200329"/>
          </a:xfrm>
          <a:prstGeom prst="rect">
            <a:avLst/>
          </a:prstGeom>
          <a:noFill/>
        </p:spPr>
        <p:txBody>
          <a:bodyPr wrap="square" rtlCol="1">
            <a:spAutoFit/>
          </a:bodyPr>
          <a:lstStyle/>
          <a:p>
            <a:pPr marL="0" algn="ctr" defTabSz="1828434" rtl="1" eaLnBrk="1" latinLnBrk="0" hangingPunct="1"/>
            <a:r>
              <a:rPr lang="ar-SA" sz="7200" b="1" u="sng" dirty="0">
                <a:solidFill>
                  <a:srgbClr val="000000"/>
                </a:solidFill>
              </a:rPr>
              <a:t>المفهوم</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91886" y="5732359"/>
            <a:ext cx="23600228" cy="7076424"/>
          </a:xfrm>
          <a:prstGeom prst="rect">
            <a:avLst/>
          </a:prstGeom>
          <a:noFill/>
        </p:spPr>
        <p:txBody>
          <a:bodyPr wrap="square">
            <a:spAutoFit/>
          </a:bodyPr>
          <a:lstStyle/>
          <a:p>
            <a:pPr algn="r" rtl="1">
              <a:lnSpc>
                <a:spcPct val="150000"/>
              </a:lnSpc>
            </a:pPr>
            <a:r>
              <a:rPr lang="ar-SA" sz="4400" b="1" dirty="0">
                <a:solidFill>
                  <a:srgbClr val="000000"/>
                </a:solidFill>
              </a:rPr>
              <a:t>تعني المشاهدة أو المراقبة الدقيقة المخطط لها لدراسة ظاهرة معينة، وتدوين التغيرات التي تطرأ على تلك الظاهرة مباشرة وقت حدوثها .</a:t>
            </a:r>
          </a:p>
          <a:p>
            <a:pPr algn="r" rtl="1">
              <a:lnSpc>
                <a:spcPct val="150000"/>
              </a:lnSpc>
            </a:pPr>
            <a:r>
              <a:rPr lang="ar-SA" sz="4400" b="1" dirty="0">
                <a:solidFill>
                  <a:srgbClr val="000000"/>
                </a:solidFill>
              </a:rPr>
              <a:t>مثل: ملاحظة ورصد سلوك الطلاب عند قيامهم بإجراء تجربة علمية مثل: (تجربة التسخين والتبريد في معمل الفيزياء).</a:t>
            </a:r>
          </a:p>
          <a:p>
            <a:pPr algn="r" rtl="1">
              <a:lnSpc>
                <a:spcPct val="150000"/>
              </a:lnSpc>
            </a:pPr>
            <a:r>
              <a:rPr lang="ar-SA" sz="4400" b="1" dirty="0">
                <a:solidFill>
                  <a:srgbClr val="000000"/>
                </a:solidFill>
              </a:rPr>
              <a:t>تعد الملاحظة من أقدم أدوات جمع المعلومات وبوجه خاص، فإن الباحث يستخدم الملاحظة في حال دراسة سلوك الأفراد، فالسلوك الملحوظ على الواقع أكثر دقةً من السماع أو القراءة عنه.</a:t>
            </a:r>
          </a:p>
          <a:p>
            <a:pPr algn="r" rtl="1">
              <a:lnSpc>
                <a:spcPct val="150000"/>
              </a:lnSpc>
            </a:pPr>
            <a:r>
              <a:rPr lang="ar-SA" sz="4400" b="1" dirty="0">
                <a:solidFill>
                  <a:srgbClr val="000000"/>
                </a:solidFill>
              </a:rPr>
              <a:t> تختلف الملاحظة العلمية عن الملاحظة العادية في أنها تتم وفقًا لأسس علمية متعارف عليها وتتبع خطوات محددة، وتعني متابعة سلوك معين بهدف تسجيل البيانات بغرض استخدامها في تفسير وتحليل مسببات وآثار ذلك السلوك.</a:t>
            </a:r>
            <a:endParaRPr lang="ar-SA" sz="4400" dirty="0">
              <a:solidFill>
                <a:srgbClr val="000000"/>
              </a:solidFill>
            </a:endParaRPr>
          </a:p>
        </p:txBody>
      </p:sp>
      <p:sp>
        <p:nvSpPr>
          <p:cNvPr id="2" name="Graphic 5409">
            <a:extLst>
              <a:ext uri="{FF2B5EF4-FFF2-40B4-BE49-F238E27FC236}">
                <a16:creationId xmlns:a16="http://schemas.microsoft.com/office/drawing/2014/main" id="{46633867-2E3F-7D20-27A6-CA613241A444}"/>
              </a:ext>
            </a:extLst>
          </p:cNvPr>
          <p:cNvSpPr/>
          <p:nvPr/>
        </p:nvSpPr>
        <p:spPr>
          <a:xfrm>
            <a:off x="748902" y="319851"/>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17190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أولًا: الملاحظة</a:t>
            </a:r>
          </a:p>
        </p:txBody>
      </p:sp>
      <p:sp>
        <p:nvSpPr>
          <p:cNvPr id="5" name="مربع نص 4">
            <a:extLst>
              <a:ext uri="{FF2B5EF4-FFF2-40B4-BE49-F238E27FC236}">
                <a16:creationId xmlns:a16="http://schemas.microsoft.com/office/drawing/2014/main" id="{CBDB0C50-7B49-1CFF-332E-3808559A05EB}"/>
              </a:ext>
            </a:extLst>
          </p:cNvPr>
          <p:cNvSpPr txBox="1"/>
          <p:nvPr/>
        </p:nvSpPr>
        <p:spPr>
          <a:xfrm>
            <a:off x="8360229" y="3871713"/>
            <a:ext cx="8316686" cy="1200329"/>
          </a:xfrm>
          <a:prstGeom prst="rect">
            <a:avLst/>
          </a:prstGeom>
          <a:noFill/>
        </p:spPr>
        <p:txBody>
          <a:bodyPr wrap="square" rtlCol="1">
            <a:spAutoFit/>
          </a:bodyPr>
          <a:lstStyle/>
          <a:p>
            <a:pPr marL="0" algn="ctr" defTabSz="1828434" rtl="1" eaLnBrk="1" latinLnBrk="0" hangingPunct="1"/>
            <a:r>
              <a:rPr lang="ar-SA" sz="7200" b="1" u="sng" dirty="0">
                <a:solidFill>
                  <a:srgbClr val="000000"/>
                </a:solidFill>
              </a:rPr>
              <a:t>ميزات الملاحظة</a:t>
            </a:r>
          </a:p>
        </p:txBody>
      </p:sp>
      <p:pic>
        <p:nvPicPr>
          <p:cNvPr id="9" name="صورة 8" descr="صورة تحتوي على نص, الخط, أبيض, لقطة شاشة&#10;&#10;تم إنشاء الوصف تلقائياً">
            <a:extLst>
              <a:ext uri="{FF2B5EF4-FFF2-40B4-BE49-F238E27FC236}">
                <a16:creationId xmlns:a16="http://schemas.microsoft.com/office/drawing/2014/main" id="{1D96F4B5-9A19-3D91-F426-3116C8268429}"/>
              </a:ext>
            </a:extLst>
          </p:cNvPr>
          <p:cNvPicPr>
            <a:picLocks noChangeAspect="1"/>
          </p:cNvPicPr>
          <p:nvPr/>
        </p:nvPicPr>
        <p:blipFill rotWithShape="1">
          <a:blip r:embed="rId2">
            <a:extLst>
              <a:ext uri="{28A0092B-C50C-407E-A947-70E740481C1C}">
                <a14:useLocalDpi xmlns:a14="http://schemas.microsoft.com/office/drawing/2010/main" val="0"/>
              </a:ext>
            </a:extLst>
          </a:blip>
          <a:srcRect l="1273" t="13590" r="6706"/>
          <a:stretch/>
        </p:blipFill>
        <p:spPr>
          <a:xfrm>
            <a:off x="6682460" y="7158464"/>
            <a:ext cx="14171392" cy="2008002"/>
          </a:xfrm>
          <a:prstGeom prst="rect">
            <a:avLst/>
          </a:prstGeom>
        </p:spPr>
      </p:pic>
      <p:pic>
        <p:nvPicPr>
          <p:cNvPr id="11" name="صورة 10" descr="صورة تحتوي على نص, الخط, لقطة شاشة, أبيض&#10;&#10;تم إنشاء الوصف تلقائياً">
            <a:extLst>
              <a:ext uri="{FF2B5EF4-FFF2-40B4-BE49-F238E27FC236}">
                <a16:creationId xmlns:a16="http://schemas.microsoft.com/office/drawing/2014/main" id="{4C2F5A37-7F28-74D3-28C5-99D02B0635AB}"/>
              </a:ext>
            </a:extLst>
          </p:cNvPr>
          <p:cNvPicPr>
            <a:picLocks noChangeAspect="1"/>
          </p:cNvPicPr>
          <p:nvPr/>
        </p:nvPicPr>
        <p:blipFill rotWithShape="1">
          <a:blip r:embed="rId3">
            <a:extLst>
              <a:ext uri="{28A0092B-C50C-407E-A947-70E740481C1C}">
                <a14:useLocalDpi xmlns:a14="http://schemas.microsoft.com/office/drawing/2010/main" val="0"/>
              </a:ext>
            </a:extLst>
          </a:blip>
          <a:srcRect t="18986"/>
          <a:stretch/>
        </p:blipFill>
        <p:spPr>
          <a:xfrm>
            <a:off x="4792420" y="9078151"/>
            <a:ext cx="14383663" cy="2008146"/>
          </a:xfrm>
          <a:prstGeom prst="rect">
            <a:avLst/>
          </a:prstGeom>
        </p:spPr>
      </p:pic>
      <p:pic>
        <p:nvPicPr>
          <p:cNvPr id="13" name="صورة 12" descr="صورة تحتوي على نص, الخط, أبيض, لقطة شاشة&#10;&#10;تم إنشاء الوصف تلقائياً">
            <a:extLst>
              <a:ext uri="{FF2B5EF4-FFF2-40B4-BE49-F238E27FC236}">
                <a16:creationId xmlns:a16="http://schemas.microsoft.com/office/drawing/2014/main" id="{646D9333-CF0A-2EDE-5783-1FA3F6AE13C0}"/>
              </a:ext>
            </a:extLst>
          </p:cNvPr>
          <p:cNvPicPr>
            <a:picLocks noChangeAspect="1"/>
          </p:cNvPicPr>
          <p:nvPr/>
        </p:nvPicPr>
        <p:blipFill rotWithShape="1">
          <a:blip r:embed="rId4">
            <a:extLst>
              <a:ext uri="{28A0092B-C50C-407E-A947-70E740481C1C}">
                <a14:useLocalDpi xmlns:a14="http://schemas.microsoft.com/office/drawing/2010/main" val="0"/>
              </a:ext>
            </a:extLst>
          </a:blip>
          <a:srcRect l="2336" t="10693"/>
          <a:stretch/>
        </p:blipFill>
        <p:spPr>
          <a:xfrm>
            <a:off x="3114651" y="10938797"/>
            <a:ext cx="14073423" cy="2320206"/>
          </a:xfrm>
          <a:prstGeom prst="rect">
            <a:avLst/>
          </a:prstGeom>
        </p:spPr>
      </p:pic>
      <p:grpSp>
        <p:nvGrpSpPr>
          <p:cNvPr id="15" name="مجموعة 14">
            <a:extLst>
              <a:ext uri="{FF2B5EF4-FFF2-40B4-BE49-F238E27FC236}">
                <a16:creationId xmlns:a16="http://schemas.microsoft.com/office/drawing/2014/main" id="{95A90C82-A9BF-BC23-3FD3-E9935D8CB849}"/>
              </a:ext>
            </a:extLst>
          </p:cNvPr>
          <p:cNvGrpSpPr/>
          <p:nvPr/>
        </p:nvGrpSpPr>
        <p:grpSpPr>
          <a:xfrm>
            <a:off x="8054962" y="5072042"/>
            <a:ext cx="14541510" cy="2233778"/>
            <a:chOff x="2995376" y="5088471"/>
            <a:chExt cx="14541510" cy="2233778"/>
          </a:xfrm>
        </p:grpSpPr>
        <p:pic>
          <p:nvPicPr>
            <p:cNvPr id="6" name="صورة 5" descr="صورة تحتوي على نص, الخط, أبيض, لقطة شاشة&#10;&#10;تم إنشاء الوصف تلقائياً">
              <a:extLst>
                <a:ext uri="{FF2B5EF4-FFF2-40B4-BE49-F238E27FC236}">
                  <a16:creationId xmlns:a16="http://schemas.microsoft.com/office/drawing/2014/main" id="{3799E7B9-2CAB-E307-F9C2-DBB9FCC40D09}"/>
                </a:ext>
              </a:extLst>
            </p:cNvPr>
            <p:cNvPicPr>
              <a:picLocks noChangeAspect="1"/>
            </p:cNvPicPr>
            <p:nvPr/>
          </p:nvPicPr>
          <p:blipFill rotWithShape="1">
            <a:blip r:embed="rId5">
              <a:extLst>
                <a:ext uri="{28A0092B-C50C-407E-A947-70E740481C1C}">
                  <a14:useLocalDpi xmlns:a14="http://schemas.microsoft.com/office/drawing/2010/main" val="0"/>
                </a:ext>
              </a:extLst>
            </a:blip>
            <a:srcRect l="1364"/>
            <a:stretch/>
          </p:blipFill>
          <p:spPr>
            <a:xfrm>
              <a:off x="2995376" y="5314247"/>
              <a:ext cx="14171393" cy="2008002"/>
            </a:xfrm>
            <a:prstGeom prst="rect">
              <a:avLst/>
            </a:prstGeom>
          </p:spPr>
        </p:pic>
        <p:sp>
          <p:nvSpPr>
            <p:cNvPr id="14" name="مستطيل 13">
              <a:extLst>
                <a:ext uri="{FF2B5EF4-FFF2-40B4-BE49-F238E27FC236}">
                  <a16:creationId xmlns:a16="http://schemas.microsoft.com/office/drawing/2014/main" id="{6BCC3598-04E9-298E-2A2E-C411127E4667}"/>
                </a:ext>
              </a:extLst>
            </p:cNvPr>
            <p:cNvSpPr/>
            <p:nvPr/>
          </p:nvSpPr>
          <p:spPr>
            <a:xfrm>
              <a:off x="13422086" y="5088471"/>
              <a:ext cx="4114800" cy="507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grpSp>
      <p:sp>
        <p:nvSpPr>
          <p:cNvPr id="2" name="Graphic 5409">
            <a:extLst>
              <a:ext uri="{FF2B5EF4-FFF2-40B4-BE49-F238E27FC236}">
                <a16:creationId xmlns:a16="http://schemas.microsoft.com/office/drawing/2014/main" id="{97CBBF4E-B7E6-018B-50D6-D4635378BACF}"/>
              </a:ext>
            </a:extLst>
          </p:cNvPr>
          <p:cNvSpPr/>
          <p:nvPr/>
        </p:nvSpPr>
        <p:spPr>
          <a:xfrm>
            <a:off x="21017044" y="10406074"/>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Tree>
    <p:extLst>
      <p:ext uri="{BB962C8B-B14F-4D97-AF65-F5344CB8AC3E}">
        <p14:creationId xmlns:p14="http://schemas.microsoft.com/office/powerpoint/2010/main" val="2797188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1+#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عنصر نائب للصورة 9" descr="صورة تحتوي على شخص, تلبيس, الوجه الإنساني, جهاز بصري&#10;&#10;تم إنشاء الوصف تلقائياً">
            <a:extLst>
              <a:ext uri="{FF2B5EF4-FFF2-40B4-BE49-F238E27FC236}">
                <a16:creationId xmlns:a16="http://schemas.microsoft.com/office/drawing/2014/main" id="{4D1CD0E5-5157-9C69-9EFC-FE4F063F0A4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9426" r="19426"/>
          <a:stretch>
            <a:fillRect/>
          </a:stretch>
        </p:blipFill>
        <p:spPr>
          <a:xfrm>
            <a:off x="9708394" y="4816951"/>
            <a:ext cx="13008082" cy="7737667"/>
          </a:xfrm>
        </p:spPr>
      </p:pic>
      <p:grpSp>
        <p:nvGrpSpPr>
          <p:cNvPr id="5" name="Picture Placeholder 3">
            <a:extLst>
              <a:ext uri="{FF2B5EF4-FFF2-40B4-BE49-F238E27FC236}">
                <a16:creationId xmlns:a16="http://schemas.microsoft.com/office/drawing/2014/main" id="{190691F2-04E5-D678-D129-05BC1F32A80A}"/>
              </a:ext>
            </a:extLst>
          </p:cNvPr>
          <p:cNvGrpSpPr/>
          <p:nvPr/>
        </p:nvGrpSpPr>
        <p:grpSpPr>
          <a:xfrm>
            <a:off x="1872511" y="0"/>
            <a:ext cx="22505139"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2677560" y="73166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5769583" y="6073909"/>
            <a:ext cx="13716001" cy="1568186"/>
          </a:xfrm>
          <a:prstGeom prst="rect">
            <a:avLst/>
          </a:prstGeom>
          <a:solidFill>
            <a:srgbClr val="C00000"/>
          </a:solidFill>
        </p:spPr>
        <p:txBody>
          <a:bodyPr wrap="square" lIns="0" tIns="0" rIns="0" bIns="0" rtlCol="0" anchor="t">
            <a:spAutoFit/>
          </a:bodyPr>
          <a:lstStyle/>
          <a:p>
            <a:pPr algn="ctr" rtl="1">
              <a:lnSpc>
                <a:spcPts val="13397"/>
              </a:lnSpc>
            </a:pPr>
            <a:r>
              <a:rPr lang="ar-SA" sz="9569" dirty="0">
                <a:solidFill>
                  <a:schemeClr val="bg1"/>
                </a:solidFill>
                <a:effectLst>
                  <a:outerShdw blurRad="38100" dist="38100" dir="2700000" algn="tl">
                    <a:srgbClr val="000000">
                      <a:alpha val="43137"/>
                    </a:srgbClr>
                  </a:outerShdw>
                </a:effectLst>
              </a:rPr>
              <a:t>الملاحظة</a:t>
            </a:r>
          </a:p>
        </p:txBody>
      </p:sp>
      <p:sp>
        <p:nvSpPr>
          <p:cNvPr id="4" name="TextBox 12">
            <a:extLst>
              <a:ext uri="{FF2B5EF4-FFF2-40B4-BE49-F238E27FC236}">
                <a16:creationId xmlns:a16="http://schemas.microsoft.com/office/drawing/2014/main" id="{3373434D-17B0-6EFD-CC09-8C00A37EF40D}"/>
              </a:ext>
            </a:extLst>
          </p:cNvPr>
          <p:cNvSpPr txBox="1"/>
          <p:nvPr/>
        </p:nvSpPr>
        <p:spPr>
          <a:xfrm>
            <a:off x="8991600" y="1593150"/>
            <a:ext cx="10668000" cy="1354217"/>
          </a:xfrm>
          <a:prstGeom prst="rect">
            <a:avLst/>
          </a:prstGeom>
          <a:solidFill>
            <a:srgbClr val="92D050"/>
          </a:solidFill>
        </p:spPr>
        <p:txBody>
          <a:bodyPr wrap="square" lIns="0" tIns="0" rIns="0" bIns="0" rtlCol="0" anchor="t">
            <a:spAutoFit/>
          </a:bodyPr>
          <a:lstStyle/>
          <a:p>
            <a:pPr algn="ctr" rtl="1"/>
            <a:r>
              <a:rPr lang="ar-SA" sz="8800" b="1" dirty="0">
                <a:solidFill>
                  <a:srgbClr val="143440"/>
                </a:solidFill>
              </a:rPr>
              <a:t>أنواع الملاحظة </a:t>
            </a:r>
            <a:endParaRPr lang="en-US" sz="8800" b="1" dirty="0">
              <a:solidFill>
                <a:srgbClr val="143440"/>
              </a:solidFill>
            </a:endParaRPr>
          </a:p>
        </p:txBody>
      </p:sp>
      <p:sp>
        <p:nvSpPr>
          <p:cNvPr id="11" name="مربع نص 10">
            <a:extLst>
              <a:ext uri="{FF2B5EF4-FFF2-40B4-BE49-F238E27FC236}">
                <a16:creationId xmlns:a16="http://schemas.microsoft.com/office/drawing/2014/main" id="{40CD7863-26D7-4C89-E0DB-72641DE9C19D}"/>
              </a:ext>
            </a:extLst>
          </p:cNvPr>
          <p:cNvSpPr txBox="1"/>
          <p:nvPr/>
        </p:nvSpPr>
        <p:spPr>
          <a:xfrm>
            <a:off x="2325777" y="6702099"/>
            <a:ext cx="6967708" cy="1754326"/>
          </a:xfrm>
          <a:prstGeom prst="rect">
            <a:avLst/>
          </a:prstGeom>
          <a:noFill/>
        </p:spPr>
        <p:txBody>
          <a:bodyPr wrap="square" rtlCol="1">
            <a:spAutoFit/>
          </a:bodyPr>
          <a:lstStyle/>
          <a:p>
            <a:r>
              <a:rPr lang="ar-SA" sz="5400" b="1" dirty="0">
                <a:solidFill>
                  <a:srgbClr val="000000"/>
                </a:solidFill>
              </a:rPr>
              <a:t>حددي  أنواع الملاحظات من خلال استراتيجية فجوة الكلمات</a:t>
            </a:r>
          </a:p>
        </p:txBody>
      </p:sp>
    </p:spTree>
    <p:extLst>
      <p:ext uri="{BB962C8B-B14F-4D97-AF65-F5344CB8AC3E}">
        <p14:creationId xmlns:p14="http://schemas.microsoft.com/office/powerpoint/2010/main" val="531325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13487978" y="86051"/>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الملاحظات </a:t>
            </a:r>
          </a:p>
        </p:txBody>
      </p:sp>
      <p:graphicFrame>
        <p:nvGraphicFramePr>
          <p:cNvPr id="2" name="جدول 1">
            <a:extLst>
              <a:ext uri="{FF2B5EF4-FFF2-40B4-BE49-F238E27FC236}">
                <a16:creationId xmlns:a16="http://schemas.microsoft.com/office/drawing/2014/main" id="{C8849583-4D7A-17FE-4DF4-42185599AE2A}"/>
              </a:ext>
            </a:extLst>
          </p:cNvPr>
          <p:cNvGraphicFramePr>
            <a:graphicFrameLocks noGrp="1"/>
          </p:cNvGraphicFramePr>
          <p:nvPr>
            <p:extLst>
              <p:ext uri="{D42A27DB-BD31-4B8C-83A1-F6EECF244321}">
                <p14:modId xmlns:p14="http://schemas.microsoft.com/office/powerpoint/2010/main" val="2228191214"/>
              </p:ext>
            </p:extLst>
          </p:nvPr>
        </p:nvGraphicFramePr>
        <p:xfrm>
          <a:off x="1148790" y="5364832"/>
          <a:ext cx="22080070" cy="7463662"/>
        </p:xfrm>
        <a:graphic>
          <a:graphicData uri="http://schemas.openxmlformats.org/drawingml/2006/table">
            <a:tbl>
              <a:tblPr rtl="1" firstRow="1" bandRow="1">
                <a:tableStyleId>{5C22544A-7EE6-4342-B048-85BDC9FD1C3A}</a:tableStyleId>
              </a:tblPr>
              <a:tblGrid>
                <a:gridCol w="4263542">
                  <a:extLst>
                    <a:ext uri="{9D8B030D-6E8A-4147-A177-3AD203B41FA5}">
                      <a16:colId xmlns:a16="http://schemas.microsoft.com/office/drawing/2014/main" val="3796545064"/>
                    </a:ext>
                  </a:extLst>
                </a:gridCol>
                <a:gridCol w="9075940">
                  <a:extLst>
                    <a:ext uri="{9D8B030D-6E8A-4147-A177-3AD203B41FA5}">
                      <a16:colId xmlns:a16="http://schemas.microsoft.com/office/drawing/2014/main" val="2685189444"/>
                    </a:ext>
                  </a:extLst>
                </a:gridCol>
                <a:gridCol w="8740588">
                  <a:extLst>
                    <a:ext uri="{9D8B030D-6E8A-4147-A177-3AD203B41FA5}">
                      <a16:colId xmlns:a16="http://schemas.microsoft.com/office/drawing/2014/main" val="1606660589"/>
                    </a:ext>
                  </a:extLst>
                </a:gridCol>
              </a:tblGrid>
              <a:tr h="1869885">
                <a:tc>
                  <a:txBody>
                    <a:bodyPr/>
                    <a:lstStyle/>
                    <a:p>
                      <a:pPr marL="0" algn="ctr" defTabSz="1828434" rtl="1" eaLnBrk="1" latinLnBrk="0" hangingPunct="1"/>
                      <a:r>
                        <a:rPr lang="ar-SA" sz="5400" b="1" dirty="0">
                          <a:solidFill>
                            <a:srgbClr val="000000"/>
                          </a:solidFill>
                        </a:rPr>
                        <a:t>النوع</a:t>
                      </a:r>
                    </a:p>
                  </a:txBody>
                  <a:tcPr anchor="ctr"/>
                </a:tc>
                <a:tc>
                  <a:txBody>
                    <a:bodyPr/>
                    <a:lstStyle/>
                    <a:p>
                      <a:pPr marL="0" algn="ctr" defTabSz="1828434" rtl="1" eaLnBrk="1" latinLnBrk="0" hangingPunct="1"/>
                      <a:r>
                        <a:rPr lang="ar-SA" sz="5400" b="1" dirty="0">
                          <a:solidFill>
                            <a:srgbClr val="000000"/>
                          </a:solidFill>
                        </a:rPr>
                        <a:t>الوصف</a:t>
                      </a:r>
                    </a:p>
                  </a:txBody>
                  <a:tcPr anchor="ctr"/>
                </a:tc>
                <a:tc>
                  <a:txBody>
                    <a:bodyPr/>
                    <a:lstStyle/>
                    <a:p>
                      <a:pPr marL="0" algn="ctr" defTabSz="1828434" rtl="1" eaLnBrk="1" latinLnBrk="0" hangingPunct="1"/>
                      <a:r>
                        <a:rPr lang="ar-SA" sz="5400" b="1" dirty="0">
                          <a:solidFill>
                            <a:srgbClr val="000000"/>
                          </a:solidFill>
                        </a:rPr>
                        <a:t>تطبيقات حياتية</a:t>
                      </a:r>
                    </a:p>
                  </a:txBody>
                  <a:tcPr anchor="ctr"/>
                </a:tc>
                <a:extLst>
                  <a:ext uri="{0D108BD9-81ED-4DB2-BD59-A6C34878D82A}">
                    <a16:rowId xmlns:a16="http://schemas.microsoft.com/office/drawing/2014/main" val="1923949719"/>
                  </a:ext>
                </a:extLst>
              </a:tr>
              <a:tr h="5593777">
                <a:tc>
                  <a:txBody>
                    <a:bodyPr/>
                    <a:lstStyle/>
                    <a:p>
                      <a:pPr algn="ctr" rtl="1"/>
                      <a:endParaRPr lang="ar-SA" sz="5400" b="1" dirty="0">
                        <a:solidFill>
                          <a:srgbClr val="000000"/>
                        </a:solidFill>
                      </a:endParaRPr>
                    </a:p>
                  </a:txBody>
                  <a:tcPr anchor="ctr"/>
                </a:tc>
                <a:tc>
                  <a:txBody>
                    <a:bodyPr/>
                    <a:lstStyle/>
                    <a:p>
                      <a:pPr algn="ctr" rtl="1"/>
                      <a:r>
                        <a:rPr lang="ar-SA" sz="5400" b="1" dirty="0">
                          <a:solidFill>
                            <a:srgbClr val="000000"/>
                          </a:solidFill>
                        </a:rPr>
                        <a:t>هي المراقبة المنظمة والمخطط لها وفق أهداف مسبقة لظاهرة معينة.</a:t>
                      </a:r>
                    </a:p>
                  </a:txBody>
                  <a:tcPr anchor="ctr"/>
                </a:tc>
                <a:tc>
                  <a:txBody>
                    <a:bodyPr/>
                    <a:lstStyle/>
                    <a:p>
                      <a:pPr marL="0" algn="ctr" defTabSz="1828434" rtl="1" eaLnBrk="1" latinLnBrk="0" hangingPunct="1"/>
                      <a:r>
                        <a:rPr lang="ar-SA" sz="5400" b="1" dirty="0">
                          <a:solidFill>
                            <a:srgbClr val="000000"/>
                          </a:solidFill>
                        </a:rPr>
                        <a:t>ملاحظة الطلاب ذوي السلوكيات السلبية (التدخين، الملبس المخالف، التأخر الصباحي) في المرحلة الثانوية.</a:t>
                      </a:r>
                    </a:p>
                  </a:txBody>
                  <a:tcPr anchor="ctr"/>
                </a:tc>
                <a:extLst>
                  <a:ext uri="{0D108BD9-81ED-4DB2-BD59-A6C34878D82A}">
                    <a16:rowId xmlns:a16="http://schemas.microsoft.com/office/drawing/2014/main" val="2764800948"/>
                  </a:ext>
                </a:extLst>
              </a:tr>
            </a:tbl>
          </a:graphicData>
        </a:graphic>
      </p:graphicFrame>
      <p:sp>
        <p:nvSpPr>
          <p:cNvPr id="6" name="Graphic 5409">
            <a:extLst>
              <a:ext uri="{FF2B5EF4-FFF2-40B4-BE49-F238E27FC236}">
                <a16:creationId xmlns:a16="http://schemas.microsoft.com/office/drawing/2014/main" id="{56DA4546-92A3-F57E-4A81-6156031DACAE}"/>
              </a:ext>
            </a:extLst>
          </p:cNvPr>
          <p:cNvSpPr/>
          <p:nvPr/>
        </p:nvSpPr>
        <p:spPr>
          <a:xfrm>
            <a:off x="781703" y="319852"/>
            <a:ext cx="2656175" cy="2240048"/>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
        <p:nvSpPr>
          <p:cNvPr id="7" name="مربع نص 6">
            <a:extLst>
              <a:ext uri="{FF2B5EF4-FFF2-40B4-BE49-F238E27FC236}">
                <a16:creationId xmlns:a16="http://schemas.microsoft.com/office/drawing/2014/main" id="{F2B665A7-3254-0DB6-1277-B555EEC74B28}"/>
              </a:ext>
            </a:extLst>
          </p:cNvPr>
          <p:cNvSpPr txBox="1"/>
          <p:nvPr/>
        </p:nvSpPr>
        <p:spPr>
          <a:xfrm>
            <a:off x="18660643" y="8634998"/>
            <a:ext cx="4232937" cy="923330"/>
          </a:xfrm>
          <a:prstGeom prst="rect">
            <a:avLst/>
          </a:prstGeom>
          <a:noFill/>
        </p:spPr>
        <p:txBody>
          <a:bodyPr wrap="square" rtlCol="1">
            <a:spAutoFit/>
          </a:bodyPr>
          <a:lstStyle/>
          <a:p>
            <a:pPr algn="ctr" rtl="1"/>
            <a:r>
              <a:rPr lang="ar-SA" sz="5400" b="1" dirty="0">
                <a:solidFill>
                  <a:srgbClr val="C00000"/>
                </a:solidFill>
              </a:rPr>
              <a:t>المقيدة</a:t>
            </a:r>
          </a:p>
        </p:txBody>
      </p:sp>
      <p:cxnSp>
        <p:nvCxnSpPr>
          <p:cNvPr id="9" name="رابط مستقيم 8">
            <a:extLst>
              <a:ext uri="{FF2B5EF4-FFF2-40B4-BE49-F238E27FC236}">
                <a16:creationId xmlns:a16="http://schemas.microsoft.com/office/drawing/2014/main" id="{C3A49885-4C24-87FB-EA94-2A6CE7A48D8B}"/>
              </a:ext>
            </a:extLst>
          </p:cNvPr>
          <p:cNvCxnSpPr/>
          <p:nvPr/>
        </p:nvCxnSpPr>
        <p:spPr>
          <a:xfrm>
            <a:off x="24377650" y="356911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رابط مستقيم 10">
            <a:extLst>
              <a:ext uri="{FF2B5EF4-FFF2-40B4-BE49-F238E27FC236}">
                <a16:creationId xmlns:a16="http://schemas.microsoft.com/office/drawing/2014/main" id="{72F1577E-4436-E018-E158-8FA68E636295}"/>
              </a:ext>
            </a:extLst>
          </p:cNvPr>
          <p:cNvCxnSpPr>
            <a:cxnSpLocks/>
          </p:cNvCxnSpPr>
          <p:nvPr/>
        </p:nvCxnSpPr>
        <p:spPr>
          <a:xfrm flipH="1">
            <a:off x="0" y="3172780"/>
            <a:ext cx="2437765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شكل بيضاوي 12">
            <a:extLst>
              <a:ext uri="{FF2B5EF4-FFF2-40B4-BE49-F238E27FC236}">
                <a16:creationId xmlns:a16="http://schemas.microsoft.com/office/drawing/2014/main" id="{2CFB460D-192B-B7A2-7E16-D383DBE27EE1}"/>
              </a:ext>
            </a:extLst>
          </p:cNvPr>
          <p:cNvSpPr/>
          <p:nvPr/>
        </p:nvSpPr>
        <p:spPr>
          <a:xfrm>
            <a:off x="22349364" y="3785656"/>
            <a:ext cx="1758991" cy="17907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dirty="0"/>
              <a:t>1</a:t>
            </a:r>
          </a:p>
        </p:txBody>
      </p:sp>
      <p:sp>
        <p:nvSpPr>
          <p:cNvPr id="14" name="مخطط انسيابي: محطة طرفية 13">
            <a:extLst>
              <a:ext uri="{FF2B5EF4-FFF2-40B4-BE49-F238E27FC236}">
                <a16:creationId xmlns:a16="http://schemas.microsoft.com/office/drawing/2014/main" id="{6F751B4C-06FD-B6A4-2ED3-8E08BA2D8F5B}"/>
              </a:ext>
            </a:extLst>
          </p:cNvPr>
          <p:cNvSpPr/>
          <p:nvPr/>
        </p:nvSpPr>
        <p:spPr>
          <a:xfrm>
            <a:off x="524357" y="2505076"/>
            <a:ext cx="3170865" cy="966295"/>
          </a:xfrm>
          <a:prstGeom prst="flowChartTermina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فجوة الكلمات</a:t>
            </a:r>
          </a:p>
        </p:txBody>
      </p:sp>
    </p:spTree>
    <p:extLst>
      <p:ext uri="{BB962C8B-B14F-4D97-AF65-F5344CB8AC3E}">
        <p14:creationId xmlns:p14="http://schemas.microsoft.com/office/powerpoint/2010/main" val="33157958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15453360" y="1464256"/>
            <a:ext cx="8924290"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الملاحظات</a:t>
            </a:r>
          </a:p>
        </p:txBody>
      </p:sp>
      <p:graphicFrame>
        <p:nvGraphicFramePr>
          <p:cNvPr id="2" name="جدول 1">
            <a:extLst>
              <a:ext uri="{FF2B5EF4-FFF2-40B4-BE49-F238E27FC236}">
                <a16:creationId xmlns:a16="http://schemas.microsoft.com/office/drawing/2014/main" id="{C8849583-4D7A-17FE-4DF4-42185599AE2A}"/>
              </a:ext>
            </a:extLst>
          </p:cNvPr>
          <p:cNvGraphicFramePr>
            <a:graphicFrameLocks noGrp="1"/>
          </p:cNvGraphicFramePr>
          <p:nvPr>
            <p:extLst>
              <p:ext uri="{D42A27DB-BD31-4B8C-83A1-F6EECF244321}">
                <p14:modId xmlns:p14="http://schemas.microsoft.com/office/powerpoint/2010/main" val="2548172381"/>
              </p:ext>
            </p:extLst>
          </p:nvPr>
        </p:nvGraphicFramePr>
        <p:xfrm>
          <a:off x="1148790" y="5364832"/>
          <a:ext cx="22080070" cy="7463662"/>
        </p:xfrm>
        <a:graphic>
          <a:graphicData uri="http://schemas.openxmlformats.org/drawingml/2006/table">
            <a:tbl>
              <a:tblPr rtl="1" firstRow="1" bandRow="1">
                <a:tableStyleId>{5C22544A-7EE6-4342-B048-85BDC9FD1C3A}</a:tableStyleId>
              </a:tblPr>
              <a:tblGrid>
                <a:gridCol w="4263542">
                  <a:extLst>
                    <a:ext uri="{9D8B030D-6E8A-4147-A177-3AD203B41FA5}">
                      <a16:colId xmlns:a16="http://schemas.microsoft.com/office/drawing/2014/main" val="3796545064"/>
                    </a:ext>
                  </a:extLst>
                </a:gridCol>
                <a:gridCol w="9075940">
                  <a:extLst>
                    <a:ext uri="{9D8B030D-6E8A-4147-A177-3AD203B41FA5}">
                      <a16:colId xmlns:a16="http://schemas.microsoft.com/office/drawing/2014/main" val="2685189444"/>
                    </a:ext>
                  </a:extLst>
                </a:gridCol>
                <a:gridCol w="8740588">
                  <a:extLst>
                    <a:ext uri="{9D8B030D-6E8A-4147-A177-3AD203B41FA5}">
                      <a16:colId xmlns:a16="http://schemas.microsoft.com/office/drawing/2014/main" val="1606660589"/>
                    </a:ext>
                  </a:extLst>
                </a:gridCol>
              </a:tblGrid>
              <a:tr h="1869885">
                <a:tc>
                  <a:txBody>
                    <a:bodyPr/>
                    <a:lstStyle/>
                    <a:p>
                      <a:pPr marL="0" algn="ctr" defTabSz="1828434" rtl="1" eaLnBrk="1" latinLnBrk="0" hangingPunct="1"/>
                      <a:r>
                        <a:rPr lang="ar-SA" sz="5400" b="1" dirty="0">
                          <a:solidFill>
                            <a:srgbClr val="000000"/>
                          </a:solidFill>
                        </a:rPr>
                        <a:t>النوع</a:t>
                      </a:r>
                    </a:p>
                  </a:txBody>
                  <a:tcPr anchor="ctr"/>
                </a:tc>
                <a:tc>
                  <a:txBody>
                    <a:bodyPr/>
                    <a:lstStyle/>
                    <a:p>
                      <a:pPr marL="0" algn="ctr" defTabSz="1828434" rtl="1" eaLnBrk="1" latinLnBrk="0" hangingPunct="1"/>
                      <a:r>
                        <a:rPr lang="ar-SA" sz="5400" b="1" dirty="0">
                          <a:solidFill>
                            <a:srgbClr val="000000"/>
                          </a:solidFill>
                        </a:rPr>
                        <a:t>الوصف</a:t>
                      </a:r>
                    </a:p>
                  </a:txBody>
                  <a:tcPr anchor="ctr"/>
                </a:tc>
                <a:tc>
                  <a:txBody>
                    <a:bodyPr/>
                    <a:lstStyle/>
                    <a:p>
                      <a:pPr marL="0" algn="ctr" defTabSz="1828434" rtl="1" eaLnBrk="1" latinLnBrk="0" hangingPunct="1"/>
                      <a:r>
                        <a:rPr lang="ar-SA" sz="5400" b="1" dirty="0">
                          <a:solidFill>
                            <a:srgbClr val="000000"/>
                          </a:solidFill>
                        </a:rPr>
                        <a:t>تطبيقات حياتية</a:t>
                      </a:r>
                    </a:p>
                  </a:txBody>
                  <a:tcPr anchor="ctr"/>
                </a:tc>
                <a:extLst>
                  <a:ext uri="{0D108BD9-81ED-4DB2-BD59-A6C34878D82A}">
                    <a16:rowId xmlns:a16="http://schemas.microsoft.com/office/drawing/2014/main" val="1923949719"/>
                  </a:ext>
                </a:extLst>
              </a:tr>
              <a:tr h="5593777">
                <a:tc>
                  <a:txBody>
                    <a:bodyPr/>
                    <a:lstStyle/>
                    <a:p>
                      <a:pPr algn="ctr" rtl="1"/>
                      <a:endParaRPr lang="ar-SA" sz="5400" b="1" dirty="0">
                        <a:solidFill>
                          <a:srgbClr val="000000"/>
                        </a:solidFill>
                      </a:endParaRPr>
                    </a:p>
                  </a:txBody>
                  <a:tcPr anchor="ctr"/>
                </a:tc>
                <a:tc>
                  <a:txBody>
                    <a:bodyPr/>
                    <a:lstStyle/>
                    <a:p>
                      <a:pPr algn="ctr" rtl="1"/>
                      <a:r>
                        <a:rPr lang="ar-SA" sz="5400" b="1" dirty="0">
                          <a:solidFill>
                            <a:srgbClr val="000000"/>
                          </a:solidFill>
                        </a:rPr>
                        <a:t>تهتم بجمع معلومات عن ظاهرة معينة دون تحديد مسبق لنوع المعلومات المراد جمعها.</a:t>
                      </a:r>
                    </a:p>
                  </a:txBody>
                  <a:tcPr anchor="ctr"/>
                </a:tc>
                <a:tc>
                  <a:txBody>
                    <a:bodyPr/>
                    <a:lstStyle/>
                    <a:p>
                      <a:pPr marL="0" algn="ctr" defTabSz="1828434" rtl="1" eaLnBrk="1" latinLnBrk="0" hangingPunct="1"/>
                      <a:r>
                        <a:rPr lang="ar-SA" sz="5400" b="1" dirty="0">
                          <a:solidFill>
                            <a:srgbClr val="000000"/>
                          </a:solidFill>
                        </a:rPr>
                        <a:t>ملاحظة الخدمات التي تقدمها المقاصف المدرسية في المدارس.</a:t>
                      </a:r>
                    </a:p>
                  </a:txBody>
                  <a:tcPr anchor="ctr"/>
                </a:tc>
                <a:extLst>
                  <a:ext uri="{0D108BD9-81ED-4DB2-BD59-A6C34878D82A}">
                    <a16:rowId xmlns:a16="http://schemas.microsoft.com/office/drawing/2014/main" val="2764800948"/>
                  </a:ext>
                </a:extLst>
              </a:tr>
            </a:tbl>
          </a:graphicData>
        </a:graphic>
      </p:graphicFrame>
      <p:sp>
        <p:nvSpPr>
          <p:cNvPr id="6" name="مربع نص 5">
            <a:extLst>
              <a:ext uri="{FF2B5EF4-FFF2-40B4-BE49-F238E27FC236}">
                <a16:creationId xmlns:a16="http://schemas.microsoft.com/office/drawing/2014/main" id="{DC9F81C1-AC7A-0079-238E-E6983F79DAAA}"/>
              </a:ext>
            </a:extLst>
          </p:cNvPr>
          <p:cNvSpPr txBox="1"/>
          <p:nvPr/>
        </p:nvSpPr>
        <p:spPr>
          <a:xfrm>
            <a:off x="18660643" y="8634998"/>
            <a:ext cx="4232937" cy="923330"/>
          </a:xfrm>
          <a:prstGeom prst="rect">
            <a:avLst/>
          </a:prstGeom>
          <a:noFill/>
        </p:spPr>
        <p:txBody>
          <a:bodyPr wrap="square" rtlCol="1">
            <a:spAutoFit/>
          </a:bodyPr>
          <a:lstStyle/>
          <a:p>
            <a:pPr algn="ctr" rtl="1"/>
            <a:r>
              <a:rPr lang="ar-SA" sz="5400" b="1" dirty="0">
                <a:solidFill>
                  <a:srgbClr val="C00000"/>
                </a:solidFill>
              </a:rPr>
              <a:t>غير مقيدة</a:t>
            </a:r>
          </a:p>
        </p:txBody>
      </p:sp>
      <p:sp>
        <p:nvSpPr>
          <p:cNvPr id="7" name="Graphic 5409">
            <a:extLst>
              <a:ext uri="{FF2B5EF4-FFF2-40B4-BE49-F238E27FC236}">
                <a16:creationId xmlns:a16="http://schemas.microsoft.com/office/drawing/2014/main" id="{90EF47DF-F117-03C6-CEC5-89DF69F511E4}"/>
              </a:ext>
            </a:extLst>
          </p:cNvPr>
          <p:cNvSpPr/>
          <p:nvPr/>
        </p:nvSpPr>
        <p:spPr>
          <a:xfrm>
            <a:off x="781703" y="319851"/>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74841490-E4F2-8021-5145-57B1F8031CA7}"/>
              </a:ext>
            </a:extLst>
          </p:cNvPr>
          <p:cNvCxnSpPr>
            <a:cxnSpLocks/>
          </p:cNvCxnSpPr>
          <p:nvPr/>
        </p:nvCxnSpPr>
        <p:spPr>
          <a:xfrm flipH="1">
            <a:off x="0" y="3873820"/>
            <a:ext cx="2437765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شكل بيضاوي 8">
            <a:extLst>
              <a:ext uri="{FF2B5EF4-FFF2-40B4-BE49-F238E27FC236}">
                <a16:creationId xmlns:a16="http://schemas.microsoft.com/office/drawing/2014/main" id="{03F66098-6187-8FDE-0A89-D35EF1DBF80A}"/>
              </a:ext>
            </a:extLst>
          </p:cNvPr>
          <p:cNvSpPr/>
          <p:nvPr/>
        </p:nvSpPr>
        <p:spPr>
          <a:xfrm>
            <a:off x="22349364" y="3785656"/>
            <a:ext cx="1758991" cy="17907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dirty="0"/>
              <a:t>2</a:t>
            </a:r>
          </a:p>
        </p:txBody>
      </p:sp>
      <p:sp>
        <p:nvSpPr>
          <p:cNvPr id="10" name="مخطط انسيابي: محطة طرفية 9">
            <a:extLst>
              <a:ext uri="{FF2B5EF4-FFF2-40B4-BE49-F238E27FC236}">
                <a16:creationId xmlns:a16="http://schemas.microsoft.com/office/drawing/2014/main" id="{6409B6B7-7351-6924-8C88-150CA18476B7}"/>
              </a:ext>
            </a:extLst>
          </p:cNvPr>
          <p:cNvSpPr/>
          <p:nvPr/>
        </p:nvSpPr>
        <p:spPr>
          <a:xfrm>
            <a:off x="524357" y="2842667"/>
            <a:ext cx="3170865" cy="966295"/>
          </a:xfrm>
          <a:prstGeom prst="flowChartTermina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فجوة الكلمات</a:t>
            </a:r>
          </a:p>
        </p:txBody>
      </p:sp>
    </p:spTree>
    <p:extLst>
      <p:ext uri="{BB962C8B-B14F-4D97-AF65-F5344CB8AC3E}">
        <p14:creationId xmlns:p14="http://schemas.microsoft.com/office/powerpoint/2010/main" val="2707551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BDB0C50-7B49-1CFF-332E-3808559A05EB}"/>
              </a:ext>
            </a:extLst>
          </p:cNvPr>
          <p:cNvSpPr txBox="1"/>
          <p:nvPr/>
        </p:nvSpPr>
        <p:spPr>
          <a:xfrm>
            <a:off x="8360229" y="3871713"/>
            <a:ext cx="8316686" cy="1200329"/>
          </a:xfrm>
          <a:prstGeom prst="rect">
            <a:avLst/>
          </a:prstGeom>
          <a:noFill/>
        </p:spPr>
        <p:txBody>
          <a:bodyPr wrap="square" rtlCol="1">
            <a:spAutoFit/>
          </a:bodyPr>
          <a:lstStyle/>
          <a:p>
            <a:pPr marL="0" algn="ctr" defTabSz="1828434" rtl="1" eaLnBrk="1" latinLnBrk="0" hangingPunct="1"/>
            <a:r>
              <a:rPr lang="ar-SA" sz="7200" b="1" u="sng" dirty="0">
                <a:solidFill>
                  <a:srgbClr val="000000"/>
                </a:solidFill>
              </a:rPr>
              <a:t>أنواع الملاحظات</a:t>
            </a:r>
          </a:p>
        </p:txBody>
      </p:sp>
      <p:graphicFrame>
        <p:nvGraphicFramePr>
          <p:cNvPr id="2" name="جدول 1">
            <a:extLst>
              <a:ext uri="{FF2B5EF4-FFF2-40B4-BE49-F238E27FC236}">
                <a16:creationId xmlns:a16="http://schemas.microsoft.com/office/drawing/2014/main" id="{C8849583-4D7A-17FE-4DF4-42185599AE2A}"/>
              </a:ext>
            </a:extLst>
          </p:cNvPr>
          <p:cNvGraphicFramePr>
            <a:graphicFrameLocks noGrp="1"/>
          </p:cNvGraphicFramePr>
          <p:nvPr>
            <p:extLst>
              <p:ext uri="{D42A27DB-BD31-4B8C-83A1-F6EECF244321}">
                <p14:modId xmlns:p14="http://schemas.microsoft.com/office/powerpoint/2010/main" val="429309356"/>
              </p:ext>
            </p:extLst>
          </p:nvPr>
        </p:nvGraphicFramePr>
        <p:xfrm>
          <a:off x="1148790" y="5364832"/>
          <a:ext cx="22080070" cy="7463662"/>
        </p:xfrm>
        <a:graphic>
          <a:graphicData uri="http://schemas.openxmlformats.org/drawingml/2006/table">
            <a:tbl>
              <a:tblPr rtl="1" firstRow="1" bandRow="1">
                <a:tableStyleId>{5C22544A-7EE6-4342-B048-85BDC9FD1C3A}</a:tableStyleId>
              </a:tblPr>
              <a:tblGrid>
                <a:gridCol w="4263542">
                  <a:extLst>
                    <a:ext uri="{9D8B030D-6E8A-4147-A177-3AD203B41FA5}">
                      <a16:colId xmlns:a16="http://schemas.microsoft.com/office/drawing/2014/main" val="3796545064"/>
                    </a:ext>
                  </a:extLst>
                </a:gridCol>
                <a:gridCol w="9075940">
                  <a:extLst>
                    <a:ext uri="{9D8B030D-6E8A-4147-A177-3AD203B41FA5}">
                      <a16:colId xmlns:a16="http://schemas.microsoft.com/office/drawing/2014/main" val="2685189444"/>
                    </a:ext>
                  </a:extLst>
                </a:gridCol>
                <a:gridCol w="8740588">
                  <a:extLst>
                    <a:ext uri="{9D8B030D-6E8A-4147-A177-3AD203B41FA5}">
                      <a16:colId xmlns:a16="http://schemas.microsoft.com/office/drawing/2014/main" val="1606660589"/>
                    </a:ext>
                  </a:extLst>
                </a:gridCol>
              </a:tblGrid>
              <a:tr h="1869885">
                <a:tc>
                  <a:txBody>
                    <a:bodyPr/>
                    <a:lstStyle/>
                    <a:p>
                      <a:pPr marL="0" algn="ctr" defTabSz="1828434" rtl="1" eaLnBrk="1" latinLnBrk="0" hangingPunct="1"/>
                      <a:r>
                        <a:rPr lang="ar-SA" sz="5400" b="1" dirty="0">
                          <a:solidFill>
                            <a:srgbClr val="000000"/>
                          </a:solidFill>
                        </a:rPr>
                        <a:t>النوع</a:t>
                      </a:r>
                    </a:p>
                  </a:txBody>
                  <a:tcPr anchor="ctr"/>
                </a:tc>
                <a:tc>
                  <a:txBody>
                    <a:bodyPr/>
                    <a:lstStyle/>
                    <a:p>
                      <a:pPr marL="0" algn="ctr" defTabSz="1828434" rtl="1" eaLnBrk="1" latinLnBrk="0" hangingPunct="1"/>
                      <a:r>
                        <a:rPr lang="ar-SA" sz="5400" b="1" dirty="0">
                          <a:solidFill>
                            <a:srgbClr val="000000"/>
                          </a:solidFill>
                        </a:rPr>
                        <a:t>الوصف</a:t>
                      </a:r>
                    </a:p>
                  </a:txBody>
                  <a:tcPr anchor="ctr"/>
                </a:tc>
                <a:tc>
                  <a:txBody>
                    <a:bodyPr/>
                    <a:lstStyle/>
                    <a:p>
                      <a:pPr marL="0" algn="ctr" defTabSz="1828434" rtl="1" eaLnBrk="1" latinLnBrk="0" hangingPunct="1"/>
                      <a:r>
                        <a:rPr lang="ar-SA" sz="5400" b="1" dirty="0">
                          <a:solidFill>
                            <a:srgbClr val="000000"/>
                          </a:solidFill>
                        </a:rPr>
                        <a:t>تطبيقات حياتية</a:t>
                      </a:r>
                    </a:p>
                  </a:txBody>
                  <a:tcPr anchor="ctr"/>
                </a:tc>
                <a:extLst>
                  <a:ext uri="{0D108BD9-81ED-4DB2-BD59-A6C34878D82A}">
                    <a16:rowId xmlns:a16="http://schemas.microsoft.com/office/drawing/2014/main" val="1923949719"/>
                  </a:ext>
                </a:extLst>
              </a:tr>
              <a:tr h="5593777">
                <a:tc>
                  <a:txBody>
                    <a:bodyPr/>
                    <a:lstStyle/>
                    <a:p>
                      <a:pPr algn="ctr" rtl="1"/>
                      <a:endParaRPr lang="ar-SA" sz="5400" b="1" dirty="0">
                        <a:solidFill>
                          <a:srgbClr val="000000"/>
                        </a:solidFill>
                      </a:endParaRPr>
                    </a:p>
                  </a:txBody>
                  <a:tcPr anchor="ctr"/>
                </a:tc>
                <a:tc>
                  <a:txBody>
                    <a:bodyPr/>
                    <a:lstStyle/>
                    <a:p>
                      <a:pPr algn="ctr" rtl="1"/>
                      <a:r>
                        <a:rPr lang="ar-SA" sz="5400" b="1" dirty="0">
                          <a:solidFill>
                            <a:srgbClr val="000000"/>
                          </a:solidFill>
                        </a:rPr>
                        <a:t>هي ملاحظة الظاهرة (موضوع البحث) دون وسيط المحاولة فهمها والكشف عن واقعها.</a:t>
                      </a:r>
                    </a:p>
                  </a:txBody>
                  <a:tcPr anchor="ctr"/>
                </a:tc>
                <a:tc>
                  <a:txBody>
                    <a:bodyPr/>
                    <a:lstStyle/>
                    <a:p>
                      <a:pPr marL="0" algn="ctr" defTabSz="1828434" rtl="1" eaLnBrk="1" latinLnBrk="0" hangingPunct="1"/>
                      <a:r>
                        <a:rPr lang="ar-SA" sz="5400" b="1" dirty="0">
                          <a:solidFill>
                            <a:srgbClr val="000000"/>
                          </a:solidFill>
                        </a:rPr>
                        <a:t>مثل: (مراقبة المواظبة والسلوك، والمحلات التجارية، الأحداث الجارية في الحياة اليومية) دراسة مدى التزام طلاب المرحلة الثانوية بتطبيق لوائح المواظبة والسلوك.</a:t>
                      </a:r>
                    </a:p>
                  </a:txBody>
                  <a:tcPr anchor="ctr"/>
                </a:tc>
                <a:extLst>
                  <a:ext uri="{0D108BD9-81ED-4DB2-BD59-A6C34878D82A}">
                    <a16:rowId xmlns:a16="http://schemas.microsoft.com/office/drawing/2014/main" val="2764800948"/>
                  </a:ext>
                </a:extLst>
              </a:tr>
            </a:tbl>
          </a:graphicData>
        </a:graphic>
      </p:graphicFrame>
      <p:sp>
        <p:nvSpPr>
          <p:cNvPr id="6" name="Graphic 5409">
            <a:extLst>
              <a:ext uri="{FF2B5EF4-FFF2-40B4-BE49-F238E27FC236}">
                <a16:creationId xmlns:a16="http://schemas.microsoft.com/office/drawing/2014/main" id="{68C00F33-F3B1-1BD2-03CC-3C66B1C6DD20}"/>
              </a:ext>
            </a:extLst>
          </p:cNvPr>
          <p:cNvSpPr/>
          <p:nvPr/>
        </p:nvSpPr>
        <p:spPr>
          <a:xfrm>
            <a:off x="781703" y="319851"/>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sp>
        <p:nvSpPr>
          <p:cNvPr id="7" name="مستطيل: زوايا مستديرة 3">
            <a:extLst>
              <a:ext uri="{FF2B5EF4-FFF2-40B4-BE49-F238E27FC236}">
                <a16:creationId xmlns:a16="http://schemas.microsoft.com/office/drawing/2014/main" id="{633282F2-4EC9-BC6C-E184-1B91D98127AA}"/>
              </a:ext>
            </a:extLst>
          </p:cNvPr>
          <p:cNvSpPr/>
          <p:nvPr/>
        </p:nvSpPr>
        <p:spPr>
          <a:xfrm>
            <a:off x="15453360" y="1464256"/>
            <a:ext cx="8924290"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الملاحظات</a:t>
            </a:r>
          </a:p>
        </p:txBody>
      </p:sp>
      <p:sp>
        <p:nvSpPr>
          <p:cNvPr id="8" name="مربع نص 7">
            <a:extLst>
              <a:ext uri="{FF2B5EF4-FFF2-40B4-BE49-F238E27FC236}">
                <a16:creationId xmlns:a16="http://schemas.microsoft.com/office/drawing/2014/main" id="{41F7115C-6915-087F-2662-554B8BD8EF10}"/>
              </a:ext>
            </a:extLst>
          </p:cNvPr>
          <p:cNvSpPr txBox="1"/>
          <p:nvPr/>
        </p:nvSpPr>
        <p:spPr>
          <a:xfrm>
            <a:off x="18989040" y="8634998"/>
            <a:ext cx="3904540" cy="923330"/>
          </a:xfrm>
          <a:prstGeom prst="rect">
            <a:avLst/>
          </a:prstGeom>
          <a:noFill/>
        </p:spPr>
        <p:txBody>
          <a:bodyPr wrap="square" rtlCol="1">
            <a:spAutoFit/>
          </a:bodyPr>
          <a:lstStyle/>
          <a:p>
            <a:pPr algn="ctr" rtl="1"/>
            <a:r>
              <a:rPr lang="ar-SA" sz="5400" b="1" dirty="0">
                <a:solidFill>
                  <a:srgbClr val="C00000"/>
                </a:solidFill>
              </a:rPr>
              <a:t>المباشرة</a:t>
            </a:r>
          </a:p>
        </p:txBody>
      </p:sp>
      <p:cxnSp>
        <p:nvCxnSpPr>
          <p:cNvPr id="9" name="رابط مستقيم 8">
            <a:extLst>
              <a:ext uri="{FF2B5EF4-FFF2-40B4-BE49-F238E27FC236}">
                <a16:creationId xmlns:a16="http://schemas.microsoft.com/office/drawing/2014/main" id="{439F83E1-3689-120E-F30C-59DE048260CE}"/>
              </a:ext>
            </a:extLst>
          </p:cNvPr>
          <p:cNvCxnSpPr>
            <a:cxnSpLocks/>
          </p:cNvCxnSpPr>
          <p:nvPr/>
        </p:nvCxnSpPr>
        <p:spPr>
          <a:xfrm flipH="1">
            <a:off x="0" y="3873820"/>
            <a:ext cx="2437765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شكل بيضاوي 9">
            <a:extLst>
              <a:ext uri="{FF2B5EF4-FFF2-40B4-BE49-F238E27FC236}">
                <a16:creationId xmlns:a16="http://schemas.microsoft.com/office/drawing/2014/main" id="{FD935E0D-94BB-D100-8A66-685F6790D138}"/>
              </a:ext>
            </a:extLst>
          </p:cNvPr>
          <p:cNvSpPr/>
          <p:nvPr/>
        </p:nvSpPr>
        <p:spPr>
          <a:xfrm>
            <a:off x="22349364" y="3785656"/>
            <a:ext cx="1758991" cy="17907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dirty="0"/>
              <a:t>3</a:t>
            </a:r>
          </a:p>
        </p:txBody>
      </p:sp>
      <p:sp>
        <p:nvSpPr>
          <p:cNvPr id="11" name="مخطط انسيابي: محطة طرفية 10">
            <a:extLst>
              <a:ext uri="{FF2B5EF4-FFF2-40B4-BE49-F238E27FC236}">
                <a16:creationId xmlns:a16="http://schemas.microsoft.com/office/drawing/2014/main" id="{696F2DE9-3F7B-FDE4-10ED-B9BA097074EB}"/>
              </a:ext>
            </a:extLst>
          </p:cNvPr>
          <p:cNvSpPr/>
          <p:nvPr/>
        </p:nvSpPr>
        <p:spPr>
          <a:xfrm>
            <a:off x="524357" y="2951990"/>
            <a:ext cx="3170865" cy="966295"/>
          </a:xfrm>
          <a:prstGeom prst="flowChartTermina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فجوة الكلمات</a:t>
            </a:r>
          </a:p>
        </p:txBody>
      </p:sp>
    </p:spTree>
    <p:extLst>
      <p:ext uri="{BB962C8B-B14F-4D97-AF65-F5344CB8AC3E}">
        <p14:creationId xmlns:p14="http://schemas.microsoft.com/office/powerpoint/2010/main" val="2575796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a:extLst>
              <a:ext uri="{FF2B5EF4-FFF2-40B4-BE49-F238E27FC236}">
                <a16:creationId xmlns:a16="http://schemas.microsoft.com/office/drawing/2014/main" id="{CBDB0C50-7B49-1CFF-332E-3808559A05EB}"/>
              </a:ext>
            </a:extLst>
          </p:cNvPr>
          <p:cNvSpPr txBox="1"/>
          <p:nvPr/>
        </p:nvSpPr>
        <p:spPr>
          <a:xfrm>
            <a:off x="8360229" y="3871713"/>
            <a:ext cx="8316686" cy="1200329"/>
          </a:xfrm>
          <a:prstGeom prst="rect">
            <a:avLst/>
          </a:prstGeom>
          <a:noFill/>
        </p:spPr>
        <p:txBody>
          <a:bodyPr wrap="square" rtlCol="1">
            <a:spAutoFit/>
          </a:bodyPr>
          <a:lstStyle/>
          <a:p>
            <a:pPr marL="0" algn="ctr" defTabSz="1828434" rtl="1" eaLnBrk="1" latinLnBrk="0" hangingPunct="1"/>
            <a:r>
              <a:rPr lang="ar-SA" sz="7200" b="1" u="sng" dirty="0">
                <a:solidFill>
                  <a:srgbClr val="000000"/>
                </a:solidFill>
              </a:rPr>
              <a:t>أنواع الملاحظات</a:t>
            </a:r>
          </a:p>
        </p:txBody>
      </p:sp>
      <p:graphicFrame>
        <p:nvGraphicFramePr>
          <p:cNvPr id="2" name="جدول 1">
            <a:extLst>
              <a:ext uri="{FF2B5EF4-FFF2-40B4-BE49-F238E27FC236}">
                <a16:creationId xmlns:a16="http://schemas.microsoft.com/office/drawing/2014/main" id="{C8849583-4D7A-17FE-4DF4-42185599AE2A}"/>
              </a:ext>
            </a:extLst>
          </p:cNvPr>
          <p:cNvGraphicFramePr>
            <a:graphicFrameLocks noGrp="1"/>
          </p:cNvGraphicFramePr>
          <p:nvPr>
            <p:extLst>
              <p:ext uri="{D42A27DB-BD31-4B8C-83A1-F6EECF244321}">
                <p14:modId xmlns:p14="http://schemas.microsoft.com/office/powerpoint/2010/main" val="783862448"/>
              </p:ext>
            </p:extLst>
          </p:nvPr>
        </p:nvGraphicFramePr>
        <p:xfrm>
          <a:off x="1148790" y="5364832"/>
          <a:ext cx="22080070" cy="7463662"/>
        </p:xfrm>
        <a:graphic>
          <a:graphicData uri="http://schemas.openxmlformats.org/drawingml/2006/table">
            <a:tbl>
              <a:tblPr rtl="1" firstRow="1" bandRow="1">
                <a:tableStyleId>{5C22544A-7EE6-4342-B048-85BDC9FD1C3A}</a:tableStyleId>
              </a:tblPr>
              <a:tblGrid>
                <a:gridCol w="4263542">
                  <a:extLst>
                    <a:ext uri="{9D8B030D-6E8A-4147-A177-3AD203B41FA5}">
                      <a16:colId xmlns:a16="http://schemas.microsoft.com/office/drawing/2014/main" val="3796545064"/>
                    </a:ext>
                  </a:extLst>
                </a:gridCol>
                <a:gridCol w="9075940">
                  <a:extLst>
                    <a:ext uri="{9D8B030D-6E8A-4147-A177-3AD203B41FA5}">
                      <a16:colId xmlns:a16="http://schemas.microsoft.com/office/drawing/2014/main" val="2685189444"/>
                    </a:ext>
                  </a:extLst>
                </a:gridCol>
                <a:gridCol w="8740588">
                  <a:extLst>
                    <a:ext uri="{9D8B030D-6E8A-4147-A177-3AD203B41FA5}">
                      <a16:colId xmlns:a16="http://schemas.microsoft.com/office/drawing/2014/main" val="1606660589"/>
                    </a:ext>
                  </a:extLst>
                </a:gridCol>
              </a:tblGrid>
              <a:tr h="1869885">
                <a:tc>
                  <a:txBody>
                    <a:bodyPr/>
                    <a:lstStyle/>
                    <a:p>
                      <a:pPr marL="0" algn="ctr" defTabSz="1828434" rtl="1" eaLnBrk="1" latinLnBrk="0" hangingPunct="1"/>
                      <a:r>
                        <a:rPr lang="ar-SA" sz="5400" b="1" dirty="0">
                          <a:solidFill>
                            <a:srgbClr val="000000"/>
                          </a:solidFill>
                        </a:rPr>
                        <a:t>النوع</a:t>
                      </a:r>
                    </a:p>
                  </a:txBody>
                  <a:tcPr anchor="ctr"/>
                </a:tc>
                <a:tc>
                  <a:txBody>
                    <a:bodyPr/>
                    <a:lstStyle/>
                    <a:p>
                      <a:pPr marL="0" algn="ctr" defTabSz="1828434" rtl="1" eaLnBrk="1" latinLnBrk="0" hangingPunct="1"/>
                      <a:r>
                        <a:rPr lang="ar-SA" sz="5400" b="1" dirty="0">
                          <a:solidFill>
                            <a:srgbClr val="000000"/>
                          </a:solidFill>
                        </a:rPr>
                        <a:t>الوصف</a:t>
                      </a:r>
                    </a:p>
                  </a:txBody>
                  <a:tcPr anchor="ctr"/>
                </a:tc>
                <a:tc>
                  <a:txBody>
                    <a:bodyPr/>
                    <a:lstStyle/>
                    <a:p>
                      <a:pPr marL="0" algn="ctr" defTabSz="1828434" rtl="1" eaLnBrk="1" latinLnBrk="0" hangingPunct="1"/>
                      <a:r>
                        <a:rPr lang="ar-SA" sz="5400" b="1" dirty="0">
                          <a:solidFill>
                            <a:srgbClr val="000000"/>
                          </a:solidFill>
                        </a:rPr>
                        <a:t>تطبيقات حياتية</a:t>
                      </a:r>
                    </a:p>
                  </a:txBody>
                  <a:tcPr anchor="ctr"/>
                </a:tc>
                <a:extLst>
                  <a:ext uri="{0D108BD9-81ED-4DB2-BD59-A6C34878D82A}">
                    <a16:rowId xmlns:a16="http://schemas.microsoft.com/office/drawing/2014/main" val="1923949719"/>
                  </a:ext>
                </a:extLst>
              </a:tr>
              <a:tr h="5593777">
                <a:tc>
                  <a:txBody>
                    <a:bodyPr/>
                    <a:lstStyle/>
                    <a:p>
                      <a:pPr algn="ctr" rtl="1"/>
                      <a:endParaRPr lang="ar-SA" sz="5400" b="1" dirty="0">
                        <a:solidFill>
                          <a:srgbClr val="000000"/>
                        </a:solidFill>
                      </a:endParaRPr>
                    </a:p>
                  </a:txBody>
                  <a:tcPr anchor="ctr"/>
                </a:tc>
                <a:tc>
                  <a:txBody>
                    <a:bodyPr/>
                    <a:lstStyle/>
                    <a:p>
                      <a:pPr algn="ctr" rtl="1"/>
                      <a:r>
                        <a:rPr lang="ar-SA" sz="5400" b="1" dirty="0">
                          <a:solidFill>
                            <a:srgbClr val="000000"/>
                          </a:solidFill>
                        </a:rPr>
                        <a:t>الملاحظة عبر وسيط "على سبيل المثال: الزملاء".</a:t>
                      </a:r>
                    </a:p>
                  </a:txBody>
                  <a:tcPr anchor="ctr"/>
                </a:tc>
                <a:tc>
                  <a:txBody>
                    <a:bodyPr/>
                    <a:lstStyle/>
                    <a:p>
                      <a:pPr marL="0" algn="ctr" defTabSz="1828434" rtl="1" eaLnBrk="1" latinLnBrk="0" hangingPunct="1"/>
                      <a:r>
                        <a:rPr lang="ar-SA" sz="5400" b="1" dirty="0">
                          <a:solidFill>
                            <a:srgbClr val="000000"/>
                          </a:solidFill>
                        </a:rPr>
                        <a:t>ملاحظة طلاب الصف الثالث ثانوي مشكلات زملائهم داخل الفصل لرفعها للمرشد.</a:t>
                      </a:r>
                    </a:p>
                  </a:txBody>
                  <a:tcPr anchor="ctr"/>
                </a:tc>
                <a:extLst>
                  <a:ext uri="{0D108BD9-81ED-4DB2-BD59-A6C34878D82A}">
                    <a16:rowId xmlns:a16="http://schemas.microsoft.com/office/drawing/2014/main" val="2764800948"/>
                  </a:ext>
                </a:extLst>
              </a:tr>
            </a:tbl>
          </a:graphicData>
        </a:graphic>
      </p:graphicFrame>
      <p:sp>
        <p:nvSpPr>
          <p:cNvPr id="6" name="مستطيل: زوايا مستديرة 3">
            <a:extLst>
              <a:ext uri="{FF2B5EF4-FFF2-40B4-BE49-F238E27FC236}">
                <a16:creationId xmlns:a16="http://schemas.microsoft.com/office/drawing/2014/main" id="{DE34BD4B-DDE3-3DCF-974C-3D5CF26C2958}"/>
              </a:ext>
            </a:extLst>
          </p:cNvPr>
          <p:cNvSpPr/>
          <p:nvPr/>
        </p:nvSpPr>
        <p:spPr>
          <a:xfrm>
            <a:off x="15453360" y="1464256"/>
            <a:ext cx="8924290"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الملاحظات</a:t>
            </a:r>
          </a:p>
        </p:txBody>
      </p:sp>
      <p:sp>
        <p:nvSpPr>
          <p:cNvPr id="7" name="مربع نص 6">
            <a:extLst>
              <a:ext uri="{FF2B5EF4-FFF2-40B4-BE49-F238E27FC236}">
                <a16:creationId xmlns:a16="http://schemas.microsoft.com/office/drawing/2014/main" id="{BDF392F8-71BD-5649-F2D3-8DEB80BF0108}"/>
              </a:ext>
            </a:extLst>
          </p:cNvPr>
          <p:cNvSpPr txBox="1"/>
          <p:nvPr/>
        </p:nvSpPr>
        <p:spPr>
          <a:xfrm>
            <a:off x="18989040" y="9096663"/>
            <a:ext cx="3904540" cy="923330"/>
          </a:xfrm>
          <a:prstGeom prst="rect">
            <a:avLst/>
          </a:prstGeom>
          <a:noFill/>
        </p:spPr>
        <p:txBody>
          <a:bodyPr wrap="square" rtlCol="1">
            <a:spAutoFit/>
          </a:bodyPr>
          <a:lstStyle/>
          <a:p>
            <a:pPr algn="ctr" rtl="1"/>
            <a:r>
              <a:rPr lang="ar-SA" sz="5400" b="1" dirty="0">
                <a:solidFill>
                  <a:srgbClr val="C00000"/>
                </a:solidFill>
              </a:rPr>
              <a:t>غير المباشرة</a:t>
            </a:r>
          </a:p>
        </p:txBody>
      </p:sp>
      <p:sp>
        <p:nvSpPr>
          <p:cNvPr id="8" name="Graphic 5409">
            <a:extLst>
              <a:ext uri="{FF2B5EF4-FFF2-40B4-BE49-F238E27FC236}">
                <a16:creationId xmlns:a16="http://schemas.microsoft.com/office/drawing/2014/main" id="{3989E471-272A-5F93-6AAA-114C1AEB29BF}"/>
              </a:ext>
            </a:extLst>
          </p:cNvPr>
          <p:cNvSpPr/>
          <p:nvPr/>
        </p:nvSpPr>
        <p:spPr>
          <a:xfrm>
            <a:off x="781703" y="319851"/>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9" name="رابط مستقيم 8">
            <a:extLst>
              <a:ext uri="{FF2B5EF4-FFF2-40B4-BE49-F238E27FC236}">
                <a16:creationId xmlns:a16="http://schemas.microsoft.com/office/drawing/2014/main" id="{4994CED5-9227-2993-E58B-15C91A98624F}"/>
              </a:ext>
            </a:extLst>
          </p:cNvPr>
          <p:cNvCxnSpPr>
            <a:cxnSpLocks/>
          </p:cNvCxnSpPr>
          <p:nvPr/>
        </p:nvCxnSpPr>
        <p:spPr>
          <a:xfrm flipH="1">
            <a:off x="0" y="3873820"/>
            <a:ext cx="2437765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شكل بيضاوي 9">
            <a:extLst>
              <a:ext uri="{FF2B5EF4-FFF2-40B4-BE49-F238E27FC236}">
                <a16:creationId xmlns:a16="http://schemas.microsoft.com/office/drawing/2014/main" id="{1DB95E83-18DD-4614-A1D9-F1F05C5FAF46}"/>
              </a:ext>
            </a:extLst>
          </p:cNvPr>
          <p:cNvSpPr/>
          <p:nvPr/>
        </p:nvSpPr>
        <p:spPr>
          <a:xfrm>
            <a:off x="22349364" y="3785656"/>
            <a:ext cx="1758991" cy="17907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dirty="0"/>
              <a:t>4</a:t>
            </a:r>
          </a:p>
        </p:txBody>
      </p:sp>
      <p:sp>
        <p:nvSpPr>
          <p:cNvPr id="11" name="مخطط انسيابي: محطة طرفية 10">
            <a:extLst>
              <a:ext uri="{FF2B5EF4-FFF2-40B4-BE49-F238E27FC236}">
                <a16:creationId xmlns:a16="http://schemas.microsoft.com/office/drawing/2014/main" id="{FA8F0BDD-C590-A9DF-9512-B09B6A763C3D}"/>
              </a:ext>
            </a:extLst>
          </p:cNvPr>
          <p:cNvSpPr/>
          <p:nvPr/>
        </p:nvSpPr>
        <p:spPr>
          <a:xfrm>
            <a:off x="524357" y="3199911"/>
            <a:ext cx="3170865" cy="966295"/>
          </a:xfrm>
          <a:prstGeom prst="flowChartTermina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فجوة الكلمات</a:t>
            </a:r>
          </a:p>
        </p:txBody>
      </p:sp>
    </p:spTree>
    <p:extLst>
      <p:ext uri="{BB962C8B-B14F-4D97-AF65-F5344CB8AC3E}">
        <p14:creationId xmlns:p14="http://schemas.microsoft.com/office/powerpoint/2010/main" val="3225421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056156" y="384224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211465" y="1192067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1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146947" y="4041014"/>
            <a:ext cx="14785968" cy="2096664"/>
          </a:xfrm>
          <a:prstGeom prst="rect">
            <a:avLst/>
          </a:prstGeom>
        </p:spPr>
        <p:txBody>
          <a:bodyPr wrap="square" lIns="0" tIns="0" rIns="0" bIns="0" rtlCol="0" anchor="t">
            <a:spAutoFit/>
          </a:bodyPr>
          <a:lstStyle/>
          <a:p>
            <a:pPr algn="ctr" rtl="1">
              <a:lnSpc>
                <a:spcPct val="150000"/>
              </a:lnSpc>
            </a:pPr>
            <a:r>
              <a:rPr lang="ar-SA" sz="4800" b="1" dirty="0">
                <a:solidFill>
                  <a:srgbClr val="143440"/>
                </a:solidFill>
              </a:rPr>
              <a:t>في ضوء دراستك لأنواع الملاحظة المستخدمة في البحوث حدِّد نوع الملاحظة المناسبة للموضوعات الآتية:</a:t>
            </a:r>
            <a:endParaRPr lang="en-US" sz="4800" b="1" dirty="0">
              <a:solidFill>
                <a:srgbClr val="143440"/>
              </a:solidFill>
            </a:endParaRPr>
          </a:p>
        </p:txBody>
      </p:sp>
      <p:pic>
        <p:nvPicPr>
          <p:cNvPr id="9" name="صورة 8" descr="صورة تحتوي على نص, الخط, لقطة شاشة, خط&#10;&#10;تم إنشاء الوصف تلقائياً">
            <a:extLst>
              <a:ext uri="{FF2B5EF4-FFF2-40B4-BE49-F238E27FC236}">
                <a16:creationId xmlns:a16="http://schemas.microsoft.com/office/drawing/2014/main" id="{75E16321-011C-F8C3-28A1-043266C90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33" y="6364476"/>
            <a:ext cx="13564183" cy="5329399"/>
          </a:xfrm>
          <a:prstGeom prst="rect">
            <a:avLst/>
          </a:prstGeom>
        </p:spPr>
      </p:pic>
    </p:spTree>
    <p:extLst>
      <p:ext uri="{BB962C8B-B14F-4D97-AF65-F5344CB8AC3E}">
        <p14:creationId xmlns:p14="http://schemas.microsoft.com/office/powerpoint/2010/main" val="1327007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056156" y="384224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211465" y="1192067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2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79020" y="3730327"/>
            <a:ext cx="14445057" cy="2096664"/>
          </a:xfrm>
          <a:prstGeom prst="rect">
            <a:avLst/>
          </a:prstGeom>
        </p:spPr>
        <p:txBody>
          <a:bodyPr wrap="square" lIns="0" tIns="0" rIns="0" bIns="0" rtlCol="0" anchor="t">
            <a:spAutoFit/>
          </a:bodyPr>
          <a:lstStyle/>
          <a:p>
            <a:pPr algn="ctr" rtl="1">
              <a:lnSpc>
                <a:spcPct val="150000"/>
              </a:lnSpc>
            </a:pPr>
            <a:r>
              <a:rPr lang="ar-SA" sz="4800" b="1" dirty="0">
                <a:solidFill>
                  <a:srgbClr val="143440"/>
                </a:solidFill>
              </a:rPr>
              <a:t>من خلال دراستك لأنواع الملاحظة، وبالتعاون مع أفراد مجموعتك قدم مثالًا مناسبًا ليكون عنوانًا للبحث فيه على كل نوع أنواع الملاحظة.</a:t>
            </a:r>
            <a:endParaRPr lang="en-US" sz="4800" b="1" dirty="0">
              <a:solidFill>
                <a:srgbClr val="143440"/>
              </a:solidFill>
            </a:endParaRPr>
          </a:p>
        </p:txBody>
      </p:sp>
      <p:pic>
        <p:nvPicPr>
          <p:cNvPr id="8" name="صورة 7" descr="صورة تحتوي على نص, لقطة شاشة, الخط, خط&#10;&#10;تم إنشاء الوصف تلقائياً">
            <a:extLst>
              <a:ext uri="{FF2B5EF4-FFF2-40B4-BE49-F238E27FC236}">
                <a16:creationId xmlns:a16="http://schemas.microsoft.com/office/drawing/2014/main" id="{662B061A-AC77-E036-38D0-73A511488F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25" y="6318801"/>
            <a:ext cx="13507599" cy="5110062"/>
          </a:xfrm>
          <a:prstGeom prst="rect">
            <a:avLst/>
          </a:prstGeom>
        </p:spPr>
      </p:pic>
    </p:spTree>
    <p:extLst>
      <p:ext uri="{BB962C8B-B14F-4D97-AF65-F5344CB8AC3E}">
        <p14:creationId xmlns:p14="http://schemas.microsoft.com/office/powerpoint/2010/main" val="26492359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Picture Placeholder 3">
            <a:extLst>
              <a:ext uri="{FF2B5EF4-FFF2-40B4-BE49-F238E27FC236}">
                <a16:creationId xmlns:a16="http://schemas.microsoft.com/office/drawing/2014/main" id="{190691F2-04E5-D678-D129-05BC1F32A80A}"/>
              </a:ext>
            </a:extLst>
          </p:cNvPr>
          <p:cNvGrpSpPr/>
          <p:nvPr/>
        </p:nvGrpSpPr>
        <p:grpSpPr>
          <a:xfrm>
            <a:off x="1872511" y="0"/>
            <a:ext cx="22505139"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2677560" y="73166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5769583" y="6073909"/>
            <a:ext cx="13716001" cy="1568186"/>
          </a:xfrm>
          <a:prstGeom prst="rect">
            <a:avLst/>
          </a:prstGeom>
          <a:solidFill>
            <a:srgbClr val="C00000"/>
          </a:solidFill>
        </p:spPr>
        <p:txBody>
          <a:bodyPr wrap="square" lIns="0" tIns="0" rIns="0" bIns="0" rtlCol="0" anchor="t">
            <a:spAutoFit/>
          </a:bodyPr>
          <a:lstStyle/>
          <a:p>
            <a:pPr algn="ctr" rtl="1">
              <a:lnSpc>
                <a:spcPts val="13397"/>
              </a:lnSpc>
            </a:pPr>
            <a:r>
              <a:rPr lang="ar-SA" sz="9569" dirty="0">
                <a:solidFill>
                  <a:schemeClr val="bg1"/>
                </a:solidFill>
                <a:effectLst>
                  <a:outerShdw blurRad="38100" dist="38100" dir="2700000" algn="tl">
                    <a:srgbClr val="000000">
                      <a:alpha val="43137"/>
                    </a:srgbClr>
                  </a:outerShdw>
                </a:effectLst>
              </a:rPr>
              <a:t>ثانياً :المقابلة </a:t>
            </a:r>
          </a:p>
        </p:txBody>
      </p:sp>
      <p:sp>
        <p:nvSpPr>
          <p:cNvPr id="4" name="TextBox 12">
            <a:extLst>
              <a:ext uri="{FF2B5EF4-FFF2-40B4-BE49-F238E27FC236}">
                <a16:creationId xmlns:a16="http://schemas.microsoft.com/office/drawing/2014/main" id="{3373434D-17B0-6EFD-CC09-8C00A37EF40D}"/>
              </a:ext>
            </a:extLst>
          </p:cNvPr>
          <p:cNvSpPr txBox="1"/>
          <p:nvPr/>
        </p:nvSpPr>
        <p:spPr>
          <a:xfrm>
            <a:off x="8991600" y="1593150"/>
            <a:ext cx="10668000" cy="1354217"/>
          </a:xfrm>
          <a:prstGeom prst="rect">
            <a:avLst/>
          </a:prstGeom>
          <a:solidFill>
            <a:srgbClr val="92D050"/>
          </a:solidFill>
        </p:spPr>
        <p:txBody>
          <a:bodyPr wrap="square" lIns="0" tIns="0" rIns="0" bIns="0" rtlCol="0" anchor="t">
            <a:spAutoFit/>
          </a:bodyPr>
          <a:lstStyle/>
          <a:p>
            <a:pPr algn="ctr" rtl="1"/>
            <a:r>
              <a:rPr lang="ar-SA" sz="8800" b="1" dirty="0">
                <a:solidFill>
                  <a:srgbClr val="143440"/>
                </a:solidFill>
              </a:rPr>
              <a:t>المفهوم –المزايا-أنواعها</a:t>
            </a:r>
            <a:endParaRPr lang="en-US" sz="8800" b="1" dirty="0">
              <a:solidFill>
                <a:srgbClr val="143440"/>
              </a:solidFill>
            </a:endParaRPr>
          </a:p>
        </p:txBody>
      </p:sp>
      <p:pic>
        <p:nvPicPr>
          <p:cNvPr id="12" name="عنصر نائب للصورة 11" descr="صورة تحتوي على شخص, تلبيس, رجل, داخلي&#10;&#10;تم إنشاء الوصف تلقائياً">
            <a:extLst>
              <a:ext uri="{FF2B5EF4-FFF2-40B4-BE49-F238E27FC236}">
                <a16:creationId xmlns:a16="http://schemas.microsoft.com/office/drawing/2014/main" id="{DCEE03A5-EDE4-8067-81A2-EC0E39A4F60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764" r="13764"/>
          <a:stretch>
            <a:fillRect/>
          </a:stretch>
        </p:blipFill>
        <p:spPr>
          <a:xfrm>
            <a:off x="9791958" y="4846320"/>
            <a:ext cx="13030686" cy="7894320"/>
          </a:xfrm>
        </p:spPr>
      </p:pic>
    </p:spTree>
    <p:extLst>
      <p:ext uri="{BB962C8B-B14F-4D97-AF65-F5344CB8AC3E}">
        <p14:creationId xmlns:p14="http://schemas.microsoft.com/office/powerpoint/2010/main" val="4187767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8994775" y="2245663"/>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ما مفهوم المقابلة؟</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306056" y="5732359"/>
            <a:ext cx="18425032" cy="4820422"/>
          </a:xfrm>
          <a:prstGeom prst="rect">
            <a:avLst/>
          </a:prstGeom>
          <a:noFill/>
        </p:spPr>
        <p:txBody>
          <a:bodyPr wrap="square">
            <a:spAutoFit/>
          </a:bodyPr>
          <a:lstStyle/>
          <a:p>
            <a:pPr algn="r" rtl="1">
              <a:lnSpc>
                <a:spcPct val="200000"/>
              </a:lnSpc>
            </a:pPr>
            <a:r>
              <a:rPr lang="ar-SA" sz="5400" b="1" dirty="0">
                <a:solidFill>
                  <a:srgbClr val="000000"/>
                </a:solidFill>
              </a:rPr>
              <a:t>هي محاثة يًجريها الباحثة مع عينة الدراسة بهدف جمع المعلومات حول الظاهرة المدروسة. خاصة إذا كان هناك بيانات ومعلومات لا يمكن الحصول عليها إلا بمقابلة الباحثة للمبحوث وجهًا لوجه. </a:t>
            </a:r>
            <a:endParaRPr lang="ar-SA" sz="5400" dirty="0">
              <a:solidFill>
                <a:srgbClr val="000000"/>
              </a:solidFill>
            </a:endParaRPr>
          </a:p>
        </p:txBody>
      </p:sp>
      <p:pic>
        <p:nvPicPr>
          <p:cNvPr id="6" name="عنصر نائب للصورة 9" descr="صورة تحتوي على رسم, رسوم متحركة, شخص, فن&#10;&#10;تم إنشاء الوصف تلقائياً">
            <a:extLst>
              <a:ext uri="{FF2B5EF4-FFF2-40B4-BE49-F238E27FC236}">
                <a16:creationId xmlns:a16="http://schemas.microsoft.com/office/drawing/2014/main" id="{06B560A9-6F94-6A00-018F-77E4C408113A}"/>
              </a:ext>
            </a:extLst>
          </p:cNvPr>
          <p:cNvPicPr>
            <a:picLocks noChangeAspect="1"/>
          </p:cNvPicPr>
          <p:nvPr/>
        </p:nvPicPr>
        <p:blipFill>
          <a:blip r:embed="rId2" cstate="email">
            <a:extLst>
              <a:ext uri="{28A0092B-C50C-407E-A947-70E740481C1C}">
                <a14:useLocalDpi xmlns:a14="http://schemas.microsoft.com/office/drawing/2010/main" val="0"/>
              </a:ext>
            </a:extLst>
          </a:blip>
          <a:srcRect l="16602" r="16602"/>
          <a:stretch>
            <a:fillRect/>
          </a:stretch>
        </p:blipFill>
        <p:spPr>
          <a:xfrm>
            <a:off x="16909758" y="874959"/>
            <a:ext cx="4736493" cy="4729774"/>
          </a:xfrm>
        </p:spPr>
      </p:pic>
      <p:pic>
        <p:nvPicPr>
          <p:cNvPr id="2050" name="Picture 2" descr="Idea pitching: دليلك إلى عرض فكرة مشروعك على المستثمرين - مدونة مستقل">
            <a:extLst>
              <a:ext uri="{FF2B5EF4-FFF2-40B4-BE49-F238E27FC236}">
                <a16:creationId xmlns:a16="http://schemas.microsoft.com/office/drawing/2014/main" id="{2FFB8E0C-FCEA-879C-2AD2-756E7E93EF1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06390" y="345985"/>
            <a:ext cx="3113265" cy="3163219"/>
          </a:xfrm>
          <a:prstGeom prst="ellipse">
            <a:avLst/>
          </a:prstGeom>
          <a:noFill/>
          <a:extLst>
            <a:ext uri="{909E8E84-426E-40DD-AFC4-6F175D3DCCD1}">
              <a14:hiddenFill xmlns:a14="http://schemas.microsoft.com/office/drawing/2010/main">
                <a:solidFill>
                  <a:srgbClr val="FFFFFF"/>
                </a:solidFill>
              </a14:hiddenFill>
            </a:ext>
          </a:extLst>
        </p:spPr>
      </p:pic>
      <p:sp>
        <p:nvSpPr>
          <p:cNvPr id="2" name="مخطط انسيابي: محطة طرفية 1">
            <a:extLst>
              <a:ext uri="{FF2B5EF4-FFF2-40B4-BE49-F238E27FC236}">
                <a16:creationId xmlns:a16="http://schemas.microsoft.com/office/drawing/2014/main" id="{B851B3D7-0E10-FF06-000E-A77CA146ECAF}"/>
              </a:ext>
            </a:extLst>
          </p:cNvPr>
          <p:cNvSpPr/>
          <p:nvPr/>
        </p:nvSpPr>
        <p:spPr>
          <a:xfrm>
            <a:off x="103437" y="3308803"/>
            <a:ext cx="4675295" cy="937913"/>
          </a:xfrm>
          <a:prstGeom prst="flowChartTerminator">
            <a:avLst/>
          </a:prstGeom>
          <a:solidFill>
            <a:srgbClr val="FFC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a:solidFill>
                  <a:schemeClr val="tx1">
                    <a:lumMod val="95000"/>
                    <a:lumOff val="5000"/>
                  </a:schemeClr>
                </a:solidFill>
              </a:rPr>
              <a:t>عصف ذهني </a:t>
            </a:r>
          </a:p>
        </p:txBody>
      </p:sp>
      <p:sp>
        <p:nvSpPr>
          <p:cNvPr id="9" name="قوس 8">
            <a:extLst>
              <a:ext uri="{FF2B5EF4-FFF2-40B4-BE49-F238E27FC236}">
                <a16:creationId xmlns:a16="http://schemas.microsoft.com/office/drawing/2014/main" id="{C0B18632-1E5B-F0E3-5F3B-D3DA270A18F4}"/>
              </a:ext>
            </a:extLst>
          </p:cNvPr>
          <p:cNvSpPr/>
          <p:nvPr/>
        </p:nvSpPr>
        <p:spPr>
          <a:xfrm>
            <a:off x="23980877" y="4542503"/>
            <a:ext cx="396773" cy="45719"/>
          </a:xfrm>
          <a:prstGeom prst="arc">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cxnSp>
        <p:nvCxnSpPr>
          <p:cNvPr id="11" name="رابط مستقيم 10">
            <a:extLst>
              <a:ext uri="{FF2B5EF4-FFF2-40B4-BE49-F238E27FC236}">
                <a16:creationId xmlns:a16="http://schemas.microsoft.com/office/drawing/2014/main" id="{C9B6BEEF-9ECA-21DD-FB9E-AD5BE7E37010}"/>
              </a:ext>
            </a:extLst>
          </p:cNvPr>
          <p:cNvCxnSpPr>
            <a:cxnSpLocks/>
          </p:cNvCxnSpPr>
          <p:nvPr/>
        </p:nvCxnSpPr>
        <p:spPr>
          <a:xfrm flipV="1">
            <a:off x="0" y="4374342"/>
            <a:ext cx="24274213" cy="2138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542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ثانيًا: المقابلة</a:t>
            </a:r>
          </a:p>
        </p:txBody>
      </p:sp>
      <p:grpSp>
        <p:nvGrpSpPr>
          <p:cNvPr id="10" name="مجموعة 9">
            <a:extLst>
              <a:ext uri="{FF2B5EF4-FFF2-40B4-BE49-F238E27FC236}">
                <a16:creationId xmlns:a16="http://schemas.microsoft.com/office/drawing/2014/main" id="{04D98EF2-B9F6-E2F1-97D4-44F8AEDD26B2}"/>
              </a:ext>
            </a:extLst>
          </p:cNvPr>
          <p:cNvGrpSpPr/>
          <p:nvPr/>
        </p:nvGrpSpPr>
        <p:grpSpPr>
          <a:xfrm>
            <a:off x="391245" y="2725854"/>
            <a:ext cx="12236824" cy="10999695"/>
            <a:chOff x="4437529" y="3065929"/>
            <a:chExt cx="11161060" cy="10300447"/>
          </a:xfrm>
        </p:grpSpPr>
        <p:pic>
          <p:nvPicPr>
            <p:cNvPr id="7" name="صورة 6" descr="صورة تحتوي على نص, الخط, لقطة شاشة, خط يد&#10;&#10;تم إنشاء الوصف تلقائياً">
              <a:extLst>
                <a:ext uri="{FF2B5EF4-FFF2-40B4-BE49-F238E27FC236}">
                  <a16:creationId xmlns:a16="http://schemas.microsoft.com/office/drawing/2014/main" id="{C52E64BB-0C42-F487-EAD5-DE632F408778}"/>
                </a:ext>
              </a:extLst>
            </p:cNvPr>
            <p:cNvPicPr>
              <a:picLocks noChangeAspect="1"/>
            </p:cNvPicPr>
            <p:nvPr/>
          </p:nvPicPr>
          <p:blipFill rotWithShape="1">
            <a:blip r:embed="rId2">
              <a:extLst>
                <a:ext uri="{28A0092B-C50C-407E-A947-70E740481C1C}">
                  <a14:useLocalDpi xmlns:a14="http://schemas.microsoft.com/office/drawing/2010/main" val="0"/>
                </a:ext>
              </a:extLst>
            </a:blip>
            <a:srcRect l="18343" t="1957" r="7906" b="5267"/>
            <a:stretch/>
          </p:blipFill>
          <p:spPr>
            <a:xfrm>
              <a:off x="5540189" y="3065929"/>
              <a:ext cx="10058400" cy="9789459"/>
            </a:xfrm>
            <a:prstGeom prst="rect">
              <a:avLst/>
            </a:prstGeom>
          </p:spPr>
        </p:pic>
        <p:sp>
          <p:nvSpPr>
            <p:cNvPr id="8" name="مستطيل 7">
              <a:extLst>
                <a:ext uri="{FF2B5EF4-FFF2-40B4-BE49-F238E27FC236}">
                  <a16:creationId xmlns:a16="http://schemas.microsoft.com/office/drawing/2014/main" id="{21C2E804-535E-2E44-AB3D-315F16A80B62}"/>
                </a:ext>
              </a:extLst>
            </p:cNvPr>
            <p:cNvSpPr/>
            <p:nvPr/>
          </p:nvSpPr>
          <p:spPr>
            <a:xfrm>
              <a:off x="4437529" y="11241741"/>
              <a:ext cx="2070847" cy="2124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grpSp>
      <p:sp>
        <p:nvSpPr>
          <p:cNvPr id="5" name="مربع نص 4">
            <a:extLst>
              <a:ext uri="{FF2B5EF4-FFF2-40B4-BE49-F238E27FC236}">
                <a16:creationId xmlns:a16="http://schemas.microsoft.com/office/drawing/2014/main" id="{CBDB0C50-7B49-1CFF-332E-3808559A05EB}"/>
              </a:ext>
            </a:extLst>
          </p:cNvPr>
          <p:cNvSpPr txBox="1"/>
          <p:nvPr/>
        </p:nvSpPr>
        <p:spPr>
          <a:xfrm>
            <a:off x="13497005" y="6858000"/>
            <a:ext cx="8316686" cy="1200329"/>
          </a:xfrm>
          <a:prstGeom prst="rect">
            <a:avLst/>
          </a:prstGeom>
          <a:noFill/>
        </p:spPr>
        <p:txBody>
          <a:bodyPr wrap="square" rtlCol="1">
            <a:spAutoFit/>
          </a:bodyPr>
          <a:lstStyle/>
          <a:p>
            <a:pPr marL="0" algn="ctr" defTabSz="1828434" rtl="1" eaLnBrk="1" latinLnBrk="0" hangingPunct="1"/>
            <a:r>
              <a:rPr lang="ar-SA" sz="7200" b="1" u="sng" dirty="0">
                <a:solidFill>
                  <a:srgbClr val="000000"/>
                </a:solidFill>
              </a:rPr>
              <a:t>ميزات المقابلة</a:t>
            </a:r>
          </a:p>
        </p:txBody>
      </p:sp>
    </p:spTree>
    <p:extLst>
      <p:ext uri="{BB962C8B-B14F-4D97-AF65-F5344CB8AC3E}">
        <p14:creationId xmlns:p14="http://schemas.microsoft.com/office/powerpoint/2010/main" val="839472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a:extLst>
              <a:ext uri="{FF2B5EF4-FFF2-40B4-BE49-F238E27FC236}">
                <a16:creationId xmlns:a16="http://schemas.microsoft.com/office/drawing/2014/main" id="{633E5572-B121-35BE-3FD0-2549B69ECF37}"/>
              </a:ext>
            </a:extLst>
          </p:cNvPr>
          <p:cNvSpPr/>
          <p:nvPr/>
        </p:nvSpPr>
        <p:spPr>
          <a:xfrm>
            <a:off x="360218" y="526473"/>
            <a:ext cx="23580437" cy="124136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قوس كبير أيسر 7">
            <a:extLst>
              <a:ext uri="{FF2B5EF4-FFF2-40B4-BE49-F238E27FC236}">
                <a16:creationId xmlns:a16="http://schemas.microsoft.com/office/drawing/2014/main" id="{28BD8C49-9351-9099-32FE-5F1DA77E31B5}"/>
              </a:ext>
            </a:extLst>
          </p:cNvPr>
          <p:cNvSpPr/>
          <p:nvPr/>
        </p:nvSpPr>
        <p:spPr>
          <a:xfrm rot="5400000">
            <a:off x="11729918" y="-2001690"/>
            <a:ext cx="1773380" cy="11333021"/>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marL="0" algn="ctr" defTabSz="1828434" rtl="1" eaLnBrk="1" latinLnBrk="0" hangingPunct="1"/>
            <a:endParaRPr lang="ar-SA"/>
          </a:p>
        </p:txBody>
      </p:sp>
      <p:sp>
        <p:nvSpPr>
          <p:cNvPr id="4" name="مستطيل: زوايا مستديرة 3">
            <a:extLst>
              <a:ext uri="{FF2B5EF4-FFF2-40B4-BE49-F238E27FC236}">
                <a16:creationId xmlns:a16="http://schemas.microsoft.com/office/drawing/2014/main" id="{20F1C937-7FDC-8719-AD2E-A4E917728E3E}"/>
              </a:ext>
            </a:extLst>
          </p:cNvPr>
          <p:cNvSpPr/>
          <p:nvPr/>
        </p:nvSpPr>
        <p:spPr>
          <a:xfrm>
            <a:off x="6743989" y="627175"/>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5" name="مستطيل: زوايا مستديرة 4">
            <a:extLst>
              <a:ext uri="{FF2B5EF4-FFF2-40B4-BE49-F238E27FC236}">
                <a16:creationId xmlns:a16="http://schemas.microsoft.com/office/drawing/2014/main" id="{2B3D611B-218F-9C5F-EAEB-83D346FC3B05}"/>
              </a:ext>
            </a:extLst>
          </p:cNvPr>
          <p:cNvSpPr/>
          <p:nvPr/>
        </p:nvSpPr>
        <p:spPr>
          <a:xfrm>
            <a:off x="16460013" y="4173812"/>
            <a:ext cx="5734154" cy="153209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وفقًا لنوع الأسئلة</a:t>
            </a:r>
          </a:p>
        </p:txBody>
      </p:sp>
      <p:sp>
        <p:nvSpPr>
          <p:cNvPr id="6" name="مستطيل: زوايا مستديرة 5">
            <a:extLst>
              <a:ext uri="{FF2B5EF4-FFF2-40B4-BE49-F238E27FC236}">
                <a16:creationId xmlns:a16="http://schemas.microsoft.com/office/drawing/2014/main" id="{CC74A3CD-AC39-59F0-C2C9-854B42367491}"/>
              </a:ext>
            </a:extLst>
          </p:cNvPr>
          <p:cNvSpPr/>
          <p:nvPr/>
        </p:nvSpPr>
        <p:spPr>
          <a:xfrm>
            <a:off x="2183484" y="4211702"/>
            <a:ext cx="5734154" cy="153209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وفقًا للغرض</a:t>
            </a:r>
          </a:p>
        </p:txBody>
      </p:sp>
      <p:sp>
        <p:nvSpPr>
          <p:cNvPr id="9" name="مستطيل: زوايا مستديرة 8">
            <a:extLst>
              <a:ext uri="{FF2B5EF4-FFF2-40B4-BE49-F238E27FC236}">
                <a16:creationId xmlns:a16="http://schemas.microsoft.com/office/drawing/2014/main" id="{941ED6C6-A6C6-E011-7BAA-B3D942B950A7}"/>
              </a:ext>
            </a:extLst>
          </p:cNvPr>
          <p:cNvSpPr/>
          <p:nvPr/>
        </p:nvSpPr>
        <p:spPr>
          <a:xfrm>
            <a:off x="13270124" y="6309014"/>
            <a:ext cx="6936154" cy="5981598"/>
          </a:xfrm>
          <a:prstGeom prst="roundRect">
            <a:avLst>
              <a:gd name="adj" fmla="val 0"/>
            </a:avLst>
          </a:prstGeom>
          <a:solidFill>
            <a:srgbClr val="A7C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تطلب أسئلتها إجابات دقيقة ومحددة، بنعم أو لا، موافق أو غير موافق. وتمتاز بسهولة تصنيف البيانات وتحليلها إحصائيًّا.</a:t>
            </a:r>
          </a:p>
          <a:p>
            <a:pPr algn="ctr" rtl="1"/>
            <a:r>
              <a:rPr lang="ar-SA" sz="4800" b="1" dirty="0">
                <a:solidFill>
                  <a:srgbClr val="000000"/>
                </a:solidFill>
              </a:rPr>
              <a:t>مثل: هل تجد صعوبة في دراستك لمقرر الرياضيات؟</a:t>
            </a:r>
          </a:p>
        </p:txBody>
      </p:sp>
      <p:pic>
        <p:nvPicPr>
          <p:cNvPr id="2050" name="Picture 2" descr="خريطة مفاهيم فارغة صغيره">
            <a:extLst>
              <a:ext uri="{FF2B5EF4-FFF2-40B4-BE49-F238E27FC236}">
                <a16:creationId xmlns:a16="http://schemas.microsoft.com/office/drawing/2014/main" id="{DCF6BC41-AEBF-0C56-982B-BEA916A7AA9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20643273" y="-335975"/>
            <a:ext cx="3734377" cy="4029895"/>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
            <a:extLst>
              <a:ext uri="{FF2B5EF4-FFF2-40B4-BE49-F238E27FC236}">
                <a16:creationId xmlns:a16="http://schemas.microsoft.com/office/drawing/2014/main" id="{BA6A97A9-53D8-6EBA-ADF6-81D43D8D0DB5}"/>
              </a:ext>
            </a:extLst>
          </p:cNvPr>
          <p:cNvSpPr/>
          <p:nvPr/>
        </p:nvSpPr>
        <p:spPr>
          <a:xfrm>
            <a:off x="18537386" y="1945216"/>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
        <p:nvSpPr>
          <p:cNvPr id="2" name="مستطيل: زوايا مستديرة 4">
            <a:extLst>
              <a:ext uri="{FF2B5EF4-FFF2-40B4-BE49-F238E27FC236}">
                <a16:creationId xmlns:a16="http://schemas.microsoft.com/office/drawing/2014/main" id="{76D977FE-BD6F-7E8C-E28C-C56F56FABF21}"/>
              </a:ext>
            </a:extLst>
          </p:cNvPr>
          <p:cNvSpPr/>
          <p:nvPr/>
        </p:nvSpPr>
        <p:spPr>
          <a:xfrm>
            <a:off x="10146864" y="2778130"/>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المقابلة</a:t>
            </a:r>
          </a:p>
        </p:txBody>
      </p:sp>
      <p:sp>
        <p:nvSpPr>
          <p:cNvPr id="7" name="مستطيل: زوايا مستديرة 8">
            <a:extLst>
              <a:ext uri="{FF2B5EF4-FFF2-40B4-BE49-F238E27FC236}">
                <a16:creationId xmlns:a16="http://schemas.microsoft.com/office/drawing/2014/main" id="{F56EAEC5-EFBF-0620-3C48-38895D1EF752}"/>
              </a:ext>
            </a:extLst>
          </p:cNvPr>
          <p:cNvSpPr/>
          <p:nvPr/>
        </p:nvSpPr>
        <p:spPr>
          <a:xfrm>
            <a:off x="20206278" y="6309014"/>
            <a:ext cx="3734377" cy="5981598"/>
          </a:xfrm>
          <a:prstGeom prst="roundRect">
            <a:avLst>
              <a:gd name="adj" fmla="val 2263"/>
            </a:avLst>
          </a:prstGeom>
          <a:solidFill>
            <a:srgbClr val="07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bg1"/>
                </a:solidFill>
              </a:rPr>
              <a:t>مغلقة</a:t>
            </a:r>
          </a:p>
        </p:txBody>
      </p:sp>
      <p:sp>
        <p:nvSpPr>
          <p:cNvPr id="10" name="مستطيل: زوايا مستديرة 8">
            <a:extLst>
              <a:ext uri="{FF2B5EF4-FFF2-40B4-BE49-F238E27FC236}">
                <a16:creationId xmlns:a16="http://schemas.microsoft.com/office/drawing/2014/main" id="{88496CFF-1F76-A37E-82AA-636B183888D2}"/>
              </a:ext>
            </a:extLst>
          </p:cNvPr>
          <p:cNvSpPr/>
          <p:nvPr/>
        </p:nvSpPr>
        <p:spPr>
          <a:xfrm>
            <a:off x="360218" y="6309014"/>
            <a:ext cx="7368989" cy="5981598"/>
          </a:xfrm>
          <a:prstGeom prst="roundRect">
            <a:avLst>
              <a:gd name="adj" fmla="val 0"/>
            </a:avLst>
          </a:prstGeom>
          <a:solidFill>
            <a:srgbClr val="A7C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تُستخدم للحصول على معلومات وبيانات من أشخاص باعتبارهم ممثلين لمجموعاتهم، ويرغب الباحث في الحصول على بيانات بشأنهم.</a:t>
            </a:r>
          </a:p>
          <a:p>
            <a:pPr algn="ctr" rtl="1"/>
            <a:r>
              <a:rPr lang="ar-SA" sz="4800" b="1" dirty="0">
                <a:solidFill>
                  <a:srgbClr val="000000"/>
                </a:solidFill>
              </a:rPr>
              <a:t>مثال: استطلاع آراء طلاب السنة الأولى في المرحلة الثانوية تجاه المقررات الدراسية التي يدرسونها في المستوى الثاني.</a:t>
            </a:r>
          </a:p>
        </p:txBody>
      </p:sp>
      <p:sp>
        <p:nvSpPr>
          <p:cNvPr id="14" name="مستطيل: زوايا مستديرة 8">
            <a:extLst>
              <a:ext uri="{FF2B5EF4-FFF2-40B4-BE49-F238E27FC236}">
                <a16:creationId xmlns:a16="http://schemas.microsoft.com/office/drawing/2014/main" id="{E8AD7B37-36BE-286D-67F1-6BE78FFEC4D4}"/>
              </a:ext>
            </a:extLst>
          </p:cNvPr>
          <p:cNvSpPr/>
          <p:nvPr/>
        </p:nvSpPr>
        <p:spPr>
          <a:xfrm>
            <a:off x="7676768" y="6309014"/>
            <a:ext cx="3734377" cy="5981598"/>
          </a:xfrm>
          <a:prstGeom prst="roundRect">
            <a:avLst>
              <a:gd name="adj" fmla="val 2263"/>
            </a:avLst>
          </a:prstGeom>
          <a:solidFill>
            <a:srgbClr val="07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bg1"/>
                </a:solidFill>
              </a:rPr>
              <a:t>الاستطلاعية</a:t>
            </a:r>
          </a:p>
          <a:p>
            <a:pPr algn="ctr" rtl="1"/>
            <a:r>
              <a:rPr lang="ar-SA" sz="5400" b="1" dirty="0">
                <a:solidFill>
                  <a:schemeClr val="bg1"/>
                </a:solidFill>
              </a:rPr>
              <a:t>(المسحية)</a:t>
            </a:r>
          </a:p>
        </p:txBody>
      </p:sp>
    </p:spTree>
    <p:extLst>
      <p:ext uri="{BB962C8B-B14F-4D97-AF65-F5344CB8AC3E}">
        <p14:creationId xmlns:p14="http://schemas.microsoft.com/office/powerpoint/2010/main" val="216087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up)">
                                      <p:cBhvr>
                                        <p:cTn id="26" dur="500"/>
                                        <p:tgtEl>
                                          <p:spTgt spid="2"/>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9" grpId="0" animBg="1"/>
      <p:bldP spid="2" grpId="0" animBg="1"/>
      <p:bldP spid="7" grpId="0" animBg="1"/>
      <p:bldP spid="10"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a:extLst>
              <a:ext uri="{FF2B5EF4-FFF2-40B4-BE49-F238E27FC236}">
                <a16:creationId xmlns:a16="http://schemas.microsoft.com/office/drawing/2014/main" id="{633E5572-B121-35BE-3FD0-2549B69ECF37}"/>
              </a:ext>
            </a:extLst>
          </p:cNvPr>
          <p:cNvSpPr/>
          <p:nvPr/>
        </p:nvSpPr>
        <p:spPr>
          <a:xfrm>
            <a:off x="360218" y="526473"/>
            <a:ext cx="23580437" cy="124136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قوس كبير أيسر 7">
            <a:extLst>
              <a:ext uri="{FF2B5EF4-FFF2-40B4-BE49-F238E27FC236}">
                <a16:creationId xmlns:a16="http://schemas.microsoft.com/office/drawing/2014/main" id="{28BD8C49-9351-9099-32FE-5F1DA77E31B5}"/>
              </a:ext>
            </a:extLst>
          </p:cNvPr>
          <p:cNvSpPr/>
          <p:nvPr/>
        </p:nvSpPr>
        <p:spPr>
          <a:xfrm rot="5400000">
            <a:off x="11729918" y="-2001690"/>
            <a:ext cx="1773380" cy="11333021"/>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marL="0" algn="ctr" defTabSz="1828434" rtl="1" eaLnBrk="1" latinLnBrk="0" hangingPunct="1"/>
            <a:endParaRPr lang="ar-SA"/>
          </a:p>
        </p:txBody>
      </p:sp>
      <p:sp>
        <p:nvSpPr>
          <p:cNvPr id="4" name="مستطيل: زوايا مستديرة 3">
            <a:extLst>
              <a:ext uri="{FF2B5EF4-FFF2-40B4-BE49-F238E27FC236}">
                <a16:creationId xmlns:a16="http://schemas.microsoft.com/office/drawing/2014/main" id="{20F1C937-7FDC-8719-AD2E-A4E917728E3E}"/>
              </a:ext>
            </a:extLst>
          </p:cNvPr>
          <p:cNvSpPr/>
          <p:nvPr/>
        </p:nvSpPr>
        <p:spPr>
          <a:xfrm>
            <a:off x="6743989" y="627175"/>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5" name="مستطيل: زوايا مستديرة 4">
            <a:extLst>
              <a:ext uri="{FF2B5EF4-FFF2-40B4-BE49-F238E27FC236}">
                <a16:creationId xmlns:a16="http://schemas.microsoft.com/office/drawing/2014/main" id="{2B3D611B-218F-9C5F-EAEB-83D346FC3B05}"/>
              </a:ext>
            </a:extLst>
          </p:cNvPr>
          <p:cNvSpPr/>
          <p:nvPr/>
        </p:nvSpPr>
        <p:spPr>
          <a:xfrm>
            <a:off x="16460013" y="4173812"/>
            <a:ext cx="5734154" cy="153209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وفقًا لنوع الأسئلة</a:t>
            </a:r>
          </a:p>
        </p:txBody>
      </p:sp>
      <p:sp>
        <p:nvSpPr>
          <p:cNvPr id="6" name="مستطيل: زوايا مستديرة 5">
            <a:extLst>
              <a:ext uri="{FF2B5EF4-FFF2-40B4-BE49-F238E27FC236}">
                <a16:creationId xmlns:a16="http://schemas.microsoft.com/office/drawing/2014/main" id="{CC74A3CD-AC39-59F0-C2C9-854B42367491}"/>
              </a:ext>
            </a:extLst>
          </p:cNvPr>
          <p:cNvSpPr/>
          <p:nvPr/>
        </p:nvSpPr>
        <p:spPr>
          <a:xfrm>
            <a:off x="2183484" y="4211702"/>
            <a:ext cx="5734154" cy="153209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وفقًا للغرض</a:t>
            </a:r>
          </a:p>
        </p:txBody>
      </p:sp>
      <p:sp>
        <p:nvSpPr>
          <p:cNvPr id="9" name="مستطيل: زوايا مستديرة 8">
            <a:extLst>
              <a:ext uri="{FF2B5EF4-FFF2-40B4-BE49-F238E27FC236}">
                <a16:creationId xmlns:a16="http://schemas.microsoft.com/office/drawing/2014/main" id="{941ED6C6-A6C6-E011-7BAA-B3D942B950A7}"/>
              </a:ext>
            </a:extLst>
          </p:cNvPr>
          <p:cNvSpPr/>
          <p:nvPr/>
        </p:nvSpPr>
        <p:spPr>
          <a:xfrm>
            <a:off x="13270124" y="6309014"/>
            <a:ext cx="6936154" cy="5981598"/>
          </a:xfrm>
          <a:prstGeom prst="roundRect">
            <a:avLst>
              <a:gd name="adj" fmla="val 0"/>
            </a:avLst>
          </a:prstGeom>
          <a:solidFill>
            <a:srgbClr val="A7C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تطلب أسئلتها إجابات غير محددة.</a:t>
            </a:r>
          </a:p>
          <a:p>
            <a:pPr algn="ctr" rtl="1"/>
            <a:r>
              <a:rPr lang="ar-SA" sz="4800" b="1" dirty="0">
                <a:solidFill>
                  <a:srgbClr val="000000"/>
                </a:solidFill>
              </a:rPr>
              <a:t>وتمتاز بغزارة بيانتها، ولكن يصعب تصنيف إجاباتها.</a:t>
            </a:r>
          </a:p>
          <a:p>
            <a:pPr algn="ctr" rtl="1"/>
            <a:r>
              <a:rPr lang="ar-SA" sz="4800" b="1" dirty="0">
                <a:solidFill>
                  <a:srgbClr val="000000"/>
                </a:solidFill>
              </a:rPr>
              <a:t>مثل: ما رأيك بالخدمات التي تقدمها المقاصف المدرسية؟</a:t>
            </a:r>
          </a:p>
        </p:txBody>
      </p:sp>
      <p:pic>
        <p:nvPicPr>
          <p:cNvPr id="2050" name="Picture 2" descr="خريطة مفاهيم فارغة صغيره">
            <a:extLst>
              <a:ext uri="{FF2B5EF4-FFF2-40B4-BE49-F238E27FC236}">
                <a16:creationId xmlns:a16="http://schemas.microsoft.com/office/drawing/2014/main" id="{DCF6BC41-AEBF-0C56-982B-BEA916A7AA9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20643273" y="-335975"/>
            <a:ext cx="3734377" cy="4029895"/>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
            <a:extLst>
              <a:ext uri="{FF2B5EF4-FFF2-40B4-BE49-F238E27FC236}">
                <a16:creationId xmlns:a16="http://schemas.microsoft.com/office/drawing/2014/main" id="{BA6A97A9-53D8-6EBA-ADF6-81D43D8D0DB5}"/>
              </a:ext>
            </a:extLst>
          </p:cNvPr>
          <p:cNvSpPr/>
          <p:nvPr/>
        </p:nvSpPr>
        <p:spPr>
          <a:xfrm>
            <a:off x="18537386" y="1945216"/>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
        <p:nvSpPr>
          <p:cNvPr id="2" name="مستطيل: زوايا مستديرة 4">
            <a:extLst>
              <a:ext uri="{FF2B5EF4-FFF2-40B4-BE49-F238E27FC236}">
                <a16:creationId xmlns:a16="http://schemas.microsoft.com/office/drawing/2014/main" id="{76D977FE-BD6F-7E8C-E28C-C56F56FABF21}"/>
              </a:ext>
            </a:extLst>
          </p:cNvPr>
          <p:cNvSpPr/>
          <p:nvPr/>
        </p:nvSpPr>
        <p:spPr>
          <a:xfrm>
            <a:off x="10146864" y="2778130"/>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المقابلة</a:t>
            </a:r>
          </a:p>
        </p:txBody>
      </p:sp>
      <p:sp>
        <p:nvSpPr>
          <p:cNvPr id="7" name="مستطيل: زوايا مستديرة 8">
            <a:extLst>
              <a:ext uri="{FF2B5EF4-FFF2-40B4-BE49-F238E27FC236}">
                <a16:creationId xmlns:a16="http://schemas.microsoft.com/office/drawing/2014/main" id="{F56EAEC5-EFBF-0620-3C48-38895D1EF752}"/>
              </a:ext>
            </a:extLst>
          </p:cNvPr>
          <p:cNvSpPr/>
          <p:nvPr/>
        </p:nvSpPr>
        <p:spPr>
          <a:xfrm>
            <a:off x="20206278" y="6309014"/>
            <a:ext cx="3734377" cy="5981598"/>
          </a:xfrm>
          <a:prstGeom prst="roundRect">
            <a:avLst>
              <a:gd name="adj" fmla="val 2263"/>
            </a:avLst>
          </a:prstGeom>
          <a:solidFill>
            <a:srgbClr val="07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bg1"/>
                </a:solidFill>
              </a:rPr>
              <a:t>مفتوحة</a:t>
            </a:r>
          </a:p>
        </p:txBody>
      </p:sp>
      <p:sp>
        <p:nvSpPr>
          <p:cNvPr id="10" name="مستطيل: زوايا مستديرة 8">
            <a:extLst>
              <a:ext uri="{FF2B5EF4-FFF2-40B4-BE49-F238E27FC236}">
                <a16:creationId xmlns:a16="http://schemas.microsoft.com/office/drawing/2014/main" id="{88496CFF-1F76-A37E-82AA-636B183888D2}"/>
              </a:ext>
            </a:extLst>
          </p:cNvPr>
          <p:cNvSpPr/>
          <p:nvPr/>
        </p:nvSpPr>
        <p:spPr>
          <a:xfrm>
            <a:off x="360218" y="6309014"/>
            <a:ext cx="7368989" cy="5981598"/>
          </a:xfrm>
          <a:prstGeom prst="roundRect">
            <a:avLst>
              <a:gd name="adj" fmla="val 0"/>
            </a:avLst>
          </a:prstGeom>
          <a:solidFill>
            <a:srgbClr val="A7C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تُستخدم لتفهم مشكلة ما وأسباب نشوئها، وأبعادها الحالية، ومدى خطورتها.</a:t>
            </a:r>
          </a:p>
          <a:p>
            <a:pPr algn="ctr" rtl="1"/>
            <a:r>
              <a:rPr lang="ar-SA" sz="4800" b="1" dirty="0">
                <a:solidFill>
                  <a:srgbClr val="000000"/>
                </a:solidFill>
              </a:rPr>
              <a:t>مثال: دراسة أسباب ضعف مشاركة الطلاب في الأنشطة المدرسية.</a:t>
            </a:r>
          </a:p>
        </p:txBody>
      </p:sp>
      <p:sp>
        <p:nvSpPr>
          <p:cNvPr id="14" name="مستطيل: زوايا مستديرة 8">
            <a:extLst>
              <a:ext uri="{FF2B5EF4-FFF2-40B4-BE49-F238E27FC236}">
                <a16:creationId xmlns:a16="http://schemas.microsoft.com/office/drawing/2014/main" id="{E8AD7B37-36BE-286D-67F1-6BE78FFEC4D4}"/>
              </a:ext>
            </a:extLst>
          </p:cNvPr>
          <p:cNvSpPr/>
          <p:nvPr/>
        </p:nvSpPr>
        <p:spPr>
          <a:xfrm>
            <a:off x="7676768" y="6309014"/>
            <a:ext cx="3734377" cy="5981598"/>
          </a:xfrm>
          <a:prstGeom prst="roundRect">
            <a:avLst>
              <a:gd name="adj" fmla="val 2263"/>
            </a:avLst>
          </a:prstGeom>
          <a:solidFill>
            <a:srgbClr val="07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bg1"/>
                </a:solidFill>
              </a:rPr>
              <a:t>التشخيصية</a:t>
            </a:r>
          </a:p>
        </p:txBody>
      </p:sp>
    </p:spTree>
    <p:extLst>
      <p:ext uri="{BB962C8B-B14F-4D97-AF65-F5344CB8AC3E}">
        <p14:creationId xmlns:p14="http://schemas.microsoft.com/office/powerpoint/2010/main" val="15917104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up)">
                                      <p:cBhvr>
                                        <p:cTn id="26" dur="500"/>
                                        <p:tgtEl>
                                          <p:spTgt spid="2"/>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9" grpId="0" animBg="1"/>
      <p:bldP spid="2" grpId="0" animBg="1"/>
      <p:bldP spid="7" grpId="0" animBg="1"/>
      <p:bldP spid="10"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a:extLst>
              <a:ext uri="{FF2B5EF4-FFF2-40B4-BE49-F238E27FC236}">
                <a16:creationId xmlns:a16="http://schemas.microsoft.com/office/drawing/2014/main" id="{633E5572-B121-35BE-3FD0-2549B69ECF37}"/>
              </a:ext>
            </a:extLst>
          </p:cNvPr>
          <p:cNvSpPr/>
          <p:nvPr/>
        </p:nvSpPr>
        <p:spPr>
          <a:xfrm>
            <a:off x="360218" y="526473"/>
            <a:ext cx="23580437" cy="124136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قوس كبير أيسر 7">
            <a:extLst>
              <a:ext uri="{FF2B5EF4-FFF2-40B4-BE49-F238E27FC236}">
                <a16:creationId xmlns:a16="http://schemas.microsoft.com/office/drawing/2014/main" id="{28BD8C49-9351-9099-32FE-5F1DA77E31B5}"/>
              </a:ext>
            </a:extLst>
          </p:cNvPr>
          <p:cNvSpPr/>
          <p:nvPr/>
        </p:nvSpPr>
        <p:spPr>
          <a:xfrm rot="5400000">
            <a:off x="11729918" y="-2001690"/>
            <a:ext cx="1773380" cy="11333021"/>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marL="0" algn="ctr" defTabSz="1828434" rtl="1" eaLnBrk="1" latinLnBrk="0" hangingPunct="1"/>
            <a:endParaRPr lang="ar-SA"/>
          </a:p>
        </p:txBody>
      </p:sp>
      <p:sp>
        <p:nvSpPr>
          <p:cNvPr id="4" name="مستطيل: زوايا مستديرة 3">
            <a:extLst>
              <a:ext uri="{FF2B5EF4-FFF2-40B4-BE49-F238E27FC236}">
                <a16:creationId xmlns:a16="http://schemas.microsoft.com/office/drawing/2014/main" id="{20F1C937-7FDC-8719-AD2E-A4E917728E3E}"/>
              </a:ext>
            </a:extLst>
          </p:cNvPr>
          <p:cNvSpPr/>
          <p:nvPr/>
        </p:nvSpPr>
        <p:spPr>
          <a:xfrm>
            <a:off x="6743989" y="627175"/>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5" name="مستطيل: زوايا مستديرة 4">
            <a:extLst>
              <a:ext uri="{FF2B5EF4-FFF2-40B4-BE49-F238E27FC236}">
                <a16:creationId xmlns:a16="http://schemas.microsoft.com/office/drawing/2014/main" id="{2B3D611B-218F-9C5F-EAEB-83D346FC3B05}"/>
              </a:ext>
            </a:extLst>
          </p:cNvPr>
          <p:cNvSpPr/>
          <p:nvPr/>
        </p:nvSpPr>
        <p:spPr>
          <a:xfrm>
            <a:off x="16460013" y="4173812"/>
            <a:ext cx="5734154" cy="153209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وفقًا لنوع الأسئلة</a:t>
            </a:r>
          </a:p>
        </p:txBody>
      </p:sp>
      <p:sp>
        <p:nvSpPr>
          <p:cNvPr id="6" name="مستطيل: زوايا مستديرة 5">
            <a:extLst>
              <a:ext uri="{FF2B5EF4-FFF2-40B4-BE49-F238E27FC236}">
                <a16:creationId xmlns:a16="http://schemas.microsoft.com/office/drawing/2014/main" id="{CC74A3CD-AC39-59F0-C2C9-854B42367491}"/>
              </a:ext>
            </a:extLst>
          </p:cNvPr>
          <p:cNvSpPr/>
          <p:nvPr/>
        </p:nvSpPr>
        <p:spPr>
          <a:xfrm>
            <a:off x="2183484" y="4211702"/>
            <a:ext cx="5734154" cy="1532096"/>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وفقًا للغرض</a:t>
            </a:r>
          </a:p>
        </p:txBody>
      </p:sp>
      <p:sp>
        <p:nvSpPr>
          <p:cNvPr id="9" name="مستطيل: زوايا مستديرة 8">
            <a:extLst>
              <a:ext uri="{FF2B5EF4-FFF2-40B4-BE49-F238E27FC236}">
                <a16:creationId xmlns:a16="http://schemas.microsoft.com/office/drawing/2014/main" id="{941ED6C6-A6C6-E011-7BAA-B3D942B950A7}"/>
              </a:ext>
            </a:extLst>
          </p:cNvPr>
          <p:cNvSpPr/>
          <p:nvPr/>
        </p:nvSpPr>
        <p:spPr>
          <a:xfrm>
            <a:off x="13270124" y="6309014"/>
            <a:ext cx="6936154" cy="5981598"/>
          </a:xfrm>
          <a:prstGeom prst="roundRect">
            <a:avLst>
              <a:gd name="adj" fmla="val 0"/>
            </a:avLst>
          </a:prstGeom>
          <a:solidFill>
            <a:srgbClr val="A7C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تكون أسئلتها مزيجًا من النوعين السابقين.</a:t>
            </a:r>
          </a:p>
          <a:p>
            <a:pPr algn="ctr" rtl="1"/>
            <a:r>
              <a:rPr lang="ar-SA" sz="4800" b="1" dirty="0">
                <a:solidFill>
                  <a:srgbClr val="000000"/>
                </a:solidFill>
              </a:rPr>
              <a:t>مثال: هل توافق على تطبيق لائحة المخالفات الخاصة بالملبس على الطلاب بالمرحلة المتوسطة؟</a:t>
            </a:r>
          </a:p>
          <a:p>
            <a:pPr algn="ctr" rtl="1"/>
            <a:r>
              <a:rPr lang="ar-SA" sz="4800" b="1" dirty="0">
                <a:solidFill>
                  <a:srgbClr val="000000"/>
                </a:solidFill>
              </a:rPr>
              <a:t>هل لك أن توضح الأسباب؟</a:t>
            </a:r>
          </a:p>
        </p:txBody>
      </p:sp>
      <p:pic>
        <p:nvPicPr>
          <p:cNvPr id="2050" name="Picture 2" descr="خريطة مفاهيم فارغة صغيره">
            <a:extLst>
              <a:ext uri="{FF2B5EF4-FFF2-40B4-BE49-F238E27FC236}">
                <a16:creationId xmlns:a16="http://schemas.microsoft.com/office/drawing/2014/main" id="{DCF6BC41-AEBF-0C56-982B-BEA916A7AA9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20643273" y="-335975"/>
            <a:ext cx="3734377" cy="4029895"/>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
            <a:extLst>
              <a:ext uri="{FF2B5EF4-FFF2-40B4-BE49-F238E27FC236}">
                <a16:creationId xmlns:a16="http://schemas.microsoft.com/office/drawing/2014/main" id="{BA6A97A9-53D8-6EBA-ADF6-81D43D8D0DB5}"/>
              </a:ext>
            </a:extLst>
          </p:cNvPr>
          <p:cNvSpPr/>
          <p:nvPr/>
        </p:nvSpPr>
        <p:spPr>
          <a:xfrm>
            <a:off x="18537386" y="1945216"/>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
        <p:nvSpPr>
          <p:cNvPr id="2" name="مستطيل: زوايا مستديرة 4">
            <a:extLst>
              <a:ext uri="{FF2B5EF4-FFF2-40B4-BE49-F238E27FC236}">
                <a16:creationId xmlns:a16="http://schemas.microsoft.com/office/drawing/2014/main" id="{76D977FE-BD6F-7E8C-E28C-C56F56FABF21}"/>
              </a:ext>
            </a:extLst>
          </p:cNvPr>
          <p:cNvSpPr/>
          <p:nvPr/>
        </p:nvSpPr>
        <p:spPr>
          <a:xfrm>
            <a:off x="10146864" y="2778130"/>
            <a:ext cx="4433456"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أنواع المقابلة</a:t>
            </a:r>
          </a:p>
        </p:txBody>
      </p:sp>
      <p:sp>
        <p:nvSpPr>
          <p:cNvPr id="7" name="مستطيل: زوايا مستديرة 8">
            <a:extLst>
              <a:ext uri="{FF2B5EF4-FFF2-40B4-BE49-F238E27FC236}">
                <a16:creationId xmlns:a16="http://schemas.microsoft.com/office/drawing/2014/main" id="{F56EAEC5-EFBF-0620-3C48-38895D1EF752}"/>
              </a:ext>
            </a:extLst>
          </p:cNvPr>
          <p:cNvSpPr/>
          <p:nvPr/>
        </p:nvSpPr>
        <p:spPr>
          <a:xfrm>
            <a:off x="20206278" y="6309014"/>
            <a:ext cx="3734377" cy="5981598"/>
          </a:xfrm>
          <a:prstGeom prst="roundRect">
            <a:avLst>
              <a:gd name="adj" fmla="val 2263"/>
            </a:avLst>
          </a:prstGeom>
          <a:solidFill>
            <a:srgbClr val="07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bg1"/>
                </a:solidFill>
              </a:rPr>
              <a:t>مغلقة / مفتوحة</a:t>
            </a:r>
          </a:p>
        </p:txBody>
      </p:sp>
      <p:sp>
        <p:nvSpPr>
          <p:cNvPr id="10" name="مستطيل: زوايا مستديرة 8">
            <a:extLst>
              <a:ext uri="{FF2B5EF4-FFF2-40B4-BE49-F238E27FC236}">
                <a16:creationId xmlns:a16="http://schemas.microsoft.com/office/drawing/2014/main" id="{88496CFF-1F76-A37E-82AA-636B183888D2}"/>
              </a:ext>
            </a:extLst>
          </p:cNvPr>
          <p:cNvSpPr/>
          <p:nvPr/>
        </p:nvSpPr>
        <p:spPr>
          <a:xfrm>
            <a:off x="360218" y="6309014"/>
            <a:ext cx="7368989" cy="5981598"/>
          </a:xfrm>
          <a:prstGeom prst="roundRect">
            <a:avLst>
              <a:gd name="adj" fmla="val 0"/>
            </a:avLst>
          </a:prstGeom>
          <a:solidFill>
            <a:srgbClr val="A7C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تُستخدم لتمكين صاحب المشكلة من فهم نفسه بشكل أفضل وللتخطيط لعلاج مناسب لمشكلاته العلاجية.</a:t>
            </a:r>
          </a:p>
          <a:p>
            <a:pPr algn="ctr" rtl="1"/>
            <a:r>
              <a:rPr lang="ar-SA" sz="4800" b="1" dirty="0">
                <a:solidFill>
                  <a:srgbClr val="000000"/>
                </a:solidFill>
              </a:rPr>
              <a:t>مثال: دراسة حالة طالب يعاني من الضعف الدراسي.</a:t>
            </a:r>
          </a:p>
        </p:txBody>
      </p:sp>
      <p:sp>
        <p:nvSpPr>
          <p:cNvPr id="14" name="مستطيل: زوايا مستديرة 8">
            <a:extLst>
              <a:ext uri="{FF2B5EF4-FFF2-40B4-BE49-F238E27FC236}">
                <a16:creationId xmlns:a16="http://schemas.microsoft.com/office/drawing/2014/main" id="{E8AD7B37-36BE-286D-67F1-6BE78FFEC4D4}"/>
              </a:ext>
            </a:extLst>
          </p:cNvPr>
          <p:cNvSpPr/>
          <p:nvPr/>
        </p:nvSpPr>
        <p:spPr>
          <a:xfrm>
            <a:off x="7676768" y="6309014"/>
            <a:ext cx="3734377" cy="5981598"/>
          </a:xfrm>
          <a:prstGeom prst="roundRect">
            <a:avLst>
              <a:gd name="adj" fmla="val 2263"/>
            </a:avLst>
          </a:prstGeom>
          <a:solidFill>
            <a:srgbClr val="073B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solidFill>
                  <a:schemeClr val="bg1"/>
                </a:solidFill>
              </a:rPr>
              <a:t>العلاجية</a:t>
            </a:r>
          </a:p>
        </p:txBody>
      </p:sp>
    </p:spTree>
    <p:extLst>
      <p:ext uri="{BB962C8B-B14F-4D97-AF65-F5344CB8AC3E}">
        <p14:creationId xmlns:p14="http://schemas.microsoft.com/office/powerpoint/2010/main" val="1014852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up)">
                                      <p:cBhvr>
                                        <p:cTn id="26" dur="500"/>
                                        <p:tgtEl>
                                          <p:spTgt spid="2"/>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9" grpId="0" animBg="1"/>
      <p:bldP spid="2" grpId="0" animBg="1"/>
      <p:bldP spid="7" grpId="0" animBg="1"/>
      <p:bldP spid="10"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056156" y="384224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211465" y="1192067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3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171974" y="3747162"/>
            <a:ext cx="13832197" cy="2096664"/>
          </a:xfrm>
          <a:prstGeom prst="rect">
            <a:avLst/>
          </a:prstGeom>
        </p:spPr>
        <p:txBody>
          <a:bodyPr wrap="square" lIns="0" tIns="0" rIns="0" bIns="0" rtlCol="0" anchor="t">
            <a:spAutoFit/>
          </a:bodyPr>
          <a:lstStyle/>
          <a:p>
            <a:pPr algn="ctr" rtl="1">
              <a:lnSpc>
                <a:spcPct val="150000"/>
              </a:lnSpc>
            </a:pPr>
            <a:r>
              <a:rPr lang="ar-SA" sz="4800" b="1" dirty="0">
                <a:solidFill>
                  <a:srgbClr val="143440"/>
                </a:solidFill>
              </a:rPr>
              <a:t>من خلال دراستك لأنواع المقابلة، قدِّم ثلاثة أسئلة يمكنك توجيهها لزملائك بالصف عند إجرائك مقابلة عن موضوع "بر الوالدين".</a:t>
            </a:r>
            <a:endParaRPr lang="en-US" sz="4800" b="1" dirty="0">
              <a:solidFill>
                <a:srgbClr val="143440"/>
              </a:solidFill>
            </a:endParaRPr>
          </a:p>
        </p:txBody>
      </p:sp>
      <p:grpSp>
        <p:nvGrpSpPr>
          <p:cNvPr id="13" name="مجموعة 12">
            <a:extLst>
              <a:ext uri="{FF2B5EF4-FFF2-40B4-BE49-F238E27FC236}">
                <a16:creationId xmlns:a16="http://schemas.microsoft.com/office/drawing/2014/main" id="{DC0480CB-3670-0CDC-CDBF-0BEA687AF172}"/>
              </a:ext>
            </a:extLst>
          </p:cNvPr>
          <p:cNvGrpSpPr/>
          <p:nvPr/>
        </p:nvGrpSpPr>
        <p:grpSpPr>
          <a:xfrm>
            <a:off x="967891" y="7402947"/>
            <a:ext cx="13656039" cy="3807362"/>
            <a:chOff x="1049312" y="6924438"/>
            <a:chExt cx="13656039" cy="3807362"/>
          </a:xfrm>
        </p:grpSpPr>
        <p:pic>
          <p:nvPicPr>
            <p:cNvPr id="8" name="صورة 7" descr="صورة تحتوي على لقطة شاشة, نص, خط, الخط&#10;&#10;تم إنشاء الوصف تلقائياً">
              <a:extLst>
                <a:ext uri="{FF2B5EF4-FFF2-40B4-BE49-F238E27FC236}">
                  <a16:creationId xmlns:a16="http://schemas.microsoft.com/office/drawing/2014/main" id="{AAC32448-2279-3D2B-97CF-0540A5E623AC}"/>
                </a:ext>
              </a:extLst>
            </p:cNvPr>
            <p:cNvPicPr>
              <a:picLocks noChangeAspect="1"/>
            </p:cNvPicPr>
            <p:nvPr/>
          </p:nvPicPr>
          <p:blipFill rotWithShape="1">
            <a:blip r:embed="rId3">
              <a:extLst>
                <a:ext uri="{28A0092B-C50C-407E-A947-70E740481C1C}">
                  <a14:useLocalDpi xmlns:a14="http://schemas.microsoft.com/office/drawing/2010/main" val="0"/>
                </a:ext>
              </a:extLst>
            </a:blip>
            <a:srcRect b="22544"/>
            <a:stretch/>
          </p:blipFill>
          <p:spPr>
            <a:xfrm>
              <a:off x="1196846" y="6924438"/>
              <a:ext cx="13416182" cy="2999051"/>
            </a:xfrm>
            <a:prstGeom prst="rect">
              <a:avLst/>
            </a:prstGeom>
          </p:spPr>
        </p:pic>
        <p:pic>
          <p:nvPicPr>
            <p:cNvPr id="11" name="صورة 10">
              <a:extLst>
                <a:ext uri="{FF2B5EF4-FFF2-40B4-BE49-F238E27FC236}">
                  <a16:creationId xmlns:a16="http://schemas.microsoft.com/office/drawing/2014/main" id="{8993A54C-6B40-BA67-FFE3-301BC2416927}"/>
                </a:ext>
              </a:extLst>
            </p:cNvPr>
            <p:cNvPicPr>
              <a:picLocks noChangeAspect="1"/>
            </p:cNvPicPr>
            <p:nvPr/>
          </p:nvPicPr>
          <p:blipFill rotWithShape="1">
            <a:blip r:embed="rId4">
              <a:extLst>
                <a:ext uri="{28A0092B-C50C-407E-A947-70E740481C1C}">
                  <a14:useLocalDpi xmlns:a14="http://schemas.microsoft.com/office/drawing/2010/main" val="0"/>
                </a:ext>
              </a:extLst>
            </a:blip>
            <a:srcRect b="12041"/>
            <a:stretch/>
          </p:blipFill>
          <p:spPr>
            <a:xfrm>
              <a:off x="1049312" y="9821118"/>
              <a:ext cx="13656039" cy="910682"/>
            </a:xfrm>
            <a:prstGeom prst="rect">
              <a:avLst/>
            </a:prstGeom>
          </p:spPr>
        </p:pic>
      </p:grpSp>
    </p:spTree>
    <p:extLst>
      <p:ext uri="{BB962C8B-B14F-4D97-AF65-F5344CB8AC3E}">
        <p14:creationId xmlns:p14="http://schemas.microsoft.com/office/powerpoint/2010/main" val="29872834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056156" y="3842243"/>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1211465" y="11920673"/>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4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171974" y="3747162"/>
            <a:ext cx="13832197" cy="3204660"/>
          </a:xfrm>
          <a:prstGeom prst="rect">
            <a:avLst/>
          </a:prstGeom>
        </p:spPr>
        <p:txBody>
          <a:bodyPr wrap="square" lIns="0" tIns="0" rIns="0" bIns="0" rtlCol="0" anchor="t">
            <a:spAutoFit/>
          </a:bodyPr>
          <a:lstStyle/>
          <a:p>
            <a:pPr algn="ctr" rtl="1">
              <a:lnSpc>
                <a:spcPct val="150000"/>
              </a:lnSpc>
            </a:pPr>
            <a:r>
              <a:rPr lang="ar-SA" sz="4800" b="1" dirty="0">
                <a:solidFill>
                  <a:srgbClr val="143440"/>
                </a:solidFill>
              </a:rPr>
              <a:t>كُلفت مجموعة من الطلاب بزيارة مديرة المدرسة وإجراء مقابلة معه.</a:t>
            </a:r>
          </a:p>
          <a:p>
            <a:pPr algn="ctr" rtl="1">
              <a:lnSpc>
                <a:spcPct val="150000"/>
              </a:lnSpc>
            </a:pPr>
            <a:r>
              <a:rPr lang="ar-SA" sz="4800" b="1" dirty="0">
                <a:solidFill>
                  <a:srgbClr val="143440"/>
                </a:solidFill>
              </a:rPr>
              <a:t>بالتعاون مع أفراد مجموعتك حدد نوع الأسئلة التي سوف تستخدمها في المقابلة مع كتابة التطبيق على ذلك.</a:t>
            </a:r>
            <a:endParaRPr lang="en-US" sz="4800" b="1" dirty="0">
              <a:solidFill>
                <a:srgbClr val="143440"/>
              </a:solidFill>
            </a:endParaRPr>
          </a:p>
        </p:txBody>
      </p:sp>
      <p:pic>
        <p:nvPicPr>
          <p:cNvPr id="9" name="صورة 8" descr="صورة تحتوي على نص, لقطة شاشة, خط, الخط&#10;&#10;تم إنشاء الوصف تلقائياً">
            <a:extLst>
              <a:ext uri="{FF2B5EF4-FFF2-40B4-BE49-F238E27FC236}">
                <a16:creationId xmlns:a16="http://schemas.microsoft.com/office/drawing/2014/main" id="{2D7176BF-A4BB-2E84-9EA8-A23A5509D7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749" y="7402947"/>
            <a:ext cx="13597610" cy="3882588"/>
          </a:xfrm>
          <a:prstGeom prst="rect">
            <a:avLst/>
          </a:prstGeom>
        </p:spPr>
      </p:pic>
    </p:spTree>
    <p:extLst>
      <p:ext uri="{BB962C8B-B14F-4D97-AF65-F5344CB8AC3E}">
        <p14:creationId xmlns:p14="http://schemas.microsoft.com/office/powerpoint/2010/main" val="863714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Picture Placeholder 3">
            <a:extLst>
              <a:ext uri="{FF2B5EF4-FFF2-40B4-BE49-F238E27FC236}">
                <a16:creationId xmlns:a16="http://schemas.microsoft.com/office/drawing/2014/main" id="{190691F2-04E5-D678-D129-05BC1F32A80A}"/>
              </a:ext>
            </a:extLst>
          </p:cNvPr>
          <p:cNvGrpSpPr/>
          <p:nvPr/>
        </p:nvGrpSpPr>
        <p:grpSpPr>
          <a:xfrm>
            <a:off x="1872511" y="0"/>
            <a:ext cx="22505139" cy="13862791"/>
            <a:chOff x="148726" y="274972"/>
            <a:chExt cx="24565691" cy="15132057"/>
          </a:xfrm>
          <a:solidFill>
            <a:srgbClr val="000000"/>
          </a:solidFill>
        </p:grpSpPr>
        <p:sp>
          <p:nvSpPr>
            <p:cNvPr id="6" name="Freeform 5">
              <a:extLst>
                <a:ext uri="{FF2B5EF4-FFF2-40B4-BE49-F238E27FC236}">
                  <a16:creationId xmlns:a16="http://schemas.microsoft.com/office/drawing/2014/main" id="{38F9D6EE-5FC7-61EC-AA5F-EAF5C6BF254C}"/>
                </a:ext>
              </a:extLst>
            </p:cNvPr>
            <p:cNvSpPr/>
            <p:nvPr/>
          </p:nvSpPr>
          <p:spPr>
            <a:xfrm>
              <a:off x="148726" y="4138514"/>
              <a:ext cx="24565691" cy="11235013"/>
            </a:xfrm>
            <a:custGeom>
              <a:avLst/>
              <a:gdLst>
                <a:gd name="connsiteX0" fmla="*/ 20481010 w 22101348"/>
                <a:gd name="connsiteY0" fmla="*/ 13399689 h 15091575"/>
                <a:gd name="connsiteX1" fmla="*/ 20481010 w 22101348"/>
                <a:gd name="connsiteY1" fmla="*/ 1648613 h 15091575"/>
                <a:gd name="connsiteX2" fmla="*/ 22101348 w 22101348"/>
                <a:gd name="connsiteY2" fmla="*/ 29315 h 15091575"/>
                <a:gd name="connsiteX3" fmla="*/ 22072040 w 22101348"/>
                <a:gd name="connsiteY3" fmla="*/ 0 h 15091575"/>
                <a:gd name="connsiteX4" fmla="*/ 20451702 w 22101348"/>
                <a:gd name="connsiteY4" fmla="*/ 1620694 h 15091575"/>
                <a:gd name="connsiteX5" fmla="*/ 7634149 w 22101348"/>
                <a:gd name="connsiteY5" fmla="*/ 1620694 h 15091575"/>
                <a:gd name="connsiteX6" fmla="*/ 7613214 w 22101348"/>
                <a:gd name="connsiteY6" fmla="*/ 1620694 h 15091575"/>
                <a:gd name="connsiteX7" fmla="*/ 0 w 22101348"/>
                <a:gd name="connsiteY7" fmla="*/ 1620694 h 15091575"/>
                <a:gd name="connsiteX8" fmla="*/ 0 w 22101348"/>
                <a:gd name="connsiteY8" fmla="*/ 1662572 h 15091575"/>
                <a:gd name="connsiteX9" fmla="*/ 7613214 w 22101348"/>
                <a:gd name="connsiteY9" fmla="*/ 1662572 h 15091575"/>
                <a:gd name="connsiteX10" fmla="*/ 7613214 w 22101348"/>
                <a:gd name="connsiteY10" fmla="*/ 11100565 h 15091575"/>
                <a:gd name="connsiteX11" fmla="*/ 9928580 w 22101348"/>
                <a:gd name="connsiteY11" fmla="*/ 13416440 h 15091575"/>
                <a:gd name="connsiteX12" fmla="*/ 20439140 w 22101348"/>
                <a:gd name="connsiteY12" fmla="*/ 13416440 h 15091575"/>
                <a:gd name="connsiteX13" fmla="*/ 20439140 w 22101348"/>
                <a:gd name="connsiteY13" fmla="*/ 13416440 h 15091575"/>
                <a:gd name="connsiteX14" fmla="*/ 22072040 w 22101348"/>
                <a:gd name="connsiteY14" fmla="*/ 15091575 h 15091575"/>
                <a:gd name="connsiteX15" fmla="*/ 22101348 w 22101348"/>
                <a:gd name="connsiteY15" fmla="*/ 15062261 h 15091575"/>
                <a:gd name="connsiteX16" fmla="*/ 20481010 w 22101348"/>
                <a:gd name="connsiteY16" fmla="*/ 13399689 h 15091575"/>
                <a:gd name="connsiteX17" fmla="*/ 7655083 w 22101348"/>
                <a:gd name="connsiteY17" fmla="*/ 11099169 h 15091575"/>
                <a:gd name="connsiteX18" fmla="*/ 7655083 w 22101348"/>
                <a:gd name="connsiteY18" fmla="*/ 1661176 h 15091575"/>
                <a:gd name="connsiteX19" fmla="*/ 20439140 w 22101348"/>
                <a:gd name="connsiteY19" fmla="*/ 1661176 h 15091575"/>
                <a:gd name="connsiteX20" fmla="*/ 20439140 w 22101348"/>
                <a:gd name="connsiteY20" fmla="*/ 13373166 h 15091575"/>
                <a:gd name="connsiteX21" fmla="*/ 9928580 w 22101348"/>
                <a:gd name="connsiteY21" fmla="*/ 13373166 h 15091575"/>
                <a:gd name="connsiteX22" fmla="*/ 7655083 w 22101348"/>
                <a:gd name="connsiteY22" fmla="*/ 11099169 h 1509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101348" h="15091575">
                  <a:moveTo>
                    <a:pt x="20481010" y="13399689"/>
                  </a:moveTo>
                  <a:lnTo>
                    <a:pt x="20481010" y="1648613"/>
                  </a:lnTo>
                  <a:lnTo>
                    <a:pt x="22101348" y="29315"/>
                  </a:lnTo>
                  <a:lnTo>
                    <a:pt x="22072040" y="0"/>
                  </a:lnTo>
                  <a:lnTo>
                    <a:pt x="20451702" y="1620694"/>
                  </a:lnTo>
                  <a:lnTo>
                    <a:pt x="7634149" y="1620694"/>
                  </a:lnTo>
                  <a:lnTo>
                    <a:pt x="7613214" y="1620694"/>
                  </a:lnTo>
                  <a:lnTo>
                    <a:pt x="0" y="1620694"/>
                  </a:lnTo>
                  <a:lnTo>
                    <a:pt x="0" y="1662572"/>
                  </a:lnTo>
                  <a:lnTo>
                    <a:pt x="7613214" y="1662572"/>
                  </a:lnTo>
                  <a:lnTo>
                    <a:pt x="7613214" y="11100565"/>
                  </a:lnTo>
                  <a:cubicBezTo>
                    <a:pt x="7613214" y="12377856"/>
                    <a:pt x="8651569" y="13416440"/>
                    <a:pt x="9928580" y="13416440"/>
                  </a:cubicBezTo>
                  <a:lnTo>
                    <a:pt x="20439140" y="13416440"/>
                  </a:lnTo>
                  <a:lnTo>
                    <a:pt x="20439140" y="13416440"/>
                  </a:lnTo>
                  <a:lnTo>
                    <a:pt x="22072040" y="15091575"/>
                  </a:lnTo>
                  <a:lnTo>
                    <a:pt x="22101348" y="15062261"/>
                  </a:lnTo>
                  <a:lnTo>
                    <a:pt x="20481010" y="13399689"/>
                  </a:lnTo>
                  <a:close/>
                  <a:moveTo>
                    <a:pt x="7655083" y="11099169"/>
                  </a:moveTo>
                  <a:lnTo>
                    <a:pt x="7655083" y="1661176"/>
                  </a:lnTo>
                  <a:lnTo>
                    <a:pt x="20439140" y="1661176"/>
                  </a:lnTo>
                  <a:lnTo>
                    <a:pt x="20439140" y="13373166"/>
                  </a:lnTo>
                  <a:lnTo>
                    <a:pt x="9928580" y="13373166"/>
                  </a:lnTo>
                  <a:cubicBezTo>
                    <a:pt x="8675295" y="13373166"/>
                    <a:pt x="7655083" y="12352729"/>
                    <a:pt x="7655083" y="11099169"/>
                  </a:cubicBez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sp>
          <p:nvSpPr>
            <p:cNvPr id="7" name="Freeform 6">
              <a:extLst>
                <a:ext uri="{FF2B5EF4-FFF2-40B4-BE49-F238E27FC236}">
                  <a16:creationId xmlns:a16="http://schemas.microsoft.com/office/drawing/2014/main" id="{B697E5C6-4D37-8FDB-6886-E5F03B621996}"/>
                </a:ext>
              </a:extLst>
            </p:cNvPr>
            <p:cNvSpPr/>
            <p:nvPr/>
          </p:nvSpPr>
          <p:spPr>
            <a:xfrm>
              <a:off x="148726" y="274972"/>
              <a:ext cx="41869" cy="15132057"/>
            </a:xfrm>
            <a:custGeom>
              <a:avLst/>
              <a:gdLst>
                <a:gd name="connsiteX0" fmla="*/ 0 w 41869"/>
                <a:gd name="connsiteY0" fmla="*/ 0 h 15132057"/>
                <a:gd name="connsiteX1" fmla="*/ 41869 w 41869"/>
                <a:gd name="connsiteY1" fmla="*/ 0 h 15132057"/>
                <a:gd name="connsiteX2" fmla="*/ 41869 w 41869"/>
                <a:gd name="connsiteY2" fmla="*/ 15132058 h 15132057"/>
                <a:gd name="connsiteX3" fmla="*/ 0 w 41869"/>
                <a:gd name="connsiteY3" fmla="*/ 15132058 h 15132057"/>
              </a:gdLst>
              <a:ahLst/>
              <a:cxnLst>
                <a:cxn ang="0">
                  <a:pos x="connsiteX0" y="connsiteY0"/>
                </a:cxn>
                <a:cxn ang="0">
                  <a:pos x="connsiteX1" y="connsiteY1"/>
                </a:cxn>
                <a:cxn ang="0">
                  <a:pos x="connsiteX2" y="connsiteY2"/>
                </a:cxn>
                <a:cxn ang="0">
                  <a:pos x="connsiteX3" y="connsiteY3"/>
                </a:cxn>
              </a:cxnLst>
              <a:rect l="l" t="t" r="r" b="b"/>
              <a:pathLst>
                <a:path w="41869" h="15132057">
                  <a:moveTo>
                    <a:pt x="0" y="0"/>
                  </a:moveTo>
                  <a:lnTo>
                    <a:pt x="41869" y="0"/>
                  </a:lnTo>
                  <a:lnTo>
                    <a:pt x="41869" y="15132058"/>
                  </a:lnTo>
                  <a:lnTo>
                    <a:pt x="0" y="15132058"/>
                  </a:lnTo>
                  <a:close/>
                </a:path>
              </a:pathLst>
            </a:custGeom>
            <a:solidFill>
              <a:schemeClr val="tx2"/>
            </a:solidFill>
            <a:ln w="13954" cap="flat">
              <a:noFill/>
              <a:prstDash val="solid"/>
              <a:miter/>
            </a:ln>
          </p:spPr>
          <p:txBody>
            <a:bodyPr rtlCol="0" anchor="ctr"/>
            <a:lstStyle/>
            <a:p>
              <a:endParaRPr lang="en-US" dirty="0">
                <a:latin typeface="Krona One" panose="02010605030500060004" pitchFamily="2" charset="77"/>
              </a:endParaRPr>
            </a:p>
          </p:txBody>
        </p:sp>
      </p:grpSp>
      <p:sp>
        <p:nvSpPr>
          <p:cNvPr id="22" name="Graphic 5409">
            <a:extLst>
              <a:ext uri="{FF2B5EF4-FFF2-40B4-BE49-F238E27FC236}">
                <a16:creationId xmlns:a16="http://schemas.microsoft.com/office/drawing/2014/main" id="{2600D80F-17F1-13D0-598D-5B1777DD5F59}"/>
              </a:ext>
            </a:extLst>
          </p:cNvPr>
          <p:cNvSpPr/>
          <p:nvPr/>
        </p:nvSpPr>
        <p:spPr>
          <a:xfrm>
            <a:off x="2677560" y="731668"/>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2" name="TextBox 11">
            <a:extLst>
              <a:ext uri="{FF2B5EF4-FFF2-40B4-BE49-F238E27FC236}">
                <a16:creationId xmlns:a16="http://schemas.microsoft.com/office/drawing/2014/main" id="{3064F884-F6A3-D530-77D2-91C6A29B1140}"/>
              </a:ext>
            </a:extLst>
          </p:cNvPr>
          <p:cNvSpPr txBox="1"/>
          <p:nvPr/>
        </p:nvSpPr>
        <p:spPr>
          <a:xfrm rot="16200000">
            <a:off x="-5769583" y="6073909"/>
            <a:ext cx="13716001" cy="1568186"/>
          </a:xfrm>
          <a:prstGeom prst="rect">
            <a:avLst/>
          </a:prstGeom>
          <a:solidFill>
            <a:srgbClr val="C00000"/>
          </a:solidFill>
        </p:spPr>
        <p:txBody>
          <a:bodyPr wrap="square" lIns="0" tIns="0" rIns="0" bIns="0" rtlCol="0" anchor="t">
            <a:spAutoFit/>
          </a:bodyPr>
          <a:lstStyle/>
          <a:p>
            <a:pPr algn="ctr" rtl="1">
              <a:lnSpc>
                <a:spcPts val="13397"/>
              </a:lnSpc>
            </a:pPr>
            <a:r>
              <a:rPr lang="ar-SA" sz="9569" dirty="0">
                <a:solidFill>
                  <a:schemeClr val="bg1"/>
                </a:solidFill>
                <a:effectLst>
                  <a:outerShdw blurRad="38100" dist="38100" dir="2700000" algn="tl">
                    <a:srgbClr val="000000">
                      <a:alpha val="43137"/>
                    </a:srgbClr>
                  </a:outerShdw>
                </a:effectLst>
              </a:rPr>
              <a:t>ثالثاً الاستبانة </a:t>
            </a:r>
          </a:p>
        </p:txBody>
      </p:sp>
      <p:sp>
        <p:nvSpPr>
          <p:cNvPr id="4" name="TextBox 12">
            <a:extLst>
              <a:ext uri="{FF2B5EF4-FFF2-40B4-BE49-F238E27FC236}">
                <a16:creationId xmlns:a16="http://schemas.microsoft.com/office/drawing/2014/main" id="{3373434D-17B0-6EFD-CC09-8C00A37EF40D}"/>
              </a:ext>
            </a:extLst>
          </p:cNvPr>
          <p:cNvSpPr txBox="1"/>
          <p:nvPr/>
        </p:nvSpPr>
        <p:spPr>
          <a:xfrm>
            <a:off x="5791200" y="1593150"/>
            <a:ext cx="13868400" cy="1354217"/>
          </a:xfrm>
          <a:prstGeom prst="rect">
            <a:avLst/>
          </a:prstGeom>
          <a:solidFill>
            <a:srgbClr val="92D050"/>
          </a:solidFill>
        </p:spPr>
        <p:txBody>
          <a:bodyPr wrap="square" lIns="0" tIns="0" rIns="0" bIns="0" rtlCol="0" anchor="t">
            <a:spAutoFit/>
          </a:bodyPr>
          <a:lstStyle/>
          <a:p>
            <a:pPr algn="ctr" rtl="1"/>
            <a:r>
              <a:rPr lang="ar-SA" sz="8800" b="1" dirty="0">
                <a:solidFill>
                  <a:srgbClr val="143440"/>
                </a:solidFill>
              </a:rPr>
              <a:t>المفهوم –المزايا- مكوناتها- أنواعها</a:t>
            </a:r>
            <a:endParaRPr lang="en-US" sz="8800" b="1" dirty="0">
              <a:solidFill>
                <a:srgbClr val="143440"/>
              </a:solidFill>
            </a:endParaRPr>
          </a:p>
        </p:txBody>
      </p:sp>
      <p:pic>
        <p:nvPicPr>
          <p:cNvPr id="10" name="عنصر نائب للصورة 9" descr="صورة تحتوي على اللوازم المكتبية, التصميم&#10;&#10;تم إنشاء الوصف تلقائياً">
            <a:extLst>
              <a:ext uri="{FF2B5EF4-FFF2-40B4-BE49-F238E27FC236}">
                <a16:creationId xmlns:a16="http://schemas.microsoft.com/office/drawing/2014/main" id="{AD53AD70-D6E0-ADC2-5088-0A2B3703169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817" r="18817"/>
          <a:stretch>
            <a:fillRect/>
          </a:stretch>
        </p:blipFill>
        <p:spPr>
          <a:xfrm>
            <a:off x="9800130" y="4785360"/>
            <a:ext cx="12899591" cy="8290885"/>
          </a:xfrm>
        </p:spPr>
      </p:pic>
    </p:spTree>
    <p:extLst>
      <p:ext uri="{BB962C8B-B14F-4D97-AF65-F5344CB8AC3E}">
        <p14:creationId xmlns:p14="http://schemas.microsoft.com/office/powerpoint/2010/main" val="3797579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8613309" y="2694136"/>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ما مفهوم الاستبانة </a:t>
            </a:r>
          </a:p>
        </p:txBody>
      </p:sp>
      <p:sp>
        <p:nvSpPr>
          <p:cNvPr id="7" name="مربع نص 6">
            <a:extLst>
              <a:ext uri="{FF2B5EF4-FFF2-40B4-BE49-F238E27FC236}">
                <a16:creationId xmlns:a16="http://schemas.microsoft.com/office/drawing/2014/main" id="{69EDF31C-3DFA-8320-A518-A5C626531697}"/>
              </a:ext>
            </a:extLst>
          </p:cNvPr>
          <p:cNvSpPr txBox="1"/>
          <p:nvPr/>
        </p:nvSpPr>
        <p:spPr>
          <a:xfrm>
            <a:off x="391886" y="5732359"/>
            <a:ext cx="23600228" cy="4820422"/>
          </a:xfrm>
          <a:prstGeom prst="rect">
            <a:avLst/>
          </a:prstGeom>
          <a:noFill/>
        </p:spPr>
        <p:txBody>
          <a:bodyPr wrap="square">
            <a:spAutoFit/>
          </a:bodyPr>
          <a:lstStyle/>
          <a:p>
            <a:pPr algn="ctr" rtl="1">
              <a:lnSpc>
                <a:spcPct val="200000"/>
              </a:lnSpc>
            </a:pPr>
            <a:r>
              <a:rPr lang="ar-SA" sz="5400" b="1" dirty="0">
                <a:solidFill>
                  <a:srgbClr val="000000"/>
                </a:solidFill>
              </a:rPr>
              <a:t>مجموعة من الأسئلة المكتوبة، ترسل إلى أفراد عينة الدراسة؛ ليقوموا بالإجابة عنها وإعادتها إلى الباحث.</a:t>
            </a:r>
          </a:p>
          <a:p>
            <a:pPr algn="ctr" rtl="1">
              <a:lnSpc>
                <a:spcPct val="200000"/>
              </a:lnSpc>
            </a:pPr>
            <a:r>
              <a:rPr lang="ar-SA" sz="5400" b="1" dirty="0">
                <a:solidFill>
                  <a:srgbClr val="000000"/>
                </a:solidFill>
              </a:rPr>
              <a:t>تستخدم مجال الدراسات التي تهدف إلى استكشاف حقائق عن الممارسات الحالية واستطلاع الرأي العام، وميول الأفراد.</a:t>
            </a:r>
            <a:endParaRPr lang="ar-SA" sz="5400" dirty="0">
              <a:solidFill>
                <a:srgbClr val="000000"/>
              </a:solidFill>
            </a:endParaRPr>
          </a:p>
        </p:txBody>
      </p:sp>
      <p:sp>
        <p:nvSpPr>
          <p:cNvPr id="2" name="مخطط انسيابي: محطة طرفية 1">
            <a:extLst>
              <a:ext uri="{FF2B5EF4-FFF2-40B4-BE49-F238E27FC236}">
                <a16:creationId xmlns:a16="http://schemas.microsoft.com/office/drawing/2014/main" id="{4A7FB76D-289F-3318-0282-2F95121E9AF4}"/>
              </a:ext>
            </a:extLst>
          </p:cNvPr>
          <p:cNvSpPr/>
          <p:nvPr/>
        </p:nvSpPr>
        <p:spPr>
          <a:xfrm>
            <a:off x="103437" y="3308803"/>
            <a:ext cx="4675295" cy="937913"/>
          </a:xfrm>
          <a:prstGeom prst="flowChartTerminator">
            <a:avLst/>
          </a:prstGeom>
          <a:solidFill>
            <a:srgbClr val="FFC000"/>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5400" b="1" dirty="0">
                <a:solidFill>
                  <a:schemeClr val="tx1">
                    <a:lumMod val="95000"/>
                    <a:lumOff val="5000"/>
                  </a:schemeClr>
                </a:solidFill>
              </a:rPr>
              <a:t>عصف ذهني </a:t>
            </a:r>
          </a:p>
        </p:txBody>
      </p:sp>
      <p:pic>
        <p:nvPicPr>
          <p:cNvPr id="6" name="Picture 2" descr="Idea pitching: دليلك إلى عرض فكرة مشروعك على المستثمرين - مدونة مستقل">
            <a:extLst>
              <a:ext uri="{FF2B5EF4-FFF2-40B4-BE49-F238E27FC236}">
                <a16:creationId xmlns:a16="http://schemas.microsoft.com/office/drawing/2014/main" id="{3A4A988B-4133-785D-F4AA-ECA8925E944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06390" y="345985"/>
            <a:ext cx="3113265" cy="3163219"/>
          </a:xfrm>
          <a:prstGeom prst="ellipse">
            <a:avLst/>
          </a:prstGeom>
          <a:noFill/>
          <a:extLst>
            <a:ext uri="{909E8E84-426E-40DD-AFC4-6F175D3DCCD1}">
              <a14:hiddenFill xmlns:a14="http://schemas.microsoft.com/office/drawing/2010/main">
                <a:solidFill>
                  <a:srgbClr val="FFFFFF"/>
                </a:solidFill>
              </a14:hiddenFill>
            </a:ext>
          </a:extLst>
        </p:spPr>
      </p:pic>
      <p:cxnSp>
        <p:nvCxnSpPr>
          <p:cNvPr id="8" name="رابط مستقيم 7">
            <a:extLst>
              <a:ext uri="{FF2B5EF4-FFF2-40B4-BE49-F238E27FC236}">
                <a16:creationId xmlns:a16="http://schemas.microsoft.com/office/drawing/2014/main" id="{63C4B380-AE5F-2DFD-2522-F1F0D81C790A}"/>
              </a:ext>
            </a:extLst>
          </p:cNvPr>
          <p:cNvCxnSpPr>
            <a:cxnSpLocks/>
          </p:cNvCxnSpPr>
          <p:nvPr/>
        </p:nvCxnSpPr>
        <p:spPr>
          <a:xfrm flipV="1">
            <a:off x="0" y="4374342"/>
            <a:ext cx="24274213" cy="2138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083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ثالثًا: الاستبانة</a:t>
            </a:r>
          </a:p>
        </p:txBody>
      </p:sp>
      <p:grpSp>
        <p:nvGrpSpPr>
          <p:cNvPr id="14" name="مجموعة 13">
            <a:extLst>
              <a:ext uri="{FF2B5EF4-FFF2-40B4-BE49-F238E27FC236}">
                <a16:creationId xmlns:a16="http://schemas.microsoft.com/office/drawing/2014/main" id="{0D5291C4-FAED-C2A1-D05A-5171E4CA9800}"/>
              </a:ext>
            </a:extLst>
          </p:cNvPr>
          <p:cNvGrpSpPr/>
          <p:nvPr/>
        </p:nvGrpSpPr>
        <p:grpSpPr>
          <a:xfrm>
            <a:off x="1253838" y="4267378"/>
            <a:ext cx="20742121" cy="8561116"/>
            <a:chOff x="1772450" y="4267378"/>
            <a:chExt cx="20742121" cy="8561116"/>
          </a:xfrm>
        </p:grpSpPr>
        <p:grpSp>
          <p:nvGrpSpPr>
            <p:cNvPr id="11" name="مجموعة 10">
              <a:extLst>
                <a:ext uri="{FF2B5EF4-FFF2-40B4-BE49-F238E27FC236}">
                  <a16:creationId xmlns:a16="http://schemas.microsoft.com/office/drawing/2014/main" id="{7EAB7199-A1BD-66A6-8D12-2BF1657B7D3A}"/>
                </a:ext>
              </a:extLst>
            </p:cNvPr>
            <p:cNvGrpSpPr/>
            <p:nvPr/>
          </p:nvGrpSpPr>
          <p:grpSpPr>
            <a:xfrm>
              <a:off x="2702859" y="4267378"/>
              <a:ext cx="19811712" cy="8289897"/>
              <a:chOff x="2702859" y="4267378"/>
              <a:chExt cx="19811712" cy="8289897"/>
            </a:xfrm>
          </p:grpSpPr>
          <p:pic>
            <p:nvPicPr>
              <p:cNvPr id="9" name="صورة 8" descr="صورة تحتوي على نص, الخط, خط يد, خط&#10;&#10;تم إنشاء الوصف تلقائياً">
                <a:extLst>
                  <a:ext uri="{FF2B5EF4-FFF2-40B4-BE49-F238E27FC236}">
                    <a16:creationId xmlns:a16="http://schemas.microsoft.com/office/drawing/2014/main" id="{C7A15CF3-9AF3-F599-463F-2B4BF09311D3}"/>
                  </a:ext>
                </a:extLst>
              </p:cNvPr>
              <p:cNvPicPr>
                <a:picLocks noChangeAspect="1"/>
              </p:cNvPicPr>
              <p:nvPr/>
            </p:nvPicPr>
            <p:blipFill rotWithShape="1">
              <a:blip r:embed="rId2">
                <a:extLst>
                  <a:ext uri="{28A0092B-C50C-407E-A947-70E740481C1C}">
                    <a14:useLocalDpi xmlns:a14="http://schemas.microsoft.com/office/drawing/2010/main" val="0"/>
                  </a:ext>
                </a:extLst>
              </a:blip>
              <a:srcRect l="902"/>
              <a:stretch/>
            </p:blipFill>
            <p:spPr>
              <a:xfrm>
                <a:off x="2702859" y="4267378"/>
                <a:ext cx="19811712" cy="8289897"/>
              </a:xfrm>
              <a:prstGeom prst="rect">
                <a:avLst/>
              </a:prstGeom>
            </p:spPr>
          </p:pic>
          <p:sp>
            <p:nvSpPr>
              <p:cNvPr id="10" name="مستطيل 9">
                <a:extLst>
                  <a:ext uri="{FF2B5EF4-FFF2-40B4-BE49-F238E27FC236}">
                    <a16:creationId xmlns:a16="http://schemas.microsoft.com/office/drawing/2014/main" id="{B254C92A-0FAE-FC74-A60D-0139DC00B407}"/>
                  </a:ext>
                </a:extLst>
              </p:cNvPr>
              <p:cNvSpPr/>
              <p:nvPr/>
            </p:nvSpPr>
            <p:spPr>
              <a:xfrm>
                <a:off x="2803391" y="11096385"/>
                <a:ext cx="3396343" cy="1366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grpSp>
        <p:sp>
          <p:nvSpPr>
            <p:cNvPr id="12" name="مستطيل 11">
              <a:extLst>
                <a:ext uri="{FF2B5EF4-FFF2-40B4-BE49-F238E27FC236}">
                  <a16:creationId xmlns:a16="http://schemas.microsoft.com/office/drawing/2014/main" id="{49D13647-BA6E-6301-284F-BB8036487E7D}"/>
                </a:ext>
              </a:extLst>
            </p:cNvPr>
            <p:cNvSpPr/>
            <p:nvPr/>
          </p:nvSpPr>
          <p:spPr>
            <a:xfrm>
              <a:off x="1772450" y="11438383"/>
              <a:ext cx="970750" cy="1024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sp>
          <p:nvSpPr>
            <p:cNvPr id="13" name="مستطيل 12">
              <a:extLst>
                <a:ext uri="{FF2B5EF4-FFF2-40B4-BE49-F238E27FC236}">
                  <a16:creationId xmlns:a16="http://schemas.microsoft.com/office/drawing/2014/main" id="{53C952AD-806A-ABC5-23A7-95A03448EC45}"/>
                </a:ext>
              </a:extLst>
            </p:cNvPr>
            <p:cNvSpPr/>
            <p:nvPr/>
          </p:nvSpPr>
          <p:spPr>
            <a:xfrm>
              <a:off x="2489625" y="12503487"/>
              <a:ext cx="2472339" cy="3250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grpSp>
    </p:spTree>
    <p:extLst>
      <p:ext uri="{BB962C8B-B14F-4D97-AF65-F5344CB8AC3E}">
        <p14:creationId xmlns:p14="http://schemas.microsoft.com/office/powerpoint/2010/main" val="107357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grpSp>
        <p:nvGrpSpPr>
          <p:cNvPr id="15" name="مجموعة 14">
            <a:extLst>
              <a:ext uri="{FF2B5EF4-FFF2-40B4-BE49-F238E27FC236}">
                <a16:creationId xmlns:a16="http://schemas.microsoft.com/office/drawing/2014/main" id="{E3E7BA5A-5288-0A23-3F72-143F9F73191E}"/>
              </a:ext>
            </a:extLst>
          </p:cNvPr>
          <p:cNvGrpSpPr/>
          <p:nvPr/>
        </p:nvGrpSpPr>
        <p:grpSpPr>
          <a:xfrm>
            <a:off x="6435065" y="2078182"/>
            <a:ext cx="12167014" cy="11004468"/>
            <a:chOff x="4611757" y="2406732"/>
            <a:chExt cx="12167014" cy="11004468"/>
          </a:xfrm>
        </p:grpSpPr>
        <p:pic>
          <p:nvPicPr>
            <p:cNvPr id="7" name="صورة 6" descr="صورة تحتوي على نص, دائرة, الخط, لقطة شاشة&#10;&#10;تم إنشاء الوصف تلقائياً">
              <a:extLst>
                <a:ext uri="{FF2B5EF4-FFF2-40B4-BE49-F238E27FC236}">
                  <a16:creationId xmlns:a16="http://schemas.microsoft.com/office/drawing/2014/main" id="{2CDE1525-78BD-AB19-83ED-25B97A9FB2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757" y="2676938"/>
              <a:ext cx="12167014" cy="10734262"/>
            </a:xfrm>
            <a:prstGeom prst="rect">
              <a:avLst/>
            </a:prstGeom>
          </p:spPr>
        </p:pic>
        <p:sp>
          <p:nvSpPr>
            <p:cNvPr id="8" name="مستطيل 7">
              <a:extLst>
                <a:ext uri="{FF2B5EF4-FFF2-40B4-BE49-F238E27FC236}">
                  <a16:creationId xmlns:a16="http://schemas.microsoft.com/office/drawing/2014/main" id="{63121A75-3F3E-3B6E-DD97-ACA3413B1E07}"/>
                </a:ext>
              </a:extLst>
            </p:cNvPr>
            <p:cNvSpPr/>
            <p:nvPr/>
          </p:nvSpPr>
          <p:spPr>
            <a:xfrm>
              <a:off x="13238922" y="2406732"/>
              <a:ext cx="3539849" cy="1532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grpSp>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ثالثًا: الاستبانة</a:t>
            </a:r>
          </a:p>
        </p:txBody>
      </p:sp>
    </p:spTree>
    <p:extLst>
      <p:ext uri="{BB962C8B-B14F-4D97-AF65-F5344CB8AC3E}">
        <p14:creationId xmlns:p14="http://schemas.microsoft.com/office/powerpoint/2010/main" val="30931908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مستطيل 16">
            <a:extLst>
              <a:ext uri="{FF2B5EF4-FFF2-40B4-BE49-F238E27FC236}">
                <a16:creationId xmlns:a16="http://schemas.microsoft.com/office/drawing/2014/main" id="{633E5572-B121-35BE-3FD0-2549B69ECF37}"/>
              </a:ext>
            </a:extLst>
          </p:cNvPr>
          <p:cNvSpPr/>
          <p:nvPr/>
        </p:nvSpPr>
        <p:spPr>
          <a:xfrm>
            <a:off x="360218" y="526473"/>
            <a:ext cx="23580437" cy="1241367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
        <p:nvSpPr>
          <p:cNvPr id="8" name="قوس كبير أيسر 7">
            <a:extLst>
              <a:ext uri="{FF2B5EF4-FFF2-40B4-BE49-F238E27FC236}">
                <a16:creationId xmlns:a16="http://schemas.microsoft.com/office/drawing/2014/main" id="{28BD8C49-9351-9099-32FE-5F1DA77E31B5}"/>
              </a:ext>
            </a:extLst>
          </p:cNvPr>
          <p:cNvSpPr/>
          <p:nvPr/>
        </p:nvSpPr>
        <p:spPr>
          <a:xfrm rot="5400000">
            <a:off x="11523810" y="-2687176"/>
            <a:ext cx="1773380" cy="11333021"/>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1" anchor="ctr"/>
          <a:lstStyle/>
          <a:p>
            <a:pPr marL="0" algn="ctr" defTabSz="1828434" rtl="1" eaLnBrk="1" latinLnBrk="0" hangingPunct="1"/>
            <a:endParaRPr lang="ar-SA"/>
          </a:p>
        </p:txBody>
      </p:sp>
      <p:sp>
        <p:nvSpPr>
          <p:cNvPr id="4" name="مستطيل: زوايا مستديرة 3">
            <a:extLst>
              <a:ext uri="{FF2B5EF4-FFF2-40B4-BE49-F238E27FC236}">
                <a16:creationId xmlns:a16="http://schemas.microsoft.com/office/drawing/2014/main" id="{20F1C937-7FDC-8719-AD2E-A4E917728E3E}"/>
              </a:ext>
            </a:extLst>
          </p:cNvPr>
          <p:cNvSpPr/>
          <p:nvPr/>
        </p:nvSpPr>
        <p:spPr>
          <a:xfrm>
            <a:off x="6743989" y="1108966"/>
            <a:ext cx="10889672" cy="177338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dirty="0"/>
              <a:t>أنواع الاستبانة</a:t>
            </a:r>
          </a:p>
        </p:txBody>
      </p:sp>
      <p:sp>
        <p:nvSpPr>
          <p:cNvPr id="5" name="مستطيل: زوايا مستديرة 4">
            <a:extLst>
              <a:ext uri="{FF2B5EF4-FFF2-40B4-BE49-F238E27FC236}">
                <a16:creationId xmlns:a16="http://schemas.microsoft.com/office/drawing/2014/main" id="{2B3D611B-218F-9C5F-EAEB-83D346FC3B05}"/>
              </a:ext>
            </a:extLst>
          </p:cNvPr>
          <p:cNvSpPr/>
          <p:nvPr/>
        </p:nvSpPr>
        <p:spPr>
          <a:xfrm>
            <a:off x="17624722" y="3699766"/>
            <a:ext cx="5309741" cy="1532096"/>
          </a:xfrm>
          <a:prstGeom prst="roundRect">
            <a:avLst/>
          </a:prstGeom>
          <a:solidFill>
            <a:srgbClr val="FD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المفتوحة</a:t>
            </a:r>
          </a:p>
        </p:txBody>
      </p:sp>
      <p:sp>
        <p:nvSpPr>
          <p:cNvPr id="6" name="مستطيل: زوايا مستديرة 5">
            <a:extLst>
              <a:ext uri="{FF2B5EF4-FFF2-40B4-BE49-F238E27FC236}">
                <a16:creationId xmlns:a16="http://schemas.microsoft.com/office/drawing/2014/main" id="{CC74A3CD-AC39-59F0-C2C9-854B42367491}"/>
              </a:ext>
            </a:extLst>
          </p:cNvPr>
          <p:cNvSpPr/>
          <p:nvPr/>
        </p:nvSpPr>
        <p:spPr>
          <a:xfrm>
            <a:off x="1831818" y="3744796"/>
            <a:ext cx="5309741" cy="1532096"/>
          </a:xfrm>
          <a:prstGeom prst="roundRect">
            <a:avLst/>
          </a:prstGeom>
          <a:solidFill>
            <a:srgbClr val="FD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المفتوحة/ المغلقة</a:t>
            </a:r>
          </a:p>
        </p:txBody>
      </p:sp>
      <p:cxnSp>
        <p:nvCxnSpPr>
          <p:cNvPr id="12" name="رابط مستقيم 11">
            <a:extLst>
              <a:ext uri="{FF2B5EF4-FFF2-40B4-BE49-F238E27FC236}">
                <a16:creationId xmlns:a16="http://schemas.microsoft.com/office/drawing/2014/main" id="{D716A202-D8DD-4D18-FB4E-BEB3C9D9065A}"/>
              </a:ext>
            </a:extLst>
          </p:cNvPr>
          <p:cNvCxnSpPr>
            <a:cxnSpLocks/>
          </p:cNvCxnSpPr>
          <p:nvPr/>
        </p:nvCxnSpPr>
        <p:spPr>
          <a:xfrm>
            <a:off x="12424353" y="2882348"/>
            <a:ext cx="0" cy="906615"/>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pic>
        <p:nvPicPr>
          <p:cNvPr id="2050" name="Picture 2" descr="خريطة مفاهيم فارغة صغيره">
            <a:extLst>
              <a:ext uri="{FF2B5EF4-FFF2-40B4-BE49-F238E27FC236}">
                <a16:creationId xmlns:a16="http://schemas.microsoft.com/office/drawing/2014/main" id="{DCF6BC41-AEBF-0C56-982B-BEA916A7AA9E}"/>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472" b="31944" l="83281" r="99219">
                        <a14:foregroundMark x1="98594" y1="18194" x2="99219" y2="18194"/>
                      </a14:backgroundRemoval>
                    </a14:imgEffect>
                  </a14:imgLayer>
                </a14:imgProps>
              </a:ext>
              <a:ext uri="{28A0092B-C50C-407E-A947-70E740481C1C}">
                <a14:useLocalDpi xmlns:a14="http://schemas.microsoft.com/office/drawing/2010/main" val="0"/>
              </a:ext>
            </a:extLst>
          </a:blip>
          <a:srcRect l="81451" b="64415"/>
          <a:stretch/>
        </p:blipFill>
        <p:spPr bwMode="auto">
          <a:xfrm>
            <a:off x="20643273" y="-335975"/>
            <a:ext cx="3734377" cy="4029895"/>
          </a:xfrm>
          <a:prstGeom prst="rect">
            <a:avLst/>
          </a:prstGeom>
          <a:noFill/>
          <a:extLst>
            <a:ext uri="{909E8E84-426E-40DD-AFC4-6F175D3DCCD1}">
              <a14:hiddenFill xmlns:a14="http://schemas.microsoft.com/office/drawing/2010/main">
                <a:solidFill>
                  <a:srgbClr val="FFFFFF"/>
                </a:solidFill>
              </a14:hiddenFill>
            </a:ext>
          </a:extLst>
        </p:spPr>
      </p:pic>
      <p:sp>
        <p:nvSpPr>
          <p:cNvPr id="16" name="Graphic 3">
            <a:extLst>
              <a:ext uri="{FF2B5EF4-FFF2-40B4-BE49-F238E27FC236}">
                <a16:creationId xmlns:a16="http://schemas.microsoft.com/office/drawing/2014/main" id="{BA6A97A9-53D8-6EBA-ADF6-81D43D8D0DB5}"/>
              </a:ext>
            </a:extLst>
          </p:cNvPr>
          <p:cNvSpPr/>
          <p:nvPr/>
        </p:nvSpPr>
        <p:spPr>
          <a:xfrm>
            <a:off x="18077011" y="1530182"/>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endParaRPr lang="en-US" dirty="0">
              <a:latin typeface="Krona One" panose="02010605030500060004" pitchFamily="2" charset="77"/>
            </a:endParaRPr>
          </a:p>
        </p:txBody>
      </p:sp>
      <p:sp>
        <p:nvSpPr>
          <p:cNvPr id="3" name="مستطيل: زوايا مستديرة 4">
            <a:extLst>
              <a:ext uri="{FF2B5EF4-FFF2-40B4-BE49-F238E27FC236}">
                <a16:creationId xmlns:a16="http://schemas.microsoft.com/office/drawing/2014/main" id="{386293DD-B732-5416-882A-B105C68967C7}"/>
              </a:ext>
            </a:extLst>
          </p:cNvPr>
          <p:cNvSpPr/>
          <p:nvPr/>
        </p:nvSpPr>
        <p:spPr>
          <a:xfrm>
            <a:off x="9728910" y="3699766"/>
            <a:ext cx="5309741" cy="1532096"/>
          </a:xfrm>
          <a:prstGeom prst="roundRect">
            <a:avLst/>
          </a:prstGeom>
          <a:solidFill>
            <a:srgbClr val="FDB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المغلقة</a:t>
            </a:r>
          </a:p>
        </p:txBody>
      </p:sp>
      <p:sp>
        <p:nvSpPr>
          <p:cNvPr id="2" name="مستطيل: زوايا مستديرة 8">
            <a:extLst>
              <a:ext uri="{FF2B5EF4-FFF2-40B4-BE49-F238E27FC236}">
                <a16:creationId xmlns:a16="http://schemas.microsoft.com/office/drawing/2014/main" id="{975F4838-CB33-0BAA-0B02-1A5F6B6CEAA0}"/>
              </a:ext>
            </a:extLst>
          </p:cNvPr>
          <p:cNvSpPr/>
          <p:nvPr/>
        </p:nvSpPr>
        <p:spPr>
          <a:xfrm>
            <a:off x="16560699" y="5473147"/>
            <a:ext cx="7040216" cy="7174837"/>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الاستبيان الذي يترك للمبحوث حرية التعبير عن آرائه بالتفصيل ليُدون المستجيبون إجاباتهم، وتتميز بأنها أداة لجمع حقائق وبيانات ومعلومات كثيرة غير متوفرة في مصادر أخرى.</a:t>
            </a:r>
          </a:p>
        </p:txBody>
      </p:sp>
      <p:sp>
        <p:nvSpPr>
          <p:cNvPr id="7" name="مستطيل: زوايا مستديرة 8">
            <a:extLst>
              <a:ext uri="{FF2B5EF4-FFF2-40B4-BE49-F238E27FC236}">
                <a16:creationId xmlns:a16="http://schemas.microsoft.com/office/drawing/2014/main" id="{97809FF6-1339-563B-3AB8-C9940AFAAF9B}"/>
              </a:ext>
            </a:extLst>
          </p:cNvPr>
          <p:cNvSpPr/>
          <p:nvPr/>
        </p:nvSpPr>
        <p:spPr>
          <a:xfrm>
            <a:off x="8705460" y="5432196"/>
            <a:ext cx="7040216" cy="7174837"/>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الاستبيان الذي يطلب من المبحوث اختيار الإجابة الصحيحة من بين الإجابات؛ فقد تكون الإجابة بنعم أو لا، أو وضع علامة صح أو خطأ أمام الفقرة.</a:t>
            </a:r>
          </a:p>
        </p:txBody>
      </p:sp>
      <p:sp>
        <p:nvSpPr>
          <p:cNvPr id="9" name="مستطيل: زوايا مستديرة 8">
            <a:extLst>
              <a:ext uri="{FF2B5EF4-FFF2-40B4-BE49-F238E27FC236}">
                <a16:creationId xmlns:a16="http://schemas.microsoft.com/office/drawing/2014/main" id="{2D3F848B-29EC-5537-9804-4832457CA9E7}"/>
              </a:ext>
            </a:extLst>
          </p:cNvPr>
          <p:cNvSpPr/>
          <p:nvPr/>
        </p:nvSpPr>
        <p:spPr>
          <a:xfrm>
            <a:off x="778978" y="5518177"/>
            <a:ext cx="7040216" cy="7174837"/>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4800" b="1" dirty="0">
                <a:solidFill>
                  <a:srgbClr val="000000"/>
                </a:solidFill>
              </a:rPr>
              <a:t>الاستبيان الذي يتكون من أسئلة مغلقة يطلب من المبحوث اختيار الإجابة وأخرى مفتوحة تعطيه الحرية في الإجابة.</a:t>
            </a:r>
          </a:p>
          <a:p>
            <a:pPr algn="ctr" rtl="1"/>
            <a:r>
              <a:rPr lang="ar-SA" sz="4800" b="1" dirty="0">
                <a:solidFill>
                  <a:srgbClr val="000000"/>
                </a:solidFill>
              </a:rPr>
              <a:t>وهو الأكثر شيوعًا، وتتميز أنها تحاول تجنب عيوب النوعين السابقين وتستفيد من ميزاتهما معًا.</a:t>
            </a:r>
          </a:p>
        </p:txBody>
      </p:sp>
    </p:spTree>
    <p:extLst>
      <p:ext uri="{BB962C8B-B14F-4D97-AF65-F5344CB8AC3E}">
        <p14:creationId xmlns:p14="http://schemas.microsoft.com/office/powerpoint/2010/main" val="1793925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up)">
                                      <p:cBhvr>
                                        <p:cTn id="25" dur="500"/>
                                        <p:tgtEl>
                                          <p:spTgt spid="3"/>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up)">
                                      <p:cBhvr>
                                        <p:cTn id="33" dur="500"/>
                                        <p:tgtEl>
                                          <p:spTgt spid="7"/>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3" grpId="0" animBg="1"/>
      <p:bldP spid="2" grpId="0" animBg="1"/>
      <p:bldP spid="7"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زوايا مستديرة 3">
            <a:extLst>
              <a:ext uri="{FF2B5EF4-FFF2-40B4-BE49-F238E27FC236}">
                <a16:creationId xmlns:a16="http://schemas.microsoft.com/office/drawing/2014/main" id="{2ACAFBA1-EAF7-1BA1-7783-33DCE8E2D127}"/>
              </a:ext>
            </a:extLst>
          </p:cNvPr>
          <p:cNvSpPr/>
          <p:nvPr/>
        </p:nvSpPr>
        <p:spPr>
          <a:xfrm>
            <a:off x="7073736" y="304800"/>
            <a:ext cx="10889672" cy="1773382"/>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t>أهم أدوات البحث العلمي</a:t>
            </a:r>
          </a:p>
        </p:txBody>
      </p:sp>
      <p:pic>
        <p:nvPicPr>
          <p:cNvPr id="5" name="صورة 4" descr="صورة تحتوي على نص, الخط, خط يد, ورقة ملاحظة لاصقة&#10;&#10;تم إنشاء الوصف تلقائياً">
            <a:extLst>
              <a:ext uri="{FF2B5EF4-FFF2-40B4-BE49-F238E27FC236}">
                <a16:creationId xmlns:a16="http://schemas.microsoft.com/office/drawing/2014/main" id="{4CBA5838-C246-B48B-16C9-27B6DD04DF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92" y="2645274"/>
            <a:ext cx="15222666" cy="10394581"/>
          </a:xfrm>
          <a:prstGeom prst="rect">
            <a:avLst/>
          </a:prstGeom>
        </p:spPr>
      </p:pic>
      <p:sp>
        <p:nvSpPr>
          <p:cNvPr id="4" name="مستطيل: زوايا مستديرة 4">
            <a:extLst>
              <a:ext uri="{FF2B5EF4-FFF2-40B4-BE49-F238E27FC236}">
                <a16:creationId xmlns:a16="http://schemas.microsoft.com/office/drawing/2014/main" id="{E06C21DB-D991-FFF4-4549-4C344A7AF578}"/>
              </a:ext>
            </a:extLst>
          </p:cNvPr>
          <p:cNvSpPr/>
          <p:nvPr/>
        </p:nvSpPr>
        <p:spPr>
          <a:xfrm>
            <a:off x="17330056" y="2406732"/>
            <a:ext cx="7047593" cy="153209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6000" b="1" dirty="0"/>
              <a:t>ثالثًا: الاستبانة</a:t>
            </a:r>
          </a:p>
        </p:txBody>
      </p:sp>
    </p:spTree>
    <p:extLst>
      <p:ext uri="{BB962C8B-B14F-4D97-AF65-F5344CB8AC3E}">
        <p14:creationId xmlns:p14="http://schemas.microsoft.com/office/powerpoint/2010/main" val="1822065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533234" y="2810746"/>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594130" y="12198968"/>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5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193964" y="2984232"/>
            <a:ext cx="14361260" cy="1572482"/>
          </a:xfrm>
          <a:prstGeom prst="rect">
            <a:avLst/>
          </a:prstGeom>
        </p:spPr>
        <p:txBody>
          <a:bodyPr wrap="square" lIns="0" tIns="0" rIns="0" bIns="0" rtlCol="0" anchor="t">
            <a:spAutoFit/>
          </a:bodyPr>
          <a:lstStyle/>
          <a:p>
            <a:pPr algn="ctr" rtl="1">
              <a:lnSpc>
                <a:spcPct val="150000"/>
              </a:lnSpc>
            </a:pPr>
            <a:r>
              <a:rPr lang="ar-SA" b="1" dirty="0">
                <a:solidFill>
                  <a:srgbClr val="143440"/>
                </a:solidFill>
              </a:rPr>
              <a:t>تخيل أنك أعددت دراسة حول "اتجاهات طلاب الصف الأول الثانوي نحو الدراسة الثانوية" في ضوء دراستك لأنواع الاستبانة صنف أنواع الأسئلة المستخدمة في الاستبانة.</a:t>
            </a:r>
            <a:endParaRPr lang="en-US" b="1" dirty="0">
              <a:solidFill>
                <a:srgbClr val="143440"/>
              </a:solidFill>
            </a:endParaRPr>
          </a:p>
        </p:txBody>
      </p:sp>
      <p:pic>
        <p:nvPicPr>
          <p:cNvPr id="8" name="صورة 7">
            <a:extLst>
              <a:ext uri="{FF2B5EF4-FFF2-40B4-BE49-F238E27FC236}">
                <a16:creationId xmlns:a16="http://schemas.microsoft.com/office/drawing/2014/main" id="{F3DAF9A5-A27B-02E9-AB14-0CE5CE58E2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4629" y="4937217"/>
            <a:ext cx="12265177" cy="8278994"/>
          </a:xfrm>
          <a:prstGeom prst="rect">
            <a:avLst/>
          </a:prstGeom>
        </p:spPr>
      </p:pic>
    </p:spTree>
    <p:extLst>
      <p:ext uri="{BB962C8B-B14F-4D97-AF65-F5344CB8AC3E}">
        <p14:creationId xmlns:p14="http://schemas.microsoft.com/office/powerpoint/2010/main" val="149812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533234" y="2810746"/>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594130" y="12198968"/>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5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193964" y="2984232"/>
            <a:ext cx="14361260" cy="741485"/>
          </a:xfrm>
          <a:prstGeom prst="rect">
            <a:avLst/>
          </a:prstGeom>
        </p:spPr>
        <p:txBody>
          <a:bodyPr wrap="square" lIns="0" tIns="0" rIns="0" bIns="0" rtlCol="0" anchor="t">
            <a:spAutoFit/>
          </a:bodyPr>
          <a:lstStyle/>
          <a:p>
            <a:pPr algn="ctr" rtl="1">
              <a:lnSpc>
                <a:spcPct val="150000"/>
              </a:lnSpc>
            </a:pPr>
            <a:r>
              <a:rPr lang="ar-SA" b="1" dirty="0">
                <a:solidFill>
                  <a:srgbClr val="143440"/>
                </a:solidFill>
              </a:rPr>
              <a:t>من خلال دراستك لأدوات جمع المعلومات اختر الأداة -  أو الأدوات - المناسبة في الظواهر الآتية</a:t>
            </a:r>
            <a:endParaRPr lang="en-US" b="1" dirty="0">
              <a:solidFill>
                <a:srgbClr val="143440"/>
              </a:solidFill>
            </a:endParaRPr>
          </a:p>
        </p:txBody>
      </p:sp>
      <p:pic>
        <p:nvPicPr>
          <p:cNvPr id="9" name="صورة 8">
            <a:extLst>
              <a:ext uri="{FF2B5EF4-FFF2-40B4-BE49-F238E27FC236}">
                <a16:creationId xmlns:a16="http://schemas.microsoft.com/office/drawing/2014/main" id="{769E62A2-82E2-578D-FA72-D217D51496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6768" y="5268706"/>
            <a:ext cx="13616451" cy="6130628"/>
          </a:xfrm>
          <a:prstGeom prst="rect">
            <a:avLst/>
          </a:prstGeom>
        </p:spPr>
      </p:pic>
    </p:spTree>
    <p:extLst>
      <p:ext uri="{BB962C8B-B14F-4D97-AF65-F5344CB8AC3E}">
        <p14:creationId xmlns:p14="http://schemas.microsoft.com/office/powerpoint/2010/main" val="327014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2D76771B-5BAC-FEE3-6C0A-15D5938DE434}"/>
              </a:ext>
            </a:extLst>
          </p:cNvPr>
          <p:cNvSpPr txBox="1"/>
          <p:nvPr/>
        </p:nvSpPr>
        <p:spPr>
          <a:xfrm>
            <a:off x="430358" y="3926742"/>
            <a:ext cx="22388946" cy="923330"/>
          </a:xfrm>
          <a:prstGeom prst="rect">
            <a:avLst/>
          </a:prstGeom>
          <a:noFill/>
        </p:spPr>
        <p:txBody>
          <a:bodyPr wrap="square">
            <a:spAutoFit/>
          </a:bodyPr>
          <a:lstStyle/>
          <a:p>
            <a:pPr algn="ctr" rtl="1"/>
            <a:r>
              <a:rPr lang="ar-SA" sz="5400" b="1" dirty="0"/>
              <a:t>دراسة بعنوان "مدى تبني نظام السنة الأولى المشتركة في نظام المسارات للعمل التطوعي"</a:t>
            </a:r>
            <a:endParaRPr lang="ar-SA" sz="5400" dirty="0">
              <a:solidFill>
                <a:schemeClr val="accent1">
                  <a:lumMod val="50000"/>
                </a:schemeClr>
              </a:solidFill>
            </a:endParaRPr>
          </a:p>
        </p:txBody>
      </p:sp>
      <p:sp>
        <p:nvSpPr>
          <p:cNvPr id="6" name="مربع نص 5">
            <a:extLst>
              <a:ext uri="{FF2B5EF4-FFF2-40B4-BE49-F238E27FC236}">
                <a16:creationId xmlns:a16="http://schemas.microsoft.com/office/drawing/2014/main" id="{454F3403-3DD1-855F-6FF6-4505AF0BE1F6}"/>
              </a:ext>
            </a:extLst>
          </p:cNvPr>
          <p:cNvSpPr txBox="1"/>
          <p:nvPr/>
        </p:nvSpPr>
        <p:spPr>
          <a:xfrm>
            <a:off x="724765" y="6130510"/>
            <a:ext cx="21807055" cy="1754326"/>
          </a:xfrm>
          <a:prstGeom prst="rect">
            <a:avLst/>
          </a:prstGeom>
          <a:noFill/>
        </p:spPr>
        <p:txBody>
          <a:bodyPr wrap="square">
            <a:spAutoFit/>
          </a:bodyPr>
          <a:lstStyle/>
          <a:p>
            <a:pPr algn="ctr"/>
            <a:r>
              <a:rPr lang="ar-SA" sz="5400" b="1" u="sng" dirty="0">
                <a:solidFill>
                  <a:srgbClr val="000000"/>
                </a:solidFill>
              </a:rPr>
              <a:t>أعدَّ مجموعة من الطلاب مشروعًا جماعيًّا عن </a:t>
            </a:r>
          </a:p>
          <a:p>
            <a:pPr algn="ctr"/>
            <a:r>
              <a:rPr lang="ar-SA" sz="5400" b="1" u="sng" dirty="0">
                <a:solidFill>
                  <a:srgbClr val="000000"/>
                </a:solidFill>
              </a:rPr>
              <a:t>"نظرة الطلاب للعمل التطوعي" دراسة على طلاب السنة الأولى المشتركة في المرحلة الثانوية".</a:t>
            </a:r>
            <a:endParaRPr lang="ar-SA" sz="5400" b="1" dirty="0">
              <a:solidFill>
                <a:srgbClr val="000000"/>
              </a:solidFill>
            </a:endParaRPr>
          </a:p>
        </p:txBody>
      </p:sp>
      <p:sp>
        <p:nvSpPr>
          <p:cNvPr id="7" name="Graphic 5409">
            <a:extLst>
              <a:ext uri="{FF2B5EF4-FFF2-40B4-BE49-F238E27FC236}">
                <a16:creationId xmlns:a16="http://schemas.microsoft.com/office/drawing/2014/main" id="{F0D27463-FA29-781C-80E6-B6472B28FE64}"/>
              </a:ext>
            </a:extLst>
          </p:cNvPr>
          <p:cNvSpPr/>
          <p:nvPr/>
        </p:nvSpPr>
        <p:spPr>
          <a:xfrm>
            <a:off x="724765" y="355835"/>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343F8B1A-2A4D-EF70-90AF-8C5DF53C6384}"/>
              </a:ext>
            </a:extLst>
          </p:cNvPr>
          <p:cNvCxnSpPr>
            <a:cxnSpLocks/>
          </p:cNvCxnSpPr>
          <p:nvPr/>
        </p:nvCxnSpPr>
        <p:spPr>
          <a:xfrm flipV="1">
            <a:off x="0" y="3194620"/>
            <a:ext cx="24377650" cy="131329"/>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descr="ماجستير استخدام تكنولوجيا المعلومات وشبكات الاتصالات فى تنظيم وادارة ...">
            <a:extLst>
              <a:ext uri="{FF2B5EF4-FFF2-40B4-BE49-F238E27FC236}">
                <a16:creationId xmlns:a16="http://schemas.microsoft.com/office/drawing/2014/main" id="{003AA3BF-050C-5DBD-93DF-2F5FB725438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27955"/>
          <a:stretch/>
        </p:blipFill>
        <p:spPr bwMode="auto">
          <a:xfrm>
            <a:off x="18946668" y="10656751"/>
            <a:ext cx="5430982" cy="303457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cxnSp>
        <p:nvCxnSpPr>
          <p:cNvPr id="2" name="رابط مستقيم 1">
            <a:extLst>
              <a:ext uri="{FF2B5EF4-FFF2-40B4-BE49-F238E27FC236}">
                <a16:creationId xmlns:a16="http://schemas.microsoft.com/office/drawing/2014/main" id="{B25FE085-0276-CF8D-7FB8-F313090B2D87}"/>
              </a:ext>
            </a:extLst>
          </p:cNvPr>
          <p:cNvCxnSpPr>
            <a:cxnSpLocks/>
          </p:cNvCxnSpPr>
          <p:nvPr/>
        </p:nvCxnSpPr>
        <p:spPr>
          <a:xfrm flipV="1">
            <a:off x="0" y="10656751"/>
            <a:ext cx="24377650" cy="131329"/>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AAAB6F56-FCFE-BA30-6170-5E02227AE8FA}"/>
              </a:ext>
            </a:extLst>
          </p:cNvPr>
          <p:cNvSpPr/>
          <p:nvPr/>
        </p:nvSpPr>
        <p:spPr>
          <a:xfrm>
            <a:off x="17896632" y="9851664"/>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endParaRPr lang="en-US" dirty="0">
              <a:latin typeface="Krona One" panose="02010605030500060004" pitchFamily="2" charset="77"/>
            </a:endParaRPr>
          </a:p>
        </p:txBody>
      </p:sp>
      <p:sp>
        <p:nvSpPr>
          <p:cNvPr id="5" name="TextBox 11">
            <a:extLst>
              <a:ext uri="{FF2B5EF4-FFF2-40B4-BE49-F238E27FC236}">
                <a16:creationId xmlns:a16="http://schemas.microsoft.com/office/drawing/2014/main" id="{A3F1FB19-FA2F-79CE-2C6F-FAF32E6CB0DC}"/>
              </a:ext>
            </a:extLst>
          </p:cNvPr>
          <p:cNvSpPr txBox="1"/>
          <p:nvPr/>
        </p:nvSpPr>
        <p:spPr>
          <a:xfrm>
            <a:off x="5518033" y="755038"/>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مثال تطبيقي</a:t>
            </a:r>
            <a:endParaRPr lang="en-US" sz="9600" b="1" dirty="0">
              <a:cs typeface="+mn-cs"/>
            </a:endParaRPr>
          </a:p>
        </p:txBody>
      </p:sp>
    </p:spTree>
    <p:extLst>
      <p:ext uri="{BB962C8B-B14F-4D97-AF65-F5344CB8AC3E}">
        <p14:creationId xmlns:p14="http://schemas.microsoft.com/office/powerpoint/2010/main" val="2990116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2D76771B-5BAC-FEE3-6C0A-15D5938DE434}"/>
              </a:ext>
            </a:extLst>
          </p:cNvPr>
          <p:cNvSpPr txBox="1"/>
          <p:nvPr/>
        </p:nvSpPr>
        <p:spPr>
          <a:xfrm>
            <a:off x="142874" y="2376893"/>
            <a:ext cx="22388946" cy="923330"/>
          </a:xfrm>
          <a:prstGeom prst="rect">
            <a:avLst/>
          </a:prstGeom>
          <a:noFill/>
        </p:spPr>
        <p:txBody>
          <a:bodyPr wrap="square">
            <a:spAutoFit/>
          </a:bodyPr>
          <a:lstStyle/>
          <a:p>
            <a:pPr algn="ctr" rtl="1"/>
            <a:r>
              <a:rPr lang="ar-SA" sz="5400" b="1" dirty="0"/>
              <a:t>أداة الدراسة (الاستبانة) من ثلاث محاور على النحو الآتي:</a:t>
            </a:r>
            <a:endParaRPr lang="ar-SA" sz="5400" dirty="0">
              <a:solidFill>
                <a:schemeClr val="accent1">
                  <a:lumMod val="50000"/>
                </a:schemeClr>
              </a:solidFill>
            </a:endParaRPr>
          </a:p>
        </p:txBody>
      </p:sp>
      <p:sp>
        <p:nvSpPr>
          <p:cNvPr id="6" name="مربع نص 5">
            <a:extLst>
              <a:ext uri="{FF2B5EF4-FFF2-40B4-BE49-F238E27FC236}">
                <a16:creationId xmlns:a16="http://schemas.microsoft.com/office/drawing/2014/main" id="{454F3403-3DD1-855F-6FF6-4505AF0BE1F6}"/>
              </a:ext>
            </a:extLst>
          </p:cNvPr>
          <p:cNvSpPr txBox="1"/>
          <p:nvPr/>
        </p:nvSpPr>
        <p:spPr>
          <a:xfrm>
            <a:off x="1214495" y="3337642"/>
            <a:ext cx="21807055" cy="923330"/>
          </a:xfrm>
          <a:prstGeom prst="rect">
            <a:avLst/>
          </a:prstGeom>
          <a:noFill/>
        </p:spPr>
        <p:txBody>
          <a:bodyPr wrap="square">
            <a:spAutoFit/>
          </a:bodyPr>
          <a:lstStyle/>
          <a:p>
            <a:pPr algn="ctr"/>
            <a:r>
              <a:rPr lang="ar-SA" sz="5400" b="1" u="sng" dirty="0">
                <a:solidFill>
                  <a:srgbClr val="000000"/>
                </a:solidFill>
              </a:rPr>
              <a:t>المحور الأول: واقع أهمية العمل التطوعي لدى طلاب السنة الأولى المشتركة في الثانوية</a:t>
            </a:r>
            <a:endParaRPr lang="ar-SA" sz="5400" b="1" dirty="0">
              <a:solidFill>
                <a:srgbClr val="000000"/>
              </a:solidFill>
            </a:endParaRPr>
          </a:p>
        </p:txBody>
      </p:sp>
      <p:sp>
        <p:nvSpPr>
          <p:cNvPr id="7" name="Graphic 5409">
            <a:extLst>
              <a:ext uri="{FF2B5EF4-FFF2-40B4-BE49-F238E27FC236}">
                <a16:creationId xmlns:a16="http://schemas.microsoft.com/office/drawing/2014/main" id="{F0D27463-FA29-781C-80E6-B6472B28FE64}"/>
              </a:ext>
            </a:extLst>
          </p:cNvPr>
          <p:cNvSpPr/>
          <p:nvPr/>
        </p:nvSpPr>
        <p:spPr>
          <a:xfrm>
            <a:off x="1655426" y="859199"/>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343F8B1A-2A4D-EF70-90AF-8C5DF53C6384}"/>
              </a:ext>
            </a:extLst>
          </p:cNvPr>
          <p:cNvCxnSpPr>
            <a:cxnSpLocks/>
          </p:cNvCxnSpPr>
          <p:nvPr/>
        </p:nvCxnSpPr>
        <p:spPr>
          <a:xfrm flipV="1">
            <a:off x="-70802" y="2032756"/>
            <a:ext cx="24377650" cy="131329"/>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descr="ماجستير استخدام تكنولوجيا المعلومات وشبكات الاتصالات فى تنظيم وادارة ...">
            <a:extLst>
              <a:ext uri="{FF2B5EF4-FFF2-40B4-BE49-F238E27FC236}">
                <a16:creationId xmlns:a16="http://schemas.microsoft.com/office/drawing/2014/main" id="{003AA3BF-050C-5DBD-93DF-2F5FB725438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27955"/>
          <a:stretch/>
        </p:blipFill>
        <p:spPr bwMode="auto">
          <a:xfrm>
            <a:off x="19996704" y="11243461"/>
            <a:ext cx="4380946" cy="244786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cxnSp>
        <p:nvCxnSpPr>
          <p:cNvPr id="2" name="رابط مستقيم 1">
            <a:extLst>
              <a:ext uri="{FF2B5EF4-FFF2-40B4-BE49-F238E27FC236}">
                <a16:creationId xmlns:a16="http://schemas.microsoft.com/office/drawing/2014/main" id="{B25FE085-0276-CF8D-7FB8-F313090B2D87}"/>
              </a:ext>
            </a:extLst>
          </p:cNvPr>
          <p:cNvCxnSpPr>
            <a:cxnSpLocks/>
          </p:cNvCxnSpPr>
          <p:nvPr/>
        </p:nvCxnSpPr>
        <p:spPr>
          <a:xfrm flipV="1">
            <a:off x="0" y="12803604"/>
            <a:ext cx="24377650" cy="131329"/>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AAAB6F56-FCFE-BA30-6170-5E02227AE8FA}"/>
              </a:ext>
            </a:extLst>
          </p:cNvPr>
          <p:cNvSpPr/>
          <p:nvPr/>
        </p:nvSpPr>
        <p:spPr>
          <a:xfrm>
            <a:off x="19321256" y="10897865"/>
            <a:ext cx="1350895" cy="1083481"/>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5" name="TextBox 11">
            <a:extLst>
              <a:ext uri="{FF2B5EF4-FFF2-40B4-BE49-F238E27FC236}">
                <a16:creationId xmlns:a16="http://schemas.microsoft.com/office/drawing/2014/main" id="{A3F1FB19-FA2F-79CE-2C6F-FAF32E6CB0DC}"/>
              </a:ext>
            </a:extLst>
          </p:cNvPr>
          <p:cNvSpPr txBox="1"/>
          <p:nvPr/>
        </p:nvSpPr>
        <p:spPr>
          <a:xfrm>
            <a:off x="5521494" y="830517"/>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مثال تطبيقي</a:t>
            </a:r>
            <a:endParaRPr lang="en-US" sz="9600" b="1" dirty="0">
              <a:cs typeface="+mn-cs"/>
            </a:endParaRPr>
          </a:p>
        </p:txBody>
      </p:sp>
      <p:pic>
        <p:nvPicPr>
          <p:cNvPr id="10" name="صورة 9">
            <a:extLst>
              <a:ext uri="{FF2B5EF4-FFF2-40B4-BE49-F238E27FC236}">
                <a16:creationId xmlns:a16="http://schemas.microsoft.com/office/drawing/2014/main" id="{CFE5766A-8FDB-5D33-C387-CEBC570E4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354" y="4547013"/>
            <a:ext cx="16379902" cy="7845462"/>
          </a:xfrm>
          <a:prstGeom prst="rect">
            <a:avLst/>
          </a:prstGeom>
        </p:spPr>
      </p:pic>
    </p:spTree>
    <p:extLst>
      <p:ext uri="{BB962C8B-B14F-4D97-AF65-F5344CB8AC3E}">
        <p14:creationId xmlns:p14="http://schemas.microsoft.com/office/powerpoint/2010/main" val="589545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2D76771B-5BAC-FEE3-6C0A-15D5938DE434}"/>
              </a:ext>
            </a:extLst>
          </p:cNvPr>
          <p:cNvSpPr txBox="1"/>
          <p:nvPr/>
        </p:nvSpPr>
        <p:spPr>
          <a:xfrm>
            <a:off x="142874" y="2376893"/>
            <a:ext cx="22388946" cy="923330"/>
          </a:xfrm>
          <a:prstGeom prst="rect">
            <a:avLst/>
          </a:prstGeom>
          <a:noFill/>
        </p:spPr>
        <p:txBody>
          <a:bodyPr wrap="square">
            <a:spAutoFit/>
          </a:bodyPr>
          <a:lstStyle/>
          <a:p>
            <a:pPr algn="ctr" rtl="1"/>
            <a:r>
              <a:rPr lang="ar-SA" sz="5400" b="1" dirty="0"/>
              <a:t>أداة الدراسة (الاستبانة) من ثلاث محاور على النحو الآتي:</a:t>
            </a:r>
            <a:endParaRPr lang="ar-SA" sz="5400" dirty="0">
              <a:solidFill>
                <a:schemeClr val="accent1">
                  <a:lumMod val="50000"/>
                </a:schemeClr>
              </a:solidFill>
            </a:endParaRPr>
          </a:p>
        </p:txBody>
      </p:sp>
      <p:sp>
        <p:nvSpPr>
          <p:cNvPr id="6" name="مربع نص 5">
            <a:extLst>
              <a:ext uri="{FF2B5EF4-FFF2-40B4-BE49-F238E27FC236}">
                <a16:creationId xmlns:a16="http://schemas.microsoft.com/office/drawing/2014/main" id="{454F3403-3DD1-855F-6FF6-4505AF0BE1F6}"/>
              </a:ext>
            </a:extLst>
          </p:cNvPr>
          <p:cNvSpPr txBox="1"/>
          <p:nvPr/>
        </p:nvSpPr>
        <p:spPr>
          <a:xfrm>
            <a:off x="1214495" y="3337642"/>
            <a:ext cx="21807055" cy="923330"/>
          </a:xfrm>
          <a:prstGeom prst="rect">
            <a:avLst/>
          </a:prstGeom>
          <a:noFill/>
        </p:spPr>
        <p:txBody>
          <a:bodyPr wrap="square">
            <a:spAutoFit/>
          </a:bodyPr>
          <a:lstStyle/>
          <a:p>
            <a:pPr algn="ctr"/>
            <a:r>
              <a:rPr lang="ar-SA" sz="5400" b="1" u="sng" dirty="0">
                <a:solidFill>
                  <a:srgbClr val="000000"/>
                </a:solidFill>
              </a:rPr>
              <a:t>المحور الثاني: معوقات العمل التطوعي لدى طلاب السنة الأولى المشتركة في الثانوية</a:t>
            </a:r>
            <a:endParaRPr lang="ar-SA" sz="5400" b="1" dirty="0">
              <a:solidFill>
                <a:srgbClr val="000000"/>
              </a:solidFill>
            </a:endParaRPr>
          </a:p>
        </p:txBody>
      </p:sp>
      <p:sp>
        <p:nvSpPr>
          <p:cNvPr id="7" name="Graphic 5409">
            <a:extLst>
              <a:ext uri="{FF2B5EF4-FFF2-40B4-BE49-F238E27FC236}">
                <a16:creationId xmlns:a16="http://schemas.microsoft.com/office/drawing/2014/main" id="{F0D27463-FA29-781C-80E6-B6472B28FE64}"/>
              </a:ext>
            </a:extLst>
          </p:cNvPr>
          <p:cNvSpPr/>
          <p:nvPr/>
        </p:nvSpPr>
        <p:spPr>
          <a:xfrm>
            <a:off x="1655426" y="859199"/>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343F8B1A-2A4D-EF70-90AF-8C5DF53C6384}"/>
              </a:ext>
            </a:extLst>
          </p:cNvPr>
          <p:cNvCxnSpPr>
            <a:cxnSpLocks/>
          </p:cNvCxnSpPr>
          <p:nvPr/>
        </p:nvCxnSpPr>
        <p:spPr>
          <a:xfrm flipV="1">
            <a:off x="-70802" y="2032756"/>
            <a:ext cx="24377650" cy="131329"/>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descr="ماجستير استخدام تكنولوجيا المعلومات وشبكات الاتصالات فى تنظيم وادارة ...">
            <a:extLst>
              <a:ext uri="{FF2B5EF4-FFF2-40B4-BE49-F238E27FC236}">
                <a16:creationId xmlns:a16="http://schemas.microsoft.com/office/drawing/2014/main" id="{003AA3BF-050C-5DBD-93DF-2F5FB725438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27955"/>
          <a:stretch/>
        </p:blipFill>
        <p:spPr bwMode="auto">
          <a:xfrm>
            <a:off x="19996704" y="11243461"/>
            <a:ext cx="4380946" cy="244786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cxnSp>
        <p:nvCxnSpPr>
          <p:cNvPr id="2" name="رابط مستقيم 1">
            <a:extLst>
              <a:ext uri="{FF2B5EF4-FFF2-40B4-BE49-F238E27FC236}">
                <a16:creationId xmlns:a16="http://schemas.microsoft.com/office/drawing/2014/main" id="{B25FE085-0276-CF8D-7FB8-F313090B2D87}"/>
              </a:ext>
            </a:extLst>
          </p:cNvPr>
          <p:cNvCxnSpPr>
            <a:cxnSpLocks/>
          </p:cNvCxnSpPr>
          <p:nvPr/>
        </p:nvCxnSpPr>
        <p:spPr>
          <a:xfrm flipV="1">
            <a:off x="0" y="12803604"/>
            <a:ext cx="24377650" cy="131329"/>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AAAB6F56-FCFE-BA30-6170-5E02227AE8FA}"/>
              </a:ext>
            </a:extLst>
          </p:cNvPr>
          <p:cNvSpPr/>
          <p:nvPr/>
        </p:nvSpPr>
        <p:spPr>
          <a:xfrm>
            <a:off x="19321256" y="10897865"/>
            <a:ext cx="1350895" cy="1083481"/>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5" name="TextBox 11">
            <a:extLst>
              <a:ext uri="{FF2B5EF4-FFF2-40B4-BE49-F238E27FC236}">
                <a16:creationId xmlns:a16="http://schemas.microsoft.com/office/drawing/2014/main" id="{A3F1FB19-FA2F-79CE-2C6F-FAF32E6CB0DC}"/>
              </a:ext>
            </a:extLst>
          </p:cNvPr>
          <p:cNvSpPr txBox="1"/>
          <p:nvPr/>
        </p:nvSpPr>
        <p:spPr>
          <a:xfrm>
            <a:off x="5521494" y="830517"/>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مثال تطبيقي</a:t>
            </a:r>
            <a:endParaRPr lang="en-US" sz="9600" b="1" dirty="0">
              <a:cs typeface="+mn-cs"/>
            </a:endParaRPr>
          </a:p>
        </p:txBody>
      </p:sp>
      <p:pic>
        <p:nvPicPr>
          <p:cNvPr id="11" name="صورة 10">
            <a:extLst>
              <a:ext uri="{FF2B5EF4-FFF2-40B4-BE49-F238E27FC236}">
                <a16:creationId xmlns:a16="http://schemas.microsoft.com/office/drawing/2014/main" id="{6E46FF70-FAB1-3B30-AAE2-33E67771D5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7018" y="4729646"/>
            <a:ext cx="16344238" cy="7173912"/>
          </a:xfrm>
          <a:prstGeom prst="rect">
            <a:avLst/>
          </a:prstGeom>
        </p:spPr>
      </p:pic>
    </p:spTree>
    <p:extLst>
      <p:ext uri="{BB962C8B-B14F-4D97-AF65-F5344CB8AC3E}">
        <p14:creationId xmlns:p14="http://schemas.microsoft.com/office/powerpoint/2010/main" val="2069729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2D76771B-5BAC-FEE3-6C0A-15D5938DE434}"/>
              </a:ext>
            </a:extLst>
          </p:cNvPr>
          <p:cNvSpPr txBox="1"/>
          <p:nvPr/>
        </p:nvSpPr>
        <p:spPr>
          <a:xfrm>
            <a:off x="142874" y="2376893"/>
            <a:ext cx="22388946" cy="923330"/>
          </a:xfrm>
          <a:prstGeom prst="rect">
            <a:avLst/>
          </a:prstGeom>
          <a:noFill/>
        </p:spPr>
        <p:txBody>
          <a:bodyPr wrap="square">
            <a:spAutoFit/>
          </a:bodyPr>
          <a:lstStyle/>
          <a:p>
            <a:pPr algn="ctr" rtl="1"/>
            <a:r>
              <a:rPr lang="ar-SA" sz="5400" b="1" dirty="0"/>
              <a:t>أداة الدراسة (الاستبانة) من ثلاث محاور على النحو الآتي:</a:t>
            </a:r>
            <a:endParaRPr lang="ar-SA" sz="5400" dirty="0">
              <a:solidFill>
                <a:schemeClr val="accent1">
                  <a:lumMod val="50000"/>
                </a:schemeClr>
              </a:solidFill>
            </a:endParaRPr>
          </a:p>
        </p:txBody>
      </p:sp>
      <p:sp>
        <p:nvSpPr>
          <p:cNvPr id="6" name="مربع نص 5">
            <a:extLst>
              <a:ext uri="{FF2B5EF4-FFF2-40B4-BE49-F238E27FC236}">
                <a16:creationId xmlns:a16="http://schemas.microsoft.com/office/drawing/2014/main" id="{454F3403-3DD1-855F-6FF6-4505AF0BE1F6}"/>
              </a:ext>
            </a:extLst>
          </p:cNvPr>
          <p:cNvSpPr txBox="1"/>
          <p:nvPr/>
        </p:nvSpPr>
        <p:spPr>
          <a:xfrm>
            <a:off x="642648" y="3367935"/>
            <a:ext cx="23092353" cy="923330"/>
          </a:xfrm>
          <a:prstGeom prst="rect">
            <a:avLst/>
          </a:prstGeom>
          <a:noFill/>
        </p:spPr>
        <p:txBody>
          <a:bodyPr wrap="square">
            <a:spAutoFit/>
          </a:bodyPr>
          <a:lstStyle/>
          <a:p>
            <a:pPr algn="ctr"/>
            <a:r>
              <a:rPr lang="ar-SA" sz="5400" b="1" u="sng" dirty="0">
                <a:solidFill>
                  <a:srgbClr val="000000"/>
                </a:solidFill>
              </a:rPr>
              <a:t>المحور الثالث: مقترحات لزيادة تفعيل العمل التطوعي لدى طلاب السنة الأولى المشتركة في الثانوية</a:t>
            </a:r>
            <a:endParaRPr lang="ar-SA" sz="5400" b="1" dirty="0">
              <a:solidFill>
                <a:srgbClr val="000000"/>
              </a:solidFill>
            </a:endParaRPr>
          </a:p>
        </p:txBody>
      </p:sp>
      <p:sp>
        <p:nvSpPr>
          <p:cNvPr id="7" name="Graphic 5409">
            <a:extLst>
              <a:ext uri="{FF2B5EF4-FFF2-40B4-BE49-F238E27FC236}">
                <a16:creationId xmlns:a16="http://schemas.microsoft.com/office/drawing/2014/main" id="{F0D27463-FA29-781C-80E6-B6472B28FE64}"/>
              </a:ext>
            </a:extLst>
          </p:cNvPr>
          <p:cNvSpPr/>
          <p:nvPr/>
        </p:nvSpPr>
        <p:spPr>
          <a:xfrm>
            <a:off x="1655426" y="859199"/>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343F8B1A-2A4D-EF70-90AF-8C5DF53C6384}"/>
              </a:ext>
            </a:extLst>
          </p:cNvPr>
          <p:cNvCxnSpPr>
            <a:cxnSpLocks/>
          </p:cNvCxnSpPr>
          <p:nvPr/>
        </p:nvCxnSpPr>
        <p:spPr>
          <a:xfrm flipV="1">
            <a:off x="-70802" y="2032756"/>
            <a:ext cx="24377650" cy="131329"/>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descr="ماجستير استخدام تكنولوجيا المعلومات وشبكات الاتصالات فى تنظيم وادارة ...">
            <a:extLst>
              <a:ext uri="{FF2B5EF4-FFF2-40B4-BE49-F238E27FC236}">
                <a16:creationId xmlns:a16="http://schemas.microsoft.com/office/drawing/2014/main" id="{003AA3BF-050C-5DBD-93DF-2F5FB725438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27955"/>
          <a:stretch/>
        </p:blipFill>
        <p:spPr bwMode="auto">
          <a:xfrm>
            <a:off x="19996704" y="11243461"/>
            <a:ext cx="4380946" cy="244786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cxnSp>
        <p:nvCxnSpPr>
          <p:cNvPr id="2" name="رابط مستقيم 1">
            <a:extLst>
              <a:ext uri="{FF2B5EF4-FFF2-40B4-BE49-F238E27FC236}">
                <a16:creationId xmlns:a16="http://schemas.microsoft.com/office/drawing/2014/main" id="{B25FE085-0276-CF8D-7FB8-F313090B2D87}"/>
              </a:ext>
            </a:extLst>
          </p:cNvPr>
          <p:cNvCxnSpPr>
            <a:cxnSpLocks/>
          </p:cNvCxnSpPr>
          <p:nvPr/>
        </p:nvCxnSpPr>
        <p:spPr>
          <a:xfrm flipV="1">
            <a:off x="0" y="12803604"/>
            <a:ext cx="24377650" cy="131329"/>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AAAB6F56-FCFE-BA30-6170-5E02227AE8FA}"/>
              </a:ext>
            </a:extLst>
          </p:cNvPr>
          <p:cNvSpPr/>
          <p:nvPr/>
        </p:nvSpPr>
        <p:spPr>
          <a:xfrm>
            <a:off x="19321256" y="10897865"/>
            <a:ext cx="1350895" cy="1083481"/>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5" name="TextBox 11">
            <a:extLst>
              <a:ext uri="{FF2B5EF4-FFF2-40B4-BE49-F238E27FC236}">
                <a16:creationId xmlns:a16="http://schemas.microsoft.com/office/drawing/2014/main" id="{A3F1FB19-FA2F-79CE-2C6F-FAF32E6CB0DC}"/>
              </a:ext>
            </a:extLst>
          </p:cNvPr>
          <p:cNvSpPr txBox="1"/>
          <p:nvPr/>
        </p:nvSpPr>
        <p:spPr>
          <a:xfrm>
            <a:off x="5521494" y="830517"/>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مثال تطبيقي</a:t>
            </a:r>
            <a:endParaRPr lang="en-US" sz="9600" b="1" dirty="0">
              <a:cs typeface="+mn-cs"/>
            </a:endParaRPr>
          </a:p>
        </p:txBody>
      </p:sp>
      <p:pic>
        <p:nvPicPr>
          <p:cNvPr id="10" name="صورة 9" descr="صورة تحتوي على نص, لقطة شاشة, خط, رقم&#10;&#10;تم إنشاء الوصف تلقائياً">
            <a:extLst>
              <a:ext uri="{FF2B5EF4-FFF2-40B4-BE49-F238E27FC236}">
                <a16:creationId xmlns:a16="http://schemas.microsoft.com/office/drawing/2014/main" id="{29621C22-07C1-CCBE-0CB0-01E34C1C06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0863" y="4999084"/>
            <a:ext cx="15470393" cy="7096701"/>
          </a:xfrm>
          <a:prstGeom prst="rect">
            <a:avLst/>
          </a:prstGeom>
        </p:spPr>
      </p:pic>
    </p:spTree>
    <p:extLst>
      <p:ext uri="{BB962C8B-B14F-4D97-AF65-F5344CB8AC3E}">
        <p14:creationId xmlns:p14="http://schemas.microsoft.com/office/powerpoint/2010/main" val="6637268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raphic 5409">
            <a:extLst>
              <a:ext uri="{FF2B5EF4-FFF2-40B4-BE49-F238E27FC236}">
                <a16:creationId xmlns:a16="http://schemas.microsoft.com/office/drawing/2014/main" id="{F0D27463-FA29-781C-80E6-B6472B28FE64}"/>
              </a:ext>
            </a:extLst>
          </p:cNvPr>
          <p:cNvSpPr/>
          <p:nvPr/>
        </p:nvSpPr>
        <p:spPr>
          <a:xfrm>
            <a:off x="1655426" y="859199"/>
            <a:ext cx="1807441" cy="2368067"/>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cxnSp>
        <p:nvCxnSpPr>
          <p:cNvPr id="8" name="رابط مستقيم 7">
            <a:extLst>
              <a:ext uri="{FF2B5EF4-FFF2-40B4-BE49-F238E27FC236}">
                <a16:creationId xmlns:a16="http://schemas.microsoft.com/office/drawing/2014/main" id="{343F8B1A-2A4D-EF70-90AF-8C5DF53C6384}"/>
              </a:ext>
            </a:extLst>
          </p:cNvPr>
          <p:cNvCxnSpPr>
            <a:cxnSpLocks/>
          </p:cNvCxnSpPr>
          <p:nvPr/>
        </p:nvCxnSpPr>
        <p:spPr>
          <a:xfrm flipV="1">
            <a:off x="-70802" y="2032756"/>
            <a:ext cx="24377650" cy="131329"/>
          </a:xfrm>
          <a:prstGeom prst="line">
            <a:avLst/>
          </a:prstGeom>
        </p:spPr>
        <p:style>
          <a:lnRef idx="1">
            <a:schemeClr val="dk1"/>
          </a:lnRef>
          <a:fillRef idx="0">
            <a:schemeClr val="dk1"/>
          </a:fillRef>
          <a:effectRef idx="0">
            <a:schemeClr val="dk1"/>
          </a:effectRef>
          <a:fontRef idx="minor">
            <a:schemeClr val="tx1"/>
          </a:fontRef>
        </p:style>
      </p:cxnSp>
      <p:pic>
        <p:nvPicPr>
          <p:cNvPr id="2050" name="Picture 2" descr="ماجستير استخدام تكنولوجيا المعلومات وشبكات الاتصالات فى تنظيم وادارة ...">
            <a:extLst>
              <a:ext uri="{FF2B5EF4-FFF2-40B4-BE49-F238E27FC236}">
                <a16:creationId xmlns:a16="http://schemas.microsoft.com/office/drawing/2014/main" id="{003AA3BF-050C-5DBD-93DF-2F5FB7254386}"/>
              </a:ext>
            </a:extLst>
          </p:cNvPr>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t="27955"/>
          <a:stretch/>
        </p:blipFill>
        <p:spPr bwMode="auto">
          <a:xfrm>
            <a:off x="19996704" y="11243461"/>
            <a:ext cx="4380946" cy="2447863"/>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cxnSp>
        <p:nvCxnSpPr>
          <p:cNvPr id="2" name="رابط مستقيم 1">
            <a:extLst>
              <a:ext uri="{FF2B5EF4-FFF2-40B4-BE49-F238E27FC236}">
                <a16:creationId xmlns:a16="http://schemas.microsoft.com/office/drawing/2014/main" id="{B25FE085-0276-CF8D-7FB8-F313090B2D87}"/>
              </a:ext>
            </a:extLst>
          </p:cNvPr>
          <p:cNvCxnSpPr>
            <a:cxnSpLocks/>
          </p:cNvCxnSpPr>
          <p:nvPr/>
        </p:nvCxnSpPr>
        <p:spPr>
          <a:xfrm flipV="1">
            <a:off x="0" y="12803604"/>
            <a:ext cx="24377650" cy="131329"/>
          </a:xfrm>
          <a:prstGeom prst="line">
            <a:avLst/>
          </a:prstGeom>
        </p:spPr>
        <p:style>
          <a:lnRef idx="1">
            <a:schemeClr val="dk1"/>
          </a:lnRef>
          <a:fillRef idx="0">
            <a:schemeClr val="dk1"/>
          </a:fillRef>
          <a:effectRef idx="0">
            <a:schemeClr val="dk1"/>
          </a:effectRef>
          <a:fontRef idx="minor">
            <a:schemeClr val="tx1"/>
          </a:fontRef>
        </p:style>
      </p:cxnSp>
      <p:sp>
        <p:nvSpPr>
          <p:cNvPr id="3" name="Graphic 16">
            <a:extLst>
              <a:ext uri="{FF2B5EF4-FFF2-40B4-BE49-F238E27FC236}">
                <a16:creationId xmlns:a16="http://schemas.microsoft.com/office/drawing/2014/main" id="{AAAB6F56-FCFE-BA30-6170-5E02227AE8FA}"/>
              </a:ext>
            </a:extLst>
          </p:cNvPr>
          <p:cNvSpPr/>
          <p:nvPr/>
        </p:nvSpPr>
        <p:spPr>
          <a:xfrm>
            <a:off x="19321256" y="10897865"/>
            <a:ext cx="1350895" cy="1083481"/>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5" name="TextBox 11">
            <a:extLst>
              <a:ext uri="{FF2B5EF4-FFF2-40B4-BE49-F238E27FC236}">
                <a16:creationId xmlns:a16="http://schemas.microsoft.com/office/drawing/2014/main" id="{A3F1FB19-FA2F-79CE-2C6F-FAF32E6CB0DC}"/>
              </a:ext>
            </a:extLst>
          </p:cNvPr>
          <p:cNvSpPr txBox="1"/>
          <p:nvPr/>
        </p:nvSpPr>
        <p:spPr>
          <a:xfrm>
            <a:off x="5521494" y="830517"/>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مثال تطبيقي</a:t>
            </a:r>
            <a:endParaRPr lang="en-US" sz="9600" b="1" dirty="0">
              <a:cs typeface="+mn-cs"/>
            </a:endParaRPr>
          </a:p>
        </p:txBody>
      </p:sp>
      <p:pic>
        <p:nvPicPr>
          <p:cNvPr id="11" name="صورة 10" descr="صورة تحتوي على نص, خط يد, الخط, فن الخط&#10;&#10;تم إنشاء الوصف تلقائياً">
            <a:extLst>
              <a:ext uri="{FF2B5EF4-FFF2-40B4-BE49-F238E27FC236}">
                <a16:creationId xmlns:a16="http://schemas.microsoft.com/office/drawing/2014/main" id="{46955566-33C9-DC05-781A-67125399F1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5426" y="3337643"/>
            <a:ext cx="21894794" cy="9260742"/>
          </a:xfrm>
          <a:prstGeom prst="rect">
            <a:avLst/>
          </a:prstGeom>
        </p:spPr>
      </p:pic>
    </p:spTree>
    <p:extLst>
      <p:ext uri="{BB962C8B-B14F-4D97-AF65-F5344CB8AC3E}">
        <p14:creationId xmlns:p14="http://schemas.microsoft.com/office/powerpoint/2010/main" val="6762301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text, person, wall, indoor&#10;&#10;Description automatically generated">
            <a:extLst>
              <a:ext uri="{FF2B5EF4-FFF2-40B4-BE49-F238E27FC236}">
                <a16:creationId xmlns:a16="http://schemas.microsoft.com/office/drawing/2014/main" id="{4E2415A1-199C-48E3-1DFA-5357763A3C6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a:xfrm>
            <a:off x="15221885" y="2686051"/>
            <a:ext cx="6714730" cy="8993170"/>
          </a:xfrm>
        </p:spPr>
      </p:pic>
      <p:sp>
        <p:nvSpPr>
          <p:cNvPr id="2" name="Graphic 3">
            <a:extLst>
              <a:ext uri="{FF2B5EF4-FFF2-40B4-BE49-F238E27FC236}">
                <a16:creationId xmlns:a16="http://schemas.microsoft.com/office/drawing/2014/main" id="{6F4DA617-71EE-A245-AEB7-F51B129A6AED}"/>
              </a:ext>
            </a:extLst>
          </p:cNvPr>
          <p:cNvSpPr/>
          <p:nvPr/>
        </p:nvSpPr>
        <p:spPr>
          <a:xfrm rot="10800000">
            <a:off x="193964" y="-1"/>
            <a:ext cx="24316418" cy="13814975"/>
          </a:xfrm>
          <a:custGeom>
            <a:avLst/>
            <a:gdLst>
              <a:gd name="connsiteX0" fmla="*/ 7782925 w 7782925"/>
              <a:gd name="connsiteY0" fmla="*/ 3516606 h 4374808"/>
              <a:gd name="connsiteX1" fmla="*/ 2973753 w 7782925"/>
              <a:gd name="connsiteY1" fmla="*/ 3516606 h 4374808"/>
              <a:gd name="connsiteX2" fmla="*/ 2973753 w 7782925"/>
              <a:gd name="connsiteY2" fmla="*/ 1447205 h 4374808"/>
              <a:gd name="connsiteX3" fmla="*/ 2197322 w 7782925"/>
              <a:gd name="connsiteY3" fmla="*/ 670774 h 4374808"/>
              <a:gd name="connsiteX4" fmla="*/ 832295 w 7782925"/>
              <a:gd name="connsiteY4" fmla="*/ 670774 h 4374808"/>
              <a:gd name="connsiteX5" fmla="*/ 8096 w 7782925"/>
              <a:gd name="connsiteY5" fmla="*/ 0 h 4374808"/>
              <a:gd name="connsiteX6" fmla="*/ 810 w 7782925"/>
              <a:gd name="connsiteY6" fmla="*/ 9716 h 4374808"/>
              <a:gd name="connsiteX7" fmla="*/ 824198 w 7782925"/>
              <a:gd name="connsiteY7" fmla="*/ 679680 h 4374808"/>
              <a:gd name="connsiteX8" fmla="*/ 824198 w 7782925"/>
              <a:gd name="connsiteY8" fmla="*/ 3520250 h 4374808"/>
              <a:gd name="connsiteX9" fmla="*/ 0 w 7782925"/>
              <a:gd name="connsiteY9" fmla="*/ 4360236 h 4374808"/>
              <a:gd name="connsiteX10" fmla="*/ 8501 w 7782925"/>
              <a:gd name="connsiteY10" fmla="*/ 4368737 h 4374808"/>
              <a:gd name="connsiteX11" fmla="*/ 832699 w 7782925"/>
              <a:gd name="connsiteY11" fmla="*/ 3528751 h 4374808"/>
              <a:gd name="connsiteX12" fmla="*/ 2962013 w 7782925"/>
              <a:gd name="connsiteY12" fmla="*/ 3528751 h 4374808"/>
              <a:gd name="connsiteX13" fmla="*/ 2962823 w 7782925"/>
              <a:gd name="connsiteY13" fmla="*/ 4374809 h 4374808"/>
              <a:gd name="connsiteX14" fmla="*/ 2974967 w 7782925"/>
              <a:gd name="connsiteY14" fmla="*/ 4374809 h 4374808"/>
              <a:gd name="connsiteX15" fmla="*/ 2974157 w 7782925"/>
              <a:gd name="connsiteY15" fmla="*/ 3528751 h 4374808"/>
              <a:gd name="connsiteX16" fmla="*/ 7782925 w 7782925"/>
              <a:gd name="connsiteY16" fmla="*/ 3528751 h 4374808"/>
              <a:gd name="connsiteX17" fmla="*/ 7782925 w 7782925"/>
              <a:gd name="connsiteY17" fmla="*/ 3516606 h 4374808"/>
              <a:gd name="connsiteX18" fmla="*/ 2961608 w 7782925"/>
              <a:gd name="connsiteY18" fmla="*/ 3516606 h 4374808"/>
              <a:gd name="connsiteX19" fmla="*/ 836343 w 7782925"/>
              <a:gd name="connsiteY19" fmla="*/ 3516606 h 4374808"/>
              <a:gd name="connsiteX20" fmla="*/ 836343 w 7782925"/>
              <a:gd name="connsiteY20" fmla="*/ 682919 h 4374808"/>
              <a:gd name="connsiteX21" fmla="*/ 2197322 w 7782925"/>
              <a:gd name="connsiteY21" fmla="*/ 682919 h 4374808"/>
              <a:gd name="connsiteX22" fmla="*/ 2961608 w 7782925"/>
              <a:gd name="connsiteY22" fmla="*/ 1447205 h 4374808"/>
              <a:gd name="connsiteX23" fmla="*/ 2961608 w 7782925"/>
              <a:gd name="connsiteY23" fmla="*/ 3516606 h 4374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82925" h="4374808">
                <a:moveTo>
                  <a:pt x="7782925" y="3516606"/>
                </a:moveTo>
                <a:lnTo>
                  <a:pt x="2973753" y="3516606"/>
                </a:lnTo>
                <a:lnTo>
                  <a:pt x="2973753" y="1447205"/>
                </a:lnTo>
                <a:cubicBezTo>
                  <a:pt x="2973753" y="1019318"/>
                  <a:pt x="2625209" y="670774"/>
                  <a:pt x="2197322" y="670774"/>
                </a:cubicBezTo>
                <a:lnTo>
                  <a:pt x="832295" y="670774"/>
                </a:lnTo>
                <a:lnTo>
                  <a:pt x="8096" y="0"/>
                </a:lnTo>
                <a:lnTo>
                  <a:pt x="810" y="9716"/>
                </a:lnTo>
                <a:lnTo>
                  <a:pt x="824198" y="679680"/>
                </a:lnTo>
                <a:lnTo>
                  <a:pt x="824198" y="3520250"/>
                </a:lnTo>
                <a:lnTo>
                  <a:pt x="0" y="4360236"/>
                </a:lnTo>
                <a:lnTo>
                  <a:pt x="8501" y="4368737"/>
                </a:lnTo>
                <a:lnTo>
                  <a:pt x="832699" y="3528751"/>
                </a:lnTo>
                <a:lnTo>
                  <a:pt x="2962013" y="3528751"/>
                </a:lnTo>
                <a:lnTo>
                  <a:pt x="2962823" y="4374809"/>
                </a:lnTo>
                <a:lnTo>
                  <a:pt x="2974967" y="4374809"/>
                </a:lnTo>
                <a:lnTo>
                  <a:pt x="2974157" y="3528751"/>
                </a:lnTo>
                <a:lnTo>
                  <a:pt x="7782925" y="3528751"/>
                </a:lnTo>
                <a:lnTo>
                  <a:pt x="7782925" y="3516606"/>
                </a:lnTo>
                <a:close/>
                <a:moveTo>
                  <a:pt x="2961608" y="3516606"/>
                </a:moveTo>
                <a:lnTo>
                  <a:pt x="836343" y="3516606"/>
                </a:lnTo>
                <a:lnTo>
                  <a:pt x="836343" y="682919"/>
                </a:lnTo>
                <a:lnTo>
                  <a:pt x="2197322" y="682919"/>
                </a:lnTo>
                <a:cubicBezTo>
                  <a:pt x="2618732" y="682919"/>
                  <a:pt x="2961608" y="1025795"/>
                  <a:pt x="2961608" y="1447205"/>
                </a:cubicBezTo>
                <a:lnTo>
                  <a:pt x="2961608" y="3516606"/>
                </a:lnTo>
                <a:close/>
              </a:path>
            </a:pathLst>
          </a:custGeom>
          <a:solidFill>
            <a:schemeClr val="tx2"/>
          </a:solidFill>
          <a:ln w="4048" cap="flat">
            <a:noFill/>
            <a:prstDash val="solid"/>
            <a:miter/>
          </a:ln>
        </p:spPr>
        <p:txBody>
          <a:bodyPr rtlCol="0" anchor="ctr"/>
          <a:lstStyle/>
          <a:p>
            <a:endParaRPr lang="en-US" dirty="0">
              <a:latin typeface="Krona One" panose="02010605030500060004" pitchFamily="2" charset="77"/>
            </a:endParaRPr>
          </a:p>
        </p:txBody>
      </p:sp>
      <p:sp>
        <p:nvSpPr>
          <p:cNvPr id="23" name="Graphic 16">
            <a:extLst>
              <a:ext uri="{FF2B5EF4-FFF2-40B4-BE49-F238E27FC236}">
                <a16:creationId xmlns:a16="http://schemas.microsoft.com/office/drawing/2014/main" id="{275A575A-67D1-94A9-F817-5891BAEB5EE4}"/>
              </a:ext>
            </a:extLst>
          </p:cNvPr>
          <p:cNvSpPr/>
          <p:nvPr/>
        </p:nvSpPr>
        <p:spPr>
          <a:xfrm>
            <a:off x="14646503" y="3180252"/>
            <a:ext cx="2100072" cy="1872832"/>
          </a:xfrm>
          <a:custGeom>
            <a:avLst/>
            <a:gdLst>
              <a:gd name="connsiteX0" fmla="*/ 521647 w 521646"/>
              <a:gd name="connsiteY0" fmla="*/ 249987 h 465201"/>
              <a:gd name="connsiteX1" fmla="*/ 431708 w 521646"/>
              <a:gd name="connsiteY1" fmla="*/ 211455 h 465201"/>
              <a:gd name="connsiteX2" fmla="*/ 485671 w 521646"/>
              <a:gd name="connsiteY2" fmla="*/ 120294 h 465201"/>
              <a:gd name="connsiteX3" fmla="*/ 409933 w 521646"/>
              <a:gd name="connsiteY3" fmla="*/ 117475 h 465201"/>
              <a:gd name="connsiteX4" fmla="*/ 389105 w 521646"/>
              <a:gd name="connsiteY4" fmla="*/ 110896 h 465201"/>
              <a:gd name="connsiteX5" fmla="*/ 383425 w 521646"/>
              <a:gd name="connsiteY5" fmla="*/ 95860 h 465201"/>
              <a:gd name="connsiteX6" fmla="*/ 374904 w 521646"/>
              <a:gd name="connsiteY6" fmla="*/ 31013 h 465201"/>
              <a:gd name="connsiteX7" fmla="*/ 312420 w 521646"/>
              <a:gd name="connsiteY7" fmla="*/ 57328 h 465201"/>
              <a:gd name="connsiteX8" fmla="*/ 260350 w 521646"/>
              <a:gd name="connsiteY8" fmla="*/ 0 h 465201"/>
              <a:gd name="connsiteX9" fmla="*/ 210173 w 521646"/>
              <a:gd name="connsiteY9" fmla="*/ 58268 h 465201"/>
              <a:gd name="connsiteX10" fmla="*/ 146743 w 521646"/>
              <a:gd name="connsiteY10" fmla="*/ 31953 h 465201"/>
              <a:gd name="connsiteX11" fmla="*/ 138222 w 521646"/>
              <a:gd name="connsiteY11" fmla="*/ 96799 h 465201"/>
              <a:gd name="connsiteX12" fmla="*/ 132542 w 521646"/>
              <a:gd name="connsiteY12" fmla="*/ 111836 h 465201"/>
              <a:gd name="connsiteX13" fmla="*/ 111714 w 521646"/>
              <a:gd name="connsiteY13" fmla="*/ 118415 h 465201"/>
              <a:gd name="connsiteX14" fmla="*/ 35976 w 521646"/>
              <a:gd name="connsiteY14" fmla="*/ 121234 h 465201"/>
              <a:gd name="connsiteX15" fmla="*/ 89939 w 521646"/>
              <a:gd name="connsiteY15" fmla="*/ 212395 h 465201"/>
              <a:gd name="connsiteX16" fmla="*/ 0 w 521646"/>
              <a:gd name="connsiteY16" fmla="*/ 250927 h 465201"/>
              <a:gd name="connsiteX17" fmla="*/ 93726 w 521646"/>
              <a:gd name="connsiteY17" fmla="*/ 307315 h 465201"/>
              <a:gd name="connsiteX18" fmla="*/ 59644 w 521646"/>
              <a:gd name="connsiteY18" fmla="*/ 357124 h 465201"/>
              <a:gd name="connsiteX19" fmla="*/ 55857 w 521646"/>
              <a:gd name="connsiteY19" fmla="*/ 371221 h 465201"/>
              <a:gd name="connsiteX20" fmla="*/ 71951 w 521646"/>
              <a:gd name="connsiteY20" fmla="*/ 375920 h 465201"/>
              <a:gd name="connsiteX21" fmla="*/ 158103 w 521646"/>
              <a:gd name="connsiteY21" fmla="*/ 363703 h 465201"/>
              <a:gd name="connsiteX22" fmla="*/ 177038 w 521646"/>
              <a:gd name="connsiteY22" fmla="*/ 465201 h 465201"/>
              <a:gd name="connsiteX23" fmla="*/ 245202 w 521646"/>
              <a:gd name="connsiteY23" fmla="*/ 420091 h 465201"/>
              <a:gd name="connsiteX24" fmla="*/ 261297 w 521646"/>
              <a:gd name="connsiteY24" fmla="*/ 412572 h 465201"/>
              <a:gd name="connsiteX25" fmla="*/ 277391 w 521646"/>
              <a:gd name="connsiteY25" fmla="*/ 420091 h 465201"/>
              <a:gd name="connsiteX26" fmla="*/ 345555 w 521646"/>
              <a:gd name="connsiteY26" fmla="*/ 465201 h 465201"/>
              <a:gd name="connsiteX27" fmla="*/ 364490 w 521646"/>
              <a:gd name="connsiteY27" fmla="*/ 363703 h 465201"/>
              <a:gd name="connsiteX28" fmla="*/ 450642 w 521646"/>
              <a:gd name="connsiteY28" fmla="*/ 375920 h 465201"/>
              <a:gd name="connsiteX29" fmla="*/ 467683 w 521646"/>
              <a:gd name="connsiteY29" fmla="*/ 371221 h 465201"/>
              <a:gd name="connsiteX30" fmla="*/ 463896 w 521646"/>
              <a:gd name="connsiteY30" fmla="*/ 357124 h 465201"/>
              <a:gd name="connsiteX31" fmla="*/ 429814 w 521646"/>
              <a:gd name="connsiteY31" fmla="*/ 307315 h 465201"/>
              <a:gd name="connsiteX32" fmla="*/ 521647 w 521646"/>
              <a:gd name="connsiteY32" fmla="*/ 249987 h 46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21646" h="465201">
                <a:moveTo>
                  <a:pt x="521647" y="249987"/>
                </a:moveTo>
                <a:cubicBezTo>
                  <a:pt x="494192" y="232131"/>
                  <a:pt x="462950" y="219913"/>
                  <a:pt x="431708" y="211455"/>
                </a:cubicBezTo>
                <a:cubicBezTo>
                  <a:pt x="449695" y="181381"/>
                  <a:pt x="467683" y="150368"/>
                  <a:pt x="485671" y="120294"/>
                </a:cubicBezTo>
                <a:cubicBezTo>
                  <a:pt x="460109" y="119355"/>
                  <a:pt x="434548" y="118415"/>
                  <a:pt x="409933" y="117475"/>
                </a:cubicBezTo>
                <a:cubicBezTo>
                  <a:pt x="402359" y="117475"/>
                  <a:pt x="394785" y="116535"/>
                  <a:pt x="389105" y="110896"/>
                </a:cubicBezTo>
                <a:cubicBezTo>
                  <a:pt x="385318" y="107137"/>
                  <a:pt x="384371" y="100559"/>
                  <a:pt x="383425" y="95860"/>
                </a:cubicBezTo>
                <a:cubicBezTo>
                  <a:pt x="380584" y="74244"/>
                  <a:pt x="377744" y="52629"/>
                  <a:pt x="374904" y="31013"/>
                </a:cubicBezTo>
                <a:cubicBezTo>
                  <a:pt x="354076" y="39472"/>
                  <a:pt x="333248" y="48870"/>
                  <a:pt x="312420" y="57328"/>
                </a:cubicBezTo>
                <a:lnTo>
                  <a:pt x="260350" y="0"/>
                </a:lnTo>
                <a:lnTo>
                  <a:pt x="210173" y="58268"/>
                </a:lnTo>
                <a:cubicBezTo>
                  <a:pt x="189345" y="49809"/>
                  <a:pt x="167571" y="40411"/>
                  <a:pt x="146743" y="31953"/>
                </a:cubicBezTo>
                <a:cubicBezTo>
                  <a:pt x="143903" y="53569"/>
                  <a:pt x="141062" y="75184"/>
                  <a:pt x="138222" y="96799"/>
                </a:cubicBezTo>
                <a:cubicBezTo>
                  <a:pt x="137275" y="102438"/>
                  <a:pt x="136329" y="108077"/>
                  <a:pt x="132542" y="111836"/>
                </a:cubicBezTo>
                <a:cubicBezTo>
                  <a:pt x="127808" y="117475"/>
                  <a:pt x="119288" y="117475"/>
                  <a:pt x="111714" y="118415"/>
                </a:cubicBezTo>
                <a:cubicBezTo>
                  <a:pt x="86152" y="119355"/>
                  <a:pt x="60591" y="120294"/>
                  <a:pt x="35976" y="121234"/>
                </a:cubicBezTo>
                <a:cubicBezTo>
                  <a:pt x="53963" y="151308"/>
                  <a:pt x="71951" y="182321"/>
                  <a:pt x="89939" y="212395"/>
                </a:cubicBezTo>
                <a:cubicBezTo>
                  <a:pt x="57750" y="219913"/>
                  <a:pt x="27455" y="233070"/>
                  <a:pt x="0" y="250927"/>
                </a:cubicBezTo>
                <a:cubicBezTo>
                  <a:pt x="24615" y="278181"/>
                  <a:pt x="57750" y="298856"/>
                  <a:pt x="93726" y="307315"/>
                </a:cubicBezTo>
                <a:cubicBezTo>
                  <a:pt x="82365" y="324231"/>
                  <a:pt x="71005" y="340208"/>
                  <a:pt x="59644" y="357124"/>
                </a:cubicBezTo>
                <a:cubicBezTo>
                  <a:pt x="56804" y="361823"/>
                  <a:pt x="53963" y="366522"/>
                  <a:pt x="55857" y="371221"/>
                </a:cubicBezTo>
                <a:cubicBezTo>
                  <a:pt x="56804" y="376860"/>
                  <a:pt x="65324" y="376860"/>
                  <a:pt x="71951" y="375920"/>
                </a:cubicBezTo>
                <a:cubicBezTo>
                  <a:pt x="100353" y="372161"/>
                  <a:pt x="129702" y="368402"/>
                  <a:pt x="158103" y="363703"/>
                </a:cubicBezTo>
                <a:cubicBezTo>
                  <a:pt x="166624" y="397535"/>
                  <a:pt x="173251" y="431368"/>
                  <a:pt x="177038" y="465201"/>
                </a:cubicBezTo>
                <a:cubicBezTo>
                  <a:pt x="199759" y="450164"/>
                  <a:pt x="222481" y="435127"/>
                  <a:pt x="245202" y="420091"/>
                </a:cubicBezTo>
                <a:cubicBezTo>
                  <a:pt x="249936" y="417271"/>
                  <a:pt x="255616" y="413512"/>
                  <a:pt x="261297" y="412572"/>
                </a:cubicBezTo>
                <a:cubicBezTo>
                  <a:pt x="266977" y="413512"/>
                  <a:pt x="272657" y="417271"/>
                  <a:pt x="277391" y="420091"/>
                </a:cubicBezTo>
                <a:cubicBezTo>
                  <a:pt x="300113" y="435127"/>
                  <a:pt x="322834" y="450164"/>
                  <a:pt x="345555" y="465201"/>
                </a:cubicBezTo>
                <a:cubicBezTo>
                  <a:pt x="349342" y="430428"/>
                  <a:pt x="355969" y="396596"/>
                  <a:pt x="364490" y="363703"/>
                </a:cubicBezTo>
                <a:cubicBezTo>
                  <a:pt x="392892" y="367462"/>
                  <a:pt x="422240" y="371221"/>
                  <a:pt x="450642" y="375920"/>
                </a:cubicBezTo>
                <a:cubicBezTo>
                  <a:pt x="457269" y="376860"/>
                  <a:pt x="464843" y="376860"/>
                  <a:pt x="467683" y="371221"/>
                </a:cubicBezTo>
                <a:cubicBezTo>
                  <a:pt x="469577" y="366522"/>
                  <a:pt x="466737" y="360883"/>
                  <a:pt x="463896" y="357124"/>
                </a:cubicBezTo>
                <a:cubicBezTo>
                  <a:pt x="452536" y="340208"/>
                  <a:pt x="441175" y="324231"/>
                  <a:pt x="429814" y="307315"/>
                </a:cubicBezTo>
                <a:cubicBezTo>
                  <a:pt x="464843" y="297917"/>
                  <a:pt x="497032" y="277241"/>
                  <a:pt x="521647" y="249987"/>
                </a:cubicBezTo>
                <a:close/>
              </a:path>
            </a:pathLst>
          </a:custGeom>
          <a:solidFill>
            <a:schemeClr val="accent2"/>
          </a:solidFill>
          <a:ln w="9352"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4" name="Freeform 3">
            <a:extLst>
              <a:ext uri="{FF2B5EF4-FFF2-40B4-BE49-F238E27FC236}">
                <a16:creationId xmlns:a16="http://schemas.microsoft.com/office/drawing/2014/main" id="{61ECC2FE-FDC9-EE2C-4028-5C1F11219B0E}"/>
              </a:ext>
            </a:extLst>
          </p:cNvPr>
          <p:cNvSpPr>
            <a:spLocks noChangeArrowheads="1"/>
          </p:cNvSpPr>
          <p:nvPr/>
        </p:nvSpPr>
        <p:spPr bwMode="auto">
          <a:xfrm>
            <a:off x="3452159" y="4437975"/>
            <a:ext cx="1265817" cy="780990"/>
          </a:xfrm>
          <a:custGeom>
            <a:avLst/>
            <a:gdLst>
              <a:gd name="connsiteX0" fmla="*/ 337019 w 547597"/>
              <a:gd name="connsiteY0" fmla="*/ 280013 h 337859"/>
              <a:gd name="connsiteX1" fmla="*/ 349157 w 547597"/>
              <a:gd name="connsiteY1" fmla="*/ 292555 h 337859"/>
              <a:gd name="connsiteX2" fmla="*/ 337019 w 547597"/>
              <a:gd name="connsiteY2" fmla="*/ 305096 h 337859"/>
              <a:gd name="connsiteX3" fmla="*/ 324073 w 547597"/>
              <a:gd name="connsiteY3" fmla="*/ 292555 h 337859"/>
              <a:gd name="connsiteX4" fmla="*/ 337019 w 547597"/>
              <a:gd name="connsiteY4" fmla="*/ 280013 h 337859"/>
              <a:gd name="connsiteX5" fmla="*/ 274005 w 547597"/>
              <a:gd name="connsiteY5" fmla="*/ 280013 h 337859"/>
              <a:gd name="connsiteX6" fmla="*/ 287233 w 547597"/>
              <a:gd name="connsiteY6" fmla="*/ 292555 h 337859"/>
              <a:gd name="connsiteX7" fmla="*/ 274005 w 547597"/>
              <a:gd name="connsiteY7" fmla="*/ 305096 h 337859"/>
              <a:gd name="connsiteX8" fmla="*/ 260350 w 547597"/>
              <a:gd name="connsiteY8" fmla="*/ 292555 h 337859"/>
              <a:gd name="connsiteX9" fmla="*/ 274005 w 547597"/>
              <a:gd name="connsiteY9" fmla="*/ 280013 h 337859"/>
              <a:gd name="connsiteX10" fmla="*/ 207349 w 547597"/>
              <a:gd name="connsiteY10" fmla="*/ 280013 h 337859"/>
              <a:gd name="connsiteX11" fmla="*/ 219891 w 547597"/>
              <a:gd name="connsiteY11" fmla="*/ 292555 h 337859"/>
              <a:gd name="connsiteX12" fmla="*/ 207349 w 547597"/>
              <a:gd name="connsiteY12" fmla="*/ 305096 h 337859"/>
              <a:gd name="connsiteX13" fmla="*/ 194807 w 547597"/>
              <a:gd name="connsiteY13" fmla="*/ 292555 h 337859"/>
              <a:gd name="connsiteX14" fmla="*/ 207349 w 547597"/>
              <a:gd name="connsiteY14" fmla="*/ 280013 h 337859"/>
              <a:gd name="connsiteX15" fmla="*/ 337019 w 547597"/>
              <a:gd name="connsiteY15" fmla="*/ 232676 h 337859"/>
              <a:gd name="connsiteX16" fmla="*/ 349157 w 547597"/>
              <a:gd name="connsiteY16" fmla="*/ 245218 h 337859"/>
              <a:gd name="connsiteX17" fmla="*/ 337019 w 547597"/>
              <a:gd name="connsiteY17" fmla="*/ 257759 h 337859"/>
              <a:gd name="connsiteX18" fmla="*/ 324073 w 547597"/>
              <a:gd name="connsiteY18" fmla="*/ 245218 h 337859"/>
              <a:gd name="connsiteX19" fmla="*/ 337019 w 547597"/>
              <a:gd name="connsiteY19" fmla="*/ 232676 h 337859"/>
              <a:gd name="connsiteX20" fmla="*/ 274005 w 547597"/>
              <a:gd name="connsiteY20" fmla="*/ 232676 h 337859"/>
              <a:gd name="connsiteX21" fmla="*/ 287233 w 547597"/>
              <a:gd name="connsiteY21" fmla="*/ 245218 h 337859"/>
              <a:gd name="connsiteX22" fmla="*/ 274005 w 547597"/>
              <a:gd name="connsiteY22" fmla="*/ 257759 h 337859"/>
              <a:gd name="connsiteX23" fmla="*/ 260350 w 547597"/>
              <a:gd name="connsiteY23" fmla="*/ 245218 h 337859"/>
              <a:gd name="connsiteX24" fmla="*/ 274005 w 547597"/>
              <a:gd name="connsiteY24" fmla="*/ 232676 h 337859"/>
              <a:gd name="connsiteX25" fmla="*/ 207349 w 547597"/>
              <a:gd name="connsiteY25" fmla="*/ 232676 h 337859"/>
              <a:gd name="connsiteX26" fmla="*/ 219891 w 547597"/>
              <a:gd name="connsiteY26" fmla="*/ 245218 h 337859"/>
              <a:gd name="connsiteX27" fmla="*/ 207349 w 547597"/>
              <a:gd name="connsiteY27" fmla="*/ 257759 h 337859"/>
              <a:gd name="connsiteX28" fmla="*/ 194807 w 547597"/>
              <a:gd name="connsiteY28" fmla="*/ 245218 h 337859"/>
              <a:gd name="connsiteX29" fmla="*/ 207349 w 547597"/>
              <a:gd name="connsiteY29" fmla="*/ 232676 h 337859"/>
              <a:gd name="connsiteX30" fmla="*/ 337019 w 547597"/>
              <a:gd name="connsiteY30" fmla="*/ 183519 h 337859"/>
              <a:gd name="connsiteX31" fmla="*/ 349157 w 547597"/>
              <a:gd name="connsiteY31" fmla="*/ 196747 h 337859"/>
              <a:gd name="connsiteX32" fmla="*/ 337019 w 547597"/>
              <a:gd name="connsiteY32" fmla="*/ 210402 h 337859"/>
              <a:gd name="connsiteX33" fmla="*/ 324073 w 547597"/>
              <a:gd name="connsiteY33" fmla="*/ 196747 h 337859"/>
              <a:gd name="connsiteX34" fmla="*/ 337019 w 547597"/>
              <a:gd name="connsiteY34" fmla="*/ 183519 h 337859"/>
              <a:gd name="connsiteX35" fmla="*/ 274005 w 547597"/>
              <a:gd name="connsiteY35" fmla="*/ 183519 h 337859"/>
              <a:gd name="connsiteX36" fmla="*/ 287233 w 547597"/>
              <a:gd name="connsiteY36" fmla="*/ 196747 h 337859"/>
              <a:gd name="connsiteX37" fmla="*/ 274005 w 547597"/>
              <a:gd name="connsiteY37" fmla="*/ 210402 h 337859"/>
              <a:gd name="connsiteX38" fmla="*/ 260350 w 547597"/>
              <a:gd name="connsiteY38" fmla="*/ 196747 h 337859"/>
              <a:gd name="connsiteX39" fmla="*/ 274005 w 547597"/>
              <a:gd name="connsiteY39" fmla="*/ 183519 h 337859"/>
              <a:gd name="connsiteX40" fmla="*/ 207349 w 547597"/>
              <a:gd name="connsiteY40" fmla="*/ 183519 h 337859"/>
              <a:gd name="connsiteX41" fmla="*/ 219891 w 547597"/>
              <a:gd name="connsiteY41" fmla="*/ 196747 h 337859"/>
              <a:gd name="connsiteX42" fmla="*/ 207349 w 547597"/>
              <a:gd name="connsiteY42" fmla="*/ 210402 h 337859"/>
              <a:gd name="connsiteX43" fmla="*/ 194807 w 547597"/>
              <a:gd name="connsiteY43" fmla="*/ 196747 h 337859"/>
              <a:gd name="connsiteX44" fmla="*/ 207349 w 547597"/>
              <a:gd name="connsiteY44" fmla="*/ 183519 h 337859"/>
              <a:gd name="connsiteX45" fmla="*/ 180863 w 547597"/>
              <a:gd name="connsiteY45" fmla="*/ 127012 h 337859"/>
              <a:gd name="connsiteX46" fmla="*/ 149843 w 547597"/>
              <a:gd name="connsiteY46" fmla="*/ 149795 h 337859"/>
              <a:gd name="connsiteX47" fmla="*/ 104348 w 547597"/>
              <a:gd name="connsiteY47" fmla="*/ 298092 h 337859"/>
              <a:gd name="connsiteX48" fmla="*/ 107243 w 547597"/>
              <a:gd name="connsiteY48" fmla="*/ 315490 h 337859"/>
              <a:gd name="connsiteX49" fmla="*/ 122959 w 547597"/>
              <a:gd name="connsiteY49" fmla="*/ 323361 h 337859"/>
              <a:gd name="connsiteX50" fmla="*/ 423230 w 547597"/>
              <a:gd name="connsiteY50" fmla="*/ 323361 h 337859"/>
              <a:gd name="connsiteX51" fmla="*/ 438947 w 547597"/>
              <a:gd name="connsiteY51" fmla="*/ 315490 h 337859"/>
              <a:gd name="connsiteX52" fmla="*/ 441842 w 547597"/>
              <a:gd name="connsiteY52" fmla="*/ 298092 h 337859"/>
              <a:gd name="connsiteX53" fmla="*/ 395933 w 547597"/>
              <a:gd name="connsiteY53" fmla="*/ 149795 h 337859"/>
              <a:gd name="connsiteX54" fmla="*/ 365326 w 547597"/>
              <a:gd name="connsiteY54" fmla="*/ 127012 h 337859"/>
              <a:gd name="connsiteX55" fmla="*/ 180863 w 547597"/>
              <a:gd name="connsiteY55" fmla="*/ 112514 h 337859"/>
              <a:gd name="connsiteX56" fmla="*/ 365326 w 547597"/>
              <a:gd name="connsiteY56" fmla="*/ 112514 h 337859"/>
              <a:gd name="connsiteX57" fmla="*/ 409995 w 547597"/>
              <a:gd name="connsiteY57" fmla="*/ 145239 h 337859"/>
              <a:gd name="connsiteX58" fmla="*/ 455490 w 547597"/>
              <a:gd name="connsiteY58" fmla="*/ 293950 h 337859"/>
              <a:gd name="connsiteX59" fmla="*/ 450527 w 547597"/>
              <a:gd name="connsiteY59" fmla="*/ 324189 h 337859"/>
              <a:gd name="connsiteX60" fmla="*/ 423230 w 547597"/>
              <a:gd name="connsiteY60" fmla="*/ 337859 h 337859"/>
              <a:gd name="connsiteX61" fmla="*/ 122959 w 547597"/>
              <a:gd name="connsiteY61" fmla="*/ 337859 h 337859"/>
              <a:gd name="connsiteX62" fmla="*/ 95662 w 547597"/>
              <a:gd name="connsiteY62" fmla="*/ 324189 h 337859"/>
              <a:gd name="connsiteX63" fmla="*/ 90699 w 547597"/>
              <a:gd name="connsiteY63" fmla="*/ 293950 h 337859"/>
              <a:gd name="connsiteX64" fmla="*/ 136194 w 547597"/>
              <a:gd name="connsiteY64" fmla="*/ 145239 h 337859"/>
              <a:gd name="connsiteX65" fmla="*/ 180863 w 547597"/>
              <a:gd name="connsiteY65" fmla="*/ 112514 h 337859"/>
              <a:gd name="connsiteX66" fmla="*/ 268632 w 547597"/>
              <a:gd name="connsiteY66" fmla="*/ 14228 h 337859"/>
              <a:gd name="connsiteX67" fmla="*/ 45874 w 547597"/>
              <a:gd name="connsiteY67" fmla="*/ 47683 h 337859"/>
              <a:gd name="connsiteX68" fmla="*/ 14052 w 547597"/>
              <a:gd name="connsiteY68" fmla="*/ 87684 h 337859"/>
              <a:gd name="connsiteX69" fmla="*/ 14052 w 547597"/>
              <a:gd name="connsiteY69" fmla="*/ 112015 h 337859"/>
              <a:gd name="connsiteX70" fmla="*/ 47527 w 547597"/>
              <a:gd name="connsiteY70" fmla="*/ 145005 h 337859"/>
              <a:gd name="connsiteX71" fmla="*/ 79350 w 547597"/>
              <a:gd name="connsiteY71" fmla="*/ 145005 h 337859"/>
              <a:gd name="connsiteX72" fmla="*/ 113239 w 547597"/>
              <a:gd name="connsiteY72" fmla="*/ 112015 h 337859"/>
              <a:gd name="connsiteX73" fmla="*/ 113239 w 547597"/>
              <a:gd name="connsiteY73" fmla="*/ 110365 h 337859"/>
              <a:gd name="connsiteX74" fmla="*/ 124811 w 547597"/>
              <a:gd name="connsiteY74" fmla="*/ 95932 h 337859"/>
              <a:gd name="connsiteX75" fmla="*/ 269046 w 547597"/>
              <a:gd name="connsiteY75" fmla="*/ 81086 h 337859"/>
              <a:gd name="connsiteX76" fmla="*/ 422786 w 547597"/>
              <a:gd name="connsiteY76" fmla="*/ 96756 h 337859"/>
              <a:gd name="connsiteX77" fmla="*/ 434771 w 547597"/>
              <a:gd name="connsiteY77" fmla="*/ 111190 h 337859"/>
              <a:gd name="connsiteX78" fmla="*/ 434771 w 547597"/>
              <a:gd name="connsiteY78" fmla="*/ 112015 h 337859"/>
              <a:gd name="connsiteX79" fmla="*/ 468247 w 547597"/>
              <a:gd name="connsiteY79" fmla="*/ 145005 h 337859"/>
              <a:gd name="connsiteX80" fmla="*/ 500070 w 547597"/>
              <a:gd name="connsiteY80" fmla="*/ 145005 h 337859"/>
              <a:gd name="connsiteX81" fmla="*/ 533545 w 547597"/>
              <a:gd name="connsiteY81" fmla="*/ 112015 h 337859"/>
              <a:gd name="connsiteX82" fmla="*/ 533545 w 547597"/>
              <a:gd name="connsiteY82" fmla="*/ 87684 h 337859"/>
              <a:gd name="connsiteX83" fmla="*/ 501309 w 547597"/>
              <a:gd name="connsiteY83" fmla="*/ 47683 h 337859"/>
              <a:gd name="connsiteX84" fmla="*/ 501309 w 547597"/>
              <a:gd name="connsiteY84" fmla="*/ 47270 h 337859"/>
              <a:gd name="connsiteX85" fmla="*/ 268632 w 547597"/>
              <a:gd name="connsiteY85" fmla="*/ 14228 h 337859"/>
              <a:gd name="connsiteX86" fmla="*/ 268426 w 547597"/>
              <a:gd name="connsiteY86" fmla="*/ 1 h 337859"/>
              <a:gd name="connsiteX87" fmla="*/ 505029 w 547597"/>
              <a:gd name="connsiteY87" fmla="*/ 33662 h 337859"/>
              <a:gd name="connsiteX88" fmla="*/ 547597 w 547597"/>
              <a:gd name="connsiteY88" fmla="*/ 87684 h 337859"/>
              <a:gd name="connsiteX89" fmla="*/ 547597 w 547597"/>
              <a:gd name="connsiteY89" fmla="*/ 112015 h 337859"/>
              <a:gd name="connsiteX90" fmla="*/ 500070 w 547597"/>
              <a:gd name="connsiteY90" fmla="*/ 159439 h 337859"/>
              <a:gd name="connsiteX91" fmla="*/ 468247 w 547597"/>
              <a:gd name="connsiteY91" fmla="*/ 159439 h 337859"/>
              <a:gd name="connsiteX92" fmla="*/ 420306 w 547597"/>
              <a:gd name="connsiteY92" fmla="*/ 112015 h 337859"/>
              <a:gd name="connsiteX93" fmla="*/ 420306 w 547597"/>
              <a:gd name="connsiteY93" fmla="*/ 111190 h 337859"/>
              <a:gd name="connsiteX94" fmla="*/ 419893 w 547597"/>
              <a:gd name="connsiteY94" fmla="*/ 110777 h 337859"/>
              <a:gd name="connsiteX95" fmla="*/ 127704 w 547597"/>
              <a:gd name="connsiteY95" fmla="*/ 109540 h 337859"/>
              <a:gd name="connsiteX96" fmla="*/ 127704 w 547597"/>
              <a:gd name="connsiteY96" fmla="*/ 110365 h 337859"/>
              <a:gd name="connsiteX97" fmla="*/ 127704 w 547597"/>
              <a:gd name="connsiteY97" fmla="*/ 112015 h 337859"/>
              <a:gd name="connsiteX98" fmla="*/ 79350 w 547597"/>
              <a:gd name="connsiteY98" fmla="*/ 159439 h 337859"/>
              <a:gd name="connsiteX99" fmla="*/ 47527 w 547597"/>
              <a:gd name="connsiteY99" fmla="*/ 159439 h 337859"/>
              <a:gd name="connsiteX100" fmla="*/ 0 w 547597"/>
              <a:gd name="connsiteY100" fmla="*/ 112015 h 337859"/>
              <a:gd name="connsiteX101" fmla="*/ 0 w 547597"/>
              <a:gd name="connsiteY101" fmla="*/ 87684 h 337859"/>
              <a:gd name="connsiteX102" fmla="*/ 41741 w 547597"/>
              <a:gd name="connsiteY102" fmla="*/ 34074 h 337859"/>
              <a:gd name="connsiteX103" fmla="*/ 268426 w 547597"/>
              <a:gd name="connsiteY103" fmla="*/ 1 h 33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47597" h="337859">
                <a:moveTo>
                  <a:pt x="337019" y="280013"/>
                </a:moveTo>
                <a:cubicBezTo>
                  <a:pt x="343897" y="280013"/>
                  <a:pt x="349157" y="285677"/>
                  <a:pt x="349157" y="292555"/>
                </a:cubicBezTo>
                <a:cubicBezTo>
                  <a:pt x="349157" y="299432"/>
                  <a:pt x="343897" y="305096"/>
                  <a:pt x="337019" y="305096"/>
                </a:cubicBezTo>
                <a:cubicBezTo>
                  <a:pt x="329737" y="305096"/>
                  <a:pt x="324073" y="299432"/>
                  <a:pt x="324073" y="292555"/>
                </a:cubicBezTo>
                <a:cubicBezTo>
                  <a:pt x="324073" y="285677"/>
                  <a:pt x="329737" y="280013"/>
                  <a:pt x="337019" y="280013"/>
                </a:cubicBezTo>
                <a:close/>
                <a:moveTo>
                  <a:pt x="274005" y="280013"/>
                </a:moveTo>
                <a:cubicBezTo>
                  <a:pt x="281259" y="280013"/>
                  <a:pt x="287233" y="285677"/>
                  <a:pt x="287233" y="292555"/>
                </a:cubicBezTo>
                <a:cubicBezTo>
                  <a:pt x="287233" y="299432"/>
                  <a:pt x="281259" y="305096"/>
                  <a:pt x="274005" y="305096"/>
                </a:cubicBezTo>
                <a:cubicBezTo>
                  <a:pt x="266324" y="305096"/>
                  <a:pt x="260350" y="299432"/>
                  <a:pt x="260350" y="292555"/>
                </a:cubicBezTo>
                <a:cubicBezTo>
                  <a:pt x="260350" y="285677"/>
                  <a:pt x="266324" y="280013"/>
                  <a:pt x="274005" y="280013"/>
                </a:cubicBezTo>
                <a:close/>
                <a:moveTo>
                  <a:pt x="207349" y="280013"/>
                </a:moveTo>
                <a:cubicBezTo>
                  <a:pt x="214227" y="280013"/>
                  <a:pt x="219891" y="285677"/>
                  <a:pt x="219891" y="292555"/>
                </a:cubicBezTo>
                <a:cubicBezTo>
                  <a:pt x="219891" y="299432"/>
                  <a:pt x="214227" y="305096"/>
                  <a:pt x="207349" y="305096"/>
                </a:cubicBezTo>
                <a:cubicBezTo>
                  <a:pt x="200471" y="305096"/>
                  <a:pt x="194807" y="299432"/>
                  <a:pt x="194807" y="292555"/>
                </a:cubicBezTo>
                <a:cubicBezTo>
                  <a:pt x="194807" y="285677"/>
                  <a:pt x="200471" y="280013"/>
                  <a:pt x="207349" y="280013"/>
                </a:cubicBezTo>
                <a:close/>
                <a:moveTo>
                  <a:pt x="337019" y="232676"/>
                </a:moveTo>
                <a:cubicBezTo>
                  <a:pt x="343897" y="232676"/>
                  <a:pt x="349157" y="238340"/>
                  <a:pt x="349157" y="245218"/>
                </a:cubicBezTo>
                <a:cubicBezTo>
                  <a:pt x="349157" y="252095"/>
                  <a:pt x="343897" y="257759"/>
                  <a:pt x="337019" y="257759"/>
                </a:cubicBezTo>
                <a:cubicBezTo>
                  <a:pt x="329737" y="257759"/>
                  <a:pt x="324073" y="252095"/>
                  <a:pt x="324073" y="245218"/>
                </a:cubicBezTo>
                <a:cubicBezTo>
                  <a:pt x="324073" y="238340"/>
                  <a:pt x="329737" y="232676"/>
                  <a:pt x="337019" y="232676"/>
                </a:cubicBezTo>
                <a:close/>
                <a:moveTo>
                  <a:pt x="274005" y="232676"/>
                </a:moveTo>
                <a:cubicBezTo>
                  <a:pt x="281259" y="232676"/>
                  <a:pt x="287233" y="238340"/>
                  <a:pt x="287233" y="245218"/>
                </a:cubicBezTo>
                <a:cubicBezTo>
                  <a:pt x="287233" y="252095"/>
                  <a:pt x="281259" y="257759"/>
                  <a:pt x="274005" y="257759"/>
                </a:cubicBezTo>
                <a:cubicBezTo>
                  <a:pt x="266324" y="257759"/>
                  <a:pt x="260350" y="252095"/>
                  <a:pt x="260350" y="245218"/>
                </a:cubicBezTo>
                <a:cubicBezTo>
                  <a:pt x="260350" y="238340"/>
                  <a:pt x="266324" y="232676"/>
                  <a:pt x="274005" y="232676"/>
                </a:cubicBezTo>
                <a:close/>
                <a:moveTo>
                  <a:pt x="207349" y="232676"/>
                </a:moveTo>
                <a:cubicBezTo>
                  <a:pt x="214227" y="232676"/>
                  <a:pt x="219891" y="238340"/>
                  <a:pt x="219891" y="245218"/>
                </a:cubicBezTo>
                <a:cubicBezTo>
                  <a:pt x="219891" y="252095"/>
                  <a:pt x="214227" y="257759"/>
                  <a:pt x="207349" y="257759"/>
                </a:cubicBezTo>
                <a:cubicBezTo>
                  <a:pt x="200471" y="257759"/>
                  <a:pt x="194807" y="252095"/>
                  <a:pt x="194807" y="245218"/>
                </a:cubicBezTo>
                <a:cubicBezTo>
                  <a:pt x="194807" y="238340"/>
                  <a:pt x="200471" y="232676"/>
                  <a:pt x="207349" y="232676"/>
                </a:cubicBezTo>
                <a:close/>
                <a:moveTo>
                  <a:pt x="337019" y="183519"/>
                </a:moveTo>
                <a:cubicBezTo>
                  <a:pt x="343897" y="183519"/>
                  <a:pt x="349157" y="189493"/>
                  <a:pt x="349157" y="196747"/>
                </a:cubicBezTo>
                <a:cubicBezTo>
                  <a:pt x="349157" y="204428"/>
                  <a:pt x="343897" y="210402"/>
                  <a:pt x="337019" y="210402"/>
                </a:cubicBezTo>
                <a:cubicBezTo>
                  <a:pt x="329737" y="210402"/>
                  <a:pt x="324073" y="204428"/>
                  <a:pt x="324073" y="196747"/>
                </a:cubicBezTo>
                <a:cubicBezTo>
                  <a:pt x="324073" y="189493"/>
                  <a:pt x="329737" y="183519"/>
                  <a:pt x="337019" y="183519"/>
                </a:cubicBezTo>
                <a:close/>
                <a:moveTo>
                  <a:pt x="274005" y="183519"/>
                </a:moveTo>
                <a:cubicBezTo>
                  <a:pt x="281259" y="183519"/>
                  <a:pt x="287233" y="189493"/>
                  <a:pt x="287233" y="196747"/>
                </a:cubicBezTo>
                <a:cubicBezTo>
                  <a:pt x="287233" y="204428"/>
                  <a:pt x="281259" y="210402"/>
                  <a:pt x="274005" y="210402"/>
                </a:cubicBezTo>
                <a:cubicBezTo>
                  <a:pt x="266324" y="210402"/>
                  <a:pt x="260350" y="204428"/>
                  <a:pt x="260350" y="196747"/>
                </a:cubicBezTo>
                <a:cubicBezTo>
                  <a:pt x="260350" y="189493"/>
                  <a:pt x="266324" y="183519"/>
                  <a:pt x="274005" y="183519"/>
                </a:cubicBezTo>
                <a:close/>
                <a:moveTo>
                  <a:pt x="207349" y="183519"/>
                </a:moveTo>
                <a:cubicBezTo>
                  <a:pt x="214227" y="183519"/>
                  <a:pt x="219891" y="189493"/>
                  <a:pt x="219891" y="196747"/>
                </a:cubicBezTo>
                <a:cubicBezTo>
                  <a:pt x="219891" y="204428"/>
                  <a:pt x="214227" y="210402"/>
                  <a:pt x="207349" y="210402"/>
                </a:cubicBezTo>
                <a:cubicBezTo>
                  <a:pt x="200471" y="210402"/>
                  <a:pt x="194807" y="204428"/>
                  <a:pt x="194807" y="196747"/>
                </a:cubicBezTo>
                <a:cubicBezTo>
                  <a:pt x="194807" y="189493"/>
                  <a:pt x="200471" y="183519"/>
                  <a:pt x="207349" y="183519"/>
                </a:cubicBezTo>
                <a:close/>
                <a:moveTo>
                  <a:pt x="180863" y="127012"/>
                </a:moveTo>
                <a:cubicBezTo>
                  <a:pt x="166387" y="127012"/>
                  <a:pt x="154393" y="136126"/>
                  <a:pt x="149843" y="149795"/>
                </a:cubicBezTo>
                <a:lnTo>
                  <a:pt x="104348" y="298092"/>
                </a:lnTo>
                <a:cubicBezTo>
                  <a:pt x="102693" y="304306"/>
                  <a:pt x="103520" y="310519"/>
                  <a:pt x="107243" y="315490"/>
                </a:cubicBezTo>
                <a:cubicBezTo>
                  <a:pt x="110965" y="320461"/>
                  <a:pt x="116342" y="323361"/>
                  <a:pt x="122959" y="323361"/>
                </a:cubicBezTo>
                <a:lnTo>
                  <a:pt x="423230" y="323361"/>
                </a:lnTo>
                <a:cubicBezTo>
                  <a:pt x="429434" y="323361"/>
                  <a:pt x="435224" y="320461"/>
                  <a:pt x="438947" y="315490"/>
                </a:cubicBezTo>
                <a:cubicBezTo>
                  <a:pt x="442669" y="310519"/>
                  <a:pt x="443496" y="304306"/>
                  <a:pt x="441842" y="298092"/>
                </a:cubicBezTo>
                <a:lnTo>
                  <a:pt x="395933" y="149795"/>
                </a:lnTo>
                <a:cubicBezTo>
                  <a:pt x="391797" y="136126"/>
                  <a:pt x="379389" y="127012"/>
                  <a:pt x="365326" y="127012"/>
                </a:cubicBezTo>
                <a:close/>
                <a:moveTo>
                  <a:pt x="180863" y="112514"/>
                </a:moveTo>
                <a:lnTo>
                  <a:pt x="365326" y="112514"/>
                </a:lnTo>
                <a:cubicBezTo>
                  <a:pt x="386006" y="112514"/>
                  <a:pt x="403791" y="125770"/>
                  <a:pt x="409995" y="145239"/>
                </a:cubicBezTo>
                <a:lnTo>
                  <a:pt x="455490" y="293950"/>
                </a:lnTo>
                <a:cubicBezTo>
                  <a:pt x="458386" y="304720"/>
                  <a:pt x="456731" y="315076"/>
                  <a:pt x="450527" y="324189"/>
                </a:cubicBezTo>
                <a:cubicBezTo>
                  <a:pt x="443496" y="332474"/>
                  <a:pt x="433983" y="337859"/>
                  <a:pt x="423230" y="337859"/>
                </a:cubicBezTo>
                <a:lnTo>
                  <a:pt x="122959" y="337859"/>
                </a:lnTo>
                <a:cubicBezTo>
                  <a:pt x="111792" y="337859"/>
                  <a:pt x="102280" y="332474"/>
                  <a:pt x="95662" y="324189"/>
                </a:cubicBezTo>
                <a:cubicBezTo>
                  <a:pt x="89045" y="315076"/>
                  <a:pt x="87390" y="304720"/>
                  <a:pt x="90699" y="293950"/>
                </a:cubicBezTo>
                <a:lnTo>
                  <a:pt x="136194" y="145239"/>
                </a:lnTo>
                <a:cubicBezTo>
                  <a:pt x="142398" y="125770"/>
                  <a:pt x="160183" y="112514"/>
                  <a:pt x="180863" y="112514"/>
                </a:cubicBezTo>
                <a:close/>
                <a:moveTo>
                  <a:pt x="268632" y="14228"/>
                </a:moveTo>
                <a:cubicBezTo>
                  <a:pt x="192589" y="14280"/>
                  <a:pt x="118198" y="25414"/>
                  <a:pt x="45874" y="47683"/>
                </a:cubicBezTo>
                <a:cubicBezTo>
                  <a:pt x="28103" y="52219"/>
                  <a:pt x="14052" y="75312"/>
                  <a:pt x="14052" y="87684"/>
                </a:cubicBezTo>
                <a:lnTo>
                  <a:pt x="14052" y="112015"/>
                </a:lnTo>
                <a:cubicBezTo>
                  <a:pt x="14052" y="130159"/>
                  <a:pt x="29343" y="145005"/>
                  <a:pt x="47527" y="145005"/>
                </a:cubicBezTo>
                <a:lnTo>
                  <a:pt x="79350" y="145005"/>
                </a:lnTo>
                <a:cubicBezTo>
                  <a:pt x="97948" y="145005"/>
                  <a:pt x="113239" y="130159"/>
                  <a:pt x="113239" y="112015"/>
                </a:cubicBezTo>
                <a:lnTo>
                  <a:pt x="113239" y="110365"/>
                </a:lnTo>
                <a:cubicBezTo>
                  <a:pt x="113239" y="103355"/>
                  <a:pt x="118198" y="97169"/>
                  <a:pt x="124811" y="95932"/>
                </a:cubicBezTo>
                <a:cubicBezTo>
                  <a:pt x="171925" y="85622"/>
                  <a:pt x="220279" y="81086"/>
                  <a:pt x="269046" y="81086"/>
                </a:cubicBezTo>
                <a:cubicBezTo>
                  <a:pt x="319879" y="81086"/>
                  <a:pt x="371126" y="86034"/>
                  <a:pt x="422786" y="96756"/>
                </a:cubicBezTo>
                <a:cubicBezTo>
                  <a:pt x="429399" y="97994"/>
                  <a:pt x="434771" y="104179"/>
                  <a:pt x="434771" y="111190"/>
                </a:cubicBezTo>
                <a:lnTo>
                  <a:pt x="434771" y="112015"/>
                </a:lnTo>
                <a:cubicBezTo>
                  <a:pt x="434771" y="130159"/>
                  <a:pt x="449649" y="145005"/>
                  <a:pt x="468247" y="145005"/>
                </a:cubicBezTo>
                <a:lnTo>
                  <a:pt x="500070" y="145005"/>
                </a:lnTo>
                <a:cubicBezTo>
                  <a:pt x="518667" y="145005"/>
                  <a:pt x="533545" y="130159"/>
                  <a:pt x="533545" y="112015"/>
                </a:cubicBezTo>
                <a:lnTo>
                  <a:pt x="533545" y="87684"/>
                </a:lnTo>
                <a:cubicBezTo>
                  <a:pt x="533545" y="74900"/>
                  <a:pt x="524866" y="53456"/>
                  <a:pt x="501309" y="47683"/>
                </a:cubicBezTo>
                <a:lnTo>
                  <a:pt x="501309" y="47270"/>
                </a:lnTo>
                <a:cubicBezTo>
                  <a:pt x="422373" y="25208"/>
                  <a:pt x="344676" y="14177"/>
                  <a:pt x="268632" y="14228"/>
                </a:cubicBezTo>
                <a:close/>
                <a:moveTo>
                  <a:pt x="268426" y="1"/>
                </a:moveTo>
                <a:cubicBezTo>
                  <a:pt x="345813" y="-51"/>
                  <a:pt x="424852" y="11187"/>
                  <a:pt x="505029" y="33662"/>
                </a:cubicBezTo>
                <a:cubicBezTo>
                  <a:pt x="534372" y="41085"/>
                  <a:pt x="547597" y="67065"/>
                  <a:pt x="547597" y="87684"/>
                </a:cubicBezTo>
                <a:lnTo>
                  <a:pt x="547597" y="112015"/>
                </a:lnTo>
                <a:cubicBezTo>
                  <a:pt x="547597" y="138407"/>
                  <a:pt x="526520" y="159439"/>
                  <a:pt x="500070" y="159439"/>
                </a:cubicBezTo>
                <a:lnTo>
                  <a:pt x="468247" y="159439"/>
                </a:lnTo>
                <a:cubicBezTo>
                  <a:pt x="441797" y="159439"/>
                  <a:pt x="420306" y="138407"/>
                  <a:pt x="420306" y="112015"/>
                </a:cubicBezTo>
                <a:lnTo>
                  <a:pt x="420306" y="111190"/>
                </a:lnTo>
                <a:cubicBezTo>
                  <a:pt x="420306" y="110777"/>
                  <a:pt x="420306" y="110777"/>
                  <a:pt x="419893" y="110777"/>
                </a:cubicBezTo>
                <a:cubicBezTo>
                  <a:pt x="319879" y="90158"/>
                  <a:pt x="221519" y="90158"/>
                  <a:pt x="127704" y="109540"/>
                </a:cubicBezTo>
                <a:cubicBezTo>
                  <a:pt x="127704" y="109540"/>
                  <a:pt x="127704" y="109953"/>
                  <a:pt x="127704" y="110365"/>
                </a:cubicBezTo>
                <a:lnTo>
                  <a:pt x="127704" y="112015"/>
                </a:lnTo>
                <a:cubicBezTo>
                  <a:pt x="127704" y="138407"/>
                  <a:pt x="105800" y="159439"/>
                  <a:pt x="79350" y="159439"/>
                </a:cubicBezTo>
                <a:lnTo>
                  <a:pt x="47527" y="159439"/>
                </a:lnTo>
                <a:cubicBezTo>
                  <a:pt x="21491" y="159439"/>
                  <a:pt x="0" y="138407"/>
                  <a:pt x="0" y="112015"/>
                </a:cubicBezTo>
                <a:lnTo>
                  <a:pt x="0" y="87684"/>
                </a:lnTo>
                <a:cubicBezTo>
                  <a:pt x="0" y="68302"/>
                  <a:pt x="18184" y="40260"/>
                  <a:pt x="41741" y="34074"/>
                </a:cubicBezTo>
                <a:cubicBezTo>
                  <a:pt x="115305" y="11393"/>
                  <a:pt x="191039" y="53"/>
                  <a:pt x="268426" y="1"/>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5" name="Freeform 4">
            <a:extLst>
              <a:ext uri="{FF2B5EF4-FFF2-40B4-BE49-F238E27FC236}">
                <a16:creationId xmlns:a16="http://schemas.microsoft.com/office/drawing/2014/main" id="{720F20EA-39C6-75C5-EAAA-D1378CA57FD3}"/>
              </a:ext>
            </a:extLst>
          </p:cNvPr>
          <p:cNvSpPr>
            <a:spLocks noChangeArrowheads="1"/>
          </p:cNvSpPr>
          <p:nvPr/>
        </p:nvSpPr>
        <p:spPr bwMode="auto">
          <a:xfrm>
            <a:off x="3453076" y="7402947"/>
            <a:ext cx="1263982" cy="1161761"/>
          </a:xfrm>
          <a:custGeom>
            <a:avLst/>
            <a:gdLst>
              <a:gd name="connsiteX0" fmla="*/ 482566 w 546803"/>
              <a:gd name="connsiteY0" fmla="*/ 362354 h 502582"/>
              <a:gd name="connsiteX1" fmla="*/ 492628 w 546803"/>
              <a:gd name="connsiteY1" fmla="*/ 362354 h 502582"/>
              <a:gd name="connsiteX2" fmla="*/ 492628 w 546803"/>
              <a:gd name="connsiteY2" fmla="*/ 372452 h 502582"/>
              <a:gd name="connsiteX3" fmla="*/ 416561 w 546803"/>
              <a:gd name="connsiteY3" fmla="*/ 448795 h 502582"/>
              <a:gd name="connsiteX4" fmla="*/ 411329 w 546803"/>
              <a:gd name="connsiteY4" fmla="*/ 451218 h 502582"/>
              <a:gd name="connsiteX5" fmla="*/ 406096 w 546803"/>
              <a:gd name="connsiteY5" fmla="*/ 448795 h 502582"/>
              <a:gd name="connsiteX6" fmla="*/ 374703 w 546803"/>
              <a:gd name="connsiteY6" fmla="*/ 417288 h 502582"/>
              <a:gd name="connsiteX7" fmla="*/ 374703 w 546803"/>
              <a:gd name="connsiteY7" fmla="*/ 407190 h 502582"/>
              <a:gd name="connsiteX8" fmla="*/ 384765 w 546803"/>
              <a:gd name="connsiteY8" fmla="*/ 407190 h 502582"/>
              <a:gd name="connsiteX9" fmla="*/ 411329 w 546803"/>
              <a:gd name="connsiteY9" fmla="*/ 433849 h 502582"/>
              <a:gd name="connsiteX10" fmla="*/ 433270 w 546803"/>
              <a:gd name="connsiteY10" fmla="*/ 325815 h 502582"/>
              <a:gd name="connsiteX11" fmla="*/ 352232 w 546803"/>
              <a:gd name="connsiteY11" fmla="*/ 406967 h 502582"/>
              <a:gd name="connsiteX12" fmla="*/ 433270 w 546803"/>
              <a:gd name="connsiteY12" fmla="*/ 488521 h 502582"/>
              <a:gd name="connsiteX13" fmla="*/ 513906 w 546803"/>
              <a:gd name="connsiteY13" fmla="*/ 406967 h 502582"/>
              <a:gd name="connsiteX14" fmla="*/ 433270 w 546803"/>
              <a:gd name="connsiteY14" fmla="*/ 325815 h 502582"/>
              <a:gd name="connsiteX15" fmla="*/ 356273 w 546803"/>
              <a:gd name="connsiteY15" fmla="*/ 180072 h 502582"/>
              <a:gd name="connsiteX16" fmla="*/ 365536 w 546803"/>
              <a:gd name="connsiteY16" fmla="*/ 184451 h 502582"/>
              <a:gd name="connsiteX17" fmla="*/ 387686 w 546803"/>
              <a:gd name="connsiteY17" fmla="*/ 250534 h 502582"/>
              <a:gd name="connsiteX18" fmla="*/ 388491 w 546803"/>
              <a:gd name="connsiteY18" fmla="*/ 250932 h 502582"/>
              <a:gd name="connsiteX19" fmla="*/ 388894 w 546803"/>
              <a:gd name="connsiteY19" fmla="*/ 250534 h 502582"/>
              <a:gd name="connsiteX20" fmla="*/ 401781 w 546803"/>
              <a:gd name="connsiteY20" fmla="*/ 225454 h 502582"/>
              <a:gd name="connsiteX21" fmla="*/ 415071 w 546803"/>
              <a:gd name="connsiteY21" fmla="*/ 217094 h 502582"/>
              <a:gd name="connsiteX22" fmla="*/ 428361 w 546803"/>
              <a:gd name="connsiteY22" fmla="*/ 225454 h 502582"/>
              <a:gd name="connsiteX23" fmla="*/ 441248 w 546803"/>
              <a:gd name="connsiteY23" fmla="*/ 250534 h 502582"/>
              <a:gd name="connsiteX24" fmla="*/ 442054 w 546803"/>
              <a:gd name="connsiteY24" fmla="*/ 250932 h 502582"/>
              <a:gd name="connsiteX25" fmla="*/ 442457 w 546803"/>
              <a:gd name="connsiteY25" fmla="*/ 250534 h 502582"/>
              <a:gd name="connsiteX26" fmla="*/ 464606 w 546803"/>
              <a:gd name="connsiteY26" fmla="*/ 184451 h 502582"/>
              <a:gd name="connsiteX27" fmla="*/ 473869 w 546803"/>
              <a:gd name="connsiteY27" fmla="*/ 180072 h 502582"/>
              <a:gd name="connsiteX28" fmla="*/ 478299 w 546803"/>
              <a:gd name="connsiteY28" fmla="*/ 188830 h 502582"/>
              <a:gd name="connsiteX29" fmla="*/ 456149 w 546803"/>
              <a:gd name="connsiteY29" fmla="*/ 255311 h 502582"/>
              <a:gd name="connsiteX30" fmla="*/ 442859 w 546803"/>
              <a:gd name="connsiteY30" fmla="*/ 264865 h 502582"/>
              <a:gd name="connsiteX31" fmla="*/ 442054 w 546803"/>
              <a:gd name="connsiteY31" fmla="*/ 264865 h 502582"/>
              <a:gd name="connsiteX32" fmla="*/ 428361 w 546803"/>
              <a:gd name="connsiteY32" fmla="*/ 256903 h 502582"/>
              <a:gd name="connsiteX33" fmla="*/ 415877 w 546803"/>
              <a:gd name="connsiteY33" fmla="*/ 231823 h 502582"/>
              <a:gd name="connsiteX34" fmla="*/ 414668 w 546803"/>
              <a:gd name="connsiteY34" fmla="*/ 231823 h 502582"/>
              <a:gd name="connsiteX35" fmla="*/ 401781 w 546803"/>
              <a:gd name="connsiteY35" fmla="*/ 256903 h 502582"/>
              <a:gd name="connsiteX36" fmla="*/ 386880 w 546803"/>
              <a:gd name="connsiteY36" fmla="*/ 264865 h 502582"/>
              <a:gd name="connsiteX37" fmla="*/ 373993 w 546803"/>
              <a:gd name="connsiteY37" fmla="*/ 255311 h 502582"/>
              <a:gd name="connsiteX38" fmla="*/ 351843 w 546803"/>
              <a:gd name="connsiteY38" fmla="*/ 188830 h 502582"/>
              <a:gd name="connsiteX39" fmla="*/ 356273 w 546803"/>
              <a:gd name="connsiteY39" fmla="*/ 180072 h 502582"/>
              <a:gd name="connsiteX40" fmla="*/ 214585 w 546803"/>
              <a:gd name="connsiteY40" fmla="*/ 180072 h 502582"/>
              <a:gd name="connsiteX41" fmla="*/ 223819 w 546803"/>
              <a:gd name="connsiteY41" fmla="*/ 184451 h 502582"/>
              <a:gd name="connsiteX42" fmla="*/ 245900 w 546803"/>
              <a:gd name="connsiteY42" fmla="*/ 250534 h 502582"/>
              <a:gd name="connsiteX43" fmla="*/ 246703 w 546803"/>
              <a:gd name="connsiteY43" fmla="*/ 250932 h 502582"/>
              <a:gd name="connsiteX44" fmla="*/ 247104 w 546803"/>
              <a:gd name="connsiteY44" fmla="*/ 250534 h 502582"/>
              <a:gd name="connsiteX45" fmla="*/ 259951 w 546803"/>
              <a:gd name="connsiteY45" fmla="*/ 225454 h 502582"/>
              <a:gd name="connsiteX46" fmla="*/ 273200 w 546803"/>
              <a:gd name="connsiteY46" fmla="*/ 217094 h 502582"/>
              <a:gd name="connsiteX47" fmla="*/ 286850 w 546803"/>
              <a:gd name="connsiteY47" fmla="*/ 225454 h 502582"/>
              <a:gd name="connsiteX48" fmla="*/ 299296 w 546803"/>
              <a:gd name="connsiteY48" fmla="*/ 250534 h 502582"/>
              <a:gd name="connsiteX49" fmla="*/ 300099 w 546803"/>
              <a:gd name="connsiteY49" fmla="*/ 250932 h 502582"/>
              <a:gd name="connsiteX50" fmla="*/ 300500 w 546803"/>
              <a:gd name="connsiteY50" fmla="*/ 250534 h 502582"/>
              <a:gd name="connsiteX51" fmla="*/ 322983 w 546803"/>
              <a:gd name="connsiteY51" fmla="*/ 184451 h 502582"/>
              <a:gd name="connsiteX52" fmla="*/ 331815 w 546803"/>
              <a:gd name="connsiteY52" fmla="*/ 180072 h 502582"/>
              <a:gd name="connsiteX53" fmla="*/ 336633 w 546803"/>
              <a:gd name="connsiteY53" fmla="*/ 188830 h 502582"/>
              <a:gd name="connsiteX54" fmla="*/ 314150 w 546803"/>
              <a:gd name="connsiteY54" fmla="*/ 255311 h 502582"/>
              <a:gd name="connsiteX55" fmla="*/ 301303 w 546803"/>
              <a:gd name="connsiteY55" fmla="*/ 264865 h 502582"/>
              <a:gd name="connsiteX56" fmla="*/ 300099 w 546803"/>
              <a:gd name="connsiteY56" fmla="*/ 264865 h 502582"/>
              <a:gd name="connsiteX57" fmla="*/ 286850 w 546803"/>
              <a:gd name="connsiteY57" fmla="*/ 256903 h 502582"/>
              <a:gd name="connsiteX58" fmla="*/ 274003 w 546803"/>
              <a:gd name="connsiteY58" fmla="*/ 231823 h 502582"/>
              <a:gd name="connsiteX59" fmla="*/ 273200 w 546803"/>
              <a:gd name="connsiteY59" fmla="*/ 231027 h 502582"/>
              <a:gd name="connsiteX60" fmla="*/ 272798 w 546803"/>
              <a:gd name="connsiteY60" fmla="*/ 231823 h 502582"/>
              <a:gd name="connsiteX61" fmla="*/ 259951 w 546803"/>
              <a:gd name="connsiteY61" fmla="*/ 256903 h 502582"/>
              <a:gd name="connsiteX62" fmla="*/ 245498 w 546803"/>
              <a:gd name="connsiteY62" fmla="*/ 264865 h 502582"/>
              <a:gd name="connsiteX63" fmla="*/ 232249 w 546803"/>
              <a:gd name="connsiteY63" fmla="*/ 255311 h 502582"/>
              <a:gd name="connsiteX64" fmla="*/ 210168 w 546803"/>
              <a:gd name="connsiteY64" fmla="*/ 188830 h 502582"/>
              <a:gd name="connsiteX65" fmla="*/ 214585 w 546803"/>
              <a:gd name="connsiteY65" fmla="*/ 180072 h 502582"/>
              <a:gd name="connsiteX66" fmla="*/ 75087 w 546803"/>
              <a:gd name="connsiteY66" fmla="*/ 180072 h 502582"/>
              <a:gd name="connsiteX67" fmla="*/ 83919 w 546803"/>
              <a:gd name="connsiteY67" fmla="*/ 184451 h 502582"/>
              <a:gd name="connsiteX68" fmla="*/ 106402 w 546803"/>
              <a:gd name="connsiteY68" fmla="*/ 250534 h 502582"/>
              <a:gd name="connsiteX69" fmla="*/ 106803 w 546803"/>
              <a:gd name="connsiteY69" fmla="*/ 250932 h 502582"/>
              <a:gd name="connsiteX70" fmla="*/ 107606 w 546803"/>
              <a:gd name="connsiteY70" fmla="*/ 250534 h 502582"/>
              <a:gd name="connsiteX71" fmla="*/ 120052 w 546803"/>
              <a:gd name="connsiteY71" fmla="*/ 225454 h 502582"/>
              <a:gd name="connsiteX72" fmla="*/ 133702 w 546803"/>
              <a:gd name="connsiteY72" fmla="*/ 217094 h 502582"/>
              <a:gd name="connsiteX73" fmla="*/ 146951 w 546803"/>
              <a:gd name="connsiteY73" fmla="*/ 225454 h 502582"/>
              <a:gd name="connsiteX74" fmla="*/ 159798 w 546803"/>
              <a:gd name="connsiteY74" fmla="*/ 250534 h 502582"/>
              <a:gd name="connsiteX75" fmla="*/ 160199 w 546803"/>
              <a:gd name="connsiteY75" fmla="*/ 250932 h 502582"/>
              <a:gd name="connsiteX76" fmla="*/ 161002 w 546803"/>
              <a:gd name="connsiteY76" fmla="*/ 250534 h 502582"/>
              <a:gd name="connsiteX77" fmla="*/ 183083 w 546803"/>
              <a:gd name="connsiteY77" fmla="*/ 184451 h 502582"/>
              <a:gd name="connsiteX78" fmla="*/ 191915 w 546803"/>
              <a:gd name="connsiteY78" fmla="*/ 180072 h 502582"/>
              <a:gd name="connsiteX79" fmla="*/ 196733 w 546803"/>
              <a:gd name="connsiteY79" fmla="*/ 188830 h 502582"/>
              <a:gd name="connsiteX80" fmla="*/ 174652 w 546803"/>
              <a:gd name="connsiteY80" fmla="*/ 255311 h 502582"/>
              <a:gd name="connsiteX81" fmla="*/ 161002 w 546803"/>
              <a:gd name="connsiteY81" fmla="*/ 264865 h 502582"/>
              <a:gd name="connsiteX82" fmla="*/ 160199 w 546803"/>
              <a:gd name="connsiteY82" fmla="*/ 264865 h 502582"/>
              <a:gd name="connsiteX83" fmla="*/ 146951 w 546803"/>
              <a:gd name="connsiteY83" fmla="*/ 256903 h 502582"/>
              <a:gd name="connsiteX84" fmla="*/ 134103 w 546803"/>
              <a:gd name="connsiteY84" fmla="*/ 231823 h 502582"/>
              <a:gd name="connsiteX85" fmla="*/ 132899 w 546803"/>
              <a:gd name="connsiteY85" fmla="*/ 231823 h 502582"/>
              <a:gd name="connsiteX86" fmla="*/ 120052 w 546803"/>
              <a:gd name="connsiteY86" fmla="*/ 256903 h 502582"/>
              <a:gd name="connsiteX87" fmla="*/ 105599 w 546803"/>
              <a:gd name="connsiteY87" fmla="*/ 264865 h 502582"/>
              <a:gd name="connsiteX88" fmla="*/ 92752 w 546803"/>
              <a:gd name="connsiteY88" fmla="*/ 255311 h 502582"/>
              <a:gd name="connsiteX89" fmla="*/ 70269 w 546803"/>
              <a:gd name="connsiteY89" fmla="*/ 188830 h 502582"/>
              <a:gd name="connsiteX90" fmla="*/ 75087 w 546803"/>
              <a:gd name="connsiteY90" fmla="*/ 180072 h 502582"/>
              <a:gd name="connsiteX91" fmla="*/ 14041 w 546803"/>
              <a:gd name="connsiteY91" fmla="*/ 77938 h 502582"/>
              <a:gd name="connsiteX92" fmla="*/ 14041 w 546803"/>
              <a:gd name="connsiteY92" fmla="*/ 384068 h 502582"/>
              <a:gd name="connsiteX93" fmla="*/ 31292 w 546803"/>
              <a:gd name="connsiteY93" fmla="*/ 402548 h 502582"/>
              <a:gd name="connsiteX94" fmla="*/ 338191 w 546803"/>
              <a:gd name="connsiteY94" fmla="*/ 402548 h 502582"/>
              <a:gd name="connsiteX95" fmla="*/ 433270 w 546803"/>
              <a:gd name="connsiteY95" fmla="*/ 311754 h 502582"/>
              <a:gd name="connsiteX96" fmla="*/ 527546 w 546803"/>
              <a:gd name="connsiteY96" fmla="*/ 396522 h 502582"/>
              <a:gd name="connsiteX97" fmla="*/ 532361 w 546803"/>
              <a:gd name="connsiteY97" fmla="*/ 384068 h 502582"/>
              <a:gd name="connsiteX98" fmla="*/ 532361 w 546803"/>
              <a:gd name="connsiteY98" fmla="*/ 77938 h 502582"/>
              <a:gd name="connsiteX99" fmla="*/ 500752 w 546803"/>
              <a:gd name="connsiteY99" fmla="*/ 26565 h 502582"/>
              <a:gd name="connsiteX100" fmla="*/ 511377 w 546803"/>
              <a:gd name="connsiteY100" fmla="*/ 37191 h 502582"/>
              <a:gd name="connsiteX101" fmla="*/ 500752 w 546803"/>
              <a:gd name="connsiteY101" fmla="*/ 47424 h 502582"/>
              <a:gd name="connsiteX102" fmla="*/ 490535 w 546803"/>
              <a:gd name="connsiteY102" fmla="*/ 37191 h 502582"/>
              <a:gd name="connsiteX103" fmla="*/ 500752 w 546803"/>
              <a:gd name="connsiteY103" fmla="*/ 26565 h 502582"/>
              <a:gd name="connsiteX104" fmla="*/ 458459 w 546803"/>
              <a:gd name="connsiteY104" fmla="*/ 26565 h 502582"/>
              <a:gd name="connsiteX105" fmla="*/ 468884 w 546803"/>
              <a:gd name="connsiteY105" fmla="*/ 37191 h 502582"/>
              <a:gd name="connsiteX106" fmla="*/ 458459 w 546803"/>
              <a:gd name="connsiteY106" fmla="*/ 47424 h 502582"/>
              <a:gd name="connsiteX107" fmla="*/ 448034 w 546803"/>
              <a:gd name="connsiteY107" fmla="*/ 37191 h 502582"/>
              <a:gd name="connsiteX108" fmla="*/ 458459 w 546803"/>
              <a:gd name="connsiteY108" fmla="*/ 26565 h 502582"/>
              <a:gd name="connsiteX109" fmla="*/ 417728 w 546803"/>
              <a:gd name="connsiteY109" fmla="*/ 26565 h 502582"/>
              <a:gd name="connsiteX110" fmla="*/ 428153 w 546803"/>
              <a:gd name="connsiteY110" fmla="*/ 37191 h 502582"/>
              <a:gd name="connsiteX111" fmla="*/ 417728 w 546803"/>
              <a:gd name="connsiteY111" fmla="*/ 47424 h 502582"/>
              <a:gd name="connsiteX112" fmla="*/ 407303 w 546803"/>
              <a:gd name="connsiteY112" fmla="*/ 37191 h 502582"/>
              <a:gd name="connsiteX113" fmla="*/ 417728 w 546803"/>
              <a:gd name="connsiteY113" fmla="*/ 26565 h 502582"/>
              <a:gd name="connsiteX114" fmla="*/ 31292 w 546803"/>
              <a:gd name="connsiteY114" fmla="*/ 14463 h 502582"/>
              <a:gd name="connsiteX115" fmla="*/ 14041 w 546803"/>
              <a:gd name="connsiteY115" fmla="*/ 32139 h 502582"/>
              <a:gd name="connsiteX116" fmla="*/ 14041 w 546803"/>
              <a:gd name="connsiteY116" fmla="*/ 63475 h 502582"/>
              <a:gd name="connsiteX117" fmla="*/ 532361 w 546803"/>
              <a:gd name="connsiteY117" fmla="*/ 63475 h 502582"/>
              <a:gd name="connsiteX118" fmla="*/ 532361 w 546803"/>
              <a:gd name="connsiteY118" fmla="*/ 32139 h 502582"/>
              <a:gd name="connsiteX119" fmla="*/ 515110 w 546803"/>
              <a:gd name="connsiteY119" fmla="*/ 14463 h 502582"/>
              <a:gd name="connsiteX120" fmla="*/ 31292 w 546803"/>
              <a:gd name="connsiteY120" fmla="*/ 0 h 502582"/>
              <a:gd name="connsiteX121" fmla="*/ 515110 w 546803"/>
              <a:gd name="connsiteY121" fmla="*/ 0 h 502582"/>
              <a:gd name="connsiteX122" fmla="*/ 546803 w 546803"/>
              <a:gd name="connsiteY122" fmla="*/ 32139 h 502582"/>
              <a:gd name="connsiteX123" fmla="*/ 546803 w 546803"/>
              <a:gd name="connsiteY123" fmla="*/ 384068 h 502582"/>
              <a:gd name="connsiteX124" fmla="*/ 527948 w 546803"/>
              <a:gd name="connsiteY124" fmla="*/ 413797 h 502582"/>
              <a:gd name="connsiteX125" fmla="*/ 433270 w 546803"/>
              <a:gd name="connsiteY125" fmla="*/ 502582 h 502582"/>
              <a:gd name="connsiteX126" fmla="*/ 338191 w 546803"/>
              <a:gd name="connsiteY126" fmla="*/ 416609 h 502582"/>
              <a:gd name="connsiteX127" fmla="*/ 31292 w 546803"/>
              <a:gd name="connsiteY127" fmla="*/ 416609 h 502582"/>
              <a:gd name="connsiteX128" fmla="*/ 0 w 546803"/>
              <a:gd name="connsiteY128" fmla="*/ 384068 h 502582"/>
              <a:gd name="connsiteX129" fmla="*/ 0 w 546803"/>
              <a:gd name="connsiteY129" fmla="*/ 32139 h 502582"/>
              <a:gd name="connsiteX130" fmla="*/ 31292 w 546803"/>
              <a:gd name="connsiteY130" fmla="*/ 0 h 5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46803" h="502582">
                <a:moveTo>
                  <a:pt x="482566" y="362354"/>
                </a:moveTo>
                <a:cubicBezTo>
                  <a:pt x="485384" y="359526"/>
                  <a:pt x="489811" y="359526"/>
                  <a:pt x="492628" y="362354"/>
                </a:cubicBezTo>
                <a:cubicBezTo>
                  <a:pt x="495446" y="365181"/>
                  <a:pt x="495446" y="369624"/>
                  <a:pt x="492628" y="372452"/>
                </a:cubicBezTo>
                <a:lnTo>
                  <a:pt x="416561" y="448795"/>
                </a:lnTo>
                <a:cubicBezTo>
                  <a:pt x="415353" y="450410"/>
                  <a:pt x="413341" y="451218"/>
                  <a:pt x="411329" y="451218"/>
                </a:cubicBezTo>
                <a:cubicBezTo>
                  <a:pt x="409719" y="451218"/>
                  <a:pt x="407706" y="450410"/>
                  <a:pt x="406096" y="448795"/>
                </a:cubicBezTo>
                <a:lnTo>
                  <a:pt x="374703" y="417288"/>
                </a:lnTo>
                <a:cubicBezTo>
                  <a:pt x="371886" y="414865"/>
                  <a:pt x="371886" y="410017"/>
                  <a:pt x="374703" y="407190"/>
                </a:cubicBezTo>
                <a:cubicBezTo>
                  <a:pt x="377521" y="404766"/>
                  <a:pt x="381948" y="404766"/>
                  <a:pt x="384765" y="407190"/>
                </a:cubicBezTo>
                <a:lnTo>
                  <a:pt x="411329" y="433849"/>
                </a:lnTo>
                <a:close/>
                <a:moveTo>
                  <a:pt x="433270" y="325815"/>
                </a:moveTo>
                <a:cubicBezTo>
                  <a:pt x="388740" y="325815"/>
                  <a:pt x="352232" y="362374"/>
                  <a:pt x="352232" y="406967"/>
                </a:cubicBezTo>
                <a:cubicBezTo>
                  <a:pt x="352232" y="451963"/>
                  <a:pt x="388740" y="488521"/>
                  <a:pt x="433270" y="488521"/>
                </a:cubicBezTo>
                <a:cubicBezTo>
                  <a:pt x="477801" y="488521"/>
                  <a:pt x="513906" y="451963"/>
                  <a:pt x="513906" y="406967"/>
                </a:cubicBezTo>
                <a:cubicBezTo>
                  <a:pt x="513906" y="362374"/>
                  <a:pt x="477801" y="325815"/>
                  <a:pt x="433270" y="325815"/>
                </a:cubicBezTo>
                <a:close/>
                <a:moveTo>
                  <a:pt x="356273" y="180072"/>
                </a:moveTo>
                <a:cubicBezTo>
                  <a:pt x="359898" y="178878"/>
                  <a:pt x="364328" y="180868"/>
                  <a:pt x="365536" y="184451"/>
                </a:cubicBezTo>
                <a:lnTo>
                  <a:pt x="387686" y="250534"/>
                </a:lnTo>
                <a:cubicBezTo>
                  <a:pt x="387686" y="250534"/>
                  <a:pt x="387686" y="250932"/>
                  <a:pt x="388491" y="250932"/>
                </a:cubicBezTo>
                <a:cubicBezTo>
                  <a:pt x="388491" y="250932"/>
                  <a:pt x="388894" y="250932"/>
                  <a:pt x="388894" y="250534"/>
                </a:cubicBezTo>
                <a:lnTo>
                  <a:pt x="401781" y="225454"/>
                </a:lnTo>
                <a:cubicBezTo>
                  <a:pt x="404198" y="220279"/>
                  <a:pt x="409433" y="217094"/>
                  <a:pt x="415071" y="217094"/>
                </a:cubicBezTo>
                <a:cubicBezTo>
                  <a:pt x="420709" y="217094"/>
                  <a:pt x="425945" y="220279"/>
                  <a:pt x="428361" y="225454"/>
                </a:cubicBezTo>
                <a:lnTo>
                  <a:pt x="441248" y="250534"/>
                </a:lnTo>
                <a:cubicBezTo>
                  <a:pt x="441248" y="250932"/>
                  <a:pt x="441651" y="250932"/>
                  <a:pt x="442054" y="250932"/>
                </a:cubicBezTo>
                <a:cubicBezTo>
                  <a:pt x="442054" y="250932"/>
                  <a:pt x="442457" y="250534"/>
                  <a:pt x="442457" y="250534"/>
                </a:cubicBezTo>
                <a:lnTo>
                  <a:pt x="464606" y="184451"/>
                </a:lnTo>
                <a:cubicBezTo>
                  <a:pt x="465815" y="180868"/>
                  <a:pt x="470245" y="178878"/>
                  <a:pt x="473869" y="180072"/>
                </a:cubicBezTo>
                <a:cubicBezTo>
                  <a:pt x="477494" y="181266"/>
                  <a:pt x="479507" y="185247"/>
                  <a:pt x="478299" y="188830"/>
                </a:cubicBezTo>
                <a:lnTo>
                  <a:pt x="456149" y="255311"/>
                </a:lnTo>
                <a:cubicBezTo>
                  <a:pt x="454136" y="260486"/>
                  <a:pt x="448900" y="264865"/>
                  <a:pt x="442859" y="264865"/>
                </a:cubicBezTo>
                <a:cubicBezTo>
                  <a:pt x="442457" y="264865"/>
                  <a:pt x="442054" y="264865"/>
                  <a:pt x="442054" y="264865"/>
                </a:cubicBezTo>
                <a:cubicBezTo>
                  <a:pt x="436013" y="264865"/>
                  <a:pt x="430778" y="262078"/>
                  <a:pt x="428361" y="256903"/>
                </a:cubicBezTo>
                <a:lnTo>
                  <a:pt x="415877" y="231823"/>
                </a:lnTo>
                <a:cubicBezTo>
                  <a:pt x="415877" y="231425"/>
                  <a:pt x="414668" y="231425"/>
                  <a:pt x="414668" y="231823"/>
                </a:cubicBezTo>
                <a:lnTo>
                  <a:pt x="401781" y="256903"/>
                </a:lnTo>
                <a:cubicBezTo>
                  <a:pt x="398962" y="262476"/>
                  <a:pt x="393324" y="265263"/>
                  <a:pt x="386880" y="264865"/>
                </a:cubicBezTo>
                <a:cubicBezTo>
                  <a:pt x="381242" y="264865"/>
                  <a:pt x="376007" y="260486"/>
                  <a:pt x="373993" y="255311"/>
                </a:cubicBezTo>
                <a:lnTo>
                  <a:pt x="351843" y="188830"/>
                </a:lnTo>
                <a:cubicBezTo>
                  <a:pt x="350635" y="185247"/>
                  <a:pt x="352649" y="181266"/>
                  <a:pt x="356273" y="180072"/>
                </a:cubicBezTo>
                <a:close/>
                <a:moveTo>
                  <a:pt x="214585" y="180072"/>
                </a:moveTo>
                <a:cubicBezTo>
                  <a:pt x="218198" y="178878"/>
                  <a:pt x="222614" y="180868"/>
                  <a:pt x="223819" y="184451"/>
                </a:cubicBezTo>
                <a:lnTo>
                  <a:pt x="245900" y="250534"/>
                </a:lnTo>
                <a:cubicBezTo>
                  <a:pt x="245900" y="250534"/>
                  <a:pt x="246301" y="250932"/>
                  <a:pt x="246703" y="250932"/>
                </a:cubicBezTo>
                <a:cubicBezTo>
                  <a:pt x="247104" y="250932"/>
                  <a:pt x="247104" y="250932"/>
                  <a:pt x="247104" y="250534"/>
                </a:cubicBezTo>
                <a:lnTo>
                  <a:pt x="259951" y="225454"/>
                </a:lnTo>
                <a:cubicBezTo>
                  <a:pt x="262360" y="220279"/>
                  <a:pt x="267579" y="217094"/>
                  <a:pt x="273200" y="217094"/>
                </a:cubicBezTo>
                <a:cubicBezTo>
                  <a:pt x="279222" y="217094"/>
                  <a:pt x="284040" y="220279"/>
                  <a:pt x="286850" y="225454"/>
                </a:cubicBezTo>
                <a:lnTo>
                  <a:pt x="299296" y="250534"/>
                </a:lnTo>
                <a:cubicBezTo>
                  <a:pt x="299296" y="250932"/>
                  <a:pt x="299697" y="250932"/>
                  <a:pt x="300099" y="250932"/>
                </a:cubicBezTo>
                <a:cubicBezTo>
                  <a:pt x="300500" y="250932"/>
                  <a:pt x="300500" y="250534"/>
                  <a:pt x="300500" y="250534"/>
                </a:cubicBezTo>
                <a:lnTo>
                  <a:pt x="322983" y="184451"/>
                </a:lnTo>
                <a:cubicBezTo>
                  <a:pt x="324187" y="180868"/>
                  <a:pt x="328202" y="178878"/>
                  <a:pt x="331815" y="180072"/>
                </a:cubicBezTo>
                <a:cubicBezTo>
                  <a:pt x="335830" y="181266"/>
                  <a:pt x="337837" y="185247"/>
                  <a:pt x="336633" y="188830"/>
                </a:cubicBezTo>
                <a:lnTo>
                  <a:pt x="314150" y="255311"/>
                </a:lnTo>
                <a:cubicBezTo>
                  <a:pt x="312143" y="260486"/>
                  <a:pt x="306924" y="264865"/>
                  <a:pt x="301303" y="264865"/>
                </a:cubicBezTo>
                <a:cubicBezTo>
                  <a:pt x="300500" y="264865"/>
                  <a:pt x="300500" y="264865"/>
                  <a:pt x="300099" y="264865"/>
                </a:cubicBezTo>
                <a:cubicBezTo>
                  <a:pt x="294478" y="264865"/>
                  <a:pt x="289259" y="262078"/>
                  <a:pt x="286850" y="256903"/>
                </a:cubicBezTo>
                <a:lnTo>
                  <a:pt x="274003" y="231823"/>
                </a:lnTo>
                <a:cubicBezTo>
                  <a:pt x="274003" y="231425"/>
                  <a:pt x="273601" y="231027"/>
                  <a:pt x="273200" y="231027"/>
                </a:cubicBezTo>
                <a:cubicBezTo>
                  <a:pt x="273200" y="231027"/>
                  <a:pt x="272798" y="231425"/>
                  <a:pt x="272798" y="231823"/>
                </a:cubicBezTo>
                <a:lnTo>
                  <a:pt x="259951" y="256903"/>
                </a:lnTo>
                <a:cubicBezTo>
                  <a:pt x="257141" y="262476"/>
                  <a:pt x="251922" y="265263"/>
                  <a:pt x="245498" y="264865"/>
                </a:cubicBezTo>
                <a:cubicBezTo>
                  <a:pt x="239476" y="264865"/>
                  <a:pt x="234257" y="260486"/>
                  <a:pt x="232249" y="255311"/>
                </a:cubicBezTo>
                <a:lnTo>
                  <a:pt x="210168" y="188830"/>
                </a:lnTo>
                <a:cubicBezTo>
                  <a:pt x="208964" y="185247"/>
                  <a:pt x="210971" y="181266"/>
                  <a:pt x="214585" y="180072"/>
                </a:cubicBezTo>
                <a:close/>
                <a:moveTo>
                  <a:pt x="75087" y="180072"/>
                </a:moveTo>
                <a:cubicBezTo>
                  <a:pt x="78700" y="178878"/>
                  <a:pt x="82715" y="180868"/>
                  <a:pt x="83919" y="184451"/>
                </a:cubicBezTo>
                <a:lnTo>
                  <a:pt x="106402" y="250534"/>
                </a:lnTo>
                <a:cubicBezTo>
                  <a:pt x="106402" y="250534"/>
                  <a:pt x="106402" y="250932"/>
                  <a:pt x="106803" y="250932"/>
                </a:cubicBezTo>
                <a:cubicBezTo>
                  <a:pt x="107205" y="250932"/>
                  <a:pt x="107606" y="250932"/>
                  <a:pt x="107606" y="250534"/>
                </a:cubicBezTo>
                <a:lnTo>
                  <a:pt x="120052" y="225454"/>
                </a:lnTo>
                <a:cubicBezTo>
                  <a:pt x="122862" y="220279"/>
                  <a:pt x="127680" y="217094"/>
                  <a:pt x="133702" y="217094"/>
                </a:cubicBezTo>
                <a:cubicBezTo>
                  <a:pt x="139323" y="217094"/>
                  <a:pt x="144542" y="220279"/>
                  <a:pt x="146951" y="225454"/>
                </a:cubicBezTo>
                <a:lnTo>
                  <a:pt x="159798" y="250534"/>
                </a:lnTo>
                <a:cubicBezTo>
                  <a:pt x="159798" y="250932"/>
                  <a:pt x="159798" y="250932"/>
                  <a:pt x="160199" y="250932"/>
                </a:cubicBezTo>
                <a:cubicBezTo>
                  <a:pt x="161002" y="250932"/>
                  <a:pt x="161002" y="250534"/>
                  <a:pt x="161002" y="250534"/>
                </a:cubicBezTo>
                <a:lnTo>
                  <a:pt x="183083" y="184451"/>
                </a:lnTo>
                <a:cubicBezTo>
                  <a:pt x="184287" y="180868"/>
                  <a:pt x="188302" y="178878"/>
                  <a:pt x="191915" y="180072"/>
                </a:cubicBezTo>
                <a:cubicBezTo>
                  <a:pt x="195930" y="181266"/>
                  <a:pt x="197937" y="185247"/>
                  <a:pt x="196733" y="188830"/>
                </a:cubicBezTo>
                <a:lnTo>
                  <a:pt x="174652" y="255311"/>
                </a:lnTo>
                <a:cubicBezTo>
                  <a:pt x="172645" y="260486"/>
                  <a:pt x="167426" y="264865"/>
                  <a:pt x="161002" y="264865"/>
                </a:cubicBezTo>
                <a:cubicBezTo>
                  <a:pt x="161002" y="264865"/>
                  <a:pt x="160601" y="264865"/>
                  <a:pt x="160199" y="264865"/>
                </a:cubicBezTo>
                <a:cubicBezTo>
                  <a:pt x="154578" y="264865"/>
                  <a:pt x="149359" y="262078"/>
                  <a:pt x="146951" y="256903"/>
                </a:cubicBezTo>
                <a:lnTo>
                  <a:pt x="134103" y="231823"/>
                </a:lnTo>
                <a:cubicBezTo>
                  <a:pt x="134103" y="231425"/>
                  <a:pt x="133300" y="231425"/>
                  <a:pt x="132899" y="231823"/>
                </a:cubicBezTo>
                <a:lnTo>
                  <a:pt x="120052" y="256903"/>
                </a:lnTo>
                <a:cubicBezTo>
                  <a:pt x="117643" y="262476"/>
                  <a:pt x="111621" y="265263"/>
                  <a:pt x="105599" y="264865"/>
                </a:cubicBezTo>
                <a:cubicBezTo>
                  <a:pt x="99978" y="264865"/>
                  <a:pt x="94759" y="260486"/>
                  <a:pt x="92752" y="255311"/>
                </a:cubicBezTo>
                <a:lnTo>
                  <a:pt x="70269" y="188830"/>
                </a:lnTo>
                <a:cubicBezTo>
                  <a:pt x="69065" y="185247"/>
                  <a:pt x="71474" y="181266"/>
                  <a:pt x="75087" y="180072"/>
                </a:cubicBezTo>
                <a:close/>
                <a:moveTo>
                  <a:pt x="14041" y="77938"/>
                </a:moveTo>
                <a:lnTo>
                  <a:pt x="14041" y="384068"/>
                </a:lnTo>
                <a:cubicBezTo>
                  <a:pt x="14041" y="394111"/>
                  <a:pt x="22065" y="402548"/>
                  <a:pt x="31292" y="402548"/>
                </a:cubicBezTo>
                <a:lnTo>
                  <a:pt x="338191" y="402548"/>
                </a:lnTo>
                <a:cubicBezTo>
                  <a:pt x="340598" y="351928"/>
                  <a:pt x="382321" y="311754"/>
                  <a:pt x="433270" y="311754"/>
                </a:cubicBezTo>
                <a:cubicBezTo>
                  <a:pt x="481812" y="311754"/>
                  <a:pt x="522732" y="349116"/>
                  <a:pt x="527546" y="396522"/>
                </a:cubicBezTo>
                <a:cubicBezTo>
                  <a:pt x="530756" y="393308"/>
                  <a:pt x="532361" y="388889"/>
                  <a:pt x="532361" y="384068"/>
                </a:cubicBezTo>
                <a:lnTo>
                  <a:pt x="532361" y="77938"/>
                </a:lnTo>
                <a:close/>
                <a:moveTo>
                  <a:pt x="500752" y="26565"/>
                </a:moveTo>
                <a:cubicBezTo>
                  <a:pt x="506473" y="26565"/>
                  <a:pt x="511377" y="31288"/>
                  <a:pt x="511377" y="37191"/>
                </a:cubicBezTo>
                <a:cubicBezTo>
                  <a:pt x="511377" y="42701"/>
                  <a:pt x="506473" y="47424"/>
                  <a:pt x="500752" y="47424"/>
                </a:cubicBezTo>
                <a:cubicBezTo>
                  <a:pt x="495030" y="47424"/>
                  <a:pt x="490535" y="42701"/>
                  <a:pt x="490535" y="37191"/>
                </a:cubicBezTo>
                <a:cubicBezTo>
                  <a:pt x="490535" y="31288"/>
                  <a:pt x="495030" y="26565"/>
                  <a:pt x="500752" y="26565"/>
                </a:cubicBezTo>
                <a:close/>
                <a:moveTo>
                  <a:pt x="458459" y="26565"/>
                </a:moveTo>
                <a:cubicBezTo>
                  <a:pt x="464073" y="26565"/>
                  <a:pt x="468884" y="31288"/>
                  <a:pt x="468884" y="37191"/>
                </a:cubicBezTo>
                <a:cubicBezTo>
                  <a:pt x="468884" y="42701"/>
                  <a:pt x="464073" y="47424"/>
                  <a:pt x="458459" y="47424"/>
                </a:cubicBezTo>
                <a:cubicBezTo>
                  <a:pt x="452846" y="47424"/>
                  <a:pt x="448034" y="42701"/>
                  <a:pt x="448034" y="37191"/>
                </a:cubicBezTo>
                <a:cubicBezTo>
                  <a:pt x="448034" y="31288"/>
                  <a:pt x="452846" y="26565"/>
                  <a:pt x="458459" y="26565"/>
                </a:cubicBezTo>
                <a:close/>
                <a:moveTo>
                  <a:pt x="417728" y="26565"/>
                </a:moveTo>
                <a:cubicBezTo>
                  <a:pt x="423342" y="26565"/>
                  <a:pt x="428153" y="31288"/>
                  <a:pt x="428153" y="37191"/>
                </a:cubicBezTo>
                <a:cubicBezTo>
                  <a:pt x="428153" y="42701"/>
                  <a:pt x="423342" y="47424"/>
                  <a:pt x="417728" y="47424"/>
                </a:cubicBezTo>
                <a:cubicBezTo>
                  <a:pt x="411714" y="47424"/>
                  <a:pt x="407303" y="42701"/>
                  <a:pt x="407303" y="37191"/>
                </a:cubicBezTo>
                <a:cubicBezTo>
                  <a:pt x="407303" y="31288"/>
                  <a:pt x="411714" y="26565"/>
                  <a:pt x="417728" y="26565"/>
                </a:cubicBezTo>
                <a:close/>
                <a:moveTo>
                  <a:pt x="31292" y="14463"/>
                </a:moveTo>
                <a:cubicBezTo>
                  <a:pt x="22065" y="14463"/>
                  <a:pt x="14041" y="22498"/>
                  <a:pt x="14041" y="32139"/>
                </a:cubicBezTo>
                <a:lnTo>
                  <a:pt x="14041" y="63475"/>
                </a:lnTo>
                <a:lnTo>
                  <a:pt x="532361" y="63475"/>
                </a:lnTo>
                <a:lnTo>
                  <a:pt x="532361" y="32139"/>
                </a:lnTo>
                <a:cubicBezTo>
                  <a:pt x="532361" y="22498"/>
                  <a:pt x="524738" y="14463"/>
                  <a:pt x="515110" y="14463"/>
                </a:cubicBezTo>
                <a:close/>
                <a:moveTo>
                  <a:pt x="31292" y="0"/>
                </a:moveTo>
                <a:lnTo>
                  <a:pt x="515110" y="0"/>
                </a:lnTo>
                <a:cubicBezTo>
                  <a:pt x="532762" y="0"/>
                  <a:pt x="546803" y="14463"/>
                  <a:pt x="546803" y="32139"/>
                </a:cubicBezTo>
                <a:lnTo>
                  <a:pt x="546803" y="384068"/>
                </a:lnTo>
                <a:cubicBezTo>
                  <a:pt x="546803" y="397325"/>
                  <a:pt x="539181" y="408574"/>
                  <a:pt x="527948" y="413797"/>
                </a:cubicBezTo>
                <a:cubicBezTo>
                  <a:pt x="524337" y="463613"/>
                  <a:pt x="483417" y="502582"/>
                  <a:pt x="433270" y="502582"/>
                </a:cubicBezTo>
                <a:cubicBezTo>
                  <a:pt x="383524" y="502582"/>
                  <a:pt x="343005" y="464818"/>
                  <a:pt x="338191" y="416609"/>
                </a:cubicBezTo>
                <a:lnTo>
                  <a:pt x="31292" y="416609"/>
                </a:lnTo>
                <a:cubicBezTo>
                  <a:pt x="14041" y="416609"/>
                  <a:pt x="0" y="402146"/>
                  <a:pt x="0" y="384068"/>
                </a:cubicBezTo>
                <a:lnTo>
                  <a:pt x="0" y="32139"/>
                </a:lnTo>
                <a:cubicBezTo>
                  <a:pt x="0" y="14463"/>
                  <a:pt x="14041" y="0"/>
                  <a:pt x="31292" y="0"/>
                </a:cubicBezTo>
                <a:close/>
              </a:path>
            </a:pathLst>
          </a:custGeom>
          <a:solidFill>
            <a:schemeClr val="bg1"/>
          </a:solidFill>
          <a:ln>
            <a:noFill/>
          </a:ln>
          <a:effectLst/>
        </p:spPr>
        <p:txBody>
          <a:bodyPr wrap="square" anchor="ctr">
            <a:noAutofit/>
          </a:bodyPr>
          <a:lstStyle/>
          <a:p>
            <a:endParaRPr lang="en-US" dirty="0">
              <a:latin typeface="Krona One" panose="02010605030500060004" pitchFamily="2" charset="77"/>
            </a:endParaRPr>
          </a:p>
        </p:txBody>
      </p:sp>
      <p:sp>
        <p:nvSpPr>
          <p:cNvPr id="3" name="Graphic 3">
            <a:extLst>
              <a:ext uri="{FF2B5EF4-FFF2-40B4-BE49-F238E27FC236}">
                <a16:creationId xmlns:a16="http://schemas.microsoft.com/office/drawing/2014/main" id="{ABC5956B-DA5A-2E86-BE13-F753E466F1F5}"/>
              </a:ext>
            </a:extLst>
          </p:cNvPr>
          <p:cNvSpPr/>
          <p:nvPr/>
        </p:nvSpPr>
        <p:spPr>
          <a:xfrm>
            <a:off x="594130" y="12198968"/>
            <a:ext cx="985276" cy="910682"/>
          </a:xfrm>
          <a:custGeom>
            <a:avLst/>
            <a:gdLst>
              <a:gd name="connsiteX0" fmla="*/ 1564819 w 1572284"/>
              <a:gd name="connsiteY0" fmla="*/ 716213 h 1453248"/>
              <a:gd name="connsiteX1" fmla="*/ 1035445 w 1572284"/>
              <a:gd name="connsiteY1" fmla="*/ 542070 h 1453248"/>
              <a:gd name="connsiteX2" fmla="*/ 1029111 w 1572284"/>
              <a:gd name="connsiteY2" fmla="*/ 536391 h 1453248"/>
              <a:gd name="connsiteX3" fmla="*/ 796549 w 1572284"/>
              <a:gd name="connsiteY3" fmla="*/ 6388 h 1453248"/>
              <a:gd name="connsiteX4" fmla="*/ 796549 w 1572284"/>
              <a:gd name="connsiteY4" fmla="*/ 6388 h 1453248"/>
              <a:gd name="connsiteX5" fmla="*/ 777545 w 1572284"/>
              <a:gd name="connsiteY5" fmla="*/ 6388 h 1453248"/>
              <a:gd name="connsiteX6" fmla="*/ 777545 w 1572284"/>
              <a:gd name="connsiteY6" fmla="*/ 6388 h 1453248"/>
              <a:gd name="connsiteX7" fmla="*/ 544983 w 1572284"/>
              <a:gd name="connsiteY7" fmla="*/ 536391 h 1453248"/>
              <a:gd name="connsiteX8" fmla="*/ 538649 w 1572284"/>
              <a:gd name="connsiteY8" fmla="*/ 542070 h 1453248"/>
              <a:gd name="connsiteX9" fmla="*/ 8370 w 1572284"/>
              <a:gd name="connsiteY9" fmla="*/ 716213 h 1453248"/>
              <a:gd name="connsiteX10" fmla="*/ 7466 w 1572284"/>
              <a:gd name="connsiteY10" fmla="*/ 716213 h 1453248"/>
              <a:gd name="connsiteX11" fmla="*/ 7466 w 1572284"/>
              <a:gd name="connsiteY11" fmla="*/ 737035 h 1453248"/>
              <a:gd name="connsiteX12" fmla="*/ 8370 w 1572284"/>
              <a:gd name="connsiteY12" fmla="*/ 737035 h 1453248"/>
              <a:gd name="connsiteX13" fmla="*/ 537744 w 1572284"/>
              <a:gd name="connsiteY13" fmla="*/ 911179 h 1453248"/>
              <a:gd name="connsiteX14" fmla="*/ 544078 w 1572284"/>
              <a:gd name="connsiteY14" fmla="*/ 916857 h 1453248"/>
              <a:gd name="connsiteX15" fmla="*/ 776641 w 1572284"/>
              <a:gd name="connsiteY15" fmla="*/ 1446860 h 1453248"/>
              <a:gd name="connsiteX16" fmla="*/ 776641 w 1572284"/>
              <a:gd name="connsiteY16" fmla="*/ 1446860 h 1453248"/>
              <a:gd name="connsiteX17" fmla="*/ 795644 w 1572284"/>
              <a:gd name="connsiteY17" fmla="*/ 1446860 h 1453248"/>
              <a:gd name="connsiteX18" fmla="*/ 795644 w 1572284"/>
              <a:gd name="connsiteY18" fmla="*/ 1446860 h 1453248"/>
              <a:gd name="connsiteX19" fmla="*/ 1028206 w 1572284"/>
              <a:gd name="connsiteY19" fmla="*/ 916857 h 1453248"/>
              <a:gd name="connsiteX20" fmla="*/ 1034540 w 1572284"/>
              <a:gd name="connsiteY20" fmla="*/ 911179 h 1453248"/>
              <a:gd name="connsiteX21" fmla="*/ 1563914 w 1572284"/>
              <a:gd name="connsiteY21" fmla="*/ 737981 h 1453248"/>
              <a:gd name="connsiteX22" fmla="*/ 1564819 w 1572284"/>
              <a:gd name="connsiteY22" fmla="*/ 737981 h 1453248"/>
              <a:gd name="connsiteX23" fmla="*/ 1564819 w 1572284"/>
              <a:gd name="connsiteY23" fmla="*/ 716213 h 1453248"/>
              <a:gd name="connsiteX24" fmla="*/ 1564819 w 1572284"/>
              <a:gd name="connsiteY24" fmla="*/ 716213 h 145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2284" h="1453248">
                <a:moveTo>
                  <a:pt x="1564819" y="716213"/>
                </a:moveTo>
                <a:lnTo>
                  <a:pt x="1035445" y="542070"/>
                </a:lnTo>
                <a:cubicBezTo>
                  <a:pt x="1032731" y="541123"/>
                  <a:pt x="1030016" y="539230"/>
                  <a:pt x="1029111" y="536391"/>
                </a:cubicBezTo>
                <a:lnTo>
                  <a:pt x="796549" y="6388"/>
                </a:lnTo>
                <a:lnTo>
                  <a:pt x="796549" y="6388"/>
                </a:lnTo>
                <a:cubicBezTo>
                  <a:pt x="792929" y="-2129"/>
                  <a:pt x="781165" y="-2129"/>
                  <a:pt x="777545" y="6388"/>
                </a:cubicBezTo>
                <a:lnTo>
                  <a:pt x="777545" y="6388"/>
                </a:lnTo>
                <a:lnTo>
                  <a:pt x="544983" y="536391"/>
                </a:lnTo>
                <a:cubicBezTo>
                  <a:pt x="544078" y="539230"/>
                  <a:pt x="541363" y="541123"/>
                  <a:pt x="538649" y="542070"/>
                </a:cubicBezTo>
                <a:lnTo>
                  <a:pt x="8370" y="716213"/>
                </a:lnTo>
                <a:lnTo>
                  <a:pt x="7466" y="716213"/>
                </a:lnTo>
                <a:cubicBezTo>
                  <a:pt x="-2489" y="719053"/>
                  <a:pt x="-2489" y="734196"/>
                  <a:pt x="7466" y="737035"/>
                </a:cubicBezTo>
                <a:lnTo>
                  <a:pt x="8370" y="737035"/>
                </a:lnTo>
                <a:lnTo>
                  <a:pt x="537744" y="911179"/>
                </a:lnTo>
                <a:cubicBezTo>
                  <a:pt x="540459" y="912125"/>
                  <a:pt x="543173" y="914018"/>
                  <a:pt x="544078" y="916857"/>
                </a:cubicBezTo>
                <a:lnTo>
                  <a:pt x="776641" y="1446860"/>
                </a:lnTo>
                <a:lnTo>
                  <a:pt x="776641" y="1446860"/>
                </a:lnTo>
                <a:cubicBezTo>
                  <a:pt x="780260" y="1455378"/>
                  <a:pt x="792024" y="1455378"/>
                  <a:pt x="795644" y="1446860"/>
                </a:cubicBezTo>
                <a:lnTo>
                  <a:pt x="795644" y="1446860"/>
                </a:lnTo>
                <a:lnTo>
                  <a:pt x="1028206" y="916857"/>
                </a:lnTo>
                <a:cubicBezTo>
                  <a:pt x="1029111" y="914018"/>
                  <a:pt x="1031826" y="912125"/>
                  <a:pt x="1034540" y="911179"/>
                </a:cubicBezTo>
                <a:lnTo>
                  <a:pt x="1563914" y="737981"/>
                </a:lnTo>
                <a:lnTo>
                  <a:pt x="1564819" y="737981"/>
                </a:lnTo>
                <a:cubicBezTo>
                  <a:pt x="1574773" y="734196"/>
                  <a:pt x="1574773" y="719053"/>
                  <a:pt x="1564819" y="716213"/>
                </a:cubicBezTo>
                <a:lnTo>
                  <a:pt x="1564819" y="716213"/>
                </a:lnTo>
                <a:close/>
              </a:path>
            </a:pathLst>
          </a:custGeom>
          <a:solidFill>
            <a:schemeClr val="accent4"/>
          </a:solidFill>
          <a:ln w="9046" cap="flat">
            <a:noFill/>
            <a:prstDash val="solid"/>
            <a:miter/>
          </a:ln>
        </p:spPr>
        <p:txBody>
          <a:bodyPr rtlCol="0" anchor="ctr"/>
          <a:lstStyle/>
          <a:p>
            <a:pPr marL="0" algn="r" defTabSz="1828434" rtl="1" eaLnBrk="1" latinLnBrk="0" hangingPunct="1"/>
            <a:endParaRPr lang="en-US" dirty="0">
              <a:latin typeface="Krona One" panose="02010605030500060004" pitchFamily="2" charset="77"/>
            </a:endParaRPr>
          </a:p>
        </p:txBody>
      </p:sp>
      <p:sp>
        <p:nvSpPr>
          <p:cNvPr id="12" name="TextBox 11">
            <a:extLst>
              <a:ext uri="{FF2B5EF4-FFF2-40B4-BE49-F238E27FC236}">
                <a16:creationId xmlns:a16="http://schemas.microsoft.com/office/drawing/2014/main" id="{D5866C3A-53FD-734A-ACC7-1CAE3C0D8281}"/>
              </a:ext>
            </a:extLst>
          </p:cNvPr>
          <p:cNvSpPr txBox="1"/>
          <p:nvPr/>
        </p:nvSpPr>
        <p:spPr>
          <a:xfrm>
            <a:off x="1704103" y="894553"/>
            <a:ext cx="12213596" cy="1569660"/>
          </a:xfrm>
          <a:prstGeom prst="rect">
            <a:avLst/>
          </a:prstGeom>
          <a:noFill/>
        </p:spPr>
        <p:txBody>
          <a:bodyPr wrap="square" rtlCol="0" anchor="t">
            <a:spAutoFit/>
          </a:bodyPr>
          <a:lstStyle>
            <a:defPPr>
              <a:defRPr lang="en-US"/>
            </a:defPPr>
            <a:lvl1pPr algn="ctr">
              <a:defRPr sz="7200">
                <a:solidFill>
                  <a:schemeClr val="tx2"/>
                </a:solidFill>
                <a:latin typeface="Krona One" panose="02010605030500060004" pitchFamily="2" charset="77"/>
                <a:ea typeface="Arimo" panose="020B0604020202020204" pitchFamily="34" charset="0"/>
                <a:cs typeface="Arimo" panose="020B0604020202020204" pitchFamily="34" charset="0"/>
              </a:defRPr>
            </a:lvl1pPr>
          </a:lstStyle>
          <a:p>
            <a:r>
              <a:rPr lang="ar-SA" sz="9600" b="1" dirty="0">
                <a:cs typeface="+mn-cs"/>
              </a:rPr>
              <a:t>نشاط 7 </a:t>
            </a:r>
            <a:endParaRPr lang="en-US" sz="9600" b="1" dirty="0">
              <a:cs typeface="+mn-cs"/>
            </a:endParaRPr>
          </a:p>
        </p:txBody>
      </p:sp>
      <p:sp>
        <p:nvSpPr>
          <p:cNvPr id="7" name="TextBox 13">
            <a:extLst>
              <a:ext uri="{FF2B5EF4-FFF2-40B4-BE49-F238E27FC236}">
                <a16:creationId xmlns:a16="http://schemas.microsoft.com/office/drawing/2014/main" id="{06769A8C-11A4-B68F-762D-888F296E0E2F}"/>
              </a:ext>
            </a:extLst>
          </p:cNvPr>
          <p:cNvSpPr txBox="1"/>
          <p:nvPr/>
        </p:nvSpPr>
        <p:spPr>
          <a:xfrm>
            <a:off x="285243" y="3515246"/>
            <a:ext cx="14361260" cy="3605282"/>
          </a:xfrm>
          <a:prstGeom prst="rect">
            <a:avLst/>
          </a:prstGeom>
        </p:spPr>
        <p:txBody>
          <a:bodyPr wrap="square" lIns="0" tIns="0" rIns="0" bIns="0" rtlCol="0" anchor="t">
            <a:spAutoFit/>
          </a:bodyPr>
          <a:lstStyle/>
          <a:p>
            <a:pPr algn="ctr" rtl="1">
              <a:lnSpc>
                <a:spcPct val="150000"/>
              </a:lnSpc>
            </a:pPr>
            <a:r>
              <a:rPr lang="ar-SA" sz="5400" b="1" dirty="0">
                <a:solidFill>
                  <a:srgbClr val="143440"/>
                </a:solidFill>
              </a:rPr>
              <a:t>بناء على ما تعلمته في هذا الدرس "أداة الاستبانة" ومحاكاة للتطبيق السابق طبق أداة الاستبانة للتعرف على (مدى وعي طلاب المرحلة الثانوية بالأمن </a:t>
            </a:r>
            <a:r>
              <a:rPr lang="ar-SA" sz="5400" b="1" dirty="0" err="1">
                <a:solidFill>
                  <a:srgbClr val="143440"/>
                </a:solidFill>
              </a:rPr>
              <a:t>السيبراني</a:t>
            </a:r>
            <a:r>
              <a:rPr lang="ar-SA" sz="5400" b="1" dirty="0">
                <a:solidFill>
                  <a:srgbClr val="143440"/>
                </a:solidFill>
              </a:rPr>
              <a:t>).</a:t>
            </a:r>
            <a:endParaRPr lang="en-US" sz="5400" b="1" dirty="0">
              <a:solidFill>
                <a:srgbClr val="143440"/>
              </a:solidFill>
            </a:endParaRPr>
          </a:p>
        </p:txBody>
      </p:sp>
    </p:spTree>
    <p:extLst>
      <p:ext uri="{BB962C8B-B14F-4D97-AF65-F5344CB8AC3E}">
        <p14:creationId xmlns:p14="http://schemas.microsoft.com/office/powerpoint/2010/main" val="2059736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مستطيل 15">
            <a:extLst>
              <a:ext uri="{FF2B5EF4-FFF2-40B4-BE49-F238E27FC236}">
                <a16:creationId xmlns:a16="http://schemas.microsoft.com/office/drawing/2014/main" id="{0951D43A-A8B2-BCD6-61B9-AA130AB50D6F}"/>
              </a:ext>
            </a:extLst>
          </p:cNvPr>
          <p:cNvSpPr/>
          <p:nvPr/>
        </p:nvSpPr>
        <p:spPr>
          <a:xfrm>
            <a:off x="581890" y="942109"/>
            <a:ext cx="22943127" cy="11998035"/>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pic>
        <p:nvPicPr>
          <p:cNvPr id="23" name="Picture Placeholder 22" descr="A picture containing person, indoor, table&#10;&#10;Description automatically generated">
            <a:extLst>
              <a:ext uri="{FF2B5EF4-FFF2-40B4-BE49-F238E27FC236}">
                <a16:creationId xmlns:a16="http://schemas.microsoft.com/office/drawing/2014/main" id="{E943038A-E05C-D678-511B-CEFADA16FCA2}"/>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a:ext>
            </a:extLst>
          </a:blip>
          <a:srcRect/>
          <a:stretch/>
        </p:blipFill>
        <p:spPr>
          <a:xfrm>
            <a:off x="3202991" y="3598207"/>
            <a:ext cx="4525067" cy="4525067"/>
          </a:xfrm>
        </p:spPr>
      </p:pic>
      <p:pic>
        <p:nvPicPr>
          <p:cNvPr id="25" name="Picture Placeholder 24" descr="A person sitting at a table with a computer&#10;&#10;Description automatically generated with medium confidence">
            <a:extLst>
              <a:ext uri="{FF2B5EF4-FFF2-40B4-BE49-F238E27FC236}">
                <a16:creationId xmlns:a16="http://schemas.microsoft.com/office/drawing/2014/main" id="{BA48DCE5-2A88-FBFF-C223-08BA6DA2351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9700044" y="3614536"/>
            <a:ext cx="4525067" cy="4525067"/>
          </a:xfrm>
        </p:spPr>
      </p:pic>
      <p:sp>
        <p:nvSpPr>
          <p:cNvPr id="9" name="Graphic 4">
            <a:extLst>
              <a:ext uri="{FF2B5EF4-FFF2-40B4-BE49-F238E27FC236}">
                <a16:creationId xmlns:a16="http://schemas.microsoft.com/office/drawing/2014/main" id="{FB154C38-7B54-C18D-62E6-6B9862F1A0AB}"/>
              </a:ext>
            </a:extLst>
          </p:cNvPr>
          <p:cNvSpPr/>
          <p:nvPr/>
        </p:nvSpPr>
        <p:spPr>
          <a:xfrm>
            <a:off x="3170825"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0" name="Graphic 4">
            <a:extLst>
              <a:ext uri="{FF2B5EF4-FFF2-40B4-BE49-F238E27FC236}">
                <a16:creationId xmlns:a16="http://schemas.microsoft.com/office/drawing/2014/main" id="{E24BB891-97CB-86DE-0480-4D0301E50C64}"/>
              </a:ext>
            </a:extLst>
          </p:cNvPr>
          <p:cNvSpPr/>
          <p:nvPr/>
        </p:nvSpPr>
        <p:spPr>
          <a:xfrm>
            <a:off x="9667878" y="3596090"/>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12" name="Graphic 4">
            <a:extLst>
              <a:ext uri="{FF2B5EF4-FFF2-40B4-BE49-F238E27FC236}">
                <a16:creationId xmlns:a16="http://schemas.microsoft.com/office/drawing/2014/main" id="{0BBAADB0-BCDF-A354-4420-D354D2BAA425}"/>
              </a:ext>
            </a:extLst>
          </p:cNvPr>
          <p:cNvSpPr/>
          <p:nvPr/>
        </p:nvSpPr>
        <p:spPr>
          <a:xfrm>
            <a:off x="16172042" y="3579761"/>
            <a:ext cx="5497111" cy="4732598"/>
          </a:xfrm>
          <a:custGeom>
            <a:avLst/>
            <a:gdLst>
              <a:gd name="connsiteX0" fmla="*/ 6935425 w 7772400"/>
              <a:gd name="connsiteY0" fmla="*/ 1289695 h 6691450"/>
              <a:gd name="connsiteX1" fmla="*/ 4878348 w 7772400"/>
              <a:gd name="connsiteY1" fmla="*/ 244349 h 6691450"/>
              <a:gd name="connsiteX2" fmla="*/ 4445786 w 7772400"/>
              <a:gd name="connsiteY2" fmla="*/ 168848 h 6691450"/>
              <a:gd name="connsiteX3" fmla="*/ 4014596 w 7772400"/>
              <a:gd name="connsiteY3" fmla="*/ 93347 h 6691450"/>
              <a:gd name="connsiteX4" fmla="*/ 3237356 w 7772400"/>
              <a:gd name="connsiteY4" fmla="*/ 0 h 6691450"/>
              <a:gd name="connsiteX5" fmla="*/ 1977430 w 7772400"/>
              <a:gd name="connsiteY5" fmla="*/ 253958 h 6691450"/>
              <a:gd name="connsiteX6" fmla="*/ 948205 w 7772400"/>
              <a:gd name="connsiteY6" fmla="*/ 947195 h 6691450"/>
              <a:gd name="connsiteX7" fmla="*/ 254731 w 7772400"/>
              <a:gd name="connsiteY7" fmla="*/ 1974695 h 6691450"/>
              <a:gd name="connsiteX8" fmla="*/ 0 w 7772400"/>
              <a:gd name="connsiteY8" fmla="*/ 3232817 h 6691450"/>
              <a:gd name="connsiteX9" fmla="*/ 254731 w 7772400"/>
              <a:gd name="connsiteY9" fmla="*/ 4490939 h 6691450"/>
              <a:gd name="connsiteX10" fmla="*/ 948205 w 7772400"/>
              <a:gd name="connsiteY10" fmla="*/ 5518439 h 6691450"/>
              <a:gd name="connsiteX11" fmla="*/ 1977430 w 7772400"/>
              <a:gd name="connsiteY11" fmla="*/ 6210990 h 6691450"/>
              <a:gd name="connsiteX12" fmla="*/ 2894739 w 7772400"/>
              <a:gd name="connsiteY12" fmla="*/ 6447102 h 6691450"/>
              <a:gd name="connsiteX13" fmla="*/ 3326615 w 7772400"/>
              <a:gd name="connsiteY13" fmla="*/ 6522603 h 6691450"/>
              <a:gd name="connsiteX14" fmla="*/ 3759178 w 7772400"/>
              <a:gd name="connsiteY14" fmla="*/ 6598104 h 6691450"/>
              <a:gd name="connsiteX15" fmla="*/ 4535045 w 7772400"/>
              <a:gd name="connsiteY15" fmla="*/ 6691451 h 6691450"/>
              <a:gd name="connsiteX16" fmla="*/ 5794970 w 7772400"/>
              <a:gd name="connsiteY16" fmla="*/ 6437493 h 6691450"/>
              <a:gd name="connsiteX17" fmla="*/ 6824195 w 7772400"/>
              <a:gd name="connsiteY17" fmla="*/ 5744942 h 6691450"/>
              <a:gd name="connsiteX18" fmla="*/ 7517669 w 7772400"/>
              <a:gd name="connsiteY18" fmla="*/ 4717442 h 6691450"/>
              <a:gd name="connsiteX19" fmla="*/ 7772400 w 7772400"/>
              <a:gd name="connsiteY19" fmla="*/ 3459320 h 6691450"/>
              <a:gd name="connsiteX20" fmla="*/ 6935425 w 7772400"/>
              <a:gd name="connsiteY20" fmla="*/ 1289695 h 6691450"/>
              <a:gd name="connsiteX21" fmla="*/ 4939457 w 7772400"/>
              <a:gd name="connsiteY21" fmla="*/ 281413 h 6691450"/>
              <a:gd name="connsiteX22" fmla="*/ 4973100 w 7772400"/>
              <a:gd name="connsiteY22" fmla="*/ 291022 h 6691450"/>
              <a:gd name="connsiteX23" fmla="*/ 5003311 w 7772400"/>
              <a:gd name="connsiteY23" fmla="*/ 299259 h 6691450"/>
              <a:gd name="connsiteX24" fmla="*/ 5034895 w 7772400"/>
              <a:gd name="connsiteY24" fmla="*/ 308868 h 6691450"/>
              <a:gd name="connsiteX25" fmla="*/ 5067166 w 7772400"/>
              <a:gd name="connsiteY25" fmla="*/ 318477 h 6691450"/>
              <a:gd name="connsiteX26" fmla="*/ 5095316 w 7772400"/>
              <a:gd name="connsiteY26" fmla="*/ 327400 h 6691450"/>
              <a:gd name="connsiteX27" fmla="*/ 5131020 w 7772400"/>
              <a:gd name="connsiteY27" fmla="*/ 339068 h 6691450"/>
              <a:gd name="connsiteX28" fmla="*/ 5155051 w 7772400"/>
              <a:gd name="connsiteY28" fmla="*/ 347305 h 6691450"/>
              <a:gd name="connsiteX29" fmla="*/ 5193502 w 7772400"/>
              <a:gd name="connsiteY29" fmla="*/ 361032 h 6691450"/>
              <a:gd name="connsiteX30" fmla="*/ 5214786 w 7772400"/>
              <a:gd name="connsiteY30" fmla="*/ 369269 h 6691450"/>
              <a:gd name="connsiteX31" fmla="*/ 5255296 w 7772400"/>
              <a:gd name="connsiteY31" fmla="*/ 384369 h 6691450"/>
              <a:gd name="connsiteX32" fmla="*/ 5273148 w 7772400"/>
              <a:gd name="connsiteY32" fmla="*/ 391233 h 6691450"/>
              <a:gd name="connsiteX33" fmla="*/ 5317091 w 7772400"/>
              <a:gd name="connsiteY33" fmla="*/ 408392 h 6691450"/>
              <a:gd name="connsiteX34" fmla="*/ 5331510 w 7772400"/>
              <a:gd name="connsiteY34" fmla="*/ 414569 h 6691450"/>
              <a:gd name="connsiteX35" fmla="*/ 5378199 w 7772400"/>
              <a:gd name="connsiteY35" fmla="*/ 434474 h 6691450"/>
              <a:gd name="connsiteX36" fmla="*/ 5389871 w 7772400"/>
              <a:gd name="connsiteY36" fmla="*/ 439965 h 6691450"/>
              <a:gd name="connsiteX37" fmla="*/ 5438620 w 7772400"/>
              <a:gd name="connsiteY37" fmla="*/ 461929 h 6691450"/>
              <a:gd name="connsiteX38" fmla="*/ 5447546 w 7772400"/>
              <a:gd name="connsiteY38" fmla="*/ 466047 h 6691450"/>
              <a:gd name="connsiteX39" fmla="*/ 5499042 w 7772400"/>
              <a:gd name="connsiteY39" fmla="*/ 490070 h 6691450"/>
              <a:gd name="connsiteX40" fmla="*/ 5503162 w 7772400"/>
              <a:gd name="connsiteY40" fmla="*/ 492129 h 6691450"/>
              <a:gd name="connsiteX41" fmla="*/ 5558090 w 7772400"/>
              <a:gd name="connsiteY41" fmla="*/ 519584 h 6691450"/>
              <a:gd name="connsiteX42" fmla="*/ 5558777 w 7772400"/>
              <a:gd name="connsiteY42" fmla="*/ 520271 h 6691450"/>
              <a:gd name="connsiteX43" fmla="*/ 5617138 w 7772400"/>
              <a:gd name="connsiteY43" fmla="*/ 550471 h 6691450"/>
              <a:gd name="connsiteX44" fmla="*/ 5617138 w 7772400"/>
              <a:gd name="connsiteY44" fmla="*/ 550471 h 6691450"/>
              <a:gd name="connsiteX45" fmla="*/ 5790164 w 7772400"/>
              <a:gd name="connsiteY45" fmla="*/ 649995 h 6691450"/>
              <a:gd name="connsiteX46" fmla="*/ 5846465 w 7772400"/>
              <a:gd name="connsiteY46" fmla="*/ 685687 h 6691450"/>
              <a:gd name="connsiteX47" fmla="*/ 5901394 w 7772400"/>
              <a:gd name="connsiteY47" fmla="*/ 722064 h 6691450"/>
              <a:gd name="connsiteX48" fmla="*/ 6008505 w 7772400"/>
              <a:gd name="connsiteY48" fmla="*/ 797565 h 6691450"/>
              <a:gd name="connsiteX49" fmla="*/ 6112869 w 7772400"/>
              <a:gd name="connsiteY49" fmla="*/ 877185 h 6691450"/>
              <a:gd name="connsiteX50" fmla="*/ 6620959 w 7772400"/>
              <a:gd name="connsiteY50" fmla="*/ 1387846 h 6691450"/>
              <a:gd name="connsiteX51" fmla="*/ 7109824 w 7772400"/>
              <a:gd name="connsiteY51" fmla="*/ 2246499 h 6691450"/>
              <a:gd name="connsiteX52" fmla="*/ 7132482 w 7772400"/>
              <a:gd name="connsiteY52" fmla="*/ 2308959 h 6691450"/>
              <a:gd name="connsiteX53" fmla="*/ 7319239 w 7772400"/>
              <a:gd name="connsiteY53" fmla="*/ 3383819 h 6691450"/>
              <a:gd name="connsiteX54" fmla="*/ 7066567 w 7772400"/>
              <a:gd name="connsiteY54" fmla="*/ 4634391 h 6691450"/>
              <a:gd name="connsiteX55" fmla="*/ 6377213 w 7772400"/>
              <a:gd name="connsiteY55" fmla="*/ 5655714 h 6691450"/>
              <a:gd name="connsiteX56" fmla="*/ 5354854 w 7772400"/>
              <a:gd name="connsiteY56" fmla="*/ 6344146 h 6691450"/>
              <a:gd name="connsiteX57" fmla="*/ 4102482 w 7772400"/>
              <a:gd name="connsiteY57" fmla="*/ 6596045 h 6691450"/>
              <a:gd name="connsiteX58" fmla="*/ 4059912 w 7772400"/>
              <a:gd name="connsiteY58" fmla="*/ 6596045 h 6691450"/>
              <a:gd name="connsiteX59" fmla="*/ 4027641 w 7772400"/>
              <a:gd name="connsiteY59" fmla="*/ 6595359 h 6691450"/>
              <a:gd name="connsiteX60" fmla="*/ 4017342 w 7772400"/>
              <a:gd name="connsiteY60" fmla="*/ 6595359 h 6691450"/>
              <a:gd name="connsiteX61" fmla="*/ 3983699 w 7772400"/>
              <a:gd name="connsiteY61" fmla="*/ 6593986 h 6691450"/>
              <a:gd name="connsiteX62" fmla="*/ 3974086 w 7772400"/>
              <a:gd name="connsiteY62" fmla="*/ 6593986 h 6691450"/>
              <a:gd name="connsiteX63" fmla="*/ 3939069 w 7772400"/>
              <a:gd name="connsiteY63" fmla="*/ 6592613 h 6691450"/>
              <a:gd name="connsiteX64" fmla="*/ 3931516 w 7772400"/>
              <a:gd name="connsiteY64" fmla="*/ 6591927 h 6691450"/>
              <a:gd name="connsiteX65" fmla="*/ 3897186 w 7772400"/>
              <a:gd name="connsiteY65" fmla="*/ 6589868 h 6691450"/>
              <a:gd name="connsiteX66" fmla="*/ 3888947 w 7772400"/>
              <a:gd name="connsiteY66" fmla="*/ 6589181 h 6691450"/>
              <a:gd name="connsiteX67" fmla="*/ 3858736 w 7772400"/>
              <a:gd name="connsiteY67" fmla="*/ 6587122 h 6691450"/>
              <a:gd name="connsiteX68" fmla="*/ 3846377 w 7772400"/>
              <a:gd name="connsiteY68" fmla="*/ 6586436 h 6691450"/>
              <a:gd name="connsiteX69" fmla="*/ 3818913 w 7772400"/>
              <a:gd name="connsiteY69" fmla="*/ 6584377 h 6691450"/>
              <a:gd name="connsiteX70" fmla="*/ 3803807 w 7772400"/>
              <a:gd name="connsiteY70" fmla="*/ 6583004 h 6691450"/>
              <a:gd name="connsiteX71" fmla="*/ 3781836 w 7772400"/>
              <a:gd name="connsiteY71" fmla="*/ 6580945 h 6691450"/>
              <a:gd name="connsiteX72" fmla="*/ 3761237 w 7772400"/>
              <a:gd name="connsiteY72" fmla="*/ 6578886 h 6691450"/>
              <a:gd name="connsiteX73" fmla="*/ 3714548 w 7772400"/>
              <a:gd name="connsiteY73" fmla="*/ 6567217 h 6691450"/>
              <a:gd name="connsiteX74" fmla="*/ 3703563 w 7772400"/>
              <a:gd name="connsiteY74" fmla="*/ 6564472 h 6691450"/>
              <a:gd name="connsiteX75" fmla="*/ 3656187 w 7772400"/>
              <a:gd name="connsiteY75" fmla="*/ 6551431 h 6691450"/>
              <a:gd name="connsiteX76" fmla="*/ 3654813 w 7772400"/>
              <a:gd name="connsiteY76" fmla="*/ 6550745 h 6691450"/>
              <a:gd name="connsiteX77" fmla="*/ 3623229 w 7772400"/>
              <a:gd name="connsiteY77" fmla="*/ 6541135 h 6691450"/>
              <a:gd name="connsiteX78" fmla="*/ 3668545 w 7772400"/>
              <a:gd name="connsiteY78" fmla="*/ 6541135 h 6691450"/>
              <a:gd name="connsiteX79" fmla="*/ 4928471 w 7772400"/>
              <a:gd name="connsiteY79" fmla="*/ 6287177 h 6691450"/>
              <a:gd name="connsiteX80" fmla="*/ 5957696 w 7772400"/>
              <a:gd name="connsiteY80" fmla="*/ 5594627 h 6691450"/>
              <a:gd name="connsiteX81" fmla="*/ 6651170 w 7772400"/>
              <a:gd name="connsiteY81" fmla="*/ 4567127 h 6691450"/>
              <a:gd name="connsiteX82" fmla="*/ 6905901 w 7772400"/>
              <a:gd name="connsiteY82" fmla="*/ 3309005 h 6691450"/>
              <a:gd name="connsiteX83" fmla="*/ 6270789 w 7772400"/>
              <a:gd name="connsiteY83" fmla="*/ 1385787 h 6691450"/>
              <a:gd name="connsiteX84" fmla="*/ 5558777 w 7772400"/>
              <a:gd name="connsiteY84" fmla="*/ 684314 h 6691450"/>
              <a:gd name="connsiteX85" fmla="*/ 5508654 w 7772400"/>
              <a:gd name="connsiteY85" fmla="*/ 648623 h 6691450"/>
              <a:gd name="connsiteX86" fmla="*/ 5492176 w 7772400"/>
              <a:gd name="connsiteY86" fmla="*/ 637641 h 6691450"/>
              <a:gd name="connsiteX87" fmla="*/ 5457846 w 7772400"/>
              <a:gd name="connsiteY87" fmla="*/ 614304 h 6691450"/>
              <a:gd name="connsiteX88" fmla="*/ 5437934 w 7772400"/>
              <a:gd name="connsiteY88" fmla="*/ 601263 h 6691450"/>
              <a:gd name="connsiteX89" fmla="*/ 5406350 w 7772400"/>
              <a:gd name="connsiteY89" fmla="*/ 580672 h 6691450"/>
              <a:gd name="connsiteX90" fmla="*/ 5385065 w 7772400"/>
              <a:gd name="connsiteY90" fmla="*/ 566944 h 6691450"/>
              <a:gd name="connsiteX91" fmla="*/ 5354854 w 7772400"/>
              <a:gd name="connsiteY91" fmla="*/ 548412 h 6691450"/>
              <a:gd name="connsiteX92" fmla="*/ 5332196 w 7772400"/>
              <a:gd name="connsiteY92" fmla="*/ 534685 h 6691450"/>
              <a:gd name="connsiteX93" fmla="*/ 5301986 w 7772400"/>
              <a:gd name="connsiteY93" fmla="*/ 516839 h 6691450"/>
              <a:gd name="connsiteX94" fmla="*/ 5278641 w 7772400"/>
              <a:gd name="connsiteY94" fmla="*/ 503111 h 6691450"/>
              <a:gd name="connsiteX95" fmla="*/ 5248430 w 7772400"/>
              <a:gd name="connsiteY95" fmla="*/ 485952 h 6691450"/>
              <a:gd name="connsiteX96" fmla="*/ 5225085 w 7772400"/>
              <a:gd name="connsiteY96" fmla="*/ 472911 h 6691450"/>
              <a:gd name="connsiteX97" fmla="*/ 5194874 w 7772400"/>
              <a:gd name="connsiteY97" fmla="*/ 456438 h 6691450"/>
              <a:gd name="connsiteX98" fmla="*/ 5170843 w 7772400"/>
              <a:gd name="connsiteY98" fmla="*/ 444083 h 6691450"/>
              <a:gd name="connsiteX99" fmla="*/ 5139946 w 7772400"/>
              <a:gd name="connsiteY99" fmla="*/ 428297 h 6691450"/>
              <a:gd name="connsiteX100" fmla="*/ 5115915 w 7772400"/>
              <a:gd name="connsiteY100" fmla="*/ 415942 h 6691450"/>
              <a:gd name="connsiteX101" fmla="*/ 5084331 w 7772400"/>
              <a:gd name="connsiteY101" fmla="*/ 400842 h 6691450"/>
              <a:gd name="connsiteX102" fmla="*/ 5060986 w 7772400"/>
              <a:gd name="connsiteY102" fmla="*/ 389174 h 6691450"/>
              <a:gd name="connsiteX103" fmla="*/ 5028716 w 7772400"/>
              <a:gd name="connsiteY103" fmla="*/ 374073 h 6691450"/>
              <a:gd name="connsiteX104" fmla="*/ 5006057 w 7772400"/>
              <a:gd name="connsiteY104" fmla="*/ 363778 h 6691450"/>
              <a:gd name="connsiteX105" fmla="*/ 4971041 w 7772400"/>
              <a:gd name="connsiteY105" fmla="*/ 347991 h 6691450"/>
              <a:gd name="connsiteX106" fmla="*/ 4949756 w 7772400"/>
              <a:gd name="connsiteY106" fmla="*/ 338382 h 6691450"/>
              <a:gd name="connsiteX107" fmla="*/ 4908559 w 7772400"/>
              <a:gd name="connsiteY107" fmla="*/ 321223 h 6691450"/>
              <a:gd name="connsiteX108" fmla="*/ 4893454 w 7772400"/>
              <a:gd name="connsiteY108" fmla="*/ 315045 h 6691450"/>
              <a:gd name="connsiteX109" fmla="*/ 4837152 w 7772400"/>
              <a:gd name="connsiteY109" fmla="*/ 292395 h 6691450"/>
              <a:gd name="connsiteX110" fmla="*/ 4822047 w 7772400"/>
              <a:gd name="connsiteY110" fmla="*/ 286904 h 6691450"/>
              <a:gd name="connsiteX111" fmla="*/ 4780164 w 7772400"/>
              <a:gd name="connsiteY111" fmla="*/ 271117 h 6691450"/>
              <a:gd name="connsiteX112" fmla="*/ 4757506 w 7772400"/>
              <a:gd name="connsiteY112" fmla="*/ 262881 h 6691450"/>
              <a:gd name="connsiteX113" fmla="*/ 4728668 w 7772400"/>
              <a:gd name="connsiteY113" fmla="*/ 252585 h 6691450"/>
              <a:gd name="connsiteX114" fmla="*/ 4761625 w 7772400"/>
              <a:gd name="connsiteY114" fmla="*/ 254644 h 6691450"/>
              <a:gd name="connsiteX115" fmla="*/ 4764372 w 7772400"/>
              <a:gd name="connsiteY115" fmla="*/ 254644 h 6691450"/>
              <a:gd name="connsiteX116" fmla="*/ 4813121 w 7772400"/>
              <a:gd name="connsiteY116" fmla="*/ 258763 h 6691450"/>
              <a:gd name="connsiteX117" fmla="*/ 4825480 w 7772400"/>
              <a:gd name="connsiteY117" fmla="*/ 260135 h 6691450"/>
              <a:gd name="connsiteX118" fmla="*/ 4873542 w 7772400"/>
              <a:gd name="connsiteY118" fmla="*/ 264940 h 6691450"/>
              <a:gd name="connsiteX119" fmla="*/ 4908559 w 7772400"/>
              <a:gd name="connsiteY119" fmla="*/ 273863 h 6691450"/>
              <a:gd name="connsiteX120" fmla="*/ 4939457 w 7772400"/>
              <a:gd name="connsiteY120" fmla="*/ 281413 h 6691450"/>
              <a:gd name="connsiteX121" fmla="*/ 3272373 w 7772400"/>
              <a:gd name="connsiteY121" fmla="*/ 6488284 h 6691450"/>
              <a:gd name="connsiteX122" fmla="*/ 3224997 w 7772400"/>
              <a:gd name="connsiteY122" fmla="*/ 6475244 h 6691450"/>
              <a:gd name="connsiteX123" fmla="*/ 3223624 w 7772400"/>
              <a:gd name="connsiteY123" fmla="*/ 6474557 h 6691450"/>
              <a:gd name="connsiteX124" fmla="*/ 3192040 w 7772400"/>
              <a:gd name="connsiteY124" fmla="*/ 6464948 h 6691450"/>
              <a:gd name="connsiteX125" fmla="*/ 3194100 w 7772400"/>
              <a:gd name="connsiteY125" fmla="*/ 6464948 h 6691450"/>
              <a:gd name="connsiteX126" fmla="*/ 3200279 w 7772400"/>
              <a:gd name="connsiteY126" fmla="*/ 6464948 h 6691450"/>
              <a:gd name="connsiteX127" fmla="*/ 3236669 w 7772400"/>
              <a:gd name="connsiteY127" fmla="*/ 6464948 h 6691450"/>
              <a:gd name="connsiteX128" fmla="*/ 3238042 w 7772400"/>
              <a:gd name="connsiteY128" fmla="*/ 6464948 h 6691450"/>
              <a:gd name="connsiteX129" fmla="*/ 3239416 w 7772400"/>
              <a:gd name="connsiteY129" fmla="*/ 6464948 h 6691450"/>
              <a:gd name="connsiteX130" fmla="*/ 3273746 w 7772400"/>
              <a:gd name="connsiteY130" fmla="*/ 6464948 h 6691450"/>
              <a:gd name="connsiteX131" fmla="*/ 3284732 w 7772400"/>
              <a:gd name="connsiteY131" fmla="*/ 6464948 h 6691450"/>
              <a:gd name="connsiteX132" fmla="*/ 3304643 w 7772400"/>
              <a:gd name="connsiteY132" fmla="*/ 6464261 h 6691450"/>
              <a:gd name="connsiteX133" fmla="*/ 3338287 w 7772400"/>
              <a:gd name="connsiteY133" fmla="*/ 6463575 h 6691450"/>
              <a:gd name="connsiteX134" fmla="*/ 3382917 w 7772400"/>
              <a:gd name="connsiteY134" fmla="*/ 6480734 h 6691450"/>
              <a:gd name="connsiteX135" fmla="*/ 3393902 w 7772400"/>
              <a:gd name="connsiteY135" fmla="*/ 6484853 h 6691450"/>
              <a:gd name="connsiteX136" fmla="*/ 3474235 w 7772400"/>
              <a:gd name="connsiteY136" fmla="*/ 6513680 h 6691450"/>
              <a:gd name="connsiteX137" fmla="*/ 3440592 w 7772400"/>
              <a:gd name="connsiteY137" fmla="*/ 6511621 h 6691450"/>
              <a:gd name="connsiteX138" fmla="*/ 3439218 w 7772400"/>
              <a:gd name="connsiteY138" fmla="*/ 6511621 h 6691450"/>
              <a:gd name="connsiteX139" fmla="*/ 3390469 w 7772400"/>
              <a:gd name="connsiteY139" fmla="*/ 6507503 h 6691450"/>
              <a:gd name="connsiteX140" fmla="*/ 3378797 w 7772400"/>
              <a:gd name="connsiteY140" fmla="*/ 6506130 h 6691450"/>
              <a:gd name="connsiteX141" fmla="*/ 3330734 w 7772400"/>
              <a:gd name="connsiteY141" fmla="*/ 6501326 h 6691450"/>
              <a:gd name="connsiteX142" fmla="*/ 3284045 w 7772400"/>
              <a:gd name="connsiteY142" fmla="*/ 6489657 h 6691450"/>
              <a:gd name="connsiteX143" fmla="*/ 3272373 w 7772400"/>
              <a:gd name="connsiteY143" fmla="*/ 6488284 h 6691450"/>
              <a:gd name="connsiteX144" fmla="*/ 3996057 w 7772400"/>
              <a:gd name="connsiteY144" fmla="*/ 6376406 h 6691450"/>
              <a:gd name="connsiteX145" fmla="*/ 4012536 w 7772400"/>
              <a:gd name="connsiteY145" fmla="*/ 6372288 h 6691450"/>
              <a:gd name="connsiteX146" fmla="*/ 4037940 w 7772400"/>
              <a:gd name="connsiteY146" fmla="*/ 6366110 h 6691450"/>
              <a:gd name="connsiteX147" fmla="*/ 4040000 w 7772400"/>
              <a:gd name="connsiteY147" fmla="*/ 6365424 h 6691450"/>
              <a:gd name="connsiteX148" fmla="*/ 5201741 w 7772400"/>
              <a:gd name="connsiteY148" fmla="*/ 5802598 h 6691450"/>
              <a:gd name="connsiteX149" fmla="*/ 5203114 w 7772400"/>
              <a:gd name="connsiteY149" fmla="*/ 5801225 h 6691450"/>
              <a:gd name="connsiteX150" fmla="*/ 5230578 w 7772400"/>
              <a:gd name="connsiteY150" fmla="*/ 5779947 h 6691450"/>
              <a:gd name="connsiteX151" fmla="*/ 5235385 w 7772400"/>
              <a:gd name="connsiteY151" fmla="*/ 5775829 h 6691450"/>
              <a:gd name="connsiteX152" fmla="*/ 5259416 w 7772400"/>
              <a:gd name="connsiteY152" fmla="*/ 5756611 h 6691450"/>
              <a:gd name="connsiteX153" fmla="*/ 5266968 w 7772400"/>
              <a:gd name="connsiteY153" fmla="*/ 5750433 h 6691450"/>
              <a:gd name="connsiteX154" fmla="*/ 5288253 w 7772400"/>
              <a:gd name="connsiteY154" fmla="*/ 5733274 h 6691450"/>
              <a:gd name="connsiteX155" fmla="*/ 5297866 w 7772400"/>
              <a:gd name="connsiteY155" fmla="*/ 5725037 h 6691450"/>
              <a:gd name="connsiteX156" fmla="*/ 5316404 w 7772400"/>
              <a:gd name="connsiteY156" fmla="*/ 5709251 h 6691450"/>
              <a:gd name="connsiteX157" fmla="*/ 5328077 w 7772400"/>
              <a:gd name="connsiteY157" fmla="*/ 5699642 h 6691450"/>
              <a:gd name="connsiteX158" fmla="*/ 5345242 w 7772400"/>
              <a:gd name="connsiteY158" fmla="*/ 5685228 h 6691450"/>
              <a:gd name="connsiteX159" fmla="*/ 5358287 w 7772400"/>
              <a:gd name="connsiteY159" fmla="*/ 5674246 h 6691450"/>
              <a:gd name="connsiteX160" fmla="*/ 5374079 w 7772400"/>
              <a:gd name="connsiteY160" fmla="*/ 5660519 h 6691450"/>
              <a:gd name="connsiteX161" fmla="*/ 5387812 w 7772400"/>
              <a:gd name="connsiteY161" fmla="*/ 5648164 h 6691450"/>
              <a:gd name="connsiteX162" fmla="*/ 5402230 w 7772400"/>
              <a:gd name="connsiteY162" fmla="*/ 5635123 h 6691450"/>
              <a:gd name="connsiteX163" fmla="*/ 5417336 w 7772400"/>
              <a:gd name="connsiteY163" fmla="*/ 5621395 h 6691450"/>
              <a:gd name="connsiteX164" fmla="*/ 5430381 w 7772400"/>
              <a:gd name="connsiteY164" fmla="*/ 5609041 h 6691450"/>
              <a:gd name="connsiteX165" fmla="*/ 5446173 w 7772400"/>
              <a:gd name="connsiteY165" fmla="*/ 5594627 h 6691450"/>
              <a:gd name="connsiteX166" fmla="*/ 5457846 w 7772400"/>
              <a:gd name="connsiteY166" fmla="*/ 5583645 h 6691450"/>
              <a:gd name="connsiteX167" fmla="*/ 5474324 w 7772400"/>
              <a:gd name="connsiteY167" fmla="*/ 5567858 h 6691450"/>
              <a:gd name="connsiteX168" fmla="*/ 5484623 w 7772400"/>
              <a:gd name="connsiteY168" fmla="*/ 5558249 h 6691450"/>
              <a:gd name="connsiteX169" fmla="*/ 5502475 w 7772400"/>
              <a:gd name="connsiteY169" fmla="*/ 5540403 h 6691450"/>
              <a:gd name="connsiteX170" fmla="*/ 5510714 w 7772400"/>
              <a:gd name="connsiteY170" fmla="*/ 5532167 h 6691450"/>
              <a:gd name="connsiteX171" fmla="*/ 5525820 w 7772400"/>
              <a:gd name="connsiteY171" fmla="*/ 5517753 h 6691450"/>
              <a:gd name="connsiteX172" fmla="*/ 5531312 w 7772400"/>
              <a:gd name="connsiteY172" fmla="*/ 5512262 h 6691450"/>
              <a:gd name="connsiteX173" fmla="*/ 5536806 w 7772400"/>
              <a:gd name="connsiteY173" fmla="*/ 5506771 h 6691450"/>
              <a:gd name="connsiteX174" fmla="*/ 5559463 w 7772400"/>
              <a:gd name="connsiteY174" fmla="*/ 5483435 h 6691450"/>
              <a:gd name="connsiteX175" fmla="*/ 5560150 w 7772400"/>
              <a:gd name="connsiteY175" fmla="*/ 5482748 h 6691450"/>
              <a:gd name="connsiteX176" fmla="*/ 5561523 w 7772400"/>
              <a:gd name="connsiteY176" fmla="*/ 5481375 h 6691450"/>
              <a:gd name="connsiteX177" fmla="*/ 5816941 w 7772400"/>
              <a:gd name="connsiteY177" fmla="*/ 5184862 h 6691450"/>
              <a:gd name="connsiteX178" fmla="*/ 5816941 w 7772400"/>
              <a:gd name="connsiteY178" fmla="*/ 5184862 h 6691450"/>
              <a:gd name="connsiteX179" fmla="*/ 5839599 w 7772400"/>
              <a:gd name="connsiteY179" fmla="*/ 5155348 h 6691450"/>
              <a:gd name="connsiteX180" fmla="*/ 5843719 w 7772400"/>
              <a:gd name="connsiteY180" fmla="*/ 5149857 h 6691450"/>
              <a:gd name="connsiteX181" fmla="*/ 5861571 w 7772400"/>
              <a:gd name="connsiteY181" fmla="*/ 5125834 h 6691450"/>
              <a:gd name="connsiteX182" fmla="*/ 5870497 w 7772400"/>
              <a:gd name="connsiteY182" fmla="*/ 5113479 h 6691450"/>
              <a:gd name="connsiteX183" fmla="*/ 5882856 w 7772400"/>
              <a:gd name="connsiteY183" fmla="*/ 5096320 h 6691450"/>
              <a:gd name="connsiteX184" fmla="*/ 5897961 w 7772400"/>
              <a:gd name="connsiteY184" fmla="*/ 5075043 h 6691450"/>
              <a:gd name="connsiteX185" fmla="*/ 5904141 w 7772400"/>
              <a:gd name="connsiteY185" fmla="*/ 5066806 h 6691450"/>
              <a:gd name="connsiteX186" fmla="*/ 6384766 w 7772400"/>
              <a:gd name="connsiteY186" fmla="*/ 3995377 h 6691450"/>
              <a:gd name="connsiteX187" fmla="*/ 6386826 w 7772400"/>
              <a:gd name="connsiteY187" fmla="*/ 3987141 h 6691450"/>
              <a:gd name="connsiteX188" fmla="*/ 6393005 w 7772400"/>
              <a:gd name="connsiteY188" fmla="*/ 3960372 h 6691450"/>
              <a:gd name="connsiteX189" fmla="*/ 6397125 w 7772400"/>
              <a:gd name="connsiteY189" fmla="*/ 3941154 h 6691450"/>
              <a:gd name="connsiteX190" fmla="*/ 6400558 w 7772400"/>
              <a:gd name="connsiteY190" fmla="*/ 3924681 h 6691450"/>
              <a:gd name="connsiteX191" fmla="*/ 6406051 w 7772400"/>
              <a:gd name="connsiteY191" fmla="*/ 3897226 h 6691450"/>
              <a:gd name="connsiteX192" fmla="*/ 6408111 w 7772400"/>
              <a:gd name="connsiteY192" fmla="*/ 3888990 h 6691450"/>
              <a:gd name="connsiteX193" fmla="*/ 6414977 w 7772400"/>
              <a:gd name="connsiteY193" fmla="*/ 3855357 h 6691450"/>
              <a:gd name="connsiteX194" fmla="*/ 6414977 w 7772400"/>
              <a:gd name="connsiteY194" fmla="*/ 3853298 h 6691450"/>
              <a:gd name="connsiteX195" fmla="*/ 6472652 w 7772400"/>
              <a:gd name="connsiteY195" fmla="*/ 3349500 h 6691450"/>
              <a:gd name="connsiteX196" fmla="*/ 6472652 w 7772400"/>
              <a:gd name="connsiteY196" fmla="*/ 3344696 h 6691450"/>
              <a:gd name="connsiteX197" fmla="*/ 6473338 w 7772400"/>
              <a:gd name="connsiteY197" fmla="*/ 3310377 h 6691450"/>
              <a:gd name="connsiteX198" fmla="*/ 6473338 w 7772400"/>
              <a:gd name="connsiteY198" fmla="*/ 3295277 h 6691450"/>
              <a:gd name="connsiteX199" fmla="*/ 6474025 w 7772400"/>
              <a:gd name="connsiteY199" fmla="*/ 3270568 h 6691450"/>
              <a:gd name="connsiteX200" fmla="*/ 6474025 w 7772400"/>
              <a:gd name="connsiteY200" fmla="*/ 3230758 h 6691450"/>
              <a:gd name="connsiteX201" fmla="*/ 6473338 w 7772400"/>
              <a:gd name="connsiteY201" fmla="*/ 3175162 h 6691450"/>
              <a:gd name="connsiteX202" fmla="*/ 6473338 w 7772400"/>
              <a:gd name="connsiteY202" fmla="*/ 3162807 h 6691450"/>
              <a:gd name="connsiteX203" fmla="*/ 6469219 w 7772400"/>
              <a:gd name="connsiteY203" fmla="*/ 3048183 h 6691450"/>
              <a:gd name="connsiteX204" fmla="*/ 6469219 w 7772400"/>
              <a:gd name="connsiteY204" fmla="*/ 3043378 h 6691450"/>
              <a:gd name="connsiteX205" fmla="*/ 6362795 w 7772400"/>
              <a:gd name="connsiteY205" fmla="*/ 2385833 h 6691450"/>
              <a:gd name="connsiteX206" fmla="*/ 6362108 w 7772400"/>
              <a:gd name="connsiteY206" fmla="*/ 2383774 h 6691450"/>
              <a:gd name="connsiteX207" fmla="*/ 6348376 w 7772400"/>
              <a:gd name="connsiteY207" fmla="*/ 2335041 h 6691450"/>
              <a:gd name="connsiteX208" fmla="*/ 6344256 w 7772400"/>
              <a:gd name="connsiteY208" fmla="*/ 2321314 h 6691450"/>
              <a:gd name="connsiteX209" fmla="*/ 6330524 w 7772400"/>
              <a:gd name="connsiteY209" fmla="*/ 2274640 h 6691450"/>
              <a:gd name="connsiteX210" fmla="*/ 6322971 w 7772400"/>
              <a:gd name="connsiteY210" fmla="*/ 2251990 h 6691450"/>
              <a:gd name="connsiteX211" fmla="*/ 6315418 w 7772400"/>
              <a:gd name="connsiteY211" fmla="*/ 2228653 h 6691450"/>
              <a:gd name="connsiteX212" fmla="*/ 6305806 w 7772400"/>
              <a:gd name="connsiteY212" fmla="*/ 2199139 h 6691450"/>
              <a:gd name="connsiteX213" fmla="*/ 6305806 w 7772400"/>
              <a:gd name="connsiteY213" fmla="*/ 2198453 h 6691450"/>
              <a:gd name="connsiteX214" fmla="*/ 6279715 w 7772400"/>
              <a:gd name="connsiteY214" fmla="*/ 2124325 h 6691450"/>
              <a:gd name="connsiteX215" fmla="*/ 6279028 w 7772400"/>
              <a:gd name="connsiteY215" fmla="*/ 2122952 h 6691450"/>
              <a:gd name="connsiteX216" fmla="*/ 6189083 w 7772400"/>
              <a:gd name="connsiteY216" fmla="*/ 1902626 h 6691450"/>
              <a:gd name="connsiteX217" fmla="*/ 6187710 w 7772400"/>
              <a:gd name="connsiteY217" fmla="*/ 1900567 h 6691450"/>
              <a:gd name="connsiteX218" fmla="*/ 6161619 w 7772400"/>
              <a:gd name="connsiteY218" fmla="*/ 1844284 h 6691450"/>
              <a:gd name="connsiteX219" fmla="*/ 6154753 w 7772400"/>
              <a:gd name="connsiteY219" fmla="*/ 1829184 h 6691450"/>
              <a:gd name="connsiteX220" fmla="*/ 6143767 w 7772400"/>
              <a:gd name="connsiteY220" fmla="*/ 1807220 h 6691450"/>
              <a:gd name="connsiteX221" fmla="*/ 6125228 w 7772400"/>
              <a:gd name="connsiteY221" fmla="*/ 1770156 h 6691450"/>
              <a:gd name="connsiteX222" fmla="*/ 6121795 w 7772400"/>
              <a:gd name="connsiteY222" fmla="*/ 1763292 h 6691450"/>
              <a:gd name="connsiteX223" fmla="*/ 5728369 w 7772400"/>
              <a:gd name="connsiteY223" fmla="*/ 1167521 h 6691450"/>
              <a:gd name="connsiteX224" fmla="*/ 5722190 w 7772400"/>
              <a:gd name="connsiteY224" fmla="*/ 1159970 h 6691450"/>
              <a:gd name="connsiteX225" fmla="*/ 5700218 w 7772400"/>
              <a:gd name="connsiteY225" fmla="*/ 1133888 h 6691450"/>
              <a:gd name="connsiteX226" fmla="*/ 4921605 w 7772400"/>
              <a:gd name="connsiteY226" fmla="*/ 470166 h 6691450"/>
              <a:gd name="connsiteX227" fmla="*/ 4909932 w 7772400"/>
              <a:gd name="connsiteY227" fmla="*/ 463302 h 6691450"/>
              <a:gd name="connsiteX228" fmla="*/ 4884528 w 7772400"/>
              <a:gd name="connsiteY228" fmla="*/ 448202 h 6691450"/>
              <a:gd name="connsiteX229" fmla="*/ 4862557 w 7772400"/>
              <a:gd name="connsiteY229" fmla="*/ 435847 h 6691450"/>
              <a:gd name="connsiteX230" fmla="*/ 4833033 w 7772400"/>
              <a:gd name="connsiteY230" fmla="*/ 418688 h 6691450"/>
              <a:gd name="connsiteX231" fmla="*/ 4804881 w 7772400"/>
              <a:gd name="connsiteY231" fmla="*/ 402901 h 6691450"/>
              <a:gd name="connsiteX232" fmla="*/ 4787716 w 7772400"/>
              <a:gd name="connsiteY232" fmla="*/ 393292 h 6691450"/>
              <a:gd name="connsiteX233" fmla="*/ 4749953 w 7772400"/>
              <a:gd name="connsiteY233" fmla="*/ 373387 h 6691450"/>
              <a:gd name="connsiteX234" fmla="*/ 4741027 w 7772400"/>
              <a:gd name="connsiteY234" fmla="*/ 368582 h 6691450"/>
              <a:gd name="connsiteX235" fmla="*/ 4699144 w 7772400"/>
              <a:gd name="connsiteY235" fmla="*/ 347305 h 6691450"/>
              <a:gd name="connsiteX236" fmla="*/ 4686785 w 7772400"/>
              <a:gd name="connsiteY236" fmla="*/ 341127 h 6691450"/>
              <a:gd name="connsiteX237" fmla="*/ 4592033 w 7772400"/>
              <a:gd name="connsiteY237" fmla="*/ 295827 h 6691450"/>
              <a:gd name="connsiteX238" fmla="*/ 4583794 w 7772400"/>
              <a:gd name="connsiteY238" fmla="*/ 292395 h 6691450"/>
              <a:gd name="connsiteX239" fmla="*/ 4496595 w 7772400"/>
              <a:gd name="connsiteY239" fmla="*/ 253958 h 6691450"/>
              <a:gd name="connsiteX240" fmla="*/ 4482176 w 7772400"/>
              <a:gd name="connsiteY240" fmla="*/ 247781 h 6691450"/>
              <a:gd name="connsiteX241" fmla="*/ 4480802 w 7772400"/>
              <a:gd name="connsiteY241" fmla="*/ 247094 h 6691450"/>
              <a:gd name="connsiteX242" fmla="*/ 4482176 w 7772400"/>
              <a:gd name="connsiteY242" fmla="*/ 247094 h 6691450"/>
              <a:gd name="connsiteX243" fmla="*/ 4501401 w 7772400"/>
              <a:gd name="connsiteY243" fmla="*/ 247094 h 6691450"/>
              <a:gd name="connsiteX244" fmla="*/ 4508267 w 7772400"/>
              <a:gd name="connsiteY244" fmla="*/ 247094 h 6691450"/>
              <a:gd name="connsiteX245" fmla="*/ 4534358 w 7772400"/>
              <a:gd name="connsiteY245" fmla="*/ 247094 h 6691450"/>
              <a:gd name="connsiteX246" fmla="*/ 4594093 w 7772400"/>
              <a:gd name="connsiteY246" fmla="*/ 247781 h 6691450"/>
              <a:gd name="connsiteX247" fmla="*/ 4609198 w 7772400"/>
              <a:gd name="connsiteY247" fmla="*/ 248467 h 6691450"/>
              <a:gd name="connsiteX248" fmla="*/ 4653141 w 7772400"/>
              <a:gd name="connsiteY248" fmla="*/ 249840 h 6691450"/>
              <a:gd name="connsiteX249" fmla="*/ 4689531 w 7772400"/>
              <a:gd name="connsiteY249" fmla="*/ 262195 h 6691450"/>
              <a:gd name="connsiteX250" fmla="*/ 4712189 w 7772400"/>
              <a:gd name="connsiteY250" fmla="*/ 269745 h 6691450"/>
              <a:gd name="connsiteX251" fmla="*/ 4749953 w 7772400"/>
              <a:gd name="connsiteY251" fmla="*/ 282786 h 6691450"/>
              <a:gd name="connsiteX252" fmla="*/ 4771238 w 7772400"/>
              <a:gd name="connsiteY252" fmla="*/ 290336 h 6691450"/>
              <a:gd name="connsiteX253" fmla="*/ 4809001 w 7772400"/>
              <a:gd name="connsiteY253" fmla="*/ 304750 h 6691450"/>
              <a:gd name="connsiteX254" fmla="*/ 4830286 w 7772400"/>
              <a:gd name="connsiteY254" fmla="*/ 312986 h 6691450"/>
              <a:gd name="connsiteX255" fmla="*/ 4868049 w 7772400"/>
              <a:gd name="connsiteY255" fmla="*/ 328086 h 6691450"/>
              <a:gd name="connsiteX256" fmla="*/ 4888648 w 7772400"/>
              <a:gd name="connsiteY256" fmla="*/ 336323 h 6691450"/>
              <a:gd name="connsiteX257" fmla="*/ 4926411 w 7772400"/>
              <a:gd name="connsiteY257" fmla="*/ 352109 h 6691450"/>
              <a:gd name="connsiteX258" fmla="*/ 4946323 w 7772400"/>
              <a:gd name="connsiteY258" fmla="*/ 360346 h 6691450"/>
              <a:gd name="connsiteX259" fmla="*/ 4983399 w 7772400"/>
              <a:gd name="connsiteY259" fmla="*/ 376819 h 6691450"/>
              <a:gd name="connsiteX260" fmla="*/ 5003311 w 7772400"/>
              <a:gd name="connsiteY260" fmla="*/ 385742 h 6691450"/>
              <a:gd name="connsiteX261" fmla="*/ 5040388 w 7772400"/>
              <a:gd name="connsiteY261" fmla="*/ 402901 h 6691450"/>
              <a:gd name="connsiteX262" fmla="*/ 5060300 w 7772400"/>
              <a:gd name="connsiteY262" fmla="*/ 411824 h 6691450"/>
              <a:gd name="connsiteX263" fmla="*/ 5097377 w 7772400"/>
              <a:gd name="connsiteY263" fmla="*/ 430356 h 6691450"/>
              <a:gd name="connsiteX264" fmla="*/ 5116601 w 7772400"/>
              <a:gd name="connsiteY264" fmla="*/ 439965 h 6691450"/>
              <a:gd name="connsiteX265" fmla="*/ 5152992 w 7772400"/>
              <a:gd name="connsiteY265" fmla="*/ 458497 h 6691450"/>
              <a:gd name="connsiteX266" fmla="*/ 5172217 w 7772400"/>
              <a:gd name="connsiteY266" fmla="*/ 468793 h 6691450"/>
              <a:gd name="connsiteX267" fmla="*/ 5207234 w 7772400"/>
              <a:gd name="connsiteY267" fmla="*/ 488011 h 6691450"/>
              <a:gd name="connsiteX268" fmla="*/ 5227145 w 7772400"/>
              <a:gd name="connsiteY268" fmla="*/ 498993 h 6691450"/>
              <a:gd name="connsiteX269" fmla="*/ 5262849 w 7772400"/>
              <a:gd name="connsiteY269" fmla="*/ 518898 h 6691450"/>
              <a:gd name="connsiteX270" fmla="*/ 5282074 w 7772400"/>
              <a:gd name="connsiteY270" fmla="*/ 529880 h 6691450"/>
              <a:gd name="connsiteX271" fmla="*/ 5316404 w 7772400"/>
              <a:gd name="connsiteY271" fmla="*/ 550471 h 6691450"/>
              <a:gd name="connsiteX272" fmla="*/ 5336316 w 7772400"/>
              <a:gd name="connsiteY272" fmla="*/ 562140 h 6691450"/>
              <a:gd name="connsiteX273" fmla="*/ 5371333 w 7772400"/>
              <a:gd name="connsiteY273" fmla="*/ 583417 h 6691450"/>
              <a:gd name="connsiteX274" fmla="*/ 5389871 w 7772400"/>
              <a:gd name="connsiteY274" fmla="*/ 595085 h 6691450"/>
              <a:gd name="connsiteX275" fmla="*/ 5424888 w 7772400"/>
              <a:gd name="connsiteY275" fmla="*/ 617736 h 6691450"/>
              <a:gd name="connsiteX276" fmla="*/ 5442740 w 7772400"/>
              <a:gd name="connsiteY276" fmla="*/ 629404 h 6691450"/>
              <a:gd name="connsiteX277" fmla="*/ 5476384 w 7772400"/>
              <a:gd name="connsiteY277" fmla="*/ 652054 h 6691450"/>
              <a:gd name="connsiteX278" fmla="*/ 5494922 w 7772400"/>
              <a:gd name="connsiteY278" fmla="*/ 664409 h 6691450"/>
              <a:gd name="connsiteX279" fmla="*/ 5546418 w 7772400"/>
              <a:gd name="connsiteY279" fmla="*/ 700787 h 6691450"/>
              <a:gd name="connsiteX280" fmla="*/ 6253624 w 7772400"/>
              <a:gd name="connsiteY280" fmla="*/ 1397456 h 6691450"/>
              <a:gd name="connsiteX281" fmla="*/ 6884616 w 7772400"/>
              <a:gd name="connsiteY281" fmla="*/ 3308318 h 6691450"/>
              <a:gd name="connsiteX282" fmla="*/ 6631945 w 7772400"/>
              <a:gd name="connsiteY282" fmla="*/ 4558890 h 6691450"/>
              <a:gd name="connsiteX283" fmla="*/ 5942591 w 7772400"/>
              <a:gd name="connsiteY283" fmla="*/ 5580213 h 6691450"/>
              <a:gd name="connsiteX284" fmla="*/ 4920231 w 7772400"/>
              <a:gd name="connsiteY284" fmla="*/ 6268645 h 6691450"/>
              <a:gd name="connsiteX285" fmla="*/ 3669919 w 7772400"/>
              <a:gd name="connsiteY285" fmla="*/ 6520544 h 6691450"/>
              <a:gd name="connsiteX286" fmla="*/ 3610184 w 7772400"/>
              <a:gd name="connsiteY286" fmla="*/ 6519858 h 6691450"/>
              <a:gd name="connsiteX287" fmla="*/ 3595078 w 7772400"/>
              <a:gd name="connsiteY287" fmla="*/ 6519171 h 6691450"/>
              <a:gd name="connsiteX288" fmla="*/ 3551136 w 7772400"/>
              <a:gd name="connsiteY288" fmla="*/ 6517798 h 6691450"/>
              <a:gd name="connsiteX289" fmla="*/ 3504446 w 7772400"/>
              <a:gd name="connsiteY289" fmla="*/ 6502698 h 6691450"/>
              <a:gd name="connsiteX290" fmla="*/ 3490714 w 7772400"/>
              <a:gd name="connsiteY290" fmla="*/ 6497894 h 6691450"/>
              <a:gd name="connsiteX291" fmla="*/ 3455697 w 7772400"/>
              <a:gd name="connsiteY291" fmla="*/ 6485539 h 6691450"/>
              <a:gd name="connsiteX292" fmla="*/ 3440592 w 7772400"/>
              <a:gd name="connsiteY292" fmla="*/ 6480048 h 6691450"/>
              <a:gd name="connsiteX293" fmla="*/ 3402828 w 7772400"/>
              <a:gd name="connsiteY293" fmla="*/ 6466320 h 6691450"/>
              <a:gd name="connsiteX294" fmla="*/ 3393216 w 7772400"/>
              <a:gd name="connsiteY294" fmla="*/ 6462888 h 6691450"/>
              <a:gd name="connsiteX295" fmla="*/ 3390469 w 7772400"/>
              <a:gd name="connsiteY295" fmla="*/ 6461516 h 6691450"/>
              <a:gd name="connsiteX296" fmla="*/ 3992624 w 7772400"/>
              <a:gd name="connsiteY296" fmla="*/ 6377092 h 6691450"/>
              <a:gd name="connsiteX297" fmla="*/ 3996057 w 7772400"/>
              <a:gd name="connsiteY297" fmla="*/ 6376406 h 6691450"/>
              <a:gd name="connsiteX298" fmla="*/ 4333182 w 7772400"/>
              <a:gd name="connsiteY298" fmla="*/ 179830 h 6691450"/>
              <a:gd name="connsiteX299" fmla="*/ 4381931 w 7772400"/>
              <a:gd name="connsiteY299" fmla="*/ 183948 h 6691450"/>
              <a:gd name="connsiteX300" fmla="*/ 4393604 w 7772400"/>
              <a:gd name="connsiteY300" fmla="*/ 185321 h 6691450"/>
              <a:gd name="connsiteX301" fmla="*/ 4441666 w 7772400"/>
              <a:gd name="connsiteY301" fmla="*/ 190125 h 6691450"/>
              <a:gd name="connsiteX302" fmla="*/ 4488355 w 7772400"/>
              <a:gd name="connsiteY302" fmla="*/ 201794 h 6691450"/>
              <a:gd name="connsiteX303" fmla="*/ 4499341 w 7772400"/>
              <a:gd name="connsiteY303" fmla="*/ 204539 h 6691450"/>
              <a:gd name="connsiteX304" fmla="*/ 4546717 w 7772400"/>
              <a:gd name="connsiteY304" fmla="*/ 217580 h 6691450"/>
              <a:gd name="connsiteX305" fmla="*/ 4548090 w 7772400"/>
              <a:gd name="connsiteY305" fmla="*/ 218267 h 6691450"/>
              <a:gd name="connsiteX306" fmla="*/ 4579674 w 7772400"/>
              <a:gd name="connsiteY306" fmla="*/ 227876 h 6691450"/>
              <a:gd name="connsiteX307" fmla="*/ 4535045 w 7772400"/>
              <a:gd name="connsiteY307" fmla="*/ 227876 h 6691450"/>
              <a:gd name="connsiteX308" fmla="*/ 4533671 w 7772400"/>
              <a:gd name="connsiteY308" fmla="*/ 227876 h 6691450"/>
              <a:gd name="connsiteX309" fmla="*/ 4530925 w 7772400"/>
              <a:gd name="connsiteY309" fmla="*/ 227876 h 6691450"/>
              <a:gd name="connsiteX310" fmla="*/ 4511013 w 7772400"/>
              <a:gd name="connsiteY310" fmla="*/ 227876 h 6691450"/>
              <a:gd name="connsiteX311" fmla="*/ 4507580 w 7772400"/>
              <a:gd name="connsiteY311" fmla="*/ 227876 h 6691450"/>
              <a:gd name="connsiteX312" fmla="*/ 4484922 w 7772400"/>
              <a:gd name="connsiteY312" fmla="*/ 227876 h 6691450"/>
              <a:gd name="connsiteX313" fmla="*/ 4478743 w 7772400"/>
              <a:gd name="connsiteY313" fmla="*/ 227876 h 6691450"/>
              <a:gd name="connsiteX314" fmla="*/ 4460204 w 7772400"/>
              <a:gd name="connsiteY314" fmla="*/ 228562 h 6691450"/>
              <a:gd name="connsiteX315" fmla="*/ 4454711 w 7772400"/>
              <a:gd name="connsiteY315" fmla="*/ 228562 h 6691450"/>
              <a:gd name="connsiteX316" fmla="*/ 4432053 w 7772400"/>
              <a:gd name="connsiteY316" fmla="*/ 229249 h 6691450"/>
              <a:gd name="connsiteX317" fmla="*/ 4296105 w 7772400"/>
              <a:gd name="connsiteY317" fmla="*/ 178457 h 6691450"/>
              <a:gd name="connsiteX318" fmla="*/ 4329749 w 7772400"/>
              <a:gd name="connsiteY318" fmla="*/ 180516 h 6691450"/>
              <a:gd name="connsiteX319" fmla="*/ 4333182 w 7772400"/>
              <a:gd name="connsiteY319" fmla="*/ 179830 h 6691450"/>
              <a:gd name="connsiteX320" fmla="*/ 4726608 w 7772400"/>
              <a:gd name="connsiteY320" fmla="*/ 231994 h 6691450"/>
              <a:gd name="connsiteX321" fmla="*/ 4716309 w 7772400"/>
              <a:gd name="connsiteY321" fmla="*/ 231308 h 6691450"/>
              <a:gd name="connsiteX322" fmla="*/ 4705323 w 7772400"/>
              <a:gd name="connsiteY322" fmla="*/ 230621 h 6691450"/>
              <a:gd name="connsiteX323" fmla="*/ 4657261 w 7772400"/>
              <a:gd name="connsiteY323" fmla="*/ 228562 h 6691450"/>
              <a:gd name="connsiteX324" fmla="*/ 4653141 w 7772400"/>
              <a:gd name="connsiteY324" fmla="*/ 227189 h 6691450"/>
              <a:gd name="connsiteX325" fmla="*/ 4597526 w 7772400"/>
              <a:gd name="connsiteY325" fmla="*/ 210030 h 6691450"/>
              <a:gd name="connsiteX326" fmla="*/ 4591347 w 7772400"/>
              <a:gd name="connsiteY326" fmla="*/ 207971 h 6691450"/>
              <a:gd name="connsiteX327" fmla="*/ 4726608 w 7772400"/>
              <a:gd name="connsiteY327" fmla="*/ 231994 h 6691450"/>
              <a:gd name="connsiteX328" fmla="*/ 4294045 w 7772400"/>
              <a:gd name="connsiteY328" fmla="*/ 156493 h 6691450"/>
              <a:gd name="connsiteX329" fmla="*/ 4283746 w 7772400"/>
              <a:gd name="connsiteY329" fmla="*/ 155807 h 6691450"/>
              <a:gd name="connsiteX330" fmla="*/ 4272760 w 7772400"/>
              <a:gd name="connsiteY330" fmla="*/ 155120 h 6691450"/>
              <a:gd name="connsiteX331" fmla="*/ 4225385 w 7772400"/>
              <a:gd name="connsiteY331" fmla="*/ 153061 h 6691450"/>
              <a:gd name="connsiteX332" fmla="*/ 4160843 w 7772400"/>
              <a:gd name="connsiteY332" fmla="*/ 133156 h 6691450"/>
              <a:gd name="connsiteX333" fmla="*/ 4294045 w 7772400"/>
              <a:gd name="connsiteY333" fmla="*/ 156493 h 6691450"/>
              <a:gd name="connsiteX334" fmla="*/ 962624 w 7772400"/>
              <a:gd name="connsiteY334" fmla="*/ 5504026 h 6691450"/>
              <a:gd name="connsiteX335" fmla="*/ 273270 w 7772400"/>
              <a:gd name="connsiteY335" fmla="*/ 4482702 h 6691450"/>
              <a:gd name="connsiteX336" fmla="*/ 20598 w 7772400"/>
              <a:gd name="connsiteY336" fmla="*/ 3232817 h 6691450"/>
              <a:gd name="connsiteX337" fmla="*/ 273270 w 7772400"/>
              <a:gd name="connsiteY337" fmla="*/ 1982245 h 6691450"/>
              <a:gd name="connsiteX338" fmla="*/ 962624 w 7772400"/>
              <a:gd name="connsiteY338" fmla="*/ 960922 h 6691450"/>
              <a:gd name="connsiteX339" fmla="*/ 1984983 w 7772400"/>
              <a:gd name="connsiteY339" fmla="*/ 272490 h 6691450"/>
              <a:gd name="connsiteX340" fmla="*/ 3237356 w 7772400"/>
              <a:gd name="connsiteY340" fmla="*/ 20591 h 6691450"/>
              <a:gd name="connsiteX341" fmla="*/ 4009103 w 7772400"/>
              <a:gd name="connsiteY341" fmla="*/ 113252 h 6691450"/>
              <a:gd name="connsiteX342" fmla="*/ 4009103 w 7772400"/>
              <a:gd name="connsiteY342" fmla="*/ 113252 h 6691450"/>
              <a:gd name="connsiteX343" fmla="*/ 4219891 w 7772400"/>
              <a:gd name="connsiteY343" fmla="*/ 172966 h 6691450"/>
              <a:gd name="connsiteX344" fmla="*/ 4427934 w 7772400"/>
              <a:gd name="connsiteY344" fmla="*/ 247781 h 6691450"/>
              <a:gd name="connsiteX345" fmla="*/ 4427934 w 7772400"/>
              <a:gd name="connsiteY345" fmla="*/ 247781 h 6691450"/>
              <a:gd name="connsiteX346" fmla="*/ 4535045 w 7772400"/>
              <a:gd name="connsiteY346" fmla="*/ 293081 h 6691450"/>
              <a:gd name="connsiteX347" fmla="*/ 4540537 w 7772400"/>
              <a:gd name="connsiteY347" fmla="*/ 295140 h 6691450"/>
              <a:gd name="connsiteX348" fmla="*/ 4590660 w 7772400"/>
              <a:gd name="connsiteY348" fmla="*/ 317791 h 6691450"/>
              <a:gd name="connsiteX349" fmla="*/ 4592033 w 7772400"/>
              <a:gd name="connsiteY349" fmla="*/ 318477 h 6691450"/>
              <a:gd name="connsiteX350" fmla="*/ 4640782 w 7772400"/>
              <a:gd name="connsiteY350" fmla="*/ 341814 h 6691450"/>
              <a:gd name="connsiteX351" fmla="*/ 4650395 w 7772400"/>
              <a:gd name="connsiteY351" fmla="*/ 346618 h 6691450"/>
              <a:gd name="connsiteX352" fmla="*/ 4695024 w 7772400"/>
              <a:gd name="connsiteY352" fmla="*/ 368582 h 6691450"/>
              <a:gd name="connsiteX353" fmla="*/ 4699144 w 7772400"/>
              <a:gd name="connsiteY353" fmla="*/ 370641 h 6691450"/>
              <a:gd name="connsiteX354" fmla="*/ 4743774 w 7772400"/>
              <a:gd name="connsiteY354" fmla="*/ 393978 h 6691450"/>
              <a:gd name="connsiteX355" fmla="*/ 4757506 w 7772400"/>
              <a:gd name="connsiteY355" fmla="*/ 401528 h 6691450"/>
              <a:gd name="connsiteX356" fmla="*/ 4793896 w 7772400"/>
              <a:gd name="connsiteY356" fmla="*/ 421433 h 6691450"/>
              <a:gd name="connsiteX357" fmla="*/ 4811061 w 7772400"/>
              <a:gd name="connsiteY357" fmla="*/ 431042 h 6691450"/>
              <a:gd name="connsiteX358" fmla="*/ 4842645 w 7772400"/>
              <a:gd name="connsiteY358" fmla="*/ 448888 h 6691450"/>
              <a:gd name="connsiteX359" fmla="*/ 4863243 w 7772400"/>
              <a:gd name="connsiteY359" fmla="*/ 460556 h 6691450"/>
              <a:gd name="connsiteX360" fmla="*/ 4885215 w 7772400"/>
              <a:gd name="connsiteY360" fmla="*/ 473597 h 6691450"/>
              <a:gd name="connsiteX361" fmla="*/ 4926411 w 7772400"/>
              <a:gd name="connsiteY361" fmla="*/ 498307 h 6691450"/>
              <a:gd name="connsiteX362" fmla="*/ 4938083 w 7772400"/>
              <a:gd name="connsiteY362" fmla="*/ 505171 h 6691450"/>
              <a:gd name="connsiteX363" fmla="*/ 5510714 w 7772400"/>
              <a:gd name="connsiteY363" fmla="*/ 960236 h 6691450"/>
              <a:gd name="connsiteX364" fmla="*/ 5678247 w 7772400"/>
              <a:gd name="connsiteY364" fmla="*/ 1140752 h 6691450"/>
              <a:gd name="connsiteX365" fmla="*/ 5701591 w 7772400"/>
              <a:gd name="connsiteY365" fmla="*/ 1168207 h 6691450"/>
              <a:gd name="connsiteX366" fmla="*/ 5708457 w 7772400"/>
              <a:gd name="connsiteY366" fmla="*/ 1176443 h 6691450"/>
              <a:gd name="connsiteX367" fmla="*/ 5885602 w 7772400"/>
              <a:gd name="connsiteY367" fmla="*/ 1409124 h 6691450"/>
              <a:gd name="connsiteX368" fmla="*/ 6103257 w 7772400"/>
              <a:gd name="connsiteY368" fmla="*/ 1772902 h 6691450"/>
              <a:gd name="connsiteX369" fmla="*/ 6106690 w 7772400"/>
              <a:gd name="connsiteY369" fmla="*/ 1779079 h 6691450"/>
              <a:gd name="connsiteX370" fmla="*/ 6125228 w 7772400"/>
              <a:gd name="connsiteY370" fmla="*/ 1816143 h 6691450"/>
              <a:gd name="connsiteX371" fmla="*/ 6135527 w 7772400"/>
              <a:gd name="connsiteY371" fmla="*/ 1838107 h 6691450"/>
              <a:gd name="connsiteX372" fmla="*/ 6143080 w 7772400"/>
              <a:gd name="connsiteY372" fmla="*/ 1853207 h 6691450"/>
              <a:gd name="connsiteX373" fmla="*/ 6169171 w 7772400"/>
              <a:gd name="connsiteY373" fmla="*/ 1908803 h 6691450"/>
              <a:gd name="connsiteX374" fmla="*/ 6170544 w 7772400"/>
              <a:gd name="connsiteY374" fmla="*/ 1911549 h 6691450"/>
              <a:gd name="connsiteX375" fmla="*/ 6201442 w 7772400"/>
              <a:gd name="connsiteY375" fmla="*/ 1981559 h 6691450"/>
              <a:gd name="connsiteX376" fmla="*/ 6260490 w 7772400"/>
              <a:gd name="connsiteY376" fmla="*/ 2130502 h 6691450"/>
              <a:gd name="connsiteX377" fmla="*/ 6261177 w 7772400"/>
              <a:gd name="connsiteY377" fmla="*/ 2132561 h 6691450"/>
              <a:gd name="connsiteX378" fmla="*/ 6286581 w 7772400"/>
              <a:gd name="connsiteY378" fmla="*/ 2205317 h 6691450"/>
              <a:gd name="connsiteX379" fmla="*/ 6287268 w 7772400"/>
              <a:gd name="connsiteY379" fmla="*/ 2207376 h 6691450"/>
              <a:gd name="connsiteX380" fmla="*/ 6296880 w 7772400"/>
              <a:gd name="connsiteY380" fmla="*/ 2236203 h 6691450"/>
              <a:gd name="connsiteX381" fmla="*/ 6304433 w 7772400"/>
              <a:gd name="connsiteY381" fmla="*/ 2259540 h 6691450"/>
              <a:gd name="connsiteX382" fmla="*/ 6311299 w 7772400"/>
              <a:gd name="connsiteY382" fmla="*/ 2282190 h 6691450"/>
              <a:gd name="connsiteX383" fmla="*/ 6325031 w 7772400"/>
              <a:gd name="connsiteY383" fmla="*/ 2328864 h 6691450"/>
              <a:gd name="connsiteX384" fmla="*/ 6329151 w 7772400"/>
              <a:gd name="connsiteY384" fmla="*/ 2342591 h 6691450"/>
              <a:gd name="connsiteX385" fmla="*/ 6342883 w 7772400"/>
              <a:gd name="connsiteY385" fmla="*/ 2391324 h 6691450"/>
              <a:gd name="connsiteX386" fmla="*/ 6343570 w 7772400"/>
              <a:gd name="connsiteY386" fmla="*/ 2393383 h 6691450"/>
              <a:gd name="connsiteX387" fmla="*/ 6449307 w 7772400"/>
              <a:gd name="connsiteY387" fmla="*/ 3046810 h 6691450"/>
              <a:gd name="connsiteX388" fmla="*/ 6449307 w 7772400"/>
              <a:gd name="connsiteY388" fmla="*/ 3051615 h 6691450"/>
              <a:gd name="connsiteX389" fmla="*/ 6453427 w 7772400"/>
              <a:gd name="connsiteY389" fmla="*/ 3165553 h 6691450"/>
              <a:gd name="connsiteX390" fmla="*/ 6453427 w 7772400"/>
              <a:gd name="connsiteY390" fmla="*/ 3177907 h 6691450"/>
              <a:gd name="connsiteX391" fmla="*/ 6454113 w 7772400"/>
              <a:gd name="connsiteY391" fmla="*/ 3232817 h 6691450"/>
              <a:gd name="connsiteX392" fmla="*/ 6454113 w 7772400"/>
              <a:gd name="connsiteY392" fmla="*/ 3272627 h 6691450"/>
              <a:gd name="connsiteX393" fmla="*/ 6453427 w 7772400"/>
              <a:gd name="connsiteY393" fmla="*/ 3297336 h 6691450"/>
              <a:gd name="connsiteX394" fmla="*/ 6453427 w 7772400"/>
              <a:gd name="connsiteY394" fmla="*/ 3311750 h 6691450"/>
              <a:gd name="connsiteX395" fmla="*/ 6452054 w 7772400"/>
              <a:gd name="connsiteY395" fmla="*/ 3346755 h 6691450"/>
              <a:gd name="connsiteX396" fmla="*/ 6452054 w 7772400"/>
              <a:gd name="connsiteY396" fmla="*/ 3350873 h 6691450"/>
              <a:gd name="connsiteX397" fmla="*/ 6394378 w 7772400"/>
              <a:gd name="connsiteY397" fmla="*/ 3851926 h 6691450"/>
              <a:gd name="connsiteX398" fmla="*/ 6394378 w 7772400"/>
              <a:gd name="connsiteY398" fmla="*/ 3852612 h 6691450"/>
              <a:gd name="connsiteX399" fmla="*/ 6387512 w 7772400"/>
              <a:gd name="connsiteY399" fmla="*/ 3886930 h 6691450"/>
              <a:gd name="connsiteX400" fmla="*/ 6386139 w 7772400"/>
              <a:gd name="connsiteY400" fmla="*/ 3893794 h 6691450"/>
              <a:gd name="connsiteX401" fmla="*/ 6379960 w 7772400"/>
              <a:gd name="connsiteY401" fmla="*/ 3921936 h 6691450"/>
              <a:gd name="connsiteX402" fmla="*/ 6376527 w 7772400"/>
              <a:gd name="connsiteY402" fmla="*/ 3937036 h 6691450"/>
              <a:gd name="connsiteX403" fmla="*/ 6371720 w 7772400"/>
              <a:gd name="connsiteY403" fmla="*/ 3956941 h 6691450"/>
              <a:gd name="connsiteX404" fmla="*/ 6365541 w 7772400"/>
              <a:gd name="connsiteY404" fmla="*/ 3982337 h 6691450"/>
              <a:gd name="connsiteX405" fmla="*/ 6363481 w 7772400"/>
              <a:gd name="connsiteY405" fmla="*/ 3991945 h 6691450"/>
              <a:gd name="connsiteX406" fmla="*/ 6200755 w 7772400"/>
              <a:gd name="connsiteY406" fmla="*/ 4483389 h 6691450"/>
              <a:gd name="connsiteX407" fmla="*/ 5885602 w 7772400"/>
              <a:gd name="connsiteY407" fmla="*/ 5056510 h 6691450"/>
              <a:gd name="connsiteX408" fmla="*/ 5878736 w 7772400"/>
              <a:gd name="connsiteY408" fmla="*/ 5066119 h 6691450"/>
              <a:gd name="connsiteX409" fmla="*/ 5865004 w 7772400"/>
              <a:gd name="connsiteY409" fmla="*/ 5086024 h 6691450"/>
              <a:gd name="connsiteX410" fmla="*/ 5851958 w 7772400"/>
              <a:gd name="connsiteY410" fmla="*/ 5103870 h 6691450"/>
              <a:gd name="connsiteX411" fmla="*/ 5843719 w 7772400"/>
              <a:gd name="connsiteY411" fmla="*/ 5115538 h 6691450"/>
              <a:gd name="connsiteX412" fmla="*/ 5825181 w 7772400"/>
              <a:gd name="connsiteY412" fmla="*/ 5140248 h 6691450"/>
              <a:gd name="connsiteX413" fmla="*/ 5821748 w 7772400"/>
              <a:gd name="connsiteY413" fmla="*/ 5145052 h 6691450"/>
              <a:gd name="connsiteX414" fmla="*/ 5544358 w 7772400"/>
              <a:gd name="connsiteY414" fmla="*/ 5471079 h 6691450"/>
              <a:gd name="connsiteX415" fmla="*/ 5518953 w 7772400"/>
              <a:gd name="connsiteY415" fmla="*/ 5497162 h 6691450"/>
              <a:gd name="connsiteX416" fmla="*/ 5516207 w 7772400"/>
              <a:gd name="connsiteY416" fmla="*/ 5499907 h 6691450"/>
              <a:gd name="connsiteX417" fmla="*/ 5492862 w 7772400"/>
              <a:gd name="connsiteY417" fmla="*/ 5523244 h 6691450"/>
              <a:gd name="connsiteX418" fmla="*/ 5488056 w 7772400"/>
              <a:gd name="connsiteY418" fmla="*/ 5528049 h 6691450"/>
              <a:gd name="connsiteX419" fmla="*/ 5466771 w 7772400"/>
              <a:gd name="connsiteY419" fmla="*/ 5548640 h 6691450"/>
              <a:gd name="connsiteX420" fmla="*/ 5459905 w 7772400"/>
              <a:gd name="connsiteY420" fmla="*/ 5555504 h 6691450"/>
              <a:gd name="connsiteX421" fmla="*/ 5439994 w 7772400"/>
              <a:gd name="connsiteY421" fmla="*/ 5574722 h 6691450"/>
              <a:gd name="connsiteX422" fmla="*/ 5431068 w 7772400"/>
              <a:gd name="connsiteY422" fmla="*/ 5582959 h 6691450"/>
              <a:gd name="connsiteX423" fmla="*/ 5412529 w 7772400"/>
              <a:gd name="connsiteY423" fmla="*/ 5600118 h 6691450"/>
              <a:gd name="connsiteX424" fmla="*/ 5402230 w 7772400"/>
              <a:gd name="connsiteY424" fmla="*/ 5609727 h 6691450"/>
              <a:gd name="connsiteX425" fmla="*/ 5384378 w 7772400"/>
              <a:gd name="connsiteY425" fmla="*/ 5625513 h 6691450"/>
              <a:gd name="connsiteX426" fmla="*/ 5372706 w 7772400"/>
              <a:gd name="connsiteY426" fmla="*/ 5635809 h 6691450"/>
              <a:gd name="connsiteX427" fmla="*/ 5356227 w 7772400"/>
              <a:gd name="connsiteY427" fmla="*/ 5650223 h 6691450"/>
              <a:gd name="connsiteX428" fmla="*/ 5343182 w 7772400"/>
              <a:gd name="connsiteY428" fmla="*/ 5661892 h 6691450"/>
              <a:gd name="connsiteX429" fmla="*/ 5328763 w 7772400"/>
              <a:gd name="connsiteY429" fmla="*/ 5674246 h 6691450"/>
              <a:gd name="connsiteX430" fmla="*/ 5312971 w 7772400"/>
              <a:gd name="connsiteY430" fmla="*/ 5687287 h 6691450"/>
              <a:gd name="connsiteX431" fmla="*/ 5300612 w 7772400"/>
              <a:gd name="connsiteY431" fmla="*/ 5697583 h 6691450"/>
              <a:gd name="connsiteX432" fmla="*/ 5282761 w 7772400"/>
              <a:gd name="connsiteY432" fmla="*/ 5712683 h 6691450"/>
              <a:gd name="connsiteX433" fmla="*/ 5273148 w 7772400"/>
              <a:gd name="connsiteY433" fmla="*/ 5720233 h 6691450"/>
              <a:gd name="connsiteX434" fmla="*/ 5251863 w 7772400"/>
              <a:gd name="connsiteY434" fmla="*/ 5737393 h 6691450"/>
              <a:gd name="connsiteX435" fmla="*/ 5246370 w 7772400"/>
              <a:gd name="connsiteY435" fmla="*/ 5742197 h 6691450"/>
              <a:gd name="connsiteX436" fmla="*/ 5220966 w 7772400"/>
              <a:gd name="connsiteY436" fmla="*/ 5762788 h 6691450"/>
              <a:gd name="connsiteX437" fmla="*/ 5219593 w 7772400"/>
              <a:gd name="connsiteY437" fmla="*/ 5763475 h 6691450"/>
              <a:gd name="connsiteX438" fmla="*/ 4489042 w 7772400"/>
              <a:gd name="connsiteY438" fmla="*/ 6193144 h 6691450"/>
              <a:gd name="connsiteX439" fmla="*/ 4000864 w 7772400"/>
              <a:gd name="connsiteY439" fmla="*/ 6354442 h 6691450"/>
              <a:gd name="connsiteX440" fmla="*/ 3993311 w 7772400"/>
              <a:gd name="connsiteY440" fmla="*/ 6356501 h 6691450"/>
              <a:gd name="connsiteX441" fmla="*/ 3987818 w 7772400"/>
              <a:gd name="connsiteY441" fmla="*/ 6357874 h 6691450"/>
              <a:gd name="connsiteX442" fmla="*/ 3339660 w 7772400"/>
              <a:gd name="connsiteY442" fmla="*/ 6443670 h 6691450"/>
              <a:gd name="connsiteX443" fmla="*/ 3294344 w 7772400"/>
              <a:gd name="connsiteY443" fmla="*/ 6445043 h 6691450"/>
              <a:gd name="connsiteX444" fmla="*/ 3285418 w 7772400"/>
              <a:gd name="connsiteY444" fmla="*/ 6445043 h 6691450"/>
              <a:gd name="connsiteX445" fmla="*/ 3270313 w 7772400"/>
              <a:gd name="connsiteY445" fmla="*/ 6445043 h 6691450"/>
              <a:gd name="connsiteX446" fmla="*/ 3237356 w 7772400"/>
              <a:gd name="connsiteY446" fmla="*/ 6445043 h 6691450"/>
              <a:gd name="connsiteX447" fmla="*/ 3182427 w 7772400"/>
              <a:gd name="connsiteY447" fmla="*/ 6444357 h 6691450"/>
              <a:gd name="connsiteX448" fmla="*/ 3172815 w 7772400"/>
              <a:gd name="connsiteY448" fmla="*/ 6444357 h 6691450"/>
              <a:gd name="connsiteX449" fmla="*/ 3117199 w 7772400"/>
              <a:gd name="connsiteY449" fmla="*/ 6442984 h 6691450"/>
              <a:gd name="connsiteX450" fmla="*/ 2896798 w 7772400"/>
              <a:gd name="connsiteY450" fmla="*/ 6427197 h 6691450"/>
              <a:gd name="connsiteX451" fmla="*/ 2896798 w 7772400"/>
              <a:gd name="connsiteY451" fmla="*/ 6427197 h 6691450"/>
              <a:gd name="connsiteX452" fmla="*/ 1985670 w 7772400"/>
              <a:gd name="connsiteY452" fmla="*/ 6192458 h 6691450"/>
              <a:gd name="connsiteX453" fmla="*/ 962624 w 7772400"/>
              <a:gd name="connsiteY453" fmla="*/ 5504026 h 6691450"/>
              <a:gd name="connsiteX454" fmla="*/ 3045792 w 7772400"/>
              <a:gd name="connsiteY454" fmla="*/ 6460143 h 6691450"/>
              <a:gd name="connsiteX455" fmla="*/ 3114453 w 7772400"/>
              <a:gd name="connsiteY455" fmla="*/ 6463575 h 6691450"/>
              <a:gd name="connsiteX456" fmla="*/ 3117886 w 7772400"/>
              <a:gd name="connsiteY456" fmla="*/ 6464948 h 6691450"/>
              <a:gd name="connsiteX457" fmla="*/ 3173501 w 7772400"/>
              <a:gd name="connsiteY457" fmla="*/ 6482107 h 6691450"/>
              <a:gd name="connsiteX458" fmla="*/ 3179681 w 7772400"/>
              <a:gd name="connsiteY458" fmla="*/ 6484166 h 6691450"/>
              <a:gd name="connsiteX459" fmla="*/ 3045792 w 7772400"/>
              <a:gd name="connsiteY459" fmla="*/ 6460143 h 6691450"/>
              <a:gd name="connsiteX460" fmla="*/ 3478355 w 7772400"/>
              <a:gd name="connsiteY460" fmla="*/ 6535644 h 6691450"/>
              <a:gd name="connsiteX461" fmla="*/ 3488654 w 7772400"/>
              <a:gd name="connsiteY461" fmla="*/ 6536330 h 6691450"/>
              <a:gd name="connsiteX462" fmla="*/ 3499640 w 7772400"/>
              <a:gd name="connsiteY462" fmla="*/ 6537017 h 6691450"/>
              <a:gd name="connsiteX463" fmla="*/ 3547703 w 7772400"/>
              <a:gd name="connsiteY463" fmla="*/ 6539076 h 6691450"/>
              <a:gd name="connsiteX464" fmla="*/ 3551822 w 7772400"/>
              <a:gd name="connsiteY464" fmla="*/ 6540449 h 6691450"/>
              <a:gd name="connsiteX465" fmla="*/ 3607438 w 7772400"/>
              <a:gd name="connsiteY465" fmla="*/ 6557608 h 6691450"/>
              <a:gd name="connsiteX466" fmla="*/ 3613617 w 7772400"/>
              <a:gd name="connsiteY466" fmla="*/ 6559667 h 6691450"/>
              <a:gd name="connsiteX467" fmla="*/ 3478355 w 7772400"/>
              <a:gd name="connsiteY467" fmla="*/ 6535644 h 6691450"/>
              <a:gd name="connsiteX468" fmla="*/ 7499130 w 7772400"/>
              <a:gd name="connsiteY468" fmla="*/ 4709892 h 6691450"/>
              <a:gd name="connsiteX469" fmla="*/ 6809776 w 7772400"/>
              <a:gd name="connsiteY469" fmla="*/ 5731215 h 6691450"/>
              <a:gd name="connsiteX470" fmla="*/ 5787417 w 7772400"/>
              <a:gd name="connsiteY470" fmla="*/ 6419647 h 6691450"/>
              <a:gd name="connsiteX471" fmla="*/ 4535045 w 7772400"/>
              <a:gd name="connsiteY471" fmla="*/ 6671546 h 6691450"/>
              <a:gd name="connsiteX472" fmla="*/ 3910231 w 7772400"/>
              <a:gd name="connsiteY472" fmla="*/ 6611145 h 6691450"/>
              <a:gd name="connsiteX473" fmla="*/ 3919157 w 7772400"/>
              <a:gd name="connsiteY473" fmla="*/ 6611832 h 6691450"/>
              <a:gd name="connsiteX474" fmla="*/ 3945935 w 7772400"/>
              <a:gd name="connsiteY474" fmla="*/ 6613204 h 6691450"/>
              <a:gd name="connsiteX475" fmla="*/ 3964474 w 7772400"/>
              <a:gd name="connsiteY475" fmla="*/ 6613891 h 6691450"/>
              <a:gd name="connsiteX476" fmla="*/ 3992624 w 7772400"/>
              <a:gd name="connsiteY476" fmla="*/ 6614577 h 6691450"/>
              <a:gd name="connsiteX477" fmla="*/ 4010476 w 7772400"/>
              <a:gd name="connsiteY477" fmla="*/ 6615263 h 6691450"/>
              <a:gd name="connsiteX478" fmla="*/ 4041373 w 7772400"/>
              <a:gd name="connsiteY478" fmla="*/ 6615950 h 6691450"/>
              <a:gd name="connsiteX479" fmla="*/ 4056479 w 7772400"/>
              <a:gd name="connsiteY479" fmla="*/ 6615950 h 6691450"/>
              <a:gd name="connsiteX480" fmla="*/ 4101795 w 7772400"/>
              <a:gd name="connsiteY480" fmla="*/ 6615950 h 6691450"/>
              <a:gd name="connsiteX481" fmla="*/ 5361721 w 7772400"/>
              <a:gd name="connsiteY481" fmla="*/ 6361992 h 6691450"/>
              <a:gd name="connsiteX482" fmla="*/ 6390945 w 7772400"/>
              <a:gd name="connsiteY482" fmla="*/ 5669441 h 6691450"/>
              <a:gd name="connsiteX483" fmla="*/ 7084420 w 7772400"/>
              <a:gd name="connsiteY483" fmla="*/ 4641941 h 6691450"/>
              <a:gd name="connsiteX484" fmla="*/ 7339151 w 7772400"/>
              <a:gd name="connsiteY484" fmla="*/ 3383819 h 6691450"/>
              <a:gd name="connsiteX485" fmla="*/ 7153080 w 7772400"/>
              <a:gd name="connsiteY485" fmla="*/ 2302095 h 6691450"/>
              <a:gd name="connsiteX486" fmla="*/ 7080299 w 7772400"/>
              <a:gd name="connsiteY486" fmla="*/ 2116088 h 6691450"/>
              <a:gd name="connsiteX487" fmla="*/ 6638124 w 7772400"/>
              <a:gd name="connsiteY487" fmla="*/ 1375492 h 6691450"/>
              <a:gd name="connsiteX488" fmla="*/ 6276969 w 7772400"/>
              <a:gd name="connsiteY488" fmla="*/ 990436 h 6691450"/>
              <a:gd name="connsiteX489" fmla="*/ 5858138 w 7772400"/>
              <a:gd name="connsiteY489" fmla="*/ 668527 h 6691450"/>
              <a:gd name="connsiteX490" fmla="*/ 5856078 w 7772400"/>
              <a:gd name="connsiteY490" fmla="*/ 667155 h 6691450"/>
              <a:gd name="connsiteX491" fmla="*/ 5805269 w 7772400"/>
              <a:gd name="connsiteY491" fmla="*/ 634895 h 6691450"/>
              <a:gd name="connsiteX492" fmla="*/ 5787417 w 7772400"/>
              <a:gd name="connsiteY492" fmla="*/ 623913 h 6691450"/>
              <a:gd name="connsiteX493" fmla="*/ 5751714 w 7772400"/>
              <a:gd name="connsiteY493" fmla="*/ 601949 h 6691450"/>
              <a:gd name="connsiteX494" fmla="*/ 5730429 w 7772400"/>
              <a:gd name="connsiteY494" fmla="*/ 589594 h 6691450"/>
              <a:gd name="connsiteX495" fmla="*/ 5696785 w 7772400"/>
              <a:gd name="connsiteY495" fmla="*/ 570376 h 6691450"/>
              <a:gd name="connsiteX496" fmla="*/ 5674814 w 7772400"/>
              <a:gd name="connsiteY496" fmla="*/ 558021 h 6691450"/>
              <a:gd name="connsiteX497" fmla="*/ 5640483 w 7772400"/>
              <a:gd name="connsiteY497" fmla="*/ 539489 h 6691450"/>
              <a:gd name="connsiteX498" fmla="*/ 5619198 w 7772400"/>
              <a:gd name="connsiteY498" fmla="*/ 527821 h 6691450"/>
              <a:gd name="connsiteX499" fmla="*/ 5582121 w 7772400"/>
              <a:gd name="connsiteY499" fmla="*/ 508602 h 6691450"/>
              <a:gd name="connsiteX500" fmla="*/ 5562897 w 7772400"/>
              <a:gd name="connsiteY500" fmla="*/ 498993 h 6691450"/>
              <a:gd name="connsiteX501" fmla="*/ 5512774 w 7772400"/>
              <a:gd name="connsiteY501" fmla="*/ 474284 h 6691450"/>
              <a:gd name="connsiteX502" fmla="*/ 5507281 w 7772400"/>
              <a:gd name="connsiteY502" fmla="*/ 471538 h 6691450"/>
              <a:gd name="connsiteX503" fmla="*/ 5450980 w 7772400"/>
              <a:gd name="connsiteY503" fmla="*/ 444770 h 6691450"/>
              <a:gd name="connsiteX504" fmla="*/ 5433127 w 7772400"/>
              <a:gd name="connsiteY504" fmla="*/ 436533 h 6691450"/>
              <a:gd name="connsiteX505" fmla="*/ 5393991 w 7772400"/>
              <a:gd name="connsiteY505" fmla="*/ 419374 h 6691450"/>
              <a:gd name="connsiteX506" fmla="*/ 5372020 w 7772400"/>
              <a:gd name="connsiteY506" fmla="*/ 409765 h 6691450"/>
              <a:gd name="connsiteX507" fmla="*/ 5335629 w 7772400"/>
              <a:gd name="connsiteY507" fmla="*/ 394665 h 6691450"/>
              <a:gd name="connsiteX508" fmla="*/ 5312971 w 7772400"/>
              <a:gd name="connsiteY508" fmla="*/ 385055 h 6691450"/>
              <a:gd name="connsiteX509" fmla="*/ 5276581 w 7772400"/>
              <a:gd name="connsiteY509" fmla="*/ 370641 h 6691450"/>
              <a:gd name="connsiteX510" fmla="*/ 5253923 w 7772400"/>
              <a:gd name="connsiteY510" fmla="*/ 361719 h 6691450"/>
              <a:gd name="connsiteX511" fmla="*/ 5215473 w 7772400"/>
              <a:gd name="connsiteY511" fmla="*/ 347305 h 6691450"/>
              <a:gd name="connsiteX512" fmla="*/ 5194874 w 7772400"/>
              <a:gd name="connsiteY512" fmla="*/ 339755 h 6691450"/>
              <a:gd name="connsiteX513" fmla="*/ 5145439 w 7772400"/>
              <a:gd name="connsiteY513" fmla="*/ 322595 h 6691450"/>
              <a:gd name="connsiteX514" fmla="*/ 5135140 w 7772400"/>
              <a:gd name="connsiteY514" fmla="*/ 319163 h 6691450"/>
              <a:gd name="connsiteX515" fmla="*/ 5075405 w 7772400"/>
              <a:gd name="connsiteY515" fmla="*/ 299945 h 6691450"/>
              <a:gd name="connsiteX516" fmla="*/ 5056867 w 7772400"/>
              <a:gd name="connsiteY516" fmla="*/ 294454 h 6691450"/>
              <a:gd name="connsiteX517" fmla="*/ 5023909 w 7772400"/>
              <a:gd name="connsiteY517" fmla="*/ 284158 h 6691450"/>
              <a:gd name="connsiteX518" fmla="*/ 6918947 w 7772400"/>
              <a:gd name="connsiteY518" fmla="*/ 1303422 h 6691450"/>
              <a:gd name="connsiteX519" fmla="*/ 7751802 w 7772400"/>
              <a:gd name="connsiteY519" fmla="*/ 3459320 h 6691450"/>
              <a:gd name="connsiteX520" fmla="*/ 7499130 w 7772400"/>
              <a:gd name="connsiteY520" fmla="*/ 4709892 h 669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Lst>
            <a:rect l="l" t="t" r="r" b="b"/>
            <a:pathLst>
              <a:path w="7772400" h="6691450">
                <a:moveTo>
                  <a:pt x="6935425" y="1289695"/>
                </a:moveTo>
                <a:cubicBezTo>
                  <a:pt x="6399185" y="698728"/>
                  <a:pt x="5668634" y="328086"/>
                  <a:pt x="4878348" y="244349"/>
                </a:cubicBezTo>
                <a:cubicBezTo>
                  <a:pt x="4736907" y="209344"/>
                  <a:pt x="4591347" y="183948"/>
                  <a:pt x="4445786" y="168848"/>
                </a:cubicBezTo>
                <a:cubicBezTo>
                  <a:pt x="4305031" y="134529"/>
                  <a:pt x="4159470" y="109133"/>
                  <a:pt x="4014596" y="93347"/>
                </a:cubicBezTo>
                <a:cubicBezTo>
                  <a:pt x="3761924" y="31573"/>
                  <a:pt x="3502386" y="0"/>
                  <a:pt x="3237356" y="0"/>
                </a:cubicBezTo>
                <a:cubicBezTo>
                  <a:pt x="2799987" y="0"/>
                  <a:pt x="2376350" y="85797"/>
                  <a:pt x="1977430" y="253958"/>
                </a:cubicBezTo>
                <a:cubicBezTo>
                  <a:pt x="1591557" y="416628"/>
                  <a:pt x="1245507" y="649995"/>
                  <a:pt x="948205" y="947195"/>
                </a:cubicBezTo>
                <a:cubicBezTo>
                  <a:pt x="650904" y="1244394"/>
                  <a:pt x="417458" y="1589640"/>
                  <a:pt x="254731" y="1974695"/>
                </a:cubicBezTo>
                <a:cubicBezTo>
                  <a:pt x="85826" y="2372792"/>
                  <a:pt x="0" y="2796284"/>
                  <a:pt x="0" y="3232817"/>
                </a:cubicBezTo>
                <a:cubicBezTo>
                  <a:pt x="0" y="3669350"/>
                  <a:pt x="85826" y="4092842"/>
                  <a:pt x="254731" y="4490939"/>
                </a:cubicBezTo>
                <a:cubicBezTo>
                  <a:pt x="417458" y="4875994"/>
                  <a:pt x="650904" y="5221926"/>
                  <a:pt x="948205" y="5518439"/>
                </a:cubicBezTo>
                <a:cubicBezTo>
                  <a:pt x="1245507" y="5815639"/>
                  <a:pt x="1591557" y="6048319"/>
                  <a:pt x="1977430" y="6210990"/>
                </a:cubicBezTo>
                <a:cubicBezTo>
                  <a:pt x="2271299" y="6335223"/>
                  <a:pt x="2578899" y="6414156"/>
                  <a:pt x="2894739" y="6447102"/>
                </a:cubicBezTo>
                <a:cubicBezTo>
                  <a:pt x="3036180" y="6481421"/>
                  <a:pt x="3181054" y="6506817"/>
                  <a:pt x="3326615" y="6522603"/>
                </a:cubicBezTo>
                <a:cubicBezTo>
                  <a:pt x="3468056" y="6557608"/>
                  <a:pt x="3613617" y="6583004"/>
                  <a:pt x="3759178" y="6598104"/>
                </a:cubicBezTo>
                <a:cubicBezTo>
                  <a:pt x="4011849" y="6659878"/>
                  <a:pt x="4272760" y="6691451"/>
                  <a:pt x="4535045" y="6691451"/>
                </a:cubicBezTo>
                <a:cubicBezTo>
                  <a:pt x="4972414" y="6691451"/>
                  <a:pt x="5396051" y="6605654"/>
                  <a:pt x="5794970" y="6437493"/>
                </a:cubicBezTo>
                <a:cubicBezTo>
                  <a:pt x="6180157" y="6274823"/>
                  <a:pt x="6526894" y="6041456"/>
                  <a:pt x="6824195" y="5744942"/>
                </a:cubicBezTo>
                <a:cubicBezTo>
                  <a:pt x="7121496" y="5447743"/>
                  <a:pt x="7354942" y="5102497"/>
                  <a:pt x="7517669" y="4717442"/>
                </a:cubicBezTo>
                <a:cubicBezTo>
                  <a:pt x="7686574" y="4318659"/>
                  <a:pt x="7772400" y="3895167"/>
                  <a:pt x="7772400" y="3459320"/>
                </a:cubicBezTo>
                <a:cubicBezTo>
                  <a:pt x="7772400" y="2655577"/>
                  <a:pt x="7475099" y="1884780"/>
                  <a:pt x="6935425" y="1289695"/>
                </a:cubicBezTo>
                <a:close/>
                <a:moveTo>
                  <a:pt x="4939457" y="281413"/>
                </a:moveTo>
                <a:cubicBezTo>
                  <a:pt x="4950442" y="284158"/>
                  <a:pt x="4962115" y="287590"/>
                  <a:pt x="4973100" y="291022"/>
                </a:cubicBezTo>
                <a:cubicBezTo>
                  <a:pt x="4983399" y="293768"/>
                  <a:pt x="4993699" y="296513"/>
                  <a:pt x="5003311" y="299259"/>
                </a:cubicBezTo>
                <a:cubicBezTo>
                  <a:pt x="5013610" y="302004"/>
                  <a:pt x="5024596" y="305436"/>
                  <a:pt x="5034895" y="308868"/>
                </a:cubicBezTo>
                <a:cubicBezTo>
                  <a:pt x="5045881" y="312300"/>
                  <a:pt x="5056180" y="315045"/>
                  <a:pt x="5067166" y="318477"/>
                </a:cubicBezTo>
                <a:cubicBezTo>
                  <a:pt x="5076778" y="321223"/>
                  <a:pt x="5085704" y="324654"/>
                  <a:pt x="5095316" y="327400"/>
                </a:cubicBezTo>
                <a:cubicBezTo>
                  <a:pt x="5106989" y="331518"/>
                  <a:pt x="5118661" y="334950"/>
                  <a:pt x="5131020" y="339068"/>
                </a:cubicBezTo>
                <a:cubicBezTo>
                  <a:pt x="5139259" y="341814"/>
                  <a:pt x="5147499" y="344559"/>
                  <a:pt x="5155051" y="347305"/>
                </a:cubicBezTo>
                <a:cubicBezTo>
                  <a:pt x="5168097" y="351423"/>
                  <a:pt x="5180456" y="356228"/>
                  <a:pt x="5193502" y="361032"/>
                </a:cubicBezTo>
                <a:cubicBezTo>
                  <a:pt x="5200368" y="363778"/>
                  <a:pt x="5207920" y="366523"/>
                  <a:pt x="5214786" y="369269"/>
                </a:cubicBezTo>
                <a:cubicBezTo>
                  <a:pt x="5228518" y="374073"/>
                  <a:pt x="5242251" y="379564"/>
                  <a:pt x="5255296" y="384369"/>
                </a:cubicBezTo>
                <a:cubicBezTo>
                  <a:pt x="5261476" y="386428"/>
                  <a:pt x="5266968" y="389174"/>
                  <a:pt x="5273148" y="391233"/>
                </a:cubicBezTo>
                <a:cubicBezTo>
                  <a:pt x="5287567" y="396724"/>
                  <a:pt x="5302672" y="402901"/>
                  <a:pt x="5317091" y="408392"/>
                </a:cubicBezTo>
                <a:cubicBezTo>
                  <a:pt x="5321897" y="410451"/>
                  <a:pt x="5326703" y="412510"/>
                  <a:pt x="5331510" y="414569"/>
                </a:cubicBezTo>
                <a:cubicBezTo>
                  <a:pt x="5347302" y="420747"/>
                  <a:pt x="5363093" y="427610"/>
                  <a:pt x="5378199" y="434474"/>
                </a:cubicBezTo>
                <a:cubicBezTo>
                  <a:pt x="5382319" y="435847"/>
                  <a:pt x="5385752" y="437906"/>
                  <a:pt x="5389871" y="439965"/>
                </a:cubicBezTo>
                <a:cubicBezTo>
                  <a:pt x="5406350" y="446829"/>
                  <a:pt x="5422828" y="454379"/>
                  <a:pt x="5438620" y="461929"/>
                </a:cubicBezTo>
                <a:cubicBezTo>
                  <a:pt x="5441367" y="463302"/>
                  <a:pt x="5444800" y="464675"/>
                  <a:pt x="5447546" y="466047"/>
                </a:cubicBezTo>
                <a:cubicBezTo>
                  <a:pt x="5464712" y="474284"/>
                  <a:pt x="5481877" y="481834"/>
                  <a:pt x="5499042" y="490070"/>
                </a:cubicBezTo>
                <a:cubicBezTo>
                  <a:pt x="5500415" y="490757"/>
                  <a:pt x="5501788" y="491443"/>
                  <a:pt x="5503162" y="492129"/>
                </a:cubicBezTo>
                <a:cubicBezTo>
                  <a:pt x="5521700" y="501052"/>
                  <a:pt x="5540239" y="509975"/>
                  <a:pt x="5558090" y="519584"/>
                </a:cubicBezTo>
                <a:cubicBezTo>
                  <a:pt x="5558090" y="519584"/>
                  <a:pt x="5558777" y="519584"/>
                  <a:pt x="5558777" y="520271"/>
                </a:cubicBezTo>
                <a:cubicBezTo>
                  <a:pt x="5578002" y="529880"/>
                  <a:pt x="5597913" y="540176"/>
                  <a:pt x="5617138" y="550471"/>
                </a:cubicBezTo>
                <a:cubicBezTo>
                  <a:pt x="5617138" y="550471"/>
                  <a:pt x="5617138" y="550471"/>
                  <a:pt x="5617138" y="550471"/>
                </a:cubicBezTo>
                <a:cubicBezTo>
                  <a:pt x="5675500" y="582044"/>
                  <a:pt x="5733862" y="614990"/>
                  <a:pt x="5790164" y="649995"/>
                </a:cubicBezTo>
                <a:cubicBezTo>
                  <a:pt x="5809388" y="661664"/>
                  <a:pt x="5827927" y="673332"/>
                  <a:pt x="5846465" y="685687"/>
                </a:cubicBezTo>
                <a:cubicBezTo>
                  <a:pt x="5865004" y="697355"/>
                  <a:pt x="5883542" y="709710"/>
                  <a:pt x="5901394" y="722064"/>
                </a:cubicBezTo>
                <a:cubicBezTo>
                  <a:pt x="5937784" y="746774"/>
                  <a:pt x="5973488" y="772170"/>
                  <a:pt x="6008505" y="797565"/>
                </a:cubicBezTo>
                <a:cubicBezTo>
                  <a:pt x="6043522" y="823648"/>
                  <a:pt x="6078539" y="850416"/>
                  <a:pt x="6112869" y="877185"/>
                </a:cubicBezTo>
                <a:cubicBezTo>
                  <a:pt x="6300313" y="1027500"/>
                  <a:pt x="6470592" y="1198407"/>
                  <a:pt x="6620959" y="1387846"/>
                </a:cubicBezTo>
                <a:cubicBezTo>
                  <a:pt x="6828315" y="1648668"/>
                  <a:pt x="6992414" y="1936945"/>
                  <a:pt x="7109824" y="2246499"/>
                </a:cubicBezTo>
                <a:cubicBezTo>
                  <a:pt x="7117376" y="2267090"/>
                  <a:pt x="7124929" y="2287681"/>
                  <a:pt x="7132482" y="2308959"/>
                </a:cubicBezTo>
                <a:cubicBezTo>
                  <a:pt x="7257444" y="2652832"/>
                  <a:pt x="7319239" y="3014551"/>
                  <a:pt x="7319239" y="3383819"/>
                </a:cubicBezTo>
                <a:cubicBezTo>
                  <a:pt x="7319239" y="3817607"/>
                  <a:pt x="7234100" y="4238354"/>
                  <a:pt x="7066567" y="4634391"/>
                </a:cubicBezTo>
                <a:cubicBezTo>
                  <a:pt x="6904528" y="5016701"/>
                  <a:pt x="6672455" y="5360574"/>
                  <a:pt x="6377213" y="5655714"/>
                </a:cubicBezTo>
                <a:cubicBezTo>
                  <a:pt x="6081972" y="5950854"/>
                  <a:pt x="5737981" y="6182162"/>
                  <a:pt x="5354854" y="6344146"/>
                </a:cubicBezTo>
                <a:cubicBezTo>
                  <a:pt x="4957995" y="6510935"/>
                  <a:pt x="4536418" y="6596045"/>
                  <a:pt x="4102482" y="6596045"/>
                </a:cubicBezTo>
                <a:cubicBezTo>
                  <a:pt x="4088063" y="6596045"/>
                  <a:pt x="4074331" y="6596045"/>
                  <a:pt x="4059912" y="6596045"/>
                </a:cubicBezTo>
                <a:cubicBezTo>
                  <a:pt x="4048926" y="6596045"/>
                  <a:pt x="4038627" y="6595359"/>
                  <a:pt x="4027641" y="6595359"/>
                </a:cubicBezTo>
                <a:cubicBezTo>
                  <a:pt x="4024208" y="6595359"/>
                  <a:pt x="4020775" y="6595359"/>
                  <a:pt x="4017342" y="6595359"/>
                </a:cubicBezTo>
                <a:cubicBezTo>
                  <a:pt x="4006356" y="6595359"/>
                  <a:pt x="3995371" y="6594672"/>
                  <a:pt x="3983699" y="6593986"/>
                </a:cubicBezTo>
                <a:cubicBezTo>
                  <a:pt x="3980265" y="6593986"/>
                  <a:pt x="3977519" y="6593986"/>
                  <a:pt x="3974086" y="6593986"/>
                </a:cubicBezTo>
                <a:cubicBezTo>
                  <a:pt x="3962413" y="6593299"/>
                  <a:pt x="3950741" y="6593299"/>
                  <a:pt x="3939069" y="6592613"/>
                </a:cubicBezTo>
                <a:cubicBezTo>
                  <a:pt x="3936322" y="6592613"/>
                  <a:pt x="3933576" y="6592613"/>
                  <a:pt x="3931516" y="6591927"/>
                </a:cubicBezTo>
                <a:cubicBezTo>
                  <a:pt x="3919844" y="6591240"/>
                  <a:pt x="3908858" y="6590554"/>
                  <a:pt x="3897186" y="6589868"/>
                </a:cubicBezTo>
                <a:cubicBezTo>
                  <a:pt x="3894440" y="6589868"/>
                  <a:pt x="3891693" y="6589868"/>
                  <a:pt x="3888947" y="6589181"/>
                </a:cubicBezTo>
                <a:cubicBezTo>
                  <a:pt x="3878648" y="6588495"/>
                  <a:pt x="3869035" y="6587808"/>
                  <a:pt x="3858736" y="6587122"/>
                </a:cubicBezTo>
                <a:cubicBezTo>
                  <a:pt x="3854616" y="6587122"/>
                  <a:pt x="3850496" y="6586436"/>
                  <a:pt x="3846377" y="6586436"/>
                </a:cubicBezTo>
                <a:cubicBezTo>
                  <a:pt x="3837451" y="6585749"/>
                  <a:pt x="3828525" y="6585063"/>
                  <a:pt x="3818913" y="6584377"/>
                </a:cubicBezTo>
                <a:cubicBezTo>
                  <a:pt x="3814106" y="6583690"/>
                  <a:pt x="3808614" y="6583690"/>
                  <a:pt x="3803807" y="6583004"/>
                </a:cubicBezTo>
                <a:cubicBezTo>
                  <a:pt x="3796255" y="6582318"/>
                  <a:pt x="3789389" y="6581631"/>
                  <a:pt x="3781836" y="6580945"/>
                </a:cubicBezTo>
                <a:cubicBezTo>
                  <a:pt x="3774970" y="6580259"/>
                  <a:pt x="3768104" y="6579572"/>
                  <a:pt x="3761237" y="6578886"/>
                </a:cubicBezTo>
                <a:cubicBezTo>
                  <a:pt x="3745446" y="6574768"/>
                  <a:pt x="3730340" y="6571336"/>
                  <a:pt x="3714548" y="6567217"/>
                </a:cubicBezTo>
                <a:cubicBezTo>
                  <a:pt x="3711115" y="6566531"/>
                  <a:pt x="3706996" y="6565158"/>
                  <a:pt x="3703563" y="6564472"/>
                </a:cubicBezTo>
                <a:cubicBezTo>
                  <a:pt x="3687770" y="6560354"/>
                  <a:pt x="3671978" y="6556235"/>
                  <a:pt x="3656187" y="6551431"/>
                </a:cubicBezTo>
                <a:cubicBezTo>
                  <a:pt x="3655500" y="6551431"/>
                  <a:pt x="3655500" y="6551431"/>
                  <a:pt x="3654813" y="6550745"/>
                </a:cubicBezTo>
                <a:cubicBezTo>
                  <a:pt x="3644514" y="6547999"/>
                  <a:pt x="3633529" y="6544567"/>
                  <a:pt x="3623229" y="6541135"/>
                </a:cubicBezTo>
                <a:cubicBezTo>
                  <a:pt x="3638335" y="6541135"/>
                  <a:pt x="3653440" y="6541135"/>
                  <a:pt x="3668545" y="6541135"/>
                </a:cubicBezTo>
                <a:cubicBezTo>
                  <a:pt x="4105915" y="6541135"/>
                  <a:pt x="4529552" y="6455339"/>
                  <a:pt x="4928471" y="6287177"/>
                </a:cubicBezTo>
                <a:cubicBezTo>
                  <a:pt x="5313658" y="6124507"/>
                  <a:pt x="5660395" y="5891140"/>
                  <a:pt x="5957696" y="5594627"/>
                </a:cubicBezTo>
                <a:cubicBezTo>
                  <a:pt x="6254997" y="5297427"/>
                  <a:pt x="6488444" y="4952182"/>
                  <a:pt x="6651170" y="4567127"/>
                </a:cubicBezTo>
                <a:cubicBezTo>
                  <a:pt x="6820075" y="4168343"/>
                  <a:pt x="6905901" y="3744851"/>
                  <a:pt x="6905901" y="3309005"/>
                </a:cubicBezTo>
                <a:cubicBezTo>
                  <a:pt x="6905901" y="2610277"/>
                  <a:pt x="6686187" y="1945181"/>
                  <a:pt x="6270789" y="1385787"/>
                </a:cubicBezTo>
                <a:cubicBezTo>
                  <a:pt x="6070986" y="1116729"/>
                  <a:pt x="5831360" y="880617"/>
                  <a:pt x="5558777" y="684314"/>
                </a:cubicBezTo>
                <a:cubicBezTo>
                  <a:pt x="5542298" y="672646"/>
                  <a:pt x="5525133" y="660291"/>
                  <a:pt x="5508654" y="648623"/>
                </a:cubicBezTo>
                <a:cubicBezTo>
                  <a:pt x="5503162" y="644504"/>
                  <a:pt x="5497669" y="641072"/>
                  <a:pt x="5492176" y="637641"/>
                </a:cubicBezTo>
                <a:cubicBezTo>
                  <a:pt x="5480504" y="630090"/>
                  <a:pt x="5469518" y="621854"/>
                  <a:pt x="5457846" y="614304"/>
                </a:cubicBezTo>
                <a:cubicBezTo>
                  <a:pt x="5450980" y="610186"/>
                  <a:pt x="5444800" y="605381"/>
                  <a:pt x="5437934" y="601263"/>
                </a:cubicBezTo>
                <a:cubicBezTo>
                  <a:pt x="5427635" y="594399"/>
                  <a:pt x="5417336" y="587535"/>
                  <a:pt x="5406350" y="580672"/>
                </a:cubicBezTo>
                <a:cubicBezTo>
                  <a:pt x="5399484" y="575867"/>
                  <a:pt x="5391931" y="571749"/>
                  <a:pt x="5385065" y="566944"/>
                </a:cubicBezTo>
                <a:cubicBezTo>
                  <a:pt x="5374766" y="560767"/>
                  <a:pt x="5365154" y="554589"/>
                  <a:pt x="5354854" y="548412"/>
                </a:cubicBezTo>
                <a:cubicBezTo>
                  <a:pt x="5347302" y="543607"/>
                  <a:pt x="5339749" y="539489"/>
                  <a:pt x="5332196" y="534685"/>
                </a:cubicBezTo>
                <a:cubicBezTo>
                  <a:pt x="5321897" y="528507"/>
                  <a:pt x="5312285" y="523016"/>
                  <a:pt x="5301986" y="516839"/>
                </a:cubicBezTo>
                <a:cubicBezTo>
                  <a:pt x="5294433" y="512034"/>
                  <a:pt x="5286194" y="507916"/>
                  <a:pt x="5278641" y="503111"/>
                </a:cubicBezTo>
                <a:cubicBezTo>
                  <a:pt x="5268342" y="497620"/>
                  <a:pt x="5258729" y="491443"/>
                  <a:pt x="5248430" y="485952"/>
                </a:cubicBezTo>
                <a:cubicBezTo>
                  <a:pt x="5240877" y="481834"/>
                  <a:pt x="5232638" y="477029"/>
                  <a:pt x="5225085" y="472911"/>
                </a:cubicBezTo>
                <a:cubicBezTo>
                  <a:pt x="5214786" y="467420"/>
                  <a:pt x="5205174" y="461929"/>
                  <a:pt x="5194874" y="456438"/>
                </a:cubicBezTo>
                <a:cubicBezTo>
                  <a:pt x="5186636" y="452320"/>
                  <a:pt x="5179083" y="448202"/>
                  <a:pt x="5170843" y="444083"/>
                </a:cubicBezTo>
                <a:cubicBezTo>
                  <a:pt x="5160544" y="438592"/>
                  <a:pt x="5150245" y="433788"/>
                  <a:pt x="5139946" y="428297"/>
                </a:cubicBezTo>
                <a:cubicBezTo>
                  <a:pt x="5131707" y="424179"/>
                  <a:pt x="5124154" y="420060"/>
                  <a:pt x="5115915" y="415942"/>
                </a:cubicBezTo>
                <a:cubicBezTo>
                  <a:pt x="5105615" y="410451"/>
                  <a:pt x="5095316" y="405646"/>
                  <a:pt x="5084331" y="400842"/>
                </a:cubicBezTo>
                <a:cubicBezTo>
                  <a:pt x="5076778" y="396724"/>
                  <a:pt x="5068539" y="393292"/>
                  <a:pt x="5060986" y="389174"/>
                </a:cubicBezTo>
                <a:cubicBezTo>
                  <a:pt x="5050000" y="383683"/>
                  <a:pt x="5039015" y="378878"/>
                  <a:pt x="5028716" y="374073"/>
                </a:cubicBezTo>
                <a:cubicBezTo>
                  <a:pt x="5021163" y="370641"/>
                  <a:pt x="5013610" y="367210"/>
                  <a:pt x="5006057" y="363778"/>
                </a:cubicBezTo>
                <a:cubicBezTo>
                  <a:pt x="4994385" y="358287"/>
                  <a:pt x="4982713" y="353482"/>
                  <a:pt x="4971041" y="347991"/>
                </a:cubicBezTo>
                <a:cubicBezTo>
                  <a:pt x="4964174" y="345246"/>
                  <a:pt x="4957308" y="341814"/>
                  <a:pt x="4949756" y="338382"/>
                </a:cubicBezTo>
                <a:cubicBezTo>
                  <a:pt x="4936024" y="332205"/>
                  <a:pt x="4922292" y="326714"/>
                  <a:pt x="4908559" y="321223"/>
                </a:cubicBezTo>
                <a:cubicBezTo>
                  <a:pt x="4903753" y="319163"/>
                  <a:pt x="4898260" y="317104"/>
                  <a:pt x="4893454" y="315045"/>
                </a:cubicBezTo>
                <a:cubicBezTo>
                  <a:pt x="4874915" y="307495"/>
                  <a:pt x="4855691" y="299945"/>
                  <a:pt x="4837152" y="292395"/>
                </a:cubicBezTo>
                <a:cubicBezTo>
                  <a:pt x="4832346" y="290336"/>
                  <a:pt x="4826853" y="288277"/>
                  <a:pt x="4822047" y="286904"/>
                </a:cubicBezTo>
                <a:cubicBezTo>
                  <a:pt x="4808314" y="281413"/>
                  <a:pt x="4794582" y="276608"/>
                  <a:pt x="4780164" y="271117"/>
                </a:cubicBezTo>
                <a:cubicBezTo>
                  <a:pt x="4772611" y="268372"/>
                  <a:pt x="4765058" y="265626"/>
                  <a:pt x="4757506" y="262881"/>
                </a:cubicBezTo>
                <a:cubicBezTo>
                  <a:pt x="4747893" y="259449"/>
                  <a:pt x="4738280" y="256017"/>
                  <a:pt x="4728668" y="252585"/>
                </a:cubicBezTo>
                <a:cubicBezTo>
                  <a:pt x="4739654" y="253272"/>
                  <a:pt x="4750640" y="253958"/>
                  <a:pt x="4761625" y="254644"/>
                </a:cubicBezTo>
                <a:cubicBezTo>
                  <a:pt x="4762312" y="254644"/>
                  <a:pt x="4763685" y="254644"/>
                  <a:pt x="4764372" y="254644"/>
                </a:cubicBezTo>
                <a:cubicBezTo>
                  <a:pt x="4780850" y="256017"/>
                  <a:pt x="4796642" y="257390"/>
                  <a:pt x="4813121" y="258763"/>
                </a:cubicBezTo>
                <a:cubicBezTo>
                  <a:pt x="4817240" y="259449"/>
                  <a:pt x="4821360" y="259449"/>
                  <a:pt x="4825480" y="260135"/>
                </a:cubicBezTo>
                <a:cubicBezTo>
                  <a:pt x="4841271" y="261508"/>
                  <a:pt x="4857750" y="262881"/>
                  <a:pt x="4873542" y="264940"/>
                </a:cubicBezTo>
                <a:cubicBezTo>
                  <a:pt x="4885215" y="267685"/>
                  <a:pt x="4896887" y="271117"/>
                  <a:pt x="4908559" y="273863"/>
                </a:cubicBezTo>
                <a:cubicBezTo>
                  <a:pt x="4920231" y="276608"/>
                  <a:pt x="4929844" y="278667"/>
                  <a:pt x="4939457" y="281413"/>
                </a:cubicBezTo>
                <a:close/>
                <a:moveTo>
                  <a:pt x="3272373" y="6488284"/>
                </a:moveTo>
                <a:cubicBezTo>
                  <a:pt x="3256581" y="6484166"/>
                  <a:pt x="3240789" y="6480048"/>
                  <a:pt x="3224997" y="6475244"/>
                </a:cubicBezTo>
                <a:cubicBezTo>
                  <a:pt x="3224310" y="6475244"/>
                  <a:pt x="3224310" y="6475244"/>
                  <a:pt x="3223624" y="6474557"/>
                </a:cubicBezTo>
                <a:cubicBezTo>
                  <a:pt x="3212638" y="6471812"/>
                  <a:pt x="3202339" y="6468380"/>
                  <a:pt x="3192040" y="6464948"/>
                </a:cubicBezTo>
                <a:cubicBezTo>
                  <a:pt x="3192726" y="6464948"/>
                  <a:pt x="3193413" y="6464948"/>
                  <a:pt x="3194100" y="6464948"/>
                </a:cubicBezTo>
                <a:cubicBezTo>
                  <a:pt x="3196159" y="6464948"/>
                  <a:pt x="3198219" y="6464948"/>
                  <a:pt x="3200279" y="6464948"/>
                </a:cubicBezTo>
                <a:cubicBezTo>
                  <a:pt x="3212638" y="6464948"/>
                  <a:pt x="3224310" y="6464948"/>
                  <a:pt x="3236669" y="6464948"/>
                </a:cubicBezTo>
                <a:cubicBezTo>
                  <a:pt x="3237356" y="6464948"/>
                  <a:pt x="3237356" y="6464948"/>
                  <a:pt x="3238042" y="6464948"/>
                </a:cubicBezTo>
                <a:cubicBezTo>
                  <a:pt x="3238729" y="6464948"/>
                  <a:pt x="3238729" y="6464948"/>
                  <a:pt x="3239416" y="6464948"/>
                </a:cubicBezTo>
                <a:cubicBezTo>
                  <a:pt x="3251088" y="6464948"/>
                  <a:pt x="3262074" y="6464948"/>
                  <a:pt x="3273746" y="6464948"/>
                </a:cubicBezTo>
                <a:cubicBezTo>
                  <a:pt x="3277179" y="6464948"/>
                  <a:pt x="3281299" y="6464948"/>
                  <a:pt x="3284732" y="6464948"/>
                </a:cubicBezTo>
                <a:cubicBezTo>
                  <a:pt x="3291598" y="6464948"/>
                  <a:pt x="3298464" y="6464948"/>
                  <a:pt x="3304643" y="6464261"/>
                </a:cubicBezTo>
                <a:cubicBezTo>
                  <a:pt x="3315629" y="6464261"/>
                  <a:pt x="3327301" y="6463575"/>
                  <a:pt x="3338287" y="6463575"/>
                </a:cubicBezTo>
                <a:cubicBezTo>
                  <a:pt x="3352706" y="6469752"/>
                  <a:pt x="3367811" y="6475244"/>
                  <a:pt x="3382917" y="6480734"/>
                </a:cubicBezTo>
                <a:cubicBezTo>
                  <a:pt x="3386350" y="6482107"/>
                  <a:pt x="3390469" y="6483480"/>
                  <a:pt x="3393902" y="6484853"/>
                </a:cubicBezTo>
                <a:cubicBezTo>
                  <a:pt x="3420680" y="6495148"/>
                  <a:pt x="3447458" y="6504757"/>
                  <a:pt x="3474235" y="6513680"/>
                </a:cubicBezTo>
                <a:cubicBezTo>
                  <a:pt x="3463250" y="6512994"/>
                  <a:pt x="3451577" y="6512307"/>
                  <a:pt x="3440592" y="6511621"/>
                </a:cubicBezTo>
                <a:cubicBezTo>
                  <a:pt x="3439905" y="6511621"/>
                  <a:pt x="3439905" y="6511621"/>
                  <a:pt x="3439218" y="6511621"/>
                </a:cubicBezTo>
                <a:cubicBezTo>
                  <a:pt x="3422740" y="6510248"/>
                  <a:pt x="3406261" y="6508876"/>
                  <a:pt x="3390469" y="6507503"/>
                </a:cubicBezTo>
                <a:cubicBezTo>
                  <a:pt x="3386350" y="6506817"/>
                  <a:pt x="3382230" y="6506817"/>
                  <a:pt x="3378797" y="6506130"/>
                </a:cubicBezTo>
                <a:cubicBezTo>
                  <a:pt x="3363005" y="6504757"/>
                  <a:pt x="3346526" y="6503385"/>
                  <a:pt x="3330734" y="6501326"/>
                </a:cubicBezTo>
                <a:cubicBezTo>
                  <a:pt x="3314942" y="6497207"/>
                  <a:pt x="3299837" y="6493775"/>
                  <a:pt x="3284045" y="6489657"/>
                </a:cubicBezTo>
                <a:cubicBezTo>
                  <a:pt x="3279239" y="6489657"/>
                  <a:pt x="3275806" y="6488971"/>
                  <a:pt x="3272373" y="6488284"/>
                </a:cubicBezTo>
                <a:close/>
                <a:moveTo>
                  <a:pt x="3996057" y="6376406"/>
                </a:moveTo>
                <a:cubicBezTo>
                  <a:pt x="4001550" y="6375033"/>
                  <a:pt x="4007043" y="6373660"/>
                  <a:pt x="4012536" y="6372288"/>
                </a:cubicBezTo>
                <a:cubicBezTo>
                  <a:pt x="4020775" y="6370228"/>
                  <a:pt x="4029701" y="6368169"/>
                  <a:pt x="4037940" y="6366110"/>
                </a:cubicBezTo>
                <a:cubicBezTo>
                  <a:pt x="4038627" y="6366110"/>
                  <a:pt x="4039314" y="6365424"/>
                  <a:pt x="4040000" y="6365424"/>
                </a:cubicBezTo>
                <a:cubicBezTo>
                  <a:pt x="4460891" y="6258349"/>
                  <a:pt x="4855004" y="6067538"/>
                  <a:pt x="5201741" y="5802598"/>
                </a:cubicBezTo>
                <a:cubicBezTo>
                  <a:pt x="5202427" y="5801911"/>
                  <a:pt x="5202427" y="5801911"/>
                  <a:pt x="5203114" y="5801225"/>
                </a:cubicBezTo>
                <a:cubicBezTo>
                  <a:pt x="5212040" y="5794361"/>
                  <a:pt x="5221652" y="5786811"/>
                  <a:pt x="5230578" y="5779947"/>
                </a:cubicBezTo>
                <a:cubicBezTo>
                  <a:pt x="5231951" y="5778575"/>
                  <a:pt x="5234011" y="5777202"/>
                  <a:pt x="5235385" y="5775829"/>
                </a:cubicBezTo>
                <a:cubicBezTo>
                  <a:pt x="5243624" y="5769652"/>
                  <a:pt x="5251176" y="5763475"/>
                  <a:pt x="5259416" y="5756611"/>
                </a:cubicBezTo>
                <a:cubicBezTo>
                  <a:pt x="5262162" y="5754552"/>
                  <a:pt x="5264222" y="5752492"/>
                  <a:pt x="5266968" y="5750433"/>
                </a:cubicBezTo>
                <a:cubicBezTo>
                  <a:pt x="5273834" y="5744942"/>
                  <a:pt x="5280700" y="5738765"/>
                  <a:pt x="5288253" y="5733274"/>
                </a:cubicBezTo>
                <a:cubicBezTo>
                  <a:pt x="5291686" y="5730529"/>
                  <a:pt x="5295119" y="5727783"/>
                  <a:pt x="5297866" y="5725037"/>
                </a:cubicBezTo>
                <a:cubicBezTo>
                  <a:pt x="5304045" y="5719547"/>
                  <a:pt x="5310225" y="5714742"/>
                  <a:pt x="5316404" y="5709251"/>
                </a:cubicBezTo>
                <a:cubicBezTo>
                  <a:pt x="5320524" y="5705819"/>
                  <a:pt x="5323957" y="5703074"/>
                  <a:pt x="5328077" y="5699642"/>
                </a:cubicBezTo>
                <a:cubicBezTo>
                  <a:pt x="5333569" y="5694837"/>
                  <a:pt x="5339749" y="5690033"/>
                  <a:pt x="5345242" y="5685228"/>
                </a:cubicBezTo>
                <a:cubicBezTo>
                  <a:pt x="5349361" y="5681796"/>
                  <a:pt x="5354168" y="5677678"/>
                  <a:pt x="5358287" y="5674246"/>
                </a:cubicBezTo>
                <a:cubicBezTo>
                  <a:pt x="5363780" y="5669441"/>
                  <a:pt x="5368587" y="5665323"/>
                  <a:pt x="5374079" y="5660519"/>
                </a:cubicBezTo>
                <a:cubicBezTo>
                  <a:pt x="5378886" y="5656400"/>
                  <a:pt x="5383692" y="5652282"/>
                  <a:pt x="5387812" y="5648164"/>
                </a:cubicBezTo>
                <a:cubicBezTo>
                  <a:pt x="5392618" y="5644046"/>
                  <a:pt x="5397424" y="5639927"/>
                  <a:pt x="5402230" y="5635123"/>
                </a:cubicBezTo>
                <a:cubicBezTo>
                  <a:pt x="5407036" y="5630318"/>
                  <a:pt x="5412529" y="5626200"/>
                  <a:pt x="5417336" y="5621395"/>
                </a:cubicBezTo>
                <a:cubicBezTo>
                  <a:pt x="5421455" y="5617277"/>
                  <a:pt x="5426261" y="5613159"/>
                  <a:pt x="5430381" y="5609041"/>
                </a:cubicBezTo>
                <a:cubicBezTo>
                  <a:pt x="5435874" y="5604236"/>
                  <a:pt x="5440680" y="5599431"/>
                  <a:pt x="5446173" y="5594627"/>
                </a:cubicBezTo>
                <a:cubicBezTo>
                  <a:pt x="5450293" y="5591195"/>
                  <a:pt x="5453726" y="5587077"/>
                  <a:pt x="5457846" y="5583645"/>
                </a:cubicBezTo>
                <a:cubicBezTo>
                  <a:pt x="5463338" y="5578154"/>
                  <a:pt x="5468831" y="5573349"/>
                  <a:pt x="5474324" y="5567858"/>
                </a:cubicBezTo>
                <a:cubicBezTo>
                  <a:pt x="5477757" y="5564426"/>
                  <a:pt x="5481190" y="5560995"/>
                  <a:pt x="5484623" y="5558249"/>
                </a:cubicBezTo>
                <a:cubicBezTo>
                  <a:pt x="5490803" y="5552072"/>
                  <a:pt x="5496982" y="5546581"/>
                  <a:pt x="5502475" y="5540403"/>
                </a:cubicBezTo>
                <a:cubicBezTo>
                  <a:pt x="5505221" y="5537658"/>
                  <a:pt x="5507968" y="5534912"/>
                  <a:pt x="5510714" y="5532167"/>
                </a:cubicBezTo>
                <a:cubicBezTo>
                  <a:pt x="5515520" y="5527362"/>
                  <a:pt x="5521013" y="5522557"/>
                  <a:pt x="5525820" y="5517753"/>
                </a:cubicBezTo>
                <a:cubicBezTo>
                  <a:pt x="5527879" y="5515694"/>
                  <a:pt x="5529253" y="5514321"/>
                  <a:pt x="5531312" y="5512262"/>
                </a:cubicBezTo>
                <a:cubicBezTo>
                  <a:pt x="5533372" y="5510203"/>
                  <a:pt x="5534745" y="5508830"/>
                  <a:pt x="5536806" y="5506771"/>
                </a:cubicBezTo>
                <a:cubicBezTo>
                  <a:pt x="5544358" y="5499221"/>
                  <a:pt x="5551911" y="5490984"/>
                  <a:pt x="5559463" y="5483435"/>
                </a:cubicBezTo>
                <a:cubicBezTo>
                  <a:pt x="5559463" y="5483435"/>
                  <a:pt x="5559463" y="5483435"/>
                  <a:pt x="5560150" y="5482748"/>
                </a:cubicBezTo>
                <a:cubicBezTo>
                  <a:pt x="5560837" y="5482062"/>
                  <a:pt x="5560837" y="5482062"/>
                  <a:pt x="5561523" y="5481375"/>
                </a:cubicBezTo>
                <a:cubicBezTo>
                  <a:pt x="5652842" y="5387342"/>
                  <a:pt x="5738668" y="5288504"/>
                  <a:pt x="5816941" y="5184862"/>
                </a:cubicBezTo>
                <a:cubicBezTo>
                  <a:pt x="5816941" y="5184862"/>
                  <a:pt x="5816941" y="5184862"/>
                  <a:pt x="5816941" y="5184862"/>
                </a:cubicBezTo>
                <a:cubicBezTo>
                  <a:pt x="5824494" y="5175253"/>
                  <a:pt x="5832047" y="5164957"/>
                  <a:pt x="5839599" y="5155348"/>
                </a:cubicBezTo>
                <a:cubicBezTo>
                  <a:pt x="5840973" y="5153289"/>
                  <a:pt x="5842346" y="5151916"/>
                  <a:pt x="5843719" y="5149857"/>
                </a:cubicBezTo>
                <a:cubicBezTo>
                  <a:pt x="5849898" y="5141620"/>
                  <a:pt x="5855391" y="5133384"/>
                  <a:pt x="5861571" y="5125834"/>
                </a:cubicBezTo>
                <a:cubicBezTo>
                  <a:pt x="5864317" y="5121716"/>
                  <a:pt x="5867750" y="5117597"/>
                  <a:pt x="5870497" y="5113479"/>
                </a:cubicBezTo>
                <a:cubicBezTo>
                  <a:pt x="5874616" y="5107988"/>
                  <a:pt x="5878736" y="5101811"/>
                  <a:pt x="5882856" y="5096320"/>
                </a:cubicBezTo>
                <a:cubicBezTo>
                  <a:pt x="5887662" y="5089456"/>
                  <a:pt x="5892468" y="5081906"/>
                  <a:pt x="5897961" y="5075043"/>
                </a:cubicBezTo>
                <a:cubicBezTo>
                  <a:pt x="5900021" y="5072297"/>
                  <a:pt x="5902081" y="5069551"/>
                  <a:pt x="5904141" y="5066806"/>
                </a:cubicBezTo>
                <a:cubicBezTo>
                  <a:pt x="6130034" y="4740779"/>
                  <a:pt x="6292074" y="4378374"/>
                  <a:pt x="6384766" y="3995377"/>
                </a:cubicBezTo>
                <a:cubicBezTo>
                  <a:pt x="6385453" y="3992632"/>
                  <a:pt x="6386139" y="3989886"/>
                  <a:pt x="6386826" y="3987141"/>
                </a:cubicBezTo>
                <a:cubicBezTo>
                  <a:pt x="6388886" y="3978218"/>
                  <a:pt x="6390945" y="3969295"/>
                  <a:pt x="6393005" y="3960372"/>
                </a:cubicBezTo>
                <a:cubicBezTo>
                  <a:pt x="6394378" y="3954195"/>
                  <a:pt x="6395752" y="3948018"/>
                  <a:pt x="6397125" y="3941154"/>
                </a:cubicBezTo>
                <a:cubicBezTo>
                  <a:pt x="6398498" y="3935663"/>
                  <a:pt x="6399871" y="3930172"/>
                  <a:pt x="6400558" y="3924681"/>
                </a:cubicBezTo>
                <a:cubicBezTo>
                  <a:pt x="6402618" y="3915758"/>
                  <a:pt x="6404677" y="3906835"/>
                  <a:pt x="6406051" y="3897226"/>
                </a:cubicBezTo>
                <a:cubicBezTo>
                  <a:pt x="6406737" y="3894481"/>
                  <a:pt x="6407424" y="3891735"/>
                  <a:pt x="6408111" y="3888990"/>
                </a:cubicBezTo>
                <a:cubicBezTo>
                  <a:pt x="6410170" y="3878008"/>
                  <a:pt x="6412917" y="3866339"/>
                  <a:pt x="6414977" y="3855357"/>
                </a:cubicBezTo>
                <a:cubicBezTo>
                  <a:pt x="6414977" y="3854671"/>
                  <a:pt x="6414977" y="3853985"/>
                  <a:pt x="6414977" y="3853298"/>
                </a:cubicBezTo>
                <a:cubicBezTo>
                  <a:pt x="6447247" y="3687882"/>
                  <a:pt x="6466472" y="3519721"/>
                  <a:pt x="6472652" y="3349500"/>
                </a:cubicBezTo>
                <a:cubicBezTo>
                  <a:pt x="6472652" y="3348128"/>
                  <a:pt x="6472652" y="3346069"/>
                  <a:pt x="6472652" y="3344696"/>
                </a:cubicBezTo>
                <a:cubicBezTo>
                  <a:pt x="6473338" y="3333028"/>
                  <a:pt x="6473338" y="3322046"/>
                  <a:pt x="6473338" y="3310377"/>
                </a:cubicBezTo>
                <a:cubicBezTo>
                  <a:pt x="6473338" y="3305573"/>
                  <a:pt x="6473338" y="3300768"/>
                  <a:pt x="6473338" y="3295277"/>
                </a:cubicBezTo>
                <a:cubicBezTo>
                  <a:pt x="6473338" y="3287041"/>
                  <a:pt x="6474025" y="3278804"/>
                  <a:pt x="6474025" y="3270568"/>
                </a:cubicBezTo>
                <a:cubicBezTo>
                  <a:pt x="6474025" y="3257527"/>
                  <a:pt x="6474025" y="3243799"/>
                  <a:pt x="6474025" y="3230758"/>
                </a:cubicBezTo>
                <a:cubicBezTo>
                  <a:pt x="6474025" y="3212226"/>
                  <a:pt x="6474025" y="3193694"/>
                  <a:pt x="6473338" y="3175162"/>
                </a:cubicBezTo>
                <a:cubicBezTo>
                  <a:pt x="6473338" y="3171044"/>
                  <a:pt x="6473338" y="3166925"/>
                  <a:pt x="6473338" y="3162807"/>
                </a:cubicBezTo>
                <a:cubicBezTo>
                  <a:pt x="6472652" y="3124370"/>
                  <a:pt x="6471279" y="3086620"/>
                  <a:pt x="6469219" y="3048183"/>
                </a:cubicBezTo>
                <a:cubicBezTo>
                  <a:pt x="6469219" y="3046810"/>
                  <a:pt x="6469219" y="3044751"/>
                  <a:pt x="6469219" y="3043378"/>
                </a:cubicBezTo>
                <a:cubicBezTo>
                  <a:pt x="6456860" y="2819620"/>
                  <a:pt x="6421156" y="2599981"/>
                  <a:pt x="6362795" y="2385833"/>
                </a:cubicBezTo>
                <a:cubicBezTo>
                  <a:pt x="6362795" y="2385146"/>
                  <a:pt x="6362108" y="2384460"/>
                  <a:pt x="6362108" y="2383774"/>
                </a:cubicBezTo>
                <a:cubicBezTo>
                  <a:pt x="6357988" y="2367301"/>
                  <a:pt x="6353182" y="2351514"/>
                  <a:pt x="6348376" y="2335041"/>
                </a:cubicBezTo>
                <a:cubicBezTo>
                  <a:pt x="6347003" y="2330237"/>
                  <a:pt x="6345629" y="2326118"/>
                  <a:pt x="6344256" y="2321314"/>
                </a:cubicBezTo>
                <a:cubicBezTo>
                  <a:pt x="6339450" y="2305527"/>
                  <a:pt x="6335330" y="2290427"/>
                  <a:pt x="6330524" y="2274640"/>
                </a:cubicBezTo>
                <a:cubicBezTo>
                  <a:pt x="6328464" y="2267090"/>
                  <a:pt x="6325718" y="2259540"/>
                  <a:pt x="6322971" y="2251990"/>
                </a:cubicBezTo>
                <a:cubicBezTo>
                  <a:pt x="6320225" y="2244440"/>
                  <a:pt x="6318165" y="2236203"/>
                  <a:pt x="6315418" y="2228653"/>
                </a:cubicBezTo>
                <a:cubicBezTo>
                  <a:pt x="6311985" y="2219044"/>
                  <a:pt x="6309239" y="2208748"/>
                  <a:pt x="6305806" y="2199139"/>
                </a:cubicBezTo>
                <a:cubicBezTo>
                  <a:pt x="6305806" y="2199139"/>
                  <a:pt x="6305806" y="2198453"/>
                  <a:pt x="6305806" y="2198453"/>
                </a:cubicBezTo>
                <a:cubicBezTo>
                  <a:pt x="6297567" y="2173744"/>
                  <a:pt x="6288641" y="2149034"/>
                  <a:pt x="6279715" y="2124325"/>
                </a:cubicBezTo>
                <a:cubicBezTo>
                  <a:pt x="6279715" y="2123638"/>
                  <a:pt x="6279028" y="2122952"/>
                  <a:pt x="6279028" y="2122952"/>
                </a:cubicBezTo>
                <a:cubicBezTo>
                  <a:pt x="6251564" y="2048137"/>
                  <a:pt x="6222040" y="1974695"/>
                  <a:pt x="6189083" y="1902626"/>
                </a:cubicBezTo>
                <a:cubicBezTo>
                  <a:pt x="6188396" y="1901940"/>
                  <a:pt x="6188396" y="1901253"/>
                  <a:pt x="6187710" y="1900567"/>
                </a:cubicBezTo>
                <a:cubicBezTo>
                  <a:pt x="6179470" y="1882035"/>
                  <a:pt x="6170544" y="1862816"/>
                  <a:pt x="6161619" y="1844284"/>
                </a:cubicBezTo>
                <a:cubicBezTo>
                  <a:pt x="6159558" y="1839480"/>
                  <a:pt x="6156812" y="1833989"/>
                  <a:pt x="6154753" y="1829184"/>
                </a:cubicBezTo>
                <a:cubicBezTo>
                  <a:pt x="6151319" y="1821634"/>
                  <a:pt x="6147886" y="1814770"/>
                  <a:pt x="6143767" y="1807220"/>
                </a:cubicBezTo>
                <a:cubicBezTo>
                  <a:pt x="6137587" y="1794866"/>
                  <a:pt x="6131408" y="1782511"/>
                  <a:pt x="6125228" y="1770156"/>
                </a:cubicBezTo>
                <a:cubicBezTo>
                  <a:pt x="6123855" y="1768097"/>
                  <a:pt x="6123168" y="1765352"/>
                  <a:pt x="6121795" y="1763292"/>
                </a:cubicBezTo>
                <a:cubicBezTo>
                  <a:pt x="6013311" y="1550517"/>
                  <a:pt x="5881482" y="1350782"/>
                  <a:pt x="5728369" y="1167521"/>
                </a:cubicBezTo>
                <a:cubicBezTo>
                  <a:pt x="5726309" y="1164775"/>
                  <a:pt x="5724249" y="1162716"/>
                  <a:pt x="5722190" y="1159970"/>
                </a:cubicBezTo>
                <a:cubicBezTo>
                  <a:pt x="5714637" y="1151048"/>
                  <a:pt x="5707084" y="1142125"/>
                  <a:pt x="5700218" y="1133888"/>
                </a:cubicBezTo>
                <a:cubicBezTo>
                  <a:pt x="5476384" y="871694"/>
                  <a:pt x="5214100" y="648623"/>
                  <a:pt x="4921605" y="470166"/>
                </a:cubicBezTo>
                <a:cubicBezTo>
                  <a:pt x="4917485" y="468106"/>
                  <a:pt x="4914052" y="465361"/>
                  <a:pt x="4909932" y="463302"/>
                </a:cubicBezTo>
                <a:cubicBezTo>
                  <a:pt x="4901693" y="458497"/>
                  <a:pt x="4892767" y="453006"/>
                  <a:pt x="4884528" y="448202"/>
                </a:cubicBezTo>
                <a:cubicBezTo>
                  <a:pt x="4876975" y="444083"/>
                  <a:pt x="4870109" y="439965"/>
                  <a:pt x="4862557" y="435847"/>
                </a:cubicBezTo>
                <a:cubicBezTo>
                  <a:pt x="4852944" y="430356"/>
                  <a:pt x="4842645" y="424179"/>
                  <a:pt x="4833033" y="418688"/>
                </a:cubicBezTo>
                <a:cubicBezTo>
                  <a:pt x="4823420" y="413197"/>
                  <a:pt x="4814494" y="408392"/>
                  <a:pt x="4804881" y="402901"/>
                </a:cubicBezTo>
                <a:cubicBezTo>
                  <a:pt x="4799389" y="399469"/>
                  <a:pt x="4793209" y="396724"/>
                  <a:pt x="4787716" y="393292"/>
                </a:cubicBezTo>
                <a:cubicBezTo>
                  <a:pt x="4775357" y="386428"/>
                  <a:pt x="4762998" y="379564"/>
                  <a:pt x="4749953" y="373387"/>
                </a:cubicBezTo>
                <a:cubicBezTo>
                  <a:pt x="4747207" y="372014"/>
                  <a:pt x="4744460" y="370641"/>
                  <a:pt x="4741027" y="368582"/>
                </a:cubicBezTo>
                <a:cubicBezTo>
                  <a:pt x="4727295" y="361032"/>
                  <a:pt x="4712876" y="354168"/>
                  <a:pt x="4699144" y="347305"/>
                </a:cubicBezTo>
                <a:cubicBezTo>
                  <a:pt x="4695024" y="345246"/>
                  <a:pt x="4690905" y="343187"/>
                  <a:pt x="4686785" y="341127"/>
                </a:cubicBezTo>
                <a:cubicBezTo>
                  <a:pt x="4655201" y="325341"/>
                  <a:pt x="4623617" y="310241"/>
                  <a:pt x="4592033" y="295827"/>
                </a:cubicBezTo>
                <a:cubicBezTo>
                  <a:pt x="4589287" y="294454"/>
                  <a:pt x="4586540" y="293081"/>
                  <a:pt x="4583794" y="292395"/>
                </a:cubicBezTo>
                <a:cubicBezTo>
                  <a:pt x="4554956" y="279354"/>
                  <a:pt x="4526119" y="266313"/>
                  <a:pt x="4496595" y="253958"/>
                </a:cubicBezTo>
                <a:cubicBezTo>
                  <a:pt x="4491788" y="251899"/>
                  <a:pt x="4486982" y="249840"/>
                  <a:pt x="4482176" y="247781"/>
                </a:cubicBezTo>
                <a:cubicBezTo>
                  <a:pt x="4481489" y="247781"/>
                  <a:pt x="4481489" y="247781"/>
                  <a:pt x="4480802" y="247094"/>
                </a:cubicBezTo>
                <a:cubicBezTo>
                  <a:pt x="4481489" y="247094"/>
                  <a:pt x="4481489" y="247094"/>
                  <a:pt x="4482176" y="247094"/>
                </a:cubicBezTo>
                <a:cubicBezTo>
                  <a:pt x="4488355" y="247094"/>
                  <a:pt x="4495221" y="247094"/>
                  <a:pt x="4501401" y="247094"/>
                </a:cubicBezTo>
                <a:cubicBezTo>
                  <a:pt x="4503461" y="247094"/>
                  <a:pt x="4506207" y="247094"/>
                  <a:pt x="4508267" y="247094"/>
                </a:cubicBezTo>
                <a:cubicBezTo>
                  <a:pt x="4517193" y="247094"/>
                  <a:pt x="4525432" y="247094"/>
                  <a:pt x="4534358" y="247094"/>
                </a:cubicBezTo>
                <a:cubicBezTo>
                  <a:pt x="4554270" y="247094"/>
                  <a:pt x="4574181" y="247094"/>
                  <a:pt x="4594093" y="247781"/>
                </a:cubicBezTo>
                <a:cubicBezTo>
                  <a:pt x="4598899" y="247781"/>
                  <a:pt x="4604392" y="247781"/>
                  <a:pt x="4609198" y="248467"/>
                </a:cubicBezTo>
                <a:cubicBezTo>
                  <a:pt x="4623617" y="248467"/>
                  <a:pt x="4638722" y="249153"/>
                  <a:pt x="4653141" y="249840"/>
                </a:cubicBezTo>
                <a:cubicBezTo>
                  <a:pt x="4665500" y="253958"/>
                  <a:pt x="4677172" y="258076"/>
                  <a:pt x="4689531" y="262195"/>
                </a:cubicBezTo>
                <a:cubicBezTo>
                  <a:pt x="4697084" y="264940"/>
                  <a:pt x="4704637" y="266999"/>
                  <a:pt x="4712189" y="269745"/>
                </a:cubicBezTo>
                <a:cubicBezTo>
                  <a:pt x="4724548" y="273863"/>
                  <a:pt x="4737594" y="278667"/>
                  <a:pt x="4749953" y="282786"/>
                </a:cubicBezTo>
                <a:cubicBezTo>
                  <a:pt x="4756819" y="285531"/>
                  <a:pt x="4764372" y="287590"/>
                  <a:pt x="4771238" y="290336"/>
                </a:cubicBezTo>
                <a:cubicBezTo>
                  <a:pt x="4783597" y="295140"/>
                  <a:pt x="4796642" y="299945"/>
                  <a:pt x="4809001" y="304750"/>
                </a:cubicBezTo>
                <a:cubicBezTo>
                  <a:pt x="4815867" y="307495"/>
                  <a:pt x="4823420" y="310241"/>
                  <a:pt x="4830286" y="312986"/>
                </a:cubicBezTo>
                <a:cubicBezTo>
                  <a:pt x="4842645" y="317791"/>
                  <a:pt x="4855691" y="323282"/>
                  <a:pt x="4868049" y="328086"/>
                </a:cubicBezTo>
                <a:cubicBezTo>
                  <a:pt x="4874915" y="330832"/>
                  <a:pt x="4881782" y="333577"/>
                  <a:pt x="4888648" y="336323"/>
                </a:cubicBezTo>
                <a:cubicBezTo>
                  <a:pt x="4901006" y="341814"/>
                  <a:pt x="4914052" y="346618"/>
                  <a:pt x="4926411" y="352109"/>
                </a:cubicBezTo>
                <a:cubicBezTo>
                  <a:pt x="4933277" y="354855"/>
                  <a:pt x="4940143" y="357600"/>
                  <a:pt x="4946323" y="360346"/>
                </a:cubicBezTo>
                <a:cubicBezTo>
                  <a:pt x="4958682" y="365837"/>
                  <a:pt x="4971041" y="371328"/>
                  <a:pt x="4983399" y="376819"/>
                </a:cubicBezTo>
                <a:cubicBezTo>
                  <a:pt x="4990265" y="379564"/>
                  <a:pt x="4996445" y="382996"/>
                  <a:pt x="5003311" y="385742"/>
                </a:cubicBezTo>
                <a:cubicBezTo>
                  <a:pt x="5015670" y="391233"/>
                  <a:pt x="5028029" y="397410"/>
                  <a:pt x="5040388" y="402901"/>
                </a:cubicBezTo>
                <a:cubicBezTo>
                  <a:pt x="5047254" y="406333"/>
                  <a:pt x="5053433" y="409078"/>
                  <a:pt x="5060300" y="411824"/>
                </a:cubicBezTo>
                <a:cubicBezTo>
                  <a:pt x="5072658" y="418001"/>
                  <a:pt x="5085017" y="424179"/>
                  <a:pt x="5097377" y="430356"/>
                </a:cubicBezTo>
                <a:cubicBezTo>
                  <a:pt x="5103556" y="433788"/>
                  <a:pt x="5110422" y="436533"/>
                  <a:pt x="5116601" y="439965"/>
                </a:cubicBezTo>
                <a:cubicBezTo>
                  <a:pt x="5128960" y="446142"/>
                  <a:pt x="5140633" y="452320"/>
                  <a:pt x="5152992" y="458497"/>
                </a:cubicBezTo>
                <a:cubicBezTo>
                  <a:pt x="5159171" y="461929"/>
                  <a:pt x="5166037" y="465361"/>
                  <a:pt x="5172217" y="468793"/>
                </a:cubicBezTo>
                <a:cubicBezTo>
                  <a:pt x="5183889" y="474970"/>
                  <a:pt x="5195561" y="481147"/>
                  <a:pt x="5207234" y="488011"/>
                </a:cubicBezTo>
                <a:cubicBezTo>
                  <a:pt x="5214100" y="491443"/>
                  <a:pt x="5220966" y="495561"/>
                  <a:pt x="5227145" y="498993"/>
                </a:cubicBezTo>
                <a:cubicBezTo>
                  <a:pt x="5238818" y="505857"/>
                  <a:pt x="5251176" y="512721"/>
                  <a:pt x="5262849" y="518898"/>
                </a:cubicBezTo>
                <a:cubicBezTo>
                  <a:pt x="5269028" y="522330"/>
                  <a:pt x="5275895" y="525762"/>
                  <a:pt x="5282074" y="529880"/>
                </a:cubicBezTo>
                <a:cubicBezTo>
                  <a:pt x="5293746" y="536744"/>
                  <a:pt x="5304732" y="543607"/>
                  <a:pt x="5316404" y="550471"/>
                </a:cubicBezTo>
                <a:cubicBezTo>
                  <a:pt x="5323270" y="554589"/>
                  <a:pt x="5329450" y="558021"/>
                  <a:pt x="5336316" y="562140"/>
                </a:cubicBezTo>
                <a:cubicBezTo>
                  <a:pt x="5347988" y="569003"/>
                  <a:pt x="5359660" y="576553"/>
                  <a:pt x="5371333" y="583417"/>
                </a:cubicBezTo>
                <a:cubicBezTo>
                  <a:pt x="5377512" y="587535"/>
                  <a:pt x="5383692" y="590967"/>
                  <a:pt x="5389871" y="595085"/>
                </a:cubicBezTo>
                <a:cubicBezTo>
                  <a:pt x="5401544" y="602636"/>
                  <a:pt x="5413216" y="610186"/>
                  <a:pt x="5424888" y="617736"/>
                </a:cubicBezTo>
                <a:cubicBezTo>
                  <a:pt x="5431068" y="621854"/>
                  <a:pt x="5436561" y="625286"/>
                  <a:pt x="5442740" y="629404"/>
                </a:cubicBezTo>
                <a:cubicBezTo>
                  <a:pt x="5453726" y="636954"/>
                  <a:pt x="5465398" y="644504"/>
                  <a:pt x="5476384" y="652054"/>
                </a:cubicBezTo>
                <a:cubicBezTo>
                  <a:pt x="5482563" y="656173"/>
                  <a:pt x="5488743" y="660291"/>
                  <a:pt x="5494922" y="664409"/>
                </a:cubicBezTo>
                <a:cubicBezTo>
                  <a:pt x="5512087" y="676077"/>
                  <a:pt x="5529253" y="688432"/>
                  <a:pt x="5546418" y="700787"/>
                </a:cubicBezTo>
                <a:cubicBezTo>
                  <a:pt x="5816941" y="895717"/>
                  <a:pt x="6055194" y="1129770"/>
                  <a:pt x="6253624" y="1397456"/>
                </a:cubicBezTo>
                <a:cubicBezTo>
                  <a:pt x="6666275" y="1953418"/>
                  <a:pt x="6884616" y="2614395"/>
                  <a:pt x="6884616" y="3308318"/>
                </a:cubicBezTo>
                <a:cubicBezTo>
                  <a:pt x="6884616" y="3742106"/>
                  <a:pt x="6799477" y="4162853"/>
                  <a:pt x="6631945" y="4558890"/>
                </a:cubicBezTo>
                <a:cubicBezTo>
                  <a:pt x="6469905" y="4941200"/>
                  <a:pt x="6237832" y="5285073"/>
                  <a:pt x="5942591" y="5580213"/>
                </a:cubicBezTo>
                <a:cubicBezTo>
                  <a:pt x="5647349" y="5875353"/>
                  <a:pt x="5303359" y="6106661"/>
                  <a:pt x="4920231" y="6268645"/>
                </a:cubicBezTo>
                <a:cubicBezTo>
                  <a:pt x="4525432" y="6435434"/>
                  <a:pt x="4103855" y="6520544"/>
                  <a:pt x="3669919" y="6520544"/>
                </a:cubicBezTo>
                <a:cubicBezTo>
                  <a:pt x="3650007" y="6520544"/>
                  <a:pt x="3630096" y="6520544"/>
                  <a:pt x="3610184" y="6519858"/>
                </a:cubicBezTo>
                <a:cubicBezTo>
                  <a:pt x="3605377" y="6519858"/>
                  <a:pt x="3599885" y="6519858"/>
                  <a:pt x="3595078" y="6519171"/>
                </a:cubicBezTo>
                <a:cubicBezTo>
                  <a:pt x="3580660" y="6519171"/>
                  <a:pt x="3565554" y="6518485"/>
                  <a:pt x="3551136" y="6517798"/>
                </a:cubicBezTo>
                <a:cubicBezTo>
                  <a:pt x="3535344" y="6512994"/>
                  <a:pt x="3520238" y="6507503"/>
                  <a:pt x="3504446" y="6502698"/>
                </a:cubicBezTo>
                <a:cubicBezTo>
                  <a:pt x="3499640" y="6501326"/>
                  <a:pt x="3495520" y="6499267"/>
                  <a:pt x="3490714" y="6497894"/>
                </a:cubicBezTo>
                <a:cubicBezTo>
                  <a:pt x="3479042" y="6493775"/>
                  <a:pt x="3467369" y="6489657"/>
                  <a:pt x="3455697" y="6485539"/>
                </a:cubicBezTo>
                <a:cubicBezTo>
                  <a:pt x="3450891" y="6483480"/>
                  <a:pt x="3445398" y="6482107"/>
                  <a:pt x="3440592" y="6480048"/>
                </a:cubicBezTo>
                <a:cubicBezTo>
                  <a:pt x="3428233" y="6475244"/>
                  <a:pt x="3415874" y="6471125"/>
                  <a:pt x="3402828" y="6466320"/>
                </a:cubicBezTo>
                <a:cubicBezTo>
                  <a:pt x="3399395" y="6464948"/>
                  <a:pt x="3395962" y="6463575"/>
                  <a:pt x="3393216" y="6462888"/>
                </a:cubicBezTo>
                <a:cubicBezTo>
                  <a:pt x="3392529" y="6462202"/>
                  <a:pt x="3391156" y="6462202"/>
                  <a:pt x="3390469" y="6461516"/>
                </a:cubicBezTo>
                <a:cubicBezTo>
                  <a:pt x="3595078" y="6451907"/>
                  <a:pt x="3796255" y="6423766"/>
                  <a:pt x="3992624" y="6377092"/>
                </a:cubicBezTo>
                <a:cubicBezTo>
                  <a:pt x="3993998" y="6377092"/>
                  <a:pt x="3995371" y="6377092"/>
                  <a:pt x="3996057" y="6376406"/>
                </a:cubicBezTo>
                <a:close/>
                <a:moveTo>
                  <a:pt x="4333182" y="179830"/>
                </a:moveTo>
                <a:cubicBezTo>
                  <a:pt x="4349660" y="181202"/>
                  <a:pt x="4366139" y="182575"/>
                  <a:pt x="4381931" y="183948"/>
                </a:cubicBezTo>
                <a:cubicBezTo>
                  <a:pt x="4386051" y="183948"/>
                  <a:pt x="4390171" y="184634"/>
                  <a:pt x="4393604" y="185321"/>
                </a:cubicBezTo>
                <a:cubicBezTo>
                  <a:pt x="4409395" y="186693"/>
                  <a:pt x="4425874" y="188066"/>
                  <a:pt x="4441666" y="190125"/>
                </a:cubicBezTo>
                <a:cubicBezTo>
                  <a:pt x="4457458" y="194244"/>
                  <a:pt x="4472563" y="197675"/>
                  <a:pt x="4488355" y="201794"/>
                </a:cubicBezTo>
                <a:cubicBezTo>
                  <a:pt x="4491788" y="202480"/>
                  <a:pt x="4495908" y="203853"/>
                  <a:pt x="4499341" y="204539"/>
                </a:cubicBezTo>
                <a:cubicBezTo>
                  <a:pt x="4515133" y="208657"/>
                  <a:pt x="4530925" y="212776"/>
                  <a:pt x="4546717" y="217580"/>
                </a:cubicBezTo>
                <a:cubicBezTo>
                  <a:pt x="4547403" y="217580"/>
                  <a:pt x="4547403" y="217580"/>
                  <a:pt x="4548090" y="218267"/>
                </a:cubicBezTo>
                <a:cubicBezTo>
                  <a:pt x="4559076" y="221012"/>
                  <a:pt x="4569375" y="224444"/>
                  <a:pt x="4579674" y="227876"/>
                </a:cubicBezTo>
                <a:cubicBezTo>
                  <a:pt x="4564569" y="227876"/>
                  <a:pt x="4550150" y="227876"/>
                  <a:pt x="4535045" y="227876"/>
                </a:cubicBezTo>
                <a:cubicBezTo>
                  <a:pt x="4534358" y="227876"/>
                  <a:pt x="4534358" y="227876"/>
                  <a:pt x="4533671" y="227876"/>
                </a:cubicBezTo>
                <a:cubicBezTo>
                  <a:pt x="4532985" y="227876"/>
                  <a:pt x="4531612" y="227876"/>
                  <a:pt x="4530925" y="227876"/>
                </a:cubicBezTo>
                <a:cubicBezTo>
                  <a:pt x="4524745" y="227876"/>
                  <a:pt x="4517879" y="227876"/>
                  <a:pt x="4511013" y="227876"/>
                </a:cubicBezTo>
                <a:cubicBezTo>
                  <a:pt x="4509640" y="227876"/>
                  <a:pt x="4508954" y="227876"/>
                  <a:pt x="4507580" y="227876"/>
                </a:cubicBezTo>
                <a:cubicBezTo>
                  <a:pt x="4500028" y="227876"/>
                  <a:pt x="4492475" y="227876"/>
                  <a:pt x="4484922" y="227876"/>
                </a:cubicBezTo>
                <a:cubicBezTo>
                  <a:pt x="4482863" y="227876"/>
                  <a:pt x="4480802" y="227876"/>
                  <a:pt x="4478743" y="227876"/>
                </a:cubicBezTo>
                <a:cubicBezTo>
                  <a:pt x="4472563" y="227876"/>
                  <a:pt x="4466384" y="227876"/>
                  <a:pt x="4460204" y="228562"/>
                </a:cubicBezTo>
                <a:cubicBezTo>
                  <a:pt x="4458144" y="228562"/>
                  <a:pt x="4456771" y="228562"/>
                  <a:pt x="4454711" y="228562"/>
                </a:cubicBezTo>
                <a:cubicBezTo>
                  <a:pt x="4447159" y="228562"/>
                  <a:pt x="4439606" y="229249"/>
                  <a:pt x="4432053" y="229249"/>
                </a:cubicBezTo>
                <a:cubicBezTo>
                  <a:pt x="4387424" y="211403"/>
                  <a:pt x="4342108" y="194244"/>
                  <a:pt x="4296105" y="178457"/>
                </a:cubicBezTo>
                <a:cubicBezTo>
                  <a:pt x="4307091" y="179143"/>
                  <a:pt x="4318763" y="179830"/>
                  <a:pt x="4329749" y="180516"/>
                </a:cubicBezTo>
                <a:cubicBezTo>
                  <a:pt x="4332495" y="179830"/>
                  <a:pt x="4333182" y="179830"/>
                  <a:pt x="4333182" y="179830"/>
                </a:cubicBezTo>
                <a:close/>
                <a:moveTo>
                  <a:pt x="4726608" y="231994"/>
                </a:moveTo>
                <a:cubicBezTo>
                  <a:pt x="4723175" y="231994"/>
                  <a:pt x="4719742" y="231308"/>
                  <a:pt x="4716309" y="231308"/>
                </a:cubicBezTo>
                <a:cubicBezTo>
                  <a:pt x="4712876" y="231308"/>
                  <a:pt x="4709443" y="230621"/>
                  <a:pt x="4705323" y="230621"/>
                </a:cubicBezTo>
                <a:cubicBezTo>
                  <a:pt x="4689531" y="229935"/>
                  <a:pt x="4673053" y="229249"/>
                  <a:pt x="4657261" y="228562"/>
                </a:cubicBezTo>
                <a:cubicBezTo>
                  <a:pt x="4655887" y="227876"/>
                  <a:pt x="4654515" y="227876"/>
                  <a:pt x="4653141" y="227189"/>
                </a:cubicBezTo>
                <a:cubicBezTo>
                  <a:pt x="4634603" y="221012"/>
                  <a:pt x="4616064" y="215521"/>
                  <a:pt x="4597526" y="210030"/>
                </a:cubicBezTo>
                <a:cubicBezTo>
                  <a:pt x="4595466" y="209344"/>
                  <a:pt x="4593406" y="208657"/>
                  <a:pt x="4591347" y="207971"/>
                </a:cubicBezTo>
                <a:cubicBezTo>
                  <a:pt x="4637349" y="215521"/>
                  <a:pt x="4681979" y="223071"/>
                  <a:pt x="4726608" y="231994"/>
                </a:cubicBezTo>
                <a:close/>
                <a:moveTo>
                  <a:pt x="4294045" y="156493"/>
                </a:moveTo>
                <a:cubicBezTo>
                  <a:pt x="4290612" y="156493"/>
                  <a:pt x="4287179" y="155807"/>
                  <a:pt x="4283746" y="155807"/>
                </a:cubicBezTo>
                <a:cubicBezTo>
                  <a:pt x="4280313" y="155807"/>
                  <a:pt x="4276880" y="155120"/>
                  <a:pt x="4272760" y="155120"/>
                </a:cubicBezTo>
                <a:cubicBezTo>
                  <a:pt x="4256968" y="154434"/>
                  <a:pt x="4241177" y="153748"/>
                  <a:pt x="4225385" y="153061"/>
                </a:cubicBezTo>
                <a:cubicBezTo>
                  <a:pt x="4204100" y="146197"/>
                  <a:pt x="4182128" y="139334"/>
                  <a:pt x="4160843" y="133156"/>
                </a:cubicBezTo>
                <a:cubicBezTo>
                  <a:pt x="4205473" y="140020"/>
                  <a:pt x="4250102" y="148257"/>
                  <a:pt x="4294045" y="156493"/>
                </a:cubicBezTo>
                <a:close/>
                <a:moveTo>
                  <a:pt x="962624" y="5504026"/>
                </a:moveTo>
                <a:cubicBezTo>
                  <a:pt x="667383" y="5208885"/>
                  <a:pt x="435309" y="4865699"/>
                  <a:pt x="273270" y="4482702"/>
                </a:cubicBezTo>
                <a:cubicBezTo>
                  <a:pt x="105738" y="4087351"/>
                  <a:pt x="20598" y="3666605"/>
                  <a:pt x="20598" y="3232817"/>
                </a:cubicBezTo>
                <a:cubicBezTo>
                  <a:pt x="20598" y="2799029"/>
                  <a:pt x="105738" y="2378283"/>
                  <a:pt x="273270" y="1982245"/>
                </a:cubicBezTo>
                <a:cubicBezTo>
                  <a:pt x="435309" y="1599936"/>
                  <a:pt x="667383" y="1256063"/>
                  <a:pt x="962624" y="960922"/>
                </a:cubicBezTo>
                <a:cubicBezTo>
                  <a:pt x="1257865" y="665782"/>
                  <a:pt x="1601856" y="434474"/>
                  <a:pt x="1984983" y="272490"/>
                </a:cubicBezTo>
                <a:cubicBezTo>
                  <a:pt x="2381842" y="105701"/>
                  <a:pt x="2803420" y="20591"/>
                  <a:pt x="3237356" y="20591"/>
                </a:cubicBezTo>
                <a:cubicBezTo>
                  <a:pt x="3500326" y="20591"/>
                  <a:pt x="3758491" y="51478"/>
                  <a:pt x="4009103" y="113252"/>
                </a:cubicBezTo>
                <a:lnTo>
                  <a:pt x="4009103" y="113252"/>
                </a:lnTo>
                <a:cubicBezTo>
                  <a:pt x="4079824" y="130411"/>
                  <a:pt x="4150544" y="150316"/>
                  <a:pt x="4219891" y="172966"/>
                </a:cubicBezTo>
                <a:cubicBezTo>
                  <a:pt x="4289926" y="195616"/>
                  <a:pt x="4359960" y="220326"/>
                  <a:pt x="4427934" y="247781"/>
                </a:cubicBezTo>
                <a:lnTo>
                  <a:pt x="4427934" y="247781"/>
                </a:lnTo>
                <a:cubicBezTo>
                  <a:pt x="4464324" y="262195"/>
                  <a:pt x="4500028" y="277295"/>
                  <a:pt x="4535045" y="293081"/>
                </a:cubicBezTo>
                <a:cubicBezTo>
                  <a:pt x="4537104" y="293768"/>
                  <a:pt x="4538478" y="294454"/>
                  <a:pt x="4540537" y="295140"/>
                </a:cubicBezTo>
                <a:cubicBezTo>
                  <a:pt x="4557016" y="302691"/>
                  <a:pt x="4574181" y="310241"/>
                  <a:pt x="4590660" y="317791"/>
                </a:cubicBezTo>
                <a:cubicBezTo>
                  <a:pt x="4591347" y="317791"/>
                  <a:pt x="4591347" y="318477"/>
                  <a:pt x="4592033" y="318477"/>
                </a:cubicBezTo>
                <a:cubicBezTo>
                  <a:pt x="4608512" y="326027"/>
                  <a:pt x="4624990" y="333577"/>
                  <a:pt x="4640782" y="341814"/>
                </a:cubicBezTo>
                <a:cubicBezTo>
                  <a:pt x="4644215" y="343187"/>
                  <a:pt x="4646962" y="345246"/>
                  <a:pt x="4650395" y="346618"/>
                </a:cubicBezTo>
                <a:cubicBezTo>
                  <a:pt x="4665500" y="354168"/>
                  <a:pt x="4679919" y="361032"/>
                  <a:pt x="4695024" y="368582"/>
                </a:cubicBezTo>
                <a:cubicBezTo>
                  <a:pt x="4696397" y="369269"/>
                  <a:pt x="4697771" y="369955"/>
                  <a:pt x="4699144" y="370641"/>
                </a:cubicBezTo>
                <a:cubicBezTo>
                  <a:pt x="4714249" y="378192"/>
                  <a:pt x="4729355" y="386428"/>
                  <a:pt x="4743774" y="393978"/>
                </a:cubicBezTo>
                <a:cubicBezTo>
                  <a:pt x="4748579" y="396724"/>
                  <a:pt x="4753386" y="398783"/>
                  <a:pt x="4757506" y="401528"/>
                </a:cubicBezTo>
                <a:cubicBezTo>
                  <a:pt x="4769865" y="408392"/>
                  <a:pt x="4782223" y="414569"/>
                  <a:pt x="4793896" y="421433"/>
                </a:cubicBezTo>
                <a:cubicBezTo>
                  <a:pt x="4799389" y="424865"/>
                  <a:pt x="4805568" y="427610"/>
                  <a:pt x="4811061" y="431042"/>
                </a:cubicBezTo>
                <a:cubicBezTo>
                  <a:pt x="4821360" y="437220"/>
                  <a:pt x="4832346" y="442711"/>
                  <a:pt x="4842645" y="448888"/>
                </a:cubicBezTo>
                <a:cubicBezTo>
                  <a:pt x="4849511" y="453006"/>
                  <a:pt x="4856377" y="457124"/>
                  <a:pt x="4863243" y="460556"/>
                </a:cubicBezTo>
                <a:cubicBezTo>
                  <a:pt x="4870796" y="464675"/>
                  <a:pt x="4877662" y="469479"/>
                  <a:pt x="4885215" y="473597"/>
                </a:cubicBezTo>
                <a:cubicBezTo>
                  <a:pt x="4898947" y="481834"/>
                  <a:pt x="4912679" y="490070"/>
                  <a:pt x="4926411" y="498307"/>
                </a:cubicBezTo>
                <a:cubicBezTo>
                  <a:pt x="4930531" y="500366"/>
                  <a:pt x="4933964" y="503111"/>
                  <a:pt x="4938083" y="505171"/>
                </a:cubicBezTo>
                <a:cubicBezTo>
                  <a:pt x="5144752" y="634209"/>
                  <a:pt x="5336316" y="785897"/>
                  <a:pt x="5510714" y="960236"/>
                </a:cubicBezTo>
                <a:cubicBezTo>
                  <a:pt x="5569076" y="1018578"/>
                  <a:pt x="5624691" y="1078978"/>
                  <a:pt x="5678247" y="1140752"/>
                </a:cubicBezTo>
                <a:cubicBezTo>
                  <a:pt x="5685799" y="1149675"/>
                  <a:pt x="5694038" y="1158598"/>
                  <a:pt x="5701591" y="1168207"/>
                </a:cubicBezTo>
                <a:cubicBezTo>
                  <a:pt x="5703651" y="1170952"/>
                  <a:pt x="5706397" y="1173698"/>
                  <a:pt x="5708457" y="1176443"/>
                </a:cubicBezTo>
                <a:cubicBezTo>
                  <a:pt x="5770939" y="1251258"/>
                  <a:pt x="5829987" y="1328818"/>
                  <a:pt x="5885602" y="1409124"/>
                </a:cubicBezTo>
                <a:cubicBezTo>
                  <a:pt x="5966622" y="1526494"/>
                  <a:pt x="6039402" y="1647982"/>
                  <a:pt x="6103257" y="1772902"/>
                </a:cubicBezTo>
                <a:cubicBezTo>
                  <a:pt x="6104630" y="1774961"/>
                  <a:pt x="6105317" y="1777020"/>
                  <a:pt x="6106690" y="1779079"/>
                </a:cubicBezTo>
                <a:cubicBezTo>
                  <a:pt x="6112869" y="1791434"/>
                  <a:pt x="6119049" y="1803788"/>
                  <a:pt x="6125228" y="1816143"/>
                </a:cubicBezTo>
                <a:cubicBezTo>
                  <a:pt x="6128661" y="1823693"/>
                  <a:pt x="6132094" y="1830557"/>
                  <a:pt x="6135527" y="1838107"/>
                </a:cubicBezTo>
                <a:cubicBezTo>
                  <a:pt x="6138274" y="1842912"/>
                  <a:pt x="6140333" y="1848403"/>
                  <a:pt x="6143080" y="1853207"/>
                </a:cubicBezTo>
                <a:cubicBezTo>
                  <a:pt x="6152006" y="1871739"/>
                  <a:pt x="6160245" y="1890271"/>
                  <a:pt x="6169171" y="1908803"/>
                </a:cubicBezTo>
                <a:cubicBezTo>
                  <a:pt x="6169858" y="1909490"/>
                  <a:pt x="6169858" y="1910176"/>
                  <a:pt x="6170544" y="1911549"/>
                </a:cubicBezTo>
                <a:cubicBezTo>
                  <a:pt x="6180844" y="1934886"/>
                  <a:pt x="6191143" y="1958222"/>
                  <a:pt x="6201442" y="1981559"/>
                </a:cubicBezTo>
                <a:cubicBezTo>
                  <a:pt x="6222040" y="2030978"/>
                  <a:pt x="6241951" y="2080397"/>
                  <a:pt x="6260490" y="2130502"/>
                </a:cubicBezTo>
                <a:cubicBezTo>
                  <a:pt x="6260490" y="2131188"/>
                  <a:pt x="6261177" y="2131875"/>
                  <a:pt x="6261177" y="2132561"/>
                </a:cubicBezTo>
                <a:cubicBezTo>
                  <a:pt x="6270103" y="2156584"/>
                  <a:pt x="6278342" y="2181294"/>
                  <a:pt x="6286581" y="2205317"/>
                </a:cubicBezTo>
                <a:cubicBezTo>
                  <a:pt x="6286581" y="2206003"/>
                  <a:pt x="6287268" y="2206689"/>
                  <a:pt x="6287268" y="2207376"/>
                </a:cubicBezTo>
                <a:cubicBezTo>
                  <a:pt x="6290701" y="2216985"/>
                  <a:pt x="6293447" y="2226594"/>
                  <a:pt x="6296880" y="2236203"/>
                </a:cubicBezTo>
                <a:cubicBezTo>
                  <a:pt x="6299627" y="2243754"/>
                  <a:pt x="6301686" y="2251990"/>
                  <a:pt x="6304433" y="2259540"/>
                </a:cubicBezTo>
                <a:cubicBezTo>
                  <a:pt x="6306493" y="2267090"/>
                  <a:pt x="6309239" y="2274640"/>
                  <a:pt x="6311299" y="2282190"/>
                </a:cubicBezTo>
                <a:cubicBezTo>
                  <a:pt x="6316105" y="2297291"/>
                  <a:pt x="6320911" y="2313077"/>
                  <a:pt x="6325031" y="2328864"/>
                </a:cubicBezTo>
                <a:cubicBezTo>
                  <a:pt x="6326404" y="2333668"/>
                  <a:pt x="6327777" y="2337787"/>
                  <a:pt x="6329151" y="2342591"/>
                </a:cubicBezTo>
                <a:cubicBezTo>
                  <a:pt x="6333957" y="2359064"/>
                  <a:pt x="6338076" y="2374851"/>
                  <a:pt x="6342883" y="2391324"/>
                </a:cubicBezTo>
                <a:cubicBezTo>
                  <a:pt x="6342883" y="2392010"/>
                  <a:pt x="6343570" y="2392697"/>
                  <a:pt x="6343570" y="2393383"/>
                </a:cubicBezTo>
                <a:cubicBezTo>
                  <a:pt x="6401244" y="2605472"/>
                  <a:pt x="6436262" y="2824425"/>
                  <a:pt x="6449307" y="3046810"/>
                </a:cubicBezTo>
                <a:cubicBezTo>
                  <a:pt x="6449307" y="3048183"/>
                  <a:pt x="6449307" y="3050242"/>
                  <a:pt x="6449307" y="3051615"/>
                </a:cubicBezTo>
                <a:cubicBezTo>
                  <a:pt x="6451367" y="3089365"/>
                  <a:pt x="6452740" y="3127116"/>
                  <a:pt x="6453427" y="3165553"/>
                </a:cubicBezTo>
                <a:cubicBezTo>
                  <a:pt x="6453427" y="3169671"/>
                  <a:pt x="6453427" y="3173789"/>
                  <a:pt x="6453427" y="3177907"/>
                </a:cubicBezTo>
                <a:cubicBezTo>
                  <a:pt x="6453427" y="3196439"/>
                  <a:pt x="6454113" y="3214285"/>
                  <a:pt x="6454113" y="3232817"/>
                </a:cubicBezTo>
                <a:cubicBezTo>
                  <a:pt x="6454113" y="3245858"/>
                  <a:pt x="6454113" y="3259586"/>
                  <a:pt x="6454113" y="3272627"/>
                </a:cubicBezTo>
                <a:cubicBezTo>
                  <a:pt x="6454113" y="3280863"/>
                  <a:pt x="6454113" y="3289100"/>
                  <a:pt x="6453427" y="3297336"/>
                </a:cubicBezTo>
                <a:cubicBezTo>
                  <a:pt x="6453427" y="3302141"/>
                  <a:pt x="6453427" y="3306945"/>
                  <a:pt x="6453427" y="3311750"/>
                </a:cubicBezTo>
                <a:cubicBezTo>
                  <a:pt x="6453427" y="3323418"/>
                  <a:pt x="6452740" y="3335087"/>
                  <a:pt x="6452054" y="3346755"/>
                </a:cubicBezTo>
                <a:cubicBezTo>
                  <a:pt x="6452054" y="3348128"/>
                  <a:pt x="6452054" y="3349500"/>
                  <a:pt x="6452054" y="3350873"/>
                </a:cubicBezTo>
                <a:cubicBezTo>
                  <a:pt x="6445874" y="3520408"/>
                  <a:pt x="6426649" y="3687882"/>
                  <a:pt x="6394378" y="3851926"/>
                </a:cubicBezTo>
                <a:cubicBezTo>
                  <a:pt x="6394378" y="3851926"/>
                  <a:pt x="6394378" y="3852612"/>
                  <a:pt x="6394378" y="3852612"/>
                </a:cubicBezTo>
                <a:cubicBezTo>
                  <a:pt x="6392319" y="3864280"/>
                  <a:pt x="6389572" y="3875262"/>
                  <a:pt x="6387512" y="3886930"/>
                </a:cubicBezTo>
                <a:cubicBezTo>
                  <a:pt x="6386826" y="3888990"/>
                  <a:pt x="6386826" y="3891735"/>
                  <a:pt x="6386139" y="3893794"/>
                </a:cubicBezTo>
                <a:cubicBezTo>
                  <a:pt x="6384079" y="3903404"/>
                  <a:pt x="6382020" y="3912326"/>
                  <a:pt x="6379960" y="3921936"/>
                </a:cubicBezTo>
                <a:cubicBezTo>
                  <a:pt x="6378586" y="3926740"/>
                  <a:pt x="6377900" y="3932231"/>
                  <a:pt x="6376527" y="3937036"/>
                </a:cubicBezTo>
                <a:cubicBezTo>
                  <a:pt x="6375153" y="3943899"/>
                  <a:pt x="6373780" y="3950077"/>
                  <a:pt x="6371720" y="3956941"/>
                </a:cubicBezTo>
                <a:cubicBezTo>
                  <a:pt x="6369661" y="3965177"/>
                  <a:pt x="6367601" y="3973414"/>
                  <a:pt x="6365541" y="3982337"/>
                </a:cubicBezTo>
                <a:cubicBezTo>
                  <a:pt x="6364854" y="3985768"/>
                  <a:pt x="6364168" y="3988514"/>
                  <a:pt x="6363481" y="3991945"/>
                </a:cubicBezTo>
                <a:cubicBezTo>
                  <a:pt x="6322971" y="4159421"/>
                  <a:pt x="6268729" y="4323464"/>
                  <a:pt x="6200755" y="4483389"/>
                </a:cubicBezTo>
                <a:cubicBezTo>
                  <a:pt x="6114929" y="4685869"/>
                  <a:pt x="6009878" y="4877367"/>
                  <a:pt x="5885602" y="5056510"/>
                </a:cubicBezTo>
                <a:cubicBezTo>
                  <a:pt x="5883542" y="5059942"/>
                  <a:pt x="5881482" y="5062688"/>
                  <a:pt x="5878736" y="5066119"/>
                </a:cubicBezTo>
                <a:cubicBezTo>
                  <a:pt x="5873930" y="5072983"/>
                  <a:pt x="5869123" y="5079161"/>
                  <a:pt x="5865004" y="5086024"/>
                </a:cubicBezTo>
                <a:cubicBezTo>
                  <a:pt x="5860884" y="5092202"/>
                  <a:pt x="5856765" y="5098379"/>
                  <a:pt x="5851958" y="5103870"/>
                </a:cubicBezTo>
                <a:cubicBezTo>
                  <a:pt x="5849212" y="5107988"/>
                  <a:pt x="5846465" y="5111420"/>
                  <a:pt x="5843719" y="5115538"/>
                </a:cubicBezTo>
                <a:cubicBezTo>
                  <a:pt x="5837540" y="5123775"/>
                  <a:pt x="5831360" y="5132011"/>
                  <a:pt x="5825181" y="5140248"/>
                </a:cubicBezTo>
                <a:cubicBezTo>
                  <a:pt x="5823807" y="5141620"/>
                  <a:pt x="5823121" y="5142993"/>
                  <a:pt x="5821748" y="5145052"/>
                </a:cubicBezTo>
                <a:cubicBezTo>
                  <a:pt x="5737295" y="5258990"/>
                  <a:pt x="5644603" y="5367437"/>
                  <a:pt x="5544358" y="5471079"/>
                </a:cubicBezTo>
                <a:cubicBezTo>
                  <a:pt x="5536119" y="5480003"/>
                  <a:pt x="5527193" y="5488239"/>
                  <a:pt x="5518953" y="5497162"/>
                </a:cubicBezTo>
                <a:cubicBezTo>
                  <a:pt x="5518267" y="5497848"/>
                  <a:pt x="5517580" y="5498534"/>
                  <a:pt x="5516207" y="5499907"/>
                </a:cubicBezTo>
                <a:cubicBezTo>
                  <a:pt x="5508654" y="5507458"/>
                  <a:pt x="5500415" y="5515694"/>
                  <a:pt x="5492862" y="5523244"/>
                </a:cubicBezTo>
                <a:cubicBezTo>
                  <a:pt x="5491489" y="5524617"/>
                  <a:pt x="5489429" y="5526676"/>
                  <a:pt x="5488056" y="5528049"/>
                </a:cubicBezTo>
                <a:cubicBezTo>
                  <a:pt x="5481190" y="5534912"/>
                  <a:pt x="5473638" y="5541776"/>
                  <a:pt x="5466771" y="5548640"/>
                </a:cubicBezTo>
                <a:cubicBezTo>
                  <a:pt x="5464712" y="5550699"/>
                  <a:pt x="5461965" y="5553444"/>
                  <a:pt x="5459905" y="5555504"/>
                </a:cubicBezTo>
                <a:cubicBezTo>
                  <a:pt x="5453039" y="5561681"/>
                  <a:pt x="5446860" y="5567858"/>
                  <a:pt x="5439994" y="5574722"/>
                </a:cubicBezTo>
                <a:cubicBezTo>
                  <a:pt x="5437247" y="5577467"/>
                  <a:pt x="5434501" y="5580213"/>
                  <a:pt x="5431068" y="5582959"/>
                </a:cubicBezTo>
                <a:cubicBezTo>
                  <a:pt x="5424888" y="5588450"/>
                  <a:pt x="5418709" y="5594627"/>
                  <a:pt x="5412529" y="5600118"/>
                </a:cubicBezTo>
                <a:cubicBezTo>
                  <a:pt x="5409096" y="5603550"/>
                  <a:pt x="5405663" y="5606295"/>
                  <a:pt x="5402230" y="5609727"/>
                </a:cubicBezTo>
                <a:cubicBezTo>
                  <a:pt x="5396737" y="5615218"/>
                  <a:pt x="5390558" y="5620023"/>
                  <a:pt x="5384378" y="5625513"/>
                </a:cubicBezTo>
                <a:cubicBezTo>
                  <a:pt x="5380259" y="5628945"/>
                  <a:pt x="5376826" y="5632377"/>
                  <a:pt x="5372706" y="5635809"/>
                </a:cubicBezTo>
                <a:cubicBezTo>
                  <a:pt x="5367213" y="5640614"/>
                  <a:pt x="5361721" y="5645418"/>
                  <a:pt x="5356227" y="5650223"/>
                </a:cubicBezTo>
                <a:cubicBezTo>
                  <a:pt x="5352108" y="5654341"/>
                  <a:pt x="5347302" y="5657773"/>
                  <a:pt x="5343182" y="5661892"/>
                </a:cubicBezTo>
                <a:cubicBezTo>
                  <a:pt x="5338376" y="5666010"/>
                  <a:pt x="5333569" y="5670128"/>
                  <a:pt x="5328763" y="5674246"/>
                </a:cubicBezTo>
                <a:cubicBezTo>
                  <a:pt x="5323270" y="5678364"/>
                  <a:pt x="5318464" y="5683169"/>
                  <a:pt x="5312971" y="5687287"/>
                </a:cubicBezTo>
                <a:cubicBezTo>
                  <a:pt x="5308852" y="5690719"/>
                  <a:pt x="5304732" y="5694151"/>
                  <a:pt x="5300612" y="5697583"/>
                </a:cubicBezTo>
                <a:cubicBezTo>
                  <a:pt x="5294433" y="5702387"/>
                  <a:pt x="5288253" y="5707878"/>
                  <a:pt x="5282761" y="5712683"/>
                </a:cubicBezTo>
                <a:cubicBezTo>
                  <a:pt x="5279328" y="5715429"/>
                  <a:pt x="5276581" y="5717488"/>
                  <a:pt x="5273148" y="5720233"/>
                </a:cubicBezTo>
                <a:cubicBezTo>
                  <a:pt x="5266282" y="5726410"/>
                  <a:pt x="5258729" y="5731901"/>
                  <a:pt x="5251863" y="5737393"/>
                </a:cubicBezTo>
                <a:cubicBezTo>
                  <a:pt x="5249803" y="5738765"/>
                  <a:pt x="5247743" y="5740138"/>
                  <a:pt x="5246370" y="5742197"/>
                </a:cubicBezTo>
                <a:cubicBezTo>
                  <a:pt x="5238131" y="5749061"/>
                  <a:pt x="5229205" y="5755924"/>
                  <a:pt x="5220966" y="5762788"/>
                </a:cubicBezTo>
                <a:cubicBezTo>
                  <a:pt x="5220279" y="5762788"/>
                  <a:pt x="5220279" y="5763475"/>
                  <a:pt x="5219593" y="5763475"/>
                </a:cubicBezTo>
                <a:cubicBezTo>
                  <a:pt x="4996445" y="5938500"/>
                  <a:pt x="4752012" y="6081951"/>
                  <a:pt x="4489042" y="6193144"/>
                </a:cubicBezTo>
                <a:cubicBezTo>
                  <a:pt x="4329749" y="6260408"/>
                  <a:pt x="4167023" y="6313946"/>
                  <a:pt x="4000864" y="6354442"/>
                </a:cubicBezTo>
                <a:cubicBezTo>
                  <a:pt x="3998117" y="6355128"/>
                  <a:pt x="3995371" y="6355814"/>
                  <a:pt x="3993311" y="6356501"/>
                </a:cubicBezTo>
                <a:cubicBezTo>
                  <a:pt x="3991251" y="6357187"/>
                  <a:pt x="3989191" y="6357187"/>
                  <a:pt x="3987818" y="6357874"/>
                </a:cubicBezTo>
                <a:cubicBezTo>
                  <a:pt x="3777029" y="6407979"/>
                  <a:pt x="3560748" y="6436806"/>
                  <a:pt x="3339660" y="6443670"/>
                </a:cubicBezTo>
                <a:cubicBezTo>
                  <a:pt x="3323868" y="6444357"/>
                  <a:pt x="3309450" y="6444357"/>
                  <a:pt x="3294344" y="6445043"/>
                </a:cubicBezTo>
                <a:cubicBezTo>
                  <a:pt x="3291598" y="6445043"/>
                  <a:pt x="3288165" y="6445043"/>
                  <a:pt x="3285418" y="6445043"/>
                </a:cubicBezTo>
                <a:cubicBezTo>
                  <a:pt x="3280612" y="6445043"/>
                  <a:pt x="3275119" y="6445043"/>
                  <a:pt x="3270313" y="6445043"/>
                </a:cubicBezTo>
                <a:cubicBezTo>
                  <a:pt x="3259327" y="6445043"/>
                  <a:pt x="3248342" y="6445043"/>
                  <a:pt x="3237356" y="6445043"/>
                </a:cubicBezTo>
                <a:cubicBezTo>
                  <a:pt x="3218817" y="6445043"/>
                  <a:pt x="3200966" y="6445043"/>
                  <a:pt x="3182427" y="6444357"/>
                </a:cubicBezTo>
                <a:cubicBezTo>
                  <a:pt x="3178994" y="6444357"/>
                  <a:pt x="3176248" y="6444357"/>
                  <a:pt x="3172815" y="6444357"/>
                </a:cubicBezTo>
                <a:cubicBezTo>
                  <a:pt x="3154276" y="6443670"/>
                  <a:pt x="3135738" y="6443670"/>
                  <a:pt x="3117199" y="6442984"/>
                </a:cubicBezTo>
                <a:cubicBezTo>
                  <a:pt x="3044419" y="6440238"/>
                  <a:pt x="2970265" y="6434747"/>
                  <a:pt x="2896798" y="6427197"/>
                </a:cubicBezTo>
                <a:lnTo>
                  <a:pt x="2896798" y="6427197"/>
                </a:lnTo>
                <a:cubicBezTo>
                  <a:pt x="2583019" y="6394251"/>
                  <a:pt x="2277478" y="6316005"/>
                  <a:pt x="1985670" y="6192458"/>
                </a:cubicBezTo>
                <a:cubicBezTo>
                  <a:pt x="1601856" y="6031160"/>
                  <a:pt x="1257865" y="5799166"/>
                  <a:pt x="962624" y="5504026"/>
                </a:cubicBezTo>
                <a:close/>
                <a:moveTo>
                  <a:pt x="3045792" y="6460143"/>
                </a:moveTo>
                <a:cubicBezTo>
                  <a:pt x="3068450" y="6461516"/>
                  <a:pt x="3091795" y="6462888"/>
                  <a:pt x="3114453" y="6463575"/>
                </a:cubicBezTo>
                <a:cubicBezTo>
                  <a:pt x="3115826" y="6464261"/>
                  <a:pt x="3117199" y="6464261"/>
                  <a:pt x="3117886" y="6464948"/>
                </a:cubicBezTo>
                <a:cubicBezTo>
                  <a:pt x="3136424" y="6471125"/>
                  <a:pt x="3154963" y="6476616"/>
                  <a:pt x="3173501" y="6482107"/>
                </a:cubicBezTo>
                <a:cubicBezTo>
                  <a:pt x="3175561" y="6482793"/>
                  <a:pt x="3177621" y="6483480"/>
                  <a:pt x="3179681" y="6484166"/>
                </a:cubicBezTo>
                <a:cubicBezTo>
                  <a:pt x="3135051" y="6476616"/>
                  <a:pt x="3090422" y="6469066"/>
                  <a:pt x="3045792" y="6460143"/>
                </a:cubicBezTo>
                <a:close/>
                <a:moveTo>
                  <a:pt x="3478355" y="6535644"/>
                </a:moveTo>
                <a:cubicBezTo>
                  <a:pt x="3481788" y="6535644"/>
                  <a:pt x="3485221" y="6536330"/>
                  <a:pt x="3488654" y="6536330"/>
                </a:cubicBezTo>
                <a:cubicBezTo>
                  <a:pt x="3492087" y="6536330"/>
                  <a:pt x="3496207" y="6537017"/>
                  <a:pt x="3499640" y="6537017"/>
                </a:cubicBezTo>
                <a:cubicBezTo>
                  <a:pt x="3515432" y="6537703"/>
                  <a:pt x="3531911" y="6538390"/>
                  <a:pt x="3547703" y="6539076"/>
                </a:cubicBezTo>
                <a:cubicBezTo>
                  <a:pt x="3549076" y="6539762"/>
                  <a:pt x="3550449" y="6539762"/>
                  <a:pt x="3551822" y="6540449"/>
                </a:cubicBezTo>
                <a:cubicBezTo>
                  <a:pt x="3570361" y="6546626"/>
                  <a:pt x="3588899" y="6552117"/>
                  <a:pt x="3607438" y="6557608"/>
                </a:cubicBezTo>
                <a:cubicBezTo>
                  <a:pt x="3609497" y="6558295"/>
                  <a:pt x="3611557" y="6558981"/>
                  <a:pt x="3613617" y="6559667"/>
                </a:cubicBezTo>
                <a:cubicBezTo>
                  <a:pt x="3567614" y="6552117"/>
                  <a:pt x="3522984" y="6544567"/>
                  <a:pt x="3478355" y="6535644"/>
                </a:cubicBezTo>
                <a:close/>
                <a:moveTo>
                  <a:pt x="7499130" y="4709892"/>
                </a:moveTo>
                <a:cubicBezTo>
                  <a:pt x="7337091" y="5092202"/>
                  <a:pt x="7105018" y="5436075"/>
                  <a:pt x="6809776" y="5731215"/>
                </a:cubicBezTo>
                <a:cubicBezTo>
                  <a:pt x="6514535" y="6026355"/>
                  <a:pt x="6170544" y="6257663"/>
                  <a:pt x="5787417" y="6419647"/>
                </a:cubicBezTo>
                <a:cubicBezTo>
                  <a:pt x="5390558" y="6586436"/>
                  <a:pt x="4968981" y="6671546"/>
                  <a:pt x="4535045" y="6671546"/>
                </a:cubicBezTo>
                <a:cubicBezTo>
                  <a:pt x="4324943" y="6671546"/>
                  <a:pt x="4115527" y="6650955"/>
                  <a:pt x="3910231" y="6611145"/>
                </a:cubicBezTo>
                <a:cubicBezTo>
                  <a:pt x="3912978" y="6611145"/>
                  <a:pt x="3916411" y="6611145"/>
                  <a:pt x="3919157" y="6611832"/>
                </a:cubicBezTo>
                <a:cubicBezTo>
                  <a:pt x="3928083" y="6612518"/>
                  <a:pt x="3937009" y="6612518"/>
                  <a:pt x="3945935" y="6613204"/>
                </a:cubicBezTo>
                <a:cubicBezTo>
                  <a:pt x="3952114" y="6613204"/>
                  <a:pt x="3958294" y="6613891"/>
                  <a:pt x="3964474" y="6613891"/>
                </a:cubicBezTo>
                <a:cubicBezTo>
                  <a:pt x="3974086" y="6614577"/>
                  <a:pt x="3983012" y="6614577"/>
                  <a:pt x="3992624" y="6614577"/>
                </a:cubicBezTo>
                <a:cubicBezTo>
                  <a:pt x="3998804" y="6614577"/>
                  <a:pt x="4004297" y="6615263"/>
                  <a:pt x="4010476" y="6615263"/>
                </a:cubicBezTo>
                <a:cubicBezTo>
                  <a:pt x="4020775" y="6615263"/>
                  <a:pt x="4031074" y="6615950"/>
                  <a:pt x="4041373" y="6615950"/>
                </a:cubicBezTo>
                <a:cubicBezTo>
                  <a:pt x="4046180" y="6615950"/>
                  <a:pt x="4050986" y="6615950"/>
                  <a:pt x="4056479" y="6615950"/>
                </a:cubicBezTo>
                <a:cubicBezTo>
                  <a:pt x="4071584" y="6615950"/>
                  <a:pt x="4086690" y="6615950"/>
                  <a:pt x="4101795" y="6615950"/>
                </a:cubicBezTo>
                <a:cubicBezTo>
                  <a:pt x="4539164" y="6615950"/>
                  <a:pt x="4962801" y="6530153"/>
                  <a:pt x="5361721" y="6361992"/>
                </a:cubicBezTo>
                <a:cubicBezTo>
                  <a:pt x="5746907" y="6199322"/>
                  <a:pt x="6093644" y="5965955"/>
                  <a:pt x="6390945" y="5669441"/>
                </a:cubicBezTo>
                <a:cubicBezTo>
                  <a:pt x="6688246" y="5372242"/>
                  <a:pt x="6921693" y="5026996"/>
                  <a:pt x="7084420" y="4641941"/>
                </a:cubicBezTo>
                <a:cubicBezTo>
                  <a:pt x="7253325" y="4243158"/>
                  <a:pt x="7339151" y="3819666"/>
                  <a:pt x="7339151" y="3383819"/>
                </a:cubicBezTo>
                <a:cubicBezTo>
                  <a:pt x="7339151" y="3012491"/>
                  <a:pt x="7276670" y="2648714"/>
                  <a:pt x="7153080" y="2302095"/>
                </a:cubicBezTo>
                <a:cubicBezTo>
                  <a:pt x="7130422" y="2238949"/>
                  <a:pt x="7106391" y="2177175"/>
                  <a:pt x="7080299" y="2116088"/>
                </a:cubicBezTo>
                <a:cubicBezTo>
                  <a:pt x="6967009" y="1851148"/>
                  <a:pt x="6818702" y="1602681"/>
                  <a:pt x="6638124" y="1375492"/>
                </a:cubicBezTo>
                <a:cubicBezTo>
                  <a:pt x="6528267" y="1236844"/>
                  <a:pt x="6407424" y="1108492"/>
                  <a:pt x="6276969" y="990436"/>
                </a:cubicBezTo>
                <a:cubicBezTo>
                  <a:pt x="6146513" y="872380"/>
                  <a:pt x="6007132" y="764620"/>
                  <a:pt x="5858138" y="668527"/>
                </a:cubicBezTo>
                <a:cubicBezTo>
                  <a:pt x="5857451" y="667841"/>
                  <a:pt x="5856765" y="667841"/>
                  <a:pt x="5856078" y="667155"/>
                </a:cubicBezTo>
                <a:cubicBezTo>
                  <a:pt x="5838913" y="656173"/>
                  <a:pt x="5822434" y="645191"/>
                  <a:pt x="5805269" y="634895"/>
                </a:cubicBezTo>
                <a:cubicBezTo>
                  <a:pt x="5799089" y="631463"/>
                  <a:pt x="5792910" y="627345"/>
                  <a:pt x="5787417" y="623913"/>
                </a:cubicBezTo>
                <a:cubicBezTo>
                  <a:pt x="5775745" y="616363"/>
                  <a:pt x="5763386" y="609499"/>
                  <a:pt x="5751714" y="601949"/>
                </a:cubicBezTo>
                <a:cubicBezTo>
                  <a:pt x="5744848" y="597831"/>
                  <a:pt x="5737295" y="593713"/>
                  <a:pt x="5730429" y="589594"/>
                </a:cubicBezTo>
                <a:cubicBezTo>
                  <a:pt x="5719443" y="582731"/>
                  <a:pt x="5707771" y="576553"/>
                  <a:pt x="5696785" y="570376"/>
                </a:cubicBezTo>
                <a:cubicBezTo>
                  <a:pt x="5689232" y="566258"/>
                  <a:pt x="5682366" y="562140"/>
                  <a:pt x="5674814" y="558021"/>
                </a:cubicBezTo>
                <a:cubicBezTo>
                  <a:pt x="5663141" y="551844"/>
                  <a:pt x="5652156" y="545667"/>
                  <a:pt x="5640483" y="539489"/>
                </a:cubicBezTo>
                <a:cubicBezTo>
                  <a:pt x="5633617" y="535371"/>
                  <a:pt x="5626065" y="531939"/>
                  <a:pt x="5619198" y="527821"/>
                </a:cubicBezTo>
                <a:cubicBezTo>
                  <a:pt x="5606839" y="521644"/>
                  <a:pt x="5594480" y="514780"/>
                  <a:pt x="5582121" y="508602"/>
                </a:cubicBezTo>
                <a:cubicBezTo>
                  <a:pt x="5575942" y="505171"/>
                  <a:pt x="5569763" y="501739"/>
                  <a:pt x="5562897" y="498993"/>
                </a:cubicBezTo>
                <a:cubicBezTo>
                  <a:pt x="5546418" y="490757"/>
                  <a:pt x="5529253" y="482520"/>
                  <a:pt x="5512774" y="474284"/>
                </a:cubicBezTo>
                <a:cubicBezTo>
                  <a:pt x="5510714" y="473597"/>
                  <a:pt x="5508654" y="472225"/>
                  <a:pt x="5507281" y="471538"/>
                </a:cubicBezTo>
                <a:cubicBezTo>
                  <a:pt x="5488743" y="462615"/>
                  <a:pt x="5469518" y="453693"/>
                  <a:pt x="5450980" y="444770"/>
                </a:cubicBezTo>
                <a:cubicBezTo>
                  <a:pt x="5444800" y="442024"/>
                  <a:pt x="5439307" y="439279"/>
                  <a:pt x="5433127" y="436533"/>
                </a:cubicBezTo>
                <a:cubicBezTo>
                  <a:pt x="5420082" y="430356"/>
                  <a:pt x="5407036" y="424865"/>
                  <a:pt x="5393991" y="419374"/>
                </a:cubicBezTo>
                <a:cubicBezTo>
                  <a:pt x="5386438" y="415942"/>
                  <a:pt x="5379572" y="413197"/>
                  <a:pt x="5372020" y="409765"/>
                </a:cubicBezTo>
                <a:cubicBezTo>
                  <a:pt x="5359660" y="404960"/>
                  <a:pt x="5347988" y="399469"/>
                  <a:pt x="5335629" y="394665"/>
                </a:cubicBezTo>
                <a:cubicBezTo>
                  <a:pt x="5328077" y="391233"/>
                  <a:pt x="5320524" y="388487"/>
                  <a:pt x="5312971" y="385055"/>
                </a:cubicBezTo>
                <a:cubicBezTo>
                  <a:pt x="5300612" y="380251"/>
                  <a:pt x="5288940" y="375446"/>
                  <a:pt x="5276581" y="370641"/>
                </a:cubicBezTo>
                <a:cubicBezTo>
                  <a:pt x="5269028" y="367896"/>
                  <a:pt x="5261476" y="364464"/>
                  <a:pt x="5253923" y="361719"/>
                </a:cubicBezTo>
                <a:cubicBezTo>
                  <a:pt x="5240877" y="356914"/>
                  <a:pt x="5228518" y="352109"/>
                  <a:pt x="5215473" y="347305"/>
                </a:cubicBezTo>
                <a:cubicBezTo>
                  <a:pt x="5208607" y="344559"/>
                  <a:pt x="5201741" y="342500"/>
                  <a:pt x="5194874" y="339755"/>
                </a:cubicBezTo>
                <a:cubicBezTo>
                  <a:pt x="5178396" y="333577"/>
                  <a:pt x="5161917" y="328086"/>
                  <a:pt x="5145439" y="322595"/>
                </a:cubicBezTo>
                <a:cubicBezTo>
                  <a:pt x="5142006" y="321223"/>
                  <a:pt x="5138573" y="320536"/>
                  <a:pt x="5135140" y="319163"/>
                </a:cubicBezTo>
                <a:cubicBezTo>
                  <a:pt x="5115228" y="312300"/>
                  <a:pt x="5095316" y="306122"/>
                  <a:pt x="5075405" y="299945"/>
                </a:cubicBezTo>
                <a:cubicBezTo>
                  <a:pt x="5069225" y="297886"/>
                  <a:pt x="5063046" y="296513"/>
                  <a:pt x="5056867" y="294454"/>
                </a:cubicBezTo>
                <a:cubicBezTo>
                  <a:pt x="5045881" y="291022"/>
                  <a:pt x="5034895" y="287590"/>
                  <a:pt x="5023909" y="284158"/>
                </a:cubicBezTo>
                <a:cubicBezTo>
                  <a:pt x="5751714" y="395351"/>
                  <a:pt x="6419783" y="753638"/>
                  <a:pt x="6918947" y="1303422"/>
                </a:cubicBezTo>
                <a:cubicBezTo>
                  <a:pt x="7456561" y="1895076"/>
                  <a:pt x="7751802" y="2660382"/>
                  <a:pt x="7751802" y="3459320"/>
                </a:cubicBezTo>
                <a:cubicBezTo>
                  <a:pt x="7751802" y="3893108"/>
                  <a:pt x="7666662" y="4313855"/>
                  <a:pt x="7499130" y="4709892"/>
                </a:cubicBezTo>
                <a:close/>
              </a:path>
            </a:pathLst>
          </a:custGeom>
          <a:solidFill>
            <a:schemeClr val="tx2"/>
          </a:solidFill>
          <a:ln w="6866" cap="flat">
            <a:noFill/>
            <a:prstDash val="solid"/>
            <a:miter/>
          </a:ln>
        </p:spPr>
        <p:txBody>
          <a:bodyPr rtlCol="0" anchor="ctr"/>
          <a:lstStyle/>
          <a:p>
            <a:endParaRPr lang="en-US" dirty="0">
              <a:latin typeface="Krona One" panose="02010605030500060004" pitchFamily="2" charset="77"/>
            </a:endParaRPr>
          </a:p>
        </p:txBody>
      </p:sp>
      <p:sp>
        <p:nvSpPr>
          <p:cNvPr id="33" name="TextBox 32">
            <a:extLst>
              <a:ext uri="{FF2B5EF4-FFF2-40B4-BE49-F238E27FC236}">
                <a16:creationId xmlns:a16="http://schemas.microsoft.com/office/drawing/2014/main" id="{FEB05783-9446-023C-7F11-83FE7155FD99}"/>
              </a:ext>
            </a:extLst>
          </p:cNvPr>
          <p:cNvSpPr txBox="1"/>
          <p:nvPr/>
        </p:nvSpPr>
        <p:spPr>
          <a:xfrm>
            <a:off x="16204208" y="8767848"/>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أعرفه؟</a:t>
            </a:r>
            <a:endParaRPr lang="en-US" sz="6600" dirty="0">
              <a:latin typeface="Krona One" panose="02010605030500060004" pitchFamily="2" charset="77"/>
              <a:cs typeface="+mn-cs"/>
            </a:endParaRPr>
          </a:p>
        </p:txBody>
      </p:sp>
      <p:sp>
        <p:nvSpPr>
          <p:cNvPr id="6" name="TextBox 5">
            <a:extLst>
              <a:ext uri="{FF2B5EF4-FFF2-40B4-BE49-F238E27FC236}">
                <a16:creationId xmlns:a16="http://schemas.microsoft.com/office/drawing/2014/main" id="{6EE5B242-4EAE-C844-A4CE-E510D46504D9}"/>
              </a:ext>
            </a:extLst>
          </p:cNvPr>
          <p:cNvSpPr txBox="1"/>
          <p:nvPr/>
        </p:nvSpPr>
        <p:spPr>
          <a:xfrm>
            <a:off x="1748495" y="1417042"/>
            <a:ext cx="21335876" cy="1446550"/>
          </a:xfrm>
          <a:prstGeom prst="rect">
            <a:avLst/>
          </a:prstGeom>
          <a:noFill/>
        </p:spPr>
        <p:txBody>
          <a:bodyPr wrap="square" rtlCol="0" anchor="t">
            <a:spAutoFit/>
          </a:bodyPr>
          <a:lstStyle/>
          <a:p>
            <a:pPr algn="ctr"/>
            <a:r>
              <a:rPr lang="ar-SA" sz="8800" b="1" dirty="0">
                <a:solidFill>
                  <a:srgbClr val="C00000"/>
                </a:solidFill>
                <a:latin typeface="Krona One" panose="02010605030500060004" pitchFamily="2" charset="77"/>
                <a:ea typeface="Arimo" panose="020B0604020202020204" pitchFamily="34" charset="0"/>
              </a:rPr>
              <a:t>جدول التعلم </a:t>
            </a:r>
            <a:endParaRPr lang="en-US" sz="8800" b="1" dirty="0">
              <a:solidFill>
                <a:srgbClr val="C00000"/>
              </a:solidFill>
              <a:latin typeface="Krona One" panose="02010605030500060004" pitchFamily="2" charset="77"/>
              <a:ea typeface="Arimo" panose="020B0604020202020204" pitchFamily="34" charset="0"/>
            </a:endParaRPr>
          </a:p>
        </p:txBody>
      </p:sp>
      <p:pic>
        <p:nvPicPr>
          <p:cNvPr id="11" name="عنصر نائب للصورة 10" descr="صورة تحتوي على رسم, رجل, الوجه الإنساني, نظارات&#10;&#10;تم إنشاء الوصف تلقائياً">
            <a:extLst>
              <a:ext uri="{FF2B5EF4-FFF2-40B4-BE49-F238E27FC236}">
                <a16:creationId xmlns:a16="http://schemas.microsoft.com/office/drawing/2014/main" id="{E40B5102-92A4-BEAD-E687-E40FE2785E37}"/>
              </a:ext>
            </a:extLst>
          </p:cNvPr>
          <p:cNvPicPr>
            <a:picLocks noGrp="1" noChangeAspect="1"/>
          </p:cNvPicPr>
          <p:nvPr>
            <p:ph type="pic" sz="quarter" idx="16"/>
          </p:nvPr>
        </p:nvPicPr>
        <p:blipFill>
          <a:blip r:embed="rId4" cstate="email">
            <a:extLst>
              <a:ext uri="{28A0092B-C50C-407E-A947-70E740481C1C}">
                <a14:useLocalDpi xmlns:a14="http://schemas.microsoft.com/office/drawing/2010/main" val="0"/>
              </a:ext>
            </a:extLst>
          </a:blip>
          <a:srcRect l="733" r="733"/>
          <a:stretch>
            <a:fillRect/>
          </a:stretch>
        </p:blipFill>
        <p:spPr/>
      </p:pic>
      <p:sp>
        <p:nvSpPr>
          <p:cNvPr id="13" name="Graphic 5409">
            <a:extLst>
              <a:ext uri="{FF2B5EF4-FFF2-40B4-BE49-F238E27FC236}">
                <a16:creationId xmlns:a16="http://schemas.microsoft.com/office/drawing/2014/main" id="{8CBB8A36-4027-5A28-6AC7-C36B1822415B}"/>
              </a:ext>
            </a:extLst>
          </p:cNvPr>
          <p:cNvSpPr/>
          <p:nvPr/>
        </p:nvSpPr>
        <p:spPr>
          <a:xfrm>
            <a:off x="0" y="142211"/>
            <a:ext cx="2410691" cy="2581951"/>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5"/>
          </a:solidFill>
          <a:ln w="9525" cap="flat">
            <a:noFill/>
            <a:prstDash val="solid"/>
            <a:miter/>
          </a:ln>
        </p:spPr>
        <p:txBody>
          <a:bodyPr rtlCol="0" anchor="ctr"/>
          <a:lstStyle/>
          <a:p>
            <a:endParaRPr lang="en-US" dirty="0">
              <a:latin typeface="Krona One" panose="02010605030500060004" pitchFamily="2" charset="77"/>
            </a:endParaRPr>
          </a:p>
        </p:txBody>
      </p:sp>
      <p:sp>
        <p:nvSpPr>
          <p:cNvPr id="14" name="TextBox 32">
            <a:extLst>
              <a:ext uri="{FF2B5EF4-FFF2-40B4-BE49-F238E27FC236}">
                <a16:creationId xmlns:a16="http://schemas.microsoft.com/office/drawing/2014/main" id="{67E48A1B-B78D-39A5-B061-3215895E6439}"/>
              </a:ext>
            </a:extLst>
          </p:cNvPr>
          <p:cNvSpPr txBox="1"/>
          <p:nvPr/>
        </p:nvSpPr>
        <p:spPr>
          <a:xfrm>
            <a:off x="9214022" y="8793110"/>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أريد تعلمه؟</a:t>
            </a:r>
            <a:endParaRPr lang="en-US" sz="6600" dirty="0">
              <a:latin typeface="Krona One" panose="02010605030500060004" pitchFamily="2" charset="77"/>
              <a:cs typeface="+mn-cs"/>
            </a:endParaRPr>
          </a:p>
        </p:txBody>
      </p:sp>
      <p:sp>
        <p:nvSpPr>
          <p:cNvPr id="15" name="TextBox 32">
            <a:extLst>
              <a:ext uri="{FF2B5EF4-FFF2-40B4-BE49-F238E27FC236}">
                <a16:creationId xmlns:a16="http://schemas.microsoft.com/office/drawing/2014/main" id="{B2925AE0-2A86-E3EB-48CC-2830D37B3469}"/>
              </a:ext>
            </a:extLst>
          </p:cNvPr>
          <p:cNvSpPr txBox="1"/>
          <p:nvPr/>
        </p:nvSpPr>
        <p:spPr>
          <a:xfrm>
            <a:off x="3170825" y="8529831"/>
            <a:ext cx="5497110" cy="1107996"/>
          </a:xfrm>
          <a:prstGeom prst="rect">
            <a:avLst/>
          </a:prstGeom>
          <a:noFill/>
        </p:spPr>
        <p:txBody>
          <a:bodyPr wrap="square" rtlCol="0" anchor="b">
            <a:spAutoFit/>
          </a:bodyPr>
          <a:lstStyle>
            <a:defPPr>
              <a:defRPr lang="en-US"/>
            </a:defPPr>
            <a:lvl1pPr algn="ctr">
              <a:defRPr sz="4800" b="1">
                <a:solidFill>
                  <a:schemeClr val="tx2"/>
                </a:solidFill>
                <a:latin typeface="Josefin Sans" pitchFamily="2" charset="77"/>
                <a:ea typeface="Arimo" panose="020B0604020202020204" pitchFamily="34" charset="0"/>
                <a:cs typeface="Space Grotesk" pitchFamily="2" charset="77"/>
              </a:defRPr>
            </a:lvl1pPr>
          </a:lstStyle>
          <a:p>
            <a:r>
              <a:rPr lang="ar-SA" sz="6600" dirty="0">
                <a:latin typeface="Krona One" panose="02010605030500060004" pitchFamily="2" charset="77"/>
                <a:cs typeface="+mn-cs"/>
              </a:rPr>
              <a:t>ماذا تعلمت؟</a:t>
            </a:r>
            <a:endParaRPr lang="en-US" sz="6600" dirty="0">
              <a:latin typeface="Krona One" panose="02010605030500060004" pitchFamily="2" charset="77"/>
              <a:cs typeface="+mn-cs"/>
            </a:endParaRPr>
          </a:p>
        </p:txBody>
      </p:sp>
      <p:pic>
        <p:nvPicPr>
          <p:cNvPr id="6146" name="Picture 2" descr="علامة صح - أفكار خلفية">
            <a:extLst>
              <a:ext uri="{FF2B5EF4-FFF2-40B4-BE49-F238E27FC236}">
                <a16:creationId xmlns:a16="http://schemas.microsoft.com/office/drawing/2014/main" id="{D7187504-72D8-CA9D-5701-CE3DADE1D017}"/>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17591786" y="10092196"/>
            <a:ext cx="3132480" cy="321419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علامة صح - أفكار خلفية">
            <a:extLst>
              <a:ext uri="{FF2B5EF4-FFF2-40B4-BE49-F238E27FC236}">
                <a16:creationId xmlns:a16="http://schemas.microsoft.com/office/drawing/2014/main" id="{9A5183F0-77EC-4999-210E-23F09A74526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10396337" y="9958158"/>
            <a:ext cx="3132480" cy="32141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علامة صح - أفكار خلفية">
            <a:extLst>
              <a:ext uri="{FF2B5EF4-FFF2-40B4-BE49-F238E27FC236}">
                <a16:creationId xmlns:a16="http://schemas.microsoft.com/office/drawing/2014/main" id="{9C0E1EF7-F92E-C331-919C-9D3E0DB42BDB}"/>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5191" b="89831" l="8913" r="90000">
                        <a14:foregroundMark x1="88261" y1="8898" x2="77283" y2="8898"/>
                        <a14:foregroundMark x1="87935" y1="5191" x2="87935" y2="5191"/>
                        <a14:foregroundMark x1="8913" y1="61864" x2="8913" y2="61864"/>
                      </a14:backgroundRemoval>
                    </a14:imgEffect>
                  </a14:imgLayer>
                </a14:imgProps>
              </a:ext>
              <a:ext uri="{28A0092B-C50C-407E-A947-70E740481C1C}">
                <a14:useLocalDpi xmlns:a14="http://schemas.microsoft.com/office/drawing/2010/main" val="0"/>
              </a:ext>
            </a:extLst>
          </a:blip>
          <a:srcRect/>
          <a:stretch>
            <a:fillRect/>
          </a:stretch>
        </p:blipFill>
        <p:spPr bwMode="auto">
          <a:xfrm>
            <a:off x="4441810" y="10084031"/>
            <a:ext cx="3132480" cy="321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822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برنامج الأنميشن الأبسط لصناعة الرسوم المتحركة | مدونة الزعيم">
            <a:extLst>
              <a:ext uri="{FF2B5EF4-FFF2-40B4-BE49-F238E27FC236}">
                <a16:creationId xmlns:a16="http://schemas.microsoft.com/office/drawing/2014/main" id="{0B002F98-C4DF-F74F-411F-64A8672F6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1909" y="364979"/>
            <a:ext cx="4819650" cy="3952875"/>
          </a:xfrm>
          <a:prstGeom prst="rect">
            <a:avLst/>
          </a:prstGeom>
          <a:noFill/>
          <a:extLst>
            <a:ext uri="{909E8E84-426E-40DD-AFC4-6F175D3DCCD1}">
              <a14:hiddenFill xmlns:a14="http://schemas.microsoft.com/office/drawing/2010/main">
                <a:solidFill>
                  <a:srgbClr val="FFFFFF"/>
                </a:solidFill>
              </a14:hiddenFill>
            </a:ext>
          </a:extLst>
        </p:spPr>
      </p:pic>
      <p:sp>
        <p:nvSpPr>
          <p:cNvPr id="11" name="Graphic 5409">
            <a:extLst>
              <a:ext uri="{FF2B5EF4-FFF2-40B4-BE49-F238E27FC236}">
                <a16:creationId xmlns:a16="http://schemas.microsoft.com/office/drawing/2014/main" id="{FFF6F146-349E-F056-5929-CD492F91DB6D}"/>
              </a:ext>
            </a:extLst>
          </p:cNvPr>
          <p:cNvSpPr/>
          <p:nvPr/>
        </p:nvSpPr>
        <p:spPr>
          <a:xfrm>
            <a:off x="21698166" y="0"/>
            <a:ext cx="2656175" cy="2852929"/>
          </a:xfrm>
          <a:custGeom>
            <a:avLst/>
            <a:gdLst>
              <a:gd name="connsiteX0" fmla="*/ 342900 w 342900"/>
              <a:gd name="connsiteY0" fmla="*/ 83104 h 368300"/>
              <a:gd name="connsiteX1" fmla="*/ 315278 w 342900"/>
              <a:gd name="connsiteY1" fmla="*/ 46274 h 368300"/>
              <a:gd name="connsiteX2" fmla="*/ 191453 w 342900"/>
              <a:gd name="connsiteY2" fmla="*/ 138821 h 368300"/>
              <a:gd name="connsiteX3" fmla="*/ 191453 w 342900"/>
              <a:gd name="connsiteY3" fmla="*/ 0 h 368300"/>
              <a:gd name="connsiteX4" fmla="*/ 148590 w 342900"/>
              <a:gd name="connsiteY4" fmla="*/ 0 h 368300"/>
              <a:gd name="connsiteX5" fmla="*/ 148590 w 342900"/>
              <a:gd name="connsiteY5" fmla="*/ 135988 h 368300"/>
              <a:gd name="connsiteX6" fmla="*/ 27623 w 342900"/>
              <a:gd name="connsiteY6" fmla="*/ 46274 h 368300"/>
              <a:gd name="connsiteX7" fmla="*/ 0 w 342900"/>
              <a:gd name="connsiteY7" fmla="*/ 83104 h 368300"/>
              <a:gd name="connsiteX8" fmla="*/ 133350 w 342900"/>
              <a:gd name="connsiteY8" fmla="*/ 182261 h 368300"/>
              <a:gd name="connsiteX9" fmla="*/ 0 w 342900"/>
              <a:gd name="connsiteY9" fmla="*/ 281419 h 368300"/>
              <a:gd name="connsiteX10" fmla="*/ 27623 w 342900"/>
              <a:gd name="connsiteY10" fmla="*/ 318249 h 368300"/>
              <a:gd name="connsiteX11" fmla="*/ 148590 w 342900"/>
              <a:gd name="connsiteY11" fmla="*/ 228535 h 368300"/>
              <a:gd name="connsiteX12" fmla="*/ 148590 w 342900"/>
              <a:gd name="connsiteY12" fmla="*/ 368300 h 368300"/>
              <a:gd name="connsiteX13" fmla="*/ 191453 w 342900"/>
              <a:gd name="connsiteY13" fmla="*/ 368300 h 368300"/>
              <a:gd name="connsiteX14" fmla="*/ 191453 w 342900"/>
              <a:gd name="connsiteY14" fmla="*/ 225702 h 368300"/>
              <a:gd name="connsiteX15" fmla="*/ 315278 w 342900"/>
              <a:gd name="connsiteY15" fmla="*/ 318249 h 368300"/>
              <a:gd name="connsiteX16" fmla="*/ 342900 w 342900"/>
              <a:gd name="connsiteY16" fmla="*/ 281419 h 368300"/>
              <a:gd name="connsiteX17" fmla="*/ 210503 w 342900"/>
              <a:gd name="connsiteY17" fmla="*/ 182261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900" h="368300">
                <a:moveTo>
                  <a:pt x="342900" y="83104"/>
                </a:moveTo>
                <a:lnTo>
                  <a:pt x="315278" y="46274"/>
                </a:lnTo>
                <a:lnTo>
                  <a:pt x="191453" y="138821"/>
                </a:lnTo>
                <a:lnTo>
                  <a:pt x="191453" y="0"/>
                </a:lnTo>
                <a:lnTo>
                  <a:pt x="148590" y="0"/>
                </a:lnTo>
                <a:lnTo>
                  <a:pt x="148590" y="135988"/>
                </a:lnTo>
                <a:lnTo>
                  <a:pt x="27623" y="46274"/>
                </a:lnTo>
                <a:lnTo>
                  <a:pt x="0" y="83104"/>
                </a:lnTo>
                <a:lnTo>
                  <a:pt x="133350" y="182261"/>
                </a:lnTo>
                <a:lnTo>
                  <a:pt x="0" y="281419"/>
                </a:lnTo>
                <a:lnTo>
                  <a:pt x="27623" y="318249"/>
                </a:lnTo>
                <a:lnTo>
                  <a:pt x="148590" y="228535"/>
                </a:lnTo>
                <a:lnTo>
                  <a:pt x="148590" y="368300"/>
                </a:lnTo>
                <a:lnTo>
                  <a:pt x="191453" y="368300"/>
                </a:lnTo>
                <a:lnTo>
                  <a:pt x="191453" y="225702"/>
                </a:lnTo>
                <a:lnTo>
                  <a:pt x="315278" y="318249"/>
                </a:lnTo>
                <a:lnTo>
                  <a:pt x="342900" y="281419"/>
                </a:lnTo>
                <a:lnTo>
                  <a:pt x="210503" y="182261"/>
                </a:lnTo>
                <a:close/>
              </a:path>
            </a:pathLst>
          </a:custGeom>
          <a:solidFill>
            <a:schemeClr val="accent4"/>
          </a:solidFill>
          <a:ln w="9525" cap="flat">
            <a:noFill/>
            <a:prstDash val="solid"/>
            <a:miter/>
          </a:ln>
        </p:spPr>
        <p:txBody>
          <a:bodyPr rtlCol="0" anchor="ctr"/>
          <a:lstStyle/>
          <a:p>
            <a:endParaRPr lang="en-US" dirty="0">
              <a:latin typeface="Krona One" panose="02010605030500060004" pitchFamily="2" charset="77"/>
            </a:endParaRPr>
          </a:p>
        </p:txBody>
      </p:sp>
      <p:cxnSp>
        <p:nvCxnSpPr>
          <p:cNvPr id="15" name="رابط مستقيم 14">
            <a:extLst>
              <a:ext uri="{FF2B5EF4-FFF2-40B4-BE49-F238E27FC236}">
                <a16:creationId xmlns:a16="http://schemas.microsoft.com/office/drawing/2014/main" id="{9C760DB1-6AF2-94EE-B5C1-D44EFC38981A}"/>
              </a:ext>
            </a:extLst>
          </p:cNvPr>
          <p:cNvCxnSpPr>
            <a:cxnSpLocks/>
          </p:cNvCxnSpPr>
          <p:nvPr/>
        </p:nvCxnSpPr>
        <p:spPr>
          <a:xfrm flipH="1" flipV="1">
            <a:off x="0" y="2879531"/>
            <a:ext cx="18232582" cy="2214"/>
          </a:xfrm>
          <a:prstGeom prst="line">
            <a:avLst/>
          </a:prstGeom>
        </p:spPr>
        <p:style>
          <a:lnRef idx="1">
            <a:schemeClr val="dk1"/>
          </a:lnRef>
          <a:fillRef idx="0">
            <a:schemeClr val="dk1"/>
          </a:fillRef>
          <a:effectRef idx="0">
            <a:schemeClr val="dk1"/>
          </a:effectRef>
          <a:fontRef idx="minor">
            <a:schemeClr val="tx1"/>
          </a:fontRef>
        </p:style>
      </p:cxnSp>
      <p:sp>
        <p:nvSpPr>
          <p:cNvPr id="16" name="مربع نص 15">
            <a:extLst>
              <a:ext uri="{FF2B5EF4-FFF2-40B4-BE49-F238E27FC236}">
                <a16:creationId xmlns:a16="http://schemas.microsoft.com/office/drawing/2014/main" id="{AFD9C45D-ED56-F1D8-AD8B-B1071353D109}"/>
              </a:ext>
            </a:extLst>
          </p:cNvPr>
          <p:cNvSpPr txBox="1"/>
          <p:nvPr/>
        </p:nvSpPr>
        <p:spPr>
          <a:xfrm>
            <a:off x="8580370" y="1222880"/>
            <a:ext cx="11319163" cy="1015663"/>
          </a:xfrm>
          <a:prstGeom prst="rect">
            <a:avLst/>
          </a:prstGeom>
          <a:noFill/>
        </p:spPr>
        <p:txBody>
          <a:bodyPr wrap="square" rtlCol="1">
            <a:spAutoFit/>
          </a:bodyPr>
          <a:lstStyle/>
          <a:p>
            <a:r>
              <a:rPr lang="ar-SA" sz="6000" b="1" dirty="0">
                <a:solidFill>
                  <a:srgbClr val="000000"/>
                </a:solidFill>
                <a:effectLst>
                  <a:outerShdw blurRad="38100" dist="38100" dir="2700000" algn="tl">
                    <a:srgbClr val="000000">
                      <a:alpha val="43137"/>
                    </a:srgbClr>
                  </a:outerShdw>
                </a:effectLst>
              </a:rPr>
              <a:t>انتهى الدرس بحمد الله</a:t>
            </a:r>
          </a:p>
        </p:txBody>
      </p:sp>
      <p:sp>
        <p:nvSpPr>
          <p:cNvPr id="19" name="شكل بيضاوي 18">
            <a:extLst>
              <a:ext uri="{FF2B5EF4-FFF2-40B4-BE49-F238E27FC236}">
                <a16:creationId xmlns:a16="http://schemas.microsoft.com/office/drawing/2014/main" id="{333CB573-3CF2-B759-DB02-0E0C18D1C0C8}"/>
              </a:ext>
            </a:extLst>
          </p:cNvPr>
          <p:cNvSpPr/>
          <p:nvPr/>
        </p:nvSpPr>
        <p:spPr>
          <a:xfrm>
            <a:off x="18100902" y="581891"/>
            <a:ext cx="3597263" cy="351905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ar-SA"/>
          </a:p>
        </p:txBody>
      </p:sp>
      <p:grpSp>
        <p:nvGrpSpPr>
          <p:cNvPr id="21" name="Group 5">
            <a:extLst>
              <a:ext uri="{FF2B5EF4-FFF2-40B4-BE49-F238E27FC236}">
                <a16:creationId xmlns:a16="http://schemas.microsoft.com/office/drawing/2014/main" id="{1A38433C-76EB-31B8-01AE-CF54C06DB13B}"/>
              </a:ext>
            </a:extLst>
          </p:cNvPr>
          <p:cNvGrpSpPr/>
          <p:nvPr/>
        </p:nvGrpSpPr>
        <p:grpSpPr>
          <a:xfrm>
            <a:off x="-997527" y="2881744"/>
            <a:ext cx="6962889" cy="12817887"/>
            <a:chOff x="-1282581" y="-1"/>
            <a:chExt cx="9283852" cy="12589566"/>
          </a:xfrm>
        </p:grpSpPr>
        <p:pic>
          <p:nvPicPr>
            <p:cNvPr id="22" name="Picture 6">
              <a:extLst>
                <a:ext uri="{FF2B5EF4-FFF2-40B4-BE49-F238E27FC236}">
                  <a16:creationId xmlns:a16="http://schemas.microsoft.com/office/drawing/2014/main" id="{2379E3A3-1AE9-85FE-06C1-35145A573E45}"/>
                </a:ext>
              </a:extLst>
            </p:cNvPr>
            <p:cNvPicPr>
              <a:picLocks noChangeAspect="1"/>
            </p:cNvPicPr>
            <p:nvPr/>
          </p:nvPicPr>
          <p:blipFill>
            <a:blip r:embed="rId3"/>
            <a:srcRect l="30720" r="30720"/>
            <a:stretch>
              <a:fillRect/>
            </a:stretch>
          </p:blipFill>
          <p:spPr>
            <a:xfrm>
              <a:off x="-1282581" y="-1"/>
              <a:ext cx="9283852" cy="12589566"/>
            </a:xfrm>
            <a:prstGeom prst="roundRect">
              <a:avLst/>
            </a:prstGeom>
            <a:ln w="19050">
              <a:solidFill>
                <a:srgbClr val="000000"/>
              </a:solidFill>
            </a:ln>
          </p:spPr>
        </p:pic>
      </p:grpSp>
      <p:sp>
        <p:nvSpPr>
          <p:cNvPr id="2" name="TextBox 8">
            <a:extLst>
              <a:ext uri="{FF2B5EF4-FFF2-40B4-BE49-F238E27FC236}">
                <a16:creationId xmlns:a16="http://schemas.microsoft.com/office/drawing/2014/main" id="{EABC933B-1F57-1216-D43D-BFDB6D56BE1B}"/>
              </a:ext>
            </a:extLst>
          </p:cNvPr>
          <p:cNvSpPr txBox="1"/>
          <p:nvPr/>
        </p:nvSpPr>
        <p:spPr>
          <a:xfrm>
            <a:off x="5276060" y="4265260"/>
            <a:ext cx="17927782" cy="4382290"/>
          </a:xfrm>
          <a:prstGeom prst="rect">
            <a:avLst/>
          </a:prstGeom>
        </p:spPr>
        <p:txBody>
          <a:bodyPr wrap="square" lIns="0" tIns="0" rIns="0" bIns="0" rtlCol="0" anchor="t">
            <a:spAutoFit/>
          </a:bodyPr>
          <a:lstStyle/>
          <a:p>
            <a:pPr algn="ctr" rtl="1">
              <a:lnSpc>
                <a:spcPct val="150000"/>
              </a:lnSpc>
            </a:pPr>
            <a:r>
              <a:rPr lang="ar-SA" sz="6600" b="1" dirty="0">
                <a:solidFill>
                  <a:srgbClr val="143440"/>
                </a:solidFill>
              </a:rPr>
              <a:t>تم الانتهاء </a:t>
            </a:r>
          </a:p>
          <a:p>
            <a:pPr algn="ctr" rtl="1">
              <a:lnSpc>
                <a:spcPct val="150000"/>
              </a:lnSpc>
            </a:pPr>
            <a:r>
              <a:rPr lang="ar-SA" sz="6600" b="1" dirty="0">
                <a:solidFill>
                  <a:srgbClr val="143440"/>
                </a:solidFill>
              </a:rPr>
              <a:t>من الدرس الثالث</a:t>
            </a:r>
          </a:p>
          <a:p>
            <a:pPr algn="ctr" rtl="1">
              <a:lnSpc>
                <a:spcPct val="150000"/>
              </a:lnSpc>
            </a:pPr>
            <a:r>
              <a:rPr lang="ar-SA" sz="6600" b="1" dirty="0">
                <a:solidFill>
                  <a:srgbClr val="143440"/>
                </a:solidFill>
              </a:rPr>
              <a:t>مهارة استخدام أدوات </a:t>
            </a:r>
            <a:r>
              <a:rPr lang="ar-SA" sz="6600" b="1">
                <a:solidFill>
                  <a:srgbClr val="143440"/>
                </a:solidFill>
              </a:rPr>
              <a:t>جمع المعلوما</a:t>
            </a:r>
            <a:r>
              <a:rPr lang="ar-SA" sz="6600" b="1" dirty="0">
                <a:solidFill>
                  <a:srgbClr val="143440"/>
                </a:solidFill>
              </a:rPr>
              <a:t>ت</a:t>
            </a:r>
          </a:p>
        </p:txBody>
      </p:sp>
      <p:pic>
        <p:nvPicPr>
          <p:cNvPr id="3076" name="Picture 4" descr="ختم نعم الختم جميل أخضر PNG والمتجهات للتحميل مجانا">
            <a:extLst>
              <a:ext uri="{FF2B5EF4-FFF2-40B4-BE49-F238E27FC236}">
                <a16:creationId xmlns:a16="http://schemas.microsoft.com/office/drawing/2014/main" id="{2720F160-7538-8C91-9482-099D6159A04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8000" r="92154">
                        <a14:foregroundMark x1="92154" y1="34615" x2="91231" y2="38615"/>
                        <a14:foregroundMark x1="30769" y1="56462" x2="17538" y2="58154"/>
                        <a14:foregroundMark x1="17538" y1="58154" x2="9538" y2="66462"/>
                        <a14:foregroundMark x1="9538" y1="66462" x2="8000" y2="79538"/>
                        <a14:foregroundMark x1="8000" y1="79538" x2="17538" y2="84615"/>
                        <a14:foregroundMark x1="17538" y1="84615" x2="25077" y2="85692"/>
                        <a14:foregroundMark x1="25077" y1="85692" x2="35231" y2="85692"/>
                        <a14:foregroundMark x1="35231" y1="85692" x2="45231" y2="77846"/>
                        <a14:foregroundMark x1="45231" y1="77846" x2="48154" y2="66462"/>
                        <a14:foregroundMark x1="48154" y1="66462" x2="39231" y2="57692"/>
                        <a14:foregroundMark x1="39231" y1="57692" x2="26769" y2="55077"/>
                        <a14:foregroundMark x1="33538" y1="62769" x2="18154" y2="75692"/>
                        <a14:foregroundMark x1="18154" y1="75692" x2="36308" y2="64615"/>
                        <a14:foregroundMark x1="36308" y1="64615" x2="24462" y2="73692"/>
                        <a14:foregroundMark x1="24462" y1="73692" x2="13846" y2="69538"/>
                        <a14:foregroundMark x1="45538" y1="71692" x2="37846" y2="77692"/>
                        <a14:foregroundMark x1="37846" y1="77692" x2="30308" y2="79538"/>
                        <a14:foregroundMark x1="30308" y1="79538" x2="35385" y2="69692"/>
                        <a14:foregroundMark x1="35385" y1="69692" x2="16615" y2="68308"/>
                        <a14:foregroundMark x1="16615" y1="68308" x2="24769" y2="58923"/>
                        <a14:foregroundMark x1="24769" y1="58923" x2="33846" y2="60000"/>
                        <a14:foregroundMark x1="33846" y1="60000" x2="40308" y2="70308"/>
                        <a14:foregroundMark x1="40308" y1="70308" x2="33846" y2="79538"/>
                        <a14:foregroundMark x1="33846" y1="79538" x2="25231" y2="82154"/>
                        <a14:foregroundMark x1="25231" y1="82154" x2="16154" y2="77538"/>
                        <a14:foregroundMark x1="16154" y1="77538" x2="12923" y2="68154"/>
                        <a14:foregroundMark x1="12923" y1="68154" x2="12923" y2="64615"/>
                        <a14:foregroundMark x1="36615" y1="59231" x2="42308" y2="67231"/>
                        <a14:foregroundMark x1="42308" y1="67231" x2="42462" y2="68154"/>
                      </a14:backgroundRemoval>
                    </a14:imgEffect>
                  </a14:imgLayer>
                </a14:imgProps>
              </a:ext>
              <a:ext uri="{28A0092B-C50C-407E-A947-70E740481C1C}">
                <a14:useLocalDpi xmlns:a14="http://schemas.microsoft.com/office/drawing/2010/main" val="0"/>
              </a:ext>
            </a:extLst>
          </a:blip>
          <a:srcRect/>
          <a:stretch>
            <a:fillRect/>
          </a:stretch>
        </p:blipFill>
        <p:spPr bwMode="auto">
          <a:xfrm>
            <a:off x="11488977" y="8218135"/>
            <a:ext cx="6191250" cy="619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532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fault Theme">
  <a:themeElements>
    <a:clrScheme name="1 - 13 Business Research Presentation - Light">
      <a:dk1>
        <a:srgbClr val="583970"/>
      </a:dk1>
      <a:lt1>
        <a:srgbClr val="FFFFFF"/>
      </a:lt1>
      <a:dk2>
        <a:srgbClr val="402A52"/>
      </a:dk2>
      <a:lt2>
        <a:srgbClr val="FFFFFF"/>
      </a:lt2>
      <a:accent1>
        <a:srgbClr val="A7C3FD"/>
      </a:accent1>
      <a:accent2>
        <a:srgbClr val="E290E4"/>
      </a:accent2>
      <a:accent3>
        <a:srgbClr val="8F5AB6"/>
      </a:accent3>
      <a:accent4>
        <a:srgbClr val="FDBD2F"/>
      </a:accent4>
      <a:accent5>
        <a:srgbClr val="FFF252"/>
      </a:accent5>
      <a:accent6>
        <a:srgbClr val="E6E5B4"/>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87246</TotalTime>
  <Words>1357</Words>
  <Application>Microsoft Office PowerPoint</Application>
  <PresentationFormat>مخصص</PresentationFormat>
  <Paragraphs>195</Paragraphs>
  <Slides>45</Slides>
  <Notes>1</Notes>
  <HiddenSlides>0</HiddenSlides>
  <MMClips>1</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45</vt:i4>
      </vt:variant>
    </vt:vector>
  </HeadingPairs>
  <TitlesOfParts>
    <vt:vector size="49" baseType="lpstr">
      <vt:lpstr>Arial</vt:lpstr>
      <vt:lpstr>Calibri</vt:lpstr>
      <vt:lpstr>Krona One</vt:lpstr>
      <vt:lpstr>Default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LENOVO</dc:creator>
  <cp:keywords/>
  <dc:description/>
  <cp:lastModifiedBy>noal nn</cp:lastModifiedBy>
  <cp:revision>10126</cp:revision>
  <cp:lastPrinted>2019-09-18T23:04:43Z</cp:lastPrinted>
  <dcterms:created xsi:type="dcterms:W3CDTF">2014-11-12T21:47:38Z</dcterms:created>
  <dcterms:modified xsi:type="dcterms:W3CDTF">2024-08-17T10:15:35Z</dcterms:modified>
  <cp:category/>
</cp:coreProperties>
</file>