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4144" r:id="rId2"/>
    <p:sldId id="344" r:id="rId3"/>
    <p:sldId id="4092" r:id="rId4"/>
    <p:sldId id="4193" r:id="rId5"/>
    <p:sldId id="4118" r:id="rId6"/>
    <p:sldId id="4136" r:id="rId7"/>
    <p:sldId id="4194" r:id="rId8"/>
    <p:sldId id="4129" r:id="rId9"/>
    <p:sldId id="4184" r:id="rId10"/>
    <p:sldId id="4177" r:id="rId11"/>
    <p:sldId id="4185" r:id="rId12"/>
    <p:sldId id="4179" r:id="rId13"/>
    <p:sldId id="4151" r:id="rId14"/>
    <p:sldId id="4150" r:id="rId15"/>
    <p:sldId id="4149" r:id="rId16"/>
    <p:sldId id="4186" r:id="rId17"/>
    <p:sldId id="4180" r:id="rId18"/>
    <p:sldId id="4188" r:id="rId19"/>
    <p:sldId id="4181" r:id="rId20"/>
    <p:sldId id="4189" r:id="rId21"/>
    <p:sldId id="4182" r:id="rId22"/>
    <p:sldId id="4190" r:id="rId23"/>
    <p:sldId id="4191" r:id="rId24"/>
    <p:sldId id="4192" r:id="rId25"/>
    <p:sldId id="4145" r:id="rId26"/>
  </p:sldIdLst>
  <p:sldSz cx="24377650" cy="13716000"/>
  <p:notesSz cx="6858000" cy="9144000"/>
  <p:defaultTextStyle>
    <a:defPPr>
      <a:defRPr lang="en-US"/>
    </a:defPPr>
    <a:lvl1pPr marL="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21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434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651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6868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086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73B4C"/>
    <a:srgbClr val="E2CBCF"/>
    <a:srgbClr val="378995"/>
    <a:srgbClr val="A7C3FD"/>
    <a:srgbClr val="FDBD2F"/>
    <a:srgbClr val="2E5E7D"/>
    <a:srgbClr val="000000"/>
    <a:srgbClr val="66D166"/>
    <a:srgbClr val="E2ECF1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D62119C-1274-5441-A756-D74785CCAB5F}" v="774" dt="2023-10-09T17:50:52.121"/>
  </p1510:revLst>
</p1510:revInfo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16DA210-FB5B-4158-B5E0-FEB733F419BA}" styleName="النمط الفاتح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27" autoAdjust="0"/>
    <p:restoredTop sz="91770" autoAdjust="0"/>
  </p:normalViewPr>
  <p:slideViewPr>
    <p:cSldViewPr snapToGrid="0" snapToObjects="1">
      <p:cViewPr varScale="1">
        <p:scale>
          <a:sx n="30" d="100"/>
          <a:sy n="30" d="100"/>
        </p:scale>
        <p:origin x="1116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82" d="100"/>
        <a:sy n="182" d="100"/>
      </p:scale>
      <p:origin x="0" y="0"/>
    </p:cViewPr>
  </p:sorterViewPr>
  <p:notesViewPr>
    <p:cSldViewPr snapToGrid="0" snapToObjects="1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08T07:14:37.422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3148 978 24575,'75'-20'0,"-9"1"0,-17 2 0,-12 6 0,-21 7 0,-1 4 0,-7 0 0,3 0 0,0 1 0,-2 2 0,-5 6 0,-11 21 0,-19 3 0,-13 4 0,-18 11 0,-9 1 0,10-10 0,-5 0 0,-2-3-204,-5 0 1,-3-3-1,3-3 204,9-7 0,2-3 0,1-2 0,-14 1 0,5-6 0,18-7 0,6-6 0,-8-19 0,20-12 0,15-8 0,8-8 0,5-7 611,8-10-611,18-5 0,15 7 0,14 17 0,8 15 0,4 15 0,4 6 0,-4 7 0,-15 2 0,-16 2 0,-9 9 0,-15-5 0,3 11 0,-12-6 0,-7 2 0,-11 4 0,-13-4 0,-2-3 0,1-6 0,17-6 0,6-2 0,35-18 0,41-19 0,-19 16 0,4 1 0,7 0 0,0 3 0,-11 7 0,-1 4 0,17 2 0,-25 8 0,-18 0 0,-8 0 0,-7 2 0,-5 4 0,-3 6 0,0-2 0,-4 4 0,-12-2 0,-16 6 0,-23 2 0,16-5 0,-4-3 0,-6-2 0,-2-1 0,-6-3 0,-1-1 0,0-1 0,2-1 0,1-4 0,1-3 0,6-1 0,2-1 0,1-6 0,1-2 0,3-2 0,0-2 0,2-1 0,1 0 0,-37-16 0,9 5 0,8 6 0,-4 4 0,-3 4 0,-6-2 0,0-1 0,13 2 0,10 4 0,14 4 0,10 2 0,5 0 0,2-2 0,-4-1 0,-9-2 0,-9-4 0,-7-6 0,-1-3 0,2-2 0,7 0 0,7 7 0,6 8 0,15 16 0,5 37 0,37 39 0,6-25 0,10 2 0,-2-13 0,5 0 0,4-4-328,13 2 0,4-5 0,3-2 219,-14-8 0,1-2 0,2-1 0,0-1 109,1-1 0,2-1 0,0-1 0,-1-1 0,-2-2 0,0-1 0,0 0 0,0-3 0,15 3 0,-1-2 0,-2-3-73,-8-1 1,-2-4 0,-4 0 72,15-2 0,-6-1 0,-16-2 0,-4-2 0,16-3 0,-21-6 0,0-12 983,10-12-562,7-5-188,1 2-233,-14 8 0,-16 11 0,-23 10 0,-19 4 0,-37 4 0,-34 0 0,27 0 0,-2 0 0,-6 0 0,-1 0 0,5 0 0,-1 0 0,2 0 0,-1 0 0,1 0 0,0 0 0,-3 0 0,0 0 0,0 0 0,0 0 0,6 0 0,1 0 0,-29 0 0,26 0 0,16 0 0,8 0 0,-4 0 0,-13 0 0,-7 0 0,-10 0 0,-2 0 0,6 3 0,7 0 0,12 0 0,13 1 0,10-4 0,6 0 0,-6 0 0,-13 0 0,-17 0 0,-17 0 0,-2 0 0,0 0 0,8 0 0,14 0 0,10 0 0,12 0 0,7 0 0,6 0 0,-6 0 0,-4-4 0,-9-4 0,-8-3 0,5-4 0,3 2 0,4 1 0,0 1 0,-7 3 0,-12 1 0,-18 5 0,20 1 0,-5 1 0,-4 0 0,-1 0 0,-3 2 0,2 0 0,5 1 0,5 2 0,-15 5 0,23 4 0,17 0 0,0 2 0,-2 4 0,0 1 0,3-1 0,3-4 0,8-5 0,2-6 0,19-3 0,-1 2 0,13 3 0,-10 2 0,-4-3 0,-2-3 0,-3-3 0,5 0 0,7 0 0,7 0 0,6 0 0,2-3 0,-5-3 0,-1-5 0,0-3 0,2-1 0,2 1 0,1-2 0,3 0 0,1-1 0,3-3 0,12-3 0,8-9 0,14-3 0,-32 13 0,-1 0 0,1 0 0,-1-1 0,2-1 0,0 0 0,-4 0 0,-2 0 0,30-19 0,-11 8 0,-13 10 0,-8 6 0,-17 9 0,-1 4 0,-12 6 0,4 0 0,2-1 0,4-4 0,4 1 0,3-4 0,5-1 0,14-1 0,18-8 0,-16 5 0,5-1 0,9-2 0,3-1 0,5-1 0,0 0 0,-5 3 0,-1 2 0,-13 3 0,-4 3 0,15-4 0,-25 7 0,-6 1 0,-2-2 0,7-4 0,5-4 0,-2 0 0,-6 1 0,-11 6 0,-5 3 0,-3 1 0,-1 2 0,3 0 0,6 0 0,7 0 0,1 0 0,3 0 0,-13 0 0,-2 0 0,-11 3 0,6 2 0,0 3 0,7 2 0,-2-1 0,0 2 0,-5-4 0,-2 1 0,0 0 0,-2 3 0,-1 0 0,-2-3 0,-9 1 0,-17-1 0,-28 5 0,-14 0 0,-6 4 0,13-1 0,15-3 0,7 0 0,1 2 0,-4 2 0,-3 0 0,2 0 0,3-7 0,8-3 0,5-2 0,2-2 0,-3-1 0,2-2 0,3 0 0,14 0 0,50 0 0,16 0 0,-10 0 0,3 0 0,-8 0 0,-2 0 0,32 0 0,-20 2 0,-21 1 0,-16 2 0,-9 2 0,-6 0 0,-27 1 0,-37 1 0,10-1 0,-8 1 0,-13 3 0,-4 2 0,21-3 0,0 1 0,1 2 0,-23 5 0,2 1 0,9-2 0,4-1 0,14-5 0,4-2 0,-23 1 0,16-9 0,-5-2 0,-13 0 0,-13 0 0,37-1 0,-1 2 0,3 1 0,0 1 0,-36 8 0,13 6 0,16 3 0,2 3 0,1-4 0,-4 0 0,-2 0 0,3-5 0,2 1 0,-5 0 0,2 1 0,2-1 0,7-3 0,10-3 0,3-2 0,7-3 0,-4-2 0,-11-2 0,-11 0 0,-9 2 0,-6 1 0,7 1 0,7 2 0,12-2 0,11-2 0,12 0 0,6-2 0,33 0 0,-2 0 0,30 0 0,-10 4 0,4 7 0,-6 5 0,-9 6 0,-8 0 0,-7-1 0,-6-1 0,-4 0 0,-2-1 0,-1-3 0,-1-4 0,0-4 0,1-3 0,7 6 0,-2-3 0,4 6 0,-7-6 0,-1-2 0,3-4 0,1-2 0,2 0 0,-2 0 0,-2 0 0,4 0 0,-1 0 0,3 0 0,-2 0 0,3 0 0,4 0 0,0 0 0,0 0 0,-2-4 0,-6 3 0,0-6 0,-2 4 0,5-3 0,2-2 0,4 1 0,-2-2 0,-5 3 0,-3 0 0,-6 1 0,-2-6 0,0 3 0,0-6 0,0 3 0,-4-8 0,-10-5 0,-12-5 0,-13-3 0,-7 0 0,-8 14 0,-19 0 0,-4 2 0,15 2 0,14 1 0,-1 1 0,-11-2 0,-15 0 0,5 1 0,20 5 0,17 8 0,6 0 0,1 0 0,1-3 0,13 1 0,-5-5 0,9 2 0,-3-2 0,-7-2 0,-2 1 0,0-2 0,-1-2 0,7 0 0,4-2 0,5-3 0,3 1 0,2-2 0,0 1 0,0 0 0,0-3 0,0 7 0,0-3 0,0 3 0,1 2 0,4-2 0,3 4 0,5-6 0,2-5 0,5-11 0,0-7 0,3-4 0,-4 5 0,-4 10 0,-4 8 0,-2 6 0,3-2 0,3-4 0,5-6 0,8-8 0,8-1 0,3 3 0,-5 11 0,-5 8 0,-16 10 0,2 1 0,-8 1 0,6 0 0,9 0 0,3 0 0,1 0 0,-3 0 0,-9 0 0,-2 0 0,-6 0 0,3 7 0,0-3 0,5 4 0,2 0 0,0-2 0,-1 3 0,-5-3 0,0 3 0,-1 0 0,5 3 0,7 5 0,16 2 0,17 3 0,21 6 0,-33-15 0,0 1 0,35 15 0,-12-2 0,-22-7 0,-17-3 0,-12-6 0,-7-5 0,1 0 0,3 3 0,4 4 0,2 2 0,2 4 0,-6-10 0,-1 4 0,-12-12 0,-17-9 0,-11-12 0,-18-15 0,-1-8 0,4-6 0,5-7 0,1-11 0,3-7 0,1-7 0,6 5 0,8 15 0,4 17 0,2 12 0,0 4 0,4 9 0,-1 0 0,7 19 0,2 31 0,7 10 0,12 29 0,10-9 0,8-5 0,-1-13 0,-6-10 0,-2-8 0,-2-3 0,-4-2 0,3-3 0,2-3 0,5-1 0,11 5 0,2 2 0,2-1 0,-5-2 0,-13-7 0,-7 0 0,-7-4 0,-9-1 0,0 1 0,-35-20 0,-1 0 0,-32-17 0,8 2 0,0 1 0,3-2 0,3 3 0,-5-4 0,-6-2 0,-1-4 0,5-2 0,13 8 0,16 6 0,12 9 0,11 8 0,5 3 0,16 4 0,-8 1 0,13 0 0,4 0 0,21 3 0,14 2 0,5 0 0,-13-1 0,-16-4 0,-11 0 0,-9 0 0,-7 0 0,-1 0 0,0 0 0,1 0 0,2 0 0,3 0 0,-6 0 0,2 0 0,-5 0 0,5 0 0,1 0 0,5 0 0,0 0 0,2 0 0,-2 0 0,4 0 0,-8 0 0,5 0 0,-7 0 0,2 1 0,0 4 0,1 1 0,-1-1 0,-1-2 0,6 1 0,-9-1 0,6-1 0,-3-2 0,-2 0 0,4 0 0,-4 0 0,4 0 0,2 0 0,0 0 0,0 0 0,-2 0 0,-1 0 0,2 0 0,-6 0 0,3 0 0,-5 0 0,3 0 0,2 0 0,0 0 0,2 0 0,-2 0 0,-2 0 0,1 0 0,1 0 0,3 2 0,1 1 0,2-1 0,0 3 0,-1-2 0,0-1 0,-4 1 0,-2-3 0,0 0 0,2 0 0,7 2 0,9 2 0,1 0 0,0 1 0,-2-2 0,-15-1 0,5 0 0,-13-2 0,6 0 0,-3 0 0,1 0 0,4 0 0,-4 0 0,15 0 0,-9 0 0,9 0 0,-6 0 0,0 0 0,0 0 0,-1 0 0,2 0 0,1 0 0,7 0 0,8 0 0,2 0 0,-3 0 0,-8 0 0,-7 0 0,-7 2 0,-5 0 0,1 4 0,0-2 0,11 2 0,8 3 0,7 0 0,0 0 0,-4-2 0,-15-4 0,-3-3 0,-8 0 0,9 0 0,-7 2 0,10 1 0,-7-1 0,1 0 0,-2-2 0,-1 0 0,3 0 0,-1 0 0,4 0 0,1 0 0,2 0 0,1 0 0,1 0 0,-2 0 0,1 0 0,-6 0 0,1 0 0,-7 0 0,2 0 0,2 0 0,0 0 0,3 0 0,2 0 0,5 5 0,-7-4 0,2 3 0,-12-1 0,7 0 0,1 3 0,10 2 0,2-2 0,0-2 0,-3-1 0,-6-1 0,-2 0 0,2 1 0,13 1 0,11 1 0,9 0 0,-2 1 0,-12-2 0,-10-1 0,-11-1 0,-4-1 0,2-1 0,-3 0 0,5 0 0,-4 0 0,4 0 0,1 0 0,1 0 0,2 0 0,-3 0 0,1 0 0,-3 0 0,-2 0 0,4 0 0,-3 0 0,6 0 0,-5 0 0,4 0 0,-1 0 0,0 0 0,3 0 0,8 0 0,5 0 0,1 0 0,-1 0 0,-10 0 0,-7 0 0,-2 0 0,-2 0 0,-1 0 0,3 0 0,4 0 0,-5 0 0,-1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08T07:14:42.239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3108 86 24575,'-51'0'0,"-9"0"0,-22 0 0,34 0 0,-2 0 0,-4 0 0,-1 0 0,-2 0 0,-1 0 0,3 0 0,1 0 0,3 0 0,1 0 0,3 0 0,1 0 0,-31 0 0,10 0 0,9-3 0,9-1 0,1-1 0,3-3 0,7 2 0,8 2 0,4 1 0,1 3 0,-4 0 0,-5 0 0,2 0 0,2 0 0,2 0 0,-4 0 0,-14 0 0,-28 0 0,27 0 0,-4 0 0,-5 0 0,0 0 0,-2 1 0,1-2 0,5 0 0,3-1 0,-29-4 0,24 1 0,22 0 0,14 4 0,3 1 0,-3 0 0,-4 0 0,-9-1 0,-8-4 0,-5-3 0,-3-1 0,4 2 0,9 4 0,9 3 0,8 0 0,-3 0 0,-8 0 0,-14 0 0,-10 0 0,-5 0 0,2 0 0,5 5 0,-2 8 0,1 18 0,0 5 0,9-10 0,3 4 0,0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08T07:14:46.473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 24575,'0'0'0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08T07:15:42.448"/>
    </inkml:context>
    <inkml:brush xml:id="br0">
      <inkml:brushProperty name="width" value="0.2" units="cm"/>
      <inkml:brushProperty name="height" value="0.2" units="cm"/>
    </inkml:brush>
  </inkml:definitions>
  <inkml:trace contextRef="#ctx0" brushRef="#br0">0 1 24575,'0'0'0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08T07:16:09.448"/>
    </inkml:context>
    <inkml:brush xml:id="br0">
      <inkml:brushProperty name="width" value="0.2" units="cm"/>
      <inkml:brushProperty name="height" value="0.2" units="cm"/>
    </inkml:brush>
  </inkml:definitions>
  <inkml:trace contextRef="#ctx0" brushRef="#br0">1055 0 24575,'-24'0'0,"-5"0"0,-7 0 0,0 0 0,3 0 0,7 0 0,6 0 0,0 0 0,-1 0 0,-5 0 0,-5 0 0,0 0 0,2 0 0,3 0 0,1 0 0,0 0 0,-6 0 0,-10 2 0,-9 5 0,-5 7 0,3 3 0,11-4 0,9-3 0,9-3 0,3-1 0,-1 3 0,-2-2 0,-1 2 0,2-3 0,6-3 0,2-1 0,5-1 0,-2 2 0,-1 2 0,-5 1 0,-7 3 0,-2-1 0,-1 3 0,12-6 0,5 1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08T07:16:01.898"/>
    </inkml:context>
    <inkml:brush xml:id="br0">
      <inkml:brushProperty name="width" value="0.2" units="cm"/>
      <inkml:brushProperty name="height" value="0.2" units="cm"/>
    </inkml:brush>
  </inkml:definitions>
  <inkml:trace contextRef="#ctx0" brushRef="#br0">1 1 24575,'0'0'0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08T07:16:04.164"/>
    </inkml:context>
    <inkml:brush xml:id="br0">
      <inkml:brushProperty name="width" value="0.2" units="cm"/>
      <inkml:brushProperty name="height" value="0.2" units="cm"/>
    </inkml:brush>
  </inkml:definitions>
  <inkml:trace contextRef="#ctx0" brushRef="#br0">1295 51 24575,'-28'0'0,"0"0"0,4 0 0,-1 0 0,-5 0 0,3 0 0,0 0 0,4 0 0,3 0 0,-4 0 0,0 0 0,-7 0 0,11 0 0,-6 0 0,20 0 0,-11 0 0,-3 0 0,-19 0 0,-13 0 0,-10 0 0,2 0 0,7 0 0,10 0 0,7 0 0,8 0 0,3 0 0,-2 0 0,-2 0 0,-7 0 0,-9 0 0,-11-4 0,-9 0 0,-4-3 0,6-3 0,12 3 0,22 0 0,9 3 0,17 1 0,1 1 0,0 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08T07:16:04.663"/>
    </inkml:context>
    <inkml:brush xml:id="br0">
      <inkml:brushProperty name="width" value="0.2" units="cm"/>
      <inkml:brushProperty name="height" value="0.2" units="cm"/>
    </inkml:brush>
  </inkml:definitions>
  <inkml:trace contextRef="#ctx0" brushRef="#br0">0 1 24575,'0'0'0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08T07:16:23.899"/>
    </inkml:context>
    <inkml:brush xml:id="br0">
      <inkml:brushProperty name="width" value="0.2" units="cm"/>
      <inkml:brushProperty name="height" value="0.2" units="cm"/>
    </inkml:brush>
  </inkml:definitions>
  <inkml:trace contextRef="#ctx0" brushRef="#br0">1 1 24575,'14'3'0,"-1"1"0,3 4 0,15 3 0,19 5 0,13 1 0,5-1 0,-6-2 0,-10-6 0,-10-2 0,-4-3 0,4-1 0,17-2 0,18 0 0,-32 0 0,2 0 0,3 0 0,0 0 0,-5 0 0,-2 0 0,29 0 0,-21 0 0,-17 0 0,-5 0 0,-3 0 0,-1-1 0,3-2 0,8-2 0,13-3 0,11-5 0,8-2 0,-10 0 0,-17 5 0,-12 5 0,-17 3 0,-2 2 0,-5 0 0,4 0 0,3 0 0,2 0 0,3 0 0,1 0 0,-3 0 0,-1 0 0,3 0 0,5 0 0,6 0 0,5 1 0,6 1 0,6 4 0,5 1 0,0 2 0,22 1 0,-25-2 0,12-4 0,-28-2 0,-3-2 0,-4 0 0,-6 0 0,-3 0 0,-7 0 0,1 0 0,-6 0 0,2 0 0,1 0 0,5 0 0,6 0 0,5 0 0,0 0 0,-2 0 0,-11 0 0,-4 0 0,-8 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08T07:13:57.189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633 905 24575,'0'94'0,"0"-30"0,0 5 0,0 20 0,0 4-292,0-24 0,0 1 0,0 0 292,0-4 0,0-1 0,0-2 0,0 23 0,0-4 143,-1-12 1,-2-5-144,-2-10 0,-1-4 146,-9 35-146,2-31 0,5-19 0,6-12 443,2-6-443,0 3 0,0 7 0,0 10 0,0-1 0,0-1 0,0-23 0,0-65 0,0-12 0,0-15 0,0 15 0,0-7 0,0-4 0,0-3-197,0 5 0,0-4 1,0-2-1,0 0 0,0-2 0,0-9 0,0-2 1,0 0-1,-1-1 0,0 2 3,0 3 0,-1 0 0,0 2 1,0 0-1,-2 4 6,-1-6 1,-1 2 0,-1 3 0,0 6 187,-3-5 0,-1 4 0,-2 10 0,-4 5 0,0 9 0,-6-8 0,14 45 0,5 41 983,13 67-492,-1-11 1,1 10-211,-1-16 1,0 5 0,0-1-203,0 5 1,0 1 0,-1-2-80,-3-7 0,0-2 0,0-4 0,0 11 0,-1-8 0,-2-22 0,1-5 0,3 12 0,0-7 0,1 3 0,3 3 0,1-6-984,0-16 0,-3-17 0,-3-93 492,-2 19 0,-1-8 164,-1-6 0,0-10 0,0 1 0,0-1 0,0 0 0,0 1 93,0 4 1,0 2 0,0 2 234,0-16 0,0 8 0,-1 24 0,-2 8 0,-3-6 983,-3 35 0,-5 63-492,8 14 1,1 11-165,1-6 1,0 4 0,0 3-1,-1 13 1,-1 2 0,1 1-96,1-1 1,0 0 0,-1-1-233,-1-3 0,-1-1 0,0 0 0,-1-6 0,1 1 0,-1-4 218,1-5 0,-1-3 0,-2-3-218,-3 16 0,0-7 0,-6 19 0,6-42 0,5-30 0,-7-16 976,-17-33-976,6-4 0,-3-9 0,-8-23 0,-1-9 0,12 20 0,0-3 0,1 1 0,-7-24 0,2 4 0,10 18 0,4 7 0,0-1 0,11 44 0,7 48 0,7 23 0,0-12 0,2 3 0,5 31 0,3 2 0,-3-31 0,-1-4 0,8 21 0,-12-40 0,-4-22 0,2-45 0,6-51 0,-5 26 0,0-4 0,0-5 0,-1 3 0,0 12 0,-2 6 0,6-11 0,-2 38 0,9 27 0,19 49 0,-6 7 0,1 10 0,-7-13 0,1 6 0,-1 0-177,3 8 0,-1 2 1,-2 0 176,-1-6 0,-1 0 0,-1-4 0,3 7 0,-2-4 0,-5-14 0,-1-8 0,1-4 0,-6-26 0,-12-67 0,-9-19 0,-6-15 0,-2 7 0,-2-8 0,-1-3-246,1 13 0,-1-4 0,0-1 0,-1 2 72,0 2 0,-3 1 1,1 0-1,1 5 174,-2-6 0,0 5 0,2 5 243,-1-6 0,2 9-243,-6-7 0,15 41 0,6 26 0,17 88 0,4-21 0,6 8 0,-2-1 0,2 7 0,3-2-167,2 3 0,3-2 0,0-1 167,-3-10 0,0 0 0,0-6 491,4 11 1,-1-7 202,11 8-694,-24-44 0,-5-17 0,-10-36 0,-2-14 0,0-12 0,-1-29 0,0-11-287,0 14 0,0-5 0,0-2 287,0 16 0,1-2 0,-1-1 0,-1 1 0,1-22 0,-2 1 0,1 3-44,-1 12 1,0 1 0,-1 7 43,-2-15 0,0 11 0,-5-9 0,4 59 0,4 54 0,6 15 0,4 9 0,6 19 0,2 7 0,-2-18 0,1 3 0,1-1 0,10 27 0,0-4 491,-4-15 1,-1-7-285,-7-15 1,-1-6-68,2 9-140,-5-26 0,-6-12 0,2-85 0,-4 22 0,-2-7 0,0-3 0,-2-6 0,1 0 0,-4-25 0,-2 3 0,1 11 0,-2 7 0,-6-17 0,6 53 0,13 46 0,27 66 0,-5-14 0,4 9 0,-5-13 0,1 3 0,-1 2-250,2 7 1,-1 0 0,-1 2 249,-3-2 0,0-1 0,-2 1 0,-2-3 0,-1 0 0,0-2 0,4 21 0,-1-3 0,-4-17 0,-1-6 0,4 18 0,-8-39 0,-6-21 0,-34-47 0,-17-24 0,-3-3 0,-5-5 0,-2-2 0,-6-5 0,2 2 0,7 5 0,1 2 0,4 2 0,-15-14 0,8 7 374,21 21 0,6 5-374,-2-5 0,19 38 0,12 55 0,7 4 0,5 8 0,0-5 0,3 6 0,1 1-328,6 16 0,1 3 0,1 0 245,3 2 0,0 0 0,0-1 83,-4-7 0,0-1 0,-2-5 0,5 19 0,-3-9 0,-8-28 0,-2-6 0,5 9 0,-11-50 0,-20-50 0,-10-21 0,-5-14 0,1 7 0,-2-7 0,-1-4-206,2 7 0,0-5 0,-1-1 0,0 0 206,0-3 0,-1-1 0,1 0 0,0 2 0,5 7 0,-1 1 0,2 2 0,1 3-49,-3-7 1,3 4 0,1 6 48,-1-7 0,4 19 0,2 32 0,21 106 0,3-27 0,5 9 0,2 5 0,2-3 0,2 4 0,3 2 0,0 2-246,3 5 0,3 2 0,0 1 0,1-3 81,0-4 1,-1-2 0,2 0-1,-2-4 165,6 13 0,0-2 0,-3-6 491,3 9 1,-2-10-55,-11-26 0,0-5-289,9 7-148,-20-36 0,-2-46 0,-15-22 0,-7-14 0,2 7 0,-3-4 0,-1-2 327,-1-10 1,-3-4 0,1 3-239,-2 4 0,0 0 0,1 5-89,-2-7 0,2 11 0,0 1 0,17 80 0,15 26 0,9 14 0,9 18 0,5 5 0,-6-17 0,1 2 0,2-1 0,0-2 0,0-2 0,-1-3 0,6 14 0,-2-7 0,-11-17 0,-2-7 0,0 7 589,-17-30-589,-48-7 0,-10-15 0,-11-8 0,10 1 0,-5-3 0,-1-1 0,-5-2 0,-2-2 0,3-2 0,-20-10 0,9 1 0,22 8 0,8 3 0,-6 1 0,28 13 0,13 6 0,3 0 0,-3 0 0,-1 0 0,-3 3 0,1 5 0,-1 6 0,-8 9 0,-9 7 0,-12 6 0,-3 5 0,2-6 0,11-7 0,11-11 0,10-6 0,7 0 0,2 6 0,1 11 0,0 11 0,4 7 0,7 5 0,19-2 0,18-1 0,18 3 0,-26-27 0,2-1 0,-1 0 0,0-4 0,36 12 0,-16-15 0,-17-10 0,-9-6 0,-4-1 0,4-5 0,2-8 0,-2-5 0,-6 3 0,-8 6 0,8 7 0,-11 3 0,11 0 0,-7 0 0,0 6 0,1 5 0,1 7 0,-3 3 0,-4 1 0,-5-2 0,-7 3 0,-1 3 0,1 3 0,3 7 0,2 3 0,0 4 0,0-6 0,-3-9 0,-2-4 0,-3-5 0,-2-1 0,0-4 0,0-3 0,3-5 0,4 0 0,4-1 0,5 0 0,3-1 0,8-1 0,14-1 0,14-2 0,5 0 0,-3 0 0,-14 0 0,-10 0 0,-3 0 0,0-3 0,0-1 0,-3-4 0,-11 4 0,-9 0 0,-55-16 0,11 4 0,-4-2 0,-24-14 0,-7-6 0,17 6 0,-1-2 0,-1-3-193,0-3 0,0-1 0,2-2 193,2 1 0,1-2 0,3 2 0,-11-13 0,5 2 0,19 14 0,4 3 0,-5-7 0,15 17 0,12 13 0,3 6 0,1 4 579,-10 0-579,-5-5 0,-20-6 0,-18-6 0,-19-2 0,32 11 0,-3 0 0,4 1 0,2 1 0,-31-6 0,23 4 0,24 4 0,14 4 0,8 1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08T07:13:58.685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24575,'0'0'0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08T07:14:00.137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0 24575,'0'0'0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08T07:14:02.919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389 570 24575,'-35'-20'0,"5"4"0,17 5 0,1 3 0,7 2 0,-3-4 0,2-4 0,-6-13 0,-9-13 0,-7-9 0,-3-6 0,-2 0 0,3-1 0,-1 4 0,1 5 0,7 9 0,4 9 0,9 15 0,3 3 0,4 7 0,1-4 0,2 30 0,7 30 0,9 35 0,-4-37 0,2-1 0,2 0 0,1-3 0,14 36 0,-15-39 0,1 1 0,-1-1 0,1 0 0,15 40 0,-6-19 0,-9-22 0,-3-12 0,-7-15 0,3 1 0,0-7 0,5 2 0,0 2 0,0-4 0,-4-3 0,-2-3 0,0-1 0,1 3 0,4 3 0,2 0 0,1 0 0,1-2 0,1 0 0,-2-2 0,4 0 0,1 0 0,0 0 0,0 2 0,-5-4 0,2 3 0,-2 0 0,-1-2 0,-4-1 0,-4-2 0,-2 2 0,2 3 0,3 5 0,-5-5 0,1 1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08T07:14:04.620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0 24575,'0'0'0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08T07:14:07.652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2165 124 24575,'-46'0'0,"-5"0"0,-5 0 0,2 0 0,8 0 0,4 0 0,5 0 0,3 0 0,-4 0 0,-3 0 0,-5 2 0,-7 2 0,-3 2 0,1 1 0,1-4 0,8 1 0,2-3 0,2-1 0,5 0 0,13 0 0,5 0 0,10 0 0,-7 0 0,-12 0 0,-10 0 0,-8 0 0,-1 0 0,8 0 0,9 0 0,14 0 0,1 0 0,-4 0 0,-13 0 0,-15 0 0,-13 0 0,-1 0 0,2 0 0,0 0 0,4-4 0,-5-3 0,0-5 0,5-2 0,4 0 0,10 0 0,4 1 0,6 0 0,2 3 0,4 3 0,0 2 0,-2-3 0,2 1 0,0-2 0,5 2 0,3 3 0,3 2 0,3 2 0,3 0 0,2 0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08T07:16:40.35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 24575,'58'0'0,"10"0"0,-27 0 0,3 0 0,13 0 0,5 0 0,8 0 0,4 0 0,-15 0 0,1 0 0,3 0-328,8-1 0,1 1 0,0 1 166,4 0 1,1 1 0,1 1 161,4 2 0,1 2 0,0 2 0,-5 3 0,-1 0 0,0 3 0,4 3 0,-1 3 0,1 1-246,-19-4 0,0 2 0,1-1 0,2 0 152,3 1 0,2-2 0,0 1 0,2 0 94,4 0 0,1 0 0,1-1 0,0 0 0,-1 0 0,1-1 0,0 0 0,0 0 0,-1 0 0,1 0 0,-1 1 0,-2-1 0,-4 1 0,-3-1 0,0 1 0,-1 0 0,15 5 0,-2-1 0,-2 0-328,-5-1 0,-3-1 0,-3 0 164,16 2 0,-7 0 0,-25-8 0,-6-2 0,7 2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08T07:14:09.354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24575,'0'0'0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08T07:14:09.869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24575,'0'0'0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08T07:14:09.990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24575,'0'0'0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08T07:16:30.799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3288 1 24575,'-47'0'0,"-22"0"0,24 0 0,-3 0 0,-2 0 0,0 0 0,0 0 0,2 0 0,-27 0 0,21 0 0,-1 0 0,-1 0 0,-22 0 0,29 0 0,-3 0 0,-6 0 0,-2 0 0,-6 0 0,-1 0 0,1 0 0,-2 0 0,2 0 0,0 0 0,3 0 0,1 0 0,5 0 0,2 0 0,2 0 0,2 0 0,5 0 0,2 0 0,-39 0 0,8 3 0,6 2 0,2 8 0,-1 1 0,-10 0 0,34-5 0,-1-2 0,-2 1 0,-1-2 0,2 0 0,-2-1 0,4-2 0,-3 0 0,-20-1 0,1-2 0,17 0 0,0 0 0,-14 0 0,3 0 0,-5 0 0,14 0 0,11 0 0,1 0 0,3 0 0,0 0 0,4 0 0,8 0 0,8 0 0,7 1 0,6 0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08T07:16:32.367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 24575,'79'0'0,"-28"0"0,5 0 0,16 0 0,6 0 0,-20 0 0,2 0 0,-1 0 0,1 0 0,-1 0 0,0 0 0,23 0 0,-4 0 0,-13 0 0,-4 0 0,-9 0 0,-2 0 0,-8 0 0,0 0 0,37 0 0,-34 0 0,3 0 0,11 0 0,3 0 0,11 0 0,3 0 0,-21 1 0,1 0 0,1 1 0,-1 0 0,2 0 0,-3 0 0,22 2 0,-2 1 0,-9 0 0,-1-2 0,-6-1 0,-3 0 0,-3-1 0,-2 0 0,0-1 0,0 0 0,1 0 0,2 0 0,2 0 0,1 0 0,3 0 0,-1 0 0,1 0 0,-2 0 0,-4 0 0,-1 0 0,-7 0 0,-2 0 0,28 0 0,-17 0 0,-15 0 0,-14 0 0,-9 1 0,-6 1 0,-6 1 0,-1 8 0,-4 2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08T07:16:43.467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24575,'50'0'0,"0"0"0,25 0 0,7 0 0,-10 0 0,4 0 0,3 0-246,-13 0 0,2 0 0,1 0 0,0 0 0,4 0 0,2 0 0,0 0 0,-1 0 0,-3 0 0,-2 0 0,1 0 0,0 0 139,3 0 1,0 0 0,0 0 0,0 0 106,4 0 0,-1-1 0,1 1 0,0 1 0,2 0 0,0 0 0,1 1 0,-1 0 0,1 1 0,2 1 0,-1 1 0,-1 1 0,-4 0 0,-1 1 0,0 0 0,0 2 0,-2-1 0,0 2 0,0 0 0,-2 0 0,-4-2 0,-1 1 0,-1 0 0,-1-2 104,12 3 1,-1-3-1,-3 0-104,-6-1 0,-2-1 0,-2 0 0,14 2 0,-5-2 360,-8 1 0,-4 0-360,-10-1 0,-3 1 0,32 3 0,-34-5 0,-3-2 0,-1 2 0,6-2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08T07:16:44.236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0 24575,'0'0'0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08T07:17:21.043"/>
    </inkml:context>
    <inkml:brush xml:id="br0">
      <inkml:brushProperty name="width" value="0.2" units="cm"/>
      <inkml:brushProperty name="height" value="0.2" units="cm"/>
      <inkml:brushProperty name="color" value="#D9E495"/>
    </inkml:brush>
  </inkml:definitions>
  <inkml:trace contextRef="#ctx0" brushRef="#br0">0 1 24575,'0'0'0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08T07:17:25.955"/>
    </inkml:context>
    <inkml:brush xml:id="br0">
      <inkml:brushProperty name="width" value="0.2" units="cm"/>
      <inkml:brushProperty name="height" value="0.2" units="cm"/>
      <inkml:brushProperty name="color" value="#D9E495"/>
    </inkml:brush>
  </inkml:definitions>
  <inkml:trace contextRef="#ctx0" brushRef="#br0">644 0 24575,'-52'0'0,"-1"0"0,11 0 0,-5 0 0,2 0 0,2 0 0,7 0 0,4 0 0,1 0 0,-6 0 0,-8 0 0,1 0 0,5 0 0,13 0 0,11 0 0,7 0 0,2 0 0,-2 0 0,0 0 0,-1 0 0,0 0 0,3 0 0,3 0 0,45 0 0,13 0 0,-8 0 0,3 0 0,-3 0 0,-2 0 0,37 0 0,-15 0 0,-11 4 0,-7 2 0,0 5 0,3 0 0,8 0 0,-1 1 0,-2-1 0,-9-2 0,-17-2 0,-7 0 0,-14-5 0,-2 1 0,-6-1 0,-23 0 0,-12 0 0,-22-2 0,-6 0 0,5 0 0,9 0 0,5 0 0,5 2 0,-3 3 0,-21 5 0,22-2 0,-15 5 0,30-7 0,-3 0 0,-1 0 0,3-2 0,3 0 0,5-2 0,9-2 0,3 0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08T07:15:00.710"/>
    </inkml:context>
    <inkml:brush xml:id="br0">
      <inkml:brushProperty name="width" value="0.35" units="cm"/>
      <inkml:brushProperty name="height" value="0.35" units="cm"/>
      <inkml:brushProperty name="color" value="#D9E495"/>
    </inkml:brush>
  </inkml:definitions>
  <inkml:trace contextRef="#ctx0" brushRef="#br0">0 1 24575,'0'0'0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08T07:15:00.857"/>
    </inkml:context>
    <inkml:brush xml:id="br0">
      <inkml:brushProperty name="width" value="0.35" units="cm"/>
      <inkml:brushProperty name="height" value="0.35" units="cm"/>
      <inkml:brushProperty name="color" value="#D9E495"/>
    </inkml:brush>
  </inkml:definitions>
  <inkml:trace contextRef="#ctx0" brushRef="#br0">0 1 24575,'0'0'0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08T07:15:02.458"/>
    </inkml:context>
    <inkml:brush xml:id="br0">
      <inkml:brushProperty name="width" value="0.35" units="cm"/>
      <inkml:brushProperty name="height" value="0.35" units="cm"/>
      <inkml:brushProperty name="color" value="#D9E495"/>
    </inkml:brush>
  </inkml:definitions>
  <inkml:trace contextRef="#ctx0" brushRef="#br0">116 589 24575,'0'-31'0,"0"-1"0,-3-5 0,-4-11 0,-7-12 0,-3-3 0,-1 1 0,1 8 0,1 11 0,4 9 0,3 6 0,6 5 0,3 0 0,0 3 0,0 3 0,0 10 0,0 0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08T07:15:05.124"/>
    </inkml:context>
    <inkml:brush xml:id="br0">
      <inkml:brushProperty name="width" value="0.35" units="cm"/>
      <inkml:brushProperty name="height" value="0.35" units="cm"/>
      <inkml:brushProperty name="color" value="#D9E495"/>
    </inkml:brush>
  </inkml:definitions>
  <inkml:trace contextRef="#ctx0" brushRef="#br0">0 1 24575,'0'0'0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08T07:15:06.042"/>
    </inkml:context>
    <inkml:brush xml:id="br0">
      <inkml:brushProperty name="width" value="0.35" units="cm"/>
      <inkml:brushProperty name="height" value="0.35" units="cm"/>
      <inkml:brushProperty name="color" value="#D9E495"/>
    </inkml:brush>
  </inkml:definitions>
  <inkml:trace contextRef="#ctx0" brushRef="#br0">1 0 24575,'0'0'0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08T07:15:07.308"/>
    </inkml:context>
    <inkml:brush xml:id="br0">
      <inkml:brushProperty name="width" value="0.35" units="cm"/>
      <inkml:brushProperty name="height" value="0.35" units="cm"/>
      <inkml:brushProperty name="color" value="#D9E495"/>
    </inkml:brush>
  </inkml:definitions>
  <inkml:trace contextRef="#ctx0" brushRef="#br0">0 1 24575,'0'0'0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08T07:15:10.044"/>
    </inkml:context>
    <inkml:brush xml:id="br0">
      <inkml:brushProperty name="width" value="0.35" units="cm"/>
      <inkml:brushProperty name="height" value="0.35" units="cm"/>
      <inkml:brushProperty name="color" value="#D9E495"/>
    </inkml:brush>
  </inkml:definitions>
  <inkml:trace contextRef="#ctx0" brushRef="#br0">0 0 24575,'0'0'0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08T07:15:10.676"/>
    </inkml:context>
    <inkml:brush xml:id="br0">
      <inkml:brushProperty name="width" value="0.35" units="cm"/>
      <inkml:brushProperty name="height" value="0.35" units="cm"/>
      <inkml:brushProperty name="color" value="#D9E495"/>
    </inkml:brush>
  </inkml:definitions>
  <inkml:trace contextRef="#ctx0" brushRef="#br0">1 1 24575,'0'0'0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08T07:17:11.720"/>
    </inkml:context>
    <inkml:brush xml:id="br0">
      <inkml:brushProperty name="width" value="0.35" units="cm"/>
      <inkml:brushProperty name="height" value="0.35" units="cm"/>
      <inkml:brushProperty name="color" value="#D9E495"/>
    </inkml:brush>
  </inkml:definitions>
  <inkml:trace contextRef="#ctx0" brushRef="#br0">1 0 24575,'0'0'0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08T07:17:13.488"/>
    </inkml:context>
    <inkml:brush xml:id="br0">
      <inkml:brushProperty name="width" value="0.35" units="cm"/>
      <inkml:brushProperty name="height" value="0.35" units="cm"/>
      <inkml:brushProperty name="color" value="#D9E495"/>
    </inkml:brush>
  </inkml:definitions>
  <inkml:trace contextRef="#ctx0" brushRef="#br0">1 1 24575,'0'0'0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08T07:17:15.155"/>
    </inkml:context>
    <inkml:brush xml:id="br0">
      <inkml:brushProperty name="width" value="0.35" units="cm"/>
      <inkml:brushProperty name="height" value="0.35" units="cm"/>
      <inkml:brushProperty name="color" value="#D9E495"/>
    </inkml:brush>
  </inkml:definitions>
  <inkml:trace contextRef="#ctx0" brushRef="#br0">1 1 24575,'0'0'0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08T07:17:29.122"/>
    </inkml:context>
    <inkml:brush xml:id="br0">
      <inkml:brushProperty name="width" value="0.2" units="cm"/>
      <inkml:brushProperty name="height" value="0.2" units="cm"/>
      <inkml:brushProperty name="color" value="#D9E495"/>
    </inkml:brush>
  </inkml:definitions>
  <inkml:trace contextRef="#ctx0" brushRef="#br0">1737 1 24575,'-13'0'0,"0"0"0,6 0 0,-3 0 0,-7 0 0,8 0 0,-9 0 0,7 0 0,-4 0 0,-4 0 0,-2 0 0,-3 0 0,-3 0 0,0 0 0,-2 0 0,2 0 0,0 0 0,0 0 0,3 0 0,-2 0 0,-1 0 0,-2 0 0,-2 0 0,3 0 0,1 0 0,4 0 0,0 0 0,-2 0 0,-2 0 0,-2 0 0,1 0 0,1 0 0,3 0 0,2 0 0,4 0 0,1 0 0,1 0 0,-3 0 0,3 0 0,-2 0 0,2 0 0,0 0 0,-5 0 0,-4 0 0,-3 0 0,-4 0 0,3 0 0,0 0 0,-3 0 0,-1 0 0,-3 0 0,4 0 0,10 0 0,5 0 0,6 0 0,1 0 0,0 0 0,-3 0 0,-6 0 0,-7 0 0,-7 0 0,-10 2 0,-9 4 0,0 1 0,6 1 0,12-4 0,14-2 0,8-1 0,6-1 0,1 0 0,-3 0 0,-1 0 0,-4 0 0,4 0 0,-1 1 0,4 1 0,-2 1 0,0 0 0,-2-1 0,0 0 0,0 1 0,2-2 0,5 1 0,19 4 0,0 3 0,21 7 0,1 2 0,11 0 0,10-2 0,3-3 0,1 0 0,-10-6 0,-9 0 0,-7-3 0,-6-1 0,1-1 0,-1 1 0,1-1 0,0 1 0,3 0 0,4 5 0,-17-3 0,0 1 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08T07:17:31.189"/>
    </inkml:context>
    <inkml:brush xml:id="br0">
      <inkml:brushProperty name="width" value="0.2" units="cm"/>
      <inkml:brushProperty name="height" value="0.2" units="cm"/>
      <inkml:brushProperty name="color" value="#D9E495"/>
    </inkml:brush>
  </inkml:definitions>
  <inkml:trace contextRef="#ctx0" brushRef="#br0">1357 201 24575,'-25'0'0,"-5"0"0,-4 0 0,-2 0 0,-2 0 0,2 0 0,-8 0 0,-2 0 0,0 0 0,0 0 0,6 0 0,-1 0 0,-3 0 0,-4 0 0,-8 0 0,2 0 0,-2 0 0,-2 0 0,-3 0 0,-4 0 0,1 0 0,4 0 0,7 0 0,9 0 0,6 0 0,6 0 0,3 0 0,0-4 0,2 0 0,1-2 0,6-2 0,6 5 0,4 0 0,6 0 0,2-1 0,1-3 0,3-7 0,0 5 0,3-4 0,-2 8 0,0-1 0,-1 2 0,0 1 0,0-2 0,2 0 0,0 1 0,4-1 0,5-3 0,14-1 0,11-5 0,5-1 0,2-1 0,-19 7 0,-4 3 0,-14 5 0,0-1 0,2 1 0,3-1 0,7 0 0,6 2 0,16 0 0,9 0 0,8 0 0,-3 0 0,-13 0 0,-14 0 0,-14 0 0,-9 1 0,-1 1 0,-3 2 0,1 0 0,1 3 0,-1-1 0,0-3 0,0 1 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08T07:17:41.575"/>
    </inkml:context>
    <inkml:brush xml:id="br0">
      <inkml:brushProperty name="width" value="0.2" units="cm"/>
      <inkml:brushProperty name="height" value="0.2" units="cm"/>
      <inkml:brushProperty name="color" value="#D9E495"/>
    </inkml:brush>
  </inkml:definitions>
  <inkml:trace contextRef="#ctx0" brushRef="#br0">1089 1212 24575,'15'0'0,"-2"2"0,-4 1 0,0 3 0,1 0 0,-1-1 0,0 1 0,1-1 0,-5-1 0,4-1 0,-5-1 0,2-1 0,-1-1 0,0 0 0,0 0 0,1 0 0,1 0 0,4 0 0,-4 0 0,4 0 0,-6 0 0,3 0 0,-1 0 0,2 0 0,0 0 0,1 0 0,2 0 0,0 0 0,-1 0 0,0 0 0,0 0 0,1 0 0,-5 0 0,3 0 0,0 0 0,3 0 0,2 0 0,-2 0 0,-2 0 0,-3 0 0,-2 0 0,-2 0 0,-1 0 0,2 0 0,3 0 0,1 0 0,2 0 0,0 0 0,1 0 0,-2 0 0,0 0 0,0 0 0,0 0 0,-1 0 0,0-1 0,0-1 0,2-2 0,6-1 0,3-2 0,2-1 0,-4 1 0,-2 2 0,-4 2 0,0 2 0,0 0 0,-3 1 0,-3 0 0,-35 0 0,2 0 0,-31 0 0,13 0 0,0 0 0,-1 0 0,1 0 0,-1 0 0,5-2 0,8-1 0,5-6 0,6-2 0,3-5 0,3-3 0,4 0 0,0 0 0,2 4 0,4 3 0,2 3 0,1 0 0,0 4 0,1 0 0,-2 1 0,-1-3 0,0 2 0,-5-4 0,-2 1 0,-4-4 0,0-1 0,-3-1 0,1 1 0,0 1 0,2 0 0,-1 3 0,3-1 0,-3 1 0,2-1 0,0 0 0,0 0 0,0-2 0,-4-3 0,-3-1 0,-3-5 0,-2 1 0,1-2 0,1 3 0,4 2 0,3 1 0,-2 0 0,10 6 0,-5-3 0,8 8 0,-2-5 0,-3 0 0,-1-3 0,-1 1 0,1 1 0,4 3 0,1 2 0,3-1 0,-4 0 0,3 2 0,-2-3 0,3 5 0,0-2 0,-1 2 0,0-1 0,-2 0 0,0-3 0,0 0 0,-2-1 0,2 2 0,-1 0 0,0-1 0,-2 0 0,-2-2 0,-1 2 0,4 0 0,0 1 0,4 1 0,-1-1 0,-2-1 0,-3-1 0,-4-2 0,-1-4 0,-1-1 0,1 2 0,5 1 0,1 1 0,5 5 0,0-3 0,1 3 0,-2-2 0,-2-1 0,0 0 0,0 3 0,1 0 0,1 0 0,1-1 0,-1-3 0,-3-4 0,0-1 0,-1-1 0,0 1 0,1 2 0,1-1 0,-1 1 0,-3-9 0,3 8 0,-2-6 0,5 9 0,0 2 0,-1-2 0,1 2 0,-1 0 0,2 0 0,0 1 0,0-1 0,0 2 0,0-1 0,-1 1 0,-1 1 0,0-3 0,-1 0 0,1 0 0,1 1 0,3 4 0,0 1 0,1 0 0,-1 3 0,1-4 0,-3 2 0,2 1 0,-1-1 0,0 3 0,2 2 0,1 2 0,0 7 0,2 7 0,0 5 0,0 4 0,0 1 0,0-2 0,0 3 0,0 1 0,1-4 0,0-4 0,2-5 0,0-3 0,2-3 0,0-1 0,1 0 0,1-3 0,-1 1 0,3-1 0,-3-2 0,1-1 0,-2 1 0,2 2 0,-1 0 0,2 1 0,-1-2 0,-1 0 0,0-3 0,1 0 0,0 1 0,1 1 0,1 0 0,1 2 0,3 0 0,1 1 0,0-3 0,0 1 0,-3-1 0,-2 1 0,0 0 0,9 7 0,-5-5 0,8 9 0,-10-7 0,-1-2 0,-1 0 0,-4-4 0,0 1 0,-3-3 0,1 0 0,1 1 0,1 1 0,2 1 0,0 0 0,-1 2 0,2-1 0,1 3 0,6 1 0,5 3 0,5 5 0,1 0 0,-3-1 0,-3-2 0,-4-5 0,-4-1 0,-2-3 0,0 1 0,3 2 0,10 7 0,10 8 0,10 6 0,3 4 0,-5-4 0,-5-5 0,-10-3 0,-7-7 0,-4-2 0,-3-4 0,-2-2 0,-1 1 0,-3-2 0,2 2 0,-1 0 0,2 1 0,0 2 0,-3-6 0,-1 3 0,-3-6 0,0-1 0,-16-3 0,1-4 0,-12-7 0,2-1 0,-1 2 0,-3 0 0,1 4 0,5 1 0,2 2 0,4-1 0,0-1 0,-1 0 0,-2-2 0,2 3 0,-3-1 0,4 0 0,1 1 0,4-1 0,4 0 0,1 2 0,1-3 0,2 3 0,-2-1 0,0 3 0,-1-3 0,-1 1 0,1-1 0,-1 2 0,-1-1 0,0-1 0,-5-4 0,5 4 0,-3-4 0,3 5 0,-3-2 0,1 0 0,1 2 0,2 0 0,1 0 0,0-1 0,-1 1 0,-1-1 0,-2-1 0,2 4 0,-2-2 0,2-1 0,1 1 0,-2-2 0,2 2 0,1 0 0,-2-2 0,1 2 0,-2-1 0,0 1 0,0-1 0,-2 0 0,2-1 0,-2 1 0,1-1 0,4 0 0,-2 1 0,1 0 0,-5-2 0,-6-3 0,-10-4 0,-4-4 0,5 0 0,7 2 0,8 5 0,7 5 0,3-1 0,1 2 0,0-1 0,0-2 0,0 0 0,-1 0 0,-2 0 0,3 2 0,-2 0 0,2 2 0,-3-5 0,3 5 0,-5-6 0,2 2 0,-1 2 0,0-3 0,2 5 0,1 0 0,1-3 0,0 2 0,0-4 0,0 2 0,0 1 0,0 0 0,-3-2 0,1 2 0,-3-3 0,1 1 0,-5-24 0,6 13 0,-4-15 0,6 19 0,1 4 0,0-2 0,0-2 0,0 0 0,-1-3 0,-1 0 0,-1 1 0,-1 2 0,2 1 0,2 5 0,0-4 0,0 6 0,-2-5 0,0 1 0,1 3 0,-2-5 0,-1 5 0,1 1 0,-5-2 0,6 4 0,-4 1 0,4 2 0,-3 0 0,-1 2 0,1 1 0,0 3 0,4 2 0,0 6 0,1 2 0,0 3 0,0 6 0,0 7 0,2 3 0,1 1 0,4-4 0,3-4 0,0-1 0,2-1 0,0 1 0,-1-4 0,-1-3 0,-1-2 0,-4-7 0,1-1 0,-1-5 0,-1 2 0,2-2 0,0 3 0,2 1 0,1 1 0,1 0 0,1 1 0,1 0 0,-1-2 0,-2 1 0,-1-1 0,0 0 0,-1 1 0,2-1 0,-1 2 0,1-1 0,0 0 0,0-1 0,0 2 0,0-1 0,-1 1 0,1-1 0,-4 0 0,1-1 0,-1 0 0,-1 0 0,0-1 0,0 1 0,-1 0 0,2 1 0,-1 1 0,2 1 0,2 0 0,-1 0 0,2-2 0,0 2 0,1 1 0,1 0 0,-1 1 0,0 2 0,0-1 0,0 0 0,0-1 0,0 2 0,1-1 0,0-2 0,-1 0 0,0-1 0,0-2 0,1 3 0,-1-1 0,0 1 0,-1-2 0,0-2 0,1 1 0,0-1 0,2 0 0,-1 1 0,0-1 0,1 1 0,-1-3 0,1 2 0,6 3 0,14 3 0,12 5 0,-15-7 0,-2-1 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08T07:17:43.724"/>
    </inkml:context>
    <inkml:brush xml:id="br0">
      <inkml:brushProperty name="width" value="0.2" units="cm"/>
      <inkml:brushProperty name="height" value="0.2" units="cm"/>
      <inkml:brushProperty name="color" value="#D9E495"/>
    </inkml:brush>
  </inkml:definitions>
  <inkml:trace contextRef="#ctx0" brushRef="#br0">935 1333 24575,'-13'0'0,"0"-1"0,2-1 0,-5-5 0,-4-4 0,-2-4 0,-1 1 0,3 1 0,4 3 0,0-2 0,-1-2 0,0 1 0,-3 0 0,0 0 0,1-1 0,-1 0 0,4 2 0,3 3 0,0 0 0,2 0 0,0-1 0,-3 0 0,0-2 0,0 2 0,2 1 0,3 0 0,1 2 0,-1-2 0,0 0 0,-5-5 0,-2-3 0,-3-3 0,1 0 0,-2 0 0,1-1 0,1 2 0,-2-2 0,2-3 0,1-3 0,-3-3 0,2-3 0,1-1 0,0 1 0,1-3 0,-1 0 0,-2 1 0,1-2 0,1 6 0,2-2 0,0 0 0,0 2 0,1 0 0,1 1 0,1 6 0,2-1 0,0-1 0,2-3 0,-1-4 0,1-1 0,2 6 0,0 5 0,3 4 0,-3 1 0,3 5 0,-2-1 0,4 3 0,0-1 0,0 3 0,1-1 0,0-12 0,0 14 0,0-10 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08T07:17:46.224"/>
    </inkml:context>
    <inkml:brush xml:id="br0">
      <inkml:brushProperty name="width" value="0.2" units="cm"/>
      <inkml:brushProperty name="height" value="0.2" units="cm"/>
      <inkml:brushProperty name="color" value="#D9E495"/>
    </inkml:brush>
  </inkml:definitions>
  <inkml:trace contextRef="#ctx0" brushRef="#br0">0 1 24575,'0'17'0,"0"4"0,0 0 0,0 7 0,0 8 0,0 3 0,0 0 0,0-1 0,0 0 0,4 1 0,4 4 0,1 1 0,4-3 0,-2-2 0,1-3 0,0-5 0,1-4 0,1-2 0,-3-6 0,-1-5 0,-4-2 0,1 0 0,-1-1 0,4 2 0,0 3 0,2 1 0,3 2 0,3 3 0,2 0 0,1 2 0,-2-2 0,-2-3 0,-2-1 0,0 2 0,3 3 0,6 5 0,2 1 0,0 0 0,-2-2 0,-3-1 0,-2-5 0,-2-1 0,-4-4 0,-2-3 0,-3 0 0,0-3 0,0 1 0,1 0 0,1 0 0,2 0 0,-1 2 0,2 1 0,1 2 0,2 0 0,0 1 0,2-2 0,0 0 0,0-1 0,0-1 0,1-1 0,0-2 0,5 0 0,3 1 0,-2-2 0,-2-2 0,-3-2 0,-2-3 0,-1 1 0,4-2 0,0 1 0,1 0 0,3-2 0,-4 0 0,1 0 0,-4 0 0,0 0 0,-3 0 0,0 0 0,2 0 0,2 0 0,3 0 0,-1 0 0,-1 0 0,-4 0 0,-2 0 0,2 0 0,1 0 0,-1 0 0,4 0 0,-5 0 0,2 2 0,1 1 0,3-1 0,5 1 0,2-1 0,1 3 0,1 0 0,-2-3 0,2 0 0,1 0 0,0 3 0,2 1 0,-2 1 0,-12-3 0,-4-1 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08T07:17:49.174"/>
    </inkml:context>
    <inkml:brush xml:id="br0">
      <inkml:brushProperty name="width" value="0.2" units="cm"/>
      <inkml:brushProperty name="height" value="0.2" units="cm"/>
      <inkml:brushProperty name="color" value="#D9E495"/>
    </inkml:brush>
  </inkml:definitions>
  <inkml:trace contextRef="#ctx0" brushRef="#br0">3608 201 24575,'-54'0'0,"-23"0"0,28 0 0,-4 0 0,-7 0 0,-2 0 0,1 0 0,-1 0 0,0 0 0,0 0 0,5 0 0,1 0 0,-2-2 0,-1 0 0,3-3 0,1 0 0,2-2 0,-1-1 0,1-1 0,1 1 0,2 0 0,1 1 0,-4-2 0,-1 1 0,-3-3 0,0 0 0,-5 0 0,-1-2 0,-4 0 0,-1 0 0,0 3 0,0 1 0,-1 2 0,0 2 0,5 0 0,2 2 0,5 3 0,3 0 0,1 0 0,1 0 0,5 0 0,0 0 0,3 0 0,-1 0 0,-36 0 0,13 0 0,4 0 0,3 0 0,2 0 0,1 0 0,2 0 0,2 0 0,1 0 0,-3 0 0,-2 0 0,1 0 0,5 0 0,8 0 0,5 0 0,0 0 0,-4 0 0,1 0 0,5 0 0,11-1 0,10-1 0,8 0 0,6-2 0,1 1 0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08T07:17:54.34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495 24 24575,'-50'4'0,"-9"10"0,-10 8 0,-7 8 0,7-1 0,10-9 0,23-8 0,12-7 0,23-3 0,22 0 0,34-1 0,-8-1 0,5 0 0,12 0 0,6 0 0,9 1 0,5-3-172,-24-1 1,-1-1 0,1-2 171,-1-2 0,-2-1 0,0-1 0,18-7 0,-3-4 0,-17 1 0,-5 0 0,12-6 0,-25 11 0,-22 10 0,-15 14 0,-34 22 0,-5-3 0,-7 4 0,-22 13 0,-6 3-128,16-12 0,-2 0 0,-1-1 128,-3 1 0,-1 0 0,-1-3 0,3-3 0,2-2 0,0-1 0,-18 3 0,2-3 0,13-7 0,5-3 0,-18 1 0,35-10 0,26-8 0,9 0 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08T07:22:37.753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3527 0 24575,'-123'0'0,"41"0"0,-7 0 0,-13 0 0,-4 0 0,-14 0 0,-4 0-328,31 0 0,1 0 0,0 0 313,6 0 0,1 0 0,-1 0 15,-5 0 0,-1 0 0,-2 0 0,2 0 0,1 0 0,-2 0 0,6 0 0,0 0 0,0 0 0,-3 0 0,0 0 0,3 0 168,-27 0 1,5 0-169,18 0 0,5 0 85,19 0 1,6 0-86,-28 0 0,5 0 0,-8 0 521,-12 0-521,9 0 0,14 0 0,29 0 0,27 0 0,10 0 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08T07:22:43.720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798 670 24575,'84'0'0,"2"0"0,16 0 0,4 0 0,-24 0 0,4 0 0,-1 0 0,2 0 0,0 0 0,-3 0 0,25 0 0,-8 0 0,-23 0 0,-7 0 0,12 0 0,-17 0 0,1 0 0,4 0 0,9 0 0,-36 0 0,-7 0 0,-36 0 0,-67-16 0,-52-12 0,29 4 0,-7-6 0,-9-1-246,-8 2 0,-11-4 0,-2 2 0,0-2 49,25 5 0,-1-1 1,1 1-1,1-1 0,2 2 110,-8-1 1,1 2-1,5-1 1,4 4-242,-4-2 0,5 2 0,11 3 169,5 0 1,14 3 158,3-4 0,31 14 0,10 0 0,3 7 983,5-6 0,-3-3 0,6 1-761,-7 2 0,6 6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Krona One" panose="02010605030500060004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Krona One" panose="02010605030500060004" pitchFamily="2" charset="77"/>
              </a:defRPr>
            </a:lvl1pPr>
          </a:lstStyle>
          <a:p>
            <a:fld id="{EFC10EE1-B198-C942-8235-326C972CBB30}" type="datetimeFigureOut">
              <a:rPr lang="en-US" smtClean="0"/>
              <a:pPr/>
              <a:t>8/17/2024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Krona One" panose="02010605030500060004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Krona One" panose="02010605030500060004" pitchFamily="2" charset="77"/>
              </a:defRPr>
            </a:lvl1pPr>
          </a:lstStyle>
          <a:p>
            <a:fld id="{006BE02D-20C0-F840-AFAC-BEA99C74FD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7" rtl="0" eaLnBrk="1" latinLnBrk="0" hangingPunct="1">
      <a:defRPr sz="2400" b="0" i="0" kern="1200">
        <a:solidFill>
          <a:schemeClr val="tx1"/>
        </a:solidFill>
        <a:latin typeface="Krona One" panose="02010605030500060004" pitchFamily="2" charset="77"/>
        <a:ea typeface="+mn-ea"/>
        <a:cs typeface="+mn-cs"/>
      </a:defRPr>
    </a:lvl1pPr>
    <a:lvl2pPr marL="914217" algn="l" defTabSz="914217" rtl="0" eaLnBrk="1" latinLnBrk="0" hangingPunct="1">
      <a:defRPr sz="2400" b="0" i="0" kern="1200">
        <a:solidFill>
          <a:schemeClr val="tx1"/>
        </a:solidFill>
        <a:latin typeface="Krona One" panose="02010605030500060004" pitchFamily="2" charset="77"/>
        <a:ea typeface="+mn-ea"/>
        <a:cs typeface="+mn-cs"/>
      </a:defRPr>
    </a:lvl2pPr>
    <a:lvl3pPr marL="1828434" algn="l" defTabSz="914217" rtl="0" eaLnBrk="1" latinLnBrk="0" hangingPunct="1">
      <a:defRPr sz="2400" b="0" i="0" kern="1200">
        <a:solidFill>
          <a:schemeClr val="tx1"/>
        </a:solidFill>
        <a:latin typeface="Krona One" panose="02010605030500060004" pitchFamily="2" charset="77"/>
        <a:ea typeface="+mn-ea"/>
        <a:cs typeface="+mn-cs"/>
      </a:defRPr>
    </a:lvl3pPr>
    <a:lvl4pPr marL="2742651" algn="l" defTabSz="914217" rtl="0" eaLnBrk="1" latinLnBrk="0" hangingPunct="1">
      <a:defRPr sz="2400" b="0" i="0" kern="1200">
        <a:solidFill>
          <a:schemeClr val="tx1"/>
        </a:solidFill>
        <a:latin typeface="Krona One" panose="02010605030500060004" pitchFamily="2" charset="77"/>
        <a:ea typeface="+mn-ea"/>
        <a:cs typeface="+mn-cs"/>
      </a:defRPr>
    </a:lvl4pPr>
    <a:lvl5pPr marL="3656868" algn="l" defTabSz="914217" rtl="0" eaLnBrk="1" latinLnBrk="0" hangingPunct="1">
      <a:defRPr sz="2400" b="0" i="0" kern="1200">
        <a:solidFill>
          <a:schemeClr val="tx1"/>
        </a:solidFill>
        <a:latin typeface="Krona One" panose="02010605030500060004" pitchFamily="2" charset="77"/>
        <a:ea typeface="+mn-ea"/>
        <a:cs typeface="+mn-cs"/>
      </a:defRPr>
    </a:lvl5pPr>
    <a:lvl6pPr marL="4571086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1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00" name="Google Shape;40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faul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42563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32EAA70E-8BC8-B633-8803-559CD6ACC23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185452" y="1473200"/>
            <a:ext cx="11713904" cy="10775507"/>
          </a:xfrm>
          <a:custGeom>
            <a:avLst/>
            <a:gdLst>
              <a:gd name="connsiteX0" fmla="*/ 0 w 11713904"/>
              <a:gd name="connsiteY0" fmla="*/ 0 h 10775507"/>
              <a:gd name="connsiteX1" fmla="*/ 11713904 w 11713904"/>
              <a:gd name="connsiteY1" fmla="*/ 0 h 10775507"/>
              <a:gd name="connsiteX2" fmla="*/ 11713904 w 11713904"/>
              <a:gd name="connsiteY2" fmla="*/ 10775507 h 10775507"/>
              <a:gd name="connsiteX3" fmla="*/ 2110533 w 11713904"/>
              <a:gd name="connsiteY3" fmla="*/ 10775507 h 10775507"/>
              <a:gd name="connsiteX4" fmla="*/ 0 w 11713904"/>
              <a:gd name="connsiteY4" fmla="*/ 8644750 h 10775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13904" h="10775507">
                <a:moveTo>
                  <a:pt x="0" y="0"/>
                </a:moveTo>
                <a:lnTo>
                  <a:pt x="11713904" y="0"/>
                </a:lnTo>
                <a:lnTo>
                  <a:pt x="11713904" y="10775507"/>
                </a:lnTo>
                <a:lnTo>
                  <a:pt x="2110533" y="10775507"/>
                </a:lnTo>
                <a:cubicBezTo>
                  <a:pt x="945489" y="10775507"/>
                  <a:pt x="0" y="9820959"/>
                  <a:pt x="0" y="864475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indent="0">
              <a:buNone/>
              <a:defRPr lang="en-US" sz="2400" b="0" i="0" dirty="0">
                <a:solidFill>
                  <a:schemeClr val="tx1"/>
                </a:solidFill>
                <a:latin typeface="Krona One" panose="02010605030500060004" pitchFamily="2" charset="77"/>
                <a:ea typeface="+mn-ea"/>
                <a:cs typeface="Heebo Light" pitchFamily="2" charset="-79"/>
              </a:defRPr>
            </a:lvl1pPr>
          </a:lstStyle>
          <a:p>
            <a:pPr marL="0" lvl="0"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12698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eft + Tex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879CB3A-7420-1413-770F-34D1B6ADCB1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563330" y="2172606"/>
            <a:ext cx="6702292" cy="8919463"/>
          </a:xfrm>
          <a:custGeom>
            <a:avLst/>
            <a:gdLst>
              <a:gd name="connsiteX0" fmla="*/ 0 w 5029201"/>
              <a:gd name="connsiteY0" fmla="*/ 0 h 6692900"/>
              <a:gd name="connsiteX1" fmla="*/ 3216593 w 5029201"/>
              <a:gd name="connsiteY1" fmla="*/ 0 h 6692900"/>
              <a:gd name="connsiteX2" fmla="*/ 5029201 w 5029201"/>
              <a:gd name="connsiteY2" fmla="*/ 1811748 h 6692900"/>
              <a:gd name="connsiteX3" fmla="*/ 5029201 w 5029201"/>
              <a:gd name="connsiteY3" fmla="*/ 6692900 h 6692900"/>
              <a:gd name="connsiteX4" fmla="*/ 0 w 5029201"/>
              <a:gd name="connsiteY4" fmla="*/ 6692900 h 6692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29201" h="6692900">
                <a:moveTo>
                  <a:pt x="0" y="0"/>
                </a:moveTo>
                <a:lnTo>
                  <a:pt x="3216593" y="0"/>
                </a:lnTo>
                <a:cubicBezTo>
                  <a:pt x="4217669" y="0"/>
                  <a:pt x="5029201" y="811145"/>
                  <a:pt x="5029201" y="1811748"/>
                </a:cubicBezTo>
                <a:lnTo>
                  <a:pt x="5029201" y="6692900"/>
                </a:lnTo>
                <a:lnTo>
                  <a:pt x="0" y="66929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2400" b="0" i="0">
                <a:latin typeface="Krona One" panose="02010605030500060004" pitchFamily="2" charset="77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30662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Right + Text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8D063A1D-426B-15D0-61DE-8CB24C21D58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2615419" y="2128226"/>
            <a:ext cx="7772400" cy="7761375"/>
          </a:xfrm>
          <a:custGeom>
            <a:avLst/>
            <a:gdLst>
              <a:gd name="connsiteX0" fmla="*/ 3886200 w 7772400"/>
              <a:gd name="connsiteY0" fmla="*/ 0 h 7761375"/>
              <a:gd name="connsiteX1" fmla="*/ 7772400 w 7772400"/>
              <a:gd name="connsiteY1" fmla="*/ 3880688 h 7761375"/>
              <a:gd name="connsiteX2" fmla="*/ 3886200 w 7772400"/>
              <a:gd name="connsiteY2" fmla="*/ 7761375 h 7761375"/>
              <a:gd name="connsiteX3" fmla="*/ 0 w 7772400"/>
              <a:gd name="connsiteY3" fmla="*/ 3880688 h 7761375"/>
              <a:gd name="connsiteX4" fmla="*/ 3886200 w 7772400"/>
              <a:gd name="connsiteY4" fmla="*/ 0 h 7761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72400" h="7761375">
                <a:moveTo>
                  <a:pt x="3886200" y="0"/>
                </a:moveTo>
                <a:cubicBezTo>
                  <a:pt x="6032489" y="0"/>
                  <a:pt x="7772400" y="1737444"/>
                  <a:pt x="7772400" y="3880688"/>
                </a:cubicBezTo>
                <a:cubicBezTo>
                  <a:pt x="7772400" y="6023932"/>
                  <a:pt x="6032489" y="7761375"/>
                  <a:pt x="3886200" y="7761375"/>
                </a:cubicBezTo>
                <a:cubicBezTo>
                  <a:pt x="1739911" y="7761375"/>
                  <a:pt x="0" y="6023932"/>
                  <a:pt x="0" y="3880688"/>
                </a:cubicBezTo>
                <a:cubicBezTo>
                  <a:pt x="0" y="1737444"/>
                  <a:pt x="1739911" y="0"/>
                  <a:pt x="38862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182843" tIns="91422" rIns="182843" bIns="91422" rtlCol="0" anchor="ctr">
            <a:noAutofit/>
          </a:bodyPr>
          <a:lstStyle>
            <a:lvl1pPr>
              <a:defRPr lang="en-US" sz="2400" b="0" i="0" dirty="0">
                <a:solidFill>
                  <a:schemeClr val="lt1"/>
                </a:solidFill>
                <a:latin typeface="Krona One" panose="02010605030500060004" pitchFamily="2" charset="77"/>
                <a:ea typeface="+mn-ea"/>
                <a:cs typeface="Heebo Light" pitchFamily="2" charset="-79"/>
              </a:defRPr>
            </a:lvl1pPr>
          </a:lstStyle>
          <a:p>
            <a:pPr marL="0" lvl="0" indent="0" algn="ctr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476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 Our C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8CB57926-824B-9C2E-9D0E-EF97142BEE2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158100" y="3877789"/>
            <a:ext cx="10264602" cy="5960421"/>
          </a:xfrm>
          <a:custGeom>
            <a:avLst/>
            <a:gdLst>
              <a:gd name="connsiteX0" fmla="*/ 394715 w 7772400"/>
              <a:gd name="connsiteY0" fmla="*/ 0 h 4513256"/>
              <a:gd name="connsiteX1" fmla="*/ 7377685 w 7772400"/>
              <a:gd name="connsiteY1" fmla="*/ 0 h 4513256"/>
              <a:gd name="connsiteX2" fmla="*/ 7772400 w 7772400"/>
              <a:gd name="connsiteY2" fmla="*/ 394475 h 4513256"/>
              <a:gd name="connsiteX3" fmla="*/ 7772400 w 7772400"/>
              <a:gd name="connsiteY3" fmla="*/ 4118781 h 4513256"/>
              <a:gd name="connsiteX4" fmla="*/ 7377685 w 7772400"/>
              <a:gd name="connsiteY4" fmla="*/ 4513256 h 4513256"/>
              <a:gd name="connsiteX5" fmla="*/ 394715 w 7772400"/>
              <a:gd name="connsiteY5" fmla="*/ 4513256 h 4513256"/>
              <a:gd name="connsiteX6" fmla="*/ 0 w 7772400"/>
              <a:gd name="connsiteY6" fmla="*/ 4118781 h 4513256"/>
              <a:gd name="connsiteX7" fmla="*/ 0 w 7772400"/>
              <a:gd name="connsiteY7" fmla="*/ 394475 h 4513256"/>
              <a:gd name="connsiteX8" fmla="*/ 394715 w 7772400"/>
              <a:gd name="connsiteY8" fmla="*/ 0 h 4513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72400" h="4513256">
                <a:moveTo>
                  <a:pt x="394715" y="0"/>
                </a:moveTo>
                <a:lnTo>
                  <a:pt x="7377685" y="0"/>
                </a:lnTo>
                <a:cubicBezTo>
                  <a:pt x="7594779" y="0"/>
                  <a:pt x="7772400" y="177514"/>
                  <a:pt x="7772400" y="394475"/>
                </a:cubicBezTo>
                <a:lnTo>
                  <a:pt x="7772400" y="4118781"/>
                </a:lnTo>
                <a:cubicBezTo>
                  <a:pt x="7772400" y="4335743"/>
                  <a:pt x="7594779" y="4513256"/>
                  <a:pt x="7377685" y="4513256"/>
                </a:cubicBezTo>
                <a:lnTo>
                  <a:pt x="394715" y="4513256"/>
                </a:lnTo>
                <a:cubicBezTo>
                  <a:pt x="177622" y="4513256"/>
                  <a:pt x="0" y="4335743"/>
                  <a:pt x="0" y="4118781"/>
                </a:cubicBezTo>
                <a:lnTo>
                  <a:pt x="0" y="394475"/>
                </a:lnTo>
                <a:cubicBezTo>
                  <a:pt x="0" y="177514"/>
                  <a:pt x="177622" y="0"/>
                  <a:pt x="394715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indent="0">
              <a:buNone/>
              <a:defRPr lang="en-US" sz="2400" b="0" i="0" dirty="0">
                <a:solidFill>
                  <a:schemeClr val="tx1"/>
                </a:solidFill>
                <a:latin typeface="Krona One" panose="02010605030500060004" pitchFamily="2" charset="77"/>
                <a:ea typeface="+mn-ea"/>
                <a:cs typeface="Heebo Light" pitchFamily="2" charset="-79"/>
              </a:defRPr>
            </a:lvl1pPr>
          </a:lstStyle>
          <a:p>
            <a:pPr marL="0" lvl="0"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54947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9">
            <a:extLst>
              <a:ext uri="{FF2B5EF4-FFF2-40B4-BE49-F238E27FC236}">
                <a16:creationId xmlns:a16="http://schemas.microsoft.com/office/drawing/2014/main" id="{0489F703-DDC4-8D4A-D046-D0A0C7BA369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202991" y="3598207"/>
            <a:ext cx="4525067" cy="452506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182843" tIns="91422" rIns="182843" bIns="91422" rtlCol="0" anchor="ctr">
            <a:normAutofit/>
          </a:bodyPr>
          <a:lstStyle>
            <a:lvl1pPr>
              <a:defRPr lang="en-US" sz="2400" b="0" i="0" dirty="0">
                <a:solidFill>
                  <a:schemeClr val="tx1"/>
                </a:solidFill>
                <a:latin typeface="Krona One" panose="02010605030500060004" pitchFamily="2" charset="77"/>
                <a:cs typeface="Heebo Light" pitchFamily="2" charset="-79"/>
              </a:defRPr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3" name="Picture Placeholder 9">
            <a:extLst>
              <a:ext uri="{FF2B5EF4-FFF2-40B4-BE49-F238E27FC236}">
                <a16:creationId xmlns:a16="http://schemas.microsoft.com/office/drawing/2014/main" id="{9F04DA28-569A-C7D8-16EC-AFD968554F4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700044" y="3614536"/>
            <a:ext cx="4525067" cy="452506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182843" tIns="91422" rIns="182843" bIns="91422" rtlCol="0" anchor="ctr">
            <a:normAutofit/>
          </a:bodyPr>
          <a:lstStyle>
            <a:lvl1pPr>
              <a:defRPr lang="en-US" sz="2400" b="0" i="0" dirty="0">
                <a:solidFill>
                  <a:schemeClr val="tx1"/>
                </a:solidFill>
                <a:latin typeface="Krona One" panose="02010605030500060004" pitchFamily="2" charset="77"/>
                <a:cs typeface="Heebo Light" pitchFamily="2" charset="-79"/>
              </a:defRPr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9">
            <a:extLst>
              <a:ext uri="{FF2B5EF4-FFF2-40B4-BE49-F238E27FC236}">
                <a16:creationId xmlns:a16="http://schemas.microsoft.com/office/drawing/2014/main" id="{5AC6AB3C-5284-9017-A268-5E1A7AFBFFC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6204208" y="3598207"/>
            <a:ext cx="4525067" cy="452506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182843" tIns="91422" rIns="182843" bIns="91422" rtlCol="0" anchor="ctr">
            <a:normAutofit/>
          </a:bodyPr>
          <a:lstStyle>
            <a:lvl1pPr>
              <a:defRPr lang="en-US" sz="2400" b="0" i="0" dirty="0">
                <a:solidFill>
                  <a:schemeClr val="tx1"/>
                </a:solidFill>
                <a:latin typeface="Krona One" panose="02010605030500060004" pitchFamily="2" charset="77"/>
                <a:cs typeface="Heebo Light" pitchFamily="2" charset="-79"/>
              </a:defRPr>
            </a:lvl1pPr>
          </a:lstStyle>
          <a:p>
            <a:pPr marL="0" lvl="0" indent="0" algn="ctr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71915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8CB57926-824B-9C2E-9D0E-EF97142BEE2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6931702" y="5683557"/>
            <a:ext cx="10264602" cy="5960421"/>
          </a:xfrm>
          <a:custGeom>
            <a:avLst/>
            <a:gdLst>
              <a:gd name="connsiteX0" fmla="*/ 394715 w 7772400"/>
              <a:gd name="connsiteY0" fmla="*/ 0 h 4513256"/>
              <a:gd name="connsiteX1" fmla="*/ 7377685 w 7772400"/>
              <a:gd name="connsiteY1" fmla="*/ 0 h 4513256"/>
              <a:gd name="connsiteX2" fmla="*/ 7772400 w 7772400"/>
              <a:gd name="connsiteY2" fmla="*/ 394475 h 4513256"/>
              <a:gd name="connsiteX3" fmla="*/ 7772400 w 7772400"/>
              <a:gd name="connsiteY3" fmla="*/ 4118781 h 4513256"/>
              <a:gd name="connsiteX4" fmla="*/ 7377685 w 7772400"/>
              <a:gd name="connsiteY4" fmla="*/ 4513256 h 4513256"/>
              <a:gd name="connsiteX5" fmla="*/ 394715 w 7772400"/>
              <a:gd name="connsiteY5" fmla="*/ 4513256 h 4513256"/>
              <a:gd name="connsiteX6" fmla="*/ 0 w 7772400"/>
              <a:gd name="connsiteY6" fmla="*/ 4118781 h 4513256"/>
              <a:gd name="connsiteX7" fmla="*/ 0 w 7772400"/>
              <a:gd name="connsiteY7" fmla="*/ 394475 h 4513256"/>
              <a:gd name="connsiteX8" fmla="*/ 394715 w 7772400"/>
              <a:gd name="connsiteY8" fmla="*/ 0 h 4513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72400" h="4513256">
                <a:moveTo>
                  <a:pt x="394715" y="0"/>
                </a:moveTo>
                <a:lnTo>
                  <a:pt x="7377685" y="0"/>
                </a:lnTo>
                <a:cubicBezTo>
                  <a:pt x="7594779" y="0"/>
                  <a:pt x="7772400" y="177514"/>
                  <a:pt x="7772400" y="394475"/>
                </a:cubicBezTo>
                <a:lnTo>
                  <a:pt x="7772400" y="4118781"/>
                </a:lnTo>
                <a:cubicBezTo>
                  <a:pt x="7772400" y="4335743"/>
                  <a:pt x="7594779" y="4513256"/>
                  <a:pt x="7377685" y="4513256"/>
                </a:cubicBezTo>
                <a:lnTo>
                  <a:pt x="394715" y="4513256"/>
                </a:lnTo>
                <a:cubicBezTo>
                  <a:pt x="177622" y="4513256"/>
                  <a:pt x="0" y="4335743"/>
                  <a:pt x="0" y="4118781"/>
                </a:cubicBezTo>
                <a:lnTo>
                  <a:pt x="0" y="394475"/>
                </a:lnTo>
                <a:cubicBezTo>
                  <a:pt x="0" y="177514"/>
                  <a:pt x="177622" y="0"/>
                  <a:pt x="394715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indent="0">
              <a:buNone/>
              <a:defRPr lang="en-US" sz="2400" b="0" i="0" dirty="0">
                <a:solidFill>
                  <a:schemeClr val="tx1"/>
                </a:solidFill>
                <a:latin typeface="Krona One" panose="02010605030500060004" pitchFamily="2" charset="77"/>
                <a:ea typeface="+mn-ea"/>
                <a:cs typeface="Heebo Light" pitchFamily="2" charset="-79"/>
              </a:defRPr>
            </a:lvl1pPr>
          </a:lstStyle>
          <a:p>
            <a:pPr marL="0" lvl="0"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80175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bile Device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EBB28AF1-2E2B-22D1-861B-44E96518D0DE}"/>
              </a:ext>
            </a:extLst>
          </p:cNvPr>
          <p:cNvGrpSpPr/>
          <p:nvPr userDrawn="1"/>
        </p:nvGrpSpPr>
        <p:grpSpPr>
          <a:xfrm>
            <a:off x="4264934" y="2083483"/>
            <a:ext cx="4819798" cy="9549717"/>
            <a:chOff x="19601840" y="3549898"/>
            <a:chExt cx="2357437" cy="4670913"/>
          </a:xfrm>
        </p:grpSpPr>
        <p:sp>
          <p:nvSpPr>
            <p:cNvPr id="5" name="Freeform 15">
              <a:extLst>
                <a:ext uri="{FF2B5EF4-FFF2-40B4-BE49-F238E27FC236}">
                  <a16:creationId xmlns:a16="http://schemas.microsoft.com/office/drawing/2014/main" id="{48C60144-D756-4772-2E61-C68A0058EB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623821" y="3549898"/>
              <a:ext cx="2307981" cy="4670913"/>
            </a:xfrm>
            <a:custGeom>
              <a:avLst/>
              <a:gdLst>
                <a:gd name="T0" fmla="*/ 1830 w 1854"/>
                <a:gd name="T1" fmla="*/ 3460 h 3747"/>
                <a:gd name="T2" fmla="*/ 1830 w 1854"/>
                <a:gd name="T3" fmla="*/ 3460 h 3747"/>
                <a:gd name="T4" fmla="*/ 1568 w 1854"/>
                <a:gd name="T5" fmla="*/ 3723 h 3747"/>
                <a:gd name="T6" fmla="*/ 302 w 1854"/>
                <a:gd name="T7" fmla="*/ 3723 h 3747"/>
                <a:gd name="T8" fmla="*/ 302 w 1854"/>
                <a:gd name="T9" fmla="*/ 3723 h 3747"/>
                <a:gd name="T10" fmla="*/ 23 w 1854"/>
                <a:gd name="T11" fmla="*/ 3444 h 3747"/>
                <a:gd name="T12" fmla="*/ 23 w 1854"/>
                <a:gd name="T13" fmla="*/ 310 h 3747"/>
                <a:gd name="T14" fmla="*/ 23 w 1854"/>
                <a:gd name="T15" fmla="*/ 310 h 3747"/>
                <a:gd name="T16" fmla="*/ 310 w 1854"/>
                <a:gd name="T17" fmla="*/ 24 h 3747"/>
                <a:gd name="T18" fmla="*/ 1534 w 1854"/>
                <a:gd name="T19" fmla="*/ 24 h 3747"/>
                <a:gd name="T20" fmla="*/ 1534 w 1854"/>
                <a:gd name="T21" fmla="*/ 24 h 3747"/>
                <a:gd name="T22" fmla="*/ 1830 w 1854"/>
                <a:gd name="T23" fmla="*/ 320 h 3747"/>
                <a:gd name="T24" fmla="*/ 1830 w 1854"/>
                <a:gd name="T25" fmla="*/ 3460 h 3747"/>
                <a:gd name="T26" fmla="*/ 1534 w 1854"/>
                <a:gd name="T27" fmla="*/ 0 h 3747"/>
                <a:gd name="T28" fmla="*/ 310 w 1854"/>
                <a:gd name="T29" fmla="*/ 0 h 3747"/>
                <a:gd name="T30" fmla="*/ 310 w 1854"/>
                <a:gd name="T31" fmla="*/ 0 h 3747"/>
                <a:gd name="T32" fmla="*/ 0 w 1854"/>
                <a:gd name="T33" fmla="*/ 310 h 3747"/>
                <a:gd name="T34" fmla="*/ 0 w 1854"/>
                <a:gd name="T35" fmla="*/ 3444 h 3747"/>
                <a:gd name="T36" fmla="*/ 0 w 1854"/>
                <a:gd name="T37" fmla="*/ 3444 h 3747"/>
                <a:gd name="T38" fmla="*/ 302 w 1854"/>
                <a:gd name="T39" fmla="*/ 3746 h 3747"/>
                <a:gd name="T40" fmla="*/ 1568 w 1854"/>
                <a:gd name="T41" fmla="*/ 3746 h 3747"/>
                <a:gd name="T42" fmla="*/ 1568 w 1854"/>
                <a:gd name="T43" fmla="*/ 3746 h 3747"/>
                <a:gd name="T44" fmla="*/ 1853 w 1854"/>
                <a:gd name="T45" fmla="*/ 3460 h 3747"/>
                <a:gd name="T46" fmla="*/ 1853 w 1854"/>
                <a:gd name="T47" fmla="*/ 320 h 3747"/>
                <a:gd name="T48" fmla="*/ 1853 w 1854"/>
                <a:gd name="T49" fmla="*/ 320 h 3747"/>
                <a:gd name="T50" fmla="*/ 1534 w 1854"/>
                <a:gd name="T51" fmla="*/ 0 h 3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854" h="3747">
                  <a:moveTo>
                    <a:pt x="1830" y="3460"/>
                  </a:moveTo>
                  <a:lnTo>
                    <a:pt x="1830" y="3460"/>
                  </a:lnTo>
                  <a:cubicBezTo>
                    <a:pt x="1830" y="3605"/>
                    <a:pt x="1713" y="3723"/>
                    <a:pt x="1568" y="3723"/>
                  </a:cubicBezTo>
                  <a:lnTo>
                    <a:pt x="302" y="3723"/>
                  </a:lnTo>
                  <a:lnTo>
                    <a:pt x="302" y="3723"/>
                  </a:lnTo>
                  <a:cubicBezTo>
                    <a:pt x="148" y="3723"/>
                    <a:pt x="23" y="3598"/>
                    <a:pt x="23" y="3444"/>
                  </a:cubicBezTo>
                  <a:lnTo>
                    <a:pt x="23" y="310"/>
                  </a:lnTo>
                  <a:lnTo>
                    <a:pt x="23" y="310"/>
                  </a:lnTo>
                  <a:cubicBezTo>
                    <a:pt x="23" y="152"/>
                    <a:pt x="152" y="24"/>
                    <a:pt x="310" y="24"/>
                  </a:cubicBezTo>
                  <a:lnTo>
                    <a:pt x="1534" y="24"/>
                  </a:lnTo>
                  <a:lnTo>
                    <a:pt x="1534" y="24"/>
                  </a:lnTo>
                  <a:cubicBezTo>
                    <a:pt x="1697" y="24"/>
                    <a:pt x="1830" y="156"/>
                    <a:pt x="1830" y="320"/>
                  </a:cubicBezTo>
                  <a:lnTo>
                    <a:pt x="1830" y="3460"/>
                  </a:lnTo>
                  <a:close/>
                  <a:moveTo>
                    <a:pt x="1534" y="0"/>
                  </a:moveTo>
                  <a:lnTo>
                    <a:pt x="310" y="0"/>
                  </a:lnTo>
                  <a:lnTo>
                    <a:pt x="310" y="0"/>
                  </a:lnTo>
                  <a:cubicBezTo>
                    <a:pt x="139" y="0"/>
                    <a:pt x="0" y="140"/>
                    <a:pt x="0" y="310"/>
                  </a:cubicBezTo>
                  <a:lnTo>
                    <a:pt x="0" y="3444"/>
                  </a:lnTo>
                  <a:lnTo>
                    <a:pt x="0" y="3444"/>
                  </a:lnTo>
                  <a:cubicBezTo>
                    <a:pt x="0" y="3611"/>
                    <a:pt x="136" y="3746"/>
                    <a:pt x="302" y="3746"/>
                  </a:cubicBezTo>
                  <a:lnTo>
                    <a:pt x="1568" y="3746"/>
                  </a:lnTo>
                  <a:lnTo>
                    <a:pt x="1568" y="3746"/>
                  </a:lnTo>
                  <a:cubicBezTo>
                    <a:pt x="1726" y="3746"/>
                    <a:pt x="1853" y="3618"/>
                    <a:pt x="1853" y="3460"/>
                  </a:cubicBezTo>
                  <a:lnTo>
                    <a:pt x="1853" y="320"/>
                  </a:lnTo>
                  <a:lnTo>
                    <a:pt x="1853" y="320"/>
                  </a:lnTo>
                  <a:cubicBezTo>
                    <a:pt x="1853" y="144"/>
                    <a:pt x="1710" y="0"/>
                    <a:pt x="1534" y="0"/>
                  </a:cubicBezTo>
                  <a:close/>
                </a:path>
              </a:pathLst>
            </a:custGeom>
            <a:solidFill>
              <a:srgbClr val="ACAFB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b="0" i="0" dirty="0">
                <a:latin typeface="Krona One" panose="02010605030500060004" pitchFamily="2" charset="77"/>
              </a:endParaRPr>
            </a:p>
          </p:txBody>
        </p:sp>
        <p:sp>
          <p:nvSpPr>
            <p:cNvPr id="6" name="Freeform 16">
              <a:extLst>
                <a:ext uri="{FF2B5EF4-FFF2-40B4-BE49-F238E27FC236}">
                  <a16:creationId xmlns:a16="http://schemas.microsoft.com/office/drawing/2014/main" id="{99C474E7-4764-AE2C-385C-B46D5915AD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651296" y="3577373"/>
              <a:ext cx="2253029" cy="4610465"/>
            </a:xfrm>
            <a:custGeom>
              <a:avLst/>
              <a:gdLst>
                <a:gd name="T0" fmla="*/ 1511 w 1808"/>
                <a:gd name="T1" fmla="*/ 0 h 3700"/>
                <a:gd name="T2" fmla="*/ 287 w 1808"/>
                <a:gd name="T3" fmla="*/ 0 h 3700"/>
                <a:gd name="T4" fmla="*/ 287 w 1808"/>
                <a:gd name="T5" fmla="*/ 0 h 3700"/>
                <a:gd name="T6" fmla="*/ 0 w 1808"/>
                <a:gd name="T7" fmla="*/ 286 h 3700"/>
                <a:gd name="T8" fmla="*/ 0 w 1808"/>
                <a:gd name="T9" fmla="*/ 3420 h 3700"/>
                <a:gd name="T10" fmla="*/ 0 w 1808"/>
                <a:gd name="T11" fmla="*/ 3420 h 3700"/>
                <a:gd name="T12" fmla="*/ 279 w 1808"/>
                <a:gd name="T13" fmla="*/ 3699 h 3700"/>
                <a:gd name="T14" fmla="*/ 1545 w 1808"/>
                <a:gd name="T15" fmla="*/ 3699 h 3700"/>
                <a:gd name="T16" fmla="*/ 1545 w 1808"/>
                <a:gd name="T17" fmla="*/ 3699 h 3700"/>
                <a:gd name="T18" fmla="*/ 1807 w 1808"/>
                <a:gd name="T19" fmla="*/ 3436 h 3700"/>
                <a:gd name="T20" fmla="*/ 1807 w 1808"/>
                <a:gd name="T21" fmla="*/ 296 h 3700"/>
                <a:gd name="T22" fmla="*/ 1807 w 1808"/>
                <a:gd name="T23" fmla="*/ 296 h 3700"/>
                <a:gd name="T24" fmla="*/ 1511 w 1808"/>
                <a:gd name="T25" fmla="*/ 0 h 37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08" h="3700">
                  <a:moveTo>
                    <a:pt x="1511" y="0"/>
                  </a:moveTo>
                  <a:lnTo>
                    <a:pt x="287" y="0"/>
                  </a:lnTo>
                  <a:lnTo>
                    <a:pt x="287" y="0"/>
                  </a:lnTo>
                  <a:cubicBezTo>
                    <a:pt x="129" y="0"/>
                    <a:pt x="0" y="128"/>
                    <a:pt x="0" y="286"/>
                  </a:cubicBezTo>
                  <a:lnTo>
                    <a:pt x="0" y="3420"/>
                  </a:lnTo>
                  <a:lnTo>
                    <a:pt x="0" y="3420"/>
                  </a:lnTo>
                  <a:cubicBezTo>
                    <a:pt x="0" y="3574"/>
                    <a:pt x="125" y="3699"/>
                    <a:pt x="279" y="3699"/>
                  </a:cubicBezTo>
                  <a:lnTo>
                    <a:pt x="1545" y="3699"/>
                  </a:lnTo>
                  <a:lnTo>
                    <a:pt x="1545" y="3699"/>
                  </a:lnTo>
                  <a:cubicBezTo>
                    <a:pt x="1690" y="3699"/>
                    <a:pt x="1807" y="3581"/>
                    <a:pt x="1807" y="3436"/>
                  </a:cubicBezTo>
                  <a:lnTo>
                    <a:pt x="1807" y="296"/>
                  </a:lnTo>
                  <a:lnTo>
                    <a:pt x="1807" y="296"/>
                  </a:lnTo>
                  <a:cubicBezTo>
                    <a:pt x="1807" y="132"/>
                    <a:pt x="1674" y="0"/>
                    <a:pt x="1511" y="0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b="0" i="0" dirty="0">
                <a:latin typeface="Krona One" panose="02010605030500060004" pitchFamily="2" charset="77"/>
              </a:endParaRPr>
            </a:p>
          </p:txBody>
        </p:sp>
        <p:sp>
          <p:nvSpPr>
            <p:cNvPr id="7" name="Freeform 17">
              <a:extLst>
                <a:ext uri="{FF2B5EF4-FFF2-40B4-BE49-F238E27FC236}">
                  <a16:creationId xmlns:a16="http://schemas.microsoft.com/office/drawing/2014/main" id="{C98AF5D7-97D7-47AB-0322-BE7CC847E4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55707" y="3670791"/>
              <a:ext cx="2049705" cy="4423631"/>
            </a:xfrm>
            <a:custGeom>
              <a:avLst/>
              <a:gdLst>
                <a:gd name="T0" fmla="*/ 1404 w 1646"/>
                <a:gd name="T1" fmla="*/ 0 h 3548"/>
                <a:gd name="T2" fmla="*/ 1189 w 1646"/>
                <a:gd name="T3" fmla="*/ 0 h 3548"/>
                <a:gd name="T4" fmla="*/ 1189 w 1646"/>
                <a:gd name="T5" fmla="*/ 0 h 3548"/>
                <a:gd name="T6" fmla="*/ 1160 w 1646"/>
                <a:gd name="T7" fmla="*/ 29 h 3548"/>
                <a:gd name="T8" fmla="*/ 1160 w 1646"/>
                <a:gd name="T9" fmla="*/ 87 h 3548"/>
                <a:gd name="T10" fmla="*/ 1160 w 1646"/>
                <a:gd name="T11" fmla="*/ 87 h 3548"/>
                <a:gd name="T12" fmla="*/ 1096 w 1646"/>
                <a:gd name="T13" fmla="*/ 151 h 3548"/>
                <a:gd name="T14" fmla="*/ 549 w 1646"/>
                <a:gd name="T15" fmla="*/ 151 h 3548"/>
                <a:gd name="T16" fmla="*/ 549 w 1646"/>
                <a:gd name="T17" fmla="*/ 151 h 3548"/>
                <a:gd name="T18" fmla="*/ 486 w 1646"/>
                <a:gd name="T19" fmla="*/ 87 h 3548"/>
                <a:gd name="T20" fmla="*/ 486 w 1646"/>
                <a:gd name="T21" fmla="*/ 23 h 3548"/>
                <a:gd name="T22" fmla="*/ 486 w 1646"/>
                <a:gd name="T23" fmla="*/ 23 h 3548"/>
                <a:gd name="T24" fmla="*/ 462 w 1646"/>
                <a:gd name="T25" fmla="*/ 0 h 3548"/>
                <a:gd name="T26" fmla="*/ 233 w 1646"/>
                <a:gd name="T27" fmla="*/ 0 h 3548"/>
                <a:gd name="T28" fmla="*/ 233 w 1646"/>
                <a:gd name="T29" fmla="*/ 0 h 3548"/>
                <a:gd name="T30" fmla="*/ 0 w 1646"/>
                <a:gd name="T31" fmla="*/ 232 h 3548"/>
                <a:gd name="T32" fmla="*/ 0 w 1646"/>
                <a:gd name="T33" fmla="*/ 3322 h 3548"/>
                <a:gd name="T34" fmla="*/ 0 w 1646"/>
                <a:gd name="T35" fmla="*/ 3322 h 3548"/>
                <a:gd name="T36" fmla="*/ 225 w 1646"/>
                <a:gd name="T37" fmla="*/ 3547 h 3548"/>
                <a:gd name="T38" fmla="*/ 1436 w 1646"/>
                <a:gd name="T39" fmla="*/ 3547 h 3548"/>
                <a:gd name="T40" fmla="*/ 1436 w 1646"/>
                <a:gd name="T41" fmla="*/ 3547 h 3548"/>
                <a:gd name="T42" fmla="*/ 1645 w 1646"/>
                <a:gd name="T43" fmla="*/ 3337 h 3548"/>
                <a:gd name="T44" fmla="*/ 1645 w 1646"/>
                <a:gd name="T45" fmla="*/ 240 h 3548"/>
                <a:gd name="T46" fmla="*/ 1645 w 1646"/>
                <a:gd name="T47" fmla="*/ 240 h 3548"/>
                <a:gd name="T48" fmla="*/ 1404 w 1646"/>
                <a:gd name="T49" fmla="*/ 0 h 3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646" h="3548">
                  <a:moveTo>
                    <a:pt x="1404" y="0"/>
                  </a:moveTo>
                  <a:lnTo>
                    <a:pt x="1189" y="0"/>
                  </a:lnTo>
                  <a:lnTo>
                    <a:pt x="1189" y="0"/>
                  </a:lnTo>
                  <a:cubicBezTo>
                    <a:pt x="1173" y="0"/>
                    <a:pt x="1160" y="13"/>
                    <a:pt x="1160" y="29"/>
                  </a:cubicBezTo>
                  <a:lnTo>
                    <a:pt x="1160" y="87"/>
                  </a:lnTo>
                  <a:lnTo>
                    <a:pt x="1160" y="87"/>
                  </a:lnTo>
                  <a:cubicBezTo>
                    <a:pt x="1160" y="122"/>
                    <a:pt x="1131" y="151"/>
                    <a:pt x="1096" y="151"/>
                  </a:cubicBezTo>
                  <a:lnTo>
                    <a:pt x="549" y="151"/>
                  </a:lnTo>
                  <a:lnTo>
                    <a:pt x="549" y="151"/>
                  </a:lnTo>
                  <a:cubicBezTo>
                    <a:pt x="515" y="151"/>
                    <a:pt x="486" y="122"/>
                    <a:pt x="486" y="87"/>
                  </a:cubicBezTo>
                  <a:lnTo>
                    <a:pt x="486" y="23"/>
                  </a:lnTo>
                  <a:lnTo>
                    <a:pt x="486" y="23"/>
                  </a:lnTo>
                  <a:cubicBezTo>
                    <a:pt x="486" y="10"/>
                    <a:pt x="476" y="0"/>
                    <a:pt x="462" y="0"/>
                  </a:cubicBezTo>
                  <a:lnTo>
                    <a:pt x="233" y="0"/>
                  </a:lnTo>
                  <a:lnTo>
                    <a:pt x="233" y="0"/>
                  </a:lnTo>
                  <a:cubicBezTo>
                    <a:pt x="104" y="0"/>
                    <a:pt x="0" y="104"/>
                    <a:pt x="0" y="232"/>
                  </a:cubicBezTo>
                  <a:lnTo>
                    <a:pt x="0" y="3322"/>
                  </a:lnTo>
                  <a:lnTo>
                    <a:pt x="0" y="3322"/>
                  </a:lnTo>
                  <a:cubicBezTo>
                    <a:pt x="0" y="3446"/>
                    <a:pt x="101" y="3547"/>
                    <a:pt x="225" y="3547"/>
                  </a:cubicBezTo>
                  <a:lnTo>
                    <a:pt x="1436" y="3547"/>
                  </a:lnTo>
                  <a:lnTo>
                    <a:pt x="1436" y="3547"/>
                  </a:lnTo>
                  <a:cubicBezTo>
                    <a:pt x="1551" y="3547"/>
                    <a:pt x="1645" y="3453"/>
                    <a:pt x="1645" y="3337"/>
                  </a:cubicBezTo>
                  <a:lnTo>
                    <a:pt x="1645" y="240"/>
                  </a:lnTo>
                  <a:lnTo>
                    <a:pt x="1645" y="240"/>
                  </a:lnTo>
                  <a:cubicBezTo>
                    <a:pt x="1645" y="108"/>
                    <a:pt x="1537" y="0"/>
                    <a:pt x="1404" y="0"/>
                  </a:cubicBezTo>
                </a:path>
              </a:pathLst>
            </a:custGeom>
            <a:solidFill>
              <a:srgbClr val="EBDD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b="0" i="0" dirty="0">
                <a:latin typeface="Krona One" panose="02010605030500060004" pitchFamily="2" charset="77"/>
              </a:endParaRPr>
            </a:p>
          </p:txBody>
        </p:sp>
        <p:sp>
          <p:nvSpPr>
            <p:cNvPr id="9" name="Freeform 18">
              <a:extLst>
                <a:ext uri="{FF2B5EF4-FFF2-40B4-BE49-F238E27FC236}">
                  <a16:creationId xmlns:a16="http://schemas.microsoft.com/office/drawing/2014/main" id="{B0374869-0F27-C149-C4FD-BE0BBB6298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601840" y="4330216"/>
              <a:ext cx="27475" cy="346199"/>
            </a:xfrm>
            <a:custGeom>
              <a:avLst/>
              <a:gdLst>
                <a:gd name="T0" fmla="*/ 0 w 21"/>
                <a:gd name="T1" fmla="*/ 7 h 280"/>
                <a:gd name="T2" fmla="*/ 0 w 21"/>
                <a:gd name="T3" fmla="*/ 273 h 280"/>
                <a:gd name="T4" fmla="*/ 0 w 21"/>
                <a:gd name="T5" fmla="*/ 273 h 280"/>
                <a:gd name="T6" fmla="*/ 6 w 21"/>
                <a:gd name="T7" fmla="*/ 279 h 280"/>
                <a:gd name="T8" fmla="*/ 20 w 21"/>
                <a:gd name="T9" fmla="*/ 279 h 280"/>
                <a:gd name="T10" fmla="*/ 20 w 21"/>
                <a:gd name="T11" fmla="*/ 0 h 280"/>
                <a:gd name="T12" fmla="*/ 6 w 21"/>
                <a:gd name="T13" fmla="*/ 0 h 280"/>
                <a:gd name="T14" fmla="*/ 6 w 21"/>
                <a:gd name="T15" fmla="*/ 0 h 280"/>
                <a:gd name="T16" fmla="*/ 0 w 21"/>
                <a:gd name="T17" fmla="*/ 7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280">
                  <a:moveTo>
                    <a:pt x="0" y="7"/>
                  </a:moveTo>
                  <a:lnTo>
                    <a:pt x="0" y="273"/>
                  </a:lnTo>
                  <a:lnTo>
                    <a:pt x="0" y="273"/>
                  </a:lnTo>
                  <a:cubicBezTo>
                    <a:pt x="0" y="277"/>
                    <a:pt x="3" y="279"/>
                    <a:pt x="6" y="279"/>
                  </a:cubicBezTo>
                  <a:lnTo>
                    <a:pt x="20" y="279"/>
                  </a:lnTo>
                  <a:lnTo>
                    <a:pt x="20" y="0"/>
                  </a:lnTo>
                  <a:lnTo>
                    <a:pt x="6" y="0"/>
                  </a:lnTo>
                  <a:lnTo>
                    <a:pt x="6" y="0"/>
                  </a:lnTo>
                  <a:cubicBezTo>
                    <a:pt x="3" y="0"/>
                    <a:pt x="0" y="3"/>
                    <a:pt x="0" y="7"/>
                  </a:cubicBezTo>
                </a:path>
              </a:pathLst>
            </a:custGeom>
            <a:solidFill>
              <a:srgbClr val="5C5B6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b="0" i="0" dirty="0">
                <a:latin typeface="Krona One" panose="02010605030500060004" pitchFamily="2" charset="77"/>
              </a:endParaRPr>
            </a:p>
          </p:txBody>
        </p:sp>
        <p:sp>
          <p:nvSpPr>
            <p:cNvPr id="10" name="Freeform 19">
              <a:extLst>
                <a:ext uri="{FF2B5EF4-FFF2-40B4-BE49-F238E27FC236}">
                  <a16:creationId xmlns:a16="http://schemas.microsoft.com/office/drawing/2014/main" id="{DDE565CC-1D08-2A33-A809-44BDA6DE8A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601840" y="5105038"/>
              <a:ext cx="27475" cy="274759"/>
            </a:xfrm>
            <a:custGeom>
              <a:avLst/>
              <a:gdLst>
                <a:gd name="T0" fmla="*/ 0 w 21"/>
                <a:gd name="T1" fmla="*/ 7 h 221"/>
                <a:gd name="T2" fmla="*/ 0 w 21"/>
                <a:gd name="T3" fmla="*/ 213 h 221"/>
                <a:gd name="T4" fmla="*/ 0 w 21"/>
                <a:gd name="T5" fmla="*/ 213 h 221"/>
                <a:gd name="T6" fmla="*/ 6 w 21"/>
                <a:gd name="T7" fmla="*/ 220 h 221"/>
                <a:gd name="T8" fmla="*/ 20 w 21"/>
                <a:gd name="T9" fmla="*/ 220 h 221"/>
                <a:gd name="T10" fmla="*/ 20 w 21"/>
                <a:gd name="T11" fmla="*/ 0 h 221"/>
                <a:gd name="T12" fmla="*/ 6 w 21"/>
                <a:gd name="T13" fmla="*/ 0 h 221"/>
                <a:gd name="T14" fmla="*/ 6 w 21"/>
                <a:gd name="T15" fmla="*/ 0 h 221"/>
                <a:gd name="T16" fmla="*/ 0 w 21"/>
                <a:gd name="T17" fmla="*/ 7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221">
                  <a:moveTo>
                    <a:pt x="0" y="7"/>
                  </a:moveTo>
                  <a:lnTo>
                    <a:pt x="0" y="213"/>
                  </a:lnTo>
                  <a:lnTo>
                    <a:pt x="0" y="213"/>
                  </a:lnTo>
                  <a:cubicBezTo>
                    <a:pt x="0" y="217"/>
                    <a:pt x="3" y="220"/>
                    <a:pt x="6" y="220"/>
                  </a:cubicBezTo>
                  <a:lnTo>
                    <a:pt x="20" y="220"/>
                  </a:lnTo>
                  <a:lnTo>
                    <a:pt x="20" y="0"/>
                  </a:lnTo>
                  <a:lnTo>
                    <a:pt x="6" y="0"/>
                  </a:lnTo>
                  <a:lnTo>
                    <a:pt x="6" y="0"/>
                  </a:lnTo>
                  <a:cubicBezTo>
                    <a:pt x="3" y="0"/>
                    <a:pt x="0" y="3"/>
                    <a:pt x="0" y="7"/>
                  </a:cubicBezTo>
                </a:path>
              </a:pathLst>
            </a:custGeom>
            <a:solidFill>
              <a:srgbClr val="5C5B6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b="0" i="0" dirty="0">
                <a:latin typeface="Krona One" panose="02010605030500060004" pitchFamily="2" charset="77"/>
              </a:endParaRPr>
            </a:p>
          </p:txBody>
        </p:sp>
        <p:sp>
          <p:nvSpPr>
            <p:cNvPr id="11" name="Freeform 20">
              <a:extLst>
                <a:ext uri="{FF2B5EF4-FFF2-40B4-BE49-F238E27FC236}">
                  <a16:creationId xmlns:a16="http://schemas.microsoft.com/office/drawing/2014/main" id="{78F38063-E610-FB38-40E9-C40110379A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601840" y="5451234"/>
              <a:ext cx="27475" cy="274759"/>
            </a:xfrm>
            <a:custGeom>
              <a:avLst/>
              <a:gdLst>
                <a:gd name="T0" fmla="*/ 0 w 21"/>
                <a:gd name="T1" fmla="*/ 5 h 219"/>
                <a:gd name="T2" fmla="*/ 0 w 21"/>
                <a:gd name="T3" fmla="*/ 212 h 219"/>
                <a:gd name="T4" fmla="*/ 0 w 21"/>
                <a:gd name="T5" fmla="*/ 212 h 219"/>
                <a:gd name="T6" fmla="*/ 6 w 21"/>
                <a:gd name="T7" fmla="*/ 218 h 219"/>
                <a:gd name="T8" fmla="*/ 20 w 21"/>
                <a:gd name="T9" fmla="*/ 218 h 219"/>
                <a:gd name="T10" fmla="*/ 20 w 21"/>
                <a:gd name="T11" fmla="*/ 0 h 219"/>
                <a:gd name="T12" fmla="*/ 6 w 21"/>
                <a:gd name="T13" fmla="*/ 0 h 219"/>
                <a:gd name="T14" fmla="*/ 6 w 21"/>
                <a:gd name="T15" fmla="*/ 0 h 219"/>
                <a:gd name="T16" fmla="*/ 0 w 21"/>
                <a:gd name="T17" fmla="*/ 5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219">
                  <a:moveTo>
                    <a:pt x="0" y="5"/>
                  </a:moveTo>
                  <a:lnTo>
                    <a:pt x="0" y="212"/>
                  </a:lnTo>
                  <a:lnTo>
                    <a:pt x="0" y="212"/>
                  </a:lnTo>
                  <a:cubicBezTo>
                    <a:pt x="0" y="216"/>
                    <a:pt x="3" y="218"/>
                    <a:pt x="6" y="218"/>
                  </a:cubicBezTo>
                  <a:lnTo>
                    <a:pt x="20" y="218"/>
                  </a:lnTo>
                  <a:lnTo>
                    <a:pt x="20" y="0"/>
                  </a:lnTo>
                  <a:lnTo>
                    <a:pt x="6" y="0"/>
                  </a:lnTo>
                  <a:lnTo>
                    <a:pt x="6" y="0"/>
                  </a:lnTo>
                  <a:cubicBezTo>
                    <a:pt x="3" y="0"/>
                    <a:pt x="0" y="2"/>
                    <a:pt x="0" y="5"/>
                  </a:cubicBezTo>
                </a:path>
              </a:pathLst>
            </a:custGeom>
            <a:solidFill>
              <a:srgbClr val="5C5B6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b="0" i="0" dirty="0">
                <a:latin typeface="Krona One" panose="02010605030500060004" pitchFamily="2" charset="77"/>
              </a:endParaRPr>
            </a:p>
          </p:txBody>
        </p:sp>
        <p:sp>
          <p:nvSpPr>
            <p:cNvPr id="12" name="Freeform 21">
              <a:extLst>
                <a:ext uri="{FF2B5EF4-FFF2-40B4-BE49-F238E27FC236}">
                  <a16:creationId xmlns:a16="http://schemas.microsoft.com/office/drawing/2014/main" id="{BFF3264F-7D4E-58EC-19F8-33FB5CCA20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931802" y="4357693"/>
              <a:ext cx="27475" cy="626451"/>
            </a:xfrm>
            <a:custGeom>
              <a:avLst/>
              <a:gdLst>
                <a:gd name="T0" fmla="*/ 11 w 22"/>
                <a:gd name="T1" fmla="*/ 0 h 503"/>
                <a:gd name="T2" fmla="*/ 0 w 22"/>
                <a:gd name="T3" fmla="*/ 0 h 503"/>
                <a:gd name="T4" fmla="*/ 0 w 22"/>
                <a:gd name="T5" fmla="*/ 502 h 503"/>
                <a:gd name="T6" fmla="*/ 11 w 22"/>
                <a:gd name="T7" fmla="*/ 502 h 503"/>
                <a:gd name="T8" fmla="*/ 11 w 22"/>
                <a:gd name="T9" fmla="*/ 502 h 503"/>
                <a:gd name="T10" fmla="*/ 21 w 22"/>
                <a:gd name="T11" fmla="*/ 492 h 503"/>
                <a:gd name="T12" fmla="*/ 21 w 22"/>
                <a:gd name="T13" fmla="*/ 8 h 503"/>
                <a:gd name="T14" fmla="*/ 21 w 22"/>
                <a:gd name="T15" fmla="*/ 8 h 503"/>
                <a:gd name="T16" fmla="*/ 11 w 22"/>
                <a:gd name="T17" fmla="*/ 0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503">
                  <a:moveTo>
                    <a:pt x="11" y="0"/>
                  </a:moveTo>
                  <a:lnTo>
                    <a:pt x="0" y="0"/>
                  </a:lnTo>
                  <a:lnTo>
                    <a:pt x="0" y="502"/>
                  </a:lnTo>
                  <a:lnTo>
                    <a:pt x="11" y="502"/>
                  </a:lnTo>
                  <a:lnTo>
                    <a:pt x="11" y="502"/>
                  </a:lnTo>
                  <a:cubicBezTo>
                    <a:pt x="16" y="502"/>
                    <a:pt x="21" y="497"/>
                    <a:pt x="21" y="492"/>
                  </a:cubicBezTo>
                  <a:lnTo>
                    <a:pt x="21" y="8"/>
                  </a:lnTo>
                  <a:lnTo>
                    <a:pt x="21" y="8"/>
                  </a:lnTo>
                  <a:cubicBezTo>
                    <a:pt x="21" y="4"/>
                    <a:pt x="16" y="0"/>
                    <a:pt x="11" y="0"/>
                  </a:cubicBezTo>
                </a:path>
              </a:pathLst>
            </a:custGeom>
            <a:solidFill>
              <a:srgbClr val="5C5B6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b="0" i="0" dirty="0">
                <a:latin typeface="Krona One" panose="02010605030500060004" pitchFamily="2" charset="77"/>
              </a:endParaRPr>
            </a:p>
          </p:txBody>
        </p:sp>
      </p:grpSp>
      <p:sp>
        <p:nvSpPr>
          <p:cNvPr id="13" name="Picture Placeholder 130">
            <a:extLst>
              <a:ext uri="{FF2B5EF4-FFF2-40B4-BE49-F238E27FC236}">
                <a16:creationId xmlns:a16="http://schemas.microsoft.com/office/drawing/2014/main" id="{C7973B5A-47EF-9524-8206-E5C99B4B17BE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582067" y="2333200"/>
            <a:ext cx="4188087" cy="9041597"/>
          </a:xfrm>
          <a:custGeom>
            <a:avLst/>
            <a:gdLst>
              <a:gd name="connsiteX0" fmla="*/ 290146 w 2048458"/>
              <a:gd name="connsiteY0" fmla="*/ 0 h 4422384"/>
              <a:gd name="connsiteX1" fmla="*/ 575312 w 2048458"/>
              <a:gd name="connsiteY1" fmla="*/ 0 h 4422384"/>
              <a:gd name="connsiteX2" fmla="*/ 605198 w 2048458"/>
              <a:gd name="connsiteY2" fmla="*/ 28677 h 4422384"/>
              <a:gd name="connsiteX3" fmla="*/ 605198 w 2048458"/>
              <a:gd name="connsiteY3" fmla="*/ 108472 h 4422384"/>
              <a:gd name="connsiteX4" fmla="*/ 683650 w 2048458"/>
              <a:gd name="connsiteY4" fmla="*/ 188267 h 4422384"/>
              <a:gd name="connsiteX5" fmla="*/ 1364808 w 2048458"/>
              <a:gd name="connsiteY5" fmla="*/ 188267 h 4422384"/>
              <a:gd name="connsiteX6" fmla="*/ 1444506 w 2048458"/>
              <a:gd name="connsiteY6" fmla="*/ 108472 h 4422384"/>
              <a:gd name="connsiteX7" fmla="*/ 1444506 w 2048458"/>
              <a:gd name="connsiteY7" fmla="*/ 36157 h 4422384"/>
              <a:gd name="connsiteX8" fmla="*/ 1480618 w 2048458"/>
              <a:gd name="connsiteY8" fmla="*/ 0 h 4422384"/>
              <a:gd name="connsiteX9" fmla="*/ 1748350 w 2048458"/>
              <a:gd name="connsiteY9" fmla="*/ 0 h 4422384"/>
              <a:gd name="connsiteX10" fmla="*/ 2048458 w 2048458"/>
              <a:gd name="connsiteY10" fmla="*/ 299231 h 4422384"/>
              <a:gd name="connsiteX11" fmla="*/ 2048458 w 2048458"/>
              <a:gd name="connsiteY11" fmla="*/ 4160557 h 4422384"/>
              <a:gd name="connsiteX12" fmla="*/ 1788198 w 2048458"/>
              <a:gd name="connsiteY12" fmla="*/ 4422384 h 4422384"/>
              <a:gd name="connsiteX13" fmla="*/ 280184 w 2048458"/>
              <a:gd name="connsiteY13" fmla="*/ 4422384 h 4422384"/>
              <a:gd name="connsiteX14" fmla="*/ 0 w 2048458"/>
              <a:gd name="connsiteY14" fmla="*/ 4141855 h 4422384"/>
              <a:gd name="connsiteX15" fmla="*/ 0 w 2048458"/>
              <a:gd name="connsiteY15" fmla="*/ 289257 h 4422384"/>
              <a:gd name="connsiteX16" fmla="*/ 290146 w 2048458"/>
              <a:gd name="connsiteY16" fmla="*/ 0 h 4422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048458" h="4422384">
                <a:moveTo>
                  <a:pt x="290146" y="0"/>
                </a:moveTo>
                <a:lnTo>
                  <a:pt x="575312" y="0"/>
                </a:lnTo>
                <a:cubicBezTo>
                  <a:pt x="592744" y="0"/>
                  <a:pt x="605198" y="12468"/>
                  <a:pt x="605198" y="28677"/>
                </a:cubicBezTo>
                <a:lnTo>
                  <a:pt x="605198" y="108472"/>
                </a:lnTo>
                <a:cubicBezTo>
                  <a:pt x="605198" y="152109"/>
                  <a:pt x="641310" y="188267"/>
                  <a:pt x="683650" y="188267"/>
                </a:cubicBezTo>
                <a:lnTo>
                  <a:pt x="1364808" y="188267"/>
                </a:lnTo>
                <a:cubicBezTo>
                  <a:pt x="1408392" y="188267"/>
                  <a:pt x="1444506" y="152109"/>
                  <a:pt x="1444506" y="108472"/>
                </a:cubicBezTo>
                <a:lnTo>
                  <a:pt x="1444506" y="36157"/>
                </a:lnTo>
                <a:cubicBezTo>
                  <a:pt x="1444506" y="16209"/>
                  <a:pt x="1460694" y="0"/>
                  <a:pt x="1480618" y="0"/>
                </a:cubicBezTo>
                <a:lnTo>
                  <a:pt x="1748350" y="0"/>
                </a:lnTo>
                <a:cubicBezTo>
                  <a:pt x="1913970" y="0"/>
                  <a:pt x="2048458" y="134654"/>
                  <a:pt x="2048458" y="299231"/>
                </a:cubicBezTo>
                <a:lnTo>
                  <a:pt x="2048458" y="4160557"/>
                </a:lnTo>
                <a:cubicBezTo>
                  <a:pt x="2048458" y="4305186"/>
                  <a:pt x="1931404" y="4422384"/>
                  <a:pt x="1788198" y="4422384"/>
                </a:cubicBezTo>
                <a:lnTo>
                  <a:pt x="280184" y="4422384"/>
                </a:lnTo>
                <a:cubicBezTo>
                  <a:pt x="125770" y="4422384"/>
                  <a:pt x="0" y="4296458"/>
                  <a:pt x="0" y="4141855"/>
                </a:cubicBezTo>
                <a:lnTo>
                  <a:pt x="0" y="289257"/>
                </a:lnTo>
                <a:cubicBezTo>
                  <a:pt x="0" y="129667"/>
                  <a:pt x="129506" y="0"/>
                  <a:pt x="290146" y="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2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7200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ktop Device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3203E40-D742-3371-5815-64E355D62CAA}"/>
              </a:ext>
            </a:extLst>
          </p:cNvPr>
          <p:cNvGrpSpPr/>
          <p:nvPr userDrawn="1"/>
        </p:nvGrpSpPr>
        <p:grpSpPr>
          <a:xfrm>
            <a:off x="11702630" y="3306290"/>
            <a:ext cx="11154195" cy="6403331"/>
            <a:chOff x="12848246" y="3401528"/>
            <a:chExt cx="5934809" cy="3407018"/>
          </a:xfrm>
        </p:grpSpPr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04745114-67FF-0C7A-288E-B846B9BD41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92272" y="3412520"/>
              <a:ext cx="4846761" cy="3264145"/>
            </a:xfrm>
            <a:custGeom>
              <a:avLst/>
              <a:gdLst>
                <a:gd name="T0" fmla="*/ 3883 w 3890"/>
                <a:gd name="T1" fmla="*/ 121 h 2620"/>
                <a:gd name="T2" fmla="*/ 3883 w 3890"/>
                <a:gd name="T3" fmla="*/ 121 h 2620"/>
                <a:gd name="T4" fmla="*/ 3763 w 3890"/>
                <a:gd name="T5" fmla="*/ 0 h 2620"/>
                <a:gd name="T6" fmla="*/ 126 w 3890"/>
                <a:gd name="T7" fmla="*/ 0 h 2620"/>
                <a:gd name="T8" fmla="*/ 126 w 3890"/>
                <a:gd name="T9" fmla="*/ 0 h 2620"/>
                <a:gd name="T10" fmla="*/ 4 w 3890"/>
                <a:gd name="T11" fmla="*/ 121 h 2620"/>
                <a:gd name="T12" fmla="*/ 4 w 3890"/>
                <a:gd name="T13" fmla="*/ 2619 h 2620"/>
                <a:gd name="T14" fmla="*/ 0 w 3890"/>
                <a:gd name="T15" fmla="*/ 2619 h 2620"/>
                <a:gd name="T16" fmla="*/ 0 w 3890"/>
                <a:gd name="T17" fmla="*/ 2619 h 2620"/>
                <a:gd name="T18" fmla="*/ 3889 w 3890"/>
                <a:gd name="T19" fmla="*/ 2619 h 2620"/>
                <a:gd name="T20" fmla="*/ 3889 w 3890"/>
                <a:gd name="T21" fmla="*/ 2619 h 2620"/>
                <a:gd name="T22" fmla="*/ 3883 w 3890"/>
                <a:gd name="T23" fmla="*/ 2619 h 2620"/>
                <a:gd name="T24" fmla="*/ 3883 w 3890"/>
                <a:gd name="T25" fmla="*/ 121 h 26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890" h="2620">
                  <a:moveTo>
                    <a:pt x="3883" y="121"/>
                  </a:moveTo>
                  <a:lnTo>
                    <a:pt x="3883" y="121"/>
                  </a:lnTo>
                  <a:cubicBezTo>
                    <a:pt x="3883" y="54"/>
                    <a:pt x="3829" y="0"/>
                    <a:pt x="3763" y="0"/>
                  </a:cubicBezTo>
                  <a:lnTo>
                    <a:pt x="126" y="0"/>
                  </a:lnTo>
                  <a:lnTo>
                    <a:pt x="126" y="0"/>
                  </a:lnTo>
                  <a:cubicBezTo>
                    <a:pt x="59" y="0"/>
                    <a:pt x="4" y="54"/>
                    <a:pt x="4" y="121"/>
                  </a:cubicBezTo>
                  <a:lnTo>
                    <a:pt x="4" y="2619"/>
                  </a:lnTo>
                  <a:lnTo>
                    <a:pt x="0" y="2619"/>
                  </a:lnTo>
                  <a:lnTo>
                    <a:pt x="0" y="2619"/>
                  </a:lnTo>
                  <a:lnTo>
                    <a:pt x="3889" y="2619"/>
                  </a:lnTo>
                  <a:lnTo>
                    <a:pt x="3889" y="2619"/>
                  </a:lnTo>
                  <a:lnTo>
                    <a:pt x="3883" y="2619"/>
                  </a:lnTo>
                  <a:lnTo>
                    <a:pt x="3883" y="121"/>
                  </a:lnTo>
                </a:path>
              </a:pathLst>
            </a:custGeom>
            <a:solidFill>
              <a:srgbClr val="02020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b="0" i="0" dirty="0">
                <a:latin typeface="Krona One" panose="02010605030500060004" pitchFamily="2" charset="77"/>
              </a:endParaRPr>
            </a:p>
          </p:txBody>
        </p:sp>
        <p:sp>
          <p:nvSpPr>
            <p:cNvPr id="8" name="Freeform 3">
              <a:extLst>
                <a:ext uri="{FF2B5EF4-FFF2-40B4-BE49-F238E27FC236}">
                  <a16:creationId xmlns:a16="http://schemas.microsoft.com/office/drawing/2014/main" id="{B51641CD-B46C-D943-C336-20AD89C814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86775" y="3401528"/>
              <a:ext cx="4857750" cy="3275134"/>
            </a:xfrm>
            <a:custGeom>
              <a:avLst/>
              <a:gdLst>
                <a:gd name="T0" fmla="*/ 3768 w 3900"/>
                <a:gd name="T1" fmla="*/ 0 h 2630"/>
                <a:gd name="T2" fmla="*/ 131 w 3900"/>
                <a:gd name="T3" fmla="*/ 0 h 2630"/>
                <a:gd name="T4" fmla="*/ 131 w 3900"/>
                <a:gd name="T5" fmla="*/ 0 h 2630"/>
                <a:gd name="T6" fmla="*/ 0 w 3900"/>
                <a:gd name="T7" fmla="*/ 131 h 2630"/>
                <a:gd name="T8" fmla="*/ 0 w 3900"/>
                <a:gd name="T9" fmla="*/ 2629 h 2630"/>
                <a:gd name="T10" fmla="*/ 5 w 3900"/>
                <a:gd name="T11" fmla="*/ 2629 h 2630"/>
                <a:gd name="T12" fmla="*/ 9 w 3900"/>
                <a:gd name="T13" fmla="*/ 2629 h 2630"/>
                <a:gd name="T14" fmla="*/ 9 w 3900"/>
                <a:gd name="T15" fmla="*/ 131 h 2630"/>
                <a:gd name="T16" fmla="*/ 9 w 3900"/>
                <a:gd name="T17" fmla="*/ 131 h 2630"/>
                <a:gd name="T18" fmla="*/ 131 w 3900"/>
                <a:gd name="T19" fmla="*/ 10 h 2630"/>
                <a:gd name="T20" fmla="*/ 3768 w 3900"/>
                <a:gd name="T21" fmla="*/ 10 h 2630"/>
                <a:gd name="T22" fmla="*/ 3768 w 3900"/>
                <a:gd name="T23" fmla="*/ 10 h 2630"/>
                <a:gd name="T24" fmla="*/ 3888 w 3900"/>
                <a:gd name="T25" fmla="*/ 131 h 2630"/>
                <a:gd name="T26" fmla="*/ 3888 w 3900"/>
                <a:gd name="T27" fmla="*/ 2629 h 2630"/>
                <a:gd name="T28" fmla="*/ 3894 w 3900"/>
                <a:gd name="T29" fmla="*/ 2629 h 2630"/>
                <a:gd name="T30" fmla="*/ 3899 w 3900"/>
                <a:gd name="T31" fmla="*/ 2629 h 2630"/>
                <a:gd name="T32" fmla="*/ 3899 w 3900"/>
                <a:gd name="T33" fmla="*/ 131 h 2630"/>
                <a:gd name="T34" fmla="*/ 3899 w 3900"/>
                <a:gd name="T35" fmla="*/ 131 h 2630"/>
                <a:gd name="T36" fmla="*/ 3768 w 3900"/>
                <a:gd name="T37" fmla="*/ 0 h 26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900" h="2630">
                  <a:moveTo>
                    <a:pt x="3768" y="0"/>
                  </a:moveTo>
                  <a:lnTo>
                    <a:pt x="131" y="0"/>
                  </a:lnTo>
                  <a:lnTo>
                    <a:pt x="131" y="0"/>
                  </a:lnTo>
                  <a:cubicBezTo>
                    <a:pt x="58" y="0"/>
                    <a:pt x="0" y="59"/>
                    <a:pt x="0" y="131"/>
                  </a:cubicBezTo>
                  <a:lnTo>
                    <a:pt x="0" y="2629"/>
                  </a:lnTo>
                  <a:lnTo>
                    <a:pt x="5" y="2629"/>
                  </a:lnTo>
                  <a:lnTo>
                    <a:pt x="9" y="2629"/>
                  </a:lnTo>
                  <a:lnTo>
                    <a:pt x="9" y="131"/>
                  </a:lnTo>
                  <a:lnTo>
                    <a:pt x="9" y="131"/>
                  </a:lnTo>
                  <a:cubicBezTo>
                    <a:pt x="9" y="64"/>
                    <a:pt x="64" y="10"/>
                    <a:pt x="131" y="10"/>
                  </a:cubicBezTo>
                  <a:lnTo>
                    <a:pt x="3768" y="10"/>
                  </a:lnTo>
                  <a:lnTo>
                    <a:pt x="3768" y="10"/>
                  </a:lnTo>
                  <a:cubicBezTo>
                    <a:pt x="3834" y="10"/>
                    <a:pt x="3888" y="64"/>
                    <a:pt x="3888" y="131"/>
                  </a:cubicBezTo>
                  <a:lnTo>
                    <a:pt x="3888" y="2629"/>
                  </a:lnTo>
                  <a:lnTo>
                    <a:pt x="3894" y="2629"/>
                  </a:lnTo>
                  <a:lnTo>
                    <a:pt x="3899" y="2629"/>
                  </a:lnTo>
                  <a:lnTo>
                    <a:pt x="3899" y="131"/>
                  </a:lnTo>
                  <a:lnTo>
                    <a:pt x="3899" y="131"/>
                  </a:lnTo>
                  <a:cubicBezTo>
                    <a:pt x="3899" y="59"/>
                    <a:pt x="3840" y="0"/>
                    <a:pt x="3768" y="0"/>
                  </a:cubicBezTo>
                </a:path>
              </a:pathLst>
            </a:custGeom>
            <a:solidFill>
              <a:srgbClr val="7F7F8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b="0" i="0" dirty="0">
                <a:latin typeface="Krona One" panose="02010605030500060004" pitchFamily="2" charset="77"/>
              </a:endParaRPr>
            </a:p>
          </p:txBody>
        </p:sp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B1F547FF-F170-296B-028F-C1BDEFBC20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848246" y="6676662"/>
              <a:ext cx="5934809" cy="131884"/>
            </a:xfrm>
            <a:custGeom>
              <a:avLst/>
              <a:gdLst>
                <a:gd name="T0" fmla="*/ 0 w 4762"/>
                <a:gd name="T1" fmla="*/ 0 h 105"/>
                <a:gd name="T2" fmla="*/ 0 w 4762"/>
                <a:gd name="T3" fmla="*/ 0 h 105"/>
                <a:gd name="T4" fmla="*/ 104 w 4762"/>
                <a:gd name="T5" fmla="*/ 104 h 105"/>
                <a:gd name="T6" fmla="*/ 4656 w 4762"/>
                <a:gd name="T7" fmla="*/ 104 h 105"/>
                <a:gd name="T8" fmla="*/ 4656 w 4762"/>
                <a:gd name="T9" fmla="*/ 104 h 105"/>
                <a:gd name="T10" fmla="*/ 4761 w 4762"/>
                <a:gd name="T11" fmla="*/ 0 h 105"/>
                <a:gd name="T12" fmla="*/ 0 w 4762"/>
                <a:gd name="T13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62" h="105">
                  <a:moveTo>
                    <a:pt x="0" y="0"/>
                  </a:moveTo>
                  <a:lnTo>
                    <a:pt x="0" y="0"/>
                  </a:lnTo>
                  <a:cubicBezTo>
                    <a:pt x="0" y="58"/>
                    <a:pt x="46" y="104"/>
                    <a:pt x="104" y="104"/>
                  </a:cubicBezTo>
                  <a:lnTo>
                    <a:pt x="4656" y="104"/>
                  </a:lnTo>
                  <a:lnTo>
                    <a:pt x="4656" y="104"/>
                  </a:lnTo>
                  <a:cubicBezTo>
                    <a:pt x="4714" y="104"/>
                    <a:pt x="4761" y="58"/>
                    <a:pt x="4761" y="0"/>
                  </a:cubicBezTo>
                  <a:lnTo>
                    <a:pt x="0" y="0"/>
                  </a:lnTo>
                </a:path>
              </a:pathLst>
            </a:custGeom>
            <a:solidFill>
              <a:srgbClr val="ACAFB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b="0" i="0" dirty="0">
                <a:latin typeface="Krona One" panose="02010605030500060004" pitchFamily="2" charset="77"/>
              </a:endParaRPr>
            </a:p>
          </p:txBody>
        </p:sp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8DC99125-56B9-5429-4A36-22DF187A53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10091" y="6676662"/>
              <a:ext cx="1016613" cy="60445"/>
            </a:xfrm>
            <a:custGeom>
              <a:avLst/>
              <a:gdLst>
                <a:gd name="T0" fmla="*/ 0 w 817"/>
                <a:gd name="T1" fmla="*/ 0 h 50"/>
                <a:gd name="T2" fmla="*/ 0 w 817"/>
                <a:gd name="T3" fmla="*/ 0 h 50"/>
                <a:gd name="T4" fmla="*/ 50 w 817"/>
                <a:gd name="T5" fmla="*/ 49 h 50"/>
                <a:gd name="T6" fmla="*/ 767 w 817"/>
                <a:gd name="T7" fmla="*/ 49 h 50"/>
                <a:gd name="T8" fmla="*/ 767 w 817"/>
                <a:gd name="T9" fmla="*/ 49 h 50"/>
                <a:gd name="T10" fmla="*/ 816 w 817"/>
                <a:gd name="T11" fmla="*/ 0 h 50"/>
                <a:gd name="T12" fmla="*/ 0 w 817"/>
                <a:gd name="T1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17" h="50">
                  <a:moveTo>
                    <a:pt x="0" y="0"/>
                  </a:moveTo>
                  <a:lnTo>
                    <a:pt x="0" y="0"/>
                  </a:lnTo>
                  <a:cubicBezTo>
                    <a:pt x="0" y="28"/>
                    <a:pt x="22" y="49"/>
                    <a:pt x="50" y="49"/>
                  </a:cubicBezTo>
                  <a:lnTo>
                    <a:pt x="767" y="49"/>
                  </a:lnTo>
                  <a:lnTo>
                    <a:pt x="767" y="49"/>
                  </a:lnTo>
                  <a:cubicBezTo>
                    <a:pt x="794" y="49"/>
                    <a:pt x="816" y="28"/>
                    <a:pt x="816" y="0"/>
                  </a:cubicBezTo>
                  <a:lnTo>
                    <a:pt x="0" y="0"/>
                  </a:lnTo>
                </a:path>
              </a:pathLst>
            </a:custGeom>
            <a:solidFill>
              <a:srgbClr val="5C5B6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b="0" i="0" dirty="0">
                <a:latin typeface="Krona One" panose="02010605030500060004" pitchFamily="2" charset="77"/>
              </a:endParaRPr>
            </a:p>
          </p:txBody>
        </p:sp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BC9A92D2-5440-9261-5021-0F85F3FB06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782678" y="3467470"/>
              <a:ext cx="65943" cy="65943"/>
            </a:xfrm>
            <a:custGeom>
              <a:avLst/>
              <a:gdLst>
                <a:gd name="T0" fmla="*/ 26 w 54"/>
                <a:gd name="T1" fmla="*/ 0 h 54"/>
                <a:gd name="T2" fmla="*/ 26 w 54"/>
                <a:gd name="T3" fmla="*/ 0 h 54"/>
                <a:gd name="T4" fmla="*/ 0 w 54"/>
                <a:gd name="T5" fmla="*/ 27 h 54"/>
                <a:gd name="T6" fmla="*/ 0 w 54"/>
                <a:gd name="T7" fmla="*/ 27 h 54"/>
                <a:gd name="T8" fmla="*/ 26 w 54"/>
                <a:gd name="T9" fmla="*/ 53 h 54"/>
                <a:gd name="T10" fmla="*/ 26 w 54"/>
                <a:gd name="T11" fmla="*/ 53 h 54"/>
                <a:gd name="T12" fmla="*/ 53 w 54"/>
                <a:gd name="T13" fmla="*/ 27 h 54"/>
                <a:gd name="T14" fmla="*/ 53 w 54"/>
                <a:gd name="T15" fmla="*/ 27 h 54"/>
                <a:gd name="T16" fmla="*/ 26 w 54"/>
                <a:gd name="T17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54">
                  <a:moveTo>
                    <a:pt x="26" y="0"/>
                  </a:moveTo>
                  <a:lnTo>
                    <a:pt x="26" y="0"/>
                  </a:lnTo>
                  <a:cubicBezTo>
                    <a:pt x="12" y="0"/>
                    <a:pt x="0" y="12"/>
                    <a:pt x="0" y="27"/>
                  </a:cubicBezTo>
                  <a:lnTo>
                    <a:pt x="0" y="27"/>
                  </a:lnTo>
                  <a:cubicBezTo>
                    <a:pt x="0" y="41"/>
                    <a:pt x="12" y="53"/>
                    <a:pt x="26" y="53"/>
                  </a:cubicBezTo>
                  <a:lnTo>
                    <a:pt x="26" y="53"/>
                  </a:lnTo>
                  <a:cubicBezTo>
                    <a:pt x="41" y="53"/>
                    <a:pt x="53" y="41"/>
                    <a:pt x="53" y="27"/>
                  </a:cubicBezTo>
                  <a:lnTo>
                    <a:pt x="53" y="27"/>
                  </a:lnTo>
                  <a:cubicBezTo>
                    <a:pt x="53" y="12"/>
                    <a:pt x="41" y="0"/>
                    <a:pt x="26" y="0"/>
                  </a:cubicBezTo>
                </a:path>
              </a:pathLst>
            </a:custGeom>
            <a:solidFill>
              <a:srgbClr val="5C5B6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b="0" i="0" dirty="0">
                <a:latin typeface="Krona One" panose="02010605030500060004" pitchFamily="2" charset="77"/>
              </a:endParaRPr>
            </a:p>
          </p:txBody>
        </p:sp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BAC11CDE-78B6-F256-CA4D-EEE03C6028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799167" y="3483955"/>
              <a:ext cx="32972" cy="32972"/>
            </a:xfrm>
            <a:custGeom>
              <a:avLst/>
              <a:gdLst>
                <a:gd name="T0" fmla="*/ 12 w 27"/>
                <a:gd name="T1" fmla="*/ 0 h 28"/>
                <a:gd name="T2" fmla="*/ 12 w 27"/>
                <a:gd name="T3" fmla="*/ 0 h 28"/>
                <a:gd name="T4" fmla="*/ 0 w 27"/>
                <a:gd name="T5" fmla="*/ 14 h 28"/>
                <a:gd name="T6" fmla="*/ 0 w 27"/>
                <a:gd name="T7" fmla="*/ 14 h 28"/>
                <a:gd name="T8" fmla="*/ 12 w 27"/>
                <a:gd name="T9" fmla="*/ 27 h 28"/>
                <a:gd name="T10" fmla="*/ 12 w 27"/>
                <a:gd name="T11" fmla="*/ 27 h 28"/>
                <a:gd name="T12" fmla="*/ 26 w 27"/>
                <a:gd name="T13" fmla="*/ 14 h 28"/>
                <a:gd name="T14" fmla="*/ 26 w 27"/>
                <a:gd name="T15" fmla="*/ 14 h 28"/>
                <a:gd name="T16" fmla="*/ 12 w 27"/>
                <a:gd name="T17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" h="28">
                  <a:moveTo>
                    <a:pt x="12" y="0"/>
                  </a:moveTo>
                  <a:lnTo>
                    <a:pt x="12" y="0"/>
                  </a:lnTo>
                  <a:cubicBezTo>
                    <a:pt x="5" y="0"/>
                    <a:pt x="0" y="6"/>
                    <a:pt x="0" y="14"/>
                  </a:cubicBezTo>
                  <a:lnTo>
                    <a:pt x="0" y="14"/>
                  </a:lnTo>
                  <a:cubicBezTo>
                    <a:pt x="0" y="21"/>
                    <a:pt x="5" y="27"/>
                    <a:pt x="12" y="27"/>
                  </a:cubicBezTo>
                  <a:lnTo>
                    <a:pt x="12" y="27"/>
                  </a:lnTo>
                  <a:cubicBezTo>
                    <a:pt x="20" y="27"/>
                    <a:pt x="26" y="21"/>
                    <a:pt x="26" y="14"/>
                  </a:cubicBezTo>
                  <a:lnTo>
                    <a:pt x="26" y="14"/>
                  </a:lnTo>
                  <a:cubicBezTo>
                    <a:pt x="26" y="6"/>
                    <a:pt x="20" y="0"/>
                    <a:pt x="12" y="0"/>
                  </a:cubicBezTo>
                </a:path>
              </a:pathLst>
            </a:custGeom>
            <a:solidFill>
              <a:srgbClr val="ADACB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b="0" i="0" dirty="0">
                <a:latin typeface="Krona One" panose="02010605030500060004" pitchFamily="2" charset="77"/>
              </a:endParaRPr>
            </a:p>
          </p:txBody>
        </p:sp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B85AE242-36C8-A62E-CBF9-747B33526B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524156" y="3610347"/>
              <a:ext cx="4588485" cy="2890471"/>
            </a:xfrm>
            <a:custGeom>
              <a:avLst/>
              <a:gdLst>
                <a:gd name="T0" fmla="*/ 0 w 3682"/>
                <a:gd name="T1" fmla="*/ 2317 h 2318"/>
                <a:gd name="T2" fmla="*/ 3681 w 3682"/>
                <a:gd name="T3" fmla="*/ 2317 h 2318"/>
                <a:gd name="T4" fmla="*/ 3681 w 3682"/>
                <a:gd name="T5" fmla="*/ 0 h 2318"/>
                <a:gd name="T6" fmla="*/ 0 w 3682"/>
                <a:gd name="T7" fmla="*/ 0 h 2318"/>
                <a:gd name="T8" fmla="*/ 0 w 3682"/>
                <a:gd name="T9" fmla="*/ 2317 h 2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82" h="2318">
                  <a:moveTo>
                    <a:pt x="0" y="2317"/>
                  </a:moveTo>
                  <a:lnTo>
                    <a:pt x="3681" y="2317"/>
                  </a:lnTo>
                  <a:lnTo>
                    <a:pt x="3681" y="0"/>
                  </a:lnTo>
                  <a:lnTo>
                    <a:pt x="0" y="0"/>
                  </a:lnTo>
                  <a:lnTo>
                    <a:pt x="0" y="2317"/>
                  </a:lnTo>
                </a:path>
              </a:pathLst>
            </a:custGeom>
            <a:solidFill>
              <a:srgbClr val="EBDD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6532" b="0" i="0" dirty="0">
                <a:latin typeface="Krona One" panose="02010605030500060004" pitchFamily="2" charset="77"/>
              </a:endParaRPr>
            </a:p>
          </p:txBody>
        </p:sp>
      </p:grpSp>
      <p:sp>
        <p:nvSpPr>
          <p:cNvPr id="18" name="Picture Placeholder 129">
            <a:extLst>
              <a:ext uri="{FF2B5EF4-FFF2-40B4-BE49-F238E27FC236}">
                <a16:creationId xmlns:a16="http://schemas.microsoft.com/office/drawing/2014/main" id="{DA50B93E-7C11-551D-33FD-AE7A79BD426B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12964376" y="3698750"/>
            <a:ext cx="8621503" cy="5430161"/>
          </a:xfrm>
          <a:custGeom>
            <a:avLst/>
            <a:gdLst>
              <a:gd name="connsiteX0" fmla="*/ 0 w 4587240"/>
              <a:gd name="connsiteY0" fmla="*/ 0 h 2889224"/>
              <a:gd name="connsiteX1" fmla="*/ 4587240 w 4587240"/>
              <a:gd name="connsiteY1" fmla="*/ 0 h 2889224"/>
              <a:gd name="connsiteX2" fmla="*/ 4587240 w 4587240"/>
              <a:gd name="connsiteY2" fmla="*/ 2889224 h 2889224"/>
              <a:gd name="connsiteX3" fmla="*/ 0 w 4587240"/>
              <a:gd name="connsiteY3" fmla="*/ 2889224 h 2889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7240" h="2889224">
                <a:moveTo>
                  <a:pt x="0" y="0"/>
                </a:moveTo>
                <a:lnTo>
                  <a:pt x="4587240" y="0"/>
                </a:lnTo>
                <a:lnTo>
                  <a:pt x="4587240" y="2889224"/>
                </a:lnTo>
                <a:lnTo>
                  <a:pt x="0" y="2889224"/>
                </a:ln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2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5103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4870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5964" y="730259"/>
            <a:ext cx="21025723" cy="2651126"/>
          </a:xfrm>
          <a:prstGeom prst="rect">
            <a:avLst/>
          </a:prstGeom>
        </p:spPr>
        <p:txBody>
          <a:bodyPr vert="horz" lIns="182843" tIns="91422" rIns="182843" bIns="91422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5964" y="3651250"/>
            <a:ext cx="21025723" cy="8702676"/>
          </a:xfrm>
          <a:prstGeom prst="rect">
            <a:avLst/>
          </a:prstGeom>
        </p:spPr>
        <p:txBody>
          <a:bodyPr vert="horz" lIns="182843" tIns="91422" rIns="182843" bIns="91422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22848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21" r:id="rId2"/>
    <p:sldLayoutId id="2147484022" r:id="rId3"/>
    <p:sldLayoutId id="2147484023" r:id="rId4"/>
    <p:sldLayoutId id="2147484024" r:id="rId5"/>
    <p:sldLayoutId id="2147484031" r:id="rId6"/>
    <p:sldLayoutId id="2147484032" r:id="rId7"/>
    <p:sldLayoutId id="2147484027" r:id="rId8"/>
    <p:sldLayoutId id="2147484029" r:id="rId9"/>
    <p:sldLayoutId id="2147484035" r:id="rId10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hf hdr="0" ftr="0" dt="0"/>
  <p:txStyles>
    <p:titleStyle>
      <a:lvl1pPr algn="ctr" defTabSz="1828434" rtl="0" eaLnBrk="1" latinLnBrk="0" hangingPunct="1">
        <a:lnSpc>
          <a:spcPct val="90000"/>
        </a:lnSpc>
        <a:spcBef>
          <a:spcPct val="0"/>
        </a:spcBef>
        <a:buNone/>
        <a:defRPr lang="en-US" sz="8800" b="0" i="0" kern="1200">
          <a:solidFill>
            <a:schemeClr val="tx2"/>
          </a:solidFill>
          <a:latin typeface="Krona One" panose="02010605030500060004" pitchFamily="2" charset="77"/>
          <a:ea typeface="Arimo" panose="020B0604020202020204" pitchFamily="34" charset="0"/>
          <a:cs typeface="Arimo" panose="020B0604020202020204" pitchFamily="34" charset="0"/>
        </a:defRPr>
      </a:lvl1pPr>
    </p:titleStyle>
    <p:bodyStyle>
      <a:lvl1pPr marL="457109" indent="-457109" algn="l" defTabSz="1828434" rtl="0" eaLnBrk="1" latinLnBrk="0" hangingPunct="1">
        <a:lnSpc>
          <a:spcPts val="4200"/>
        </a:lnSpc>
        <a:spcBef>
          <a:spcPts val="2000"/>
        </a:spcBef>
        <a:buFont typeface="Arial" panose="020B0604020202020204" pitchFamily="34" charset="0"/>
        <a:buChar char="•"/>
        <a:defRPr lang="en-US" sz="4000" b="0" i="0" kern="1200" dirty="0" smtClean="0">
          <a:solidFill>
            <a:schemeClr val="tx1"/>
          </a:solidFill>
          <a:effectLst/>
          <a:latin typeface="Krona One" panose="02010605030500060004" pitchFamily="2" charset="77"/>
          <a:ea typeface="Open Sans Light" panose="020B0306030504020204" pitchFamily="34" charset="0"/>
          <a:cs typeface="Open Sans" charset="0"/>
        </a:defRPr>
      </a:lvl1pPr>
      <a:lvl2pPr marL="1371326" indent="-457109" algn="l" defTabSz="1828434" rtl="0" eaLnBrk="1" latinLnBrk="0" hangingPunct="1">
        <a:lnSpc>
          <a:spcPts val="4200"/>
        </a:lnSpc>
        <a:spcBef>
          <a:spcPts val="1000"/>
        </a:spcBef>
        <a:buFont typeface="Arial" panose="020B0604020202020204" pitchFamily="34" charset="0"/>
        <a:buChar char="•"/>
        <a:defRPr lang="en-US" sz="3200" b="0" i="0" kern="1200" dirty="0" smtClean="0">
          <a:solidFill>
            <a:schemeClr val="tx1"/>
          </a:solidFill>
          <a:effectLst/>
          <a:latin typeface="Krona One" panose="02010605030500060004" pitchFamily="2" charset="77"/>
          <a:ea typeface="Open Sans Light" panose="020B0306030504020204" pitchFamily="34" charset="0"/>
          <a:cs typeface="Open Sans" charset="0"/>
        </a:defRPr>
      </a:lvl2pPr>
      <a:lvl3pPr marL="2285543" indent="-457109" algn="l" defTabSz="1828434" rtl="0" eaLnBrk="1" latinLnBrk="0" hangingPunct="1">
        <a:lnSpc>
          <a:spcPts val="4200"/>
        </a:lnSpc>
        <a:spcBef>
          <a:spcPts val="1000"/>
        </a:spcBef>
        <a:buFont typeface="Arial" panose="020B0604020202020204" pitchFamily="34" charset="0"/>
        <a:buChar char="•"/>
        <a:defRPr lang="en-US" sz="2800" b="0" i="0" kern="1200" dirty="0" smtClean="0">
          <a:solidFill>
            <a:schemeClr val="tx1"/>
          </a:solidFill>
          <a:effectLst/>
          <a:latin typeface="Krona One" panose="02010605030500060004" pitchFamily="2" charset="77"/>
          <a:ea typeface="Open Sans Light" panose="020B0306030504020204" pitchFamily="34" charset="0"/>
          <a:cs typeface="Open Sans" charset="0"/>
        </a:defRPr>
      </a:lvl3pPr>
      <a:lvl4pPr marL="3199760" indent="-457109" algn="l" defTabSz="1828434" rtl="0" eaLnBrk="1" latinLnBrk="0" hangingPunct="1">
        <a:lnSpc>
          <a:spcPts val="4200"/>
        </a:lnSpc>
        <a:spcBef>
          <a:spcPts val="1000"/>
        </a:spcBef>
        <a:buFont typeface="Arial" panose="020B0604020202020204" pitchFamily="34" charset="0"/>
        <a:buChar char="•"/>
        <a:defRPr lang="en-US" sz="2400" b="0" i="0" kern="1200" dirty="0" smtClean="0">
          <a:solidFill>
            <a:schemeClr val="tx1"/>
          </a:solidFill>
          <a:effectLst/>
          <a:latin typeface="Krona One" panose="02010605030500060004" pitchFamily="2" charset="77"/>
          <a:ea typeface="Open Sans Light" panose="020B0306030504020204" pitchFamily="34" charset="0"/>
          <a:cs typeface="Open Sans" charset="0"/>
        </a:defRPr>
      </a:lvl4pPr>
      <a:lvl5pPr marL="4113977" indent="-457109" algn="l" defTabSz="1828434" rtl="0" eaLnBrk="1" latinLnBrk="0" hangingPunct="1">
        <a:lnSpc>
          <a:spcPts val="4200"/>
        </a:lnSpc>
        <a:spcBef>
          <a:spcPts val="1000"/>
        </a:spcBef>
        <a:buFont typeface="Arial" panose="020B0604020202020204" pitchFamily="34" charset="0"/>
        <a:buChar char="•"/>
        <a:defRPr lang="en-US" sz="2400" b="0" i="0" kern="1200" dirty="0">
          <a:solidFill>
            <a:schemeClr val="tx1"/>
          </a:solidFill>
          <a:effectLst/>
          <a:latin typeface="Krona One" panose="02010605030500060004" pitchFamily="2" charset="77"/>
          <a:ea typeface="Open Sans Light" panose="020B0306030504020204" pitchFamily="34" charset="0"/>
          <a:cs typeface="Open Sans" charset="0"/>
        </a:defRPr>
      </a:lvl5pPr>
      <a:lvl6pPr marL="5028194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2411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6628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0846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217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434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2651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6868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1086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5303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399520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3737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320" userDrawn="1">
          <p15:clr>
            <a:srgbClr val="A4A3A4"/>
          </p15:clr>
        </p15:guide>
        <p15:guide id="2" pos="7678" userDrawn="1">
          <p15:clr>
            <a:srgbClr val="A4A3A4"/>
          </p15:clr>
        </p15:guide>
        <p15:guide id="3" pos="958" userDrawn="1">
          <p15:clr>
            <a:srgbClr val="A4A3A4"/>
          </p15:clr>
        </p15:guide>
        <p15:guide id="4" pos="14398" userDrawn="1">
          <p15:clr>
            <a:srgbClr val="A4A3A4"/>
          </p15:clr>
        </p15:guide>
        <p15:guide id="5" orient="horz" pos="8160" userDrawn="1">
          <p15:clr>
            <a:srgbClr val="A4A3A4"/>
          </p15:clr>
        </p15:guide>
        <p15:guide id="6" orient="horz" pos="480" userDrawn="1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microsoft.com/office/2007/relationships/hdphoto" Target="../media/hdphoto1.wdp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5.xml"/><Relationship Id="rId21" Type="http://schemas.openxmlformats.org/officeDocument/2006/relationships/customXml" Target="../ink/ink11.xml"/><Relationship Id="rId42" Type="http://schemas.openxmlformats.org/officeDocument/2006/relationships/customXml" Target="../ink/ink25.xml"/><Relationship Id="rId47" Type="http://schemas.openxmlformats.org/officeDocument/2006/relationships/customXml" Target="../ink/ink28.xml"/><Relationship Id="rId63" Type="http://schemas.openxmlformats.org/officeDocument/2006/relationships/customXml" Target="../ink/ink40.xml"/><Relationship Id="rId68" Type="http://schemas.openxmlformats.org/officeDocument/2006/relationships/image" Target="../media/image41.png"/><Relationship Id="rId7" Type="http://schemas.openxmlformats.org/officeDocument/2006/relationships/customXml" Target="../ink/ink3.xml"/><Relationship Id="rId71" Type="http://schemas.openxmlformats.org/officeDocument/2006/relationships/image" Target="../media/image43.png"/><Relationship Id="rId2" Type="http://schemas.openxmlformats.org/officeDocument/2006/relationships/image" Target="../media/image20.png"/><Relationship Id="rId16" Type="http://schemas.openxmlformats.org/officeDocument/2006/relationships/customXml" Target="../ink/ink8.xml"/><Relationship Id="rId29" Type="http://schemas.openxmlformats.org/officeDocument/2006/relationships/image" Target="../media/image28.png"/><Relationship Id="rId11" Type="http://schemas.openxmlformats.org/officeDocument/2006/relationships/customXml" Target="../ink/ink5.xml"/><Relationship Id="rId24" Type="http://schemas.openxmlformats.org/officeDocument/2006/relationships/image" Target="../media/image26.png"/><Relationship Id="rId32" Type="http://schemas.openxmlformats.org/officeDocument/2006/relationships/customXml" Target="../ink/ink19.xml"/><Relationship Id="rId37" Type="http://schemas.openxmlformats.org/officeDocument/2006/relationships/customXml" Target="../ink/ink22.xml"/><Relationship Id="rId40" Type="http://schemas.openxmlformats.org/officeDocument/2006/relationships/customXml" Target="../ink/ink24.xml"/><Relationship Id="rId45" Type="http://schemas.openxmlformats.org/officeDocument/2006/relationships/image" Target="../media/image34.png"/><Relationship Id="rId53" Type="http://schemas.openxmlformats.org/officeDocument/2006/relationships/customXml" Target="../ink/ink33.xml"/><Relationship Id="rId58" Type="http://schemas.openxmlformats.org/officeDocument/2006/relationships/image" Target="../media/image36.png"/><Relationship Id="rId66" Type="http://schemas.openxmlformats.org/officeDocument/2006/relationships/image" Target="../media/image40.png"/><Relationship Id="rId5" Type="http://schemas.openxmlformats.org/officeDocument/2006/relationships/customXml" Target="../ink/ink2.xml"/><Relationship Id="rId61" Type="http://schemas.openxmlformats.org/officeDocument/2006/relationships/customXml" Target="../ink/ink39.xml"/><Relationship Id="rId19" Type="http://schemas.openxmlformats.org/officeDocument/2006/relationships/customXml" Target="../ink/ink10.xml"/><Relationship Id="rId14" Type="http://schemas.openxmlformats.org/officeDocument/2006/relationships/customXml" Target="../ink/ink7.xml"/><Relationship Id="rId22" Type="http://schemas.openxmlformats.org/officeDocument/2006/relationships/customXml" Target="../ink/ink12.xml"/><Relationship Id="rId27" Type="http://schemas.openxmlformats.org/officeDocument/2006/relationships/image" Target="../media/image27.png"/><Relationship Id="rId30" Type="http://schemas.openxmlformats.org/officeDocument/2006/relationships/customXml" Target="../ink/ink17.xml"/><Relationship Id="rId35" Type="http://schemas.openxmlformats.org/officeDocument/2006/relationships/customXml" Target="../ink/ink21.xml"/><Relationship Id="rId43" Type="http://schemas.openxmlformats.org/officeDocument/2006/relationships/image" Target="../media/image33.png"/><Relationship Id="rId48" Type="http://schemas.openxmlformats.org/officeDocument/2006/relationships/image" Target="../media/image35.png"/><Relationship Id="rId56" Type="http://schemas.openxmlformats.org/officeDocument/2006/relationships/customXml" Target="../ink/ink36.xml"/><Relationship Id="rId64" Type="http://schemas.openxmlformats.org/officeDocument/2006/relationships/image" Target="../media/image39.png"/><Relationship Id="rId69" Type="http://schemas.openxmlformats.org/officeDocument/2006/relationships/customXml" Target="../ink/ink43.xml"/><Relationship Id="rId8" Type="http://schemas.openxmlformats.org/officeDocument/2006/relationships/image" Target="../media/image200.png"/><Relationship Id="rId51" Type="http://schemas.openxmlformats.org/officeDocument/2006/relationships/customXml" Target="../ink/ink31.xml"/><Relationship Id="rId72" Type="http://schemas.microsoft.com/office/2007/relationships/hdphoto" Target="../media/hdphoto2.wdp"/><Relationship Id="rId3" Type="http://schemas.openxmlformats.org/officeDocument/2006/relationships/customXml" Target="../ink/ink1.xml"/><Relationship Id="rId12" Type="http://schemas.openxmlformats.org/officeDocument/2006/relationships/image" Target="../media/image22.png"/><Relationship Id="rId17" Type="http://schemas.openxmlformats.org/officeDocument/2006/relationships/customXml" Target="../ink/ink9.xml"/><Relationship Id="rId25" Type="http://schemas.openxmlformats.org/officeDocument/2006/relationships/customXml" Target="../ink/ink14.xml"/><Relationship Id="rId33" Type="http://schemas.openxmlformats.org/officeDocument/2006/relationships/customXml" Target="../ink/ink20.xml"/><Relationship Id="rId38" Type="http://schemas.openxmlformats.org/officeDocument/2006/relationships/image" Target="../media/image31.png"/><Relationship Id="rId46" Type="http://schemas.openxmlformats.org/officeDocument/2006/relationships/customXml" Target="../ink/ink27.xml"/><Relationship Id="rId59" Type="http://schemas.openxmlformats.org/officeDocument/2006/relationships/customXml" Target="../ink/ink38.xml"/><Relationship Id="rId67" Type="http://schemas.openxmlformats.org/officeDocument/2006/relationships/customXml" Target="../ink/ink42.xml"/><Relationship Id="rId20" Type="http://schemas.openxmlformats.org/officeDocument/2006/relationships/image" Target="../media/image25.png"/><Relationship Id="rId41" Type="http://schemas.openxmlformats.org/officeDocument/2006/relationships/image" Target="../media/image32.png"/><Relationship Id="rId54" Type="http://schemas.openxmlformats.org/officeDocument/2006/relationships/customXml" Target="../ink/ink34.xml"/><Relationship Id="rId62" Type="http://schemas.openxmlformats.org/officeDocument/2006/relationships/image" Target="../media/image38.png"/><Relationship Id="rId70" Type="http://schemas.openxmlformats.org/officeDocument/2006/relationships/image" Target="../media/image4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0.png"/><Relationship Id="rId15" Type="http://schemas.openxmlformats.org/officeDocument/2006/relationships/image" Target="../media/image23.png"/><Relationship Id="rId23" Type="http://schemas.openxmlformats.org/officeDocument/2006/relationships/customXml" Target="../ink/ink13.xml"/><Relationship Id="rId28" Type="http://schemas.openxmlformats.org/officeDocument/2006/relationships/customXml" Target="../ink/ink16.xml"/><Relationship Id="rId36" Type="http://schemas.openxmlformats.org/officeDocument/2006/relationships/image" Target="../media/image30.png"/><Relationship Id="rId49" Type="http://schemas.openxmlformats.org/officeDocument/2006/relationships/customXml" Target="../ink/ink29.xml"/><Relationship Id="rId57" Type="http://schemas.openxmlformats.org/officeDocument/2006/relationships/customXml" Target="../ink/ink37.xml"/><Relationship Id="rId10" Type="http://schemas.openxmlformats.org/officeDocument/2006/relationships/image" Target="../media/image21.png"/><Relationship Id="rId31" Type="http://schemas.openxmlformats.org/officeDocument/2006/relationships/customXml" Target="../ink/ink18.xml"/><Relationship Id="rId44" Type="http://schemas.openxmlformats.org/officeDocument/2006/relationships/customXml" Target="../ink/ink26.xml"/><Relationship Id="rId52" Type="http://schemas.openxmlformats.org/officeDocument/2006/relationships/customXml" Target="../ink/ink32.xml"/><Relationship Id="rId60" Type="http://schemas.openxmlformats.org/officeDocument/2006/relationships/image" Target="../media/image37.png"/><Relationship Id="rId65" Type="http://schemas.openxmlformats.org/officeDocument/2006/relationships/customXml" Target="../ink/ink41.xml"/><Relationship Id="rId4" Type="http://schemas.openxmlformats.org/officeDocument/2006/relationships/image" Target="../media/image180.png"/><Relationship Id="rId9" Type="http://schemas.openxmlformats.org/officeDocument/2006/relationships/customXml" Target="../ink/ink4.xml"/><Relationship Id="rId13" Type="http://schemas.openxmlformats.org/officeDocument/2006/relationships/customXml" Target="../ink/ink6.xml"/><Relationship Id="rId18" Type="http://schemas.openxmlformats.org/officeDocument/2006/relationships/image" Target="../media/image24.png"/><Relationship Id="rId39" Type="http://schemas.openxmlformats.org/officeDocument/2006/relationships/customXml" Target="../ink/ink23.xml"/><Relationship Id="rId34" Type="http://schemas.openxmlformats.org/officeDocument/2006/relationships/image" Target="../media/image29.png"/><Relationship Id="rId50" Type="http://schemas.openxmlformats.org/officeDocument/2006/relationships/customXml" Target="../ink/ink30.xml"/><Relationship Id="rId55" Type="http://schemas.openxmlformats.org/officeDocument/2006/relationships/customXml" Target="../ink/ink35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5" Type="http://schemas.microsoft.com/office/2007/relationships/hdphoto" Target="../media/hdphoto3.wdp"/><Relationship Id="rId4" Type="http://schemas.openxmlformats.org/officeDocument/2006/relationships/image" Target="../media/image4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5" Type="http://schemas.microsoft.com/office/2007/relationships/hdphoto" Target="../media/hdphoto4.wdp"/><Relationship Id="rId4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ustomXml" Target="../ink/ink44.xml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png"/><Relationship Id="rId5" Type="http://schemas.openxmlformats.org/officeDocument/2006/relationships/customXml" Target="../ink/ink45.xml"/><Relationship Id="rId4" Type="http://schemas.openxmlformats.org/officeDocument/2006/relationships/image" Target="../media/image440.png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5" Type="http://schemas.microsoft.com/office/2007/relationships/hdphoto" Target="../media/hdphoto5.wdp"/><Relationship Id="rId4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6" Type="http://schemas.microsoft.com/office/2007/relationships/hdphoto" Target="../media/hdphoto6.wdp"/><Relationship Id="rId5" Type="http://schemas.openxmlformats.org/officeDocument/2006/relationships/image" Target="../media/image48.png"/><Relationship Id="rId4" Type="http://schemas.openxmlformats.org/officeDocument/2006/relationships/image" Target="../media/image9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gif"/><Relationship Id="rId1" Type="http://schemas.openxmlformats.org/officeDocument/2006/relationships/slideLayout" Target="../slideLayouts/slideLayout4.xml"/><Relationship Id="rId5" Type="http://schemas.microsoft.com/office/2007/relationships/hdphoto" Target="../media/hdphoto7.wdp"/><Relationship Id="rId4" Type="http://schemas.openxmlformats.org/officeDocument/2006/relationships/image" Target="../media/image5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عنصر نائب للصورة 5" descr="صورة تحتوي على نص, خط يد, الخط, رسالة&#10;&#10;تم إنشاء الوصف تلقائياً">
            <a:extLst>
              <a:ext uri="{FF2B5EF4-FFF2-40B4-BE49-F238E27FC236}">
                <a16:creationId xmlns:a16="http://schemas.microsoft.com/office/drawing/2014/main" id="{06916611-1306-5E97-9EFA-2A40725CB60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24" b="9524"/>
          <a:stretch>
            <a:fillRect/>
          </a:stretch>
        </p:blipFill>
        <p:spPr>
          <a:xfrm>
            <a:off x="1520983" y="2319339"/>
            <a:ext cx="20507744" cy="9702294"/>
          </a:xfrm>
        </p:spPr>
      </p:pic>
      <p:sp>
        <p:nvSpPr>
          <p:cNvPr id="7" name="Graphic 7">
            <a:extLst>
              <a:ext uri="{FF2B5EF4-FFF2-40B4-BE49-F238E27FC236}">
                <a16:creationId xmlns:a16="http://schemas.microsoft.com/office/drawing/2014/main" id="{2D4F7914-4300-6D1A-9771-5914B9DACB09}"/>
              </a:ext>
            </a:extLst>
          </p:cNvPr>
          <p:cNvSpPr/>
          <p:nvPr/>
        </p:nvSpPr>
        <p:spPr>
          <a:xfrm>
            <a:off x="471055" y="1496291"/>
            <a:ext cx="21557672" cy="10501745"/>
          </a:xfrm>
          <a:custGeom>
            <a:avLst/>
            <a:gdLst>
              <a:gd name="connsiteX0" fmla="*/ 7392318 w 7772400"/>
              <a:gd name="connsiteY0" fmla="*/ 374221 h 4672255"/>
              <a:gd name="connsiteX1" fmla="*/ 7009482 w 7772400"/>
              <a:gd name="connsiteY1" fmla="*/ 0 h 4672255"/>
              <a:gd name="connsiteX2" fmla="*/ 382836 w 7772400"/>
              <a:gd name="connsiteY2" fmla="*/ 0 h 4672255"/>
              <a:gd name="connsiteX3" fmla="*/ 0 w 7772400"/>
              <a:gd name="connsiteY3" fmla="*/ 382476 h 4672255"/>
              <a:gd name="connsiteX4" fmla="*/ 0 w 7772400"/>
              <a:gd name="connsiteY4" fmla="*/ 3915559 h 4672255"/>
              <a:gd name="connsiteX5" fmla="*/ 380082 w 7772400"/>
              <a:gd name="connsiteY5" fmla="*/ 4298035 h 4672255"/>
              <a:gd name="connsiteX6" fmla="*/ 762918 w 7772400"/>
              <a:gd name="connsiteY6" fmla="*/ 4672255 h 4672255"/>
              <a:gd name="connsiteX7" fmla="*/ 7389564 w 7772400"/>
              <a:gd name="connsiteY7" fmla="*/ 4672255 h 4672255"/>
              <a:gd name="connsiteX8" fmla="*/ 7772400 w 7772400"/>
              <a:gd name="connsiteY8" fmla="*/ 4289780 h 4672255"/>
              <a:gd name="connsiteX9" fmla="*/ 7772400 w 7772400"/>
              <a:gd name="connsiteY9" fmla="*/ 756696 h 4672255"/>
              <a:gd name="connsiteX10" fmla="*/ 7392318 w 7772400"/>
              <a:gd name="connsiteY10" fmla="*/ 374221 h 4672255"/>
              <a:gd name="connsiteX11" fmla="*/ 16525 w 7772400"/>
              <a:gd name="connsiteY11" fmla="*/ 3915559 h 4672255"/>
              <a:gd name="connsiteX12" fmla="*/ 16525 w 7772400"/>
              <a:gd name="connsiteY12" fmla="*/ 382476 h 4672255"/>
              <a:gd name="connsiteX13" fmla="*/ 382836 w 7772400"/>
              <a:gd name="connsiteY13" fmla="*/ 16510 h 4672255"/>
              <a:gd name="connsiteX14" fmla="*/ 7009482 w 7772400"/>
              <a:gd name="connsiteY14" fmla="*/ 16510 h 4672255"/>
              <a:gd name="connsiteX15" fmla="*/ 7375793 w 7772400"/>
              <a:gd name="connsiteY15" fmla="*/ 374221 h 4672255"/>
              <a:gd name="connsiteX16" fmla="*/ 762918 w 7772400"/>
              <a:gd name="connsiteY16" fmla="*/ 374221 h 4672255"/>
              <a:gd name="connsiteX17" fmla="*/ 380082 w 7772400"/>
              <a:gd name="connsiteY17" fmla="*/ 756696 h 4672255"/>
              <a:gd name="connsiteX18" fmla="*/ 380082 w 7772400"/>
              <a:gd name="connsiteY18" fmla="*/ 4281525 h 4672255"/>
              <a:gd name="connsiteX19" fmla="*/ 16525 w 7772400"/>
              <a:gd name="connsiteY19" fmla="*/ 3915559 h 4672255"/>
              <a:gd name="connsiteX20" fmla="*/ 7755875 w 7772400"/>
              <a:gd name="connsiteY20" fmla="*/ 4289780 h 4672255"/>
              <a:gd name="connsiteX21" fmla="*/ 7389564 w 7772400"/>
              <a:gd name="connsiteY21" fmla="*/ 4655746 h 4672255"/>
              <a:gd name="connsiteX22" fmla="*/ 762918 w 7772400"/>
              <a:gd name="connsiteY22" fmla="*/ 4655746 h 4672255"/>
              <a:gd name="connsiteX23" fmla="*/ 396607 w 7772400"/>
              <a:gd name="connsiteY23" fmla="*/ 4289780 h 4672255"/>
              <a:gd name="connsiteX24" fmla="*/ 396607 w 7772400"/>
              <a:gd name="connsiteY24" fmla="*/ 756696 h 4672255"/>
              <a:gd name="connsiteX25" fmla="*/ 762918 w 7772400"/>
              <a:gd name="connsiteY25" fmla="*/ 390730 h 4672255"/>
              <a:gd name="connsiteX26" fmla="*/ 7389564 w 7772400"/>
              <a:gd name="connsiteY26" fmla="*/ 390730 h 4672255"/>
              <a:gd name="connsiteX27" fmla="*/ 7755875 w 7772400"/>
              <a:gd name="connsiteY27" fmla="*/ 756696 h 4672255"/>
              <a:gd name="connsiteX28" fmla="*/ 7755875 w 7772400"/>
              <a:gd name="connsiteY28" fmla="*/ 4289780 h 46722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772400" h="4672255">
                <a:moveTo>
                  <a:pt x="7392318" y="374221"/>
                </a:moveTo>
                <a:cubicBezTo>
                  <a:pt x="7387911" y="167299"/>
                  <a:pt x="7218252" y="0"/>
                  <a:pt x="7009482" y="0"/>
                </a:cubicBezTo>
                <a:lnTo>
                  <a:pt x="382836" y="0"/>
                </a:lnTo>
                <a:cubicBezTo>
                  <a:pt x="171863" y="0"/>
                  <a:pt x="0" y="171701"/>
                  <a:pt x="0" y="382476"/>
                </a:cubicBezTo>
                <a:lnTo>
                  <a:pt x="0" y="3915559"/>
                </a:lnTo>
                <a:cubicBezTo>
                  <a:pt x="0" y="4125783"/>
                  <a:pt x="170211" y="4296384"/>
                  <a:pt x="380082" y="4298035"/>
                </a:cubicBezTo>
                <a:cubicBezTo>
                  <a:pt x="384489" y="4504956"/>
                  <a:pt x="554148" y="4672255"/>
                  <a:pt x="762918" y="4672255"/>
                </a:cubicBezTo>
                <a:lnTo>
                  <a:pt x="7389564" y="4672255"/>
                </a:lnTo>
                <a:cubicBezTo>
                  <a:pt x="7600537" y="4672255"/>
                  <a:pt x="7772400" y="4500554"/>
                  <a:pt x="7772400" y="4289780"/>
                </a:cubicBezTo>
                <a:lnTo>
                  <a:pt x="7772400" y="756696"/>
                </a:lnTo>
                <a:cubicBezTo>
                  <a:pt x="7772400" y="546472"/>
                  <a:pt x="7602190" y="375872"/>
                  <a:pt x="7392318" y="374221"/>
                </a:cubicBezTo>
                <a:close/>
                <a:moveTo>
                  <a:pt x="16525" y="3915559"/>
                </a:moveTo>
                <a:lnTo>
                  <a:pt x="16525" y="382476"/>
                </a:lnTo>
                <a:cubicBezTo>
                  <a:pt x="16525" y="180506"/>
                  <a:pt x="180677" y="16510"/>
                  <a:pt x="382836" y="16510"/>
                </a:cubicBezTo>
                <a:lnTo>
                  <a:pt x="7009482" y="16510"/>
                </a:lnTo>
                <a:cubicBezTo>
                  <a:pt x="7208887" y="16510"/>
                  <a:pt x="7371386" y="176104"/>
                  <a:pt x="7375793" y="374221"/>
                </a:cubicBezTo>
                <a:lnTo>
                  <a:pt x="762918" y="374221"/>
                </a:lnTo>
                <a:cubicBezTo>
                  <a:pt x="551945" y="374221"/>
                  <a:pt x="380082" y="545922"/>
                  <a:pt x="380082" y="756696"/>
                </a:cubicBezTo>
                <a:lnTo>
                  <a:pt x="380082" y="4281525"/>
                </a:lnTo>
                <a:cubicBezTo>
                  <a:pt x="179575" y="4279874"/>
                  <a:pt x="16525" y="4116427"/>
                  <a:pt x="16525" y="3915559"/>
                </a:cubicBezTo>
                <a:close/>
                <a:moveTo>
                  <a:pt x="7755875" y="4289780"/>
                </a:moveTo>
                <a:cubicBezTo>
                  <a:pt x="7755875" y="4491749"/>
                  <a:pt x="7591723" y="4655746"/>
                  <a:pt x="7389564" y="4655746"/>
                </a:cubicBezTo>
                <a:lnTo>
                  <a:pt x="762918" y="4655746"/>
                </a:lnTo>
                <a:cubicBezTo>
                  <a:pt x="560759" y="4655746"/>
                  <a:pt x="396607" y="4491749"/>
                  <a:pt x="396607" y="4289780"/>
                </a:cubicBezTo>
                <a:lnTo>
                  <a:pt x="396607" y="756696"/>
                </a:lnTo>
                <a:cubicBezTo>
                  <a:pt x="396607" y="554727"/>
                  <a:pt x="560759" y="390730"/>
                  <a:pt x="762918" y="390730"/>
                </a:cubicBezTo>
                <a:lnTo>
                  <a:pt x="7389564" y="390730"/>
                </a:lnTo>
                <a:cubicBezTo>
                  <a:pt x="7591723" y="390730"/>
                  <a:pt x="7755875" y="554727"/>
                  <a:pt x="7755875" y="756696"/>
                </a:cubicBezTo>
                <a:lnTo>
                  <a:pt x="7755875" y="4289780"/>
                </a:lnTo>
                <a:close/>
              </a:path>
            </a:pathLst>
          </a:custGeom>
          <a:solidFill>
            <a:schemeClr val="tx2"/>
          </a:solidFill>
          <a:ln w="5508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>
              <a:latin typeface="Krona One" panose="02010605030500060004" pitchFamily="2" charset="77"/>
            </a:endParaRPr>
          </a:p>
        </p:txBody>
      </p:sp>
      <p:sp>
        <p:nvSpPr>
          <p:cNvPr id="11" name="Graphic 5411">
            <a:extLst>
              <a:ext uri="{FF2B5EF4-FFF2-40B4-BE49-F238E27FC236}">
                <a16:creationId xmlns:a16="http://schemas.microsoft.com/office/drawing/2014/main" id="{678BA917-17CC-0CEF-C11A-2D549D3EB7AD}"/>
              </a:ext>
            </a:extLst>
          </p:cNvPr>
          <p:cNvSpPr/>
          <p:nvPr/>
        </p:nvSpPr>
        <p:spPr>
          <a:xfrm>
            <a:off x="22028727" y="-301255"/>
            <a:ext cx="2822994" cy="2620594"/>
          </a:xfrm>
          <a:custGeom>
            <a:avLst/>
            <a:gdLst>
              <a:gd name="connsiteX0" fmla="*/ 711200 w 711200"/>
              <a:gd name="connsiteY0" fmla="*/ 350859 h 711200"/>
              <a:gd name="connsiteX1" fmla="*/ 368876 w 711200"/>
              <a:gd name="connsiteY1" fmla="*/ 350859 h 711200"/>
              <a:gd name="connsiteX2" fmla="*/ 668528 w 711200"/>
              <a:gd name="connsiteY2" fmla="*/ 185860 h 711200"/>
              <a:gd name="connsiteX3" fmla="*/ 664735 w 711200"/>
              <a:gd name="connsiteY3" fmla="*/ 178274 h 711200"/>
              <a:gd name="connsiteX4" fmla="*/ 366979 w 711200"/>
              <a:gd name="connsiteY4" fmla="*/ 341376 h 711200"/>
              <a:gd name="connsiteX5" fmla="*/ 530081 w 711200"/>
              <a:gd name="connsiteY5" fmla="*/ 43620 h 711200"/>
              <a:gd name="connsiteX6" fmla="*/ 521547 w 711200"/>
              <a:gd name="connsiteY6" fmla="*/ 38879 h 711200"/>
              <a:gd name="connsiteX7" fmla="*/ 360341 w 711200"/>
              <a:gd name="connsiteY7" fmla="*/ 333790 h 711200"/>
              <a:gd name="connsiteX8" fmla="*/ 360341 w 711200"/>
              <a:gd name="connsiteY8" fmla="*/ 0 h 711200"/>
              <a:gd name="connsiteX9" fmla="*/ 350859 w 711200"/>
              <a:gd name="connsiteY9" fmla="*/ 0 h 711200"/>
              <a:gd name="connsiteX10" fmla="*/ 350859 w 711200"/>
              <a:gd name="connsiteY10" fmla="*/ 335686 h 711200"/>
              <a:gd name="connsiteX11" fmla="*/ 187757 w 711200"/>
              <a:gd name="connsiteY11" fmla="*/ 38879 h 711200"/>
              <a:gd name="connsiteX12" fmla="*/ 179222 w 711200"/>
              <a:gd name="connsiteY12" fmla="*/ 43620 h 711200"/>
              <a:gd name="connsiteX13" fmla="*/ 343273 w 711200"/>
              <a:gd name="connsiteY13" fmla="*/ 341376 h 711200"/>
              <a:gd name="connsiteX14" fmla="*/ 45517 w 711200"/>
              <a:gd name="connsiteY14" fmla="*/ 178274 h 711200"/>
              <a:gd name="connsiteX15" fmla="*/ 40775 w 711200"/>
              <a:gd name="connsiteY15" fmla="*/ 186809 h 711200"/>
              <a:gd name="connsiteX16" fmla="*/ 340428 w 711200"/>
              <a:gd name="connsiteY16" fmla="*/ 350859 h 711200"/>
              <a:gd name="connsiteX17" fmla="*/ 0 w 711200"/>
              <a:gd name="connsiteY17" fmla="*/ 350859 h 711200"/>
              <a:gd name="connsiteX18" fmla="*/ 0 w 711200"/>
              <a:gd name="connsiteY18" fmla="*/ 360341 h 711200"/>
              <a:gd name="connsiteX19" fmla="*/ 331893 w 711200"/>
              <a:gd name="connsiteY19" fmla="*/ 360341 h 711200"/>
              <a:gd name="connsiteX20" fmla="*/ 40775 w 711200"/>
              <a:gd name="connsiteY20" fmla="*/ 520598 h 711200"/>
              <a:gd name="connsiteX21" fmla="*/ 45517 w 711200"/>
              <a:gd name="connsiteY21" fmla="*/ 528185 h 711200"/>
              <a:gd name="connsiteX22" fmla="*/ 343273 w 711200"/>
              <a:gd name="connsiteY22" fmla="*/ 365083 h 711200"/>
              <a:gd name="connsiteX23" fmla="*/ 180171 w 711200"/>
              <a:gd name="connsiteY23" fmla="*/ 662838 h 711200"/>
              <a:gd name="connsiteX24" fmla="*/ 188705 w 711200"/>
              <a:gd name="connsiteY24" fmla="*/ 667580 h 711200"/>
              <a:gd name="connsiteX25" fmla="*/ 350859 w 711200"/>
              <a:gd name="connsiteY25" fmla="*/ 370772 h 711200"/>
              <a:gd name="connsiteX26" fmla="*/ 350859 w 711200"/>
              <a:gd name="connsiteY26" fmla="*/ 711200 h 711200"/>
              <a:gd name="connsiteX27" fmla="*/ 360341 w 711200"/>
              <a:gd name="connsiteY27" fmla="*/ 711200 h 711200"/>
              <a:gd name="connsiteX28" fmla="*/ 360341 w 711200"/>
              <a:gd name="connsiteY28" fmla="*/ 372669 h 711200"/>
              <a:gd name="connsiteX29" fmla="*/ 522495 w 711200"/>
              <a:gd name="connsiteY29" fmla="*/ 667580 h 711200"/>
              <a:gd name="connsiteX30" fmla="*/ 530081 w 711200"/>
              <a:gd name="connsiteY30" fmla="*/ 662838 h 711200"/>
              <a:gd name="connsiteX31" fmla="*/ 366979 w 711200"/>
              <a:gd name="connsiteY31" fmla="*/ 365083 h 711200"/>
              <a:gd name="connsiteX32" fmla="*/ 664735 w 711200"/>
              <a:gd name="connsiteY32" fmla="*/ 528185 h 711200"/>
              <a:gd name="connsiteX33" fmla="*/ 669476 w 711200"/>
              <a:gd name="connsiteY33" fmla="*/ 519650 h 711200"/>
              <a:gd name="connsiteX34" fmla="*/ 378358 w 711200"/>
              <a:gd name="connsiteY34" fmla="*/ 360341 h 711200"/>
              <a:gd name="connsiteX35" fmla="*/ 711200 w 711200"/>
              <a:gd name="connsiteY35" fmla="*/ 360341 h 711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711200" h="711200">
                <a:moveTo>
                  <a:pt x="711200" y="350859"/>
                </a:moveTo>
                <a:lnTo>
                  <a:pt x="368876" y="350859"/>
                </a:lnTo>
                <a:lnTo>
                  <a:pt x="668528" y="185860"/>
                </a:lnTo>
                <a:lnTo>
                  <a:pt x="664735" y="178274"/>
                </a:lnTo>
                <a:lnTo>
                  <a:pt x="366979" y="341376"/>
                </a:lnTo>
                <a:lnTo>
                  <a:pt x="530081" y="43620"/>
                </a:lnTo>
                <a:lnTo>
                  <a:pt x="521547" y="38879"/>
                </a:lnTo>
                <a:lnTo>
                  <a:pt x="360341" y="333790"/>
                </a:lnTo>
                <a:lnTo>
                  <a:pt x="360341" y="0"/>
                </a:lnTo>
                <a:lnTo>
                  <a:pt x="350859" y="0"/>
                </a:lnTo>
                <a:lnTo>
                  <a:pt x="350859" y="335686"/>
                </a:lnTo>
                <a:lnTo>
                  <a:pt x="187757" y="38879"/>
                </a:lnTo>
                <a:lnTo>
                  <a:pt x="179222" y="43620"/>
                </a:lnTo>
                <a:lnTo>
                  <a:pt x="343273" y="341376"/>
                </a:lnTo>
                <a:lnTo>
                  <a:pt x="45517" y="178274"/>
                </a:lnTo>
                <a:lnTo>
                  <a:pt x="40775" y="186809"/>
                </a:lnTo>
                <a:lnTo>
                  <a:pt x="340428" y="350859"/>
                </a:lnTo>
                <a:lnTo>
                  <a:pt x="0" y="350859"/>
                </a:lnTo>
                <a:lnTo>
                  <a:pt x="0" y="360341"/>
                </a:lnTo>
                <a:lnTo>
                  <a:pt x="331893" y="360341"/>
                </a:lnTo>
                <a:lnTo>
                  <a:pt x="40775" y="520598"/>
                </a:lnTo>
                <a:lnTo>
                  <a:pt x="45517" y="528185"/>
                </a:lnTo>
                <a:lnTo>
                  <a:pt x="343273" y="365083"/>
                </a:lnTo>
                <a:lnTo>
                  <a:pt x="180171" y="662838"/>
                </a:lnTo>
                <a:lnTo>
                  <a:pt x="188705" y="667580"/>
                </a:lnTo>
                <a:lnTo>
                  <a:pt x="350859" y="370772"/>
                </a:lnTo>
                <a:lnTo>
                  <a:pt x="350859" y="711200"/>
                </a:lnTo>
                <a:lnTo>
                  <a:pt x="360341" y="711200"/>
                </a:lnTo>
                <a:lnTo>
                  <a:pt x="360341" y="372669"/>
                </a:lnTo>
                <a:lnTo>
                  <a:pt x="522495" y="667580"/>
                </a:lnTo>
                <a:lnTo>
                  <a:pt x="530081" y="662838"/>
                </a:lnTo>
                <a:lnTo>
                  <a:pt x="366979" y="365083"/>
                </a:lnTo>
                <a:lnTo>
                  <a:pt x="664735" y="528185"/>
                </a:lnTo>
                <a:lnTo>
                  <a:pt x="669476" y="519650"/>
                </a:lnTo>
                <a:lnTo>
                  <a:pt x="378358" y="360341"/>
                </a:lnTo>
                <a:lnTo>
                  <a:pt x="711200" y="360341"/>
                </a:lnTo>
                <a:close/>
              </a:path>
            </a:pathLst>
          </a:custGeom>
          <a:solidFill>
            <a:srgbClr val="E2CBCF"/>
          </a:solidFill>
          <a:ln w="9398" cap="flat">
            <a:noFill/>
            <a:prstDash val="solid"/>
            <a:miter/>
          </a:ln>
        </p:spPr>
        <p:txBody>
          <a:bodyPr rtlCol="0" anchor="ctr"/>
          <a:lstStyle/>
          <a:p>
            <a:pPr marL="0" algn="r" defTabSz="1828434" rtl="1" eaLnBrk="1" latinLnBrk="0" hangingPunct="1"/>
            <a:endParaRPr lang="en-US" dirty="0">
              <a:latin typeface="Krona One" panose="02010605030500060004" pitchFamily="2" charset="77"/>
            </a:endParaRPr>
          </a:p>
        </p:txBody>
      </p:sp>
      <p:sp>
        <p:nvSpPr>
          <p:cNvPr id="12" name="Graphic 16">
            <a:extLst>
              <a:ext uri="{FF2B5EF4-FFF2-40B4-BE49-F238E27FC236}">
                <a16:creationId xmlns:a16="http://schemas.microsoft.com/office/drawing/2014/main" id="{5030AB89-FDA3-F1DA-3E25-38AAAA060ECA}"/>
              </a:ext>
            </a:extLst>
          </p:cNvPr>
          <p:cNvSpPr/>
          <p:nvPr/>
        </p:nvSpPr>
        <p:spPr>
          <a:xfrm>
            <a:off x="-1577340" y="10977742"/>
            <a:ext cx="3628258" cy="3733877"/>
          </a:xfrm>
          <a:custGeom>
            <a:avLst/>
            <a:gdLst>
              <a:gd name="connsiteX0" fmla="*/ 521647 w 521646"/>
              <a:gd name="connsiteY0" fmla="*/ 249987 h 465201"/>
              <a:gd name="connsiteX1" fmla="*/ 431708 w 521646"/>
              <a:gd name="connsiteY1" fmla="*/ 211455 h 465201"/>
              <a:gd name="connsiteX2" fmla="*/ 485671 w 521646"/>
              <a:gd name="connsiteY2" fmla="*/ 120294 h 465201"/>
              <a:gd name="connsiteX3" fmla="*/ 409933 w 521646"/>
              <a:gd name="connsiteY3" fmla="*/ 117475 h 465201"/>
              <a:gd name="connsiteX4" fmla="*/ 389105 w 521646"/>
              <a:gd name="connsiteY4" fmla="*/ 110896 h 465201"/>
              <a:gd name="connsiteX5" fmla="*/ 383425 w 521646"/>
              <a:gd name="connsiteY5" fmla="*/ 95860 h 465201"/>
              <a:gd name="connsiteX6" fmla="*/ 374904 w 521646"/>
              <a:gd name="connsiteY6" fmla="*/ 31013 h 465201"/>
              <a:gd name="connsiteX7" fmla="*/ 312420 w 521646"/>
              <a:gd name="connsiteY7" fmla="*/ 57328 h 465201"/>
              <a:gd name="connsiteX8" fmla="*/ 260350 w 521646"/>
              <a:gd name="connsiteY8" fmla="*/ 0 h 465201"/>
              <a:gd name="connsiteX9" fmla="*/ 210173 w 521646"/>
              <a:gd name="connsiteY9" fmla="*/ 58268 h 465201"/>
              <a:gd name="connsiteX10" fmla="*/ 146743 w 521646"/>
              <a:gd name="connsiteY10" fmla="*/ 31953 h 465201"/>
              <a:gd name="connsiteX11" fmla="*/ 138222 w 521646"/>
              <a:gd name="connsiteY11" fmla="*/ 96799 h 465201"/>
              <a:gd name="connsiteX12" fmla="*/ 132542 w 521646"/>
              <a:gd name="connsiteY12" fmla="*/ 111836 h 465201"/>
              <a:gd name="connsiteX13" fmla="*/ 111714 w 521646"/>
              <a:gd name="connsiteY13" fmla="*/ 118415 h 465201"/>
              <a:gd name="connsiteX14" fmla="*/ 35976 w 521646"/>
              <a:gd name="connsiteY14" fmla="*/ 121234 h 465201"/>
              <a:gd name="connsiteX15" fmla="*/ 89939 w 521646"/>
              <a:gd name="connsiteY15" fmla="*/ 212395 h 465201"/>
              <a:gd name="connsiteX16" fmla="*/ 0 w 521646"/>
              <a:gd name="connsiteY16" fmla="*/ 250927 h 465201"/>
              <a:gd name="connsiteX17" fmla="*/ 93726 w 521646"/>
              <a:gd name="connsiteY17" fmla="*/ 307315 h 465201"/>
              <a:gd name="connsiteX18" fmla="*/ 59644 w 521646"/>
              <a:gd name="connsiteY18" fmla="*/ 357124 h 465201"/>
              <a:gd name="connsiteX19" fmla="*/ 55857 w 521646"/>
              <a:gd name="connsiteY19" fmla="*/ 371221 h 465201"/>
              <a:gd name="connsiteX20" fmla="*/ 71951 w 521646"/>
              <a:gd name="connsiteY20" fmla="*/ 375920 h 465201"/>
              <a:gd name="connsiteX21" fmla="*/ 158103 w 521646"/>
              <a:gd name="connsiteY21" fmla="*/ 363703 h 465201"/>
              <a:gd name="connsiteX22" fmla="*/ 177038 w 521646"/>
              <a:gd name="connsiteY22" fmla="*/ 465201 h 465201"/>
              <a:gd name="connsiteX23" fmla="*/ 245202 w 521646"/>
              <a:gd name="connsiteY23" fmla="*/ 420091 h 465201"/>
              <a:gd name="connsiteX24" fmla="*/ 261297 w 521646"/>
              <a:gd name="connsiteY24" fmla="*/ 412572 h 465201"/>
              <a:gd name="connsiteX25" fmla="*/ 277391 w 521646"/>
              <a:gd name="connsiteY25" fmla="*/ 420091 h 465201"/>
              <a:gd name="connsiteX26" fmla="*/ 345555 w 521646"/>
              <a:gd name="connsiteY26" fmla="*/ 465201 h 465201"/>
              <a:gd name="connsiteX27" fmla="*/ 364490 w 521646"/>
              <a:gd name="connsiteY27" fmla="*/ 363703 h 465201"/>
              <a:gd name="connsiteX28" fmla="*/ 450642 w 521646"/>
              <a:gd name="connsiteY28" fmla="*/ 375920 h 465201"/>
              <a:gd name="connsiteX29" fmla="*/ 467683 w 521646"/>
              <a:gd name="connsiteY29" fmla="*/ 371221 h 465201"/>
              <a:gd name="connsiteX30" fmla="*/ 463896 w 521646"/>
              <a:gd name="connsiteY30" fmla="*/ 357124 h 465201"/>
              <a:gd name="connsiteX31" fmla="*/ 429814 w 521646"/>
              <a:gd name="connsiteY31" fmla="*/ 307315 h 465201"/>
              <a:gd name="connsiteX32" fmla="*/ 521647 w 521646"/>
              <a:gd name="connsiteY32" fmla="*/ 249987 h 465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521646" h="465201">
                <a:moveTo>
                  <a:pt x="521647" y="249987"/>
                </a:moveTo>
                <a:cubicBezTo>
                  <a:pt x="494192" y="232131"/>
                  <a:pt x="462950" y="219913"/>
                  <a:pt x="431708" y="211455"/>
                </a:cubicBezTo>
                <a:cubicBezTo>
                  <a:pt x="449695" y="181381"/>
                  <a:pt x="467683" y="150368"/>
                  <a:pt x="485671" y="120294"/>
                </a:cubicBezTo>
                <a:cubicBezTo>
                  <a:pt x="460109" y="119355"/>
                  <a:pt x="434548" y="118415"/>
                  <a:pt x="409933" y="117475"/>
                </a:cubicBezTo>
                <a:cubicBezTo>
                  <a:pt x="402359" y="117475"/>
                  <a:pt x="394785" y="116535"/>
                  <a:pt x="389105" y="110896"/>
                </a:cubicBezTo>
                <a:cubicBezTo>
                  <a:pt x="385318" y="107137"/>
                  <a:pt x="384371" y="100559"/>
                  <a:pt x="383425" y="95860"/>
                </a:cubicBezTo>
                <a:cubicBezTo>
                  <a:pt x="380584" y="74244"/>
                  <a:pt x="377744" y="52629"/>
                  <a:pt x="374904" y="31013"/>
                </a:cubicBezTo>
                <a:cubicBezTo>
                  <a:pt x="354076" y="39472"/>
                  <a:pt x="333248" y="48870"/>
                  <a:pt x="312420" y="57328"/>
                </a:cubicBezTo>
                <a:lnTo>
                  <a:pt x="260350" y="0"/>
                </a:lnTo>
                <a:lnTo>
                  <a:pt x="210173" y="58268"/>
                </a:lnTo>
                <a:cubicBezTo>
                  <a:pt x="189345" y="49809"/>
                  <a:pt x="167571" y="40411"/>
                  <a:pt x="146743" y="31953"/>
                </a:cubicBezTo>
                <a:cubicBezTo>
                  <a:pt x="143903" y="53569"/>
                  <a:pt x="141062" y="75184"/>
                  <a:pt x="138222" y="96799"/>
                </a:cubicBezTo>
                <a:cubicBezTo>
                  <a:pt x="137275" y="102438"/>
                  <a:pt x="136329" y="108077"/>
                  <a:pt x="132542" y="111836"/>
                </a:cubicBezTo>
                <a:cubicBezTo>
                  <a:pt x="127808" y="117475"/>
                  <a:pt x="119288" y="117475"/>
                  <a:pt x="111714" y="118415"/>
                </a:cubicBezTo>
                <a:cubicBezTo>
                  <a:pt x="86152" y="119355"/>
                  <a:pt x="60591" y="120294"/>
                  <a:pt x="35976" y="121234"/>
                </a:cubicBezTo>
                <a:cubicBezTo>
                  <a:pt x="53963" y="151308"/>
                  <a:pt x="71951" y="182321"/>
                  <a:pt x="89939" y="212395"/>
                </a:cubicBezTo>
                <a:cubicBezTo>
                  <a:pt x="57750" y="219913"/>
                  <a:pt x="27455" y="233070"/>
                  <a:pt x="0" y="250927"/>
                </a:cubicBezTo>
                <a:cubicBezTo>
                  <a:pt x="24615" y="278181"/>
                  <a:pt x="57750" y="298856"/>
                  <a:pt x="93726" y="307315"/>
                </a:cubicBezTo>
                <a:cubicBezTo>
                  <a:pt x="82365" y="324231"/>
                  <a:pt x="71005" y="340208"/>
                  <a:pt x="59644" y="357124"/>
                </a:cubicBezTo>
                <a:cubicBezTo>
                  <a:pt x="56804" y="361823"/>
                  <a:pt x="53963" y="366522"/>
                  <a:pt x="55857" y="371221"/>
                </a:cubicBezTo>
                <a:cubicBezTo>
                  <a:pt x="56804" y="376860"/>
                  <a:pt x="65324" y="376860"/>
                  <a:pt x="71951" y="375920"/>
                </a:cubicBezTo>
                <a:cubicBezTo>
                  <a:pt x="100353" y="372161"/>
                  <a:pt x="129702" y="368402"/>
                  <a:pt x="158103" y="363703"/>
                </a:cubicBezTo>
                <a:cubicBezTo>
                  <a:pt x="166624" y="397535"/>
                  <a:pt x="173251" y="431368"/>
                  <a:pt x="177038" y="465201"/>
                </a:cubicBezTo>
                <a:cubicBezTo>
                  <a:pt x="199759" y="450164"/>
                  <a:pt x="222481" y="435127"/>
                  <a:pt x="245202" y="420091"/>
                </a:cubicBezTo>
                <a:cubicBezTo>
                  <a:pt x="249936" y="417271"/>
                  <a:pt x="255616" y="413512"/>
                  <a:pt x="261297" y="412572"/>
                </a:cubicBezTo>
                <a:cubicBezTo>
                  <a:pt x="266977" y="413512"/>
                  <a:pt x="272657" y="417271"/>
                  <a:pt x="277391" y="420091"/>
                </a:cubicBezTo>
                <a:cubicBezTo>
                  <a:pt x="300113" y="435127"/>
                  <a:pt x="322834" y="450164"/>
                  <a:pt x="345555" y="465201"/>
                </a:cubicBezTo>
                <a:cubicBezTo>
                  <a:pt x="349342" y="430428"/>
                  <a:pt x="355969" y="396596"/>
                  <a:pt x="364490" y="363703"/>
                </a:cubicBezTo>
                <a:cubicBezTo>
                  <a:pt x="392892" y="367462"/>
                  <a:pt x="422240" y="371221"/>
                  <a:pt x="450642" y="375920"/>
                </a:cubicBezTo>
                <a:cubicBezTo>
                  <a:pt x="457269" y="376860"/>
                  <a:pt x="464843" y="376860"/>
                  <a:pt x="467683" y="371221"/>
                </a:cubicBezTo>
                <a:cubicBezTo>
                  <a:pt x="469577" y="366522"/>
                  <a:pt x="466737" y="360883"/>
                  <a:pt x="463896" y="357124"/>
                </a:cubicBezTo>
                <a:cubicBezTo>
                  <a:pt x="452536" y="340208"/>
                  <a:pt x="441175" y="324231"/>
                  <a:pt x="429814" y="307315"/>
                </a:cubicBezTo>
                <a:cubicBezTo>
                  <a:pt x="464843" y="297917"/>
                  <a:pt x="497032" y="277241"/>
                  <a:pt x="521647" y="249987"/>
                </a:cubicBezTo>
                <a:close/>
              </a:path>
            </a:pathLst>
          </a:custGeom>
          <a:solidFill>
            <a:srgbClr val="E2CBCF"/>
          </a:solidFill>
          <a:ln w="9352" cap="flat">
            <a:noFill/>
            <a:prstDash val="solid"/>
            <a:miter/>
          </a:ln>
        </p:spPr>
        <p:txBody>
          <a:bodyPr rtlCol="0" anchor="ctr"/>
          <a:lstStyle/>
          <a:p>
            <a:pPr marL="0" algn="r" defTabSz="1828434" rtl="1" eaLnBrk="1" latinLnBrk="0" hangingPunct="1"/>
            <a:endParaRPr lang="en-US" dirty="0">
              <a:latin typeface="Krona One" panose="02010605030500060004" pitchFamily="2" charset="77"/>
            </a:endParaRPr>
          </a:p>
        </p:txBody>
      </p:sp>
      <p:sp>
        <p:nvSpPr>
          <p:cNvPr id="2" name="Graphic 3">
            <a:extLst>
              <a:ext uri="{FF2B5EF4-FFF2-40B4-BE49-F238E27FC236}">
                <a16:creationId xmlns:a16="http://schemas.microsoft.com/office/drawing/2014/main" id="{6C3A6ACC-ACB4-CF40-FE1F-3C608A2BEC45}"/>
              </a:ext>
            </a:extLst>
          </p:cNvPr>
          <p:cNvSpPr/>
          <p:nvPr/>
        </p:nvSpPr>
        <p:spPr>
          <a:xfrm>
            <a:off x="5182291" y="2898559"/>
            <a:ext cx="985276" cy="910682"/>
          </a:xfrm>
          <a:custGeom>
            <a:avLst/>
            <a:gdLst>
              <a:gd name="connsiteX0" fmla="*/ 1564819 w 1572284"/>
              <a:gd name="connsiteY0" fmla="*/ 716213 h 1453248"/>
              <a:gd name="connsiteX1" fmla="*/ 1035445 w 1572284"/>
              <a:gd name="connsiteY1" fmla="*/ 542070 h 1453248"/>
              <a:gd name="connsiteX2" fmla="*/ 1029111 w 1572284"/>
              <a:gd name="connsiteY2" fmla="*/ 536391 h 1453248"/>
              <a:gd name="connsiteX3" fmla="*/ 796549 w 1572284"/>
              <a:gd name="connsiteY3" fmla="*/ 6388 h 1453248"/>
              <a:gd name="connsiteX4" fmla="*/ 796549 w 1572284"/>
              <a:gd name="connsiteY4" fmla="*/ 6388 h 1453248"/>
              <a:gd name="connsiteX5" fmla="*/ 777545 w 1572284"/>
              <a:gd name="connsiteY5" fmla="*/ 6388 h 1453248"/>
              <a:gd name="connsiteX6" fmla="*/ 777545 w 1572284"/>
              <a:gd name="connsiteY6" fmla="*/ 6388 h 1453248"/>
              <a:gd name="connsiteX7" fmla="*/ 544983 w 1572284"/>
              <a:gd name="connsiteY7" fmla="*/ 536391 h 1453248"/>
              <a:gd name="connsiteX8" fmla="*/ 538649 w 1572284"/>
              <a:gd name="connsiteY8" fmla="*/ 542070 h 1453248"/>
              <a:gd name="connsiteX9" fmla="*/ 8370 w 1572284"/>
              <a:gd name="connsiteY9" fmla="*/ 716213 h 1453248"/>
              <a:gd name="connsiteX10" fmla="*/ 7466 w 1572284"/>
              <a:gd name="connsiteY10" fmla="*/ 716213 h 1453248"/>
              <a:gd name="connsiteX11" fmla="*/ 7466 w 1572284"/>
              <a:gd name="connsiteY11" fmla="*/ 737035 h 1453248"/>
              <a:gd name="connsiteX12" fmla="*/ 8370 w 1572284"/>
              <a:gd name="connsiteY12" fmla="*/ 737035 h 1453248"/>
              <a:gd name="connsiteX13" fmla="*/ 537744 w 1572284"/>
              <a:gd name="connsiteY13" fmla="*/ 911179 h 1453248"/>
              <a:gd name="connsiteX14" fmla="*/ 544078 w 1572284"/>
              <a:gd name="connsiteY14" fmla="*/ 916857 h 1453248"/>
              <a:gd name="connsiteX15" fmla="*/ 776641 w 1572284"/>
              <a:gd name="connsiteY15" fmla="*/ 1446860 h 1453248"/>
              <a:gd name="connsiteX16" fmla="*/ 776641 w 1572284"/>
              <a:gd name="connsiteY16" fmla="*/ 1446860 h 1453248"/>
              <a:gd name="connsiteX17" fmla="*/ 795644 w 1572284"/>
              <a:gd name="connsiteY17" fmla="*/ 1446860 h 1453248"/>
              <a:gd name="connsiteX18" fmla="*/ 795644 w 1572284"/>
              <a:gd name="connsiteY18" fmla="*/ 1446860 h 1453248"/>
              <a:gd name="connsiteX19" fmla="*/ 1028206 w 1572284"/>
              <a:gd name="connsiteY19" fmla="*/ 916857 h 1453248"/>
              <a:gd name="connsiteX20" fmla="*/ 1034540 w 1572284"/>
              <a:gd name="connsiteY20" fmla="*/ 911179 h 1453248"/>
              <a:gd name="connsiteX21" fmla="*/ 1563914 w 1572284"/>
              <a:gd name="connsiteY21" fmla="*/ 737981 h 1453248"/>
              <a:gd name="connsiteX22" fmla="*/ 1564819 w 1572284"/>
              <a:gd name="connsiteY22" fmla="*/ 737981 h 1453248"/>
              <a:gd name="connsiteX23" fmla="*/ 1564819 w 1572284"/>
              <a:gd name="connsiteY23" fmla="*/ 716213 h 1453248"/>
              <a:gd name="connsiteX24" fmla="*/ 1564819 w 1572284"/>
              <a:gd name="connsiteY24" fmla="*/ 716213 h 1453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572284" h="1453248">
                <a:moveTo>
                  <a:pt x="1564819" y="716213"/>
                </a:moveTo>
                <a:lnTo>
                  <a:pt x="1035445" y="542070"/>
                </a:lnTo>
                <a:cubicBezTo>
                  <a:pt x="1032731" y="541123"/>
                  <a:pt x="1030016" y="539230"/>
                  <a:pt x="1029111" y="536391"/>
                </a:cubicBezTo>
                <a:lnTo>
                  <a:pt x="796549" y="6388"/>
                </a:lnTo>
                <a:lnTo>
                  <a:pt x="796549" y="6388"/>
                </a:lnTo>
                <a:cubicBezTo>
                  <a:pt x="792929" y="-2129"/>
                  <a:pt x="781165" y="-2129"/>
                  <a:pt x="777545" y="6388"/>
                </a:cubicBezTo>
                <a:lnTo>
                  <a:pt x="777545" y="6388"/>
                </a:lnTo>
                <a:lnTo>
                  <a:pt x="544983" y="536391"/>
                </a:lnTo>
                <a:cubicBezTo>
                  <a:pt x="544078" y="539230"/>
                  <a:pt x="541363" y="541123"/>
                  <a:pt x="538649" y="542070"/>
                </a:cubicBezTo>
                <a:lnTo>
                  <a:pt x="8370" y="716213"/>
                </a:lnTo>
                <a:lnTo>
                  <a:pt x="7466" y="716213"/>
                </a:lnTo>
                <a:cubicBezTo>
                  <a:pt x="-2489" y="719053"/>
                  <a:pt x="-2489" y="734196"/>
                  <a:pt x="7466" y="737035"/>
                </a:cubicBezTo>
                <a:lnTo>
                  <a:pt x="8370" y="737035"/>
                </a:lnTo>
                <a:lnTo>
                  <a:pt x="537744" y="911179"/>
                </a:lnTo>
                <a:cubicBezTo>
                  <a:pt x="540459" y="912125"/>
                  <a:pt x="543173" y="914018"/>
                  <a:pt x="544078" y="916857"/>
                </a:cubicBezTo>
                <a:lnTo>
                  <a:pt x="776641" y="1446860"/>
                </a:lnTo>
                <a:lnTo>
                  <a:pt x="776641" y="1446860"/>
                </a:lnTo>
                <a:cubicBezTo>
                  <a:pt x="780260" y="1455378"/>
                  <a:pt x="792024" y="1455378"/>
                  <a:pt x="795644" y="1446860"/>
                </a:cubicBezTo>
                <a:lnTo>
                  <a:pt x="795644" y="1446860"/>
                </a:lnTo>
                <a:lnTo>
                  <a:pt x="1028206" y="916857"/>
                </a:lnTo>
                <a:cubicBezTo>
                  <a:pt x="1029111" y="914018"/>
                  <a:pt x="1031826" y="912125"/>
                  <a:pt x="1034540" y="911179"/>
                </a:cubicBezTo>
                <a:lnTo>
                  <a:pt x="1563914" y="737981"/>
                </a:lnTo>
                <a:lnTo>
                  <a:pt x="1564819" y="737981"/>
                </a:lnTo>
                <a:cubicBezTo>
                  <a:pt x="1574773" y="734196"/>
                  <a:pt x="1574773" y="719053"/>
                  <a:pt x="1564819" y="716213"/>
                </a:cubicBezTo>
                <a:lnTo>
                  <a:pt x="1564819" y="716213"/>
                </a:lnTo>
                <a:close/>
              </a:path>
            </a:pathLst>
          </a:custGeom>
          <a:solidFill>
            <a:schemeClr val="accent4"/>
          </a:solidFill>
          <a:ln w="904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>
              <a:latin typeface="Krona One" panose="02010605030500060004" pitchFamily="2" charset="77"/>
            </a:endParaRPr>
          </a:p>
        </p:txBody>
      </p:sp>
      <p:sp>
        <p:nvSpPr>
          <p:cNvPr id="3" name="Graphic 5411">
            <a:extLst>
              <a:ext uri="{FF2B5EF4-FFF2-40B4-BE49-F238E27FC236}">
                <a16:creationId xmlns:a16="http://schemas.microsoft.com/office/drawing/2014/main" id="{4843E3E1-A9B7-ECAB-B5EC-569173EB3A34}"/>
              </a:ext>
            </a:extLst>
          </p:cNvPr>
          <p:cNvSpPr/>
          <p:nvPr/>
        </p:nvSpPr>
        <p:spPr>
          <a:xfrm>
            <a:off x="20175435" y="-73515"/>
            <a:ext cx="1551078" cy="1320887"/>
          </a:xfrm>
          <a:custGeom>
            <a:avLst/>
            <a:gdLst>
              <a:gd name="connsiteX0" fmla="*/ 711200 w 711200"/>
              <a:gd name="connsiteY0" fmla="*/ 350859 h 711200"/>
              <a:gd name="connsiteX1" fmla="*/ 368876 w 711200"/>
              <a:gd name="connsiteY1" fmla="*/ 350859 h 711200"/>
              <a:gd name="connsiteX2" fmla="*/ 668528 w 711200"/>
              <a:gd name="connsiteY2" fmla="*/ 185860 h 711200"/>
              <a:gd name="connsiteX3" fmla="*/ 664735 w 711200"/>
              <a:gd name="connsiteY3" fmla="*/ 178274 h 711200"/>
              <a:gd name="connsiteX4" fmla="*/ 366979 w 711200"/>
              <a:gd name="connsiteY4" fmla="*/ 341376 h 711200"/>
              <a:gd name="connsiteX5" fmla="*/ 530081 w 711200"/>
              <a:gd name="connsiteY5" fmla="*/ 43620 h 711200"/>
              <a:gd name="connsiteX6" fmla="*/ 521547 w 711200"/>
              <a:gd name="connsiteY6" fmla="*/ 38879 h 711200"/>
              <a:gd name="connsiteX7" fmla="*/ 360341 w 711200"/>
              <a:gd name="connsiteY7" fmla="*/ 333790 h 711200"/>
              <a:gd name="connsiteX8" fmla="*/ 360341 w 711200"/>
              <a:gd name="connsiteY8" fmla="*/ 0 h 711200"/>
              <a:gd name="connsiteX9" fmla="*/ 350859 w 711200"/>
              <a:gd name="connsiteY9" fmla="*/ 0 h 711200"/>
              <a:gd name="connsiteX10" fmla="*/ 350859 w 711200"/>
              <a:gd name="connsiteY10" fmla="*/ 335686 h 711200"/>
              <a:gd name="connsiteX11" fmla="*/ 187757 w 711200"/>
              <a:gd name="connsiteY11" fmla="*/ 38879 h 711200"/>
              <a:gd name="connsiteX12" fmla="*/ 179222 w 711200"/>
              <a:gd name="connsiteY12" fmla="*/ 43620 h 711200"/>
              <a:gd name="connsiteX13" fmla="*/ 343273 w 711200"/>
              <a:gd name="connsiteY13" fmla="*/ 341376 h 711200"/>
              <a:gd name="connsiteX14" fmla="*/ 45517 w 711200"/>
              <a:gd name="connsiteY14" fmla="*/ 178274 h 711200"/>
              <a:gd name="connsiteX15" fmla="*/ 40775 w 711200"/>
              <a:gd name="connsiteY15" fmla="*/ 186809 h 711200"/>
              <a:gd name="connsiteX16" fmla="*/ 340428 w 711200"/>
              <a:gd name="connsiteY16" fmla="*/ 350859 h 711200"/>
              <a:gd name="connsiteX17" fmla="*/ 0 w 711200"/>
              <a:gd name="connsiteY17" fmla="*/ 350859 h 711200"/>
              <a:gd name="connsiteX18" fmla="*/ 0 w 711200"/>
              <a:gd name="connsiteY18" fmla="*/ 360341 h 711200"/>
              <a:gd name="connsiteX19" fmla="*/ 331893 w 711200"/>
              <a:gd name="connsiteY19" fmla="*/ 360341 h 711200"/>
              <a:gd name="connsiteX20" fmla="*/ 40775 w 711200"/>
              <a:gd name="connsiteY20" fmla="*/ 520598 h 711200"/>
              <a:gd name="connsiteX21" fmla="*/ 45517 w 711200"/>
              <a:gd name="connsiteY21" fmla="*/ 528185 h 711200"/>
              <a:gd name="connsiteX22" fmla="*/ 343273 w 711200"/>
              <a:gd name="connsiteY22" fmla="*/ 365083 h 711200"/>
              <a:gd name="connsiteX23" fmla="*/ 180171 w 711200"/>
              <a:gd name="connsiteY23" fmla="*/ 662838 h 711200"/>
              <a:gd name="connsiteX24" fmla="*/ 188705 w 711200"/>
              <a:gd name="connsiteY24" fmla="*/ 667580 h 711200"/>
              <a:gd name="connsiteX25" fmla="*/ 350859 w 711200"/>
              <a:gd name="connsiteY25" fmla="*/ 370772 h 711200"/>
              <a:gd name="connsiteX26" fmla="*/ 350859 w 711200"/>
              <a:gd name="connsiteY26" fmla="*/ 711200 h 711200"/>
              <a:gd name="connsiteX27" fmla="*/ 360341 w 711200"/>
              <a:gd name="connsiteY27" fmla="*/ 711200 h 711200"/>
              <a:gd name="connsiteX28" fmla="*/ 360341 w 711200"/>
              <a:gd name="connsiteY28" fmla="*/ 372669 h 711200"/>
              <a:gd name="connsiteX29" fmla="*/ 522495 w 711200"/>
              <a:gd name="connsiteY29" fmla="*/ 667580 h 711200"/>
              <a:gd name="connsiteX30" fmla="*/ 530081 w 711200"/>
              <a:gd name="connsiteY30" fmla="*/ 662838 h 711200"/>
              <a:gd name="connsiteX31" fmla="*/ 366979 w 711200"/>
              <a:gd name="connsiteY31" fmla="*/ 365083 h 711200"/>
              <a:gd name="connsiteX32" fmla="*/ 664735 w 711200"/>
              <a:gd name="connsiteY32" fmla="*/ 528185 h 711200"/>
              <a:gd name="connsiteX33" fmla="*/ 669476 w 711200"/>
              <a:gd name="connsiteY33" fmla="*/ 519650 h 711200"/>
              <a:gd name="connsiteX34" fmla="*/ 378358 w 711200"/>
              <a:gd name="connsiteY34" fmla="*/ 360341 h 711200"/>
              <a:gd name="connsiteX35" fmla="*/ 711200 w 711200"/>
              <a:gd name="connsiteY35" fmla="*/ 360341 h 711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711200" h="711200">
                <a:moveTo>
                  <a:pt x="711200" y="350859"/>
                </a:moveTo>
                <a:lnTo>
                  <a:pt x="368876" y="350859"/>
                </a:lnTo>
                <a:lnTo>
                  <a:pt x="668528" y="185860"/>
                </a:lnTo>
                <a:lnTo>
                  <a:pt x="664735" y="178274"/>
                </a:lnTo>
                <a:lnTo>
                  <a:pt x="366979" y="341376"/>
                </a:lnTo>
                <a:lnTo>
                  <a:pt x="530081" y="43620"/>
                </a:lnTo>
                <a:lnTo>
                  <a:pt x="521547" y="38879"/>
                </a:lnTo>
                <a:lnTo>
                  <a:pt x="360341" y="333790"/>
                </a:lnTo>
                <a:lnTo>
                  <a:pt x="360341" y="0"/>
                </a:lnTo>
                <a:lnTo>
                  <a:pt x="350859" y="0"/>
                </a:lnTo>
                <a:lnTo>
                  <a:pt x="350859" y="335686"/>
                </a:lnTo>
                <a:lnTo>
                  <a:pt x="187757" y="38879"/>
                </a:lnTo>
                <a:lnTo>
                  <a:pt x="179222" y="43620"/>
                </a:lnTo>
                <a:lnTo>
                  <a:pt x="343273" y="341376"/>
                </a:lnTo>
                <a:lnTo>
                  <a:pt x="45517" y="178274"/>
                </a:lnTo>
                <a:lnTo>
                  <a:pt x="40775" y="186809"/>
                </a:lnTo>
                <a:lnTo>
                  <a:pt x="340428" y="350859"/>
                </a:lnTo>
                <a:lnTo>
                  <a:pt x="0" y="350859"/>
                </a:lnTo>
                <a:lnTo>
                  <a:pt x="0" y="360341"/>
                </a:lnTo>
                <a:lnTo>
                  <a:pt x="331893" y="360341"/>
                </a:lnTo>
                <a:lnTo>
                  <a:pt x="40775" y="520598"/>
                </a:lnTo>
                <a:lnTo>
                  <a:pt x="45517" y="528185"/>
                </a:lnTo>
                <a:lnTo>
                  <a:pt x="343273" y="365083"/>
                </a:lnTo>
                <a:lnTo>
                  <a:pt x="180171" y="662838"/>
                </a:lnTo>
                <a:lnTo>
                  <a:pt x="188705" y="667580"/>
                </a:lnTo>
                <a:lnTo>
                  <a:pt x="350859" y="370772"/>
                </a:lnTo>
                <a:lnTo>
                  <a:pt x="350859" y="711200"/>
                </a:lnTo>
                <a:lnTo>
                  <a:pt x="360341" y="711200"/>
                </a:lnTo>
                <a:lnTo>
                  <a:pt x="360341" y="372669"/>
                </a:lnTo>
                <a:lnTo>
                  <a:pt x="522495" y="667580"/>
                </a:lnTo>
                <a:lnTo>
                  <a:pt x="530081" y="662838"/>
                </a:lnTo>
                <a:lnTo>
                  <a:pt x="366979" y="365083"/>
                </a:lnTo>
                <a:lnTo>
                  <a:pt x="664735" y="528185"/>
                </a:lnTo>
                <a:lnTo>
                  <a:pt x="669476" y="519650"/>
                </a:lnTo>
                <a:lnTo>
                  <a:pt x="378358" y="360341"/>
                </a:lnTo>
                <a:lnTo>
                  <a:pt x="711200" y="360341"/>
                </a:lnTo>
                <a:close/>
              </a:path>
            </a:pathLst>
          </a:custGeom>
          <a:solidFill>
            <a:srgbClr val="FDBD2F"/>
          </a:solidFill>
          <a:ln w="9398" cap="flat">
            <a:noFill/>
            <a:prstDash val="solid"/>
            <a:miter/>
          </a:ln>
        </p:spPr>
        <p:txBody>
          <a:bodyPr rtlCol="0" anchor="ctr"/>
          <a:lstStyle/>
          <a:p>
            <a:pPr marL="0" algn="r" defTabSz="1828434" rtl="1" eaLnBrk="1" latinLnBrk="0" hangingPunct="1"/>
            <a:endParaRPr lang="en-US" dirty="0">
              <a:latin typeface="Krona One" panose="02010605030500060004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8729579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2" name="Google Shape;402;p13"/>
          <p:cNvGrpSpPr/>
          <p:nvPr/>
        </p:nvGrpSpPr>
        <p:grpSpPr>
          <a:xfrm>
            <a:off x="2792546" y="1323685"/>
            <a:ext cx="18792555" cy="11068633"/>
            <a:chOff x="975387" y="523398"/>
            <a:chExt cx="9400946" cy="5536648"/>
          </a:xfrm>
        </p:grpSpPr>
        <p:sp>
          <p:nvSpPr>
            <p:cNvPr id="403" name="Google Shape;403;p13"/>
            <p:cNvSpPr/>
            <p:nvPr/>
          </p:nvSpPr>
          <p:spPr>
            <a:xfrm>
              <a:off x="975388" y="4748436"/>
              <a:ext cx="4680000" cy="1239058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009DA6"/>
                </a:gs>
                <a:gs pos="100000">
                  <a:srgbClr val="03AFC7"/>
                </a:gs>
              </a:gsLst>
              <a:lin ang="10800000" scaled="0"/>
            </a:gradFill>
            <a:ln>
              <a:noFill/>
            </a:ln>
            <a:effectLst>
              <a:outerShdw blurRad="381000" dist="38100" dir="16200000" rotWithShape="0">
                <a:srgbClr val="000000">
                  <a:alpha val="40000"/>
                </a:srgbClr>
              </a:outerShdw>
              <a:reflection stA="68000" endPos="40000" sy="-100000" algn="bl" rotWithShape="0"/>
            </a:effectLst>
          </p:spPr>
          <p:txBody>
            <a:bodyPr spcFirstLastPara="1" wrap="square" lIns="182755" tIns="91352" rIns="182755" bIns="91352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ts val="1800"/>
              </a:pPr>
              <a:endParaRPr sz="2798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4" name="Google Shape;404;p13"/>
            <p:cNvSpPr/>
            <p:nvPr/>
          </p:nvSpPr>
          <p:spPr>
            <a:xfrm>
              <a:off x="5696333" y="595950"/>
              <a:ext cx="4680000" cy="1239058"/>
            </a:xfrm>
            <a:prstGeom prst="roundRect">
              <a:avLst>
                <a:gd name="adj" fmla="val 10800"/>
              </a:avLst>
            </a:prstGeom>
            <a:gradFill>
              <a:gsLst>
                <a:gs pos="0">
                  <a:srgbClr val="F37020"/>
                </a:gs>
                <a:gs pos="100000">
                  <a:srgbClr val="FAA21A"/>
                </a:gs>
              </a:gsLst>
              <a:lin ang="0" scaled="0"/>
            </a:gradFill>
            <a:ln>
              <a:noFill/>
            </a:ln>
            <a:effectLst>
              <a:outerShdw blurRad="63500" dist="38100" dir="16200000">
                <a:srgbClr val="000000">
                  <a:alpha val="39215"/>
                </a:srgbClr>
              </a:outerShdw>
            </a:effectLst>
          </p:spPr>
          <p:txBody>
            <a:bodyPr spcFirstLastPara="1" wrap="square" lIns="182755" tIns="91352" rIns="182755" bIns="91352" anchor="ctr" anchorCtr="0">
              <a:noAutofit/>
            </a:bodyPr>
            <a:lstStyle/>
            <a:p>
              <a:pPr>
                <a:buSzPts val="1800"/>
              </a:pPr>
              <a:endParaRPr sz="2798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5" name="Google Shape;405;p13"/>
            <p:cNvSpPr/>
            <p:nvPr/>
          </p:nvSpPr>
          <p:spPr>
            <a:xfrm>
              <a:off x="5696333" y="3364275"/>
              <a:ext cx="4680000" cy="1239058"/>
            </a:xfrm>
            <a:prstGeom prst="roundRect">
              <a:avLst>
                <a:gd name="adj" fmla="val 10800"/>
              </a:avLst>
            </a:prstGeom>
            <a:gradFill>
              <a:gsLst>
                <a:gs pos="0">
                  <a:srgbClr val="4A3D82"/>
                </a:gs>
                <a:gs pos="100000">
                  <a:srgbClr val="796AA5"/>
                </a:gs>
              </a:gsLst>
              <a:lin ang="0" scaled="0"/>
            </a:gradFill>
            <a:ln>
              <a:noFill/>
            </a:ln>
            <a:effectLst>
              <a:outerShdw blurRad="63500" dist="38100" dir="16200000">
                <a:srgbClr val="000000">
                  <a:alpha val="39215"/>
                </a:srgbClr>
              </a:outerShdw>
            </a:effectLst>
          </p:spPr>
          <p:txBody>
            <a:bodyPr spcFirstLastPara="1" wrap="square" lIns="182755" tIns="91352" rIns="182755" bIns="91352" anchor="ctr" anchorCtr="0">
              <a:noAutofit/>
            </a:bodyPr>
            <a:lstStyle/>
            <a:p>
              <a:pPr>
                <a:buSzPts val="1800"/>
              </a:pPr>
              <a:endParaRPr sz="2798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6" name="Google Shape;406;p13"/>
            <p:cNvSpPr/>
            <p:nvPr/>
          </p:nvSpPr>
          <p:spPr>
            <a:xfrm>
              <a:off x="975388" y="1980111"/>
              <a:ext cx="4680000" cy="1239058"/>
            </a:xfrm>
            <a:prstGeom prst="roundRect">
              <a:avLst>
                <a:gd name="adj" fmla="val 10800"/>
              </a:avLst>
            </a:prstGeom>
            <a:gradFill>
              <a:gsLst>
                <a:gs pos="0">
                  <a:srgbClr val="A32D81"/>
                </a:gs>
                <a:gs pos="100000">
                  <a:srgbClr val="D44E98"/>
                </a:gs>
              </a:gsLst>
              <a:lin ang="8100000" scaled="0"/>
            </a:gradFill>
            <a:ln>
              <a:noFill/>
            </a:ln>
            <a:effectLst>
              <a:outerShdw blurRad="63500" dist="38100" dir="16200000">
                <a:srgbClr val="000000">
                  <a:alpha val="39215"/>
                </a:srgbClr>
              </a:outerShdw>
            </a:effectLst>
          </p:spPr>
          <p:txBody>
            <a:bodyPr spcFirstLastPara="1" wrap="square" lIns="182755" tIns="91352" rIns="182755" bIns="91352" anchor="ctr" anchorCtr="0">
              <a:noAutofit/>
            </a:bodyPr>
            <a:lstStyle/>
            <a:p>
              <a:pPr>
                <a:buSzPts val="1800"/>
              </a:pPr>
              <a:endParaRPr sz="2798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7" name="Google Shape;407;p13"/>
            <p:cNvSpPr/>
            <p:nvPr/>
          </p:nvSpPr>
          <p:spPr>
            <a:xfrm>
              <a:off x="4961744" y="523398"/>
              <a:ext cx="1384162" cy="1384162"/>
            </a:xfrm>
            <a:prstGeom prst="roundRect">
              <a:avLst>
                <a:gd name="adj" fmla="val 768"/>
              </a:avLst>
            </a:prstGeom>
            <a:gradFill>
              <a:gsLst>
                <a:gs pos="0">
                  <a:srgbClr val="F37020"/>
                </a:gs>
                <a:gs pos="100000">
                  <a:srgbClr val="FAA21A"/>
                </a:gs>
              </a:gsLst>
              <a:lin ang="0" scaled="0"/>
            </a:gradFill>
            <a:ln>
              <a:noFill/>
            </a:ln>
            <a:effectLst>
              <a:outerShdw blurRad="63500" dist="38100" dir="16200000">
                <a:srgbClr val="000000">
                  <a:alpha val="39215"/>
                </a:srgbClr>
              </a:outerShdw>
            </a:effectLst>
          </p:spPr>
          <p:txBody>
            <a:bodyPr spcFirstLastPara="1" wrap="square" lIns="182755" tIns="91352" rIns="182755" bIns="91352" anchor="ctr" anchorCtr="0">
              <a:noAutofit/>
            </a:bodyPr>
            <a:lstStyle/>
            <a:p>
              <a:pPr>
                <a:buSzPts val="1800"/>
              </a:pPr>
              <a:endParaRPr sz="2798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8" name="Google Shape;408;p13"/>
            <p:cNvSpPr/>
            <p:nvPr/>
          </p:nvSpPr>
          <p:spPr>
            <a:xfrm>
              <a:off x="4961744" y="1907560"/>
              <a:ext cx="1384162" cy="1384162"/>
            </a:xfrm>
            <a:prstGeom prst="roundRect">
              <a:avLst>
                <a:gd name="adj" fmla="val 768"/>
              </a:avLst>
            </a:prstGeom>
            <a:gradFill>
              <a:gsLst>
                <a:gs pos="0">
                  <a:srgbClr val="A32D81"/>
                </a:gs>
                <a:gs pos="100000">
                  <a:srgbClr val="D44E98"/>
                </a:gs>
              </a:gsLst>
              <a:lin ang="8100000" scaled="0"/>
            </a:gradFill>
            <a:ln>
              <a:noFill/>
            </a:ln>
            <a:effectLst>
              <a:outerShdw blurRad="63500" dist="38100" dir="16200000">
                <a:srgbClr val="000000">
                  <a:alpha val="39215"/>
                </a:srgbClr>
              </a:outerShdw>
            </a:effectLst>
          </p:spPr>
          <p:txBody>
            <a:bodyPr spcFirstLastPara="1" wrap="square" lIns="182755" tIns="91352" rIns="182755" bIns="91352" anchor="ctr" anchorCtr="0">
              <a:noAutofit/>
            </a:bodyPr>
            <a:lstStyle/>
            <a:p>
              <a:pPr>
                <a:buSzPts val="1800"/>
              </a:pPr>
              <a:endParaRPr sz="2798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9" name="Google Shape;409;p13"/>
            <p:cNvSpPr/>
            <p:nvPr/>
          </p:nvSpPr>
          <p:spPr>
            <a:xfrm>
              <a:off x="4961744" y="3291723"/>
              <a:ext cx="1384162" cy="1384162"/>
            </a:xfrm>
            <a:prstGeom prst="roundRect">
              <a:avLst>
                <a:gd name="adj" fmla="val 768"/>
              </a:avLst>
            </a:prstGeom>
            <a:gradFill>
              <a:gsLst>
                <a:gs pos="0">
                  <a:srgbClr val="4A3D82"/>
                </a:gs>
                <a:gs pos="100000">
                  <a:srgbClr val="796AA5"/>
                </a:gs>
              </a:gsLst>
              <a:lin ang="0" scaled="0"/>
            </a:gradFill>
            <a:ln>
              <a:noFill/>
            </a:ln>
            <a:effectLst>
              <a:outerShdw blurRad="63500" dist="38100" dir="16200000">
                <a:srgbClr val="000000">
                  <a:alpha val="39215"/>
                </a:srgbClr>
              </a:outerShdw>
            </a:effectLst>
          </p:spPr>
          <p:txBody>
            <a:bodyPr spcFirstLastPara="1" wrap="square" lIns="182755" tIns="91352" rIns="182755" bIns="91352" anchor="ctr" anchorCtr="0">
              <a:noAutofit/>
            </a:bodyPr>
            <a:lstStyle/>
            <a:p>
              <a:pPr>
                <a:buSzPts val="1800"/>
              </a:pPr>
              <a:endParaRPr sz="2798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0" name="Google Shape;410;p13"/>
            <p:cNvSpPr/>
            <p:nvPr/>
          </p:nvSpPr>
          <p:spPr>
            <a:xfrm>
              <a:off x="4961744" y="4675884"/>
              <a:ext cx="1384162" cy="1384162"/>
            </a:xfrm>
            <a:prstGeom prst="roundRect">
              <a:avLst>
                <a:gd name="adj" fmla="val 3556"/>
              </a:avLst>
            </a:prstGeom>
            <a:gradFill>
              <a:gsLst>
                <a:gs pos="0">
                  <a:srgbClr val="009DA6"/>
                </a:gs>
                <a:gs pos="100000">
                  <a:srgbClr val="03AFC7"/>
                </a:gs>
              </a:gsLst>
              <a:lin ang="10800000" scaled="0"/>
            </a:gradFill>
            <a:ln>
              <a:noFill/>
            </a:ln>
            <a:effectLst>
              <a:outerShdw blurRad="381000" dist="38100" dir="16200000" rotWithShape="0">
                <a:srgbClr val="000000">
                  <a:alpha val="40000"/>
                </a:srgbClr>
              </a:outerShdw>
              <a:reflection stA="68000" endPos="40000" sy="-100000" algn="bl" rotWithShape="0"/>
            </a:effectLst>
          </p:spPr>
          <p:txBody>
            <a:bodyPr spcFirstLastPara="1" wrap="square" lIns="182755" tIns="91352" rIns="182755" bIns="91352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ts val="1800"/>
              </a:pPr>
              <a:endParaRPr sz="2798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1" name="Google Shape;411;p13"/>
            <p:cNvSpPr/>
            <p:nvPr/>
          </p:nvSpPr>
          <p:spPr>
            <a:xfrm>
              <a:off x="975388" y="1980111"/>
              <a:ext cx="573647" cy="1229808"/>
            </a:xfrm>
            <a:custGeom>
              <a:avLst/>
              <a:gdLst/>
              <a:ahLst/>
              <a:cxnLst/>
              <a:rect l="l" t="t" r="r" b="b"/>
              <a:pathLst>
                <a:path w="573647" h="1229808" extrusionOk="0">
                  <a:moveTo>
                    <a:pt x="573647" y="0"/>
                  </a:moveTo>
                  <a:lnTo>
                    <a:pt x="573647" y="1229808"/>
                  </a:lnTo>
                  <a:lnTo>
                    <a:pt x="494673" y="1221847"/>
                  </a:lnTo>
                  <a:cubicBezTo>
                    <a:pt x="212364" y="1164078"/>
                    <a:pt x="0" y="914291"/>
                    <a:pt x="0" y="614904"/>
                  </a:cubicBezTo>
                  <a:cubicBezTo>
                    <a:pt x="0" y="315518"/>
                    <a:pt x="212364" y="65731"/>
                    <a:pt x="494673" y="7962"/>
                  </a:cubicBezTo>
                  <a:lnTo>
                    <a:pt x="573647" y="0"/>
                  </a:lnTo>
                  <a:close/>
                </a:path>
              </a:pathLst>
            </a:custGeom>
            <a:gradFill>
              <a:gsLst>
                <a:gs pos="0">
                  <a:srgbClr val="A32D81"/>
                </a:gs>
                <a:gs pos="100000">
                  <a:srgbClr val="B62C78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182755" tIns="91352" rIns="182755" bIns="91352" anchor="ctr" anchorCtr="0">
              <a:noAutofit/>
            </a:bodyPr>
            <a:lstStyle/>
            <a:p>
              <a:pPr>
                <a:buSzPts val="1800"/>
              </a:pPr>
              <a:endParaRPr sz="2798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2" name="Google Shape;412;p13"/>
            <p:cNvSpPr/>
            <p:nvPr/>
          </p:nvSpPr>
          <p:spPr>
            <a:xfrm>
              <a:off x="975387" y="4748436"/>
              <a:ext cx="573647" cy="1229808"/>
            </a:xfrm>
            <a:custGeom>
              <a:avLst/>
              <a:gdLst/>
              <a:ahLst/>
              <a:cxnLst/>
              <a:rect l="l" t="t" r="r" b="b"/>
              <a:pathLst>
                <a:path w="573647" h="1229808" extrusionOk="0">
                  <a:moveTo>
                    <a:pt x="573647" y="0"/>
                  </a:moveTo>
                  <a:lnTo>
                    <a:pt x="573647" y="1229808"/>
                  </a:lnTo>
                  <a:lnTo>
                    <a:pt x="494673" y="1221847"/>
                  </a:lnTo>
                  <a:cubicBezTo>
                    <a:pt x="212364" y="1164078"/>
                    <a:pt x="0" y="914291"/>
                    <a:pt x="0" y="614904"/>
                  </a:cubicBezTo>
                  <a:cubicBezTo>
                    <a:pt x="0" y="315518"/>
                    <a:pt x="212364" y="65731"/>
                    <a:pt x="494673" y="7962"/>
                  </a:cubicBezTo>
                  <a:lnTo>
                    <a:pt x="573647" y="0"/>
                  </a:lnTo>
                  <a:close/>
                </a:path>
              </a:pathLst>
            </a:custGeom>
            <a:gradFill>
              <a:gsLst>
                <a:gs pos="0">
                  <a:srgbClr val="009DA6"/>
                </a:gs>
                <a:gs pos="100000">
                  <a:srgbClr val="038C9F"/>
                </a:gs>
              </a:gsLst>
              <a:lin ang="10800000" scaled="0"/>
            </a:gradFill>
            <a:ln>
              <a:noFill/>
            </a:ln>
          </p:spPr>
          <p:txBody>
            <a:bodyPr spcFirstLastPara="1" wrap="square" lIns="182755" tIns="91352" rIns="182755" bIns="91352" anchor="ctr" anchorCtr="0">
              <a:noAutofit/>
            </a:bodyPr>
            <a:lstStyle/>
            <a:p>
              <a:pPr>
                <a:buSzPts val="1800"/>
              </a:pPr>
              <a:endParaRPr sz="2798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3" name="Google Shape;413;p13"/>
            <p:cNvSpPr/>
            <p:nvPr/>
          </p:nvSpPr>
          <p:spPr>
            <a:xfrm flipH="1">
              <a:off x="9802685" y="595950"/>
              <a:ext cx="573647" cy="1229808"/>
            </a:xfrm>
            <a:custGeom>
              <a:avLst/>
              <a:gdLst/>
              <a:ahLst/>
              <a:cxnLst/>
              <a:rect l="l" t="t" r="r" b="b"/>
              <a:pathLst>
                <a:path w="573647" h="1229808" extrusionOk="0">
                  <a:moveTo>
                    <a:pt x="573647" y="0"/>
                  </a:moveTo>
                  <a:lnTo>
                    <a:pt x="573647" y="1229808"/>
                  </a:lnTo>
                  <a:lnTo>
                    <a:pt x="494673" y="1221847"/>
                  </a:lnTo>
                  <a:cubicBezTo>
                    <a:pt x="212364" y="1164078"/>
                    <a:pt x="0" y="914291"/>
                    <a:pt x="0" y="614904"/>
                  </a:cubicBezTo>
                  <a:cubicBezTo>
                    <a:pt x="0" y="315518"/>
                    <a:pt x="212364" y="65731"/>
                    <a:pt x="494673" y="7962"/>
                  </a:cubicBezTo>
                  <a:lnTo>
                    <a:pt x="573647" y="0"/>
                  </a:lnTo>
                  <a:close/>
                </a:path>
              </a:pathLst>
            </a:custGeom>
            <a:gradFill>
              <a:gsLst>
                <a:gs pos="0">
                  <a:srgbClr val="CD740C"/>
                </a:gs>
                <a:gs pos="100000">
                  <a:srgbClr val="BF7405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182755" tIns="91352" rIns="182755" bIns="91352" anchor="ctr" anchorCtr="0">
              <a:noAutofit/>
            </a:bodyPr>
            <a:lstStyle/>
            <a:p>
              <a:pPr>
                <a:buSzPts val="1800"/>
              </a:pPr>
              <a:endParaRPr sz="2798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4" name="Google Shape;414;p13"/>
            <p:cNvSpPr/>
            <p:nvPr/>
          </p:nvSpPr>
          <p:spPr>
            <a:xfrm flipH="1">
              <a:off x="9802685" y="3373525"/>
              <a:ext cx="573647" cy="1229808"/>
            </a:xfrm>
            <a:custGeom>
              <a:avLst/>
              <a:gdLst/>
              <a:ahLst/>
              <a:cxnLst/>
              <a:rect l="l" t="t" r="r" b="b"/>
              <a:pathLst>
                <a:path w="573647" h="1229808" extrusionOk="0">
                  <a:moveTo>
                    <a:pt x="573647" y="0"/>
                  </a:moveTo>
                  <a:lnTo>
                    <a:pt x="573647" y="1229808"/>
                  </a:lnTo>
                  <a:lnTo>
                    <a:pt x="494673" y="1221847"/>
                  </a:lnTo>
                  <a:cubicBezTo>
                    <a:pt x="212364" y="1164078"/>
                    <a:pt x="0" y="914291"/>
                    <a:pt x="0" y="614904"/>
                  </a:cubicBezTo>
                  <a:cubicBezTo>
                    <a:pt x="0" y="315518"/>
                    <a:pt x="212364" y="65731"/>
                    <a:pt x="494673" y="7962"/>
                  </a:cubicBezTo>
                  <a:lnTo>
                    <a:pt x="573647" y="0"/>
                  </a:lnTo>
                  <a:close/>
                </a:path>
              </a:pathLst>
            </a:custGeom>
            <a:gradFill>
              <a:gsLst>
                <a:gs pos="0">
                  <a:srgbClr val="4A3D82"/>
                </a:gs>
                <a:gs pos="100000">
                  <a:srgbClr val="4A3D82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182755" tIns="91352" rIns="182755" bIns="91352" anchor="ctr" anchorCtr="0">
              <a:noAutofit/>
            </a:bodyPr>
            <a:lstStyle/>
            <a:p>
              <a:pPr>
                <a:buSzPts val="1800"/>
              </a:pPr>
              <a:endParaRPr sz="2798"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415" name="Google Shape;415;p13" descr="Download from cloud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5398199" y="958854"/>
              <a:ext cx="504000" cy="504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16" name="Google Shape;416;p13" descr="Download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5398199" y="2343015"/>
              <a:ext cx="504000" cy="504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17" name="Google Shape;417;p13" descr="Network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5444333" y="3705206"/>
              <a:ext cx="504000" cy="504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18" name="Google Shape;418;p13" descr="Share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5401825" y="5115965"/>
              <a:ext cx="504000" cy="504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9" name="Google Shape;419;p13"/>
            <p:cNvSpPr txBox="1"/>
            <p:nvPr/>
          </p:nvSpPr>
          <p:spPr>
            <a:xfrm>
              <a:off x="1621030" y="2186837"/>
              <a:ext cx="2695073" cy="30765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82755" tIns="91352" rIns="182755" bIns="91352" anchor="t" anchorCtr="0">
              <a:spAutoFit/>
            </a:bodyPr>
            <a:lstStyle/>
            <a:p>
              <a:pPr>
                <a:buClr>
                  <a:srgbClr val="F2F2F2"/>
                </a:buClr>
                <a:buSzPts val="1400"/>
              </a:pPr>
              <a:endParaRPr sz="2798" dirty="0"/>
            </a:p>
          </p:txBody>
        </p:sp>
        <p:sp>
          <p:nvSpPr>
            <p:cNvPr id="421" name="Google Shape;421;p13"/>
            <p:cNvSpPr txBox="1"/>
            <p:nvPr/>
          </p:nvSpPr>
          <p:spPr>
            <a:xfrm>
              <a:off x="6508531" y="804965"/>
              <a:ext cx="2695073" cy="30765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82755" tIns="91352" rIns="182755" bIns="91352" anchor="t" anchorCtr="0">
              <a:spAutoFit/>
            </a:bodyPr>
            <a:lstStyle/>
            <a:p>
              <a:pPr>
                <a:buClr>
                  <a:srgbClr val="F2F2F2"/>
                </a:buClr>
                <a:buSzPts val="1400"/>
              </a:pPr>
              <a:endParaRPr sz="2798" dirty="0"/>
            </a:p>
          </p:txBody>
        </p:sp>
        <p:sp>
          <p:nvSpPr>
            <p:cNvPr id="423" name="Google Shape;423;p13"/>
            <p:cNvSpPr txBox="1"/>
            <p:nvPr/>
          </p:nvSpPr>
          <p:spPr>
            <a:xfrm>
              <a:off x="6498415" y="3551317"/>
              <a:ext cx="2695073" cy="30765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82755" tIns="91352" rIns="182755" bIns="91352" anchor="t" anchorCtr="0">
              <a:spAutoFit/>
            </a:bodyPr>
            <a:lstStyle/>
            <a:p>
              <a:pPr>
                <a:buClr>
                  <a:srgbClr val="F2F2F2"/>
                </a:buClr>
                <a:buSzPts val="1400"/>
              </a:pPr>
              <a:endParaRPr sz="2798" dirty="0"/>
            </a:p>
          </p:txBody>
        </p:sp>
        <p:sp>
          <p:nvSpPr>
            <p:cNvPr id="425" name="Google Shape;425;p13"/>
            <p:cNvSpPr txBox="1"/>
            <p:nvPr/>
          </p:nvSpPr>
          <p:spPr>
            <a:xfrm>
              <a:off x="1621030" y="4962075"/>
              <a:ext cx="2695073" cy="30765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82755" tIns="91352" rIns="182755" bIns="91352" anchor="t" anchorCtr="0">
              <a:spAutoFit/>
            </a:bodyPr>
            <a:lstStyle/>
            <a:p>
              <a:pPr>
                <a:buClr>
                  <a:srgbClr val="F2F2F2"/>
                </a:buClr>
                <a:buSzPts val="1400"/>
              </a:pPr>
              <a:endParaRPr sz="2798" dirty="0"/>
            </a:p>
          </p:txBody>
        </p:sp>
      </p:grpSp>
      <p:sp>
        <p:nvSpPr>
          <p:cNvPr id="28" name="مربع نص 27">
            <a:extLst>
              <a:ext uri="{FF2B5EF4-FFF2-40B4-BE49-F238E27FC236}">
                <a16:creationId xmlns:a16="http://schemas.microsoft.com/office/drawing/2014/main" id="{4EF09358-1885-4B3B-AC18-3205E984CCCD}"/>
              </a:ext>
            </a:extLst>
          </p:cNvPr>
          <p:cNvSpPr txBox="1"/>
          <p:nvPr/>
        </p:nvSpPr>
        <p:spPr>
          <a:xfrm>
            <a:off x="13817666" y="1922434"/>
            <a:ext cx="598217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SA" sz="4800" b="1" spc="133" dirty="0">
                <a:ln w="13500">
                  <a:solidFill>
                    <a:schemeClr val="accent1">
                      <a:shade val="2500"/>
                      <a:alpha val="2000"/>
                    </a:schemeClr>
                  </a:solidFill>
                  <a:prstDash val="solid"/>
                </a:ln>
                <a:solidFill>
                  <a:schemeClr val="bg2">
                    <a:alpha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الاحترام قيمة يجب أن نحافظ عليها </a:t>
            </a:r>
            <a:endParaRPr lang="en-US" sz="4800" b="1" spc="133" dirty="0">
              <a:ln w="13500">
                <a:solidFill>
                  <a:schemeClr val="accent1">
                    <a:shade val="2500"/>
                    <a:alpha val="2000"/>
                  </a:schemeClr>
                </a:solidFill>
                <a:prstDash val="solid"/>
              </a:ln>
              <a:solidFill>
                <a:schemeClr val="bg2">
                  <a:alpha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" name="مربع نص 29">
            <a:extLst>
              <a:ext uri="{FF2B5EF4-FFF2-40B4-BE49-F238E27FC236}">
                <a16:creationId xmlns:a16="http://schemas.microsoft.com/office/drawing/2014/main" id="{458BF32E-374A-4DEA-A852-744B99C6C7BD}"/>
              </a:ext>
            </a:extLst>
          </p:cNvPr>
          <p:cNvSpPr txBox="1"/>
          <p:nvPr/>
        </p:nvSpPr>
        <p:spPr>
          <a:xfrm>
            <a:off x="4361423" y="4834838"/>
            <a:ext cx="4805437" cy="15687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SA" sz="4797" b="1" spc="133" dirty="0">
                <a:ln w="13500">
                  <a:solidFill>
                    <a:schemeClr val="accent1">
                      <a:shade val="2500"/>
                      <a:alpha val="2000"/>
                    </a:schemeClr>
                  </a:solidFill>
                  <a:prstDash val="solid"/>
                </a:ln>
                <a:solidFill>
                  <a:schemeClr val="bg2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احرص على </a:t>
            </a:r>
          </a:p>
          <a:p>
            <a:pPr algn="ctr" rtl="1"/>
            <a:r>
              <a:rPr lang="ar-SA" sz="4797" b="1" spc="133" dirty="0">
                <a:ln w="13500">
                  <a:solidFill>
                    <a:schemeClr val="accent1">
                      <a:shade val="2500"/>
                      <a:alpha val="2000"/>
                    </a:schemeClr>
                  </a:solidFill>
                  <a:prstDash val="solid"/>
                </a:ln>
                <a:solidFill>
                  <a:schemeClr val="bg2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احضار كتابك</a:t>
            </a:r>
            <a:endParaRPr lang="en-US" sz="4797" dirty="0">
              <a:solidFill>
                <a:schemeClr val="bg2"/>
              </a:solidFill>
            </a:endParaRPr>
          </a:p>
        </p:txBody>
      </p:sp>
      <p:sp>
        <p:nvSpPr>
          <p:cNvPr id="32" name="مربع نص 31">
            <a:extLst>
              <a:ext uri="{FF2B5EF4-FFF2-40B4-BE49-F238E27FC236}">
                <a16:creationId xmlns:a16="http://schemas.microsoft.com/office/drawing/2014/main" id="{DB0B4C8F-7D92-4683-87F9-39093EB720F4}"/>
              </a:ext>
            </a:extLst>
          </p:cNvPr>
          <p:cNvSpPr txBox="1"/>
          <p:nvPr/>
        </p:nvSpPr>
        <p:spPr>
          <a:xfrm>
            <a:off x="14996698" y="7302543"/>
            <a:ext cx="4030290" cy="17334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SA" sz="5332" b="1" spc="133" dirty="0">
                <a:ln w="13500">
                  <a:solidFill>
                    <a:schemeClr val="accent1">
                      <a:shade val="2500"/>
                      <a:alpha val="2000"/>
                    </a:schemeClr>
                  </a:solidFill>
                  <a:prstDash val="solid"/>
                </a:ln>
                <a:solidFill>
                  <a:schemeClr val="bg2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تسعدني</a:t>
            </a:r>
          </a:p>
          <a:p>
            <a:pPr algn="ctr" rtl="1"/>
            <a:r>
              <a:rPr lang="ar-SA" sz="5332" b="1" spc="133" dirty="0">
                <a:ln w="13500">
                  <a:solidFill>
                    <a:schemeClr val="accent1">
                      <a:shade val="2500"/>
                      <a:alpha val="2000"/>
                    </a:schemeClr>
                  </a:solidFill>
                  <a:prstDash val="solid"/>
                </a:ln>
                <a:solidFill>
                  <a:schemeClr val="bg2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 مشاركتكم</a:t>
            </a:r>
            <a:endParaRPr lang="en-US" sz="5332" dirty="0">
              <a:solidFill>
                <a:schemeClr val="bg2"/>
              </a:solidFill>
            </a:endParaRPr>
          </a:p>
        </p:txBody>
      </p:sp>
      <p:sp>
        <p:nvSpPr>
          <p:cNvPr id="34" name="مربع نص 33">
            <a:extLst>
              <a:ext uri="{FF2B5EF4-FFF2-40B4-BE49-F238E27FC236}">
                <a16:creationId xmlns:a16="http://schemas.microsoft.com/office/drawing/2014/main" id="{A4178AD4-E29F-4F20-BF41-F51426CAF0AC}"/>
              </a:ext>
            </a:extLst>
          </p:cNvPr>
          <p:cNvSpPr txBox="1"/>
          <p:nvPr/>
        </p:nvSpPr>
        <p:spPr>
          <a:xfrm>
            <a:off x="5570548" y="10039243"/>
            <a:ext cx="276695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SA" sz="6000" b="1" spc="133" dirty="0">
                <a:ln w="13500">
                  <a:solidFill>
                    <a:schemeClr val="accent1">
                      <a:shade val="2500"/>
                      <a:alpha val="2000"/>
                    </a:schemeClr>
                  </a:solidFill>
                  <a:prstDash val="solid"/>
                </a:ln>
                <a:solidFill>
                  <a:schemeClr val="bg2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الالتزام</a:t>
            </a:r>
          </a:p>
          <a:p>
            <a:pPr algn="ctr" rtl="1"/>
            <a:r>
              <a:rPr lang="ar-SA" sz="6000" b="1" spc="133" dirty="0">
                <a:ln w="13500">
                  <a:solidFill>
                    <a:schemeClr val="accent1">
                      <a:shade val="2500"/>
                      <a:alpha val="2000"/>
                    </a:schemeClr>
                  </a:solidFill>
                  <a:prstDash val="solid"/>
                </a:ln>
                <a:solidFill>
                  <a:schemeClr val="bg2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 بالهدوء</a:t>
            </a:r>
            <a:endParaRPr lang="en-US" sz="6000" dirty="0">
              <a:solidFill>
                <a:schemeClr val="bg2"/>
              </a:solidFill>
            </a:endParaRPr>
          </a:p>
        </p:txBody>
      </p:sp>
      <p:sp>
        <p:nvSpPr>
          <p:cNvPr id="6" name="مستطيل: زوايا مستديرة 5">
            <a:extLst>
              <a:ext uri="{FF2B5EF4-FFF2-40B4-BE49-F238E27FC236}">
                <a16:creationId xmlns:a16="http://schemas.microsoft.com/office/drawing/2014/main" id="{8CEF124B-E544-4A92-B446-5037C9F2B3DF}"/>
              </a:ext>
            </a:extLst>
          </p:cNvPr>
          <p:cNvSpPr/>
          <p:nvPr/>
        </p:nvSpPr>
        <p:spPr>
          <a:xfrm>
            <a:off x="2792546" y="932047"/>
            <a:ext cx="5877466" cy="1799137"/>
          </a:xfrm>
          <a:prstGeom prst="roundRect">
            <a:avLst/>
          </a:prstGeom>
          <a:solidFill>
            <a:srgbClr val="E2CBCF"/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797" b="1" dirty="0">
                <a:solidFill>
                  <a:srgbClr val="2E5E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القوانين الصفية</a:t>
            </a:r>
            <a:endParaRPr lang="en-US" sz="4797" b="1" dirty="0">
              <a:solidFill>
                <a:srgbClr val="2E5E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35" name="Google Shape;876;p35">
            <a:extLst>
              <a:ext uri="{FF2B5EF4-FFF2-40B4-BE49-F238E27FC236}">
                <a16:creationId xmlns:a16="http://schemas.microsoft.com/office/drawing/2014/main" id="{9E83F235-D44D-4E0F-9C0B-B2655254E503}"/>
              </a:ext>
            </a:extLst>
          </p:cNvPr>
          <p:cNvGrpSpPr/>
          <p:nvPr/>
        </p:nvGrpSpPr>
        <p:grpSpPr>
          <a:xfrm>
            <a:off x="701255" y="357924"/>
            <a:ext cx="2985013" cy="2947384"/>
            <a:chOff x="509325" y="1660025"/>
            <a:chExt cx="372475" cy="372500"/>
          </a:xfrm>
        </p:grpSpPr>
        <p:sp>
          <p:nvSpPr>
            <p:cNvPr id="36" name="Google Shape;877;p35">
              <a:extLst>
                <a:ext uri="{FF2B5EF4-FFF2-40B4-BE49-F238E27FC236}">
                  <a16:creationId xmlns:a16="http://schemas.microsoft.com/office/drawing/2014/main" id="{AF9521DB-D5C8-43F0-8858-6A3D03424ECC}"/>
                </a:ext>
              </a:extLst>
            </p:cNvPr>
            <p:cNvSpPr/>
            <p:nvPr/>
          </p:nvSpPr>
          <p:spPr>
            <a:xfrm>
              <a:off x="509325" y="1660025"/>
              <a:ext cx="372475" cy="372500"/>
            </a:xfrm>
            <a:custGeom>
              <a:avLst/>
              <a:gdLst/>
              <a:ahLst/>
              <a:cxnLst/>
              <a:rect l="l" t="t" r="r" b="b"/>
              <a:pathLst>
                <a:path w="14899" h="14900" extrusionOk="0">
                  <a:moveTo>
                    <a:pt x="7459" y="0"/>
                  </a:moveTo>
                  <a:cubicBezTo>
                    <a:pt x="3337" y="0"/>
                    <a:pt x="0" y="3319"/>
                    <a:pt x="0" y="7441"/>
                  </a:cubicBezTo>
                  <a:cubicBezTo>
                    <a:pt x="0" y="11562"/>
                    <a:pt x="3337" y="14899"/>
                    <a:pt x="7459" y="14899"/>
                  </a:cubicBezTo>
                  <a:cubicBezTo>
                    <a:pt x="11562" y="14899"/>
                    <a:pt x="14899" y="11562"/>
                    <a:pt x="14899" y="7441"/>
                  </a:cubicBezTo>
                  <a:cubicBezTo>
                    <a:pt x="14899" y="3319"/>
                    <a:pt x="11562" y="0"/>
                    <a:pt x="74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243674" tIns="243674" rIns="243674" bIns="243674" anchor="ctr" anchorCtr="0">
              <a:noAutofit/>
            </a:bodyPr>
            <a:lstStyle/>
            <a:p>
              <a:endParaRPr sz="4797"/>
            </a:p>
          </p:txBody>
        </p:sp>
        <p:sp>
          <p:nvSpPr>
            <p:cNvPr id="37" name="Google Shape;878;p35">
              <a:extLst>
                <a:ext uri="{FF2B5EF4-FFF2-40B4-BE49-F238E27FC236}">
                  <a16:creationId xmlns:a16="http://schemas.microsoft.com/office/drawing/2014/main" id="{3A796483-53C8-4E8C-89C9-56DBA9CBBF13}"/>
                </a:ext>
              </a:extLst>
            </p:cNvPr>
            <p:cNvSpPr/>
            <p:nvPr/>
          </p:nvSpPr>
          <p:spPr>
            <a:xfrm>
              <a:off x="516450" y="1660025"/>
              <a:ext cx="339050" cy="372500"/>
            </a:xfrm>
            <a:custGeom>
              <a:avLst/>
              <a:gdLst/>
              <a:ahLst/>
              <a:cxnLst/>
              <a:rect l="l" t="t" r="r" b="b"/>
              <a:pathLst>
                <a:path w="13562" h="14900" extrusionOk="0">
                  <a:moveTo>
                    <a:pt x="7566" y="0"/>
                  </a:moveTo>
                  <a:cubicBezTo>
                    <a:pt x="4426" y="0"/>
                    <a:pt x="1624" y="2159"/>
                    <a:pt x="1321" y="5193"/>
                  </a:cubicBezTo>
                  <a:cubicBezTo>
                    <a:pt x="1268" y="5728"/>
                    <a:pt x="1428" y="6067"/>
                    <a:pt x="1464" y="6263"/>
                  </a:cubicBezTo>
                  <a:cubicBezTo>
                    <a:pt x="1553" y="6549"/>
                    <a:pt x="1482" y="6870"/>
                    <a:pt x="1285" y="7102"/>
                  </a:cubicBezTo>
                  <a:cubicBezTo>
                    <a:pt x="679" y="7833"/>
                    <a:pt x="1" y="8708"/>
                    <a:pt x="1" y="8922"/>
                  </a:cubicBezTo>
                  <a:cubicBezTo>
                    <a:pt x="1" y="9243"/>
                    <a:pt x="786" y="9528"/>
                    <a:pt x="1018" y="9618"/>
                  </a:cubicBezTo>
                  <a:cubicBezTo>
                    <a:pt x="1054" y="9618"/>
                    <a:pt x="1071" y="9653"/>
                    <a:pt x="1071" y="9707"/>
                  </a:cubicBezTo>
                  <a:lnTo>
                    <a:pt x="1071" y="10242"/>
                  </a:lnTo>
                  <a:cubicBezTo>
                    <a:pt x="1071" y="10278"/>
                    <a:pt x="1089" y="10314"/>
                    <a:pt x="1125" y="10349"/>
                  </a:cubicBezTo>
                  <a:lnTo>
                    <a:pt x="1500" y="10653"/>
                  </a:lnTo>
                  <a:cubicBezTo>
                    <a:pt x="1571" y="10724"/>
                    <a:pt x="1517" y="10813"/>
                    <a:pt x="1500" y="10884"/>
                  </a:cubicBezTo>
                  <a:cubicBezTo>
                    <a:pt x="1464" y="11027"/>
                    <a:pt x="1517" y="11170"/>
                    <a:pt x="1607" y="11259"/>
                  </a:cubicBezTo>
                  <a:cubicBezTo>
                    <a:pt x="1749" y="11420"/>
                    <a:pt x="2142" y="11634"/>
                    <a:pt x="2142" y="12133"/>
                  </a:cubicBezTo>
                  <a:cubicBezTo>
                    <a:pt x="2160" y="12312"/>
                    <a:pt x="2053" y="12829"/>
                    <a:pt x="2427" y="13400"/>
                  </a:cubicBezTo>
                  <a:cubicBezTo>
                    <a:pt x="2624" y="13668"/>
                    <a:pt x="2927" y="13864"/>
                    <a:pt x="3266" y="13864"/>
                  </a:cubicBezTo>
                  <a:cubicBezTo>
                    <a:pt x="3312" y="13867"/>
                    <a:pt x="3359" y="13869"/>
                    <a:pt x="3406" y="13869"/>
                  </a:cubicBezTo>
                  <a:cubicBezTo>
                    <a:pt x="3649" y="13869"/>
                    <a:pt x="3901" y="13829"/>
                    <a:pt x="4140" y="13739"/>
                  </a:cubicBezTo>
                  <a:lnTo>
                    <a:pt x="4854" y="13490"/>
                  </a:lnTo>
                  <a:cubicBezTo>
                    <a:pt x="4885" y="13481"/>
                    <a:pt x="4916" y="13476"/>
                    <a:pt x="4947" y="13476"/>
                  </a:cubicBezTo>
                  <a:cubicBezTo>
                    <a:pt x="5038" y="13476"/>
                    <a:pt x="5122" y="13516"/>
                    <a:pt x="5175" y="13597"/>
                  </a:cubicBezTo>
                  <a:lnTo>
                    <a:pt x="5586" y="14310"/>
                  </a:lnTo>
                  <a:cubicBezTo>
                    <a:pt x="5657" y="14417"/>
                    <a:pt x="5675" y="14542"/>
                    <a:pt x="5675" y="14649"/>
                  </a:cubicBezTo>
                  <a:cubicBezTo>
                    <a:pt x="5675" y="14685"/>
                    <a:pt x="5693" y="14721"/>
                    <a:pt x="5693" y="14738"/>
                  </a:cubicBezTo>
                  <a:cubicBezTo>
                    <a:pt x="6174" y="14846"/>
                    <a:pt x="6674" y="14899"/>
                    <a:pt x="7174" y="14899"/>
                  </a:cubicBezTo>
                  <a:cubicBezTo>
                    <a:pt x="8797" y="14899"/>
                    <a:pt x="10296" y="14364"/>
                    <a:pt x="11509" y="13490"/>
                  </a:cubicBezTo>
                  <a:lnTo>
                    <a:pt x="11135" y="12062"/>
                  </a:lnTo>
                  <a:cubicBezTo>
                    <a:pt x="10974" y="11473"/>
                    <a:pt x="11170" y="10831"/>
                    <a:pt x="11634" y="10421"/>
                  </a:cubicBezTo>
                  <a:cubicBezTo>
                    <a:pt x="12830" y="9314"/>
                    <a:pt x="13561" y="7744"/>
                    <a:pt x="13561" y="5996"/>
                  </a:cubicBezTo>
                  <a:cubicBezTo>
                    <a:pt x="13561" y="2677"/>
                    <a:pt x="10885" y="0"/>
                    <a:pt x="75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243674" tIns="243674" rIns="243674" bIns="243674" anchor="ctr" anchorCtr="0">
              <a:noAutofit/>
            </a:bodyPr>
            <a:lstStyle/>
            <a:p>
              <a:endParaRPr sz="4797" dirty="0"/>
            </a:p>
          </p:txBody>
        </p:sp>
        <p:sp>
          <p:nvSpPr>
            <p:cNvPr id="38" name="Google Shape;879;p35">
              <a:extLst>
                <a:ext uri="{FF2B5EF4-FFF2-40B4-BE49-F238E27FC236}">
                  <a16:creationId xmlns:a16="http://schemas.microsoft.com/office/drawing/2014/main" id="{D4D413A6-7FB8-40CB-A487-1B4B81EBFD70}"/>
                </a:ext>
              </a:extLst>
            </p:cNvPr>
            <p:cNvSpPr/>
            <p:nvPr/>
          </p:nvSpPr>
          <p:spPr>
            <a:xfrm>
              <a:off x="642700" y="1990925"/>
              <a:ext cx="37925" cy="40700"/>
            </a:xfrm>
            <a:custGeom>
              <a:avLst/>
              <a:gdLst/>
              <a:ahLst/>
              <a:cxnLst/>
              <a:rect l="l" t="t" r="r" b="b"/>
              <a:pathLst>
                <a:path w="1517" h="1628" extrusionOk="0">
                  <a:moveTo>
                    <a:pt x="805" y="1"/>
                  </a:moveTo>
                  <a:cubicBezTo>
                    <a:pt x="774" y="1"/>
                    <a:pt x="743" y="7"/>
                    <a:pt x="714" y="22"/>
                  </a:cubicBezTo>
                  <a:lnTo>
                    <a:pt x="0" y="254"/>
                  </a:lnTo>
                  <a:cubicBezTo>
                    <a:pt x="54" y="289"/>
                    <a:pt x="89" y="325"/>
                    <a:pt x="125" y="361"/>
                  </a:cubicBezTo>
                  <a:lnTo>
                    <a:pt x="536" y="1074"/>
                  </a:lnTo>
                  <a:cubicBezTo>
                    <a:pt x="607" y="1181"/>
                    <a:pt x="625" y="1306"/>
                    <a:pt x="625" y="1413"/>
                  </a:cubicBezTo>
                  <a:cubicBezTo>
                    <a:pt x="625" y="1449"/>
                    <a:pt x="643" y="1485"/>
                    <a:pt x="643" y="1502"/>
                  </a:cubicBezTo>
                  <a:cubicBezTo>
                    <a:pt x="928" y="1574"/>
                    <a:pt x="1214" y="1610"/>
                    <a:pt x="1517" y="1627"/>
                  </a:cubicBezTo>
                  <a:cubicBezTo>
                    <a:pt x="1499" y="1413"/>
                    <a:pt x="1481" y="1146"/>
                    <a:pt x="1428" y="1074"/>
                  </a:cubicBezTo>
                  <a:lnTo>
                    <a:pt x="1017" y="129"/>
                  </a:lnTo>
                  <a:cubicBezTo>
                    <a:pt x="978" y="50"/>
                    <a:pt x="891" y="1"/>
                    <a:pt x="805" y="1"/>
                  </a:cubicBezTo>
                  <a:close/>
                </a:path>
              </a:pathLst>
            </a:custGeom>
            <a:solidFill>
              <a:srgbClr val="000000">
                <a:alpha val="31250"/>
              </a:srgbClr>
            </a:solidFill>
            <a:ln>
              <a:noFill/>
            </a:ln>
          </p:spPr>
          <p:txBody>
            <a:bodyPr spcFirstLastPara="1" wrap="square" lIns="243674" tIns="243674" rIns="243674" bIns="243674" anchor="ctr" anchorCtr="0">
              <a:noAutofit/>
            </a:bodyPr>
            <a:lstStyle/>
            <a:p>
              <a:endParaRPr sz="4797"/>
            </a:p>
          </p:txBody>
        </p:sp>
        <p:sp>
          <p:nvSpPr>
            <p:cNvPr id="39" name="Google Shape;880;p35">
              <a:extLst>
                <a:ext uri="{FF2B5EF4-FFF2-40B4-BE49-F238E27FC236}">
                  <a16:creationId xmlns:a16="http://schemas.microsoft.com/office/drawing/2014/main" id="{FDB0EAE7-E2E0-4ED8-A8A3-7D4459A6839E}"/>
                </a:ext>
              </a:extLst>
            </p:cNvPr>
            <p:cNvSpPr/>
            <p:nvPr/>
          </p:nvSpPr>
          <p:spPr>
            <a:xfrm>
              <a:off x="516450" y="1660025"/>
              <a:ext cx="199875" cy="346725"/>
            </a:xfrm>
            <a:custGeom>
              <a:avLst/>
              <a:gdLst/>
              <a:ahLst/>
              <a:cxnLst/>
              <a:rect l="l" t="t" r="r" b="b"/>
              <a:pathLst>
                <a:path w="7995" h="13869" extrusionOk="0">
                  <a:moveTo>
                    <a:pt x="7566" y="0"/>
                  </a:moveTo>
                  <a:cubicBezTo>
                    <a:pt x="4426" y="0"/>
                    <a:pt x="1624" y="2159"/>
                    <a:pt x="1321" y="5193"/>
                  </a:cubicBezTo>
                  <a:cubicBezTo>
                    <a:pt x="1268" y="5728"/>
                    <a:pt x="1428" y="6067"/>
                    <a:pt x="1464" y="6263"/>
                  </a:cubicBezTo>
                  <a:cubicBezTo>
                    <a:pt x="1553" y="6549"/>
                    <a:pt x="1482" y="6870"/>
                    <a:pt x="1285" y="7102"/>
                  </a:cubicBezTo>
                  <a:cubicBezTo>
                    <a:pt x="679" y="7833"/>
                    <a:pt x="1" y="8708"/>
                    <a:pt x="1" y="8922"/>
                  </a:cubicBezTo>
                  <a:cubicBezTo>
                    <a:pt x="1" y="9243"/>
                    <a:pt x="786" y="9528"/>
                    <a:pt x="1018" y="9618"/>
                  </a:cubicBezTo>
                  <a:cubicBezTo>
                    <a:pt x="1054" y="9618"/>
                    <a:pt x="1071" y="9653"/>
                    <a:pt x="1071" y="9707"/>
                  </a:cubicBezTo>
                  <a:lnTo>
                    <a:pt x="1071" y="10242"/>
                  </a:lnTo>
                  <a:cubicBezTo>
                    <a:pt x="1071" y="10278"/>
                    <a:pt x="1089" y="10314"/>
                    <a:pt x="1125" y="10349"/>
                  </a:cubicBezTo>
                  <a:lnTo>
                    <a:pt x="1500" y="10653"/>
                  </a:lnTo>
                  <a:cubicBezTo>
                    <a:pt x="1571" y="10724"/>
                    <a:pt x="1517" y="10813"/>
                    <a:pt x="1500" y="10884"/>
                  </a:cubicBezTo>
                  <a:cubicBezTo>
                    <a:pt x="1464" y="11027"/>
                    <a:pt x="1517" y="11170"/>
                    <a:pt x="1607" y="11259"/>
                  </a:cubicBezTo>
                  <a:cubicBezTo>
                    <a:pt x="1749" y="11420"/>
                    <a:pt x="2142" y="11634"/>
                    <a:pt x="2142" y="12133"/>
                  </a:cubicBezTo>
                  <a:cubicBezTo>
                    <a:pt x="2160" y="12312"/>
                    <a:pt x="2053" y="12829"/>
                    <a:pt x="2427" y="13400"/>
                  </a:cubicBezTo>
                  <a:cubicBezTo>
                    <a:pt x="2624" y="13668"/>
                    <a:pt x="2927" y="13864"/>
                    <a:pt x="3266" y="13864"/>
                  </a:cubicBezTo>
                  <a:cubicBezTo>
                    <a:pt x="3312" y="13867"/>
                    <a:pt x="3359" y="13869"/>
                    <a:pt x="3406" y="13869"/>
                  </a:cubicBezTo>
                  <a:cubicBezTo>
                    <a:pt x="3649" y="13869"/>
                    <a:pt x="3901" y="13829"/>
                    <a:pt x="4140" y="13739"/>
                  </a:cubicBezTo>
                  <a:lnTo>
                    <a:pt x="4658" y="13561"/>
                  </a:lnTo>
                  <a:lnTo>
                    <a:pt x="4658" y="13561"/>
                  </a:lnTo>
                  <a:cubicBezTo>
                    <a:pt x="4488" y="13587"/>
                    <a:pt x="4318" y="13604"/>
                    <a:pt x="4169" y="13604"/>
                  </a:cubicBezTo>
                  <a:cubicBezTo>
                    <a:pt x="4115" y="13604"/>
                    <a:pt x="4063" y="13601"/>
                    <a:pt x="4015" y="13597"/>
                  </a:cubicBezTo>
                  <a:cubicBezTo>
                    <a:pt x="3676" y="13579"/>
                    <a:pt x="3373" y="13400"/>
                    <a:pt x="3177" y="13133"/>
                  </a:cubicBezTo>
                  <a:cubicBezTo>
                    <a:pt x="2998" y="12847"/>
                    <a:pt x="3034" y="12794"/>
                    <a:pt x="3034" y="12437"/>
                  </a:cubicBezTo>
                  <a:lnTo>
                    <a:pt x="3034" y="12133"/>
                  </a:lnTo>
                  <a:cubicBezTo>
                    <a:pt x="3034" y="11652"/>
                    <a:pt x="2677" y="11438"/>
                    <a:pt x="2570" y="11331"/>
                  </a:cubicBezTo>
                  <a:cubicBezTo>
                    <a:pt x="1981" y="10795"/>
                    <a:pt x="1964" y="10242"/>
                    <a:pt x="1964" y="10242"/>
                  </a:cubicBezTo>
                  <a:lnTo>
                    <a:pt x="1964" y="9707"/>
                  </a:lnTo>
                  <a:cubicBezTo>
                    <a:pt x="1964" y="9653"/>
                    <a:pt x="1946" y="9618"/>
                    <a:pt x="1910" y="9618"/>
                  </a:cubicBezTo>
                  <a:cubicBezTo>
                    <a:pt x="1678" y="9528"/>
                    <a:pt x="893" y="9243"/>
                    <a:pt x="893" y="8922"/>
                  </a:cubicBezTo>
                  <a:cubicBezTo>
                    <a:pt x="893" y="8708"/>
                    <a:pt x="1571" y="7833"/>
                    <a:pt x="2178" y="7102"/>
                  </a:cubicBezTo>
                  <a:cubicBezTo>
                    <a:pt x="2374" y="6870"/>
                    <a:pt x="2445" y="6549"/>
                    <a:pt x="2374" y="6263"/>
                  </a:cubicBezTo>
                  <a:cubicBezTo>
                    <a:pt x="2320" y="6067"/>
                    <a:pt x="2178" y="5728"/>
                    <a:pt x="2231" y="5193"/>
                  </a:cubicBezTo>
                  <a:cubicBezTo>
                    <a:pt x="2517" y="2302"/>
                    <a:pt x="5050" y="215"/>
                    <a:pt x="7994" y="0"/>
                  </a:cubicBezTo>
                  <a:close/>
                </a:path>
              </a:pathLst>
            </a:custGeom>
            <a:solidFill>
              <a:srgbClr val="000000">
                <a:alpha val="31250"/>
              </a:srgbClr>
            </a:solidFill>
            <a:ln>
              <a:noFill/>
            </a:ln>
          </p:spPr>
          <p:txBody>
            <a:bodyPr spcFirstLastPara="1" wrap="square" lIns="243674" tIns="243674" rIns="243674" bIns="243674" anchor="ctr" anchorCtr="0">
              <a:noAutofit/>
            </a:bodyPr>
            <a:lstStyle/>
            <a:p>
              <a:endParaRPr sz="4797"/>
            </a:p>
          </p:txBody>
        </p:sp>
        <p:sp>
          <p:nvSpPr>
            <p:cNvPr id="40" name="Google Shape;881;p35">
              <a:extLst>
                <a:ext uri="{FF2B5EF4-FFF2-40B4-BE49-F238E27FC236}">
                  <a16:creationId xmlns:a16="http://schemas.microsoft.com/office/drawing/2014/main" id="{E582E9ED-2DF7-450F-906F-CF7E56DAE893}"/>
                </a:ext>
              </a:extLst>
            </p:cNvPr>
            <p:cNvSpPr/>
            <p:nvPr/>
          </p:nvSpPr>
          <p:spPr>
            <a:xfrm>
              <a:off x="599875" y="1727325"/>
              <a:ext cx="215025" cy="104075"/>
            </a:xfrm>
            <a:custGeom>
              <a:avLst/>
              <a:gdLst/>
              <a:ahLst/>
              <a:cxnLst/>
              <a:rect l="l" t="t" r="r" b="b"/>
              <a:pathLst>
                <a:path w="8601" h="4163" extrusionOk="0">
                  <a:moveTo>
                    <a:pt x="2082" y="950"/>
                  </a:moveTo>
                  <a:cubicBezTo>
                    <a:pt x="2366" y="950"/>
                    <a:pt x="2656" y="1059"/>
                    <a:pt x="2891" y="1305"/>
                  </a:cubicBezTo>
                  <a:lnTo>
                    <a:pt x="3640" y="2090"/>
                  </a:lnTo>
                  <a:lnTo>
                    <a:pt x="2891" y="2875"/>
                  </a:lnTo>
                  <a:cubicBezTo>
                    <a:pt x="2657" y="3116"/>
                    <a:pt x="2366" y="3223"/>
                    <a:pt x="2082" y="3223"/>
                  </a:cubicBezTo>
                  <a:cubicBezTo>
                    <a:pt x="1501" y="3223"/>
                    <a:pt x="946" y="2773"/>
                    <a:pt x="946" y="2090"/>
                  </a:cubicBezTo>
                  <a:cubicBezTo>
                    <a:pt x="946" y="1407"/>
                    <a:pt x="1501" y="950"/>
                    <a:pt x="2082" y="950"/>
                  </a:cubicBezTo>
                  <a:close/>
                  <a:moveTo>
                    <a:pt x="6518" y="946"/>
                  </a:moveTo>
                  <a:cubicBezTo>
                    <a:pt x="7097" y="946"/>
                    <a:pt x="7655" y="1398"/>
                    <a:pt x="7655" y="2090"/>
                  </a:cubicBezTo>
                  <a:cubicBezTo>
                    <a:pt x="7655" y="2773"/>
                    <a:pt x="7091" y="3223"/>
                    <a:pt x="6511" y="3223"/>
                  </a:cubicBezTo>
                  <a:cubicBezTo>
                    <a:pt x="6227" y="3223"/>
                    <a:pt x="5939" y="3116"/>
                    <a:pt x="5710" y="2875"/>
                  </a:cubicBezTo>
                  <a:lnTo>
                    <a:pt x="4943" y="2090"/>
                  </a:lnTo>
                  <a:lnTo>
                    <a:pt x="5710" y="1305"/>
                  </a:lnTo>
                  <a:cubicBezTo>
                    <a:pt x="5941" y="1057"/>
                    <a:pt x="6232" y="946"/>
                    <a:pt x="6518" y="946"/>
                  </a:cubicBezTo>
                  <a:close/>
                  <a:moveTo>
                    <a:pt x="6505" y="1"/>
                  </a:moveTo>
                  <a:cubicBezTo>
                    <a:pt x="5984" y="1"/>
                    <a:pt x="5454" y="200"/>
                    <a:pt x="5032" y="645"/>
                  </a:cubicBezTo>
                  <a:lnTo>
                    <a:pt x="4300" y="1394"/>
                  </a:lnTo>
                  <a:lnTo>
                    <a:pt x="3569" y="645"/>
                  </a:lnTo>
                  <a:cubicBezTo>
                    <a:pt x="3141" y="206"/>
                    <a:pt x="2609" y="9"/>
                    <a:pt x="2088" y="9"/>
                  </a:cubicBezTo>
                  <a:cubicBezTo>
                    <a:pt x="1022" y="9"/>
                    <a:pt x="0" y="832"/>
                    <a:pt x="0" y="2090"/>
                  </a:cubicBezTo>
                  <a:cubicBezTo>
                    <a:pt x="0" y="3335"/>
                    <a:pt x="1021" y="4163"/>
                    <a:pt x="2085" y="4163"/>
                  </a:cubicBezTo>
                  <a:cubicBezTo>
                    <a:pt x="2608" y="4163"/>
                    <a:pt x="3140" y="3964"/>
                    <a:pt x="3569" y="3518"/>
                  </a:cubicBezTo>
                  <a:lnTo>
                    <a:pt x="4300" y="2768"/>
                  </a:lnTo>
                  <a:lnTo>
                    <a:pt x="5032" y="3518"/>
                  </a:lnTo>
                  <a:cubicBezTo>
                    <a:pt x="5455" y="3964"/>
                    <a:pt x="5986" y="4163"/>
                    <a:pt x="6508" y="4163"/>
                  </a:cubicBezTo>
                  <a:cubicBezTo>
                    <a:pt x="7572" y="4163"/>
                    <a:pt x="8601" y="3335"/>
                    <a:pt x="8601" y="2090"/>
                  </a:cubicBezTo>
                  <a:cubicBezTo>
                    <a:pt x="8601" y="832"/>
                    <a:pt x="7571" y="1"/>
                    <a:pt x="650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243674" tIns="243674" rIns="243674" bIns="243674" anchor="ctr" anchorCtr="0">
              <a:noAutofit/>
            </a:bodyPr>
            <a:lstStyle/>
            <a:p>
              <a:endParaRPr sz="4797"/>
            </a:p>
          </p:txBody>
        </p:sp>
        <p:sp>
          <p:nvSpPr>
            <p:cNvPr id="41" name="Google Shape;882;p35">
              <a:extLst>
                <a:ext uri="{FF2B5EF4-FFF2-40B4-BE49-F238E27FC236}">
                  <a16:creationId xmlns:a16="http://schemas.microsoft.com/office/drawing/2014/main" id="{E9C38C22-BDD7-409D-8851-C6E8A9CF3839}"/>
                </a:ext>
              </a:extLst>
            </p:cNvPr>
            <p:cNvSpPr/>
            <p:nvPr/>
          </p:nvSpPr>
          <p:spPr>
            <a:xfrm>
              <a:off x="599875" y="1727525"/>
              <a:ext cx="153475" cy="103875"/>
            </a:xfrm>
            <a:custGeom>
              <a:avLst/>
              <a:gdLst/>
              <a:ahLst/>
              <a:cxnLst/>
              <a:rect l="l" t="t" r="r" b="b"/>
              <a:pathLst>
                <a:path w="6139" h="4155" extrusionOk="0">
                  <a:moveTo>
                    <a:pt x="2082" y="942"/>
                  </a:moveTo>
                  <a:cubicBezTo>
                    <a:pt x="2366" y="942"/>
                    <a:pt x="2656" y="1051"/>
                    <a:pt x="2891" y="1297"/>
                  </a:cubicBezTo>
                  <a:lnTo>
                    <a:pt x="3640" y="2082"/>
                  </a:lnTo>
                  <a:lnTo>
                    <a:pt x="2891" y="2867"/>
                  </a:lnTo>
                  <a:cubicBezTo>
                    <a:pt x="2657" y="3108"/>
                    <a:pt x="2366" y="3215"/>
                    <a:pt x="2082" y="3215"/>
                  </a:cubicBezTo>
                  <a:cubicBezTo>
                    <a:pt x="1501" y="3215"/>
                    <a:pt x="946" y="2765"/>
                    <a:pt x="946" y="2082"/>
                  </a:cubicBezTo>
                  <a:cubicBezTo>
                    <a:pt x="946" y="1399"/>
                    <a:pt x="1501" y="942"/>
                    <a:pt x="2082" y="942"/>
                  </a:cubicBezTo>
                  <a:close/>
                  <a:moveTo>
                    <a:pt x="2088" y="1"/>
                  </a:moveTo>
                  <a:cubicBezTo>
                    <a:pt x="1022" y="1"/>
                    <a:pt x="0" y="824"/>
                    <a:pt x="0" y="2082"/>
                  </a:cubicBezTo>
                  <a:cubicBezTo>
                    <a:pt x="0" y="3327"/>
                    <a:pt x="1021" y="4155"/>
                    <a:pt x="2085" y="4155"/>
                  </a:cubicBezTo>
                  <a:cubicBezTo>
                    <a:pt x="2608" y="4155"/>
                    <a:pt x="3140" y="3956"/>
                    <a:pt x="3569" y="3510"/>
                  </a:cubicBezTo>
                  <a:lnTo>
                    <a:pt x="4300" y="2760"/>
                  </a:lnTo>
                  <a:lnTo>
                    <a:pt x="4943" y="2082"/>
                  </a:lnTo>
                  <a:cubicBezTo>
                    <a:pt x="5621" y="1404"/>
                    <a:pt x="5746" y="1154"/>
                    <a:pt x="6138" y="1012"/>
                  </a:cubicBezTo>
                  <a:cubicBezTo>
                    <a:pt x="5906" y="958"/>
                    <a:pt x="5746" y="744"/>
                    <a:pt x="5746" y="512"/>
                  </a:cubicBezTo>
                  <a:cubicBezTo>
                    <a:pt x="5746" y="316"/>
                    <a:pt x="5853" y="137"/>
                    <a:pt x="6013" y="48"/>
                  </a:cubicBezTo>
                  <a:lnTo>
                    <a:pt x="6013" y="48"/>
                  </a:lnTo>
                  <a:cubicBezTo>
                    <a:pt x="5657" y="137"/>
                    <a:pt x="5317" y="334"/>
                    <a:pt x="5032" y="637"/>
                  </a:cubicBezTo>
                  <a:lnTo>
                    <a:pt x="4300" y="1386"/>
                  </a:lnTo>
                  <a:lnTo>
                    <a:pt x="3569" y="637"/>
                  </a:lnTo>
                  <a:cubicBezTo>
                    <a:pt x="3141" y="198"/>
                    <a:pt x="2609" y="1"/>
                    <a:pt x="2088" y="1"/>
                  </a:cubicBezTo>
                  <a:close/>
                </a:path>
              </a:pathLst>
            </a:custGeom>
            <a:solidFill>
              <a:srgbClr val="000000">
                <a:alpha val="31250"/>
              </a:srgbClr>
            </a:solidFill>
            <a:ln>
              <a:noFill/>
            </a:ln>
          </p:spPr>
          <p:txBody>
            <a:bodyPr spcFirstLastPara="1" wrap="square" lIns="243674" tIns="243674" rIns="243674" bIns="243674" anchor="ctr" anchorCtr="0">
              <a:noAutofit/>
            </a:bodyPr>
            <a:lstStyle/>
            <a:p>
              <a:endParaRPr sz="4797"/>
            </a:p>
          </p:txBody>
        </p:sp>
        <p:sp>
          <p:nvSpPr>
            <p:cNvPr id="42" name="Google Shape;883;p35">
              <a:extLst>
                <a:ext uri="{FF2B5EF4-FFF2-40B4-BE49-F238E27FC236}">
                  <a16:creationId xmlns:a16="http://schemas.microsoft.com/office/drawing/2014/main" id="{58AF1CA7-DD77-4434-A3D8-DB6E97DD2A30}"/>
                </a:ext>
              </a:extLst>
            </p:cNvPr>
            <p:cNvSpPr/>
            <p:nvPr/>
          </p:nvSpPr>
          <p:spPr>
            <a:xfrm>
              <a:off x="599875" y="1727525"/>
              <a:ext cx="215025" cy="103875"/>
            </a:xfrm>
            <a:custGeom>
              <a:avLst/>
              <a:gdLst/>
              <a:ahLst/>
              <a:cxnLst/>
              <a:rect l="l" t="t" r="r" b="b"/>
              <a:pathLst>
                <a:path w="8601" h="4155" extrusionOk="0">
                  <a:moveTo>
                    <a:pt x="0" y="2064"/>
                  </a:moveTo>
                  <a:cubicBezTo>
                    <a:pt x="0" y="2064"/>
                    <a:pt x="0" y="2064"/>
                    <a:pt x="0" y="2064"/>
                  </a:cubicBezTo>
                  <a:lnTo>
                    <a:pt x="0" y="2082"/>
                  </a:lnTo>
                  <a:cubicBezTo>
                    <a:pt x="0" y="2076"/>
                    <a:pt x="0" y="2070"/>
                    <a:pt x="0" y="2064"/>
                  </a:cubicBezTo>
                  <a:close/>
                  <a:moveTo>
                    <a:pt x="2088" y="1"/>
                  </a:moveTo>
                  <a:cubicBezTo>
                    <a:pt x="1027" y="1"/>
                    <a:pt x="10" y="816"/>
                    <a:pt x="0" y="2064"/>
                  </a:cubicBezTo>
                  <a:lnTo>
                    <a:pt x="0" y="2064"/>
                  </a:lnTo>
                  <a:cubicBezTo>
                    <a:pt x="54" y="1817"/>
                    <a:pt x="256" y="1692"/>
                    <a:pt x="461" y="1692"/>
                  </a:cubicBezTo>
                  <a:cubicBezTo>
                    <a:pt x="670" y="1692"/>
                    <a:pt x="883" y="1821"/>
                    <a:pt x="946" y="2082"/>
                  </a:cubicBezTo>
                  <a:cubicBezTo>
                    <a:pt x="946" y="1399"/>
                    <a:pt x="1501" y="942"/>
                    <a:pt x="2082" y="942"/>
                  </a:cubicBezTo>
                  <a:cubicBezTo>
                    <a:pt x="2366" y="942"/>
                    <a:pt x="2656" y="1051"/>
                    <a:pt x="2891" y="1297"/>
                  </a:cubicBezTo>
                  <a:cubicBezTo>
                    <a:pt x="3105" y="1511"/>
                    <a:pt x="4800" y="3278"/>
                    <a:pt x="5032" y="3510"/>
                  </a:cubicBezTo>
                  <a:cubicBezTo>
                    <a:pt x="5455" y="3956"/>
                    <a:pt x="5986" y="4155"/>
                    <a:pt x="6508" y="4155"/>
                  </a:cubicBezTo>
                  <a:cubicBezTo>
                    <a:pt x="7572" y="4155"/>
                    <a:pt x="8601" y="3327"/>
                    <a:pt x="8601" y="2082"/>
                  </a:cubicBezTo>
                  <a:lnTo>
                    <a:pt x="8601" y="2082"/>
                  </a:lnTo>
                  <a:cubicBezTo>
                    <a:pt x="8538" y="2323"/>
                    <a:pt x="8333" y="2444"/>
                    <a:pt x="8128" y="2444"/>
                  </a:cubicBezTo>
                  <a:cubicBezTo>
                    <a:pt x="7923" y="2444"/>
                    <a:pt x="7717" y="2323"/>
                    <a:pt x="7655" y="2082"/>
                  </a:cubicBezTo>
                  <a:cubicBezTo>
                    <a:pt x="7655" y="2765"/>
                    <a:pt x="7091" y="3215"/>
                    <a:pt x="6511" y="3215"/>
                  </a:cubicBezTo>
                  <a:cubicBezTo>
                    <a:pt x="6227" y="3215"/>
                    <a:pt x="5939" y="3108"/>
                    <a:pt x="5710" y="2867"/>
                  </a:cubicBezTo>
                  <a:lnTo>
                    <a:pt x="4943" y="2082"/>
                  </a:lnTo>
                  <a:cubicBezTo>
                    <a:pt x="4889" y="2011"/>
                    <a:pt x="3640" y="726"/>
                    <a:pt x="3569" y="637"/>
                  </a:cubicBezTo>
                  <a:cubicBezTo>
                    <a:pt x="3141" y="198"/>
                    <a:pt x="2609" y="1"/>
                    <a:pt x="208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243674" tIns="243674" rIns="243674" bIns="243674" anchor="ctr" anchorCtr="0">
              <a:noAutofit/>
            </a:bodyPr>
            <a:lstStyle/>
            <a:p>
              <a:endParaRPr sz="4797"/>
            </a:p>
          </p:txBody>
        </p:sp>
        <p:sp>
          <p:nvSpPr>
            <p:cNvPr id="43" name="Google Shape;884;p35">
              <a:extLst>
                <a:ext uri="{FF2B5EF4-FFF2-40B4-BE49-F238E27FC236}">
                  <a16:creationId xmlns:a16="http://schemas.microsoft.com/office/drawing/2014/main" id="{0533C4B7-A030-42B4-9733-08C92DD9B72A}"/>
                </a:ext>
              </a:extLst>
            </p:cNvPr>
            <p:cNvSpPr/>
            <p:nvPr/>
          </p:nvSpPr>
          <p:spPr>
            <a:xfrm>
              <a:off x="599875" y="1727525"/>
              <a:ext cx="154350" cy="102025"/>
            </a:xfrm>
            <a:custGeom>
              <a:avLst/>
              <a:gdLst/>
              <a:ahLst/>
              <a:cxnLst/>
              <a:rect l="l" t="t" r="r" b="b"/>
              <a:pathLst>
                <a:path w="6174" h="4081" extrusionOk="0">
                  <a:moveTo>
                    <a:pt x="0" y="2064"/>
                  </a:moveTo>
                  <a:cubicBezTo>
                    <a:pt x="0" y="2064"/>
                    <a:pt x="0" y="2064"/>
                    <a:pt x="0" y="2064"/>
                  </a:cubicBezTo>
                  <a:lnTo>
                    <a:pt x="0" y="2082"/>
                  </a:lnTo>
                  <a:cubicBezTo>
                    <a:pt x="0" y="2076"/>
                    <a:pt x="0" y="2070"/>
                    <a:pt x="0" y="2064"/>
                  </a:cubicBezTo>
                  <a:close/>
                  <a:moveTo>
                    <a:pt x="2088" y="1"/>
                  </a:moveTo>
                  <a:cubicBezTo>
                    <a:pt x="1027" y="1"/>
                    <a:pt x="10" y="816"/>
                    <a:pt x="0" y="2064"/>
                  </a:cubicBezTo>
                  <a:lnTo>
                    <a:pt x="0" y="2064"/>
                  </a:lnTo>
                  <a:cubicBezTo>
                    <a:pt x="54" y="1817"/>
                    <a:pt x="256" y="1692"/>
                    <a:pt x="461" y="1692"/>
                  </a:cubicBezTo>
                  <a:cubicBezTo>
                    <a:pt x="670" y="1692"/>
                    <a:pt x="883" y="1821"/>
                    <a:pt x="946" y="2082"/>
                  </a:cubicBezTo>
                  <a:cubicBezTo>
                    <a:pt x="946" y="1399"/>
                    <a:pt x="1501" y="942"/>
                    <a:pt x="2082" y="942"/>
                  </a:cubicBezTo>
                  <a:cubicBezTo>
                    <a:pt x="2366" y="942"/>
                    <a:pt x="2656" y="1051"/>
                    <a:pt x="2891" y="1297"/>
                  </a:cubicBezTo>
                  <a:cubicBezTo>
                    <a:pt x="3087" y="1511"/>
                    <a:pt x="4800" y="3278"/>
                    <a:pt x="5032" y="3510"/>
                  </a:cubicBezTo>
                  <a:cubicBezTo>
                    <a:pt x="5317" y="3813"/>
                    <a:pt x="5657" y="3991"/>
                    <a:pt x="5996" y="4081"/>
                  </a:cubicBezTo>
                  <a:cubicBezTo>
                    <a:pt x="5835" y="4009"/>
                    <a:pt x="5746" y="3831"/>
                    <a:pt x="5746" y="3652"/>
                  </a:cubicBezTo>
                  <a:cubicBezTo>
                    <a:pt x="5746" y="3403"/>
                    <a:pt x="5924" y="3189"/>
                    <a:pt x="6174" y="3153"/>
                  </a:cubicBezTo>
                  <a:cubicBezTo>
                    <a:pt x="5996" y="3099"/>
                    <a:pt x="5835" y="3010"/>
                    <a:pt x="5710" y="2867"/>
                  </a:cubicBezTo>
                  <a:lnTo>
                    <a:pt x="4943" y="2082"/>
                  </a:lnTo>
                  <a:cubicBezTo>
                    <a:pt x="4907" y="2029"/>
                    <a:pt x="3640" y="708"/>
                    <a:pt x="3569" y="637"/>
                  </a:cubicBezTo>
                  <a:cubicBezTo>
                    <a:pt x="3141" y="198"/>
                    <a:pt x="2609" y="1"/>
                    <a:pt x="2088" y="1"/>
                  </a:cubicBezTo>
                  <a:close/>
                </a:path>
              </a:pathLst>
            </a:custGeom>
            <a:solidFill>
              <a:srgbClr val="000000">
                <a:alpha val="31250"/>
              </a:srgbClr>
            </a:solidFill>
            <a:ln>
              <a:noFill/>
            </a:ln>
          </p:spPr>
          <p:txBody>
            <a:bodyPr spcFirstLastPara="1" wrap="square" lIns="243674" tIns="243674" rIns="243674" bIns="243674" anchor="ctr" anchorCtr="0">
              <a:noAutofit/>
            </a:bodyPr>
            <a:lstStyle/>
            <a:p>
              <a:endParaRPr sz="4797"/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0" grpId="0"/>
      <p:bldP spid="32" grpId="0"/>
      <p:bldP spid="3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Placeholder 16" descr="A person working on a computer&#10;&#10;Description automatically generated with low confidence">
            <a:extLst>
              <a:ext uri="{FF2B5EF4-FFF2-40B4-BE49-F238E27FC236}">
                <a16:creationId xmlns:a16="http://schemas.microsoft.com/office/drawing/2014/main" id="{7B21BFBE-F9E3-D781-E46A-597D2FF5C1F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736541" y="4572000"/>
            <a:ext cx="13051980" cy="8007927"/>
          </a:xfrm>
        </p:spPr>
      </p:pic>
      <p:grpSp>
        <p:nvGrpSpPr>
          <p:cNvPr id="5" name="Picture Placeholder 3">
            <a:extLst>
              <a:ext uri="{FF2B5EF4-FFF2-40B4-BE49-F238E27FC236}">
                <a16:creationId xmlns:a16="http://schemas.microsoft.com/office/drawing/2014/main" id="{190691F2-04E5-D678-D129-05BC1F32A80A}"/>
              </a:ext>
            </a:extLst>
          </p:cNvPr>
          <p:cNvGrpSpPr/>
          <p:nvPr/>
        </p:nvGrpSpPr>
        <p:grpSpPr>
          <a:xfrm>
            <a:off x="1920637" y="-48126"/>
            <a:ext cx="22505139" cy="13862791"/>
            <a:chOff x="148726" y="274972"/>
            <a:chExt cx="24565691" cy="15132057"/>
          </a:xfrm>
          <a:solidFill>
            <a:srgbClr val="000000"/>
          </a:solidFill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38F9D6EE-5FC7-61EC-AA5F-EAF5C6BF254C}"/>
                </a:ext>
              </a:extLst>
            </p:cNvPr>
            <p:cNvSpPr/>
            <p:nvPr/>
          </p:nvSpPr>
          <p:spPr>
            <a:xfrm>
              <a:off x="148726" y="4138514"/>
              <a:ext cx="24565691" cy="11235013"/>
            </a:xfrm>
            <a:custGeom>
              <a:avLst/>
              <a:gdLst>
                <a:gd name="connsiteX0" fmla="*/ 20481010 w 22101348"/>
                <a:gd name="connsiteY0" fmla="*/ 13399689 h 15091575"/>
                <a:gd name="connsiteX1" fmla="*/ 20481010 w 22101348"/>
                <a:gd name="connsiteY1" fmla="*/ 1648613 h 15091575"/>
                <a:gd name="connsiteX2" fmla="*/ 22101348 w 22101348"/>
                <a:gd name="connsiteY2" fmla="*/ 29315 h 15091575"/>
                <a:gd name="connsiteX3" fmla="*/ 22072040 w 22101348"/>
                <a:gd name="connsiteY3" fmla="*/ 0 h 15091575"/>
                <a:gd name="connsiteX4" fmla="*/ 20451702 w 22101348"/>
                <a:gd name="connsiteY4" fmla="*/ 1620694 h 15091575"/>
                <a:gd name="connsiteX5" fmla="*/ 7634149 w 22101348"/>
                <a:gd name="connsiteY5" fmla="*/ 1620694 h 15091575"/>
                <a:gd name="connsiteX6" fmla="*/ 7613214 w 22101348"/>
                <a:gd name="connsiteY6" fmla="*/ 1620694 h 15091575"/>
                <a:gd name="connsiteX7" fmla="*/ 0 w 22101348"/>
                <a:gd name="connsiteY7" fmla="*/ 1620694 h 15091575"/>
                <a:gd name="connsiteX8" fmla="*/ 0 w 22101348"/>
                <a:gd name="connsiteY8" fmla="*/ 1662572 h 15091575"/>
                <a:gd name="connsiteX9" fmla="*/ 7613214 w 22101348"/>
                <a:gd name="connsiteY9" fmla="*/ 1662572 h 15091575"/>
                <a:gd name="connsiteX10" fmla="*/ 7613214 w 22101348"/>
                <a:gd name="connsiteY10" fmla="*/ 11100565 h 15091575"/>
                <a:gd name="connsiteX11" fmla="*/ 9928580 w 22101348"/>
                <a:gd name="connsiteY11" fmla="*/ 13416440 h 15091575"/>
                <a:gd name="connsiteX12" fmla="*/ 20439140 w 22101348"/>
                <a:gd name="connsiteY12" fmla="*/ 13416440 h 15091575"/>
                <a:gd name="connsiteX13" fmla="*/ 20439140 w 22101348"/>
                <a:gd name="connsiteY13" fmla="*/ 13416440 h 15091575"/>
                <a:gd name="connsiteX14" fmla="*/ 22072040 w 22101348"/>
                <a:gd name="connsiteY14" fmla="*/ 15091575 h 15091575"/>
                <a:gd name="connsiteX15" fmla="*/ 22101348 w 22101348"/>
                <a:gd name="connsiteY15" fmla="*/ 15062261 h 15091575"/>
                <a:gd name="connsiteX16" fmla="*/ 20481010 w 22101348"/>
                <a:gd name="connsiteY16" fmla="*/ 13399689 h 15091575"/>
                <a:gd name="connsiteX17" fmla="*/ 7655083 w 22101348"/>
                <a:gd name="connsiteY17" fmla="*/ 11099169 h 15091575"/>
                <a:gd name="connsiteX18" fmla="*/ 7655083 w 22101348"/>
                <a:gd name="connsiteY18" fmla="*/ 1661176 h 15091575"/>
                <a:gd name="connsiteX19" fmla="*/ 20439140 w 22101348"/>
                <a:gd name="connsiteY19" fmla="*/ 1661176 h 15091575"/>
                <a:gd name="connsiteX20" fmla="*/ 20439140 w 22101348"/>
                <a:gd name="connsiteY20" fmla="*/ 13373166 h 15091575"/>
                <a:gd name="connsiteX21" fmla="*/ 9928580 w 22101348"/>
                <a:gd name="connsiteY21" fmla="*/ 13373166 h 15091575"/>
                <a:gd name="connsiteX22" fmla="*/ 7655083 w 22101348"/>
                <a:gd name="connsiteY22" fmla="*/ 11099169 h 15091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2101348" h="15091575">
                  <a:moveTo>
                    <a:pt x="20481010" y="13399689"/>
                  </a:moveTo>
                  <a:lnTo>
                    <a:pt x="20481010" y="1648613"/>
                  </a:lnTo>
                  <a:lnTo>
                    <a:pt x="22101348" y="29315"/>
                  </a:lnTo>
                  <a:lnTo>
                    <a:pt x="22072040" y="0"/>
                  </a:lnTo>
                  <a:lnTo>
                    <a:pt x="20451702" y="1620694"/>
                  </a:lnTo>
                  <a:lnTo>
                    <a:pt x="7634149" y="1620694"/>
                  </a:lnTo>
                  <a:lnTo>
                    <a:pt x="7613214" y="1620694"/>
                  </a:lnTo>
                  <a:lnTo>
                    <a:pt x="0" y="1620694"/>
                  </a:lnTo>
                  <a:lnTo>
                    <a:pt x="0" y="1662572"/>
                  </a:lnTo>
                  <a:lnTo>
                    <a:pt x="7613214" y="1662572"/>
                  </a:lnTo>
                  <a:lnTo>
                    <a:pt x="7613214" y="11100565"/>
                  </a:lnTo>
                  <a:cubicBezTo>
                    <a:pt x="7613214" y="12377856"/>
                    <a:pt x="8651569" y="13416440"/>
                    <a:pt x="9928580" y="13416440"/>
                  </a:cubicBezTo>
                  <a:lnTo>
                    <a:pt x="20439140" y="13416440"/>
                  </a:lnTo>
                  <a:lnTo>
                    <a:pt x="20439140" y="13416440"/>
                  </a:lnTo>
                  <a:lnTo>
                    <a:pt x="22072040" y="15091575"/>
                  </a:lnTo>
                  <a:lnTo>
                    <a:pt x="22101348" y="15062261"/>
                  </a:lnTo>
                  <a:lnTo>
                    <a:pt x="20481010" y="13399689"/>
                  </a:lnTo>
                  <a:close/>
                  <a:moveTo>
                    <a:pt x="7655083" y="11099169"/>
                  </a:moveTo>
                  <a:lnTo>
                    <a:pt x="7655083" y="1661176"/>
                  </a:lnTo>
                  <a:lnTo>
                    <a:pt x="20439140" y="1661176"/>
                  </a:lnTo>
                  <a:lnTo>
                    <a:pt x="20439140" y="13373166"/>
                  </a:lnTo>
                  <a:lnTo>
                    <a:pt x="9928580" y="13373166"/>
                  </a:lnTo>
                  <a:cubicBezTo>
                    <a:pt x="8675295" y="13373166"/>
                    <a:pt x="7655083" y="12352729"/>
                    <a:pt x="7655083" y="11099169"/>
                  </a:cubicBezTo>
                  <a:close/>
                </a:path>
              </a:pathLst>
            </a:custGeom>
            <a:solidFill>
              <a:schemeClr val="tx2"/>
            </a:solidFill>
            <a:ln w="139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latin typeface="Krona One" panose="02010605030500060004" pitchFamily="2" charset="77"/>
              </a:endParaRPr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B697E5C6-4D37-8FDB-6886-E5F03B621996}"/>
                </a:ext>
              </a:extLst>
            </p:cNvPr>
            <p:cNvSpPr/>
            <p:nvPr/>
          </p:nvSpPr>
          <p:spPr>
            <a:xfrm>
              <a:off x="148726" y="274972"/>
              <a:ext cx="41869" cy="15132057"/>
            </a:xfrm>
            <a:custGeom>
              <a:avLst/>
              <a:gdLst>
                <a:gd name="connsiteX0" fmla="*/ 0 w 41869"/>
                <a:gd name="connsiteY0" fmla="*/ 0 h 15132057"/>
                <a:gd name="connsiteX1" fmla="*/ 41869 w 41869"/>
                <a:gd name="connsiteY1" fmla="*/ 0 h 15132057"/>
                <a:gd name="connsiteX2" fmla="*/ 41869 w 41869"/>
                <a:gd name="connsiteY2" fmla="*/ 15132058 h 15132057"/>
                <a:gd name="connsiteX3" fmla="*/ 0 w 41869"/>
                <a:gd name="connsiteY3" fmla="*/ 15132058 h 15132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869" h="15132057">
                  <a:moveTo>
                    <a:pt x="0" y="0"/>
                  </a:moveTo>
                  <a:lnTo>
                    <a:pt x="41869" y="0"/>
                  </a:lnTo>
                  <a:lnTo>
                    <a:pt x="41869" y="15132058"/>
                  </a:lnTo>
                  <a:lnTo>
                    <a:pt x="0" y="15132058"/>
                  </a:lnTo>
                  <a:close/>
                </a:path>
              </a:pathLst>
            </a:custGeom>
            <a:solidFill>
              <a:schemeClr val="tx2"/>
            </a:solidFill>
            <a:ln w="139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latin typeface="Krona One" panose="02010605030500060004" pitchFamily="2" charset="77"/>
              </a:endParaRPr>
            </a:p>
          </p:txBody>
        </p:sp>
      </p:grpSp>
      <p:sp>
        <p:nvSpPr>
          <p:cNvPr id="22" name="Graphic 5409">
            <a:extLst>
              <a:ext uri="{FF2B5EF4-FFF2-40B4-BE49-F238E27FC236}">
                <a16:creationId xmlns:a16="http://schemas.microsoft.com/office/drawing/2014/main" id="{2600D80F-17F1-13D0-598D-5B1777DD5F59}"/>
              </a:ext>
            </a:extLst>
          </p:cNvPr>
          <p:cNvSpPr/>
          <p:nvPr/>
        </p:nvSpPr>
        <p:spPr>
          <a:xfrm>
            <a:off x="2677560" y="731668"/>
            <a:ext cx="2656175" cy="2852929"/>
          </a:xfrm>
          <a:custGeom>
            <a:avLst/>
            <a:gdLst>
              <a:gd name="connsiteX0" fmla="*/ 342900 w 342900"/>
              <a:gd name="connsiteY0" fmla="*/ 83104 h 368300"/>
              <a:gd name="connsiteX1" fmla="*/ 315278 w 342900"/>
              <a:gd name="connsiteY1" fmla="*/ 46274 h 368300"/>
              <a:gd name="connsiteX2" fmla="*/ 191453 w 342900"/>
              <a:gd name="connsiteY2" fmla="*/ 138821 h 368300"/>
              <a:gd name="connsiteX3" fmla="*/ 191453 w 342900"/>
              <a:gd name="connsiteY3" fmla="*/ 0 h 368300"/>
              <a:gd name="connsiteX4" fmla="*/ 148590 w 342900"/>
              <a:gd name="connsiteY4" fmla="*/ 0 h 368300"/>
              <a:gd name="connsiteX5" fmla="*/ 148590 w 342900"/>
              <a:gd name="connsiteY5" fmla="*/ 135988 h 368300"/>
              <a:gd name="connsiteX6" fmla="*/ 27623 w 342900"/>
              <a:gd name="connsiteY6" fmla="*/ 46274 h 368300"/>
              <a:gd name="connsiteX7" fmla="*/ 0 w 342900"/>
              <a:gd name="connsiteY7" fmla="*/ 83104 h 368300"/>
              <a:gd name="connsiteX8" fmla="*/ 133350 w 342900"/>
              <a:gd name="connsiteY8" fmla="*/ 182261 h 368300"/>
              <a:gd name="connsiteX9" fmla="*/ 0 w 342900"/>
              <a:gd name="connsiteY9" fmla="*/ 281419 h 368300"/>
              <a:gd name="connsiteX10" fmla="*/ 27623 w 342900"/>
              <a:gd name="connsiteY10" fmla="*/ 318249 h 368300"/>
              <a:gd name="connsiteX11" fmla="*/ 148590 w 342900"/>
              <a:gd name="connsiteY11" fmla="*/ 228535 h 368300"/>
              <a:gd name="connsiteX12" fmla="*/ 148590 w 342900"/>
              <a:gd name="connsiteY12" fmla="*/ 368300 h 368300"/>
              <a:gd name="connsiteX13" fmla="*/ 191453 w 342900"/>
              <a:gd name="connsiteY13" fmla="*/ 368300 h 368300"/>
              <a:gd name="connsiteX14" fmla="*/ 191453 w 342900"/>
              <a:gd name="connsiteY14" fmla="*/ 225702 h 368300"/>
              <a:gd name="connsiteX15" fmla="*/ 315278 w 342900"/>
              <a:gd name="connsiteY15" fmla="*/ 318249 h 368300"/>
              <a:gd name="connsiteX16" fmla="*/ 342900 w 342900"/>
              <a:gd name="connsiteY16" fmla="*/ 281419 h 368300"/>
              <a:gd name="connsiteX17" fmla="*/ 210503 w 342900"/>
              <a:gd name="connsiteY17" fmla="*/ 182261 h 368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42900" h="368300">
                <a:moveTo>
                  <a:pt x="342900" y="83104"/>
                </a:moveTo>
                <a:lnTo>
                  <a:pt x="315278" y="46274"/>
                </a:lnTo>
                <a:lnTo>
                  <a:pt x="191453" y="138821"/>
                </a:lnTo>
                <a:lnTo>
                  <a:pt x="191453" y="0"/>
                </a:lnTo>
                <a:lnTo>
                  <a:pt x="148590" y="0"/>
                </a:lnTo>
                <a:lnTo>
                  <a:pt x="148590" y="135988"/>
                </a:lnTo>
                <a:lnTo>
                  <a:pt x="27623" y="46274"/>
                </a:lnTo>
                <a:lnTo>
                  <a:pt x="0" y="83104"/>
                </a:lnTo>
                <a:lnTo>
                  <a:pt x="133350" y="182261"/>
                </a:lnTo>
                <a:lnTo>
                  <a:pt x="0" y="281419"/>
                </a:lnTo>
                <a:lnTo>
                  <a:pt x="27623" y="318249"/>
                </a:lnTo>
                <a:lnTo>
                  <a:pt x="148590" y="228535"/>
                </a:lnTo>
                <a:lnTo>
                  <a:pt x="148590" y="368300"/>
                </a:lnTo>
                <a:lnTo>
                  <a:pt x="191453" y="368300"/>
                </a:lnTo>
                <a:lnTo>
                  <a:pt x="191453" y="225702"/>
                </a:lnTo>
                <a:lnTo>
                  <a:pt x="315278" y="318249"/>
                </a:lnTo>
                <a:lnTo>
                  <a:pt x="342900" y="281419"/>
                </a:lnTo>
                <a:lnTo>
                  <a:pt x="210503" y="182261"/>
                </a:lnTo>
                <a:close/>
              </a:path>
            </a:pathLst>
          </a:custGeom>
          <a:solidFill>
            <a:srgbClr val="FDBD2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algn="r" defTabSz="1828434" rtl="1" eaLnBrk="1" latinLnBrk="0" hangingPunct="1"/>
            <a:endParaRPr lang="en-US" dirty="0">
              <a:latin typeface="Krona One" panose="02010605030500060004" pitchFamily="2" charset="77"/>
            </a:endParaRPr>
          </a:p>
        </p:txBody>
      </p:sp>
      <p:sp>
        <p:nvSpPr>
          <p:cNvPr id="2" name="TextBox 11">
            <a:extLst>
              <a:ext uri="{FF2B5EF4-FFF2-40B4-BE49-F238E27FC236}">
                <a16:creationId xmlns:a16="http://schemas.microsoft.com/office/drawing/2014/main" id="{3064F884-F6A3-D530-77D2-91C6A29B1140}"/>
              </a:ext>
            </a:extLst>
          </p:cNvPr>
          <p:cNvSpPr txBox="1"/>
          <p:nvPr/>
        </p:nvSpPr>
        <p:spPr>
          <a:xfrm rot="16200000">
            <a:off x="-3746864" y="5595352"/>
            <a:ext cx="9728728" cy="16062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>
              <a:lnSpc>
                <a:spcPts val="13397"/>
              </a:lnSpc>
            </a:pPr>
            <a:r>
              <a:rPr lang="ar-SA" sz="9569" dirty="0">
                <a:solidFill>
                  <a:srgbClr val="143440"/>
                </a:solidFill>
              </a:rPr>
              <a:t>الوحدة الخامسة</a:t>
            </a:r>
            <a:endParaRPr lang="en-US" sz="9569" dirty="0">
              <a:solidFill>
                <a:srgbClr val="143440"/>
              </a:solidFill>
            </a:endParaRPr>
          </a:p>
        </p:txBody>
      </p:sp>
      <p:sp>
        <p:nvSpPr>
          <p:cNvPr id="4" name="TextBox 12">
            <a:extLst>
              <a:ext uri="{FF2B5EF4-FFF2-40B4-BE49-F238E27FC236}">
                <a16:creationId xmlns:a16="http://schemas.microsoft.com/office/drawing/2014/main" id="{3373434D-17B0-6EFD-CC09-8C00A37EF40D}"/>
              </a:ext>
            </a:extLst>
          </p:cNvPr>
          <p:cNvSpPr txBox="1"/>
          <p:nvPr/>
        </p:nvSpPr>
        <p:spPr>
          <a:xfrm>
            <a:off x="5333735" y="891509"/>
            <a:ext cx="16404712" cy="27084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/>
            <a:r>
              <a:rPr lang="ar-SA" sz="8800" b="1" dirty="0">
                <a:solidFill>
                  <a:srgbClr val="143440"/>
                </a:solidFill>
              </a:rPr>
              <a:t>الدرس الرابع</a:t>
            </a:r>
          </a:p>
          <a:p>
            <a:pPr algn="ctr" rtl="1"/>
            <a:r>
              <a:rPr lang="ar-SA" sz="8800" b="1" dirty="0">
                <a:solidFill>
                  <a:srgbClr val="143440"/>
                </a:solidFill>
              </a:rPr>
              <a:t>مهارة تحديد مراحل وخطوات البحث العلمي</a:t>
            </a:r>
            <a:endParaRPr lang="en-US" sz="8800" b="1" dirty="0">
              <a:solidFill>
                <a:srgbClr val="14344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66874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7">
            <a:extLst>
              <a:ext uri="{FF2B5EF4-FFF2-40B4-BE49-F238E27FC236}">
                <a16:creationId xmlns:a16="http://schemas.microsoft.com/office/drawing/2014/main" id="{BAA36A6B-31AA-1C0A-2821-ED66E1C57F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4377650" cy="13716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9">
            <a:extLst>
              <a:ext uri="{FF2B5EF4-FFF2-40B4-BE49-F238E27FC236}">
                <a16:creationId xmlns:a16="http://schemas.microsoft.com/office/drawing/2014/main" id="{B321A716-70E5-C041-6F15-3738F90C4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4377650" cy="13716000"/>
          </a:xfrm>
          <a:prstGeom prst="rect">
            <a:avLst/>
          </a:prstGeom>
          <a:solidFill>
            <a:schemeClr val="accent4">
              <a:lumMod val="40000"/>
              <a:lumOff val="60000"/>
              <a:alpha val="35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: Shape 11">
            <a:extLst>
              <a:ext uri="{FF2B5EF4-FFF2-40B4-BE49-F238E27FC236}">
                <a16:creationId xmlns:a16="http://schemas.microsoft.com/office/drawing/2014/main" id="{6F100B5F-F021-E950-65A6-0AD765FF8C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3756552">
            <a:off x="6184478" y="1503248"/>
            <a:ext cx="11493346" cy="11098699"/>
          </a:xfrm>
          <a:custGeom>
            <a:avLst/>
            <a:gdLst>
              <a:gd name="connsiteX0" fmla="*/ 2531073 w 4828010"/>
              <a:gd name="connsiteY0" fmla="*/ 0 h 4873559"/>
              <a:gd name="connsiteX1" fmla="*/ 3937963 w 4828010"/>
              <a:gd name="connsiteY1" fmla="*/ 437433 h 4873559"/>
              <a:gd name="connsiteX2" fmla="*/ 4806231 w 4828010"/>
              <a:gd name="connsiteY2" fmla="*/ 1773180 h 4873559"/>
              <a:gd name="connsiteX3" fmla="*/ 4448644 w 4828010"/>
              <a:gd name="connsiteY3" fmla="*/ 3933235 h 4873559"/>
              <a:gd name="connsiteX4" fmla="*/ 3192542 w 4828010"/>
              <a:gd name="connsiteY4" fmla="*/ 4716168 h 4873559"/>
              <a:gd name="connsiteX5" fmla="*/ 937448 w 4828010"/>
              <a:gd name="connsiteY5" fmla="*/ 4547691 h 4873559"/>
              <a:gd name="connsiteX6" fmla="*/ 12348 w 4828010"/>
              <a:gd name="connsiteY6" fmla="*/ 3026750 h 4873559"/>
              <a:gd name="connsiteX7" fmla="*/ 553508 w 4828010"/>
              <a:gd name="connsiteY7" fmla="*/ 740383 h 4873559"/>
              <a:gd name="connsiteX8" fmla="*/ 2531073 w 4828010"/>
              <a:gd name="connsiteY8" fmla="*/ 0 h 4873559"/>
              <a:gd name="connsiteX0" fmla="*/ 2531073 w 4828010"/>
              <a:gd name="connsiteY0" fmla="*/ 0 h 4853896"/>
              <a:gd name="connsiteX1" fmla="*/ 3937963 w 4828010"/>
              <a:gd name="connsiteY1" fmla="*/ 437433 h 4853896"/>
              <a:gd name="connsiteX2" fmla="*/ 4806231 w 4828010"/>
              <a:gd name="connsiteY2" fmla="*/ 1773180 h 4853896"/>
              <a:gd name="connsiteX3" fmla="*/ 4448644 w 4828010"/>
              <a:gd name="connsiteY3" fmla="*/ 3933235 h 4853896"/>
              <a:gd name="connsiteX4" fmla="*/ 3192542 w 4828010"/>
              <a:gd name="connsiteY4" fmla="*/ 4716168 h 4853896"/>
              <a:gd name="connsiteX5" fmla="*/ 1075671 w 4828010"/>
              <a:gd name="connsiteY5" fmla="*/ 4473263 h 4853896"/>
              <a:gd name="connsiteX6" fmla="*/ 12348 w 4828010"/>
              <a:gd name="connsiteY6" fmla="*/ 3026750 h 4853896"/>
              <a:gd name="connsiteX7" fmla="*/ 553508 w 4828010"/>
              <a:gd name="connsiteY7" fmla="*/ 740383 h 4853896"/>
              <a:gd name="connsiteX8" fmla="*/ 2531073 w 4828010"/>
              <a:gd name="connsiteY8" fmla="*/ 0 h 4853896"/>
              <a:gd name="connsiteX0" fmla="*/ 2531073 w 4828010"/>
              <a:gd name="connsiteY0" fmla="*/ 0 h 4852652"/>
              <a:gd name="connsiteX1" fmla="*/ 3937963 w 4828010"/>
              <a:gd name="connsiteY1" fmla="*/ 437433 h 4852652"/>
              <a:gd name="connsiteX2" fmla="*/ 4806231 w 4828010"/>
              <a:gd name="connsiteY2" fmla="*/ 1773180 h 4852652"/>
              <a:gd name="connsiteX3" fmla="*/ 4448644 w 4828010"/>
              <a:gd name="connsiteY3" fmla="*/ 3933235 h 4852652"/>
              <a:gd name="connsiteX4" fmla="*/ 3192542 w 4828010"/>
              <a:gd name="connsiteY4" fmla="*/ 4716168 h 4852652"/>
              <a:gd name="connsiteX5" fmla="*/ 1160732 w 4828010"/>
              <a:gd name="connsiteY5" fmla="*/ 4467947 h 4852652"/>
              <a:gd name="connsiteX6" fmla="*/ 12348 w 4828010"/>
              <a:gd name="connsiteY6" fmla="*/ 3026750 h 4852652"/>
              <a:gd name="connsiteX7" fmla="*/ 553508 w 4828010"/>
              <a:gd name="connsiteY7" fmla="*/ 740383 h 4852652"/>
              <a:gd name="connsiteX8" fmla="*/ 2531073 w 4828010"/>
              <a:gd name="connsiteY8" fmla="*/ 0 h 4852652"/>
              <a:gd name="connsiteX0" fmla="*/ 2531073 w 4828010"/>
              <a:gd name="connsiteY0" fmla="*/ 0 h 4852652"/>
              <a:gd name="connsiteX1" fmla="*/ 3937963 w 4828010"/>
              <a:gd name="connsiteY1" fmla="*/ 437433 h 4852652"/>
              <a:gd name="connsiteX2" fmla="*/ 4806231 w 4828010"/>
              <a:gd name="connsiteY2" fmla="*/ 1773180 h 4852652"/>
              <a:gd name="connsiteX3" fmla="*/ 4448644 w 4828010"/>
              <a:gd name="connsiteY3" fmla="*/ 3933235 h 4852652"/>
              <a:gd name="connsiteX4" fmla="*/ 3192542 w 4828010"/>
              <a:gd name="connsiteY4" fmla="*/ 4716168 h 4852652"/>
              <a:gd name="connsiteX5" fmla="*/ 1160732 w 4828010"/>
              <a:gd name="connsiteY5" fmla="*/ 4467947 h 4852652"/>
              <a:gd name="connsiteX6" fmla="*/ 12348 w 4828010"/>
              <a:gd name="connsiteY6" fmla="*/ 3026750 h 4852652"/>
              <a:gd name="connsiteX7" fmla="*/ 553508 w 4828010"/>
              <a:gd name="connsiteY7" fmla="*/ 740383 h 4852652"/>
              <a:gd name="connsiteX8" fmla="*/ 2531073 w 4828010"/>
              <a:gd name="connsiteY8" fmla="*/ 0 h 4852652"/>
              <a:gd name="connsiteX0" fmla="*/ 2460239 w 4757176"/>
              <a:gd name="connsiteY0" fmla="*/ 0 h 4850182"/>
              <a:gd name="connsiteX1" fmla="*/ 3867129 w 4757176"/>
              <a:gd name="connsiteY1" fmla="*/ 437433 h 4850182"/>
              <a:gd name="connsiteX2" fmla="*/ 4735397 w 4757176"/>
              <a:gd name="connsiteY2" fmla="*/ 1773180 h 4850182"/>
              <a:gd name="connsiteX3" fmla="*/ 4377810 w 4757176"/>
              <a:gd name="connsiteY3" fmla="*/ 3933235 h 4850182"/>
              <a:gd name="connsiteX4" fmla="*/ 3121708 w 4757176"/>
              <a:gd name="connsiteY4" fmla="*/ 4716168 h 4850182"/>
              <a:gd name="connsiteX5" fmla="*/ 1089898 w 4757176"/>
              <a:gd name="connsiteY5" fmla="*/ 4467947 h 4850182"/>
              <a:gd name="connsiteX6" fmla="*/ 15942 w 4757176"/>
              <a:gd name="connsiteY6" fmla="*/ 3101178 h 4850182"/>
              <a:gd name="connsiteX7" fmla="*/ 482674 w 4757176"/>
              <a:gd name="connsiteY7" fmla="*/ 740383 h 4850182"/>
              <a:gd name="connsiteX8" fmla="*/ 2460239 w 4757176"/>
              <a:gd name="connsiteY8" fmla="*/ 0 h 4850182"/>
              <a:gd name="connsiteX0" fmla="*/ 2460239 w 4757176"/>
              <a:gd name="connsiteY0" fmla="*/ 0 h 4850182"/>
              <a:gd name="connsiteX1" fmla="*/ 3867129 w 4757176"/>
              <a:gd name="connsiteY1" fmla="*/ 437433 h 4850182"/>
              <a:gd name="connsiteX2" fmla="*/ 4735397 w 4757176"/>
              <a:gd name="connsiteY2" fmla="*/ 1773180 h 4850182"/>
              <a:gd name="connsiteX3" fmla="*/ 4377810 w 4757176"/>
              <a:gd name="connsiteY3" fmla="*/ 3933235 h 4850182"/>
              <a:gd name="connsiteX4" fmla="*/ 3121708 w 4757176"/>
              <a:gd name="connsiteY4" fmla="*/ 4716168 h 4850182"/>
              <a:gd name="connsiteX5" fmla="*/ 1089898 w 4757176"/>
              <a:gd name="connsiteY5" fmla="*/ 4467947 h 4850182"/>
              <a:gd name="connsiteX6" fmla="*/ 15942 w 4757176"/>
              <a:gd name="connsiteY6" fmla="*/ 3101178 h 4850182"/>
              <a:gd name="connsiteX7" fmla="*/ 482674 w 4757176"/>
              <a:gd name="connsiteY7" fmla="*/ 740383 h 4850182"/>
              <a:gd name="connsiteX8" fmla="*/ 2460239 w 4757176"/>
              <a:gd name="connsiteY8" fmla="*/ 0 h 4850182"/>
              <a:gd name="connsiteX0" fmla="*/ 2484014 w 4780951"/>
              <a:gd name="connsiteY0" fmla="*/ 0 h 4850182"/>
              <a:gd name="connsiteX1" fmla="*/ 3890904 w 4780951"/>
              <a:gd name="connsiteY1" fmla="*/ 437433 h 4850182"/>
              <a:gd name="connsiteX2" fmla="*/ 4759172 w 4780951"/>
              <a:gd name="connsiteY2" fmla="*/ 1773180 h 4850182"/>
              <a:gd name="connsiteX3" fmla="*/ 4401585 w 4780951"/>
              <a:gd name="connsiteY3" fmla="*/ 3933235 h 4850182"/>
              <a:gd name="connsiteX4" fmla="*/ 3145483 w 4780951"/>
              <a:gd name="connsiteY4" fmla="*/ 4716168 h 4850182"/>
              <a:gd name="connsiteX5" fmla="*/ 1113673 w 4780951"/>
              <a:gd name="connsiteY5" fmla="*/ 4467947 h 4850182"/>
              <a:gd name="connsiteX6" fmla="*/ 39717 w 4780951"/>
              <a:gd name="connsiteY6" fmla="*/ 3101178 h 4850182"/>
              <a:gd name="connsiteX7" fmla="*/ 506449 w 4780951"/>
              <a:gd name="connsiteY7" fmla="*/ 740383 h 4850182"/>
              <a:gd name="connsiteX8" fmla="*/ 2484014 w 4780951"/>
              <a:gd name="connsiteY8" fmla="*/ 0 h 4850182"/>
              <a:gd name="connsiteX0" fmla="*/ 2484014 w 4780127"/>
              <a:gd name="connsiteY0" fmla="*/ 0 h 4850182"/>
              <a:gd name="connsiteX1" fmla="*/ 3890904 w 4780127"/>
              <a:gd name="connsiteY1" fmla="*/ 437433 h 4850182"/>
              <a:gd name="connsiteX2" fmla="*/ 4759172 w 4780127"/>
              <a:gd name="connsiteY2" fmla="*/ 1773180 h 4850182"/>
              <a:gd name="connsiteX3" fmla="*/ 4390953 w 4780127"/>
              <a:gd name="connsiteY3" fmla="*/ 3805644 h 4850182"/>
              <a:gd name="connsiteX4" fmla="*/ 3145483 w 4780127"/>
              <a:gd name="connsiteY4" fmla="*/ 4716168 h 4850182"/>
              <a:gd name="connsiteX5" fmla="*/ 1113673 w 4780127"/>
              <a:gd name="connsiteY5" fmla="*/ 4467947 h 4850182"/>
              <a:gd name="connsiteX6" fmla="*/ 39717 w 4780127"/>
              <a:gd name="connsiteY6" fmla="*/ 3101178 h 4850182"/>
              <a:gd name="connsiteX7" fmla="*/ 506449 w 4780127"/>
              <a:gd name="connsiteY7" fmla="*/ 740383 h 4850182"/>
              <a:gd name="connsiteX8" fmla="*/ 2484014 w 4780127"/>
              <a:gd name="connsiteY8" fmla="*/ 0 h 4850182"/>
              <a:gd name="connsiteX0" fmla="*/ 2484014 w 4778010"/>
              <a:gd name="connsiteY0" fmla="*/ 0 h 4846926"/>
              <a:gd name="connsiteX1" fmla="*/ 3890904 w 4778010"/>
              <a:gd name="connsiteY1" fmla="*/ 437433 h 4846926"/>
              <a:gd name="connsiteX2" fmla="*/ 4759172 w 4778010"/>
              <a:gd name="connsiteY2" fmla="*/ 1773180 h 4846926"/>
              <a:gd name="connsiteX3" fmla="*/ 4390953 w 4778010"/>
              <a:gd name="connsiteY3" fmla="*/ 3805644 h 4846926"/>
              <a:gd name="connsiteX4" fmla="*/ 3343914 w 4778010"/>
              <a:gd name="connsiteY4" fmla="*/ 4712128 h 4846926"/>
              <a:gd name="connsiteX5" fmla="*/ 1113673 w 4778010"/>
              <a:gd name="connsiteY5" fmla="*/ 4467947 h 4846926"/>
              <a:gd name="connsiteX6" fmla="*/ 39717 w 4778010"/>
              <a:gd name="connsiteY6" fmla="*/ 3101178 h 4846926"/>
              <a:gd name="connsiteX7" fmla="*/ 506449 w 4778010"/>
              <a:gd name="connsiteY7" fmla="*/ 740383 h 4846926"/>
              <a:gd name="connsiteX8" fmla="*/ 2484014 w 4778010"/>
              <a:gd name="connsiteY8" fmla="*/ 0 h 4846926"/>
              <a:gd name="connsiteX0" fmla="*/ 2484014 w 4782503"/>
              <a:gd name="connsiteY0" fmla="*/ 0 h 4846926"/>
              <a:gd name="connsiteX1" fmla="*/ 3890904 w 4782503"/>
              <a:gd name="connsiteY1" fmla="*/ 437433 h 4846926"/>
              <a:gd name="connsiteX2" fmla="*/ 4759172 w 4782503"/>
              <a:gd name="connsiteY2" fmla="*/ 1773180 h 4846926"/>
              <a:gd name="connsiteX3" fmla="*/ 4450482 w 4782503"/>
              <a:gd name="connsiteY3" fmla="*/ 3688481 h 4846926"/>
              <a:gd name="connsiteX4" fmla="*/ 3343914 w 4782503"/>
              <a:gd name="connsiteY4" fmla="*/ 4712128 h 4846926"/>
              <a:gd name="connsiteX5" fmla="*/ 1113673 w 4782503"/>
              <a:gd name="connsiteY5" fmla="*/ 4467947 h 4846926"/>
              <a:gd name="connsiteX6" fmla="*/ 39717 w 4782503"/>
              <a:gd name="connsiteY6" fmla="*/ 3101178 h 4846926"/>
              <a:gd name="connsiteX7" fmla="*/ 506449 w 4782503"/>
              <a:gd name="connsiteY7" fmla="*/ 740383 h 4846926"/>
              <a:gd name="connsiteX8" fmla="*/ 2484014 w 4782503"/>
              <a:gd name="connsiteY8" fmla="*/ 0 h 4846926"/>
              <a:gd name="connsiteX0" fmla="*/ 2484014 w 4784889"/>
              <a:gd name="connsiteY0" fmla="*/ 0 h 4846926"/>
              <a:gd name="connsiteX1" fmla="*/ 3890904 w 4784889"/>
              <a:gd name="connsiteY1" fmla="*/ 437433 h 4846926"/>
              <a:gd name="connsiteX2" fmla="*/ 4759172 w 4784889"/>
              <a:gd name="connsiteY2" fmla="*/ 1773180 h 4846926"/>
              <a:gd name="connsiteX3" fmla="*/ 4474294 w 4784889"/>
              <a:gd name="connsiteY3" fmla="*/ 3676361 h 4846926"/>
              <a:gd name="connsiteX4" fmla="*/ 3343914 w 4784889"/>
              <a:gd name="connsiteY4" fmla="*/ 4712128 h 4846926"/>
              <a:gd name="connsiteX5" fmla="*/ 1113673 w 4784889"/>
              <a:gd name="connsiteY5" fmla="*/ 4467947 h 4846926"/>
              <a:gd name="connsiteX6" fmla="*/ 39717 w 4784889"/>
              <a:gd name="connsiteY6" fmla="*/ 3101178 h 4846926"/>
              <a:gd name="connsiteX7" fmla="*/ 506449 w 4784889"/>
              <a:gd name="connsiteY7" fmla="*/ 740383 h 4846926"/>
              <a:gd name="connsiteX8" fmla="*/ 2484014 w 4784889"/>
              <a:gd name="connsiteY8" fmla="*/ 0 h 4846926"/>
              <a:gd name="connsiteX0" fmla="*/ 2484014 w 4784889"/>
              <a:gd name="connsiteY0" fmla="*/ 0 h 4860980"/>
              <a:gd name="connsiteX1" fmla="*/ 3890904 w 4784889"/>
              <a:gd name="connsiteY1" fmla="*/ 437433 h 4860980"/>
              <a:gd name="connsiteX2" fmla="*/ 4759172 w 4784889"/>
              <a:gd name="connsiteY2" fmla="*/ 1773180 h 4860980"/>
              <a:gd name="connsiteX3" fmla="*/ 4474294 w 4784889"/>
              <a:gd name="connsiteY3" fmla="*/ 3676361 h 4860980"/>
              <a:gd name="connsiteX4" fmla="*/ 3343914 w 4784889"/>
              <a:gd name="connsiteY4" fmla="*/ 4712128 h 4860980"/>
              <a:gd name="connsiteX5" fmla="*/ 1097799 w 4784889"/>
              <a:gd name="connsiteY5" fmla="*/ 4524510 h 4860980"/>
              <a:gd name="connsiteX6" fmla="*/ 39717 w 4784889"/>
              <a:gd name="connsiteY6" fmla="*/ 3101178 h 4860980"/>
              <a:gd name="connsiteX7" fmla="*/ 506449 w 4784889"/>
              <a:gd name="connsiteY7" fmla="*/ 740383 h 4860980"/>
              <a:gd name="connsiteX8" fmla="*/ 2484014 w 4784889"/>
              <a:gd name="connsiteY8" fmla="*/ 0 h 4860980"/>
              <a:gd name="connsiteX0" fmla="*/ 2484014 w 4783308"/>
              <a:gd name="connsiteY0" fmla="*/ 0 h 4860981"/>
              <a:gd name="connsiteX1" fmla="*/ 3890904 w 4783308"/>
              <a:gd name="connsiteY1" fmla="*/ 437433 h 4860981"/>
              <a:gd name="connsiteX2" fmla="*/ 4759172 w 4783308"/>
              <a:gd name="connsiteY2" fmla="*/ 1773180 h 4860981"/>
              <a:gd name="connsiteX3" fmla="*/ 4474294 w 4783308"/>
              <a:gd name="connsiteY3" fmla="*/ 3676361 h 4860981"/>
              <a:gd name="connsiteX4" fmla="*/ 3443129 w 4783308"/>
              <a:gd name="connsiteY4" fmla="*/ 4712129 h 4860981"/>
              <a:gd name="connsiteX5" fmla="*/ 1097799 w 4783308"/>
              <a:gd name="connsiteY5" fmla="*/ 4524510 h 4860981"/>
              <a:gd name="connsiteX6" fmla="*/ 39717 w 4783308"/>
              <a:gd name="connsiteY6" fmla="*/ 3101178 h 4860981"/>
              <a:gd name="connsiteX7" fmla="*/ 506449 w 4783308"/>
              <a:gd name="connsiteY7" fmla="*/ 740383 h 4860981"/>
              <a:gd name="connsiteX8" fmla="*/ 2484014 w 4783308"/>
              <a:gd name="connsiteY8" fmla="*/ 0 h 4860981"/>
              <a:gd name="connsiteX0" fmla="*/ 2484014 w 4783308"/>
              <a:gd name="connsiteY0" fmla="*/ 0 h 4821502"/>
              <a:gd name="connsiteX1" fmla="*/ 3890904 w 4783308"/>
              <a:gd name="connsiteY1" fmla="*/ 437433 h 4821502"/>
              <a:gd name="connsiteX2" fmla="*/ 4759172 w 4783308"/>
              <a:gd name="connsiteY2" fmla="*/ 1773180 h 4821502"/>
              <a:gd name="connsiteX3" fmla="*/ 4474294 w 4783308"/>
              <a:gd name="connsiteY3" fmla="*/ 3676361 h 4821502"/>
              <a:gd name="connsiteX4" fmla="*/ 3443129 w 4783308"/>
              <a:gd name="connsiteY4" fmla="*/ 4712129 h 4821502"/>
              <a:gd name="connsiteX5" fmla="*/ 1097799 w 4783308"/>
              <a:gd name="connsiteY5" fmla="*/ 4524510 h 4821502"/>
              <a:gd name="connsiteX6" fmla="*/ 39717 w 4783308"/>
              <a:gd name="connsiteY6" fmla="*/ 3101178 h 4821502"/>
              <a:gd name="connsiteX7" fmla="*/ 506449 w 4783308"/>
              <a:gd name="connsiteY7" fmla="*/ 740383 h 4821502"/>
              <a:gd name="connsiteX8" fmla="*/ 2484014 w 4783308"/>
              <a:gd name="connsiteY8" fmla="*/ 0 h 4821502"/>
              <a:gd name="connsiteX0" fmla="*/ 2484014 w 4783308"/>
              <a:gd name="connsiteY0" fmla="*/ 0 h 4821502"/>
              <a:gd name="connsiteX1" fmla="*/ 3890904 w 4783308"/>
              <a:gd name="connsiteY1" fmla="*/ 437433 h 4821502"/>
              <a:gd name="connsiteX2" fmla="*/ 4759172 w 4783308"/>
              <a:gd name="connsiteY2" fmla="*/ 1773180 h 4821502"/>
              <a:gd name="connsiteX3" fmla="*/ 4474294 w 4783308"/>
              <a:gd name="connsiteY3" fmla="*/ 3676361 h 4821502"/>
              <a:gd name="connsiteX4" fmla="*/ 3443129 w 4783308"/>
              <a:gd name="connsiteY4" fmla="*/ 4712129 h 4821502"/>
              <a:gd name="connsiteX5" fmla="*/ 1097799 w 4783308"/>
              <a:gd name="connsiteY5" fmla="*/ 4524510 h 4821502"/>
              <a:gd name="connsiteX6" fmla="*/ 39717 w 4783308"/>
              <a:gd name="connsiteY6" fmla="*/ 3101178 h 4821502"/>
              <a:gd name="connsiteX7" fmla="*/ 506449 w 4783308"/>
              <a:gd name="connsiteY7" fmla="*/ 740383 h 4821502"/>
              <a:gd name="connsiteX8" fmla="*/ 2484014 w 4783308"/>
              <a:gd name="connsiteY8" fmla="*/ 0 h 4821502"/>
              <a:gd name="connsiteX0" fmla="*/ 2532073 w 4784141"/>
              <a:gd name="connsiteY0" fmla="*/ 0 h 4773425"/>
              <a:gd name="connsiteX1" fmla="*/ 3891737 w 4784141"/>
              <a:gd name="connsiteY1" fmla="*/ 389356 h 4773425"/>
              <a:gd name="connsiteX2" fmla="*/ 4760005 w 4784141"/>
              <a:gd name="connsiteY2" fmla="*/ 1725103 h 4773425"/>
              <a:gd name="connsiteX3" fmla="*/ 4475127 w 4784141"/>
              <a:gd name="connsiteY3" fmla="*/ 3628284 h 4773425"/>
              <a:gd name="connsiteX4" fmla="*/ 3443962 w 4784141"/>
              <a:gd name="connsiteY4" fmla="*/ 4664052 h 4773425"/>
              <a:gd name="connsiteX5" fmla="*/ 1098632 w 4784141"/>
              <a:gd name="connsiteY5" fmla="*/ 4476433 h 4773425"/>
              <a:gd name="connsiteX6" fmla="*/ 40550 w 4784141"/>
              <a:gd name="connsiteY6" fmla="*/ 3053101 h 4773425"/>
              <a:gd name="connsiteX7" fmla="*/ 507282 w 4784141"/>
              <a:gd name="connsiteY7" fmla="*/ 692306 h 4773425"/>
              <a:gd name="connsiteX8" fmla="*/ 2532073 w 4784141"/>
              <a:gd name="connsiteY8" fmla="*/ 0 h 4773425"/>
              <a:gd name="connsiteX0" fmla="*/ 2532073 w 4784141"/>
              <a:gd name="connsiteY0" fmla="*/ 491 h 4773916"/>
              <a:gd name="connsiteX1" fmla="*/ 3891737 w 4784141"/>
              <a:gd name="connsiteY1" fmla="*/ 389847 h 4773916"/>
              <a:gd name="connsiteX2" fmla="*/ 4760005 w 4784141"/>
              <a:gd name="connsiteY2" fmla="*/ 1725594 h 4773916"/>
              <a:gd name="connsiteX3" fmla="*/ 4475127 w 4784141"/>
              <a:gd name="connsiteY3" fmla="*/ 3628775 h 4773916"/>
              <a:gd name="connsiteX4" fmla="*/ 3443962 w 4784141"/>
              <a:gd name="connsiteY4" fmla="*/ 4664543 h 4773916"/>
              <a:gd name="connsiteX5" fmla="*/ 1098632 w 4784141"/>
              <a:gd name="connsiteY5" fmla="*/ 4476924 h 4773916"/>
              <a:gd name="connsiteX6" fmla="*/ 40550 w 4784141"/>
              <a:gd name="connsiteY6" fmla="*/ 3053592 h 4773916"/>
              <a:gd name="connsiteX7" fmla="*/ 507282 w 4784141"/>
              <a:gd name="connsiteY7" fmla="*/ 692797 h 4773916"/>
              <a:gd name="connsiteX8" fmla="*/ 2532073 w 4784141"/>
              <a:gd name="connsiteY8" fmla="*/ 491 h 4773916"/>
              <a:gd name="connsiteX0" fmla="*/ 2532073 w 4784141"/>
              <a:gd name="connsiteY0" fmla="*/ 491 h 4773916"/>
              <a:gd name="connsiteX1" fmla="*/ 3891737 w 4784141"/>
              <a:gd name="connsiteY1" fmla="*/ 389847 h 4773916"/>
              <a:gd name="connsiteX2" fmla="*/ 4760005 w 4784141"/>
              <a:gd name="connsiteY2" fmla="*/ 1725594 h 4773916"/>
              <a:gd name="connsiteX3" fmla="*/ 4475127 w 4784141"/>
              <a:gd name="connsiteY3" fmla="*/ 3628775 h 4773916"/>
              <a:gd name="connsiteX4" fmla="*/ 3443962 w 4784141"/>
              <a:gd name="connsiteY4" fmla="*/ 4664543 h 4773916"/>
              <a:gd name="connsiteX5" fmla="*/ 1098632 w 4784141"/>
              <a:gd name="connsiteY5" fmla="*/ 4476924 h 4773916"/>
              <a:gd name="connsiteX6" fmla="*/ 40550 w 4784141"/>
              <a:gd name="connsiteY6" fmla="*/ 3053592 h 4773916"/>
              <a:gd name="connsiteX7" fmla="*/ 507282 w 4784141"/>
              <a:gd name="connsiteY7" fmla="*/ 692797 h 4773916"/>
              <a:gd name="connsiteX8" fmla="*/ 2532073 w 4784141"/>
              <a:gd name="connsiteY8" fmla="*/ 491 h 4773916"/>
              <a:gd name="connsiteX0" fmla="*/ 2558783 w 4784614"/>
              <a:gd name="connsiteY0" fmla="*/ 525 h 4757924"/>
              <a:gd name="connsiteX1" fmla="*/ 3892210 w 4784614"/>
              <a:gd name="connsiteY1" fmla="*/ 373855 h 4757924"/>
              <a:gd name="connsiteX2" fmla="*/ 4760478 w 4784614"/>
              <a:gd name="connsiteY2" fmla="*/ 1709602 h 4757924"/>
              <a:gd name="connsiteX3" fmla="*/ 4475600 w 4784614"/>
              <a:gd name="connsiteY3" fmla="*/ 3612783 h 4757924"/>
              <a:gd name="connsiteX4" fmla="*/ 3444435 w 4784614"/>
              <a:gd name="connsiteY4" fmla="*/ 4648551 h 4757924"/>
              <a:gd name="connsiteX5" fmla="*/ 1099105 w 4784614"/>
              <a:gd name="connsiteY5" fmla="*/ 4460932 h 4757924"/>
              <a:gd name="connsiteX6" fmla="*/ 41023 w 4784614"/>
              <a:gd name="connsiteY6" fmla="*/ 3037600 h 4757924"/>
              <a:gd name="connsiteX7" fmla="*/ 507755 w 4784614"/>
              <a:gd name="connsiteY7" fmla="*/ 676805 h 4757924"/>
              <a:gd name="connsiteX8" fmla="*/ 2558783 w 4784614"/>
              <a:gd name="connsiteY8" fmla="*/ 525 h 4757924"/>
              <a:gd name="connsiteX0" fmla="*/ 2558783 w 4784614"/>
              <a:gd name="connsiteY0" fmla="*/ 408 h 4757807"/>
              <a:gd name="connsiteX1" fmla="*/ 3907953 w 4784614"/>
              <a:gd name="connsiteY1" fmla="*/ 443183 h 4757807"/>
              <a:gd name="connsiteX2" fmla="*/ 4760478 w 4784614"/>
              <a:gd name="connsiteY2" fmla="*/ 1709485 h 4757807"/>
              <a:gd name="connsiteX3" fmla="*/ 4475600 w 4784614"/>
              <a:gd name="connsiteY3" fmla="*/ 3612666 h 4757807"/>
              <a:gd name="connsiteX4" fmla="*/ 3444435 w 4784614"/>
              <a:gd name="connsiteY4" fmla="*/ 4648434 h 4757807"/>
              <a:gd name="connsiteX5" fmla="*/ 1099105 w 4784614"/>
              <a:gd name="connsiteY5" fmla="*/ 4460815 h 4757807"/>
              <a:gd name="connsiteX6" fmla="*/ 41023 w 4784614"/>
              <a:gd name="connsiteY6" fmla="*/ 3037483 h 4757807"/>
              <a:gd name="connsiteX7" fmla="*/ 507755 w 4784614"/>
              <a:gd name="connsiteY7" fmla="*/ 676688 h 4757807"/>
              <a:gd name="connsiteX8" fmla="*/ 2558783 w 4784614"/>
              <a:gd name="connsiteY8" fmla="*/ 408 h 4757807"/>
              <a:gd name="connsiteX0" fmla="*/ 2558783 w 4778827"/>
              <a:gd name="connsiteY0" fmla="*/ 408 h 5085392"/>
              <a:gd name="connsiteX1" fmla="*/ 3907953 w 4778827"/>
              <a:gd name="connsiteY1" fmla="*/ 443183 h 5085392"/>
              <a:gd name="connsiteX2" fmla="*/ 4760478 w 4778827"/>
              <a:gd name="connsiteY2" fmla="*/ 1709485 h 5085392"/>
              <a:gd name="connsiteX3" fmla="*/ 4475600 w 4778827"/>
              <a:gd name="connsiteY3" fmla="*/ 3612666 h 5085392"/>
              <a:gd name="connsiteX4" fmla="*/ 3925643 w 4778827"/>
              <a:gd name="connsiteY4" fmla="*/ 5027118 h 5085392"/>
              <a:gd name="connsiteX5" fmla="*/ 1099105 w 4778827"/>
              <a:gd name="connsiteY5" fmla="*/ 4460815 h 5085392"/>
              <a:gd name="connsiteX6" fmla="*/ 41023 w 4778827"/>
              <a:gd name="connsiteY6" fmla="*/ 3037483 h 5085392"/>
              <a:gd name="connsiteX7" fmla="*/ 507755 w 4778827"/>
              <a:gd name="connsiteY7" fmla="*/ 676688 h 5085392"/>
              <a:gd name="connsiteX8" fmla="*/ 2558783 w 4778827"/>
              <a:gd name="connsiteY8" fmla="*/ 408 h 5085392"/>
              <a:gd name="connsiteX0" fmla="*/ 2558783 w 4801077"/>
              <a:gd name="connsiteY0" fmla="*/ 408 h 5085392"/>
              <a:gd name="connsiteX1" fmla="*/ 3907953 w 4801077"/>
              <a:gd name="connsiteY1" fmla="*/ 443183 h 5085392"/>
              <a:gd name="connsiteX2" fmla="*/ 4760478 w 4801077"/>
              <a:gd name="connsiteY2" fmla="*/ 1709485 h 5085392"/>
              <a:gd name="connsiteX3" fmla="*/ 4651817 w 4801077"/>
              <a:gd name="connsiteY3" fmla="*/ 4122731 h 5085392"/>
              <a:gd name="connsiteX4" fmla="*/ 3925643 w 4801077"/>
              <a:gd name="connsiteY4" fmla="*/ 5027118 h 5085392"/>
              <a:gd name="connsiteX5" fmla="*/ 1099105 w 4801077"/>
              <a:gd name="connsiteY5" fmla="*/ 4460815 h 5085392"/>
              <a:gd name="connsiteX6" fmla="*/ 41023 w 4801077"/>
              <a:gd name="connsiteY6" fmla="*/ 3037483 h 5085392"/>
              <a:gd name="connsiteX7" fmla="*/ 507755 w 4801077"/>
              <a:gd name="connsiteY7" fmla="*/ 676688 h 5085392"/>
              <a:gd name="connsiteX8" fmla="*/ 2558783 w 4801077"/>
              <a:gd name="connsiteY8" fmla="*/ 408 h 5085392"/>
              <a:gd name="connsiteX0" fmla="*/ 2558783 w 4801811"/>
              <a:gd name="connsiteY0" fmla="*/ 408 h 5281687"/>
              <a:gd name="connsiteX1" fmla="*/ 3907953 w 4801811"/>
              <a:gd name="connsiteY1" fmla="*/ 443183 h 5281687"/>
              <a:gd name="connsiteX2" fmla="*/ 4760478 w 4801811"/>
              <a:gd name="connsiteY2" fmla="*/ 1709485 h 5281687"/>
              <a:gd name="connsiteX3" fmla="*/ 4651817 w 4801811"/>
              <a:gd name="connsiteY3" fmla="*/ 4122731 h 5281687"/>
              <a:gd name="connsiteX4" fmla="*/ 3905311 w 4801811"/>
              <a:gd name="connsiteY4" fmla="*/ 5235782 h 5281687"/>
              <a:gd name="connsiteX5" fmla="*/ 1099105 w 4801811"/>
              <a:gd name="connsiteY5" fmla="*/ 4460815 h 5281687"/>
              <a:gd name="connsiteX6" fmla="*/ 41023 w 4801811"/>
              <a:gd name="connsiteY6" fmla="*/ 3037483 h 5281687"/>
              <a:gd name="connsiteX7" fmla="*/ 507755 w 4801811"/>
              <a:gd name="connsiteY7" fmla="*/ 676688 h 5281687"/>
              <a:gd name="connsiteX8" fmla="*/ 2558783 w 4801811"/>
              <a:gd name="connsiteY8" fmla="*/ 408 h 5281687"/>
              <a:gd name="connsiteX0" fmla="*/ 2555058 w 4798086"/>
              <a:gd name="connsiteY0" fmla="*/ 408 h 5281687"/>
              <a:gd name="connsiteX1" fmla="*/ 3904228 w 4798086"/>
              <a:gd name="connsiteY1" fmla="*/ 443183 h 5281687"/>
              <a:gd name="connsiteX2" fmla="*/ 4756753 w 4798086"/>
              <a:gd name="connsiteY2" fmla="*/ 1709485 h 5281687"/>
              <a:gd name="connsiteX3" fmla="*/ 4648092 w 4798086"/>
              <a:gd name="connsiteY3" fmla="*/ 4122731 h 5281687"/>
              <a:gd name="connsiteX4" fmla="*/ 3901586 w 4798086"/>
              <a:gd name="connsiteY4" fmla="*/ 5235782 h 5281687"/>
              <a:gd name="connsiteX5" fmla="*/ 1095380 w 4798086"/>
              <a:gd name="connsiteY5" fmla="*/ 4460815 h 5281687"/>
              <a:gd name="connsiteX6" fmla="*/ 37298 w 4798086"/>
              <a:gd name="connsiteY6" fmla="*/ 3037483 h 5281687"/>
              <a:gd name="connsiteX7" fmla="*/ 537918 w 4798086"/>
              <a:gd name="connsiteY7" fmla="*/ 437112 h 5281687"/>
              <a:gd name="connsiteX8" fmla="*/ 2555058 w 4798086"/>
              <a:gd name="connsiteY8" fmla="*/ 408 h 5281687"/>
              <a:gd name="connsiteX0" fmla="*/ 2417484 w 4796063"/>
              <a:gd name="connsiteY0" fmla="*/ 237 h 5505635"/>
              <a:gd name="connsiteX1" fmla="*/ 3902205 w 4796063"/>
              <a:gd name="connsiteY1" fmla="*/ 667131 h 5505635"/>
              <a:gd name="connsiteX2" fmla="*/ 4754730 w 4796063"/>
              <a:gd name="connsiteY2" fmla="*/ 1933433 h 5505635"/>
              <a:gd name="connsiteX3" fmla="*/ 4646069 w 4796063"/>
              <a:gd name="connsiteY3" fmla="*/ 4346679 h 5505635"/>
              <a:gd name="connsiteX4" fmla="*/ 3899563 w 4796063"/>
              <a:gd name="connsiteY4" fmla="*/ 5459730 h 5505635"/>
              <a:gd name="connsiteX5" fmla="*/ 1093357 w 4796063"/>
              <a:gd name="connsiteY5" fmla="*/ 4684763 h 5505635"/>
              <a:gd name="connsiteX6" fmla="*/ 35275 w 4796063"/>
              <a:gd name="connsiteY6" fmla="*/ 3261431 h 5505635"/>
              <a:gd name="connsiteX7" fmla="*/ 535895 w 4796063"/>
              <a:gd name="connsiteY7" fmla="*/ 661060 h 5505635"/>
              <a:gd name="connsiteX8" fmla="*/ 2417484 w 4796063"/>
              <a:gd name="connsiteY8" fmla="*/ 237 h 5505635"/>
              <a:gd name="connsiteX0" fmla="*/ 2417484 w 4796063"/>
              <a:gd name="connsiteY0" fmla="*/ 237 h 5505635"/>
              <a:gd name="connsiteX1" fmla="*/ 3902205 w 4796063"/>
              <a:gd name="connsiteY1" fmla="*/ 667131 h 5505635"/>
              <a:gd name="connsiteX2" fmla="*/ 4754730 w 4796063"/>
              <a:gd name="connsiteY2" fmla="*/ 1933433 h 5505635"/>
              <a:gd name="connsiteX3" fmla="*/ 4646069 w 4796063"/>
              <a:gd name="connsiteY3" fmla="*/ 4346679 h 5505635"/>
              <a:gd name="connsiteX4" fmla="*/ 3899563 w 4796063"/>
              <a:gd name="connsiteY4" fmla="*/ 5459730 h 5505635"/>
              <a:gd name="connsiteX5" fmla="*/ 1093357 w 4796063"/>
              <a:gd name="connsiteY5" fmla="*/ 4684763 h 5505635"/>
              <a:gd name="connsiteX6" fmla="*/ 35275 w 4796063"/>
              <a:gd name="connsiteY6" fmla="*/ 3261431 h 5505635"/>
              <a:gd name="connsiteX7" fmla="*/ 535895 w 4796063"/>
              <a:gd name="connsiteY7" fmla="*/ 661060 h 5505635"/>
              <a:gd name="connsiteX8" fmla="*/ 2417484 w 4796063"/>
              <a:gd name="connsiteY8" fmla="*/ 237 h 5505635"/>
              <a:gd name="connsiteX0" fmla="*/ 2486248 w 4797051"/>
              <a:gd name="connsiteY0" fmla="*/ 309 h 5382055"/>
              <a:gd name="connsiteX1" fmla="*/ 3903193 w 4797051"/>
              <a:gd name="connsiteY1" fmla="*/ 543551 h 5382055"/>
              <a:gd name="connsiteX2" fmla="*/ 4755718 w 4797051"/>
              <a:gd name="connsiteY2" fmla="*/ 1809853 h 5382055"/>
              <a:gd name="connsiteX3" fmla="*/ 4647057 w 4797051"/>
              <a:gd name="connsiteY3" fmla="*/ 4223099 h 5382055"/>
              <a:gd name="connsiteX4" fmla="*/ 3900551 w 4797051"/>
              <a:gd name="connsiteY4" fmla="*/ 5336150 h 5382055"/>
              <a:gd name="connsiteX5" fmla="*/ 1094345 w 4797051"/>
              <a:gd name="connsiteY5" fmla="*/ 4561183 h 5382055"/>
              <a:gd name="connsiteX6" fmla="*/ 36263 w 4797051"/>
              <a:gd name="connsiteY6" fmla="*/ 3137851 h 5382055"/>
              <a:gd name="connsiteX7" fmla="*/ 536883 w 4797051"/>
              <a:gd name="connsiteY7" fmla="*/ 537480 h 5382055"/>
              <a:gd name="connsiteX8" fmla="*/ 2486248 w 4797051"/>
              <a:gd name="connsiteY8" fmla="*/ 309 h 5382055"/>
              <a:gd name="connsiteX0" fmla="*/ 2478737 w 4789540"/>
              <a:gd name="connsiteY0" fmla="*/ 309 h 5382055"/>
              <a:gd name="connsiteX1" fmla="*/ 3895682 w 4789540"/>
              <a:gd name="connsiteY1" fmla="*/ 543551 h 5382055"/>
              <a:gd name="connsiteX2" fmla="*/ 4748207 w 4789540"/>
              <a:gd name="connsiteY2" fmla="*/ 1809853 h 5382055"/>
              <a:gd name="connsiteX3" fmla="*/ 4639546 w 4789540"/>
              <a:gd name="connsiteY3" fmla="*/ 4223099 h 5382055"/>
              <a:gd name="connsiteX4" fmla="*/ 3893040 w 4789540"/>
              <a:gd name="connsiteY4" fmla="*/ 5336150 h 5382055"/>
              <a:gd name="connsiteX5" fmla="*/ 1086834 w 4789540"/>
              <a:gd name="connsiteY5" fmla="*/ 4561183 h 5382055"/>
              <a:gd name="connsiteX6" fmla="*/ 28752 w 4789540"/>
              <a:gd name="connsiteY6" fmla="*/ 3137851 h 5382055"/>
              <a:gd name="connsiteX7" fmla="*/ 529372 w 4789540"/>
              <a:gd name="connsiteY7" fmla="*/ 537480 h 5382055"/>
              <a:gd name="connsiteX8" fmla="*/ 2478737 w 4789540"/>
              <a:gd name="connsiteY8" fmla="*/ 309 h 5382055"/>
              <a:gd name="connsiteX0" fmla="*/ 2478737 w 4789540"/>
              <a:gd name="connsiteY0" fmla="*/ 161 h 5381907"/>
              <a:gd name="connsiteX1" fmla="*/ 4397222 w 4789540"/>
              <a:gd name="connsiteY1" fmla="*/ 922088 h 5381907"/>
              <a:gd name="connsiteX2" fmla="*/ 4748207 w 4789540"/>
              <a:gd name="connsiteY2" fmla="*/ 1809705 h 5381907"/>
              <a:gd name="connsiteX3" fmla="*/ 4639546 w 4789540"/>
              <a:gd name="connsiteY3" fmla="*/ 4222951 h 5381907"/>
              <a:gd name="connsiteX4" fmla="*/ 3893040 w 4789540"/>
              <a:gd name="connsiteY4" fmla="*/ 5336002 h 5381907"/>
              <a:gd name="connsiteX5" fmla="*/ 1086834 w 4789540"/>
              <a:gd name="connsiteY5" fmla="*/ 4561035 h 5381907"/>
              <a:gd name="connsiteX6" fmla="*/ 28752 w 4789540"/>
              <a:gd name="connsiteY6" fmla="*/ 3137703 h 5381907"/>
              <a:gd name="connsiteX7" fmla="*/ 529372 w 4789540"/>
              <a:gd name="connsiteY7" fmla="*/ 537332 h 5381907"/>
              <a:gd name="connsiteX8" fmla="*/ 2478737 w 4789540"/>
              <a:gd name="connsiteY8" fmla="*/ 161 h 5381907"/>
              <a:gd name="connsiteX0" fmla="*/ 2478737 w 4951182"/>
              <a:gd name="connsiteY0" fmla="*/ 161 h 5381907"/>
              <a:gd name="connsiteX1" fmla="*/ 4397222 w 4951182"/>
              <a:gd name="connsiteY1" fmla="*/ 922088 h 5381907"/>
              <a:gd name="connsiteX2" fmla="*/ 4931201 w 4951182"/>
              <a:gd name="connsiteY2" fmla="*/ 2412509 h 5381907"/>
              <a:gd name="connsiteX3" fmla="*/ 4639546 w 4951182"/>
              <a:gd name="connsiteY3" fmla="*/ 4222951 h 5381907"/>
              <a:gd name="connsiteX4" fmla="*/ 3893040 w 4951182"/>
              <a:gd name="connsiteY4" fmla="*/ 5336002 h 5381907"/>
              <a:gd name="connsiteX5" fmla="*/ 1086834 w 4951182"/>
              <a:gd name="connsiteY5" fmla="*/ 4561035 h 5381907"/>
              <a:gd name="connsiteX6" fmla="*/ 28752 w 4951182"/>
              <a:gd name="connsiteY6" fmla="*/ 3137703 h 5381907"/>
              <a:gd name="connsiteX7" fmla="*/ 529372 w 4951182"/>
              <a:gd name="connsiteY7" fmla="*/ 537332 h 5381907"/>
              <a:gd name="connsiteX8" fmla="*/ 2478737 w 4951182"/>
              <a:gd name="connsiteY8" fmla="*/ 161 h 5381907"/>
              <a:gd name="connsiteX0" fmla="*/ 2478737 w 4951182"/>
              <a:gd name="connsiteY0" fmla="*/ 161 h 5381907"/>
              <a:gd name="connsiteX1" fmla="*/ 4397222 w 4951182"/>
              <a:gd name="connsiteY1" fmla="*/ 922088 h 5381907"/>
              <a:gd name="connsiteX2" fmla="*/ 4931201 w 4951182"/>
              <a:gd name="connsiteY2" fmla="*/ 2412509 h 5381907"/>
              <a:gd name="connsiteX3" fmla="*/ 4639546 w 4951182"/>
              <a:gd name="connsiteY3" fmla="*/ 4222951 h 5381907"/>
              <a:gd name="connsiteX4" fmla="*/ 3893040 w 4951182"/>
              <a:gd name="connsiteY4" fmla="*/ 5336002 h 5381907"/>
              <a:gd name="connsiteX5" fmla="*/ 1086834 w 4951182"/>
              <a:gd name="connsiteY5" fmla="*/ 4561035 h 5381907"/>
              <a:gd name="connsiteX6" fmla="*/ 28752 w 4951182"/>
              <a:gd name="connsiteY6" fmla="*/ 3137703 h 5381907"/>
              <a:gd name="connsiteX7" fmla="*/ 529372 w 4951182"/>
              <a:gd name="connsiteY7" fmla="*/ 537332 h 5381907"/>
              <a:gd name="connsiteX8" fmla="*/ 2478737 w 4951182"/>
              <a:gd name="connsiteY8" fmla="*/ 161 h 5381907"/>
              <a:gd name="connsiteX0" fmla="*/ 2478737 w 4951182"/>
              <a:gd name="connsiteY0" fmla="*/ 161 h 5381907"/>
              <a:gd name="connsiteX1" fmla="*/ 4397222 w 4951182"/>
              <a:gd name="connsiteY1" fmla="*/ 922088 h 5381907"/>
              <a:gd name="connsiteX2" fmla="*/ 4931201 w 4951182"/>
              <a:gd name="connsiteY2" fmla="*/ 2412509 h 5381907"/>
              <a:gd name="connsiteX3" fmla="*/ 4639546 w 4951182"/>
              <a:gd name="connsiteY3" fmla="*/ 4222951 h 5381907"/>
              <a:gd name="connsiteX4" fmla="*/ 3893040 w 4951182"/>
              <a:gd name="connsiteY4" fmla="*/ 5336002 h 5381907"/>
              <a:gd name="connsiteX5" fmla="*/ 1086834 w 4951182"/>
              <a:gd name="connsiteY5" fmla="*/ 4561035 h 5381907"/>
              <a:gd name="connsiteX6" fmla="*/ 28752 w 4951182"/>
              <a:gd name="connsiteY6" fmla="*/ 3137703 h 5381907"/>
              <a:gd name="connsiteX7" fmla="*/ 529372 w 4951182"/>
              <a:gd name="connsiteY7" fmla="*/ 537332 h 5381907"/>
              <a:gd name="connsiteX8" fmla="*/ 2478737 w 4951182"/>
              <a:gd name="connsiteY8" fmla="*/ 161 h 5381907"/>
              <a:gd name="connsiteX0" fmla="*/ 2478737 w 4951182"/>
              <a:gd name="connsiteY0" fmla="*/ 285 h 5382031"/>
              <a:gd name="connsiteX1" fmla="*/ 4397222 w 4951182"/>
              <a:gd name="connsiteY1" fmla="*/ 922212 h 5382031"/>
              <a:gd name="connsiteX2" fmla="*/ 4931201 w 4951182"/>
              <a:gd name="connsiteY2" fmla="*/ 2412633 h 5382031"/>
              <a:gd name="connsiteX3" fmla="*/ 4639546 w 4951182"/>
              <a:gd name="connsiteY3" fmla="*/ 4223075 h 5382031"/>
              <a:gd name="connsiteX4" fmla="*/ 3893040 w 4951182"/>
              <a:gd name="connsiteY4" fmla="*/ 5336126 h 5382031"/>
              <a:gd name="connsiteX5" fmla="*/ 1086834 w 4951182"/>
              <a:gd name="connsiteY5" fmla="*/ 4561159 h 5382031"/>
              <a:gd name="connsiteX6" fmla="*/ 28752 w 4951182"/>
              <a:gd name="connsiteY6" fmla="*/ 3137827 h 5382031"/>
              <a:gd name="connsiteX7" fmla="*/ 529372 w 4951182"/>
              <a:gd name="connsiteY7" fmla="*/ 537456 h 5382031"/>
              <a:gd name="connsiteX8" fmla="*/ 2478737 w 4951182"/>
              <a:gd name="connsiteY8" fmla="*/ 285 h 5382031"/>
              <a:gd name="connsiteX0" fmla="*/ 2478737 w 4951182"/>
              <a:gd name="connsiteY0" fmla="*/ 277 h 5382023"/>
              <a:gd name="connsiteX1" fmla="*/ 4288781 w 4951182"/>
              <a:gd name="connsiteY1" fmla="*/ 937661 h 5382023"/>
              <a:gd name="connsiteX2" fmla="*/ 4931201 w 4951182"/>
              <a:gd name="connsiteY2" fmla="*/ 2412625 h 5382023"/>
              <a:gd name="connsiteX3" fmla="*/ 4639546 w 4951182"/>
              <a:gd name="connsiteY3" fmla="*/ 4223067 h 5382023"/>
              <a:gd name="connsiteX4" fmla="*/ 3893040 w 4951182"/>
              <a:gd name="connsiteY4" fmla="*/ 5336118 h 5382023"/>
              <a:gd name="connsiteX5" fmla="*/ 1086834 w 4951182"/>
              <a:gd name="connsiteY5" fmla="*/ 4561151 h 5382023"/>
              <a:gd name="connsiteX6" fmla="*/ 28752 w 4951182"/>
              <a:gd name="connsiteY6" fmla="*/ 3137819 h 5382023"/>
              <a:gd name="connsiteX7" fmla="*/ 529372 w 4951182"/>
              <a:gd name="connsiteY7" fmla="*/ 537448 h 5382023"/>
              <a:gd name="connsiteX8" fmla="*/ 2478737 w 4951182"/>
              <a:gd name="connsiteY8" fmla="*/ 277 h 5382023"/>
              <a:gd name="connsiteX0" fmla="*/ 2478737 w 4950052"/>
              <a:gd name="connsiteY0" fmla="*/ 277 h 5250502"/>
              <a:gd name="connsiteX1" fmla="*/ 4288781 w 4950052"/>
              <a:gd name="connsiteY1" fmla="*/ 937661 h 5250502"/>
              <a:gd name="connsiteX2" fmla="*/ 4931201 w 4950052"/>
              <a:gd name="connsiteY2" fmla="*/ 2412625 h 5250502"/>
              <a:gd name="connsiteX3" fmla="*/ 4639546 w 4950052"/>
              <a:gd name="connsiteY3" fmla="*/ 4223067 h 5250502"/>
              <a:gd name="connsiteX4" fmla="*/ 4001481 w 4950052"/>
              <a:gd name="connsiteY4" fmla="*/ 5197009 h 5250502"/>
              <a:gd name="connsiteX5" fmla="*/ 1086834 w 4950052"/>
              <a:gd name="connsiteY5" fmla="*/ 4561151 h 5250502"/>
              <a:gd name="connsiteX6" fmla="*/ 28752 w 4950052"/>
              <a:gd name="connsiteY6" fmla="*/ 3137819 h 5250502"/>
              <a:gd name="connsiteX7" fmla="*/ 529372 w 4950052"/>
              <a:gd name="connsiteY7" fmla="*/ 537448 h 5250502"/>
              <a:gd name="connsiteX8" fmla="*/ 2478737 w 4950052"/>
              <a:gd name="connsiteY8" fmla="*/ 277 h 5250502"/>
              <a:gd name="connsiteX0" fmla="*/ 2478737 w 4942166"/>
              <a:gd name="connsiteY0" fmla="*/ 277 h 5250502"/>
              <a:gd name="connsiteX1" fmla="*/ 4288781 w 4942166"/>
              <a:gd name="connsiteY1" fmla="*/ 937661 h 5250502"/>
              <a:gd name="connsiteX2" fmla="*/ 4931201 w 4942166"/>
              <a:gd name="connsiteY2" fmla="*/ 2412625 h 5250502"/>
              <a:gd name="connsiteX3" fmla="*/ 4639546 w 4942166"/>
              <a:gd name="connsiteY3" fmla="*/ 4223067 h 5250502"/>
              <a:gd name="connsiteX4" fmla="*/ 4001481 w 4942166"/>
              <a:gd name="connsiteY4" fmla="*/ 5197009 h 5250502"/>
              <a:gd name="connsiteX5" fmla="*/ 1086834 w 4942166"/>
              <a:gd name="connsiteY5" fmla="*/ 4561151 h 5250502"/>
              <a:gd name="connsiteX6" fmla="*/ 28752 w 4942166"/>
              <a:gd name="connsiteY6" fmla="*/ 3137819 h 5250502"/>
              <a:gd name="connsiteX7" fmla="*/ 529372 w 4942166"/>
              <a:gd name="connsiteY7" fmla="*/ 537448 h 5250502"/>
              <a:gd name="connsiteX8" fmla="*/ 2478737 w 4942166"/>
              <a:gd name="connsiteY8" fmla="*/ 277 h 5250502"/>
              <a:gd name="connsiteX0" fmla="*/ 2478737 w 4931201"/>
              <a:gd name="connsiteY0" fmla="*/ 277 h 5250502"/>
              <a:gd name="connsiteX1" fmla="*/ 4288781 w 4931201"/>
              <a:gd name="connsiteY1" fmla="*/ 937661 h 5250502"/>
              <a:gd name="connsiteX2" fmla="*/ 4931201 w 4931201"/>
              <a:gd name="connsiteY2" fmla="*/ 2412625 h 5250502"/>
              <a:gd name="connsiteX3" fmla="*/ 4639546 w 4931201"/>
              <a:gd name="connsiteY3" fmla="*/ 4223067 h 5250502"/>
              <a:gd name="connsiteX4" fmla="*/ 4001481 w 4931201"/>
              <a:gd name="connsiteY4" fmla="*/ 5197009 h 5250502"/>
              <a:gd name="connsiteX5" fmla="*/ 1086834 w 4931201"/>
              <a:gd name="connsiteY5" fmla="*/ 4561151 h 5250502"/>
              <a:gd name="connsiteX6" fmla="*/ 28752 w 4931201"/>
              <a:gd name="connsiteY6" fmla="*/ 3137819 h 5250502"/>
              <a:gd name="connsiteX7" fmla="*/ 529372 w 4931201"/>
              <a:gd name="connsiteY7" fmla="*/ 537448 h 5250502"/>
              <a:gd name="connsiteX8" fmla="*/ 2478737 w 4931201"/>
              <a:gd name="connsiteY8" fmla="*/ 277 h 5250502"/>
              <a:gd name="connsiteX0" fmla="*/ 2478737 w 4859887"/>
              <a:gd name="connsiteY0" fmla="*/ 277 h 5250502"/>
              <a:gd name="connsiteX1" fmla="*/ 4288781 w 4859887"/>
              <a:gd name="connsiteY1" fmla="*/ 937661 h 5250502"/>
              <a:gd name="connsiteX2" fmla="*/ 4859887 w 4859887"/>
              <a:gd name="connsiteY2" fmla="*/ 2384279 h 5250502"/>
              <a:gd name="connsiteX3" fmla="*/ 4639546 w 4859887"/>
              <a:gd name="connsiteY3" fmla="*/ 4223067 h 5250502"/>
              <a:gd name="connsiteX4" fmla="*/ 4001481 w 4859887"/>
              <a:gd name="connsiteY4" fmla="*/ 5197009 h 5250502"/>
              <a:gd name="connsiteX5" fmla="*/ 1086834 w 4859887"/>
              <a:gd name="connsiteY5" fmla="*/ 4561151 h 5250502"/>
              <a:gd name="connsiteX6" fmla="*/ 28752 w 4859887"/>
              <a:gd name="connsiteY6" fmla="*/ 3137819 h 5250502"/>
              <a:gd name="connsiteX7" fmla="*/ 529372 w 4859887"/>
              <a:gd name="connsiteY7" fmla="*/ 537448 h 5250502"/>
              <a:gd name="connsiteX8" fmla="*/ 2478737 w 4859887"/>
              <a:gd name="connsiteY8" fmla="*/ 277 h 5250502"/>
              <a:gd name="connsiteX0" fmla="*/ 2478737 w 4859887"/>
              <a:gd name="connsiteY0" fmla="*/ 238 h 5250463"/>
              <a:gd name="connsiteX1" fmla="*/ 4171860 w 4859887"/>
              <a:gd name="connsiteY1" fmla="*/ 1012257 h 5250463"/>
              <a:gd name="connsiteX2" fmla="*/ 4859887 w 4859887"/>
              <a:gd name="connsiteY2" fmla="*/ 2384240 h 5250463"/>
              <a:gd name="connsiteX3" fmla="*/ 4639546 w 4859887"/>
              <a:gd name="connsiteY3" fmla="*/ 4223028 h 5250463"/>
              <a:gd name="connsiteX4" fmla="*/ 4001481 w 4859887"/>
              <a:gd name="connsiteY4" fmla="*/ 5196970 h 5250463"/>
              <a:gd name="connsiteX5" fmla="*/ 1086834 w 4859887"/>
              <a:gd name="connsiteY5" fmla="*/ 4561112 h 5250463"/>
              <a:gd name="connsiteX6" fmla="*/ 28752 w 4859887"/>
              <a:gd name="connsiteY6" fmla="*/ 3137780 h 5250463"/>
              <a:gd name="connsiteX7" fmla="*/ 529372 w 4859887"/>
              <a:gd name="connsiteY7" fmla="*/ 537409 h 5250463"/>
              <a:gd name="connsiteX8" fmla="*/ 2478737 w 4859887"/>
              <a:gd name="connsiteY8" fmla="*/ 238 h 5250463"/>
              <a:gd name="connsiteX0" fmla="*/ 2379364 w 4865880"/>
              <a:gd name="connsiteY0" fmla="*/ 266 h 5193853"/>
              <a:gd name="connsiteX1" fmla="*/ 4177853 w 4865880"/>
              <a:gd name="connsiteY1" fmla="*/ 955647 h 5193853"/>
              <a:gd name="connsiteX2" fmla="*/ 4865880 w 4865880"/>
              <a:gd name="connsiteY2" fmla="*/ 2327630 h 5193853"/>
              <a:gd name="connsiteX3" fmla="*/ 4645539 w 4865880"/>
              <a:gd name="connsiteY3" fmla="*/ 4166418 h 5193853"/>
              <a:gd name="connsiteX4" fmla="*/ 4007474 w 4865880"/>
              <a:gd name="connsiteY4" fmla="*/ 5140360 h 5193853"/>
              <a:gd name="connsiteX5" fmla="*/ 1092827 w 4865880"/>
              <a:gd name="connsiteY5" fmla="*/ 4504502 h 5193853"/>
              <a:gd name="connsiteX6" fmla="*/ 34745 w 4865880"/>
              <a:gd name="connsiteY6" fmla="*/ 3081170 h 5193853"/>
              <a:gd name="connsiteX7" fmla="*/ 535365 w 4865880"/>
              <a:gd name="connsiteY7" fmla="*/ 480799 h 5193853"/>
              <a:gd name="connsiteX8" fmla="*/ 2379364 w 4865880"/>
              <a:gd name="connsiteY8" fmla="*/ 266 h 5193853"/>
              <a:gd name="connsiteX0" fmla="*/ 2374524 w 4861040"/>
              <a:gd name="connsiteY0" fmla="*/ 266 h 5193853"/>
              <a:gd name="connsiteX1" fmla="*/ 4173013 w 4861040"/>
              <a:gd name="connsiteY1" fmla="*/ 955647 h 5193853"/>
              <a:gd name="connsiteX2" fmla="*/ 4861040 w 4861040"/>
              <a:gd name="connsiteY2" fmla="*/ 2327630 h 5193853"/>
              <a:gd name="connsiteX3" fmla="*/ 4640699 w 4861040"/>
              <a:gd name="connsiteY3" fmla="*/ 4166418 h 5193853"/>
              <a:gd name="connsiteX4" fmla="*/ 4002634 w 4861040"/>
              <a:gd name="connsiteY4" fmla="*/ 5140360 h 5193853"/>
              <a:gd name="connsiteX5" fmla="*/ 1087987 w 4861040"/>
              <a:gd name="connsiteY5" fmla="*/ 4504502 h 5193853"/>
              <a:gd name="connsiteX6" fmla="*/ 29905 w 4861040"/>
              <a:gd name="connsiteY6" fmla="*/ 3081170 h 5193853"/>
              <a:gd name="connsiteX7" fmla="*/ 530525 w 4861040"/>
              <a:gd name="connsiteY7" fmla="*/ 480799 h 5193853"/>
              <a:gd name="connsiteX8" fmla="*/ 2374524 w 4861040"/>
              <a:gd name="connsiteY8" fmla="*/ 266 h 5193853"/>
              <a:gd name="connsiteX0" fmla="*/ 2374524 w 4861040"/>
              <a:gd name="connsiteY0" fmla="*/ 266 h 5198945"/>
              <a:gd name="connsiteX1" fmla="*/ 4173013 w 4861040"/>
              <a:gd name="connsiteY1" fmla="*/ 955647 h 5198945"/>
              <a:gd name="connsiteX2" fmla="*/ 4861040 w 4861040"/>
              <a:gd name="connsiteY2" fmla="*/ 2327630 h 5198945"/>
              <a:gd name="connsiteX3" fmla="*/ 4640699 w 4861040"/>
              <a:gd name="connsiteY3" fmla="*/ 4166418 h 5198945"/>
              <a:gd name="connsiteX4" fmla="*/ 4002634 w 4861040"/>
              <a:gd name="connsiteY4" fmla="*/ 5140360 h 5198945"/>
              <a:gd name="connsiteX5" fmla="*/ 971544 w 4861040"/>
              <a:gd name="connsiteY5" fmla="*/ 4566776 h 5198945"/>
              <a:gd name="connsiteX6" fmla="*/ 29905 w 4861040"/>
              <a:gd name="connsiteY6" fmla="*/ 3081170 h 5198945"/>
              <a:gd name="connsiteX7" fmla="*/ 530525 w 4861040"/>
              <a:gd name="connsiteY7" fmla="*/ 480799 h 5198945"/>
              <a:gd name="connsiteX8" fmla="*/ 2374524 w 4861040"/>
              <a:gd name="connsiteY8" fmla="*/ 266 h 5198945"/>
              <a:gd name="connsiteX0" fmla="*/ 2374524 w 4861040"/>
              <a:gd name="connsiteY0" fmla="*/ 266 h 5413195"/>
              <a:gd name="connsiteX1" fmla="*/ 4173013 w 4861040"/>
              <a:gd name="connsiteY1" fmla="*/ 955647 h 5413195"/>
              <a:gd name="connsiteX2" fmla="*/ 4861040 w 4861040"/>
              <a:gd name="connsiteY2" fmla="*/ 2327630 h 5413195"/>
              <a:gd name="connsiteX3" fmla="*/ 4640699 w 4861040"/>
              <a:gd name="connsiteY3" fmla="*/ 4166418 h 5413195"/>
              <a:gd name="connsiteX4" fmla="*/ 3849039 w 4861040"/>
              <a:gd name="connsiteY4" fmla="*/ 5367963 h 5413195"/>
              <a:gd name="connsiteX5" fmla="*/ 971544 w 4861040"/>
              <a:gd name="connsiteY5" fmla="*/ 4566776 h 5413195"/>
              <a:gd name="connsiteX6" fmla="*/ 29905 w 4861040"/>
              <a:gd name="connsiteY6" fmla="*/ 3081170 h 5413195"/>
              <a:gd name="connsiteX7" fmla="*/ 530525 w 4861040"/>
              <a:gd name="connsiteY7" fmla="*/ 480799 h 5413195"/>
              <a:gd name="connsiteX8" fmla="*/ 2374524 w 4861040"/>
              <a:gd name="connsiteY8" fmla="*/ 266 h 5413195"/>
              <a:gd name="connsiteX0" fmla="*/ 2374524 w 4861040"/>
              <a:gd name="connsiteY0" fmla="*/ 266 h 5413195"/>
              <a:gd name="connsiteX1" fmla="*/ 4173013 w 4861040"/>
              <a:gd name="connsiteY1" fmla="*/ 955647 h 5413195"/>
              <a:gd name="connsiteX2" fmla="*/ 4861040 w 4861040"/>
              <a:gd name="connsiteY2" fmla="*/ 2327630 h 5413195"/>
              <a:gd name="connsiteX3" fmla="*/ 4522787 w 4861040"/>
              <a:gd name="connsiteY3" fmla="*/ 4172888 h 5413195"/>
              <a:gd name="connsiteX4" fmla="*/ 3849039 w 4861040"/>
              <a:gd name="connsiteY4" fmla="*/ 5367963 h 5413195"/>
              <a:gd name="connsiteX5" fmla="*/ 971544 w 4861040"/>
              <a:gd name="connsiteY5" fmla="*/ 4566776 h 5413195"/>
              <a:gd name="connsiteX6" fmla="*/ 29905 w 4861040"/>
              <a:gd name="connsiteY6" fmla="*/ 3081170 h 5413195"/>
              <a:gd name="connsiteX7" fmla="*/ 530525 w 4861040"/>
              <a:gd name="connsiteY7" fmla="*/ 480799 h 5413195"/>
              <a:gd name="connsiteX8" fmla="*/ 2374524 w 4861040"/>
              <a:gd name="connsiteY8" fmla="*/ 266 h 5413195"/>
              <a:gd name="connsiteX0" fmla="*/ 2374524 w 4861040"/>
              <a:gd name="connsiteY0" fmla="*/ 266 h 5392378"/>
              <a:gd name="connsiteX1" fmla="*/ 4173013 w 4861040"/>
              <a:gd name="connsiteY1" fmla="*/ 955647 h 5392378"/>
              <a:gd name="connsiteX2" fmla="*/ 4861040 w 4861040"/>
              <a:gd name="connsiteY2" fmla="*/ 2327630 h 5392378"/>
              <a:gd name="connsiteX3" fmla="*/ 4522787 w 4861040"/>
              <a:gd name="connsiteY3" fmla="*/ 4172888 h 5392378"/>
              <a:gd name="connsiteX4" fmla="*/ 3849039 w 4861040"/>
              <a:gd name="connsiteY4" fmla="*/ 5367963 h 5392378"/>
              <a:gd name="connsiteX5" fmla="*/ 971544 w 4861040"/>
              <a:gd name="connsiteY5" fmla="*/ 4566776 h 5392378"/>
              <a:gd name="connsiteX6" fmla="*/ 29905 w 4861040"/>
              <a:gd name="connsiteY6" fmla="*/ 3081170 h 5392378"/>
              <a:gd name="connsiteX7" fmla="*/ 530525 w 4861040"/>
              <a:gd name="connsiteY7" fmla="*/ 480799 h 5392378"/>
              <a:gd name="connsiteX8" fmla="*/ 2374524 w 4861040"/>
              <a:gd name="connsiteY8" fmla="*/ 266 h 5392378"/>
              <a:gd name="connsiteX0" fmla="*/ 2374524 w 4861040"/>
              <a:gd name="connsiteY0" fmla="*/ 266 h 5391869"/>
              <a:gd name="connsiteX1" fmla="*/ 4173013 w 4861040"/>
              <a:gd name="connsiteY1" fmla="*/ 955647 h 5391869"/>
              <a:gd name="connsiteX2" fmla="*/ 4861040 w 4861040"/>
              <a:gd name="connsiteY2" fmla="*/ 2327630 h 5391869"/>
              <a:gd name="connsiteX3" fmla="*/ 4522787 w 4861040"/>
              <a:gd name="connsiteY3" fmla="*/ 4172888 h 5391869"/>
              <a:gd name="connsiteX4" fmla="*/ 3849039 w 4861040"/>
              <a:gd name="connsiteY4" fmla="*/ 5367963 h 5391869"/>
              <a:gd name="connsiteX5" fmla="*/ 971544 w 4861040"/>
              <a:gd name="connsiteY5" fmla="*/ 4566776 h 5391869"/>
              <a:gd name="connsiteX6" fmla="*/ 29905 w 4861040"/>
              <a:gd name="connsiteY6" fmla="*/ 3081170 h 5391869"/>
              <a:gd name="connsiteX7" fmla="*/ 530525 w 4861040"/>
              <a:gd name="connsiteY7" fmla="*/ 480799 h 5391869"/>
              <a:gd name="connsiteX8" fmla="*/ 2374524 w 4861040"/>
              <a:gd name="connsiteY8" fmla="*/ 266 h 5391869"/>
              <a:gd name="connsiteX0" fmla="*/ 2374524 w 4861040"/>
              <a:gd name="connsiteY0" fmla="*/ 266 h 5390924"/>
              <a:gd name="connsiteX1" fmla="*/ 4173013 w 4861040"/>
              <a:gd name="connsiteY1" fmla="*/ 955647 h 5390924"/>
              <a:gd name="connsiteX2" fmla="*/ 4861040 w 4861040"/>
              <a:gd name="connsiteY2" fmla="*/ 2327630 h 5390924"/>
              <a:gd name="connsiteX3" fmla="*/ 4522787 w 4861040"/>
              <a:gd name="connsiteY3" fmla="*/ 4172888 h 5390924"/>
              <a:gd name="connsiteX4" fmla="*/ 3849039 w 4861040"/>
              <a:gd name="connsiteY4" fmla="*/ 5367963 h 5390924"/>
              <a:gd name="connsiteX5" fmla="*/ 960009 w 4861040"/>
              <a:gd name="connsiteY5" fmla="*/ 4537301 h 5390924"/>
              <a:gd name="connsiteX6" fmla="*/ 29905 w 4861040"/>
              <a:gd name="connsiteY6" fmla="*/ 3081170 h 5390924"/>
              <a:gd name="connsiteX7" fmla="*/ 530525 w 4861040"/>
              <a:gd name="connsiteY7" fmla="*/ 480799 h 5390924"/>
              <a:gd name="connsiteX8" fmla="*/ 2374524 w 4861040"/>
              <a:gd name="connsiteY8" fmla="*/ 266 h 5390924"/>
              <a:gd name="connsiteX0" fmla="*/ 2374524 w 4861040"/>
              <a:gd name="connsiteY0" fmla="*/ 266 h 5390924"/>
              <a:gd name="connsiteX1" fmla="*/ 4173013 w 4861040"/>
              <a:gd name="connsiteY1" fmla="*/ 955647 h 5390924"/>
              <a:gd name="connsiteX2" fmla="*/ 4861040 w 4861040"/>
              <a:gd name="connsiteY2" fmla="*/ 2327630 h 5390924"/>
              <a:gd name="connsiteX3" fmla="*/ 4522787 w 4861040"/>
              <a:gd name="connsiteY3" fmla="*/ 4172888 h 5390924"/>
              <a:gd name="connsiteX4" fmla="*/ 3849039 w 4861040"/>
              <a:gd name="connsiteY4" fmla="*/ 5367963 h 5390924"/>
              <a:gd name="connsiteX5" fmla="*/ 960009 w 4861040"/>
              <a:gd name="connsiteY5" fmla="*/ 4537301 h 5390924"/>
              <a:gd name="connsiteX6" fmla="*/ 29905 w 4861040"/>
              <a:gd name="connsiteY6" fmla="*/ 3081170 h 5390924"/>
              <a:gd name="connsiteX7" fmla="*/ 530525 w 4861040"/>
              <a:gd name="connsiteY7" fmla="*/ 480799 h 5390924"/>
              <a:gd name="connsiteX8" fmla="*/ 2374524 w 4861040"/>
              <a:gd name="connsiteY8" fmla="*/ 266 h 5390924"/>
              <a:gd name="connsiteX0" fmla="*/ 2374524 w 4861040"/>
              <a:gd name="connsiteY0" fmla="*/ 266 h 5390924"/>
              <a:gd name="connsiteX1" fmla="*/ 4173013 w 4861040"/>
              <a:gd name="connsiteY1" fmla="*/ 955647 h 5390924"/>
              <a:gd name="connsiteX2" fmla="*/ 4861040 w 4861040"/>
              <a:gd name="connsiteY2" fmla="*/ 2327630 h 5390924"/>
              <a:gd name="connsiteX3" fmla="*/ 4522787 w 4861040"/>
              <a:gd name="connsiteY3" fmla="*/ 4172888 h 5390924"/>
              <a:gd name="connsiteX4" fmla="*/ 3849039 w 4861040"/>
              <a:gd name="connsiteY4" fmla="*/ 5367963 h 5390924"/>
              <a:gd name="connsiteX5" fmla="*/ 960009 w 4861040"/>
              <a:gd name="connsiteY5" fmla="*/ 4537301 h 5390924"/>
              <a:gd name="connsiteX6" fmla="*/ 29905 w 4861040"/>
              <a:gd name="connsiteY6" fmla="*/ 3081170 h 5390924"/>
              <a:gd name="connsiteX7" fmla="*/ 530525 w 4861040"/>
              <a:gd name="connsiteY7" fmla="*/ 480799 h 5390924"/>
              <a:gd name="connsiteX8" fmla="*/ 2374524 w 4861040"/>
              <a:gd name="connsiteY8" fmla="*/ 266 h 5390924"/>
              <a:gd name="connsiteX0" fmla="*/ 2374524 w 4861040"/>
              <a:gd name="connsiteY0" fmla="*/ 266 h 5321484"/>
              <a:gd name="connsiteX1" fmla="*/ 4173013 w 4861040"/>
              <a:gd name="connsiteY1" fmla="*/ 955647 h 5321484"/>
              <a:gd name="connsiteX2" fmla="*/ 4861040 w 4861040"/>
              <a:gd name="connsiteY2" fmla="*/ 2327630 h 5321484"/>
              <a:gd name="connsiteX3" fmla="*/ 4522787 w 4861040"/>
              <a:gd name="connsiteY3" fmla="*/ 4172888 h 5321484"/>
              <a:gd name="connsiteX4" fmla="*/ 3636931 w 4861040"/>
              <a:gd name="connsiteY4" fmla="*/ 5295944 h 5321484"/>
              <a:gd name="connsiteX5" fmla="*/ 960009 w 4861040"/>
              <a:gd name="connsiteY5" fmla="*/ 4537301 h 5321484"/>
              <a:gd name="connsiteX6" fmla="*/ 29905 w 4861040"/>
              <a:gd name="connsiteY6" fmla="*/ 3081170 h 5321484"/>
              <a:gd name="connsiteX7" fmla="*/ 530525 w 4861040"/>
              <a:gd name="connsiteY7" fmla="*/ 480799 h 5321484"/>
              <a:gd name="connsiteX8" fmla="*/ 2374524 w 4861040"/>
              <a:gd name="connsiteY8" fmla="*/ 266 h 5321484"/>
              <a:gd name="connsiteX0" fmla="*/ 2374524 w 4861040"/>
              <a:gd name="connsiteY0" fmla="*/ 266 h 5278339"/>
              <a:gd name="connsiteX1" fmla="*/ 4173013 w 4861040"/>
              <a:gd name="connsiteY1" fmla="*/ 955647 h 5278339"/>
              <a:gd name="connsiteX2" fmla="*/ 4861040 w 4861040"/>
              <a:gd name="connsiteY2" fmla="*/ 2327630 h 5278339"/>
              <a:gd name="connsiteX3" fmla="*/ 4522787 w 4861040"/>
              <a:gd name="connsiteY3" fmla="*/ 4172888 h 5278339"/>
              <a:gd name="connsiteX4" fmla="*/ 3528378 w 4861040"/>
              <a:gd name="connsiteY4" fmla="*/ 5251295 h 5278339"/>
              <a:gd name="connsiteX5" fmla="*/ 960009 w 4861040"/>
              <a:gd name="connsiteY5" fmla="*/ 4537301 h 5278339"/>
              <a:gd name="connsiteX6" fmla="*/ 29905 w 4861040"/>
              <a:gd name="connsiteY6" fmla="*/ 3081170 h 5278339"/>
              <a:gd name="connsiteX7" fmla="*/ 530525 w 4861040"/>
              <a:gd name="connsiteY7" fmla="*/ 480799 h 5278339"/>
              <a:gd name="connsiteX8" fmla="*/ 2374524 w 4861040"/>
              <a:gd name="connsiteY8" fmla="*/ 266 h 5278339"/>
              <a:gd name="connsiteX0" fmla="*/ 2374524 w 4861040"/>
              <a:gd name="connsiteY0" fmla="*/ 266 h 5278339"/>
              <a:gd name="connsiteX1" fmla="*/ 4173013 w 4861040"/>
              <a:gd name="connsiteY1" fmla="*/ 955647 h 5278339"/>
              <a:gd name="connsiteX2" fmla="*/ 4861040 w 4861040"/>
              <a:gd name="connsiteY2" fmla="*/ 2327630 h 5278339"/>
              <a:gd name="connsiteX3" fmla="*/ 4410826 w 4861040"/>
              <a:gd name="connsiteY3" fmla="*/ 4237100 h 5278339"/>
              <a:gd name="connsiteX4" fmla="*/ 3528378 w 4861040"/>
              <a:gd name="connsiteY4" fmla="*/ 5251295 h 5278339"/>
              <a:gd name="connsiteX5" fmla="*/ 960009 w 4861040"/>
              <a:gd name="connsiteY5" fmla="*/ 4537301 h 5278339"/>
              <a:gd name="connsiteX6" fmla="*/ 29905 w 4861040"/>
              <a:gd name="connsiteY6" fmla="*/ 3081170 h 5278339"/>
              <a:gd name="connsiteX7" fmla="*/ 530525 w 4861040"/>
              <a:gd name="connsiteY7" fmla="*/ 480799 h 5278339"/>
              <a:gd name="connsiteX8" fmla="*/ 2374524 w 4861040"/>
              <a:gd name="connsiteY8" fmla="*/ 266 h 5278339"/>
              <a:gd name="connsiteX0" fmla="*/ 2500038 w 4986554"/>
              <a:gd name="connsiteY0" fmla="*/ 266 h 5278184"/>
              <a:gd name="connsiteX1" fmla="*/ 4298527 w 4986554"/>
              <a:gd name="connsiteY1" fmla="*/ 955647 h 5278184"/>
              <a:gd name="connsiteX2" fmla="*/ 4986554 w 4986554"/>
              <a:gd name="connsiteY2" fmla="*/ 2327630 h 5278184"/>
              <a:gd name="connsiteX3" fmla="*/ 4536340 w 4986554"/>
              <a:gd name="connsiteY3" fmla="*/ 4237100 h 5278184"/>
              <a:gd name="connsiteX4" fmla="*/ 3653892 w 4986554"/>
              <a:gd name="connsiteY4" fmla="*/ 5251295 h 5278184"/>
              <a:gd name="connsiteX5" fmla="*/ 1085523 w 4986554"/>
              <a:gd name="connsiteY5" fmla="*/ 4537301 h 5278184"/>
              <a:gd name="connsiteX6" fmla="*/ 27024 w 4986554"/>
              <a:gd name="connsiteY6" fmla="*/ 3104378 h 5278184"/>
              <a:gd name="connsiteX7" fmla="*/ 656039 w 4986554"/>
              <a:gd name="connsiteY7" fmla="*/ 480799 h 5278184"/>
              <a:gd name="connsiteX8" fmla="*/ 2500038 w 4986554"/>
              <a:gd name="connsiteY8" fmla="*/ 266 h 5278184"/>
              <a:gd name="connsiteX0" fmla="*/ 2500038 w 4986554"/>
              <a:gd name="connsiteY0" fmla="*/ 266 h 5278184"/>
              <a:gd name="connsiteX1" fmla="*/ 4298527 w 4986554"/>
              <a:gd name="connsiteY1" fmla="*/ 955647 h 5278184"/>
              <a:gd name="connsiteX2" fmla="*/ 4986554 w 4986554"/>
              <a:gd name="connsiteY2" fmla="*/ 2327630 h 5278184"/>
              <a:gd name="connsiteX3" fmla="*/ 4536340 w 4986554"/>
              <a:gd name="connsiteY3" fmla="*/ 4237100 h 5278184"/>
              <a:gd name="connsiteX4" fmla="*/ 3653892 w 4986554"/>
              <a:gd name="connsiteY4" fmla="*/ 5251295 h 5278184"/>
              <a:gd name="connsiteX5" fmla="*/ 1085523 w 4986554"/>
              <a:gd name="connsiteY5" fmla="*/ 4537301 h 5278184"/>
              <a:gd name="connsiteX6" fmla="*/ 27024 w 4986554"/>
              <a:gd name="connsiteY6" fmla="*/ 3104378 h 5278184"/>
              <a:gd name="connsiteX7" fmla="*/ 656039 w 4986554"/>
              <a:gd name="connsiteY7" fmla="*/ 480799 h 5278184"/>
              <a:gd name="connsiteX8" fmla="*/ 2500038 w 4986554"/>
              <a:gd name="connsiteY8" fmla="*/ 266 h 5278184"/>
              <a:gd name="connsiteX0" fmla="*/ 2500038 w 4986554"/>
              <a:gd name="connsiteY0" fmla="*/ 266 h 5276010"/>
              <a:gd name="connsiteX1" fmla="*/ 4298527 w 4986554"/>
              <a:gd name="connsiteY1" fmla="*/ 955647 h 5276010"/>
              <a:gd name="connsiteX2" fmla="*/ 4986554 w 4986554"/>
              <a:gd name="connsiteY2" fmla="*/ 2327630 h 5276010"/>
              <a:gd name="connsiteX3" fmla="*/ 4536340 w 4986554"/>
              <a:gd name="connsiteY3" fmla="*/ 4237100 h 5276010"/>
              <a:gd name="connsiteX4" fmla="*/ 3653892 w 4986554"/>
              <a:gd name="connsiteY4" fmla="*/ 5251295 h 5276010"/>
              <a:gd name="connsiteX5" fmla="*/ 1085523 w 4986554"/>
              <a:gd name="connsiteY5" fmla="*/ 4537301 h 5276010"/>
              <a:gd name="connsiteX6" fmla="*/ 27024 w 4986554"/>
              <a:gd name="connsiteY6" fmla="*/ 3104378 h 5276010"/>
              <a:gd name="connsiteX7" fmla="*/ 656039 w 4986554"/>
              <a:gd name="connsiteY7" fmla="*/ 480799 h 5276010"/>
              <a:gd name="connsiteX8" fmla="*/ 2500038 w 4986554"/>
              <a:gd name="connsiteY8" fmla="*/ 266 h 5276010"/>
              <a:gd name="connsiteX0" fmla="*/ 2500038 w 4986554"/>
              <a:gd name="connsiteY0" fmla="*/ 266 h 5289230"/>
              <a:gd name="connsiteX1" fmla="*/ 4298527 w 4986554"/>
              <a:gd name="connsiteY1" fmla="*/ 955647 h 5289230"/>
              <a:gd name="connsiteX2" fmla="*/ 4986554 w 4986554"/>
              <a:gd name="connsiteY2" fmla="*/ 2327630 h 5289230"/>
              <a:gd name="connsiteX3" fmla="*/ 4536340 w 4986554"/>
              <a:gd name="connsiteY3" fmla="*/ 4237100 h 5289230"/>
              <a:gd name="connsiteX4" fmla="*/ 3653892 w 4986554"/>
              <a:gd name="connsiteY4" fmla="*/ 5251295 h 5289230"/>
              <a:gd name="connsiteX5" fmla="*/ 1248739 w 4986554"/>
              <a:gd name="connsiteY5" fmla="*/ 4781649 h 5289230"/>
              <a:gd name="connsiteX6" fmla="*/ 27024 w 4986554"/>
              <a:gd name="connsiteY6" fmla="*/ 3104378 h 5289230"/>
              <a:gd name="connsiteX7" fmla="*/ 656039 w 4986554"/>
              <a:gd name="connsiteY7" fmla="*/ 480799 h 5289230"/>
              <a:gd name="connsiteX8" fmla="*/ 2500038 w 4986554"/>
              <a:gd name="connsiteY8" fmla="*/ 266 h 5289230"/>
              <a:gd name="connsiteX0" fmla="*/ 2500038 w 4986554"/>
              <a:gd name="connsiteY0" fmla="*/ 266 h 5076378"/>
              <a:gd name="connsiteX1" fmla="*/ 4298527 w 4986554"/>
              <a:gd name="connsiteY1" fmla="*/ 955647 h 5076378"/>
              <a:gd name="connsiteX2" fmla="*/ 4986554 w 4986554"/>
              <a:gd name="connsiteY2" fmla="*/ 2327630 h 5076378"/>
              <a:gd name="connsiteX3" fmla="*/ 4536340 w 4986554"/>
              <a:gd name="connsiteY3" fmla="*/ 4237100 h 5076378"/>
              <a:gd name="connsiteX4" fmla="*/ 3407551 w 4986554"/>
              <a:gd name="connsiteY4" fmla="*/ 4994899 h 5076378"/>
              <a:gd name="connsiteX5" fmla="*/ 1248739 w 4986554"/>
              <a:gd name="connsiteY5" fmla="*/ 4781649 h 5076378"/>
              <a:gd name="connsiteX6" fmla="*/ 27024 w 4986554"/>
              <a:gd name="connsiteY6" fmla="*/ 3104378 h 5076378"/>
              <a:gd name="connsiteX7" fmla="*/ 656039 w 4986554"/>
              <a:gd name="connsiteY7" fmla="*/ 480799 h 5076378"/>
              <a:gd name="connsiteX8" fmla="*/ 2500038 w 4986554"/>
              <a:gd name="connsiteY8" fmla="*/ 266 h 5076378"/>
              <a:gd name="connsiteX0" fmla="*/ 2500038 w 4986554"/>
              <a:gd name="connsiteY0" fmla="*/ 266 h 5135416"/>
              <a:gd name="connsiteX1" fmla="*/ 4298527 w 4986554"/>
              <a:gd name="connsiteY1" fmla="*/ 955647 h 5135416"/>
              <a:gd name="connsiteX2" fmla="*/ 4986554 w 4986554"/>
              <a:gd name="connsiteY2" fmla="*/ 2327630 h 5135416"/>
              <a:gd name="connsiteX3" fmla="*/ 4536340 w 4986554"/>
              <a:gd name="connsiteY3" fmla="*/ 4237100 h 5135416"/>
              <a:gd name="connsiteX4" fmla="*/ 3328468 w 4986554"/>
              <a:gd name="connsiteY4" fmla="*/ 5069864 h 5135416"/>
              <a:gd name="connsiteX5" fmla="*/ 1248739 w 4986554"/>
              <a:gd name="connsiteY5" fmla="*/ 4781649 h 5135416"/>
              <a:gd name="connsiteX6" fmla="*/ 27024 w 4986554"/>
              <a:gd name="connsiteY6" fmla="*/ 3104378 h 5135416"/>
              <a:gd name="connsiteX7" fmla="*/ 656039 w 4986554"/>
              <a:gd name="connsiteY7" fmla="*/ 480799 h 5135416"/>
              <a:gd name="connsiteX8" fmla="*/ 2500038 w 4986554"/>
              <a:gd name="connsiteY8" fmla="*/ 266 h 5135416"/>
              <a:gd name="connsiteX0" fmla="*/ 2500038 w 4986554"/>
              <a:gd name="connsiteY0" fmla="*/ 266 h 5135416"/>
              <a:gd name="connsiteX1" fmla="*/ 4298527 w 4986554"/>
              <a:gd name="connsiteY1" fmla="*/ 955647 h 5135416"/>
              <a:gd name="connsiteX2" fmla="*/ 4986554 w 4986554"/>
              <a:gd name="connsiteY2" fmla="*/ 2327630 h 5135416"/>
              <a:gd name="connsiteX3" fmla="*/ 4427393 w 4986554"/>
              <a:gd name="connsiteY3" fmla="*/ 4199661 h 5135416"/>
              <a:gd name="connsiteX4" fmla="*/ 3328468 w 4986554"/>
              <a:gd name="connsiteY4" fmla="*/ 5069864 h 5135416"/>
              <a:gd name="connsiteX5" fmla="*/ 1248739 w 4986554"/>
              <a:gd name="connsiteY5" fmla="*/ 4781649 h 5135416"/>
              <a:gd name="connsiteX6" fmla="*/ 27024 w 4986554"/>
              <a:gd name="connsiteY6" fmla="*/ 3104378 h 5135416"/>
              <a:gd name="connsiteX7" fmla="*/ 656039 w 4986554"/>
              <a:gd name="connsiteY7" fmla="*/ 480799 h 5135416"/>
              <a:gd name="connsiteX8" fmla="*/ 2500038 w 4986554"/>
              <a:gd name="connsiteY8" fmla="*/ 266 h 5135416"/>
              <a:gd name="connsiteX0" fmla="*/ 2500038 w 4986554"/>
              <a:gd name="connsiteY0" fmla="*/ 431 h 5135581"/>
              <a:gd name="connsiteX1" fmla="*/ 4330866 w 4986554"/>
              <a:gd name="connsiteY1" fmla="*/ 771152 h 5135581"/>
              <a:gd name="connsiteX2" fmla="*/ 4986554 w 4986554"/>
              <a:gd name="connsiteY2" fmla="*/ 2327795 h 5135581"/>
              <a:gd name="connsiteX3" fmla="*/ 4427393 w 4986554"/>
              <a:gd name="connsiteY3" fmla="*/ 4199826 h 5135581"/>
              <a:gd name="connsiteX4" fmla="*/ 3328468 w 4986554"/>
              <a:gd name="connsiteY4" fmla="*/ 5070029 h 5135581"/>
              <a:gd name="connsiteX5" fmla="*/ 1248739 w 4986554"/>
              <a:gd name="connsiteY5" fmla="*/ 4781814 h 5135581"/>
              <a:gd name="connsiteX6" fmla="*/ 27024 w 4986554"/>
              <a:gd name="connsiteY6" fmla="*/ 3104543 h 5135581"/>
              <a:gd name="connsiteX7" fmla="*/ 656039 w 4986554"/>
              <a:gd name="connsiteY7" fmla="*/ 480964 h 5135581"/>
              <a:gd name="connsiteX8" fmla="*/ 2500038 w 4986554"/>
              <a:gd name="connsiteY8" fmla="*/ 431 h 5135581"/>
              <a:gd name="connsiteX0" fmla="*/ 2486734 w 4986438"/>
              <a:gd name="connsiteY0" fmla="*/ 292 h 5276163"/>
              <a:gd name="connsiteX1" fmla="*/ 4330750 w 4986438"/>
              <a:gd name="connsiteY1" fmla="*/ 911734 h 5276163"/>
              <a:gd name="connsiteX2" fmla="*/ 4986438 w 4986438"/>
              <a:gd name="connsiteY2" fmla="*/ 2468377 h 5276163"/>
              <a:gd name="connsiteX3" fmla="*/ 4427277 w 4986438"/>
              <a:gd name="connsiteY3" fmla="*/ 4340408 h 5276163"/>
              <a:gd name="connsiteX4" fmla="*/ 3328352 w 4986438"/>
              <a:gd name="connsiteY4" fmla="*/ 5210611 h 5276163"/>
              <a:gd name="connsiteX5" fmla="*/ 1248623 w 4986438"/>
              <a:gd name="connsiteY5" fmla="*/ 4922396 h 5276163"/>
              <a:gd name="connsiteX6" fmla="*/ 26908 w 4986438"/>
              <a:gd name="connsiteY6" fmla="*/ 3245125 h 5276163"/>
              <a:gd name="connsiteX7" fmla="*/ 655923 w 4986438"/>
              <a:gd name="connsiteY7" fmla="*/ 621546 h 5276163"/>
              <a:gd name="connsiteX8" fmla="*/ 2486734 w 4986438"/>
              <a:gd name="connsiteY8" fmla="*/ 292 h 5276163"/>
              <a:gd name="connsiteX0" fmla="*/ 2486734 w 4986438"/>
              <a:gd name="connsiteY0" fmla="*/ 292 h 5270565"/>
              <a:gd name="connsiteX1" fmla="*/ 4330750 w 4986438"/>
              <a:gd name="connsiteY1" fmla="*/ 911734 h 5270565"/>
              <a:gd name="connsiteX2" fmla="*/ 4986438 w 4986438"/>
              <a:gd name="connsiteY2" fmla="*/ 2468377 h 5270565"/>
              <a:gd name="connsiteX3" fmla="*/ 4427277 w 4986438"/>
              <a:gd name="connsiteY3" fmla="*/ 4340408 h 5270565"/>
              <a:gd name="connsiteX4" fmla="*/ 3234135 w 4986438"/>
              <a:gd name="connsiteY4" fmla="*/ 5203769 h 5270565"/>
              <a:gd name="connsiteX5" fmla="*/ 1248623 w 4986438"/>
              <a:gd name="connsiteY5" fmla="*/ 4922396 h 5270565"/>
              <a:gd name="connsiteX6" fmla="*/ 26908 w 4986438"/>
              <a:gd name="connsiteY6" fmla="*/ 3245125 h 5270565"/>
              <a:gd name="connsiteX7" fmla="*/ 655923 w 4986438"/>
              <a:gd name="connsiteY7" fmla="*/ 621546 h 5270565"/>
              <a:gd name="connsiteX8" fmla="*/ 2486734 w 4986438"/>
              <a:gd name="connsiteY8" fmla="*/ 292 h 5270565"/>
              <a:gd name="connsiteX0" fmla="*/ 2486734 w 4986438"/>
              <a:gd name="connsiteY0" fmla="*/ 292 h 5270565"/>
              <a:gd name="connsiteX1" fmla="*/ 4330750 w 4986438"/>
              <a:gd name="connsiteY1" fmla="*/ 911734 h 5270565"/>
              <a:gd name="connsiteX2" fmla="*/ 4986438 w 4986438"/>
              <a:gd name="connsiteY2" fmla="*/ 2468377 h 5270565"/>
              <a:gd name="connsiteX3" fmla="*/ 4476698 w 4986438"/>
              <a:gd name="connsiteY3" fmla="*/ 4178642 h 5270565"/>
              <a:gd name="connsiteX4" fmla="*/ 3234135 w 4986438"/>
              <a:gd name="connsiteY4" fmla="*/ 5203769 h 5270565"/>
              <a:gd name="connsiteX5" fmla="*/ 1248623 w 4986438"/>
              <a:gd name="connsiteY5" fmla="*/ 4922396 h 5270565"/>
              <a:gd name="connsiteX6" fmla="*/ 26908 w 4986438"/>
              <a:gd name="connsiteY6" fmla="*/ 3245125 h 5270565"/>
              <a:gd name="connsiteX7" fmla="*/ 655923 w 4986438"/>
              <a:gd name="connsiteY7" fmla="*/ 621546 h 5270565"/>
              <a:gd name="connsiteX8" fmla="*/ 2486734 w 4986438"/>
              <a:gd name="connsiteY8" fmla="*/ 292 h 5270565"/>
              <a:gd name="connsiteX0" fmla="*/ 2483773 w 4983477"/>
              <a:gd name="connsiteY0" fmla="*/ 292 h 5270565"/>
              <a:gd name="connsiteX1" fmla="*/ 4327789 w 4983477"/>
              <a:gd name="connsiteY1" fmla="*/ 911734 h 5270565"/>
              <a:gd name="connsiteX2" fmla="*/ 4983477 w 4983477"/>
              <a:gd name="connsiteY2" fmla="*/ 2468377 h 5270565"/>
              <a:gd name="connsiteX3" fmla="*/ 4473737 w 4983477"/>
              <a:gd name="connsiteY3" fmla="*/ 4178642 h 5270565"/>
              <a:gd name="connsiteX4" fmla="*/ 3231174 w 4983477"/>
              <a:gd name="connsiteY4" fmla="*/ 5203769 h 5270565"/>
              <a:gd name="connsiteX5" fmla="*/ 1245662 w 4983477"/>
              <a:gd name="connsiteY5" fmla="*/ 4922396 h 5270565"/>
              <a:gd name="connsiteX6" fmla="*/ 23947 w 4983477"/>
              <a:gd name="connsiteY6" fmla="*/ 3245125 h 5270565"/>
              <a:gd name="connsiteX7" fmla="*/ 652962 w 4983477"/>
              <a:gd name="connsiteY7" fmla="*/ 621546 h 5270565"/>
              <a:gd name="connsiteX8" fmla="*/ 2483773 w 4983477"/>
              <a:gd name="connsiteY8" fmla="*/ 292 h 5270565"/>
              <a:gd name="connsiteX0" fmla="*/ 2483773 w 4983477"/>
              <a:gd name="connsiteY0" fmla="*/ 292 h 5270565"/>
              <a:gd name="connsiteX1" fmla="*/ 4327789 w 4983477"/>
              <a:gd name="connsiteY1" fmla="*/ 911734 h 5270565"/>
              <a:gd name="connsiteX2" fmla="*/ 4983477 w 4983477"/>
              <a:gd name="connsiteY2" fmla="*/ 2468377 h 5270565"/>
              <a:gd name="connsiteX3" fmla="*/ 4473737 w 4983477"/>
              <a:gd name="connsiteY3" fmla="*/ 4178642 h 5270565"/>
              <a:gd name="connsiteX4" fmla="*/ 3231174 w 4983477"/>
              <a:gd name="connsiteY4" fmla="*/ 5203769 h 5270565"/>
              <a:gd name="connsiteX5" fmla="*/ 1245662 w 4983477"/>
              <a:gd name="connsiteY5" fmla="*/ 4922396 h 5270565"/>
              <a:gd name="connsiteX6" fmla="*/ 23947 w 4983477"/>
              <a:gd name="connsiteY6" fmla="*/ 3245125 h 5270565"/>
              <a:gd name="connsiteX7" fmla="*/ 652962 w 4983477"/>
              <a:gd name="connsiteY7" fmla="*/ 621546 h 5270565"/>
              <a:gd name="connsiteX8" fmla="*/ 2483773 w 4983477"/>
              <a:gd name="connsiteY8" fmla="*/ 292 h 5270565"/>
              <a:gd name="connsiteX0" fmla="*/ 2483773 w 4983477"/>
              <a:gd name="connsiteY0" fmla="*/ 317 h 5270590"/>
              <a:gd name="connsiteX1" fmla="*/ 4327789 w 4983477"/>
              <a:gd name="connsiteY1" fmla="*/ 911759 h 5270590"/>
              <a:gd name="connsiteX2" fmla="*/ 4983477 w 4983477"/>
              <a:gd name="connsiteY2" fmla="*/ 2468402 h 5270590"/>
              <a:gd name="connsiteX3" fmla="*/ 4473737 w 4983477"/>
              <a:gd name="connsiteY3" fmla="*/ 4178667 h 5270590"/>
              <a:gd name="connsiteX4" fmla="*/ 3231174 w 4983477"/>
              <a:gd name="connsiteY4" fmla="*/ 5203794 h 5270590"/>
              <a:gd name="connsiteX5" fmla="*/ 1245662 w 4983477"/>
              <a:gd name="connsiteY5" fmla="*/ 4922421 h 5270590"/>
              <a:gd name="connsiteX6" fmla="*/ 23947 w 4983477"/>
              <a:gd name="connsiteY6" fmla="*/ 3245150 h 5270590"/>
              <a:gd name="connsiteX7" fmla="*/ 652962 w 4983477"/>
              <a:gd name="connsiteY7" fmla="*/ 621571 h 5270590"/>
              <a:gd name="connsiteX8" fmla="*/ 2483773 w 4983477"/>
              <a:gd name="connsiteY8" fmla="*/ 317 h 5270590"/>
              <a:gd name="connsiteX0" fmla="*/ 2483773 w 4983477"/>
              <a:gd name="connsiteY0" fmla="*/ 317 h 5270590"/>
              <a:gd name="connsiteX1" fmla="*/ 4327789 w 4983477"/>
              <a:gd name="connsiteY1" fmla="*/ 911759 h 5270590"/>
              <a:gd name="connsiteX2" fmla="*/ 4983477 w 4983477"/>
              <a:gd name="connsiteY2" fmla="*/ 2468402 h 5270590"/>
              <a:gd name="connsiteX3" fmla="*/ 4473737 w 4983477"/>
              <a:gd name="connsiteY3" fmla="*/ 4178667 h 5270590"/>
              <a:gd name="connsiteX4" fmla="*/ 3231174 w 4983477"/>
              <a:gd name="connsiteY4" fmla="*/ 5203794 h 5270590"/>
              <a:gd name="connsiteX5" fmla="*/ 1245662 w 4983477"/>
              <a:gd name="connsiteY5" fmla="*/ 4922421 h 5270590"/>
              <a:gd name="connsiteX6" fmla="*/ 23947 w 4983477"/>
              <a:gd name="connsiteY6" fmla="*/ 3245150 h 5270590"/>
              <a:gd name="connsiteX7" fmla="*/ 652962 w 4983477"/>
              <a:gd name="connsiteY7" fmla="*/ 621571 h 5270590"/>
              <a:gd name="connsiteX8" fmla="*/ 2483773 w 4983477"/>
              <a:gd name="connsiteY8" fmla="*/ 317 h 5270590"/>
              <a:gd name="connsiteX0" fmla="*/ 2483773 w 4983477"/>
              <a:gd name="connsiteY0" fmla="*/ 317 h 5270590"/>
              <a:gd name="connsiteX1" fmla="*/ 4327789 w 4983477"/>
              <a:gd name="connsiteY1" fmla="*/ 911759 h 5270590"/>
              <a:gd name="connsiteX2" fmla="*/ 4983477 w 4983477"/>
              <a:gd name="connsiteY2" fmla="*/ 2468402 h 5270590"/>
              <a:gd name="connsiteX3" fmla="*/ 4473737 w 4983477"/>
              <a:gd name="connsiteY3" fmla="*/ 4178667 h 5270590"/>
              <a:gd name="connsiteX4" fmla="*/ 3231174 w 4983477"/>
              <a:gd name="connsiteY4" fmla="*/ 5203794 h 5270590"/>
              <a:gd name="connsiteX5" fmla="*/ 1245662 w 4983477"/>
              <a:gd name="connsiteY5" fmla="*/ 4922421 h 5270590"/>
              <a:gd name="connsiteX6" fmla="*/ 23947 w 4983477"/>
              <a:gd name="connsiteY6" fmla="*/ 3245150 h 5270590"/>
              <a:gd name="connsiteX7" fmla="*/ 652962 w 4983477"/>
              <a:gd name="connsiteY7" fmla="*/ 621571 h 5270590"/>
              <a:gd name="connsiteX8" fmla="*/ 2483773 w 4983477"/>
              <a:gd name="connsiteY8" fmla="*/ 317 h 5270590"/>
              <a:gd name="connsiteX0" fmla="*/ 2483773 w 4983477"/>
              <a:gd name="connsiteY0" fmla="*/ 317 h 5270590"/>
              <a:gd name="connsiteX1" fmla="*/ 4327789 w 4983477"/>
              <a:gd name="connsiteY1" fmla="*/ 911759 h 5270590"/>
              <a:gd name="connsiteX2" fmla="*/ 4983477 w 4983477"/>
              <a:gd name="connsiteY2" fmla="*/ 2468402 h 5270590"/>
              <a:gd name="connsiteX3" fmla="*/ 4473737 w 4983477"/>
              <a:gd name="connsiteY3" fmla="*/ 4178667 h 5270590"/>
              <a:gd name="connsiteX4" fmla="*/ 3231174 w 4983477"/>
              <a:gd name="connsiteY4" fmla="*/ 5203794 h 5270590"/>
              <a:gd name="connsiteX5" fmla="*/ 1245662 w 4983477"/>
              <a:gd name="connsiteY5" fmla="*/ 4922421 h 5270590"/>
              <a:gd name="connsiteX6" fmla="*/ 23947 w 4983477"/>
              <a:gd name="connsiteY6" fmla="*/ 3245150 h 5270590"/>
              <a:gd name="connsiteX7" fmla="*/ 652962 w 4983477"/>
              <a:gd name="connsiteY7" fmla="*/ 621571 h 5270590"/>
              <a:gd name="connsiteX8" fmla="*/ 2483773 w 4983477"/>
              <a:gd name="connsiteY8" fmla="*/ 317 h 5270590"/>
              <a:gd name="connsiteX0" fmla="*/ 2483773 w 4983477"/>
              <a:gd name="connsiteY0" fmla="*/ 317 h 5270590"/>
              <a:gd name="connsiteX1" fmla="*/ 4327789 w 4983477"/>
              <a:gd name="connsiteY1" fmla="*/ 911759 h 5270590"/>
              <a:gd name="connsiteX2" fmla="*/ 4983477 w 4983477"/>
              <a:gd name="connsiteY2" fmla="*/ 2468402 h 5270590"/>
              <a:gd name="connsiteX3" fmla="*/ 4473737 w 4983477"/>
              <a:gd name="connsiteY3" fmla="*/ 4178667 h 5270590"/>
              <a:gd name="connsiteX4" fmla="*/ 3231174 w 4983477"/>
              <a:gd name="connsiteY4" fmla="*/ 5203794 h 5270590"/>
              <a:gd name="connsiteX5" fmla="*/ 1245662 w 4983477"/>
              <a:gd name="connsiteY5" fmla="*/ 4922421 h 5270590"/>
              <a:gd name="connsiteX6" fmla="*/ 23947 w 4983477"/>
              <a:gd name="connsiteY6" fmla="*/ 3245150 h 5270590"/>
              <a:gd name="connsiteX7" fmla="*/ 652962 w 4983477"/>
              <a:gd name="connsiteY7" fmla="*/ 621571 h 5270590"/>
              <a:gd name="connsiteX8" fmla="*/ 2483773 w 4983477"/>
              <a:gd name="connsiteY8" fmla="*/ 317 h 5270590"/>
              <a:gd name="connsiteX0" fmla="*/ 2480788 w 4980492"/>
              <a:gd name="connsiteY0" fmla="*/ 317 h 5270590"/>
              <a:gd name="connsiteX1" fmla="*/ 4324804 w 4980492"/>
              <a:gd name="connsiteY1" fmla="*/ 911759 h 5270590"/>
              <a:gd name="connsiteX2" fmla="*/ 4980492 w 4980492"/>
              <a:gd name="connsiteY2" fmla="*/ 2468402 h 5270590"/>
              <a:gd name="connsiteX3" fmla="*/ 4470752 w 4980492"/>
              <a:gd name="connsiteY3" fmla="*/ 4178667 h 5270590"/>
              <a:gd name="connsiteX4" fmla="*/ 3228189 w 4980492"/>
              <a:gd name="connsiteY4" fmla="*/ 5203794 h 5270590"/>
              <a:gd name="connsiteX5" fmla="*/ 1242677 w 4980492"/>
              <a:gd name="connsiteY5" fmla="*/ 4922421 h 5270590"/>
              <a:gd name="connsiteX6" fmla="*/ 20962 w 4980492"/>
              <a:gd name="connsiteY6" fmla="*/ 3245150 h 5270590"/>
              <a:gd name="connsiteX7" fmla="*/ 725198 w 4980492"/>
              <a:gd name="connsiteY7" fmla="*/ 691136 h 5270590"/>
              <a:gd name="connsiteX8" fmla="*/ 2480788 w 4980492"/>
              <a:gd name="connsiteY8" fmla="*/ 317 h 5270590"/>
              <a:gd name="connsiteX0" fmla="*/ 2557445 w 5057149"/>
              <a:gd name="connsiteY0" fmla="*/ 317 h 5273590"/>
              <a:gd name="connsiteX1" fmla="*/ 4401461 w 5057149"/>
              <a:gd name="connsiteY1" fmla="*/ 911759 h 5273590"/>
              <a:gd name="connsiteX2" fmla="*/ 5057149 w 5057149"/>
              <a:gd name="connsiteY2" fmla="*/ 2468402 h 5273590"/>
              <a:gd name="connsiteX3" fmla="*/ 4547409 w 5057149"/>
              <a:gd name="connsiteY3" fmla="*/ 4178667 h 5273590"/>
              <a:gd name="connsiteX4" fmla="*/ 3304846 w 5057149"/>
              <a:gd name="connsiteY4" fmla="*/ 5203794 h 5273590"/>
              <a:gd name="connsiteX5" fmla="*/ 1319334 w 5057149"/>
              <a:gd name="connsiteY5" fmla="*/ 4922421 h 5273590"/>
              <a:gd name="connsiteX6" fmla="*/ 20788 w 5057149"/>
              <a:gd name="connsiteY6" fmla="*/ 3152453 h 5273590"/>
              <a:gd name="connsiteX7" fmla="*/ 801855 w 5057149"/>
              <a:gd name="connsiteY7" fmla="*/ 691136 h 5273590"/>
              <a:gd name="connsiteX8" fmla="*/ 2557445 w 5057149"/>
              <a:gd name="connsiteY8" fmla="*/ 317 h 5273590"/>
              <a:gd name="connsiteX0" fmla="*/ 2557445 w 5057149"/>
              <a:gd name="connsiteY0" fmla="*/ 317 h 5319464"/>
              <a:gd name="connsiteX1" fmla="*/ 4401461 w 5057149"/>
              <a:gd name="connsiteY1" fmla="*/ 911759 h 5319464"/>
              <a:gd name="connsiteX2" fmla="*/ 5057149 w 5057149"/>
              <a:gd name="connsiteY2" fmla="*/ 2468402 h 5319464"/>
              <a:gd name="connsiteX3" fmla="*/ 4547409 w 5057149"/>
              <a:gd name="connsiteY3" fmla="*/ 4178667 h 5319464"/>
              <a:gd name="connsiteX4" fmla="*/ 3304846 w 5057149"/>
              <a:gd name="connsiteY4" fmla="*/ 5203794 h 5319464"/>
              <a:gd name="connsiteX5" fmla="*/ 1308091 w 5057149"/>
              <a:gd name="connsiteY5" fmla="*/ 5063694 h 5319464"/>
              <a:gd name="connsiteX6" fmla="*/ 20788 w 5057149"/>
              <a:gd name="connsiteY6" fmla="*/ 3152453 h 5319464"/>
              <a:gd name="connsiteX7" fmla="*/ 801855 w 5057149"/>
              <a:gd name="connsiteY7" fmla="*/ 691136 h 5319464"/>
              <a:gd name="connsiteX8" fmla="*/ 2557445 w 5057149"/>
              <a:gd name="connsiteY8" fmla="*/ 317 h 5319464"/>
              <a:gd name="connsiteX0" fmla="*/ 2647423 w 5147127"/>
              <a:gd name="connsiteY0" fmla="*/ 317 h 5315767"/>
              <a:gd name="connsiteX1" fmla="*/ 4491439 w 5147127"/>
              <a:gd name="connsiteY1" fmla="*/ 911759 h 5315767"/>
              <a:gd name="connsiteX2" fmla="*/ 5147127 w 5147127"/>
              <a:gd name="connsiteY2" fmla="*/ 2468402 h 5315767"/>
              <a:gd name="connsiteX3" fmla="*/ 4637387 w 5147127"/>
              <a:gd name="connsiteY3" fmla="*/ 4178667 h 5315767"/>
              <a:gd name="connsiteX4" fmla="*/ 3394824 w 5147127"/>
              <a:gd name="connsiteY4" fmla="*/ 5203794 h 5315767"/>
              <a:gd name="connsiteX5" fmla="*/ 1398069 w 5147127"/>
              <a:gd name="connsiteY5" fmla="*/ 5063694 h 5315767"/>
              <a:gd name="connsiteX6" fmla="*/ 18433 w 5147127"/>
              <a:gd name="connsiteY6" fmla="*/ 3218733 h 5315767"/>
              <a:gd name="connsiteX7" fmla="*/ 891833 w 5147127"/>
              <a:gd name="connsiteY7" fmla="*/ 691136 h 5315767"/>
              <a:gd name="connsiteX8" fmla="*/ 2647423 w 5147127"/>
              <a:gd name="connsiteY8" fmla="*/ 317 h 5315767"/>
              <a:gd name="connsiteX0" fmla="*/ 2647423 w 5147127"/>
              <a:gd name="connsiteY0" fmla="*/ 368 h 5315818"/>
              <a:gd name="connsiteX1" fmla="*/ 4516706 w 5147127"/>
              <a:gd name="connsiteY1" fmla="*/ 850916 h 5315818"/>
              <a:gd name="connsiteX2" fmla="*/ 5147127 w 5147127"/>
              <a:gd name="connsiteY2" fmla="*/ 2468453 h 5315818"/>
              <a:gd name="connsiteX3" fmla="*/ 4637387 w 5147127"/>
              <a:gd name="connsiteY3" fmla="*/ 4178718 h 5315818"/>
              <a:gd name="connsiteX4" fmla="*/ 3394824 w 5147127"/>
              <a:gd name="connsiteY4" fmla="*/ 5203845 h 5315818"/>
              <a:gd name="connsiteX5" fmla="*/ 1398069 w 5147127"/>
              <a:gd name="connsiteY5" fmla="*/ 5063745 h 5315818"/>
              <a:gd name="connsiteX6" fmla="*/ 18433 w 5147127"/>
              <a:gd name="connsiteY6" fmla="*/ 3218784 h 5315818"/>
              <a:gd name="connsiteX7" fmla="*/ 891833 w 5147127"/>
              <a:gd name="connsiteY7" fmla="*/ 691187 h 5315818"/>
              <a:gd name="connsiteX8" fmla="*/ 2647423 w 5147127"/>
              <a:gd name="connsiteY8" fmla="*/ 368 h 5315818"/>
              <a:gd name="connsiteX0" fmla="*/ 2737017 w 5147522"/>
              <a:gd name="connsiteY0" fmla="*/ 284 h 5427044"/>
              <a:gd name="connsiteX1" fmla="*/ 4517101 w 5147522"/>
              <a:gd name="connsiteY1" fmla="*/ 962142 h 5427044"/>
              <a:gd name="connsiteX2" fmla="*/ 5147522 w 5147522"/>
              <a:gd name="connsiteY2" fmla="*/ 2579679 h 5427044"/>
              <a:gd name="connsiteX3" fmla="*/ 4637782 w 5147522"/>
              <a:gd name="connsiteY3" fmla="*/ 4289944 h 5427044"/>
              <a:gd name="connsiteX4" fmla="*/ 3395219 w 5147522"/>
              <a:gd name="connsiteY4" fmla="*/ 5315071 h 5427044"/>
              <a:gd name="connsiteX5" fmla="*/ 1398464 w 5147522"/>
              <a:gd name="connsiteY5" fmla="*/ 5174971 h 5427044"/>
              <a:gd name="connsiteX6" fmla="*/ 18828 w 5147522"/>
              <a:gd name="connsiteY6" fmla="*/ 3330010 h 5427044"/>
              <a:gd name="connsiteX7" fmla="*/ 892228 w 5147522"/>
              <a:gd name="connsiteY7" fmla="*/ 802413 h 5427044"/>
              <a:gd name="connsiteX8" fmla="*/ 2737017 w 5147522"/>
              <a:gd name="connsiteY8" fmla="*/ 284 h 5427044"/>
              <a:gd name="connsiteX0" fmla="*/ 2737017 w 5230100"/>
              <a:gd name="connsiteY0" fmla="*/ 284 h 5427044"/>
              <a:gd name="connsiteX1" fmla="*/ 4517101 w 5230100"/>
              <a:gd name="connsiteY1" fmla="*/ 962142 h 5427044"/>
              <a:gd name="connsiteX2" fmla="*/ 5230100 w 5230100"/>
              <a:gd name="connsiteY2" fmla="*/ 2554935 h 5427044"/>
              <a:gd name="connsiteX3" fmla="*/ 4637782 w 5230100"/>
              <a:gd name="connsiteY3" fmla="*/ 4289944 h 5427044"/>
              <a:gd name="connsiteX4" fmla="*/ 3395219 w 5230100"/>
              <a:gd name="connsiteY4" fmla="*/ 5315071 h 5427044"/>
              <a:gd name="connsiteX5" fmla="*/ 1398464 w 5230100"/>
              <a:gd name="connsiteY5" fmla="*/ 5174971 h 5427044"/>
              <a:gd name="connsiteX6" fmla="*/ 18828 w 5230100"/>
              <a:gd name="connsiteY6" fmla="*/ 3330010 h 5427044"/>
              <a:gd name="connsiteX7" fmla="*/ 892228 w 5230100"/>
              <a:gd name="connsiteY7" fmla="*/ 802413 h 5427044"/>
              <a:gd name="connsiteX8" fmla="*/ 2737017 w 5230100"/>
              <a:gd name="connsiteY8" fmla="*/ 284 h 5427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230100" h="5427044">
                <a:moveTo>
                  <a:pt x="2737017" y="284"/>
                </a:moveTo>
                <a:cubicBezTo>
                  <a:pt x="3054234" y="-13285"/>
                  <a:pt x="3941595" y="460124"/>
                  <a:pt x="4517101" y="962142"/>
                </a:cubicBezTo>
                <a:cubicBezTo>
                  <a:pt x="4815579" y="1459013"/>
                  <a:pt x="5171584" y="1973622"/>
                  <a:pt x="5230100" y="2554935"/>
                </a:cubicBezTo>
                <a:cubicBezTo>
                  <a:pt x="5079987" y="3261606"/>
                  <a:pt x="4943595" y="3829921"/>
                  <a:pt x="4637782" y="4289944"/>
                </a:cubicBezTo>
                <a:cubicBezTo>
                  <a:pt x="4331969" y="4749967"/>
                  <a:pt x="3708045" y="5200102"/>
                  <a:pt x="3395219" y="5315071"/>
                </a:cubicBezTo>
                <a:cubicBezTo>
                  <a:pt x="2942375" y="5464449"/>
                  <a:pt x="1961196" y="5505815"/>
                  <a:pt x="1398464" y="5174971"/>
                </a:cubicBezTo>
                <a:cubicBezTo>
                  <a:pt x="835732" y="4844128"/>
                  <a:pt x="130665" y="3959245"/>
                  <a:pt x="18828" y="3330010"/>
                </a:cubicBezTo>
                <a:cubicBezTo>
                  <a:pt x="-108957" y="2652928"/>
                  <a:pt x="439197" y="1357367"/>
                  <a:pt x="892228" y="802413"/>
                </a:cubicBezTo>
                <a:cubicBezTo>
                  <a:pt x="1345260" y="247459"/>
                  <a:pt x="2321559" y="23304"/>
                  <a:pt x="2737017" y="2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TextBox 5">
            <a:extLst>
              <a:ext uri="{FF2B5EF4-FFF2-40B4-BE49-F238E27FC236}">
                <a16:creationId xmlns:a16="http://schemas.microsoft.com/office/drawing/2014/main" id="{DC1D36B0-EDDF-D197-E1CD-CA743F710FAE}"/>
              </a:ext>
            </a:extLst>
          </p:cNvPr>
          <p:cNvSpPr txBox="1"/>
          <p:nvPr/>
        </p:nvSpPr>
        <p:spPr>
          <a:xfrm>
            <a:off x="7827647" y="4561298"/>
            <a:ext cx="8474587" cy="418539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10000"/>
          </a:bodyPr>
          <a:lstStyle/>
          <a:p>
            <a:pPr algn="ctr" defTabSz="914400">
              <a:spcBef>
                <a:spcPct val="0"/>
              </a:spcBef>
              <a:spcAft>
                <a:spcPts val="600"/>
              </a:spcAft>
            </a:pPr>
            <a:r>
              <a:rPr lang="ar-SA" sz="16600" b="1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مراجعة الدرس السابق</a:t>
            </a:r>
            <a:endParaRPr lang="en-US" sz="16600" b="1" kern="12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9" name="Freeform: Shape 13">
            <a:extLst>
              <a:ext uri="{FF2B5EF4-FFF2-40B4-BE49-F238E27FC236}">
                <a16:creationId xmlns:a16="http://schemas.microsoft.com/office/drawing/2014/main" id="{ADA14D4D-A17B-87C9-3639-92AE3FEB0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947557">
            <a:off x="2155044" y="727764"/>
            <a:ext cx="3909228" cy="2029742"/>
          </a:xfrm>
          <a:custGeom>
            <a:avLst/>
            <a:gdLst>
              <a:gd name="connsiteX0" fmla="*/ 1007721 w 1719134"/>
              <a:gd name="connsiteY0" fmla="*/ 80 h 1362800"/>
              <a:gd name="connsiteX1" fmla="*/ 1353550 w 1719134"/>
              <a:gd name="connsiteY1" fmla="*/ 149151 h 1362800"/>
              <a:gd name="connsiteX2" fmla="*/ 1637568 w 1719134"/>
              <a:gd name="connsiteY2" fmla="*/ 474733 h 1362800"/>
              <a:gd name="connsiteX3" fmla="*/ 1719018 w 1719134"/>
              <a:gd name="connsiteY3" fmla="*/ 1228710 h 1362800"/>
              <a:gd name="connsiteX4" fmla="*/ 1719134 w 1719134"/>
              <a:gd name="connsiteY4" fmla="*/ 1229716 h 1362800"/>
              <a:gd name="connsiteX5" fmla="*/ 1381687 w 1719134"/>
              <a:gd name="connsiteY5" fmla="*/ 1256031 h 1362800"/>
              <a:gd name="connsiteX6" fmla="*/ 1379439 w 1719134"/>
              <a:gd name="connsiteY6" fmla="*/ 1252042 h 1362800"/>
              <a:gd name="connsiteX7" fmla="*/ 1346623 w 1719134"/>
              <a:gd name="connsiteY7" fmla="*/ 758751 h 1362800"/>
              <a:gd name="connsiteX8" fmla="*/ 1256568 w 1719134"/>
              <a:gd name="connsiteY8" fmla="*/ 509370 h 1362800"/>
              <a:gd name="connsiteX9" fmla="*/ 1014114 w 1719134"/>
              <a:gd name="connsiteY9" fmla="*/ 384679 h 1362800"/>
              <a:gd name="connsiteX10" fmla="*/ 570768 w 1719134"/>
              <a:gd name="connsiteY10" fmla="*/ 495515 h 1362800"/>
              <a:gd name="connsiteX11" fmla="*/ 328314 w 1719134"/>
              <a:gd name="connsiteY11" fmla="*/ 848806 h 1362800"/>
              <a:gd name="connsiteX12" fmla="*/ 337568 w 1719134"/>
              <a:gd name="connsiteY12" fmla="*/ 1327275 h 1362800"/>
              <a:gd name="connsiteX13" fmla="*/ 337035 w 1719134"/>
              <a:gd name="connsiteY13" fmla="*/ 1337494 h 1362800"/>
              <a:gd name="connsiteX14" fmla="*/ 12525 w 1719134"/>
              <a:gd name="connsiteY14" fmla="*/ 1362800 h 1362800"/>
              <a:gd name="connsiteX15" fmla="*/ 9836 w 1719134"/>
              <a:gd name="connsiteY15" fmla="*/ 1352962 h 1362800"/>
              <a:gd name="connsiteX16" fmla="*/ 51223 w 1719134"/>
              <a:gd name="connsiteY16" fmla="*/ 786461 h 1362800"/>
              <a:gd name="connsiteX17" fmla="*/ 307532 w 1719134"/>
              <a:gd name="connsiteY17" fmla="*/ 287697 h 1362800"/>
              <a:gd name="connsiteX18" fmla="*/ 944841 w 1719134"/>
              <a:gd name="connsiteY18" fmla="*/ 3679 h 1362800"/>
              <a:gd name="connsiteX19" fmla="*/ 1007721 w 1719134"/>
              <a:gd name="connsiteY19" fmla="*/ 80 h 1362800"/>
              <a:gd name="connsiteX0" fmla="*/ 1008116 w 1719529"/>
              <a:gd name="connsiteY0" fmla="*/ 80 h 1362800"/>
              <a:gd name="connsiteX1" fmla="*/ 1353945 w 1719529"/>
              <a:gd name="connsiteY1" fmla="*/ 149151 h 1362800"/>
              <a:gd name="connsiteX2" fmla="*/ 1637963 w 1719529"/>
              <a:gd name="connsiteY2" fmla="*/ 474733 h 1362800"/>
              <a:gd name="connsiteX3" fmla="*/ 1719413 w 1719529"/>
              <a:gd name="connsiteY3" fmla="*/ 1228710 h 1362800"/>
              <a:gd name="connsiteX4" fmla="*/ 1719529 w 1719529"/>
              <a:gd name="connsiteY4" fmla="*/ 1229716 h 1362800"/>
              <a:gd name="connsiteX5" fmla="*/ 1382082 w 1719529"/>
              <a:gd name="connsiteY5" fmla="*/ 1256031 h 1362800"/>
              <a:gd name="connsiteX6" fmla="*/ 1379834 w 1719529"/>
              <a:gd name="connsiteY6" fmla="*/ 1252042 h 1362800"/>
              <a:gd name="connsiteX7" fmla="*/ 1347018 w 1719529"/>
              <a:gd name="connsiteY7" fmla="*/ 758751 h 1362800"/>
              <a:gd name="connsiteX8" fmla="*/ 1256963 w 1719529"/>
              <a:gd name="connsiteY8" fmla="*/ 509370 h 1362800"/>
              <a:gd name="connsiteX9" fmla="*/ 1014509 w 1719529"/>
              <a:gd name="connsiteY9" fmla="*/ 384679 h 1362800"/>
              <a:gd name="connsiteX10" fmla="*/ 571163 w 1719529"/>
              <a:gd name="connsiteY10" fmla="*/ 495515 h 1362800"/>
              <a:gd name="connsiteX11" fmla="*/ 328709 w 1719529"/>
              <a:gd name="connsiteY11" fmla="*/ 848806 h 1362800"/>
              <a:gd name="connsiteX12" fmla="*/ 337963 w 1719529"/>
              <a:gd name="connsiteY12" fmla="*/ 1327275 h 1362800"/>
              <a:gd name="connsiteX13" fmla="*/ 337430 w 1719529"/>
              <a:gd name="connsiteY13" fmla="*/ 1337494 h 1362800"/>
              <a:gd name="connsiteX14" fmla="*/ 12920 w 1719529"/>
              <a:gd name="connsiteY14" fmla="*/ 1362800 h 1362800"/>
              <a:gd name="connsiteX15" fmla="*/ 10231 w 1719529"/>
              <a:gd name="connsiteY15" fmla="*/ 1352962 h 1362800"/>
              <a:gd name="connsiteX16" fmla="*/ 51618 w 1719529"/>
              <a:gd name="connsiteY16" fmla="*/ 786461 h 1362800"/>
              <a:gd name="connsiteX17" fmla="*/ 272760 w 1719529"/>
              <a:gd name="connsiteY17" fmla="*/ 244950 h 1362800"/>
              <a:gd name="connsiteX18" fmla="*/ 945236 w 1719529"/>
              <a:gd name="connsiteY18" fmla="*/ 3679 h 1362800"/>
              <a:gd name="connsiteX19" fmla="*/ 1008116 w 1719529"/>
              <a:gd name="connsiteY19" fmla="*/ 80 h 1362800"/>
              <a:gd name="connsiteX0" fmla="*/ 1007949 w 1719362"/>
              <a:gd name="connsiteY0" fmla="*/ 80 h 1362800"/>
              <a:gd name="connsiteX1" fmla="*/ 1353778 w 1719362"/>
              <a:gd name="connsiteY1" fmla="*/ 149151 h 1362800"/>
              <a:gd name="connsiteX2" fmla="*/ 1637796 w 1719362"/>
              <a:gd name="connsiteY2" fmla="*/ 474733 h 1362800"/>
              <a:gd name="connsiteX3" fmla="*/ 1719246 w 1719362"/>
              <a:gd name="connsiteY3" fmla="*/ 1228710 h 1362800"/>
              <a:gd name="connsiteX4" fmla="*/ 1719362 w 1719362"/>
              <a:gd name="connsiteY4" fmla="*/ 1229716 h 1362800"/>
              <a:gd name="connsiteX5" fmla="*/ 1381915 w 1719362"/>
              <a:gd name="connsiteY5" fmla="*/ 1256031 h 1362800"/>
              <a:gd name="connsiteX6" fmla="*/ 1379667 w 1719362"/>
              <a:gd name="connsiteY6" fmla="*/ 1252042 h 1362800"/>
              <a:gd name="connsiteX7" fmla="*/ 1346851 w 1719362"/>
              <a:gd name="connsiteY7" fmla="*/ 758751 h 1362800"/>
              <a:gd name="connsiteX8" fmla="*/ 1256796 w 1719362"/>
              <a:gd name="connsiteY8" fmla="*/ 509370 h 1362800"/>
              <a:gd name="connsiteX9" fmla="*/ 1014342 w 1719362"/>
              <a:gd name="connsiteY9" fmla="*/ 384679 h 1362800"/>
              <a:gd name="connsiteX10" fmla="*/ 570996 w 1719362"/>
              <a:gd name="connsiteY10" fmla="*/ 495515 h 1362800"/>
              <a:gd name="connsiteX11" fmla="*/ 328542 w 1719362"/>
              <a:gd name="connsiteY11" fmla="*/ 848806 h 1362800"/>
              <a:gd name="connsiteX12" fmla="*/ 337796 w 1719362"/>
              <a:gd name="connsiteY12" fmla="*/ 1327275 h 1362800"/>
              <a:gd name="connsiteX13" fmla="*/ 337263 w 1719362"/>
              <a:gd name="connsiteY13" fmla="*/ 1337494 h 1362800"/>
              <a:gd name="connsiteX14" fmla="*/ 12753 w 1719362"/>
              <a:gd name="connsiteY14" fmla="*/ 1362800 h 1362800"/>
              <a:gd name="connsiteX15" fmla="*/ 10064 w 1719362"/>
              <a:gd name="connsiteY15" fmla="*/ 1352962 h 1362800"/>
              <a:gd name="connsiteX16" fmla="*/ 51451 w 1719362"/>
              <a:gd name="connsiteY16" fmla="*/ 786461 h 1362800"/>
              <a:gd name="connsiteX17" fmla="*/ 266732 w 1719362"/>
              <a:gd name="connsiteY17" fmla="*/ 215943 h 1362800"/>
              <a:gd name="connsiteX18" fmla="*/ 945069 w 1719362"/>
              <a:gd name="connsiteY18" fmla="*/ 3679 h 1362800"/>
              <a:gd name="connsiteX19" fmla="*/ 1007949 w 1719362"/>
              <a:gd name="connsiteY19" fmla="*/ 80 h 1362800"/>
              <a:gd name="connsiteX0" fmla="*/ 1007949 w 1719362"/>
              <a:gd name="connsiteY0" fmla="*/ 80 h 1362800"/>
              <a:gd name="connsiteX1" fmla="*/ 1353778 w 1719362"/>
              <a:gd name="connsiteY1" fmla="*/ 149151 h 1362800"/>
              <a:gd name="connsiteX2" fmla="*/ 1637796 w 1719362"/>
              <a:gd name="connsiteY2" fmla="*/ 474733 h 1362800"/>
              <a:gd name="connsiteX3" fmla="*/ 1719246 w 1719362"/>
              <a:gd name="connsiteY3" fmla="*/ 1228710 h 1362800"/>
              <a:gd name="connsiteX4" fmla="*/ 1719362 w 1719362"/>
              <a:gd name="connsiteY4" fmla="*/ 1229716 h 1362800"/>
              <a:gd name="connsiteX5" fmla="*/ 1381915 w 1719362"/>
              <a:gd name="connsiteY5" fmla="*/ 1256031 h 1362800"/>
              <a:gd name="connsiteX6" fmla="*/ 1379667 w 1719362"/>
              <a:gd name="connsiteY6" fmla="*/ 1252042 h 1362800"/>
              <a:gd name="connsiteX7" fmla="*/ 1346851 w 1719362"/>
              <a:gd name="connsiteY7" fmla="*/ 758751 h 1362800"/>
              <a:gd name="connsiteX8" fmla="*/ 1256796 w 1719362"/>
              <a:gd name="connsiteY8" fmla="*/ 509370 h 1362800"/>
              <a:gd name="connsiteX9" fmla="*/ 1014342 w 1719362"/>
              <a:gd name="connsiteY9" fmla="*/ 384679 h 1362800"/>
              <a:gd name="connsiteX10" fmla="*/ 570996 w 1719362"/>
              <a:gd name="connsiteY10" fmla="*/ 495515 h 1362800"/>
              <a:gd name="connsiteX11" fmla="*/ 387159 w 1719362"/>
              <a:gd name="connsiteY11" fmla="*/ 838119 h 1362800"/>
              <a:gd name="connsiteX12" fmla="*/ 337796 w 1719362"/>
              <a:gd name="connsiteY12" fmla="*/ 1327275 h 1362800"/>
              <a:gd name="connsiteX13" fmla="*/ 337263 w 1719362"/>
              <a:gd name="connsiteY13" fmla="*/ 1337494 h 1362800"/>
              <a:gd name="connsiteX14" fmla="*/ 12753 w 1719362"/>
              <a:gd name="connsiteY14" fmla="*/ 1362800 h 1362800"/>
              <a:gd name="connsiteX15" fmla="*/ 10064 w 1719362"/>
              <a:gd name="connsiteY15" fmla="*/ 1352962 h 1362800"/>
              <a:gd name="connsiteX16" fmla="*/ 51451 w 1719362"/>
              <a:gd name="connsiteY16" fmla="*/ 786461 h 1362800"/>
              <a:gd name="connsiteX17" fmla="*/ 266732 w 1719362"/>
              <a:gd name="connsiteY17" fmla="*/ 215943 h 1362800"/>
              <a:gd name="connsiteX18" fmla="*/ 945069 w 1719362"/>
              <a:gd name="connsiteY18" fmla="*/ 3679 h 1362800"/>
              <a:gd name="connsiteX19" fmla="*/ 1007949 w 1719362"/>
              <a:gd name="connsiteY19" fmla="*/ 80 h 1362800"/>
              <a:gd name="connsiteX0" fmla="*/ 1007949 w 1719362"/>
              <a:gd name="connsiteY0" fmla="*/ 80 h 1362800"/>
              <a:gd name="connsiteX1" fmla="*/ 1353778 w 1719362"/>
              <a:gd name="connsiteY1" fmla="*/ 149151 h 1362800"/>
              <a:gd name="connsiteX2" fmla="*/ 1637796 w 1719362"/>
              <a:gd name="connsiteY2" fmla="*/ 474733 h 1362800"/>
              <a:gd name="connsiteX3" fmla="*/ 1719246 w 1719362"/>
              <a:gd name="connsiteY3" fmla="*/ 1228710 h 1362800"/>
              <a:gd name="connsiteX4" fmla="*/ 1719362 w 1719362"/>
              <a:gd name="connsiteY4" fmla="*/ 1229716 h 1362800"/>
              <a:gd name="connsiteX5" fmla="*/ 1381915 w 1719362"/>
              <a:gd name="connsiteY5" fmla="*/ 1256031 h 1362800"/>
              <a:gd name="connsiteX6" fmla="*/ 1379667 w 1719362"/>
              <a:gd name="connsiteY6" fmla="*/ 1252042 h 1362800"/>
              <a:gd name="connsiteX7" fmla="*/ 1346851 w 1719362"/>
              <a:gd name="connsiteY7" fmla="*/ 758751 h 1362800"/>
              <a:gd name="connsiteX8" fmla="*/ 1256796 w 1719362"/>
              <a:gd name="connsiteY8" fmla="*/ 509370 h 1362800"/>
              <a:gd name="connsiteX9" fmla="*/ 1014342 w 1719362"/>
              <a:gd name="connsiteY9" fmla="*/ 384679 h 1362800"/>
              <a:gd name="connsiteX10" fmla="*/ 570996 w 1719362"/>
              <a:gd name="connsiteY10" fmla="*/ 495515 h 1362800"/>
              <a:gd name="connsiteX11" fmla="*/ 387159 w 1719362"/>
              <a:gd name="connsiteY11" fmla="*/ 838119 h 1362800"/>
              <a:gd name="connsiteX12" fmla="*/ 337796 w 1719362"/>
              <a:gd name="connsiteY12" fmla="*/ 1327275 h 1362800"/>
              <a:gd name="connsiteX13" fmla="*/ 427142 w 1719362"/>
              <a:gd name="connsiteY13" fmla="*/ 1354287 h 1362800"/>
              <a:gd name="connsiteX14" fmla="*/ 12753 w 1719362"/>
              <a:gd name="connsiteY14" fmla="*/ 1362800 h 1362800"/>
              <a:gd name="connsiteX15" fmla="*/ 10064 w 1719362"/>
              <a:gd name="connsiteY15" fmla="*/ 1352962 h 1362800"/>
              <a:gd name="connsiteX16" fmla="*/ 51451 w 1719362"/>
              <a:gd name="connsiteY16" fmla="*/ 786461 h 1362800"/>
              <a:gd name="connsiteX17" fmla="*/ 266732 w 1719362"/>
              <a:gd name="connsiteY17" fmla="*/ 215943 h 1362800"/>
              <a:gd name="connsiteX18" fmla="*/ 945069 w 1719362"/>
              <a:gd name="connsiteY18" fmla="*/ 3679 h 1362800"/>
              <a:gd name="connsiteX19" fmla="*/ 1007949 w 1719362"/>
              <a:gd name="connsiteY19" fmla="*/ 80 h 1362800"/>
              <a:gd name="connsiteX0" fmla="*/ 1007949 w 1719362"/>
              <a:gd name="connsiteY0" fmla="*/ 80 h 1362800"/>
              <a:gd name="connsiteX1" fmla="*/ 1353778 w 1719362"/>
              <a:gd name="connsiteY1" fmla="*/ 149151 h 1362800"/>
              <a:gd name="connsiteX2" fmla="*/ 1637796 w 1719362"/>
              <a:gd name="connsiteY2" fmla="*/ 474733 h 1362800"/>
              <a:gd name="connsiteX3" fmla="*/ 1719246 w 1719362"/>
              <a:gd name="connsiteY3" fmla="*/ 1228710 h 1362800"/>
              <a:gd name="connsiteX4" fmla="*/ 1719362 w 1719362"/>
              <a:gd name="connsiteY4" fmla="*/ 1229716 h 1362800"/>
              <a:gd name="connsiteX5" fmla="*/ 1381915 w 1719362"/>
              <a:gd name="connsiteY5" fmla="*/ 1256031 h 1362800"/>
              <a:gd name="connsiteX6" fmla="*/ 1379667 w 1719362"/>
              <a:gd name="connsiteY6" fmla="*/ 1252042 h 1362800"/>
              <a:gd name="connsiteX7" fmla="*/ 1346851 w 1719362"/>
              <a:gd name="connsiteY7" fmla="*/ 758751 h 1362800"/>
              <a:gd name="connsiteX8" fmla="*/ 1256796 w 1719362"/>
              <a:gd name="connsiteY8" fmla="*/ 509370 h 1362800"/>
              <a:gd name="connsiteX9" fmla="*/ 1014342 w 1719362"/>
              <a:gd name="connsiteY9" fmla="*/ 384679 h 1362800"/>
              <a:gd name="connsiteX10" fmla="*/ 570996 w 1719362"/>
              <a:gd name="connsiteY10" fmla="*/ 495515 h 1362800"/>
              <a:gd name="connsiteX11" fmla="*/ 387159 w 1719362"/>
              <a:gd name="connsiteY11" fmla="*/ 838119 h 1362800"/>
              <a:gd name="connsiteX12" fmla="*/ 423767 w 1719362"/>
              <a:gd name="connsiteY12" fmla="*/ 1304375 h 1362800"/>
              <a:gd name="connsiteX13" fmla="*/ 427142 w 1719362"/>
              <a:gd name="connsiteY13" fmla="*/ 1354287 h 1362800"/>
              <a:gd name="connsiteX14" fmla="*/ 12753 w 1719362"/>
              <a:gd name="connsiteY14" fmla="*/ 1362800 h 1362800"/>
              <a:gd name="connsiteX15" fmla="*/ 10064 w 1719362"/>
              <a:gd name="connsiteY15" fmla="*/ 1352962 h 1362800"/>
              <a:gd name="connsiteX16" fmla="*/ 51451 w 1719362"/>
              <a:gd name="connsiteY16" fmla="*/ 786461 h 1362800"/>
              <a:gd name="connsiteX17" fmla="*/ 266732 w 1719362"/>
              <a:gd name="connsiteY17" fmla="*/ 215943 h 1362800"/>
              <a:gd name="connsiteX18" fmla="*/ 945069 w 1719362"/>
              <a:gd name="connsiteY18" fmla="*/ 3679 h 1362800"/>
              <a:gd name="connsiteX19" fmla="*/ 1007949 w 1719362"/>
              <a:gd name="connsiteY19" fmla="*/ 80 h 1362800"/>
              <a:gd name="connsiteX0" fmla="*/ 1007949 w 1719362"/>
              <a:gd name="connsiteY0" fmla="*/ 80 h 1362800"/>
              <a:gd name="connsiteX1" fmla="*/ 1353778 w 1719362"/>
              <a:gd name="connsiteY1" fmla="*/ 149151 h 1362800"/>
              <a:gd name="connsiteX2" fmla="*/ 1637796 w 1719362"/>
              <a:gd name="connsiteY2" fmla="*/ 474733 h 1362800"/>
              <a:gd name="connsiteX3" fmla="*/ 1719246 w 1719362"/>
              <a:gd name="connsiteY3" fmla="*/ 1228710 h 1362800"/>
              <a:gd name="connsiteX4" fmla="*/ 1719362 w 1719362"/>
              <a:gd name="connsiteY4" fmla="*/ 1229716 h 1362800"/>
              <a:gd name="connsiteX5" fmla="*/ 1381915 w 1719362"/>
              <a:gd name="connsiteY5" fmla="*/ 1256031 h 1362800"/>
              <a:gd name="connsiteX6" fmla="*/ 1379667 w 1719362"/>
              <a:gd name="connsiteY6" fmla="*/ 1252042 h 1362800"/>
              <a:gd name="connsiteX7" fmla="*/ 1346851 w 1719362"/>
              <a:gd name="connsiteY7" fmla="*/ 758751 h 1362800"/>
              <a:gd name="connsiteX8" fmla="*/ 1256796 w 1719362"/>
              <a:gd name="connsiteY8" fmla="*/ 509370 h 1362800"/>
              <a:gd name="connsiteX9" fmla="*/ 1014342 w 1719362"/>
              <a:gd name="connsiteY9" fmla="*/ 384679 h 1362800"/>
              <a:gd name="connsiteX10" fmla="*/ 570996 w 1719362"/>
              <a:gd name="connsiteY10" fmla="*/ 495515 h 1362800"/>
              <a:gd name="connsiteX11" fmla="*/ 428192 w 1719362"/>
              <a:gd name="connsiteY11" fmla="*/ 824378 h 1362800"/>
              <a:gd name="connsiteX12" fmla="*/ 423767 w 1719362"/>
              <a:gd name="connsiteY12" fmla="*/ 1304375 h 1362800"/>
              <a:gd name="connsiteX13" fmla="*/ 427142 w 1719362"/>
              <a:gd name="connsiteY13" fmla="*/ 1354287 h 1362800"/>
              <a:gd name="connsiteX14" fmla="*/ 12753 w 1719362"/>
              <a:gd name="connsiteY14" fmla="*/ 1362800 h 1362800"/>
              <a:gd name="connsiteX15" fmla="*/ 10064 w 1719362"/>
              <a:gd name="connsiteY15" fmla="*/ 1352962 h 1362800"/>
              <a:gd name="connsiteX16" fmla="*/ 51451 w 1719362"/>
              <a:gd name="connsiteY16" fmla="*/ 786461 h 1362800"/>
              <a:gd name="connsiteX17" fmla="*/ 266732 w 1719362"/>
              <a:gd name="connsiteY17" fmla="*/ 215943 h 1362800"/>
              <a:gd name="connsiteX18" fmla="*/ 945069 w 1719362"/>
              <a:gd name="connsiteY18" fmla="*/ 3679 h 1362800"/>
              <a:gd name="connsiteX19" fmla="*/ 1007949 w 1719362"/>
              <a:gd name="connsiteY19" fmla="*/ 80 h 1362800"/>
              <a:gd name="connsiteX0" fmla="*/ 1007949 w 1719362"/>
              <a:gd name="connsiteY0" fmla="*/ 80 h 1362800"/>
              <a:gd name="connsiteX1" fmla="*/ 1353778 w 1719362"/>
              <a:gd name="connsiteY1" fmla="*/ 149151 h 1362800"/>
              <a:gd name="connsiteX2" fmla="*/ 1637796 w 1719362"/>
              <a:gd name="connsiteY2" fmla="*/ 474733 h 1362800"/>
              <a:gd name="connsiteX3" fmla="*/ 1719246 w 1719362"/>
              <a:gd name="connsiteY3" fmla="*/ 1228710 h 1362800"/>
              <a:gd name="connsiteX4" fmla="*/ 1719362 w 1719362"/>
              <a:gd name="connsiteY4" fmla="*/ 1229716 h 1362800"/>
              <a:gd name="connsiteX5" fmla="*/ 1381915 w 1719362"/>
              <a:gd name="connsiteY5" fmla="*/ 1256031 h 1362800"/>
              <a:gd name="connsiteX6" fmla="*/ 1287839 w 1719362"/>
              <a:gd name="connsiteY6" fmla="*/ 1258148 h 1362800"/>
              <a:gd name="connsiteX7" fmla="*/ 1346851 w 1719362"/>
              <a:gd name="connsiteY7" fmla="*/ 758751 h 1362800"/>
              <a:gd name="connsiteX8" fmla="*/ 1256796 w 1719362"/>
              <a:gd name="connsiteY8" fmla="*/ 509370 h 1362800"/>
              <a:gd name="connsiteX9" fmla="*/ 1014342 w 1719362"/>
              <a:gd name="connsiteY9" fmla="*/ 384679 h 1362800"/>
              <a:gd name="connsiteX10" fmla="*/ 570996 w 1719362"/>
              <a:gd name="connsiteY10" fmla="*/ 495515 h 1362800"/>
              <a:gd name="connsiteX11" fmla="*/ 428192 w 1719362"/>
              <a:gd name="connsiteY11" fmla="*/ 824378 h 1362800"/>
              <a:gd name="connsiteX12" fmla="*/ 423767 w 1719362"/>
              <a:gd name="connsiteY12" fmla="*/ 1304375 h 1362800"/>
              <a:gd name="connsiteX13" fmla="*/ 427142 w 1719362"/>
              <a:gd name="connsiteY13" fmla="*/ 1354287 h 1362800"/>
              <a:gd name="connsiteX14" fmla="*/ 12753 w 1719362"/>
              <a:gd name="connsiteY14" fmla="*/ 1362800 h 1362800"/>
              <a:gd name="connsiteX15" fmla="*/ 10064 w 1719362"/>
              <a:gd name="connsiteY15" fmla="*/ 1352962 h 1362800"/>
              <a:gd name="connsiteX16" fmla="*/ 51451 w 1719362"/>
              <a:gd name="connsiteY16" fmla="*/ 786461 h 1362800"/>
              <a:gd name="connsiteX17" fmla="*/ 266732 w 1719362"/>
              <a:gd name="connsiteY17" fmla="*/ 215943 h 1362800"/>
              <a:gd name="connsiteX18" fmla="*/ 945069 w 1719362"/>
              <a:gd name="connsiteY18" fmla="*/ 3679 h 1362800"/>
              <a:gd name="connsiteX19" fmla="*/ 1007949 w 1719362"/>
              <a:gd name="connsiteY19" fmla="*/ 80 h 1362800"/>
              <a:gd name="connsiteX0" fmla="*/ 1007949 w 1719362"/>
              <a:gd name="connsiteY0" fmla="*/ 80 h 1362800"/>
              <a:gd name="connsiteX1" fmla="*/ 1353778 w 1719362"/>
              <a:gd name="connsiteY1" fmla="*/ 149151 h 1362800"/>
              <a:gd name="connsiteX2" fmla="*/ 1637796 w 1719362"/>
              <a:gd name="connsiteY2" fmla="*/ 474733 h 1362800"/>
              <a:gd name="connsiteX3" fmla="*/ 1719246 w 1719362"/>
              <a:gd name="connsiteY3" fmla="*/ 1228710 h 1362800"/>
              <a:gd name="connsiteX4" fmla="*/ 1719362 w 1719362"/>
              <a:gd name="connsiteY4" fmla="*/ 1229716 h 1362800"/>
              <a:gd name="connsiteX5" fmla="*/ 1381915 w 1719362"/>
              <a:gd name="connsiteY5" fmla="*/ 1256031 h 1362800"/>
              <a:gd name="connsiteX6" fmla="*/ 1287839 w 1719362"/>
              <a:gd name="connsiteY6" fmla="*/ 1258148 h 1362800"/>
              <a:gd name="connsiteX7" fmla="*/ 1288239 w 1719362"/>
              <a:gd name="connsiteY7" fmla="*/ 751117 h 1362800"/>
              <a:gd name="connsiteX8" fmla="*/ 1256796 w 1719362"/>
              <a:gd name="connsiteY8" fmla="*/ 509370 h 1362800"/>
              <a:gd name="connsiteX9" fmla="*/ 1014342 w 1719362"/>
              <a:gd name="connsiteY9" fmla="*/ 384679 h 1362800"/>
              <a:gd name="connsiteX10" fmla="*/ 570996 w 1719362"/>
              <a:gd name="connsiteY10" fmla="*/ 495515 h 1362800"/>
              <a:gd name="connsiteX11" fmla="*/ 428192 w 1719362"/>
              <a:gd name="connsiteY11" fmla="*/ 824378 h 1362800"/>
              <a:gd name="connsiteX12" fmla="*/ 423767 w 1719362"/>
              <a:gd name="connsiteY12" fmla="*/ 1304375 h 1362800"/>
              <a:gd name="connsiteX13" fmla="*/ 427142 w 1719362"/>
              <a:gd name="connsiteY13" fmla="*/ 1354287 h 1362800"/>
              <a:gd name="connsiteX14" fmla="*/ 12753 w 1719362"/>
              <a:gd name="connsiteY14" fmla="*/ 1362800 h 1362800"/>
              <a:gd name="connsiteX15" fmla="*/ 10064 w 1719362"/>
              <a:gd name="connsiteY15" fmla="*/ 1352962 h 1362800"/>
              <a:gd name="connsiteX16" fmla="*/ 51451 w 1719362"/>
              <a:gd name="connsiteY16" fmla="*/ 786461 h 1362800"/>
              <a:gd name="connsiteX17" fmla="*/ 266732 w 1719362"/>
              <a:gd name="connsiteY17" fmla="*/ 215943 h 1362800"/>
              <a:gd name="connsiteX18" fmla="*/ 945069 w 1719362"/>
              <a:gd name="connsiteY18" fmla="*/ 3679 h 1362800"/>
              <a:gd name="connsiteX19" fmla="*/ 1007949 w 1719362"/>
              <a:gd name="connsiteY19" fmla="*/ 80 h 1362800"/>
              <a:gd name="connsiteX0" fmla="*/ 1007949 w 1719362"/>
              <a:gd name="connsiteY0" fmla="*/ 80 h 1362800"/>
              <a:gd name="connsiteX1" fmla="*/ 1353778 w 1719362"/>
              <a:gd name="connsiteY1" fmla="*/ 149151 h 1362800"/>
              <a:gd name="connsiteX2" fmla="*/ 1637796 w 1719362"/>
              <a:gd name="connsiteY2" fmla="*/ 474733 h 1362800"/>
              <a:gd name="connsiteX3" fmla="*/ 1719246 w 1719362"/>
              <a:gd name="connsiteY3" fmla="*/ 1228710 h 1362800"/>
              <a:gd name="connsiteX4" fmla="*/ 1719362 w 1719362"/>
              <a:gd name="connsiteY4" fmla="*/ 1229716 h 1362800"/>
              <a:gd name="connsiteX5" fmla="*/ 1381915 w 1719362"/>
              <a:gd name="connsiteY5" fmla="*/ 1256031 h 1362800"/>
              <a:gd name="connsiteX6" fmla="*/ 1287839 w 1719362"/>
              <a:gd name="connsiteY6" fmla="*/ 1258148 h 1362800"/>
              <a:gd name="connsiteX7" fmla="*/ 1288239 w 1719362"/>
              <a:gd name="connsiteY7" fmla="*/ 751117 h 1362800"/>
              <a:gd name="connsiteX8" fmla="*/ 1241169 w 1719362"/>
              <a:gd name="connsiteY8" fmla="*/ 513950 h 1362800"/>
              <a:gd name="connsiteX9" fmla="*/ 1014342 w 1719362"/>
              <a:gd name="connsiteY9" fmla="*/ 384679 h 1362800"/>
              <a:gd name="connsiteX10" fmla="*/ 570996 w 1719362"/>
              <a:gd name="connsiteY10" fmla="*/ 495515 h 1362800"/>
              <a:gd name="connsiteX11" fmla="*/ 428192 w 1719362"/>
              <a:gd name="connsiteY11" fmla="*/ 824378 h 1362800"/>
              <a:gd name="connsiteX12" fmla="*/ 423767 w 1719362"/>
              <a:gd name="connsiteY12" fmla="*/ 1304375 h 1362800"/>
              <a:gd name="connsiteX13" fmla="*/ 427142 w 1719362"/>
              <a:gd name="connsiteY13" fmla="*/ 1354287 h 1362800"/>
              <a:gd name="connsiteX14" fmla="*/ 12753 w 1719362"/>
              <a:gd name="connsiteY14" fmla="*/ 1362800 h 1362800"/>
              <a:gd name="connsiteX15" fmla="*/ 10064 w 1719362"/>
              <a:gd name="connsiteY15" fmla="*/ 1352962 h 1362800"/>
              <a:gd name="connsiteX16" fmla="*/ 51451 w 1719362"/>
              <a:gd name="connsiteY16" fmla="*/ 786461 h 1362800"/>
              <a:gd name="connsiteX17" fmla="*/ 266732 w 1719362"/>
              <a:gd name="connsiteY17" fmla="*/ 215943 h 1362800"/>
              <a:gd name="connsiteX18" fmla="*/ 945069 w 1719362"/>
              <a:gd name="connsiteY18" fmla="*/ 3679 h 1362800"/>
              <a:gd name="connsiteX19" fmla="*/ 1007949 w 1719362"/>
              <a:gd name="connsiteY19" fmla="*/ 80 h 1362800"/>
              <a:gd name="connsiteX0" fmla="*/ 1007949 w 1719362"/>
              <a:gd name="connsiteY0" fmla="*/ 80 h 1362800"/>
              <a:gd name="connsiteX1" fmla="*/ 1353778 w 1719362"/>
              <a:gd name="connsiteY1" fmla="*/ 149151 h 1362800"/>
              <a:gd name="connsiteX2" fmla="*/ 1637796 w 1719362"/>
              <a:gd name="connsiteY2" fmla="*/ 474733 h 1362800"/>
              <a:gd name="connsiteX3" fmla="*/ 1719246 w 1719362"/>
              <a:gd name="connsiteY3" fmla="*/ 1228710 h 1362800"/>
              <a:gd name="connsiteX4" fmla="*/ 1719362 w 1719362"/>
              <a:gd name="connsiteY4" fmla="*/ 1229716 h 1362800"/>
              <a:gd name="connsiteX5" fmla="*/ 1381915 w 1719362"/>
              <a:gd name="connsiteY5" fmla="*/ 1256031 h 1362800"/>
              <a:gd name="connsiteX6" fmla="*/ 1287839 w 1719362"/>
              <a:gd name="connsiteY6" fmla="*/ 1258148 h 1362800"/>
              <a:gd name="connsiteX7" fmla="*/ 1288239 w 1719362"/>
              <a:gd name="connsiteY7" fmla="*/ 751117 h 1362800"/>
              <a:gd name="connsiteX8" fmla="*/ 1241169 w 1719362"/>
              <a:gd name="connsiteY8" fmla="*/ 513950 h 1362800"/>
              <a:gd name="connsiteX9" fmla="*/ 979176 w 1719362"/>
              <a:gd name="connsiteY9" fmla="*/ 418265 h 1362800"/>
              <a:gd name="connsiteX10" fmla="*/ 570996 w 1719362"/>
              <a:gd name="connsiteY10" fmla="*/ 495515 h 1362800"/>
              <a:gd name="connsiteX11" fmla="*/ 428192 w 1719362"/>
              <a:gd name="connsiteY11" fmla="*/ 824378 h 1362800"/>
              <a:gd name="connsiteX12" fmla="*/ 423767 w 1719362"/>
              <a:gd name="connsiteY12" fmla="*/ 1304375 h 1362800"/>
              <a:gd name="connsiteX13" fmla="*/ 427142 w 1719362"/>
              <a:gd name="connsiteY13" fmla="*/ 1354287 h 1362800"/>
              <a:gd name="connsiteX14" fmla="*/ 12753 w 1719362"/>
              <a:gd name="connsiteY14" fmla="*/ 1362800 h 1362800"/>
              <a:gd name="connsiteX15" fmla="*/ 10064 w 1719362"/>
              <a:gd name="connsiteY15" fmla="*/ 1352962 h 1362800"/>
              <a:gd name="connsiteX16" fmla="*/ 51451 w 1719362"/>
              <a:gd name="connsiteY16" fmla="*/ 786461 h 1362800"/>
              <a:gd name="connsiteX17" fmla="*/ 266732 w 1719362"/>
              <a:gd name="connsiteY17" fmla="*/ 215943 h 1362800"/>
              <a:gd name="connsiteX18" fmla="*/ 945069 w 1719362"/>
              <a:gd name="connsiteY18" fmla="*/ 3679 h 1362800"/>
              <a:gd name="connsiteX19" fmla="*/ 1007949 w 1719362"/>
              <a:gd name="connsiteY19" fmla="*/ 80 h 1362800"/>
              <a:gd name="connsiteX0" fmla="*/ 1007949 w 1719362"/>
              <a:gd name="connsiteY0" fmla="*/ 80 h 1362800"/>
              <a:gd name="connsiteX1" fmla="*/ 1385042 w 1719362"/>
              <a:gd name="connsiteY1" fmla="*/ 118617 h 1362800"/>
              <a:gd name="connsiteX2" fmla="*/ 1637796 w 1719362"/>
              <a:gd name="connsiteY2" fmla="*/ 474733 h 1362800"/>
              <a:gd name="connsiteX3" fmla="*/ 1719246 w 1719362"/>
              <a:gd name="connsiteY3" fmla="*/ 1228710 h 1362800"/>
              <a:gd name="connsiteX4" fmla="*/ 1719362 w 1719362"/>
              <a:gd name="connsiteY4" fmla="*/ 1229716 h 1362800"/>
              <a:gd name="connsiteX5" fmla="*/ 1381915 w 1719362"/>
              <a:gd name="connsiteY5" fmla="*/ 1256031 h 1362800"/>
              <a:gd name="connsiteX6" fmla="*/ 1287839 w 1719362"/>
              <a:gd name="connsiteY6" fmla="*/ 1258148 h 1362800"/>
              <a:gd name="connsiteX7" fmla="*/ 1288239 w 1719362"/>
              <a:gd name="connsiteY7" fmla="*/ 751117 h 1362800"/>
              <a:gd name="connsiteX8" fmla="*/ 1241169 w 1719362"/>
              <a:gd name="connsiteY8" fmla="*/ 513950 h 1362800"/>
              <a:gd name="connsiteX9" fmla="*/ 979176 w 1719362"/>
              <a:gd name="connsiteY9" fmla="*/ 418265 h 1362800"/>
              <a:gd name="connsiteX10" fmla="*/ 570996 w 1719362"/>
              <a:gd name="connsiteY10" fmla="*/ 495515 h 1362800"/>
              <a:gd name="connsiteX11" fmla="*/ 428192 w 1719362"/>
              <a:gd name="connsiteY11" fmla="*/ 824378 h 1362800"/>
              <a:gd name="connsiteX12" fmla="*/ 423767 w 1719362"/>
              <a:gd name="connsiteY12" fmla="*/ 1304375 h 1362800"/>
              <a:gd name="connsiteX13" fmla="*/ 427142 w 1719362"/>
              <a:gd name="connsiteY13" fmla="*/ 1354287 h 1362800"/>
              <a:gd name="connsiteX14" fmla="*/ 12753 w 1719362"/>
              <a:gd name="connsiteY14" fmla="*/ 1362800 h 1362800"/>
              <a:gd name="connsiteX15" fmla="*/ 10064 w 1719362"/>
              <a:gd name="connsiteY15" fmla="*/ 1352962 h 1362800"/>
              <a:gd name="connsiteX16" fmla="*/ 51451 w 1719362"/>
              <a:gd name="connsiteY16" fmla="*/ 786461 h 1362800"/>
              <a:gd name="connsiteX17" fmla="*/ 266732 w 1719362"/>
              <a:gd name="connsiteY17" fmla="*/ 215943 h 1362800"/>
              <a:gd name="connsiteX18" fmla="*/ 945069 w 1719362"/>
              <a:gd name="connsiteY18" fmla="*/ 3679 h 1362800"/>
              <a:gd name="connsiteX19" fmla="*/ 1007949 w 1719362"/>
              <a:gd name="connsiteY19" fmla="*/ 80 h 1362800"/>
              <a:gd name="connsiteX0" fmla="*/ 1007949 w 1719362"/>
              <a:gd name="connsiteY0" fmla="*/ 80 h 1362800"/>
              <a:gd name="connsiteX1" fmla="*/ 1385042 w 1719362"/>
              <a:gd name="connsiteY1" fmla="*/ 118617 h 1362800"/>
              <a:gd name="connsiteX2" fmla="*/ 1637796 w 1719362"/>
              <a:gd name="connsiteY2" fmla="*/ 474733 h 1362800"/>
              <a:gd name="connsiteX3" fmla="*/ 1719246 w 1719362"/>
              <a:gd name="connsiteY3" fmla="*/ 1228710 h 1362800"/>
              <a:gd name="connsiteX4" fmla="*/ 1719362 w 1719362"/>
              <a:gd name="connsiteY4" fmla="*/ 1229716 h 1362800"/>
              <a:gd name="connsiteX5" fmla="*/ 1381915 w 1719362"/>
              <a:gd name="connsiteY5" fmla="*/ 1256031 h 1362800"/>
              <a:gd name="connsiteX6" fmla="*/ 1287839 w 1719362"/>
              <a:gd name="connsiteY6" fmla="*/ 1258148 h 1362800"/>
              <a:gd name="connsiteX7" fmla="*/ 1288239 w 1719362"/>
              <a:gd name="connsiteY7" fmla="*/ 751117 h 1362800"/>
              <a:gd name="connsiteX8" fmla="*/ 1192326 w 1719362"/>
              <a:gd name="connsiteY8" fmla="*/ 517003 h 1362800"/>
              <a:gd name="connsiteX9" fmla="*/ 979176 w 1719362"/>
              <a:gd name="connsiteY9" fmla="*/ 418265 h 1362800"/>
              <a:gd name="connsiteX10" fmla="*/ 570996 w 1719362"/>
              <a:gd name="connsiteY10" fmla="*/ 495515 h 1362800"/>
              <a:gd name="connsiteX11" fmla="*/ 428192 w 1719362"/>
              <a:gd name="connsiteY11" fmla="*/ 824378 h 1362800"/>
              <a:gd name="connsiteX12" fmla="*/ 423767 w 1719362"/>
              <a:gd name="connsiteY12" fmla="*/ 1304375 h 1362800"/>
              <a:gd name="connsiteX13" fmla="*/ 427142 w 1719362"/>
              <a:gd name="connsiteY13" fmla="*/ 1354287 h 1362800"/>
              <a:gd name="connsiteX14" fmla="*/ 12753 w 1719362"/>
              <a:gd name="connsiteY14" fmla="*/ 1362800 h 1362800"/>
              <a:gd name="connsiteX15" fmla="*/ 10064 w 1719362"/>
              <a:gd name="connsiteY15" fmla="*/ 1352962 h 1362800"/>
              <a:gd name="connsiteX16" fmla="*/ 51451 w 1719362"/>
              <a:gd name="connsiteY16" fmla="*/ 786461 h 1362800"/>
              <a:gd name="connsiteX17" fmla="*/ 266732 w 1719362"/>
              <a:gd name="connsiteY17" fmla="*/ 215943 h 1362800"/>
              <a:gd name="connsiteX18" fmla="*/ 945069 w 1719362"/>
              <a:gd name="connsiteY18" fmla="*/ 3679 h 1362800"/>
              <a:gd name="connsiteX19" fmla="*/ 1007949 w 1719362"/>
              <a:gd name="connsiteY19" fmla="*/ 80 h 1362800"/>
              <a:gd name="connsiteX0" fmla="*/ 1007949 w 1719362"/>
              <a:gd name="connsiteY0" fmla="*/ 80 h 1362800"/>
              <a:gd name="connsiteX1" fmla="*/ 1385042 w 1719362"/>
              <a:gd name="connsiteY1" fmla="*/ 118617 h 1362800"/>
              <a:gd name="connsiteX2" fmla="*/ 1637796 w 1719362"/>
              <a:gd name="connsiteY2" fmla="*/ 474733 h 1362800"/>
              <a:gd name="connsiteX3" fmla="*/ 1719246 w 1719362"/>
              <a:gd name="connsiteY3" fmla="*/ 1228710 h 1362800"/>
              <a:gd name="connsiteX4" fmla="*/ 1719362 w 1719362"/>
              <a:gd name="connsiteY4" fmla="*/ 1229716 h 1362800"/>
              <a:gd name="connsiteX5" fmla="*/ 1381915 w 1719362"/>
              <a:gd name="connsiteY5" fmla="*/ 1256031 h 1362800"/>
              <a:gd name="connsiteX6" fmla="*/ 1287839 w 1719362"/>
              <a:gd name="connsiteY6" fmla="*/ 1258148 h 1362800"/>
              <a:gd name="connsiteX7" fmla="*/ 1288239 w 1719362"/>
              <a:gd name="connsiteY7" fmla="*/ 751117 h 1362800"/>
              <a:gd name="connsiteX8" fmla="*/ 1192326 w 1719362"/>
              <a:gd name="connsiteY8" fmla="*/ 517003 h 1362800"/>
              <a:gd name="connsiteX9" fmla="*/ 979176 w 1719362"/>
              <a:gd name="connsiteY9" fmla="*/ 418265 h 1362800"/>
              <a:gd name="connsiteX10" fmla="*/ 570996 w 1719362"/>
              <a:gd name="connsiteY10" fmla="*/ 495515 h 1362800"/>
              <a:gd name="connsiteX11" fmla="*/ 428192 w 1719362"/>
              <a:gd name="connsiteY11" fmla="*/ 824378 h 1362800"/>
              <a:gd name="connsiteX12" fmla="*/ 423767 w 1719362"/>
              <a:gd name="connsiteY12" fmla="*/ 1304375 h 1362800"/>
              <a:gd name="connsiteX13" fmla="*/ 475991 w 1719362"/>
              <a:gd name="connsiteY13" fmla="*/ 1361920 h 1362800"/>
              <a:gd name="connsiteX14" fmla="*/ 12753 w 1719362"/>
              <a:gd name="connsiteY14" fmla="*/ 1362800 h 1362800"/>
              <a:gd name="connsiteX15" fmla="*/ 10064 w 1719362"/>
              <a:gd name="connsiteY15" fmla="*/ 1352962 h 1362800"/>
              <a:gd name="connsiteX16" fmla="*/ 51451 w 1719362"/>
              <a:gd name="connsiteY16" fmla="*/ 786461 h 1362800"/>
              <a:gd name="connsiteX17" fmla="*/ 266732 w 1719362"/>
              <a:gd name="connsiteY17" fmla="*/ 215943 h 1362800"/>
              <a:gd name="connsiteX18" fmla="*/ 945069 w 1719362"/>
              <a:gd name="connsiteY18" fmla="*/ 3679 h 1362800"/>
              <a:gd name="connsiteX19" fmla="*/ 1007949 w 1719362"/>
              <a:gd name="connsiteY19" fmla="*/ 80 h 1362800"/>
              <a:gd name="connsiteX0" fmla="*/ 1007949 w 1719362"/>
              <a:gd name="connsiteY0" fmla="*/ 80 h 1362800"/>
              <a:gd name="connsiteX1" fmla="*/ 1385042 w 1719362"/>
              <a:gd name="connsiteY1" fmla="*/ 118617 h 1362800"/>
              <a:gd name="connsiteX2" fmla="*/ 1637796 w 1719362"/>
              <a:gd name="connsiteY2" fmla="*/ 474733 h 1362800"/>
              <a:gd name="connsiteX3" fmla="*/ 1719246 w 1719362"/>
              <a:gd name="connsiteY3" fmla="*/ 1228710 h 1362800"/>
              <a:gd name="connsiteX4" fmla="*/ 1719362 w 1719362"/>
              <a:gd name="connsiteY4" fmla="*/ 1229716 h 1362800"/>
              <a:gd name="connsiteX5" fmla="*/ 1381915 w 1719362"/>
              <a:gd name="connsiteY5" fmla="*/ 1256031 h 1362800"/>
              <a:gd name="connsiteX6" fmla="*/ 1287839 w 1719362"/>
              <a:gd name="connsiteY6" fmla="*/ 1258148 h 1362800"/>
              <a:gd name="connsiteX7" fmla="*/ 1288239 w 1719362"/>
              <a:gd name="connsiteY7" fmla="*/ 751117 h 1362800"/>
              <a:gd name="connsiteX8" fmla="*/ 1192326 w 1719362"/>
              <a:gd name="connsiteY8" fmla="*/ 517003 h 1362800"/>
              <a:gd name="connsiteX9" fmla="*/ 979176 w 1719362"/>
              <a:gd name="connsiteY9" fmla="*/ 418265 h 1362800"/>
              <a:gd name="connsiteX10" fmla="*/ 570996 w 1719362"/>
              <a:gd name="connsiteY10" fmla="*/ 495515 h 1362800"/>
              <a:gd name="connsiteX11" fmla="*/ 428192 w 1719362"/>
              <a:gd name="connsiteY11" fmla="*/ 824378 h 1362800"/>
              <a:gd name="connsiteX12" fmla="*/ 464800 w 1719362"/>
              <a:gd name="connsiteY12" fmla="*/ 1270788 h 1362800"/>
              <a:gd name="connsiteX13" fmla="*/ 475991 w 1719362"/>
              <a:gd name="connsiteY13" fmla="*/ 1361920 h 1362800"/>
              <a:gd name="connsiteX14" fmla="*/ 12753 w 1719362"/>
              <a:gd name="connsiteY14" fmla="*/ 1362800 h 1362800"/>
              <a:gd name="connsiteX15" fmla="*/ 10064 w 1719362"/>
              <a:gd name="connsiteY15" fmla="*/ 1352962 h 1362800"/>
              <a:gd name="connsiteX16" fmla="*/ 51451 w 1719362"/>
              <a:gd name="connsiteY16" fmla="*/ 786461 h 1362800"/>
              <a:gd name="connsiteX17" fmla="*/ 266732 w 1719362"/>
              <a:gd name="connsiteY17" fmla="*/ 215943 h 1362800"/>
              <a:gd name="connsiteX18" fmla="*/ 945069 w 1719362"/>
              <a:gd name="connsiteY18" fmla="*/ 3679 h 1362800"/>
              <a:gd name="connsiteX19" fmla="*/ 1007949 w 1719362"/>
              <a:gd name="connsiteY19" fmla="*/ 80 h 1362800"/>
              <a:gd name="connsiteX0" fmla="*/ 1007949 w 1719362"/>
              <a:gd name="connsiteY0" fmla="*/ 80 h 1362800"/>
              <a:gd name="connsiteX1" fmla="*/ 1385042 w 1719362"/>
              <a:gd name="connsiteY1" fmla="*/ 118617 h 1362800"/>
              <a:gd name="connsiteX2" fmla="*/ 1637796 w 1719362"/>
              <a:gd name="connsiteY2" fmla="*/ 474733 h 1362800"/>
              <a:gd name="connsiteX3" fmla="*/ 1719246 w 1719362"/>
              <a:gd name="connsiteY3" fmla="*/ 1228710 h 1362800"/>
              <a:gd name="connsiteX4" fmla="*/ 1719362 w 1719362"/>
              <a:gd name="connsiteY4" fmla="*/ 1229716 h 1362800"/>
              <a:gd name="connsiteX5" fmla="*/ 1381915 w 1719362"/>
              <a:gd name="connsiteY5" fmla="*/ 1256031 h 1362800"/>
              <a:gd name="connsiteX6" fmla="*/ 1287839 w 1719362"/>
              <a:gd name="connsiteY6" fmla="*/ 1258148 h 1362800"/>
              <a:gd name="connsiteX7" fmla="*/ 1288239 w 1719362"/>
              <a:gd name="connsiteY7" fmla="*/ 751117 h 1362800"/>
              <a:gd name="connsiteX8" fmla="*/ 1192326 w 1719362"/>
              <a:gd name="connsiteY8" fmla="*/ 517003 h 1362800"/>
              <a:gd name="connsiteX9" fmla="*/ 979176 w 1719362"/>
              <a:gd name="connsiteY9" fmla="*/ 418265 h 1362800"/>
              <a:gd name="connsiteX10" fmla="*/ 570996 w 1719362"/>
              <a:gd name="connsiteY10" fmla="*/ 495515 h 1362800"/>
              <a:gd name="connsiteX11" fmla="*/ 457501 w 1719362"/>
              <a:gd name="connsiteY11" fmla="*/ 803004 h 1362800"/>
              <a:gd name="connsiteX12" fmla="*/ 464800 w 1719362"/>
              <a:gd name="connsiteY12" fmla="*/ 1270788 h 1362800"/>
              <a:gd name="connsiteX13" fmla="*/ 475991 w 1719362"/>
              <a:gd name="connsiteY13" fmla="*/ 1361920 h 1362800"/>
              <a:gd name="connsiteX14" fmla="*/ 12753 w 1719362"/>
              <a:gd name="connsiteY14" fmla="*/ 1362800 h 1362800"/>
              <a:gd name="connsiteX15" fmla="*/ 10064 w 1719362"/>
              <a:gd name="connsiteY15" fmla="*/ 1352962 h 1362800"/>
              <a:gd name="connsiteX16" fmla="*/ 51451 w 1719362"/>
              <a:gd name="connsiteY16" fmla="*/ 786461 h 1362800"/>
              <a:gd name="connsiteX17" fmla="*/ 266732 w 1719362"/>
              <a:gd name="connsiteY17" fmla="*/ 215943 h 1362800"/>
              <a:gd name="connsiteX18" fmla="*/ 945069 w 1719362"/>
              <a:gd name="connsiteY18" fmla="*/ 3679 h 1362800"/>
              <a:gd name="connsiteX19" fmla="*/ 1007949 w 1719362"/>
              <a:gd name="connsiteY19" fmla="*/ 80 h 1362800"/>
              <a:gd name="connsiteX0" fmla="*/ 1022264 w 1733677"/>
              <a:gd name="connsiteY0" fmla="*/ 80 h 1362800"/>
              <a:gd name="connsiteX1" fmla="*/ 1399357 w 1733677"/>
              <a:gd name="connsiteY1" fmla="*/ 118617 h 1362800"/>
              <a:gd name="connsiteX2" fmla="*/ 1652111 w 1733677"/>
              <a:gd name="connsiteY2" fmla="*/ 474733 h 1362800"/>
              <a:gd name="connsiteX3" fmla="*/ 1733561 w 1733677"/>
              <a:gd name="connsiteY3" fmla="*/ 1228710 h 1362800"/>
              <a:gd name="connsiteX4" fmla="*/ 1733677 w 1733677"/>
              <a:gd name="connsiteY4" fmla="*/ 1229716 h 1362800"/>
              <a:gd name="connsiteX5" fmla="*/ 1396230 w 1733677"/>
              <a:gd name="connsiteY5" fmla="*/ 1256031 h 1362800"/>
              <a:gd name="connsiteX6" fmla="*/ 1302154 w 1733677"/>
              <a:gd name="connsiteY6" fmla="*/ 1258148 h 1362800"/>
              <a:gd name="connsiteX7" fmla="*/ 1302554 w 1733677"/>
              <a:gd name="connsiteY7" fmla="*/ 751117 h 1362800"/>
              <a:gd name="connsiteX8" fmla="*/ 1206641 w 1733677"/>
              <a:gd name="connsiteY8" fmla="*/ 517003 h 1362800"/>
              <a:gd name="connsiteX9" fmla="*/ 993491 w 1733677"/>
              <a:gd name="connsiteY9" fmla="*/ 418265 h 1362800"/>
              <a:gd name="connsiteX10" fmla="*/ 585311 w 1733677"/>
              <a:gd name="connsiteY10" fmla="*/ 495515 h 1362800"/>
              <a:gd name="connsiteX11" fmla="*/ 471816 w 1733677"/>
              <a:gd name="connsiteY11" fmla="*/ 803004 h 1362800"/>
              <a:gd name="connsiteX12" fmla="*/ 479115 w 1733677"/>
              <a:gd name="connsiteY12" fmla="*/ 1270788 h 1362800"/>
              <a:gd name="connsiteX13" fmla="*/ 490306 w 1733677"/>
              <a:gd name="connsiteY13" fmla="*/ 1361920 h 1362800"/>
              <a:gd name="connsiteX14" fmla="*/ 27068 w 1733677"/>
              <a:gd name="connsiteY14" fmla="*/ 1362800 h 1362800"/>
              <a:gd name="connsiteX15" fmla="*/ 24379 w 1733677"/>
              <a:gd name="connsiteY15" fmla="*/ 1352962 h 1362800"/>
              <a:gd name="connsiteX16" fmla="*/ 26691 w 1733677"/>
              <a:gd name="connsiteY16" fmla="*/ 766614 h 1362800"/>
              <a:gd name="connsiteX17" fmla="*/ 281047 w 1733677"/>
              <a:gd name="connsiteY17" fmla="*/ 215943 h 1362800"/>
              <a:gd name="connsiteX18" fmla="*/ 959384 w 1733677"/>
              <a:gd name="connsiteY18" fmla="*/ 3679 h 1362800"/>
              <a:gd name="connsiteX19" fmla="*/ 1022264 w 1733677"/>
              <a:gd name="connsiteY19" fmla="*/ 80 h 1362800"/>
              <a:gd name="connsiteX0" fmla="*/ 1018629 w 1730042"/>
              <a:gd name="connsiteY0" fmla="*/ 80 h 1362800"/>
              <a:gd name="connsiteX1" fmla="*/ 1395722 w 1730042"/>
              <a:gd name="connsiteY1" fmla="*/ 118617 h 1362800"/>
              <a:gd name="connsiteX2" fmla="*/ 1648476 w 1730042"/>
              <a:gd name="connsiteY2" fmla="*/ 474733 h 1362800"/>
              <a:gd name="connsiteX3" fmla="*/ 1729926 w 1730042"/>
              <a:gd name="connsiteY3" fmla="*/ 1228710 h 1362800"/>
              <a:gd name="connsiteX4" fmla="*/ 1730042 w 1730042"/>
              <a:gd name="connsiteY4" fmla="*/ 1229716 h 1362800"/>
              <a:gd name="connsiteX5" fmla="*/ 1392595 w 1730042"/>
              <a:gd name="connsiteY5" fmla="*/ 1256031 h 1362800"/>
              <a:gd name="connsiteX6" fmla="*/ 1298519 w 1730042"/>
              <a:gd name="connsiteY6" fmla="*/ 1258148 h 1362800"/>
              <a:gd name="connsiteX7" fmla="*/ 1298919 w 1730042"/>
              <a:gd name="connsiteY7" fmla="*/ 751117 h 1362800"/>
              <a:gd name="connsiteX8" fmla="*/ 1203006 w 1730042"/>
              <a:gd name="connsiteY8" fmla="*/ 517003 h 1362800"/>
              <a:gd name="connsiteX9" fmla="*/ 989856 w 1730042"/>
              <a:gd name="connsiteY9" fmla="*/ 418265 h 1362800"/>
              <a:gd name="connsiteX10" fmla="*/ 581676 w 1730042"/>
              <a:gd name="connsiteY10" fmla="*/ 495515 h 1362800"/>
              <a:gd name="connsiteX11" fmla="*/ 468181 w 1730042"/>
              <a:gd name="connsiteY11" fmla="*/ 803004 h 1362800"/>
              <a:gd name="connsiteX12" fmla="*/ 475480 w 1730042"/>
              <a:gd name="connsiteY12" fmla="*/ 1270788 h 1362800"/>
              <a:gd name="connsiteX13" fmla="*/ 486671 w 1730042"/>
              <a:gd name="connsiteY13" fmla="*/ 1361920 h 1362800"/>
              <a:gd name="connsiteX14" fmla="*/ 23433 w 1730042"/>
              <a:gd name="connsiteY14" fmla="*/ 1362800 h 1362800"/>
              <a:gd name="connsiteX15" fmla="*/ 20744 w 1730042"/>
              <a:gd name="connsiteY15" fmla="*/ 1352962 h 1362800"/>
              <a:gd name="connsiteX16" fmla="*/ 23056 w 1730042"/>
              <a:gd name="connsiteY16" fmla="*/ 766614 h 1362800"/>
              <a:gd name="connsiteX17" fmla="*/ 222704 w 1730042"/>
              <a:gd name="connsiteY17" fmla="*/ 180830 h 1362800"/>
              <a:gd name="connsiteX18" fmla="*/ 955749 w 1730042"/>
              <a:gd name="connsiteY18" fmla="*/ 3679 h 1362800"/>
              <a:gd name="connsiteX19" fmla="*/ 1018629 w 1730042"/>
              <a:gd name="connsiteY19" fmla="*/ 80 h 1362800"/>
              <a:gd name="connsiteX0" fmla="*/ 1018629 w 1730042"/>
              <a:gd name="connsiteY0" fmla="*/ 80 h 1362800"/>
              <a:gd name="connsiteX1" fmla="*/ 1395722 w 1730042"/>
              <a:gd name="connsiteY1" fmla="*/ 118617 h 1362800"/>
              <a:gd name="connsiteX2" fmla="*/ 1648476 w 1730042"/>
              <a:gd name="connsiteY2" fmla="*/ 474733 h 1362800"/>
              <a:gd name="connsiteX3" fmla="*/ 1729926 w 1730042"/>
              <a:gd name="connsiteY3" fmla="*/ 1228710 h 1362800"/>
              <a:gd name="connsiteX4" fmla="*/ 1730042 w 1730042"/>
              <a:gd name="connsiteY4" fmla="*/ 1229716 h 1362800"/>
              <a:gd name="connsiteX5" fmla="*/ 1392595 w 1730042"/>
              <a:gd name="connsiteY5" fmla="*/ 1256031 h 1362800"/>
              <a:gd name="connsiteX6" fmla="*/ 1298519 w 1730042"/>
              <a:gd name="connsiteY6" fmla="*/ 1258148 h 1362800"/>
              <a:gd name="connsiteX7" fmla="*/ 1298919 w 1730042"/>
              <a:gd name="connsiteY7" fmla="*/ 751117 h 1362800"/>
              <a:gd name="connsiteX8" fmla="*/ 1203006 w 1730042"/>
              <a:gd name="connsiteY8" fmla="*/ 517003 h 1362800"/>
              <a:gd name="connsiteX9" fmla="*/ 989856 w 1730042"/>
              <a:gd name="connsiteY9" fmla="*/ 418265 h 1362800"/>
              <a:gd name="connsiteX10" fmla="*/ 581676 w 1730042"/>
              <a:gd name="connsiteY10" fmla="*/ 495515 h 1362800"/>
              <a:gd name="connsiteX11" fmla="*/ 468181 w 1730042"/>
              <a:gd name="connsiteY11" fmla="*/ 803004 h 1362800"/>
              <a:gd name="connsiteX12" fmla="*/ 475480 w 1730042"/>
              <a:gd name="connsiteY12" fmla="*/ 1270788 h 1362800"/>
              <a:gd name="connsiteX13" fmla="*/ 486671 w 1730042"/>
              <a:gd name="connsiteY13" fmla="*/ 1361920 h 1362800"/>
              <a:gd name="connsiteX14" fmla="*/ 23433 w 1730042"/>
              <a:gd name="connsiteY14" fmla="*/ 1362800 h 1362800"/>
              <a:gd name="connsiteX15" fmla="*/ 20744 w 1730042"/>
              <a:gd name="connsiteY15" fmla="*/ 1352962 h 1362800"/>
              <a:gd name="connsiteX16" fmla="*/ 23056 w 1730042"/>
              <a:gd name="connsiteY16" fmla="*/ 766614 h 1362800"/>
              <a:gd name="connsiteX17" fmla="*/ 222704 w 1730042"/>
              <a:gd name="connsiteY17" fmla="*/ 180830 h 1362800"/>
              <a:gd name="connsiteX18" fmla="*/ 955749 w 1730042"/>
              <a:gd name="connsiteY18" fmla="*/ 3679 h 1362800"/>
              <a:gd name="connsiteX19" fmla="*/ 1018629 w 1730042"/>
              <a:gd name="connsiteY19" fmla="*/ 80 h 1362800"/>
              <a:gd name="connsiteX0" fmla="*/ 1018629 w 1730042"/>
              <a:gd name="connsiteY0" fmla="*/ 0 h 1362720"/>
              <a:gd name="connsiteX1" fmla="*/ 1395722 w 1730042"/>
              <a:gd name="connsiteY1" fmla="*/ 118537 h 1362720"/>
              <a:gd name="connsiteX2" fmla="*/ 1648476 w 1730042"/>
              <a:gd name="connsiteY2" fmla="*/ 474653 h 1362720"/>
              <a:gd name="connsiteX3" fmla="*/ 1729926 w 1730042"/>
              <a:gd name="connsiteY3" fmla="*/ 1228630 h 1362720"/>
              <a:gd name="connsiteX4" fmla="*/ 1730042 w 1730042"/>
              <a:gd name="connsiteY4" fmla="*/ 1229636 h 1362720"/>
              <a:gd name="connsiteX5" fmla="*/ 1392595 w 1730042"/>
              <a:gd name="connsiteY5" fmla="*/ 1255951 h 1362720"/>
              <a:gd name="connsiteX6" fmla="*/ 1298519 w 1730042"/>
              <a:gd name="connsiteY6" fmla="*/ 1258068 h 1362720"/>
              <a:gd name="connsiteX7" fmla="*/ 1298919 w 1730042"/>
              <a:gd name="connsiteY7" fmla="*/ 751037 h 1362720"/>
              <a:gd name="connsiteX8" fmla="*/ 1203006 w 1730042"/>
              <a:gd name="connsiteY8" fmla="*/ 516923 h 1362720"/>
              <a:gd name="connsiteX9" fmla="*/ 989856 w 1730042"/>
              <a:gd name="connsiteY9" fmla="*/ 418185 h 1362720"/>
              <a:gd name="connsiteX10" fmla="*/ 581676 w 1730042"/>
              <a:gd name="connsiteY10" fmla="*/ 495435 h 1362720"/>
              <a:gd name="connsiteX11" fmla="*/ 468181 w 1730042"/>
              <a:gd name="connsiteY11" fmla="*/ 802924 h 1362720"/>
              <a:gd name="connsiteX12" fmla="*/ 475480 w 1730042"/>
              <a:gd name="connsiteY12" fmla="*/ 1270708 h 1362720"/>
              <a:gd name="connsiteX13" fmla="*/ 486671 w 1730042"/>
              <a:gd name="connsiteY13" fmla="*/ 1361840 h 1362720"/>
              <a:gd name="connsiteX14" fmla="*/ 23433 w 1730042"/>
              <a:gd name="connsiteY14" fmla="*/ 1362720 h 1362720"/>
              <a:gd name="connsiteX15" fmla="*/ 20744 w 1730042"/>
              <a:gd name="connsiteY15" fmla="*/ 1352882 h 1362720"/>
              <a:gd name="connsiteX16" fmla="*/ 23056 w 1730042"/>
              <a:gd name="connsiteY16" fmla="*/ 766534 h 1362720"/>
              <a:gd name="connsiteX17" fmla="*/ 222704 w 1730042"/>
              <a:gd name="connsiteY17" fmla="*/ 180750 h 1362720"/>
              <a:gd name="connsiteX18" fmla="*/ 1018629 w 1730042"/>
              <a:gd name="connsiteY18" fmla="*/ 0 h 1362720"/>
              <a:gd name="connsiteX0" fmla="*/ 1018629 w 1730042"/>
              <a:gd name="connsiteY0" fmla="*/ 286 h 1363006"/>
              <a:gd name="connsiteX1" fmla="*/ 1395722 w 1730042"/>
              <a:gd name="connsiteY1" fmla="*/ 118823 h 1363006"/>
              <a:gd name="connsiteX2" fmla="*/ 1648476 w 1730042"/>
              <a:gd name="connsiteY2" fmla="*/ 474939 h 1363006"/>
              <a:gd name="connsiteX3" fmla="*/ 1729926 w 1730042"/>
              <a:gd name="connsiteY3" fmla="*/ 1228916 h 1363006"/>
              <a:gd name="connsiteX4" fmla="*/ 1730042 w 1730042"/>
              <a:gd name="connsiteY4" fmla="*/ 1229922 h 1363006"/>
              <a:gd name="connsiteX5" fmla="*/ 1392595 w 1730042"/>
              <a:gd name="connsiteY5" fmla="*/ 1256237 h 1363006"/>
              <a:gd name="connsiteX6" fmla="*/ 1298519 w 1730042"/>
              <a:gd name="connsiteY6" fmla="*/ 1258354 h 1363006"/>
              <a:gd name="connsiteX7" fmla="*/ 1298919 w 1730042"/>
              <a:gd name="connsiteY7" fmla="*/ 751323 h 1363006"/>
              <a:gd name="connsiteX8" fmla="*/ 1203006 w 1730042"/>
              <a:gd name="connsiteY8" fmla="*/ 517209 h 1363006"/>
              <a:gd name="connsiteX9" fmla="*/ 989856 w 1730042"/>
              <a:gd name="connsiteY9" fmla="*/ 418471 h 1363006"/>
              <a:gd name="connsiteX10" fmla="*/ 581676 w 1730042"/>
              <a:gd name="connsiteY10" fmla="*/ 495721 h 1363006"/>
              <a:gd name="connsiteX11" fmla="*/ 468181 w 1730042"/>
              <a:gd name="connsiteY11" fmla="*/ 803210 h 1363006"/>
              <a:gd name="connsiteX12" fmla="*/ 475480 w 1730042"/>
              <a:gd name="connsiteY12" fmla="*/ 1270994 h 1363006"/>
              <a:gd name="connsiteX13" fmla="*/ 486671 w 1730042"/>
              <a:gd name="connsiteY13" fmla="*/ 1362126 h 1363006"/>
              <a:gd name="connsiteX14" fmla="*/ 23433 w 1730042"/>
              <a:gd name="connsiteY14" fmla="*/ 1363006 h 1363006"/>
              <a:gd name="connsiteX15" fmla="*/ 20744 w 1730042"/>
              <a:gd name="connsiteY15" fmla="*/ 1353168 h 1363006"/>
              <a:gd name="connsiteX16" fmla="*/ 23056 w 1730042"/>
              <a:gd name="connsiteY16" fmla="*/ 766820 h 1363006"/>
              <a:gd name="connsiteX17" fmla="*/ 222704 w 1730042"/>
              <a:gd name="connsiteY17" fmla="*/ 181036 h 1363006"/>
              <a:gd name="connsiteX18" fmla="*/ 1018629 w 1730042"/>
              <a:gd name="connsiteY18" fmla="*/ 286 h 1363006"/>
              <a:gd name="connsiteX0" fmla="*/ 1018629 w 1730042"/>
              <a:gd name="connsiteY0" fmla="*/ 286 h 1363006"/>
              <a:gd name="connsiteX1" fmla="*/ 1395722 w 1730042"/>
              <a:gd name="connsiteY1" fmla="*/ 118823 h 1363006"/>
              <a:gd name="connsiteX2" fmla="*/ 1648476 w 1730042"/>
              <a:gd name="connsiteY2" fmla="*/ 474939 h 1363006"/>
              <a:gd name="connsiteX3" fmla="*/ 1729926 w 1730042"/>
              <a:gd name="connsiteY3" fmla="*/ 1228916 h 1363006"/>
              <a:gd name="connsiteX4" fmla="*/ 1730042 w 1730042"/>
              <a:gd name="connsiteY4" fmla="*/ 1229922 h 1363006"/>
              <a:gd name="connsiteX5" fmla="*/ 1392595 w 1730042"/>
              <a:gd name="connsiteY5" fmla="*/ 1256237 h 1363006"/>
              <a:gd name="connsiteX6" fmla="*/ 1298519 w 1730042"/>
              <a:gd name="connsiteY6" fmla="*/ 1258354 h 1363006"/>
              <a:gd name="connsiteX7" fmla="*/ 1298919 w 1730042"/>
              <a:gd name="connsiteY7" fmla="*/ 751323 h 1363006"/>
              <a:gd name="connsiteX8" fmla="*/ 1203006 w 1730042"/>
              <a:gd name="connsiteY8" fmla="*/ 517209 h 1363006"/>
              <a:gd name="connsiteX9" fmla="*/ 989856 w 1730042"/>
              <a:gd name="connsiteY9" fmla="*/ 418471 h 1363006"/>
              <a:gd name="connsiteX10" fmla="*/ 581676 w 1730042"/>
              <a:gd name="connsiteY10" fmla="*/ 495721 h 1363006"/>
              <a:gd name="connsiteX11" fmla="*/ 468181 w 1730042"/>
              <a:gd name="connsiteY11" fmla="*/ 803210 h 1363006"/>
              <a:gd name="connsiteX12" fmla="*/ 475480 w 1730042"/>
              <a:gd name="connsiteY12" fmla="*/ 1270994 h 1363006"/>
              <a:gd name="connsiteX13" fmla="*/ 370569 w 1730042"/>
              <a:gd name="connsiteY13" fmla="*/ 1362126 h 1363006"/>
              <a:gd name="connsiteX14" fmla="*/ 23433 w 1730042"/>
              <a:gd name="connsiteY14" fmla="*/ 1363006 h 1363006"/>
              <a:gd name="connsiteX15" fmla="*/ 20744 w 1730042"/>
              <a:gd name="connsiteY15" fmla="*/ 1353168 h 1363006"/>
              <a:gd name="connsiteX16" fmla="*/ 23056 w 1730042"/>
              <a:gd name="connsiteY16" fmla="*/ 766820 h 1363006"/>
              <a:gd name="connsiteX17" fmla="*/ 222704 w 1730042"/>
              <a:gd name="connsiteY17" fmla="*/ 181036 h 1363006"/>
              <a:gd name="connsiteX18" fmla="*/ 1018629 w 1730042"/>
              <a:gd name="connsiteY18" fmla="*/ 286 h 1363006"/>
              <a:gd name="connsiteX0" fmla="*/ 1018629 w 1730042"/>
              <a:gd name="connsiteY0" fmla="*/ 286 h 1363006"/>
              <a:gd name="connsiteX1" fmla="*/ 1395722 w 1730042"/>
              <a:gd name="connsiteY1" fmla="*/ 118823 h 1363006"/>
              <a:gd name="connsiteX2" fmla="*/ 1648476 w 1730042"/>
              <a:gd name="connsiteY2" fmla="*/ 474939 h 1363006"/>
              <a:gd name="connsiteX3" fmla="*/ 1729926 w 1730042"/>
              <a:gd name="connsiteY3" fmla="*/ 1228916 h 1363006"/>
              <a:gd name="connsiteX4" fmla="*/ 1730042 w 1730042"/>
              <a:gd name="connsiteY4" fmla="*/ 1229922 h 1363006"/>
              <a:gd name="connsiteX5" fmla="*/ 1392595 w 1730042"/>
              <a:gd name="connsiteY5" fmla="*/ 1256237 h 1363006"/>
              <a:gd name="connsiteX6" fmla="*/ 1298519 w 1730042"/>
              <a:gd name="connsiteY6" fmla="*/ 1258354 h 1363006"/>
              <a:gd name="connsiteX7" fmla="*/ 1298919 w 1730042"/>
              <a:gd name="connsiteY7" fmla="*/ 751323 h 1363006"/>
              <a:gd name="connsiteX8" fmla="*/ 1203006 w 1730042"/>
              <a:gd name="connsiteY8" fmla="*/ 517209 h 1363006"/>
              <a:gd name="connsiteX9" fmla="*/ 989856 w 1730042"/>
              <a:gd name="connsiteY9" fmla="*/ 418471 h 1363006"/>
              <a:gd name="connsiteX10" fmla="*/ 581676 w 1730042"/>
              <a:gd name="connsiteY10" fmla="*/ 495721 h 1363006"/>
              <a:gd name="connsiteX11" fmla="*/ 468181 w 1730042"/>
              <a:gd name="connsiteY11" fmla="*/ 803210 h 1363006"/>
              <a:gd name="connsiteX12" fmla="*/ 375964 w 1730042"/>
              <a:gd name="connsiteY12" fmla="*/ 1227033 h 1363006"/>
              <a:gd name="connsiteX13" fmla="*/ 370569 w 1730042"/>
              <a:gd name="connsiteY13" fmla="*/ 1362126 h 1363006"/>
              <a:gd name="connsiteX14" fmla="*/ 23433 w 1730042"/>
              <a:gd name="connsiteY14" fmla="*/ 1363006 h 1363006"/>
              <a:gd name="connsiteX15" fmla="*/ 20744 w 1730042"/>
              <a:gd name="connsiteY15" fmla="*/ 1353168 h 1363006"/>
              <a:gd name="connsiteX16" fmla="*/ 23056 w 1730042"/>
              <a:gd name="connsiteY16" fmla="*/ 766820 h 1363006"/>
              <a:gd name="connsiteX17" fmla="*/ 222704 w 1730042"/>
              <a:gd name="connsiteY17" fmla="*/ 181036 h 1363006"/>
              <a:gd name="connsiteX18" fmla="*/ 1018629 w 1730042"/>
              <a:gd name="connsiteY18" fmla="*/ 286 h 1363006"/>
              <a:gd name="connsiteX0" fmla="*/ 1018629 w 1730042"/>
              <a:gd name="connsiteY0" fmla="*/ 286 h 1363006"/>
              <a:gd name="connsiteX1" fmla="*/ 1395722 w 1730042"/>
              <a:gd name="connsiteY1" fmla="*/ 118823 h 1363006"/>
              <a:gd name="connsiteX2" fmla="*/ 1648476 w 1730042"/>
              <a:gd name="connsiteY2" fmla="*/ 474939 h 1363006"/>
              <a:gd name="connsiteX3" fmla="*/ 1729926 w 1730042"/>
              <a:gd name="connsiteY3" fmla="*/ 1228916 h 1363006"/>
              <a:gd name="connsiteX4" fmla="*/ 1730042 w 1730042"/>
              <a:gd name="connsiteY4" fmla="*/ 1229922 h 1363006"/>
              <a:gd name="connsiteX5" fmla="*/ 1392595 w 1730042"/>
              <a:gd name="connsiteY5" fmla="*/ 1256237 h 1363006"/>
              <a:gd name="connsiteX6" fmla="*/ 1298519 w 1730042"/>
              <a:gd name="connsiteY6" fmla="*/ 1258354 h 1363006"/>
              <a:gd name="connsiteX7" fmla="*/ 1298919 w 1730042"/>
              <a:gd name="connsiteY7" fmla="*/ 751323 h 1363006"/>
              <a:gd name="connsiteX8" fmla="*/ 1203006 w 1730042"/>
              <a:gd name="connsiteY8" fmla="*/ 517209 h 1363006"/>
              <a:gd name="connsiteX9" fmla="*/ 989856 w 1730042"/>
              <a:gd name="connsiteY9" fmla="*/ 418471 h 1363006"/>
              <a:gd name="connsiteX10" fmla="*/ 581676 w 1730042"/>
              <a:gd name="connsiteY10" fmla="*/ 495721 h 1363006"/>
              <a:gd name="connsiteX11" fmla="*/ 416351 w 1730042"/>
              <a:gd name="connsiteY11" fmla="*/ 756500 h 1363006"/>
              <a:gd name="connsiteX12" fmla="*/ 375964 w 1730042"/>
              <a:gd name="connsiteY12" fmla="*/ 1227033 h 1363006"/>
              <a:gd name="connsiteX13" fmla="*/ 370569 w 1730042"/>
              <a:gd name="connsiteY13" fmla="*/ 1362126 h 1363006"/>
              <a:gd name="connsiteX14" fmla="*/ 23433 w 1730042"/>
              <a:gd name="connsiteY14" fmla="*/ 1363006 h 1363006"/>
              <a:gd name="connsiteX15" fmla="*/ 20744 w 1730042"/>
              <a:gd name="connsiteY15" fmla="*/ 1353168 h 1363006"/>
              <a:gd name="connsiteX16" fmla="*/ 23056 w 1730042"/>
              <a:gd name="connsiteY16" fmla="*/ 766820 h 1363006"/>
              <a:gd name="connsiteX17" fmla="*/ 222704 w 1730042"/>
              <a:gd name="connsiteY17" fmla="*/ 181036 h 1363006"/>
              <a:gd name="connsiteX18" fmla="*/ 1018629 w 1730042"/>
              <a:gd name="connsiteY18" fmla="*/ 286 h 1363006"/>
              <a:gd name="connsiteX0" fmla="*/ 1018629 w 1731453"/>
              <a:gd name="connsiteY0" fmla="*/ 286 h 1363006"/>
              <a:gd name="connsiteX1" fmla="*/ 1395722 w 1731453"/>
              <a:gd name="connsiteY1" fmla="*/ 118823 h 1363006"/>
              <a:gd name="connsiteX2" fmla="*/ 1648476 w 1731453"/>
              <a:gd name="connsiteY2" fmla="*/ 474939 h 1363006"/>
              <a:gd name="connsiteX3" fmla="*/ 1729926 w 1731453"/>
              <a:gd name="connsiteY3" fmla="*/ 1228916 h 1363006"/>
              <a:gd name="connsiteX4" fmla="*/ 1730042 w 1731453"/>
              <a:gd name="connsiteY4" fmla="*/ 1229922 h 1363006"/>
              <a:gd name="connsiteX5" fmla="*/ 1392595 w 1731453"/>
              <a:gd name="connsiteY5" fmla="*/ 1256237 h 1363006"/>
              <a:gd name="connsiteX6" fmla="*/ 1298519 w 1731453"/>
              <a:gd name="connsiteY6" fmla="*/ 1258354 h 1363006"/>
              <a:gd name="connsiteX7" fmla="*/ 1298919 w 1731453"/>
              <a:gd name="connsiteY7" fmla="*/ 751323 h 1363006"/>
              <a:gd name="connsiteX8" fmla="*/ 1203006 w 1731453"/>
              <a:gd name="connsiteY8" fmla="*/ 517209 h 1363006"/>
              <a:gd name="connsiteX9" fmla="*/ 989856 w 1731453"/>
              <a:gd name="connsiteY9" fmla="*/ 418471 h 1363006"/>
              <a:gd name="connsiteX10" fmla="*/ 581676 w 1731453"/>
              <a:gd name="connsiteY10" fmla="*/ 495721 h 1363006"/>
              <a:gd name="connsiteX11" fmla="*/ 416351 w 1731453"/>
              <a:gd name="connsiteY11" fmla="*/ 756500 h 1363006"/>
              <a:gd name="connsiteX12" fmla="*/ 375964 w 1731453"/>
              <a:gd name="connsiteY12" fmla="*/ 1227033 h 1363006"/>
              <a:gd name="connsiteX13" fmla="*/ 370569 w 1731453"/>
              <a:gd name="connsiteY13" fmla="*/ 1362126 h 1363006"/>
              <a:gd name="connsiteX14" fmla="*/ 23433 w 1731453"/>
              <a:gd name="connsiteY14" fmla="*/ 1363006 h 1363006"/>
              <a:gd name="connsiteX15" fmla="*/ 20744 w 1731453"/>
              <a:gd name="connsiteY15" fmla="*/ 1353168 h 1363006"/>
              <a:gd name="connsiteX16" fmla="*/ 23056 w 1731453"/>
              <a:gd name="connsiteY16" fmla="*/ 766820 h 1363006"/>
              <a:gd name="connsiteX17" fmla="*/ 222704 w 1731453"/>
              <a:gd name="connsiteY17" fmla="*/ 181036 h 1363006"/>
              <a:gd name="connsiteX18" fmla="*/ 1018629 w 1731453"/>
              <a:gd name="connsiteY18" fmla="*/ 286 h 1363006"/>
              <a:gd name="connsiteX0" fmla="*/ 1018629 w 1733229"/>
              <a:gd name="connsiteY0" fmla="*/ 286 h 1363006"/>
              <a:gd name="connsiteX1" fmla="*/ 1395722 w 1733229"/>
              <a:gd name="connsiteY1" fmla="*/ 118823 h 1363006"/>
              <a:gd name="connsiteX2" fmla="*/ 1648476 w 1733229"/>
              <a:gd name="connsiteY2" fmla="*/ 474939 h 1363006"/>
              <a:gd name="connsiteX3" fmla="*/ 1729926 w 1733229"/>
              <a:gd name="connsiteY3" fmla="*/ 1228916 h 1363006"/>
              <a:gd name="connsiteX4" fmla="*/ 1730042 w 1733229"/>
              <a:gd name="connsiteY4" fmla="*/ 1229922 h 1363006"/>
              <a:gd name="connsiteX5" fmla="*/ 1541875 w 1733229"/>
              <a:gd name="connsiteY5" fmla="*/ 1264479 h 1363006"/>
              <a:gd name="connsiteX6" fmla="*/ 1298519 w 1733229"/>
              <a:gd name="connsiteY6" fmla="*/ 1258354 h 1363006"/>
              <a:gd name="connsiteX7" fmla="*/ 1298919 w 1733229"/>
              <a:gd name="connsiteY7" fmla="*/ 751323 h 1363006"/>
              <a:gd name="connsiteX8" fmla="*/ 1203006 w 1733229"/>
              <a:gd name="connsiteY8" fmla="*/ 517209 h 1363006"/>
              <a:gd name="connsiteX9" fmla="*/ 989856 w 1733229"/>
              <a:gd name="connsiteY9" fmla="*/ 418471 h 1363006"/>
              <a:gd name="connsiteX10" fmla="*/ 581676 w 1733229"/>
              <a:gd name="connsiteY10" fmla="*/ 495721 h 1363006"/>
              <a:gd name="connsiteX11" fmla="*/ 416351 w 1733229"/>
              <a:gd name="connsiteY11" fmla="*/ 756500 h 1363006"/>
              <a:gd name="connsiteX12" fmla="*/ 375964 w 1733229"/>
              <a:gd name="connsiteY12" fmla="*/ 1227033 h 1363006"/>
              <a:gd name="connsiteX13" fmla="*/ 370569 w 1733229"/>
              <a:gd name="connsiteY13" fmla="*/ 1362126 h 1363006"/>
              <a:gd name="connsiteX14" fmla="*/ 23433 w 1733229"/>
              <a:gd name="connsiteY14" fmla="*/ 1363006 h 1363006"/>
              <a:gd name="connsiteX15" fmla="*/ 20744 w 1733229"/>
              <a:gd name="connsiteY15" fmla="*/ 1353168 h 1363006"/>
              <a:gd name="connsiteX16" fmla="*/ 23056 w 1733229"/>
              <a:gd name="connsiteY16" fmla="*/ 766820 h 1363006"/>
              <a:gd name="connsiteX17" fmla="*/ 222704 w 1733229"/>
              <a:gd name="connsiteY17" fmla="*/ 181036 h 1363006"/>
              <a:gd name="connsiteX18" fmla="*/ 1018629 w 1733229"/>
              <a:gd name="connsiteY18" fmla="*/ 286 h 1363006"/>
              <a:gd name="connsiteX0" fmla="*/ 1018629 w 1733229"/>
              <a:gd name="connsiteY0" fmla="*/ 286 h 1363006"/>
              <a:gd name="connsiteX1" fmla="*/ 1395722 w 1733229"/>
              <a:gd name="connsiteY1" fmla="*/ 118823 h 1363006"/>
              <a:gd name="connsiteX2" fmla="*/ 1648476 w 1733229"/>
              <a:gd name="connsiteY2" fmla="*/ 474939 h 1363006"/>
              <a:gd name="connsiteX3" fmla="*/ 1729926 w 1733229"/>
              <a:gd name="connsiteY3" fmla="*/ 1228916 h 1363006"/>
              <a:gd name="connsiteX4" fmla="*/ 1730042 w 1733229"/>
              <a:gd name="connsiteY4" fmla="*/ 1229922 h 1363006"/>
              <a:gd name="connsiteX5" fmla="*/ 1541875 w 1733229"/>
              <a:gd name="connsiteY5" fmla="*/ 1264479 h 1363006"/>
              <a:gd name="connsiteX6" fmla="*/ 1422920 w 1733229"/>
              <a:gd name="connsiteY6" fmla="*/ 1277587 h 1363006"/>
              <a:gd name="connsiteX7" fmla="*/ 1298919 w 1733229"/>
              <a:gd name="connsiteY7" fmla="*/ 751323 h 1363006"/>
              <a:gd name="connsiteX8" fmla="*/ 1203006 w 1733229"/>
              <a:gd name="connsiteY8" fmla="*/ 517209 h 1363006"/>
              <a:gd name="connsiteX9" fmla="*/ 989856 w 1733229"/>
              <a:gd name="connsiteY9" fmla="*/ 418471 h 1363006"/>
              <a:gd name="connsiteX10" fmla="*/ 581676 w 1733229"/>
              <a:gd name="connsiteY10" fmla="*/ 495721 h 1363006"/>
              <a:gd name="connsiteX11" fmla="*/ 416351 w 1733229"/>
              <a:gd name="connsiteY11" fmla="*/ 756500 h 1363006"/>
              <a:gd name="connsiteX12" fmla="*/ 375964 w 1733229"/>
              <a:gd name="connsiteY12" fmla="*/ 1227033 h 1363006"/>
              <a:gd name="connsiteX13" fmla="*/ 370569 w 1733229"/>
              <a:gd name="connsiteY13" fmla="*/ 1362126 h 1363006"/>
              <a:gd name="connsiteX14" fmla="*/ 23433 w 1733229"/>
              <a:gd name="connsiteY14" fmla="*/ 1363006 h 1363006"/>
              <a:gd name="connsiteX15" fmla="*/ 20744 w 1733229"/>
              <a:gd name="connsiteY15" fmla="*/ 1353168 h 1363006"/>
              <a:gd name="connsiteX16" fmla="*/ 23056 w 1733229"/>
              <a:gd name="connsiteY16" fmla="*/ 766820 h 1363006"/>
              <a:gd name="connsiteX17" fmla="*/ 222704 w 1733229"/>
              <a:gd name="connsiteY17" fmla="*/ 181036 h 1363006"/>
              <a:gd name="connsiteX18" fmla="*/ 1018629 w 1733229"/>
              <a:gd name="connsiteY18" fmla="*/ 286 h 1363006"/>
              <a:gd name="connsiteX0" fmla="*/ 1018629 w 1733229"/>
              <a:gd name="connsiteY0" fmla="*/ 286 h 1363006"/>
              <a:gd name="connsiteX1" fmla="*/ 1395722 w 1733229"/>
              <a:gd name="connsiteY1" fmla="*/ 118823 h 1363006"/>
              <a:gd name="connsiteX2" fmla="*/ 1648476 w 1733229"/>
              <a:gd name="connsiteY2" fmla="*/ 474939 h 1363006"/>
              <a:gd name="connsiteX3" fmla="*/ 1729926 w 1733229"/>
              <a:gd name="connsiteY3" fmla="*/ 1228916 h 1363006"/>
              <a:gd name="connsiteX4" fmla="*/ 1730042 w 1733229"/>
              <a:gd name="connsiteY4" fmla="*/ 1229922 h 1363006"/>
              <a:gd name="connsiteX5" fmla="*/ 1541875 w 1733229"/>
              <a:gd name="connsiteY5" fmla="*/ 1264479 h 1363006"/>
              <a:gd name="connsiteX6" fmla="*/ 1422920 w 1733229"/>
              <a:gd name="connsiteY6" fmla="*/ 1277587 h 1363006"/>
              <a:gd name="connsiteX7" fmla="*/ 1346608 w 1733229"/>
              <a:gd name="connsiteY7" fmla="*/ 745828 h 1363006"/>
              <a:gd name="connsiteX8" fmla="*/ 1203006 w 1733229"/>
              <a:gd name="connsiteY8" fmla="*/ 517209 h 1363006"/>
              <a:gd name="connsiteX9" fmla="*/ 989856 w 1733229"/>
              <a:gd name="connsiteY9" fmla="*/ 418471 h 1363006"/>
              <a:gd name="connsiteX10" fmla="*/ 581676 w 1733229"/>
              <a:gd name="connsiteY10" fmla="*/ 495721 h 1363006"/>
              <a:gd name="connsiteX11" fmla="*/ 416351 w 1733229"/>
              <a:gd name="connsiteY11" fmla="*/ 756500 h 1363006"/>
              <a:gd name="connsiteX12" fmla="*/ 375964 w 1733229"/>
              <a:gd name="connsiteY12" fmla="*/ 1227033 h 1363006"/>
              <a:gd name="connsiteX13" fmla="*/ 370569 w 1733229"/>
              <a:gd name="connsiteY13" fmla="*/ 1362126 h 1363006"/>
              <a:gd name="connsiteX14" fmla="*/ 23433 w 1733229"/>
              <a:gd name="connsiteY14" fmla="*/ 1363006 h 1363006"/>
              <a:gd name="connsiteX15" fmla="*/ 20744 w 1733229"/>
              <a:gd name="connsiteY15" fmla="*/ 1353168 h 1363006"/>
              <a:gd name="connsiteX16" fmla="*/ 23056 w 1733229"/>
              <a:gd name="connsiteY16" fmla="*/ 766820 h 1363006"/>
              <a:gd name="connsiteX17" fmla="*/ 222704 w 1733229"/>
              <a:gd name="connsiteY17" fmla="*/ 181036 h 1363006"/>
              <a:gd name="connsiteX18" fmla="*/ 1018629 w 1733229"/>
              <a:gd name="connsiteY18" fmla="*/ 286 h 1363006"/>
              <a:gd name="connsiteX0" fmla="*/ 1018629 w 1733229"/>
              <a:gd name="connsiteY0" fmla="*/ 286 h 1363006"/>
              <a:gd name="connsiteX1" fmla="*/ 1395722 w 1733229"/>
              <a:gd name="connsiteY1" fmla="*/ 118823 h 1363006"/>
              <a:gd name="connsiteX2" fmla="*/ 1648476 w 1733229"/>
              <a:gd name="connsiteY2" fmla="*/ 474939 h 1363006"/>
              <a:gd name="connsiteX3" fmla="*/ 1729926 w 1733229"/>
              <a:gd name="connsiteY3" fmla="*/ 1228916 h 1363006"/>
              <a:gd name="connsiteX4" fmla="*/ 1730042 w 1733229"/>
              <a:gd name="connsiteY4" fmla="*/ 1229922 h 1363006"/>
              <a:gd name="connsiteX5" fmla="*/ 1541875 w 1733229"/>
              <a:gd name="connsiteY5" fmla="*/ 1264479 h 1363006"/>
              <a:gd name="connsiteX6" fmla="*/ 1422923 w 1733229"/>
              <a:gd name="connsiteY6" fmla="*/ 1277587 h 1363006"/>
              <a:gd name="connsiteX7" fmla="*/ 1346608 w 1733229"/>
              <a:gd name="connsiteY7" fmla="*/ 745828 h 1363006"/>
              <a:gd name="connsiteX8" fmla="*/ 1203006 w 1733229"/>
              <a:gd name="connsiteY8" fmla="*/ 517209 h 1363006"/>
              <a:gd name="connsiteX9" fmla="*/ 989856 w 1733229"/>
              <a:gd name="connsiteY9" fmla="*/ 418471 h 1363006"/>
              <a:gd name="connsiteX10" fmla="*/ 581676 w 1733229"/>
              <a:gd name="connsiteY10" fmla="*/ 495721 h 1363006"/>
              <a:gd name="connsiteX11" fmla="*/ 416351 w 1733229"/>
              <a:gd name="connsiteY11" fmla="*/ 756500 h 1363006"/>
              <a:gd name="connsiteX12" fmla="*/ 375964 w 1733229"/>
              <a:gd name="connsiteY12" fmla="*/ 1227033 h 1363006"/>
              <a:gd name="connsiteX13" fmla="*/ 370569 w 1733229"/>
              <a:gd name="connsiteY13" fmla="*/ 1362126 h 1363006"/>
              <a:gd name="connsiteX14" fmla="*/ 23433 w 1733229"/>
              <a:gd name="connsiteY14" fmla="*/ 1363006 h 1363006"/>
              <a:gd name="connsiteX15" fmla="*/ 20744 w 1733229"/>
              <a:gd name="connsiteY15" fmla="*/ 1353168 h 1363006"/>
              <a:gd name="connsiteX16" fmla="*/ 23056 w 1733229"/>
              <a:gd name="connsiteY16" fmla="*/ 766820 h 1363006"/>
              <a:gd name="connsiteX17" fmla="*/ 222704 w 1733229"/>
              <a:gd name="connsiteY17" fmla="*/ 181036 h 1363006"/>
              <a:gd name="connsiteX18" fmla="*/ 1018629 w 1733229"/>
              <a:gd name="connsiteY18" fmla="*/ 286 h 1363006"/>
              <a:gd name="connsiteX0" fmla="*/ 1018629 w 1733229"/>
              <a:gd name="connsiteY0" fmla="*/ 286 h 1363006"/>
              <a:gd name="connsiteX1" fmla="*/ 1395722 w 1733229"/>
              <a:gd name="connsiteY1" fmla="*/ 118823 h 1363006"/>
              <a:gd name="connsiteX2" fmla="*/ 1648476 w 1733229"/>
              <a:gd name="connsiteY2" fmla="*/ 474939 h 1363006"/>
              <a:gd name="connsiteX3" fmla="*/ 1729926 w 1733229"/>
              <a:gd name="connsiteY3" fmla="*/ 1228916 h 1363006"/>
              <a:gd name="connsiteX4" fmla="*/ 1730042 w 1733229"/>
              <a:gd name="connsiteY4" fmla="*/ 1229922 h 1363006"/>
              <a:gd name="connsiteX5" fmla="*/ 1541875 w 1733229"/>
              <a:gd name="connsiteY5" fmla="*/ 1264479 h 1363006"/>
              <a:gd name="connsiteX6" fmla="*/ 1439512 w 1733229"/>
              <a:gd name="connsiteY6" fmla="*/ 1263850 h 1363006"/>
              <a:gd name="connsiteX7" fmla="*/ 1346608 w 1733229"/>
              <a:gd name="connsiteY7" fmla="*/ 745828 h 1363006"/>
              <a:gd name="connsiteX8" fmla="*/ 1203006 w 1733229"/>
              <a:gd name="connsiteY8" fmla="*/ 517209 h 1363006"/>
              <a:gd name="connsiteX9" fmla="*/ 989856 w 1733229"/>
              <a:gd name="connsiteY9" fmla="*/ 418471 h 1363006"/>
              <a:gd name="connsiteX10" fmla="*/ 581676 w 1733229"/>
              <a:gd name="connsiteY10" fmla="*/ 495721 h 1363006"/>
              <a:gd name="connsiteX11" fmla="*/ 416351 w 1733229"/>
              <a:gd name="connsiteY11" fmla="*/ 756500 h 1363006"/>
              <a:gd name="connsiteX12" fmla="*/ 375964 w 1733229"/>
              <a:gd name="connsiteY12" fmla="*/ 1227033 h 1363006"/>
              <a:gd name="connsiteX13" fmla="*/ 370569 w 1733229"/>
              <a:gd name="connsiteY13" fmla="*/ 1362126 h 1363006"/>
              <a:gd name="connsiteX14" fmla="*/ 23433 w 1733229"/>
              <a:gd name="connsiteY14" fmla="*/ 1363006 h 1363006"/>
              <a:gd name="connsiteX15" fmla="*/ 20744 w 1733229"/>
              <a:gd name="connsiteY15" fmla="*/ 1353168 h 1363006"/>
              <a:gd name="connsiteX16" fmla="*/ 23056 w 1733229"/>
              <a:gd name="connsiteY16" fmla="*/ 766820 h 1363006"/>
              <a:gd name="connsiteX17" fmla="*/ 222704 w 1733229"/>
              <a:gd name="connsiteY17" fmla="*/ 181036 h 1363006"/>
              <a:gd name="connsiteX18" fmla="*/ 1018629 w 1733229"/>
              <a:gd name="connsiteY18" fmla="*/ 286 h 1363006"/>
              <a:gd name="connsiteX0" fmla="*/ 1018629 w 1733229"/>
              <a:gd name="connsiteY0" fmla="*/ 286 h 1363006"/>
              <a:gd name="connsiteX1" fmla="*/ 1395722 w 1733229"/>
              <a:gd name="connsiteY1" fmla="*/ 118823 h 1363006"/>
              <a:gd name="connsiteX2" fmla="*/ 1648476 w 1733229"/>
              <a:gd name="connsiteY2" fmla="*/ 474939 h 1363006"/>
              <a:gd name="connsiteX3" fmla="*/ 1729926 w 1733229"/>
              <a:gd name="connsiteY3" fmla="*/ 1228916 h 1363006"/>
              <a:gd name="connsiteX4" fmla="*/ 1730042 w 1733229"/>
              <a:gd name="connsiteY4" fmla="*/ 1229922 h 1363006"/>
              <a:gd name="connsiteX5" fmla="*/ 1541875 w 1733229"/>
              <a:gd name="connsiteY5" fmla="*/ 1264479 h 1363006"/>
              <a:gd name="connsiteX6" fmla="*/ 1439512 w 1733229"/>
              <a:gd name="connsiteY6" fmla="*/ 1263850 h 1363006"/>
              <a:gd name="connsiteX7" fmla="*/ 1361124 w 1733229"/>
              <a:gd name="connsiteY7" fmla="*/ 721099 h 1363006"/>
              <a:gd name="connsiteX8" fmla="*/ 1203006 w 1733229"/>
              <a:gd name="connsiteY8" fmla="*/ 517209 h 1363006"/>
              <a:gd name="connsiteX9" fmla="*/ 989856 w 1733229"/>
              <a:gd name="connsiteY9" fmla="*/ 418471 h 1363006"/>
              <a:gd name="connsiteX10" fmla="*/ 581676 w 1733229"/>
              <a:gd name="connsiteY10" fmla="*/ 495721 h 1363006"/>
              <a:gd name="connsiteX11" fmla="*/ 416351 w 1733229"/>
              <a:gd name="connsiteY11" fmla="*/ 756500 h 1363006"/>
              <a:gd name="connsiteX12" fmla="*/ 375964 w 1733229"/>
              <a:gd name="connsiteY12" fmla="*/ 1227033 h 1363006"/>
              <a:gd name="connsiteX13" fmla="*/ 370569 w 1733229"/>
              <a:gd name="connsiteY13" fmla="*/ 1362126 h 1363006"/>
              <a:gd name="connsiteX14" fmla="*/ 23433 w 1733229"/>
              <a:gd name="connsiteY14" fmla="*/ 1363006 h 1363006"/>
              <a:gd name="connsiteX15" fmla="*/ 20744 w 1733229"/>
              <a:gd name="connsiteY15" fmla="*/ 1353168 h 1363006"/>
              <a:gd name="connsiteX16" fmla="*/ 23056 w 1733229"/>
              <a:gd name="connsiteY16" fmla="*/ 766820 h 1363006"/>
              <a:gd name="connsiteX17" fmla="*/ 222704 w 1733229"/>
              <a:gd name="connsiteY17" fmla="*/ 181036 h 1363006"/>
              <a:gd name="connsiteX18" fmla="*/ 1018629 w 1733229"/>
              <a:gd name="connsiteY18" fmla="*/ 286 h 1363006"/>
              <a:gd name="connsiteX0" fmla="*/ 1018629 w 1733229"/>
              <a:gd name="connsiteY0" fmla="*/ 286 h 1363006"/>
              <a:gd name="connsiteX1" fmla="*/ 1362552 w 1733229"/>
              <a:gd name="connsiteY1" fmla="*/ 165531 h 1363006"/>
              <a:gd name="connsiteX2" fmla="*/ 1648476 w 1733229"/>
              <a:gd name="connsiteY2" fmla="*/ 474939 h 1363006"/>
              <a:gd name="connsiteX3" fmla="*/ 1729926 w 1733229"/>
              <a:gd name="connsiteY3" fmla="*/ 1228916 h 1363006"/>
              <a:gd name="connsiteX4" fmla="*/ 1730042 w 1733229"/>
              <a:gd name="connsiteY4" fmla="*/ 1229922 h 1363006"/>
              <a:gd name="connsiteX5" fmla="*/ 1541875 w 1733229"/>
              <a:gd name="connsiteY5" fmla="*/ 1264479 h 1363006"/>
              <a:gd name="connsiteX6" fmla="*/ 1439512 w 1733229"/>
              <a:gd name="connsiteY6" fmla="*/ 1263850 h 1363006"/>
              <a:gd name="connsiteX7" fmla="*/ 1361124 w 1733229"/>
              <a:gd name="connsiteY7" fmla="*/ 721099 h 1363006"/>
              <a:gd name="connsiteX8" fmla="*/ 1203006 w 1733229"/>
              <a:gd name="connsiteY8" fmla="*/ 517209 h 1363006"/>
              <a:gd name="connsiteX9" fmla="*/ 989856 w 1733229"/>
              <a:gd name="connsiteY9" fmla="*/ 418471 h 1363006"/>
              <a:gd name="connsiteX10" fmla="*/ 581676 w 1733229"/>
              <a:gd name="connsiteY10" fmla="*/ 495721 h 1363006"/>
              <a:gd name="connsiteX11" fmla="*/ 416351 w 1733229"/>
              <a:gd name="connsiteY11" fmla="*/ 756500 h 1363006"/>
              <a:gd name="connsiteX12" fmla="*/ 375964 w 1733229"/>
              <a:gd name="connsiteY12" fmla="*/ 1227033 h 1363006"/>
              <a:gd name="connsiteX13" fmla="*/ 370569 w 1733229"/>
              <a:gd name="connsiteY13" fmla="*/ 1362126 h 1363006"/>
              <a:gd name="connsiteX14" fmla="*/ 23433 w 1733229"/>
              <a:gd name="connsiteY14" fmla="*/ 1363006 h 1363006"/>
              <a:gd name="connsiteX15" fmla="*/ 20744 w 1733229"/>
              <a:gd name="connsiteY15" fmla="*/ 1353168 h 1363006"/>
              <a:gd name="connsiteX16" fmla="*/ 23056 w 1733229"/>
              <a:gd name="connsiteY16" fmla="*/ 766820 h 1363006"/>
              <a:gd name="connsiteX17" fmla="*/ 222704 w 1733229"/>
              <a:gd name="connsiteY17" fmla="*/ 181036 h 1363006"/>
              <a:gd name="connsiteX18" fmla="*/ 1018629 w 1733229"/>
              <a:gd name="connsiteY18" fmla="*/ 286 h 1363006"/>
              <a:gd name="connsiteX0" fmla="*/ 1018629 w 1733229"/>
              <a:gd name="connsiteY0" fmla="*/ 286 h 1363006"/>
              <a:gd name="connsiteX1" fmla="*/ 1362552 w 1733229"/>
              <a:gd name="connsiteY1" fmla="*/ 165531 h 1363006"/>
              <a:gd name="connsiteX2" fmla="*/ 1642258 w 1733229"/>
              <a:gd name="connsiteY2" fmla="*/ 518900 h 1363006"/>
              <a:gd name="connsiteX3" fmla="*/ 1729926 w 1733229"/>
              <a:gd name="connsiteY3" fmla="*/ 1228916 h 1363006"/>
              <a:gd name="connsiteX4" fmla="*/ 1730042 w 1733229"/>
              <a:gd name="connsiteY4" fmla="*/ 1229922 h 1363006"/>
              <a:gd name="connsiteX5" fmla="*/ 1541875 w 1733229"/>
              <a:gd name="connsiteY5" fmla="*/ 1264479 h 1363006"/>
              <a:gd name="connsiteX6" fmla="*/ 1439512 w 1733229"/>
              <a:gd name="connsiteY6" fmla="*/ 1263850 h 1363006"/>
              <a:gd name="connsiteX7" fmla="*/ 1361124 w 1733229"/>
              <a:gd name="connsiteY7" fmla="*/ 721099 h 1363006"/>
              <a:gd name="connsiteX8" fmla="*/ 1203006 w 1733229"/>
              <a:gd name="connsiteY8" fmla="*/ 517209 h 1363006"/>
              <a:gd name="connsiteX9" fmla="*/ 989856 w 1733229"/>
              <a:gd name="connsiteY9" fmla="*/ 418471 h 1363006"/>
              <a:gd name="connsiteX10" fmla="*/ 581676 w 1733229"/>
              <a:gd name="connsiteY10" fmla="*/ 495721 h 1363006"/>
              <a:gd name="connsiteX11" fmla="*/ 416351 w 1733229"/>
              <a:gd name="connsiteY11" fmla="*/ 756500 h 1363006"/>
              <a:gd name="connsiteX12" fmla="*/ 375964 w 1733229"/>
              <a:gd name="connsiteY12" fmla="*/ 1227033 h 1363006"/>
              <a:gd name="connsiteX13" fmla="*/ 370569 w 1733229"/>
              <a:gd name="connsiteY13" fmla="*/ 1362126 h 1363006"/>
              <a:gd name="connsiteX14" fmla="*/ 23433 w 1733229"/>
              <a:gd name="connsiteY14" fmla="*/ 1363006 h 1363006"/>
              <a:gd name="connsiteX15" fmla="*/ 20744 w 1733229"/>
              <a:gd name="connsiteY15" fmla="*/ 1353168 h 1363006"/>
              <a:gd name="connsiteX16" fmla="*/ 23056 w 1733229"/>
              <a:gd name="connsiteY16" fmla="*/ 766820 h 1363006"/>
              <a:gd name="connsiteX17" fmla="*/ 222704 w 1733229"/>
              <a:gd name="connsiteY17" fmla="*/ 181036 h 1363006"/>
              <a:gd name="connsiteX18" fmla="*/ 1018629 w 1733229"/>
              <a:gd name="connsiteY18" fmla="*/ 286 h 1363006"/>
              <a:gd name="connsiteX0" fmla="*/ 1023910 w 1738510"/>
              <a:gd name="connsiteY0" fmla="*/ 207 h 1362927"/>
              <a:gd name="connsiteX1" fmla="*/ 1367833 w 1738510"/>
              <a:gd name="connsiteY1" fmla="*/ 165452 h 1362927"/>
              <a:gd name="connsiteX2" fmla="*/ 1647539 w 1738510"/>
              <a:gd name="connsiteY2" fmla="*/ 518821 h 1362927"/>
              <a:gd name="connsiteX3" fmla="*/ 1735207 w 1738510"/>
              <a:gd name="connsiteY3" fmla="*/ 1228837 h 1362927"/>
              <a:gd name="connsiteX4" fmla="*/ 1735323 w 1738510"/>
              <a:gd name="connsiteY4" fmla="*/ 1229843 h 1362927"/>
              <a:gd name="connsiteX5" fmla="*/ 1547156 w 1738510"/>
              <a:gd name="connsiteY5" fmla="*/ 1264400 h 1362927"/>
              <a:gd name="connsiteX6" fmla="*/ 1444793 w 1738510"/>
              <a:gd name="connsiteY6" fmla="*/ 1263771 h 1362927"/>
              <a:gd name="connsiteX7" fmla="*/ 1366405 w 1738510"/>
              <a:gd name="connsiteY7" fmla="*/ 721020 h 1362927"/>
              <a:gd name="connsiteX8" fmla="*/ 1208287 w 1738510"/>
              <a:gd name="connsiteY8" fmla="*/ 517130 h 1362927"/>
              <a:gd name="connsiteX9" fmla="*/ 995137 w 1738510"/>
              <a:gd name="connsiteY9" fmla="*/ 418392 h 1362927"/>
              <a:gd name="connsiteX10" fmla="*/ 586957 w 1738510"/>
              <a:gd name="connsiteY10" fmla="*/ 495642 h 1362927"/>
              <a:gd name="connsiteX11" fmla="*/ 421632 w 1738510"/>
              <a:gd name="connsiteY11" fmla="*/ 756421 h 1362927"/>
              <a:gd name="connsiteX12" fmla="*/ 381245 w 1738510"/>
              <a:gd name="connsiteY12" fmla="*/ 1226954 h 1362927"/>
              <a:gd name="connsiteX13" fmla="*/ 375850 w 1738510"/>
              <a:gd name="connsiteY13" fmla="*/ 1362047 h 1362927"/>
              <a:gd name="connsiteX14" fmla="*/ 28714 w 1738510"/>
              <a:gd name="connsiteY14" fmla="*/ 1362927 h 1362927"/>
              <a:gd name="connsiteX15" fmla="*/ 26025 w 1738510"/>
              <a:gd name="connsiteY15" fmla="*/ 1353089 h 1362927"/>
              <a:gd name="connsiteX16" fmla="*/ 28337 w 1738510"/>
              <a:gd name="connsiteY16" fmla="*/ 766741 h 1362927"/>
              <a:gd name="connsiteX17" fmla="*/ 306772 w 1738510"/>
              <a:gd name="connsiteY17" fmla="*/ 205685 h 1362927"/>
              <a:gd name="connsiteX18" fmla="*/ 1023910 w 1738510"/>
              <a:gd name="connsiteY18" fmla="*/ 207 h 1362927"/>
              <a:gd name="connsiteX0" fmla="*/ 1010043 w 1724643"/>
              <a:gd name="connsiteY0" fmla="*/ 207 h 1362927"/>
              <a:gd name="connsiteX1" fmla="*/ 1353966 w 1724643"/>
              <a:gd name="connsiteY1" fmla="*/ 165452 h 1362927"/>
              <a:gd name="connsiteX2" fmla="*/ 1633672 w 1724643"/>
              <a:gd name="connsiteY2" fmla="*/ 518821 h 1362927"/>
              <a:gd name="connsiteX3" fmla="*/ 1721340 w 1724643"/>
              <a:gd name="connsiteY3" fmla="*/ 1228837 h 1362927"/>
              <a:gd name="connsiteX4" fmla="*/ 1721456 w 1724643"/>
              <a:gd name="connsiteY4" fmla="*/ 1229843 h 1362927"/>
              <a:gd name="connsiteX5" fmla="*/ 1533289 w 1724643"/>
              <a:gd name="connsiteY5" fmla="*/ 1264400 h 1362927"/>
              <a:gd name="connsiteX6" fmla="*/ 1430926 w 1724643"/>
              <a:gd name="connsiteY6" fmla="*/ 1263771 h 1362927"/>
              <a:gd name="connsiteX7" fmla="*/ 1352538 w 1724643"/>
              <a:gd name="connsiteY7" fmla="*/ 721020 h 1362927"/>
              <a:gd name="connsiteX8" fmla="*/ 1194420 w 1724643"/>
              <a:gd name="connsiteY8" fmla="*/ 517130 h 1362927"/>
              <a:gd name="connsiteX9" fmla="*/ 981270 w 1724643"/>
              <a:gd name="connsiteY9" fmla="*/ 418392 h 1362927"/>
              <a:gd name="connsiteX10" fmla="*/ 573090 w 1724643"/>
              <a:gd name="connsiteY10" fmla="*/ 495642 h 1362927"/>
              <a:gd name="connsiteX11" fmla="*/ 407765 w 1724643"/>
              <a:gd name="connsiteY11" fmla="*/ 756421 h 1362927"/>
              <a:gd name="connsiteX12" fmla="*/ 367378 w 1724643"/>
              <a:gd name="connsiteY12" fmla="*/ 1226954 h 1362927"/>
              <a:gd name="connsiteX13" fmla="*/ 361983 w 1724643"/>
              <a:gd name="connsiteY13" fmla="*/ 1362047 h 1362927"/>
              <a:gd name="connsiteX14" fmla="*/ 14847 w 1724643"/>
              <a:gd name="connsiteY14" fmla="*/ 1362927 h 1362927"/>
              <a:gd name="connsiteX15" fmla="*/ 12158 w 1724643"/>
              <a:gd name="connsiteY15" fmla="*/ 1353089 h 1362927"/>
              <a:gd name="connsiteX16" fmla="*/ 47643 w 1724643"/>
              <a:gd name="connsiteY16" fmla="*/ 753004 h 1362927"/>
              <a:gd name="connsiteX17" fmla="*/ 292905 w 1724643"/>
              <a:gd name="connsiteY17" fmla="*/ 205685 h 1362927"/>
              <a:gd name="connsiteX18" fmla="*/ 1010043 w 1724643"/>
              <a:gd name="connsiteY18" fmla="*/ 207 h 1362927"/>
              <a:gd name="connsiteX0" fmla="*/ 995196 w 1709796"/>
              <a:gd name="connsiteY0" fmla="*/ 207 h 1362927"/>
              <a:gd name="connsiteX1" fmla="*/ 1339119 w 1709796"/>
              <a:gd name="connsiteY1" fmla="*/ 165452 h 1362927"/>
              <a:gd name="connsiteX2" fmla="*/ 1618825 w 1709796"/>
              <a:gd name="connsiteY2" fmla="*/ 518821 h 1362927"/>
              <a:gd name="connsiteX3" fmla="*/ 1706493 w 1709796"/>
              <a:gd name="connsiteY3" fmla="*/ 1228837 h 1362927"/>
              <a:gd name="connsiteX4" fmla="*/ 1706609 w 1709796"/>
              <a:gd name="connsiteY4" fmla="*/ 1229843 h 1362927"/>
              <a:gd name="connsiteX5" fmla="*/ 1518442 w 1709796"/>
              <a:gd name="connsiteY5" fmla="*/ 1264400 h 1362927"/>
              <a:gd name="connsiteX6" fmla="*/ 1416079 w 1709796"/>
              <a:gd name="connsiteY6" fmla="*/ 1263771 h 1362927"/>
              <a:gd name="connsiteX7" fmla="*/ 1337691 w 1709796"/>
              <a:gd name="connsiteY7" fmla="*/ 721020 h 1362927"/>
              <a:gd name="connsiteX8" fmla="*/ 1179573 w 1709796"/>
              <a:gd name="connsiteY8" fmla="*/ 517130 h 1362927"/>
              <a:gd name="connsiteX9" fmla="*/ 966423 w 1709796"/>
              <a:gd name="connsiteY9" fmla="*/ 418392 h 1362927"/>
              <a:gd name="connsiteX10" fmla="*/ 558243 w 1709796"/>
              <a:gd name="connsiteY10" fmla="*/ 495642 h 1362927"/>
              <a:gd name="connsiteX11" fmla="*/ 392918 w 1709796"/>
              <a:gd name="connsiteY11" fmla="*/ 756421 h 1362927"/>
              <a:gd name="connsiteX12" fmla="*/ 352531 w 1709796"/>
              <a:gd name="connsiteY12" fmla="*/ 1226954 h 1362927"/>
              <a:gd name="connsiteX13" fmla="*/ 347136 w 1709796"/>
              <a:gd name="connsiteY13" fmla="*/ 1362047 h 1362927"/>
              <a:gd name="connsiteX14" fmla="*/ 0 w 1709796"/>
              <a:gd name="connsiteY14" fmla="*/ 1362927 h 1362927"/>
              <a:gd name="connsiteX15" fmla="*/ 32796 w 1709796"/>
              <a:gd name="connsiteY15" fmla="*/ 753004 h 1362927"/>
              <a:gd name="connsiteX16" fmla="*/ 278058 w 1709796"/>
              <a:gd name="connsiteY16" fmla="*/ 205685 h 1362927"/>
              <a:gd name="connsiteX17" fmla="*/ 995196 w 1709796"/>
              <a:gd name="connsiteY17" fmla="*/ 207 h 1362927"/>
              <a:gd name="connsiteX0" fmla="*/ 1008879 w 1723479"/>
              <a:gd name="connsiteY0" fmla="*/ 207 h 1362927"/>
              <a:gd name="connsiteX1" fmla="*/ 1352802 w 1723479"/>
              <a:gd name="connsiteY1" fmla="*/ 165452 h 1362927"/>
              <a:gd name="connsiteX2" fmla="*/ 1632508 w 1723479"/>
              <a:gd name="connsiteY2" fmla="*/ 518821 h 1362927"/>
              <a:gd name="connsiteX3" fmla="*/ 1720176 w 1723479"/>
              <a:gd name="connsiteY3" fmla="*/ 1228837 h 1362927"/>
              <a:gd name="connsiteX4" fmla="*/ 1720292 w 1723479"/>
              <a:gd name="connsiteY4" fmla="*/ 1229843 h 1362927"/>
              <a:gd name="connsiteX5" fmla="*/ 1532125 w 1723479"/>
              <a:gd name="connsiteY5" fmla="*/ 1264400 h 1362927"/>
              <a:gd name="connsiteX6" fmla="*/ 1429762 w 1723479"/>
              <a:gd name="connsiteY6" fmla="*/ 1263771 h 1362927"/>
              <a:gd name="connsiteX7" fmla="*/ 1351374 w 1723479"/>
              <a:gd name="connsiteY7" fmla="*/ 721020 h 1362927"/>
              <a:gd name="connsiteX8" fmla="*/ 1193256 w 1723479"/>
              <a:gd name="connsiteY8" fmla="*/ 517130 h 1362927"/>
              <a:gd name="connsiteX9" fmla="*/ 980106 w 1723479"/>
              <a:gd name="connsiteY9" fmla="*/ 418392 h 1362927"/>
              <a:gd name="connsiteX10" fmla="*/ 571926 w 1723479"/>
              <a:gd name="connsiteY10" fmla="*/ 495642 h 1362927"/>
              <a:gd name="connsiteX11" fmla="*/ 406601 w 1723479"/>
              <a:gd name="connsiteY11" fmla="*/ 756421 h 1362927"/>
              <a:gd name="connsiteX12" fmla="*/ 366214 w 1723479"/>
              <a:gd name="connsiteY12" fmla="*/ 1226954 h 1362927"/>
              <a:gd name="connsiteX13" fmla="*/ 360819 w 1723479"/>
              <a:gd name="connsiteY13" fmla="*/ 1362047 h 1362927"/>
              <a:gd name="connsiteX14" fmla="*/ 13683 w 1723479"/>
              <a:gd name="connsiteY14" fmla="*/ 1362927 h 1362927"/>
              <a:gd name="connsiteX15" fmla="*/ 46479 w 1723479"/>
              <a:gd name="connsiteY15" fmla="*/ 753004 h 1362927"/>
              <a:gd name="connsiteX16" fmla="*/ 291741 w 1723479"/>
              <a:gd name="connsiteY16" fmla="*/ 205685 h 1362927"/>
              <a:gd name="connsiteX17" fmla="*/ 1008879 w 1723479"/>
              <a:gd name="connsiteY17" fmla="*/ 207 h 1362927"/>
              <a:gd name="connsiteX0" fmla="*/ 1008879 w 1723479"/>
              <a:gd name="connsiteY0" fmla="*/ 207 h 1388279"/>
              <a:gd name="connsiteX1" fmla="*/ 1352802 w 1723479"/>
              <a:gd name="connsiteY1" fmla="*/ 165452 h 1388279"/>
              <a:gd name="connsiteX2" fmla="*/ 1632508 w 1723479"/>
              <a:gd name="connsiteY2" fmla="*/ 518821 h 1388279"/>
              <a:gd name="connsiteX3" fmla="*/ 1720176 w 1723479"/>
              <a:gd name="connsiteY3" fmla="*/ 1228837 h 1388279"/>
              <a:gd name="connsiteX4" fmla="*/ 1720292 w 1723479"/>
              <a:gd name="connsiteY4" fmla="*/ 1229843 h 1388279"/>
              <a:gd name="connsiteX5" fmla="*/ 1532125 w 1723479"/>
              <a:gd name="connsiteY5" fmla="*/ 1264400 h 1388279"/>
              <a:gd name="connsiteX6" fmla="*/ 1429762 w 1723479"/>
              <a:gd name="connsiteY6" fmla="*/ 1263771 h 1388279"/>
              <a:gd name="connsiteX7" fmla="*/ 1351374 w 1723479"/>
              <a:gd name="connsiteY7" fmla="*/ 721020 h 1388279"/>
              <a:gd name="connsiteX8" fmla="*/ 1193256 w 1723479"/>
              <a:gd name="connsiteY8" fmla="*/ 517130 h 1388279"/>
              <a:gd name="connsiteX9" fmla="*/ 980106 w 1723479"/>
              <a:gd name="connsiteY9" fmla="*/ 418392 h 1388279"/>
              <a:gd name="connsiteX10" fmla="*/ 571926 w 1723479"/>
              <a:gd name="connsiteY10" fmla="*/ 495642 h 1388279"/>
              <a:gd name="connsiteX11" fmla="*/ 406601 w 1723479"/>
              <a:gd name="connsiteY11" fmla="*/ 756421 h 1388279"/>
              <a:gd name="connsiteX12" fmla="*/ 366214 w 1723479"/>
              <a:gd name="connsiteY12" fmla="*/ 1226954 h 1388279"/>
              <a:gd name="connsiteX13" fmla="*/ 360819 w 1723479"/>
              <a:gd name="connsiteY13" fmla="*/ 1362047 h 1388279"/>
              <a:gd name="connsiteX14" fmla="*/ 13683 w 1723479"/>
              <a:gd name="connsiteY14" fmla="*/ 1362927 h 1388279"/>
              <a:gd name="connsiteX15" fmla="*/ 46479 w 1723479"/>
              <a:gd name="connsiteY15" fmla="*/ 753004 h 1388279"/>
              <a:gd name="connsiteX16" fmla="*/ 291741 w 1723479"/>
              <a:gd name="connsiteY16" fmla="*/ 205685 h 1388279"/>
              <a:gd name="connsiteX17" fmla="*/ 1008879 w 1723479"/>
              <a:gd name="connsiteY17" fmla="*/ 207 h 1388279"/>
              <a:gd name="connsiteX0" fmla="*/ 1008879 w 1723479"/>
              <a:gd name="connsiteY0" fmla="*/ 207 h 1388278"/>
              <a:gd name="connsiteX1" fmla="*/ 1352802 w 1723479"/>
              <a:gd name="connsiteY1" fmla="*/ 165452 h 1388278"/>
              <a:gd name="connsiteX2" fmla="*/ 1632508 w 1723479"/>
              <a:gd name="connsiteY2" fmla="*/ 518821 h 1388278"/>
              <a:gd name="connsiteX3" fmla="*/ 1720176 w 1723479"/>
              <a:gd name="connsiteY3" fmla="*/ 1228837 h 1388278"/>
              <a:gd name="connsiteX4" fmla="*/ 1720292 w 1723479"/>
              <a:gd name="connsiteY4" fmla="*/ 1229843 h 1388278"/>
              <a:gd name="connsiteX5" fmla="*/ 1532125 w 1723479"/>
              <a:gd name="connsiteY5" fmla="*/ 1264400 h 1388278"/>
              <a:gd name="connsiteX6" fmla="*/ 1353901 w 1723479"/>
              <a:gd name="connsiteY6" fmla="*/ 1270356 h 1388278"/>
              <a:gd name="connsiteX7" fmla="*/ 1351374 w 1723479"/>
              <a:gd name="connsiteY7" fmla="*/ 721020 h 1388278"/>
              <a:gd name="connsiteX8" fmla="*/ 1193256 w 1723479"/>
              <a:gd name="connsiteY8" fmla="*/ 517130 h 1388278"/>
              <a:gd name="connsiteX9" fmla="*/ 980106 w 1723479"/>
              <a:gd name="connsiteY9" fmla="*/ 418392 h 1388278"/>
              <a:gd name="connsiteX10" fmla="*/ 571926 w 1723479"/>
              <a:gd name="connsiteY10" fmla="*/ 495642 h 1388278"/>
              <a:gd name="connsiteX11" fmla="*/ 406601 w 1723479"/>
              <a:gd name="connsiteY11" fmla="*/ 756421 h 1388278"/>
              <a:gd name="connsiteX12" fmla="*/ 366214 w 1723479"/>
              <a:gd name="connsiteY12" fmla="*/ 1226954 h 1388278"/>
              <a:gd name="connsiteX13" fmla="*/ 360819 w 1723479"/>
              <a:gd name="connsiteY13" fmla="*/ 1362047 h 1388278"/>
              <a:gd name="connsiteX14" fmla="*/ 13683 w 1723479"/>
              <a:gd name="connsiteY14" fmla="*/ 1362927 h 1388278"/>
              <a:gd name="connsiteX15" fmla="*/ 46479 w 1723479"/>
              <a:gd name="connsiteY15" fmla="*/ 753004 h 1388278"/>
              <a:gd name="connsiteX16" fmla="*/ 291741 w 1723479"/>
              <a:gd name="connsiteY16" fmla="*/ 205685 h 1388278"/>
              <a:gd name="connsiteX17" fmla="*/ 1008879 w 1723479"/>
              <a:gd name="connsiteY17" fmla="*/ 207 h 1388278"/>
              <a:gd name="connsiteX0" fmla="*/ 1008879 w 1723479"/>
              <a:gd name="connsiteY0" fmla="*/ 207 h 1388278"/>
              <a:gd name="connsiteX1" fmla="*/ 1352802 w 1723479"/>
              <a:gd name="connsiteY1" fmla="*/ 165452 h 1388278"/>
              <a:gd name="connsiteX2" fmla="*/ 1632508 w 1723479"/>
              <a:gd name="connsiteY2" fmla="*/ 518821 h 1388278"/>
              <a:gd name="connsiteX3" fmla="*/ 1720176 w 1723479"/>
              <a:gd name="connsiteY3" fmla="*/ 1228837 h 1388278"/>
              <a:gd name="connsiteX4" fmla="*/ 1720292 w 1723479"/>
              <a:gd name="connsiteY4" fmla="*/ 1229843 h 1388278"/>
              <a:gd name="connsiteX5" fmla="*/ 1532125 w 1723479"/>
              <a:gd name="connsiteY5" fmla="*/ 1264400 h 1388278"/>
              <a:gd name="connsiteX6" fmla="*/ 1353901 w 1723479"/>
              <a:gd name="connsiteY6" fmla="*/ 1270356 h 1388278"/>
              <a:gd name="connsiteX7" fmla="*/ 1351374 w 1723479"/>
              <a:gd name="connsiteY7" fmla="*/ 721020 h 1388278"/>
              <a:gd name="connsiteX8" fmla="*/ 980106 w 1723479"/>
              <a:gd name="connsiteY8" fmla="*/ 418392 h 1388278"/>
              <a:gd name="connsiteX9" fmla="*/ 571926 w 1723479"/>
              <a:gd name="connsiteY9" fmla="*/ 495642 h 1388278"/>
              <a:gd name="connsiteX10" fmla="*/ 406601 w 1723479"/>
              <a:gd name="connsiteY10" fmla="*/ 756421 h 1388278"/>
              <a:gd name="connsiteX11" fmla="*/ 366214 w 1723479"/>
              <a:gd name="connsiteY11" fmla="*/ 1226954 h 1388278"/>
              <a:gd name="connsiteX12" fmla="*/ 360819 w 1723479"/>
              <a:gd name="connsiteY12" fmla="*/ 1362047 h 1388278"/>
              <a:gd name="connsiteX13" fmla="*/ 13683 w 1723479"/>
              <a:gd name="connsiteY13" fmla="*/ 1362927 h 1388278"/>
              <a:gd name="connsiteX14" fmla="*/ 46479 w 1723479"/>
              <a:gd name="connsiteY14" fmla="*/ 753004 h 1388278"/>
              <a:gd name="connsiteX15" fmla="*/ 291741 w 1723479"/>
              <a:gd name="connsiteY15" fmla="*/ 205685 h 1388278"/>
              <a:gd name="connsiteX16" fmla="*/ 1008879 w 1723479"/>
              <a:gd name="connsiteY16" fmla="*/ 207 h 1388278"/>
              <a:gd name="connsiteX0" fmla="*/ 1008879 w 1723479"/>
              <a:gd name="connsiteY0" fmla="*/ 207 h 1388278"/>
              <a:gd name="connsiteX1" fmla="*/ 1352802 w 1723479"/>
              <a:gd name="connsiteY1" fmla="*/ 165452 h 1388278"/>
              <a:gd name="connsiteX2" fmla="*/ 1632508 w 1723479"/>
              <a:gd name="connsiteY2" fmla="*/ 518821 h 1388278"/>
              <a:gd name="connsiteX3" fmla="*/ 1720176 w 1723479"/>
              <a:gd name="connsiteY3" fmla="*/ 1228837 h 1388278"/>
              <a:gd name="connsiteX4" fmla="*/ 1720292 w 1723479"/>
              <a:gd name="connsiteY4" fmla="*/ 1229843 h 1388278"/>
              <a:gd name="connsiteX5" fmla="*/ 1532125 w 1723479"/>
              <a:gd name="connsiteY5" fmla="*/ 1264400 h 1388278"/>
              <a:gd name="connsiteX6" fmla="*/ 1353901 w 1723479"/>
              <a:gd name="connsiteY6" fmla="*/ 1270356 h 1388278"/>
              <a:gd name="connsiteX7" fmla="*/ 1265334 w 1723479"/>
              <a:gd name="connsiteY7" fmla="*/ 668589 h 1388278"/>
              <a:gd name="connsiteX8" fmla="*/ 980106 w 1723479"/>
              <a:gd name="connsiteY8" fmla="*/ 418392 h 1388278"/>
              <a:gd name="connsiteX9" fmla="*/ 571926 w 1723479"/>
              <a:gd name="connsiteY9" fmla="*/ 495642 h 1388278"/>
              <a:gd name="connsiteX10" fmla="*/ 406601 w 1723479"/>
              <a:gd name="connsiteY10" fmla="*/ 756421 h 1388278"/>
              <a:gd name="connsiteX11" fmla="*/ 366214 w 1723479"/>
              <a:gd name="connsiteY11" fmla="*/ 1226954 h 1388278"/>
              <a:gd name="connsiteX12" fmla="*/ 360819 w 1723479"/>
              <a:gd name="connsiteY12" fmla="*/ 1362047 h 1388278"/>
              <a:gd name="connsiteX13" fmla="*/ 13683 w 1723479"/>
              <a:gd name="connsiteY13" fmla="*/ 1362927 h 1388278"/>
              <a:gd name="connsiteX14" fmla="*/ 46479 w 1723479"/>
              <a:gd name="connsiteY14" fmla="*/ 753004 h 1388278"/>
              <a:gd name="connsiteX15" fmla="*/ 291741 w 1723479"/>
              <a:gd name="connsiteY15" fmla="*/ 205685 h 1388278"/>
              <a:gd name="connsiteX16" fmla="*/ 1008879 w 1723479"/>
              <a:gd name="connsiteY16" fmla="*/ 207 h 1388278"/>
              <a:gd name="connsiteX0" fmla="*/ 1008879 w 1723479"/>
              <a:gd name="connsiteY0" fmla="*/ 207 h 1389650"/>
              <a:gd name="connsiteX1" fmla="*/ 1352802 w 1723479"/>
              <a:gd name="connsiteY1" fmla="*/ 165452 h 1389650"/>
              <a:gd name="connsiteX2" fmla="*/ 1632508 w 1723479"/>
              <a:gd name="connsiteY2" fmla="*/ 518821 h 1389650"/>
              <a:gd name="connsiteX3" fmla="*/ 1720176 w 1723479"/>
              <a:gd name="connsiteY3" fmla="*/ 1228837 h 1389650"/>
              <a:gd name="connsiteX4" fmla="*/ 1720292 w 1723479"/>
              <a:gd name="connsiteY4" fmla="*/ 1229843 h 1389650"/>
              <a:gd name="connsiteX5" fmla="*/ 1532125 w 1723479"/>
              <a:gd name="connsiteY5" fmla="*/ 1264400 h 1389650"/>
              <a:gd name="connsiteX6" fmla="*/ 1353901 w 1723479"/>
              <a:gd name="connsiteY6" fmla="*/ 1270356 h 1389650"/>
              <a:gd name="connsiteX7" fmla="*/ 1265334 w 1723479"/>
              <a:gd name="connsiteY7" fmla="*/ 668589 h 1389650"/>
              <a:gd name="connsiteX8" fmla="*/ 980106 w 1723479"/>
              <a:gd name="connsiteY8" fmla="*/ 418392 h 1389650"/>
              <a:gd name="connsiteX9" fmla="*/ 571926 w 1723479"/>
              <a:gd name="connsiteY9" fmla="*/ 495642 h 1389650"/>
              <a:gd name="connsiteX10" fmla="*/ 406601 w 1723479"/>
              <a:gd name="connsiteY10" fmla="*/ 756421 h 1389650"/>
              <a:gd name="connsiteX11" fmla="*/ 366214 w 1723479"/>
              <a:gd name="connsiteY11" fmla="*/ 1226954 h 1389650"/>
              <a:gd name="connsiteX12" fmla="*/ 395840 w 1723479"/>
              <a:gd name="connsiteY12" fmla="*/ 1367138 h 1389650"/>
              <a:gd name="connsiteX13" fmla="*/ 13683 w 1723479"/>
              <a:gd name="connsiteY13" fmla="*/ 1362927 h 1389650"/>
              <a:gd name="connsiteX14" fmla="*/ 46479 w 1723479"/>
              <a:gd name="connsiteY14" fmla="*/ 753004 h 1389650"/>
              <a:gd name="connsiteX15" fmla="*/ 291741 w 1723479"/>
              <a:gd name="connsiteY15" fmla="*/ 205685 h 1389650"/>
              <a:gd name="connsiteX16" fmla="*/ 1008879 w 1723479"/>
              <a:gd name="connsiteY16" fmla="*/ 207 h 1389650"/>
              <a:gd name="connsiteX0" fmla="*/ 1008879 w 1723479"/>
              <a:gd name="connsiteY0" fmla="*/ 207 h 1389650"/>
              <a:gd name="connsiteX1" fmla="*/ 1352802 w 1723479"/>
              <a:gd name="connsiteY1" fmla="*/ 165452 h 1389650"/>
              <a:gd name="connsiteX2" fmla="*/ 1632508 w 1723479"/>
              <a:gd name="connsiteY2" fmla="*/ 518821 h 1389650"/>
              <a:gd name="connsiteX3" fmla="*/ 1720176 w 1723479"/>
              <a:gd name="connsiteY3" fmla="*/ 1228837 h 1389650"/>
              <a:gd name="connsiteX4" fmla="*/ 1720292 w 1723479"/>
              <a:gd name="connsiteY4" fmla="*/ 1229843 h 1389650"/>
              <a:gd name="connsiteX5" fmla="*/ 1532125 w 1723479"/>
              <a:gd name="connsiteY5" fmla="*/ 1264400 h 1389650"/>
              <a:gd name="connsiteX6" fmla="*/ 1353901 w 1723479"/>
              <a:gd name="connsiteY6" fmla="*/ 1270356 h 1389650"/>
              <a:gd name="connsiteX7" fmla="*/ 1265334 w 1723479"/>
              <a:gd name="connsiteY7" fmla="*/ 668589 h 1389650"/>
              <a:gd name="connsiteX8" fmla="*/ 980106 w 1723479"/>
              <a:gd name="connsiteY8" fmla="*/ 418392 h 1389650"/>
              <a:gd name="connsiteX9" fmla="*/ 571926 w 1723479"/>
              <a:gd name="connsiteY9" fmla="*/ 495642 h 1389650"/>
              <a:gd name="connsiteX10" fmla="*/ 406601 w 1723479"/>
              <a:gd name="connsiteY10" fmla="*/ 756421 h 1389650"/>
              <a:gd name="connsiteX11" fmla="*/ 414241 w 1723479"/>
              <a:gd name="connsiteY11" fmla="*/ 1203407 h 1389650"/>
              <a:gd name="connsiteX12" fmla="*/ 395840 w 1723479"/>
              <a:gd name="connsiteY12" fmla="*/ 1367138 h 1389650"/>
              <a:gd name="connsiteX13" fmla="*/ 13683 w 1723479"/>
              <a:gd name="connsiteY13" fmla="*/ 1362927 h 1389650"/>
              <a:gd name="connsiteX14" fmla="*/ 46479 w 1723479"/>
              <a:gd name="connsiteY14" fmla="*/ 753004 h 1389650"/>
              <a:gd name="connsiteX15" fmla="*/ 291741 w 1723479"/>
              <a:gd name="connsiteY15" fmla="*/ 205685 h 1389650"/>
              <a:gd name="connsiteX16" fmla="*/ 1008879 w 1723479"/>
              <a:gd name="connsiteY16" fmla="*/ 207 h 1389650"/>
              <a:gd name="connsiteX0" fmla="*/ 1008879 w 1723479"/>
              <a:gd name="connsiteY0" fmla="*/ 207 h 1389650"/>
              <a:gd name="connsiteX1" fmla="*/ 1352802 w 1723479"/>
              <a:gd name="connsiteY1" fmla="*/ 165452 h 1389650"/>
              <a:gd name="connsiteX2" fmla="*/ 1632508 w 1723479"/>
              <a:gd name="connsiteY2" fmla="*/ 518821 h 1389650"/>
              <a:gd name="connsiteX3" fmla="*/ 1720176 w 1723479"/>
              <a:gd name="connsiteY3" fmla="*/ 1228837 h 1389650"/>
              <a:gd name="connsiteX4" fmla="*/ 1720292 w 1723479"/>
              <a:gd name="connsiteY4" fmla="*/ 1229843 h 1389650"/>
              <a:gd name="connsiteX5" fmla="*/ 1532125 w 1723479"/>
              <a:gd name="connsiteY5" fmla="*/ 1264400 h 1389650"/>
              <a:gd name="connsiteX6" fmla="*/ 1353901 w 1723479"/>
              <a:gd name="connsiteY6" fmla="*/ 1270356 h 1389650"/>
              <a:gd name="connsiteX7" fmla="*/ 1265334 w 1723479"/>
              <a:gd name="connsiteY7" fmla="*/ 668589 h 1389650"/>
              <a:gd name="connsiteX8" fmla="*/ 980106 w 1723479"/>
              <a:gd name="connsiteY8" fmla="*/ 418392 h 1389650"/>
              <a:gd name="connsiteX9" fmla="*/ 571926 w 1723479"/>
              <a:gd name="connsiteY9" fmla="*/ 495642 h 1389650"/>
              <a:gd name="connsiteX10" fmla="*/ 467835 w 1723479"/>
              <a:gd name="connsiteY10" fmla="*/ 712482 h 1389650"/>
              <a:gd name="connsiteX11" fmla="*/ 414241 w 1723479"/>
              <a:gd name="connsiteY11" fmla="*/ 1203407 h 1389650"/>
              <a:gd name="connsiteX12" fmla="*/ 395840 w 1723479"/>
              <a:gd name="connsiteY12" fmla="*/ 1367138 h 1389650"/>
              <a:gd name="connsiteX13" fmla="*/ 13683 w 1723479"/>
              <a:gd name="connsiteY13" fmla="*/ 1362927 h 1389650"/>
              <a:gd name="connsiteX14" fmla="*/ 46479 w 1723479"/>
              <a:gd name="connsiteY14" fmla="*/ 753004 h 1389650"/>
              <a:gd name="connsiteX15" fmla="*/ 291741 w 1723479"/>
              <a:gd name="connsiteY15" fmla="*/ 205685 h 1389650"/>
              <a:gd name="connsiteX16" fmla="*/ 1008879 w 1723479"/>
              <a:gd name="connsiteY16" fmla="*/ 207 h 1389650"/>
              <a:gd name="connsiteX0" fmla="*/ 1008879 w 1723479"/>
              <a:gd name="connsiteY0" fmla="*/ 207 h 1389650"/>
              <a:gd name="connsiteX1" fmla="*/ 1352802 w 1723479"/>
              <a:gd name="connsiteY1" fmla="*/ 165452 h 1389650"/>
              <a:gd name="connsiteX2" fmla="*/ 1632508 w 1723479"/>
              <a:gd name="connsiteY2" fmla="*/ 518821 h 1389650"/>
              <a:gd name="connsiteX3" fmla="*/ 1720176 w 1723479"/>
              <a:gd name="connsiteY3" fmla="*/ 1228837 h 1389650"/>
              <a:gd name="connsiteX4" fmla="*/ 1720292 w 1723479"/>
              <a:gd name="connsiteY4" fmla="*/ 1229843 h 1389650"/>
              <a:gd name="connsiteX5" fmla="*/ 1532125 w 1723479"/>
              <a:gd name="connsiteY5" fmla="*/ 1264400 h 1389650"/>
              <a:gd name="connsiteX6" fmla="*/ 1353901 w 1723479"/>
              <a:gd name="connsiteY6" fmla="*/ 1270356 h 1389650"/>
              <a:gd name="connsiteX7" fmla="*/ 1265334 w 1723479"/>
              <a:gd name="connsiteY7" fmla="*/ 668589 h 1389650"/>
              <a:gd name="connsiteX8" fmla="*/ 980106 w 1723479"/>
              <a:gd name="connsiteY8" fmla="*/ 418392 h 1389650"/>
              <a:gd name="connsiteX9" fmla="*/ 635339 w 1723479"/>
              <a:gd name="connsiteY9" fmla="*/ 489596 h 1389650"/>
              <a:gd name="connsiteX10" fmla="*/ 467835 w 1723479"/>
              <a:gd name="connsiteY10" fmla="*/ 712482 h 1389650"/>
              <a:gd name="connsiteX11" fmla="*/ 414241 w 1723479"/>
              <a:gd name="connsiteY11" fmla="*/ 1203407 h 1389650"/>
              <a:gd name="connsiteX12" fmla="*/ 395840 w 1723479"/>
              <a:gd name="connsiteY12" fmla="*/ 1367138 h 1389650"/>
              <a:gd name="connsiteX13" fmla="*/ 13683 w 1723479"/>
              <a:gd name="connsiteY13" fmla="*/ 1362927 h 1389650"/>
              <a:gd name="connsiteX14" fmla="*/ 46479 w 1723479"/>
              <a:gd name="connsiteY14" fmla="*/ 753004 h 1389650"/>
              <a:gd name="connsiteX15" fmla="*/ 291741 w 1723479"/>
              <a:gd name="connsiteY15" fmla="*/ 205685 h 1389650"/>
              <a:gd name="connsiteX16" fmla="*/ 1008879 w 1723479"/>
              <a:gd name="connsiteY16" fmla="*/ 207 h 1389650"/>
              <a:gd name="connsiteX0" fmla="*/ 1008879 w 1723479"/>
              <a:gd name="connsiteY0" fmla="*/ 207 h 1389650"/>
              <a:gd name="connsiteX1" fmla="*/ 1352802 w 1723479"/>
              <a:gd name="connsiteY1" fmla="*/ 165452 h 1389650"/>
              <a:gd name="connsiteX2" fmla="*/ 1632508 w 1723479"/>
              <a:gd name="connsiteY2" fmla="*/ 518821 h 1389650"/>
              <a:gd name="connsiteX3" fmla="*/ 1720176 w 1723479"/>
              <a:gd name="connsiteY3" fmla="*/ 1228837 h 1389650"/>
              <a:gd name="connsiteX4" fmla="*/ 1720292 w 1723479"/>
              <a:gd name="connsiteY4" fmla="*/ 1229843 h 1389650"/>
              <a:gd name="connsiteX5" fmla="*/ 1532125 w 1723479"/>
              <a:gd name="connsiteY5" fmla="*/ 1264400 h 1389650"/>
              <a:gd name="connsiteX6" fmla="*/ 1353901 w 1723479"/>
              <a:gd name="connsiteY6" fmla="*/ 1270356 h 1389650"/>
              <a:gd name="connsiteX7" fmla="*/ 1265334 w 1723479"/>
              <a:gd name="connsiteY7" fmla="*/ 668589 h 1389650"/>
              <a:gd name="connsiteX8" fmla="*/ 947264 w 1723479"/>
              <a:gd name="connsiteY8" fmla="*/ 451192 h 1389650"/>
              <a:gd name="connsiteX9" fmla="*/ 635339 w 1723479"/>
              <a:gd name="connsiteY9" fmla="*/ 489596 h 1389650"/>
              <a:gd name="connsiteX10" fmla="*/ 467835 w 1723479"/>
              <a:gd name="connsiteY10" fmla="*/ 712482 h 1389650"/>
              <a:gd name="connsiteX11" fmla="*/ 414241 w 1723479"/>
              <a:gd name="connsiteY11" fmla="*/ 1203407 h 1389650"/>
              <a:gd name="connsiteX12" fmla="*/ 395840 w 1723479"/>
              <a:gd name="connsiteY12" fmla="*/ 1367138 h 1389650"/>
              <a:gd name="connsiteX13" fmla="*/ 13683 w 1723479"/>
              <a:gd name="connsiteY13" fmla="*/ 1362927 h 1389650"/>
              <a:gd name="connsiteX14" fmla="*/ 46479 w 1723479"/>
              <a:gd name="connsiteY14" fmla="*/ 753004 h 1389650"/>
              <a:gd name="connsiteX15" fmla="*/ 291741 w 1723479"/>
              <a:gd name="connsiteY15" fmla="*/ 205685 h 1389650"/>
              <a:gd name="connsiteX16" fmla="*/ 1008879 w 1723479"/>
              <a:gd name="connsiteY16" fmla="*/ 207 h 1389650"/>
              <a:gd name="connsiteX0" fmla="*/ 1008879 w 1723479"/>
              <a:gd name="connsiteY0" fmla="*/ 207 h 1389650"/>
              <a:gd name="connsiteX1" fmla="*/ 1352802 w 1723479"/>
              <a:gd name="connsiteY1" fmla="*/ 165452 h 1389650"/>
              <a:gd name="connsiteX2" fmla="*/ 1632508 w 1723479"/>
              <a:gd name="connsiteY2" fmla="*/ 518821 h 1389650"/>
              <a:gd name="connsiteX3" fmla="*/ 1720176 w 1723479"/>
              <a:gd name="connsiteY3" fmla="*/ 1228837 h 1389650"/>
              <a:gd name="connsiteX4" fmla="*/ 1720292 w 1723479"/>
              <a:gd name="connsiteY4" fmla="*/ 1229843 h 1389650"/>
              <a:gd name="connsiteX5" fmla="*/ 1532125 w 1723479"/>
              <a:gd name="connsiteY5" fmla="*/ 1264400 h 1389650"/>
              <a:gd name="connsiteX6" fmla="*/ 1328522 w 1723479"/>
              <a:gd name="connsiteY6" fmla="*/ 1277234 h 1389650"/>
              <a:gd name="connsiteX7" fmla="*/ 1265334 w 1723479"/>
              <a:gd name="connsiteY7" fmla="*/ 668589 h 1389650"/>
              <a:gd name="connsiteX8" fmla="*/ 947264 w 1723479"/>
              <a:gd name="connsiteY8" fmla="*/ 451192 h 1389650"/>
              <a:gd name="connsiteX9" fmla="*/ 635339 w 1723479"/>
              <a:gd name="connsiteY9" fmla="*/ 489596 h 1389650"/>
              <a:gd name="connsiteX10" fmla="*/ 467835 w 1723479"/>
              <a:gd name="connsiteY10" fmla="*/ 712482 h 1389650"/>
              <a:gd name="connsiteX11" fmla="*/ 414241 w 1723479"/>
              <a:gd name="connsiteY11" fmla="*/ 1203407 h 1389650"/>
              <a:gd name="connsiteX12" fmla="*/ 395840 w 1723479"/>
              <a:gd name="connsiteY12" fmla="*/ 1367138 h 1389650"/>
              <a:gd name="connsiteX13" fmla="*/ 13683 w 1723479"/>
              <a:gd name="connsiteY13" fmla="*/ 1362927 h 1389650"/>
              <a:gd name="connsiteX14" fmla="*/ 46479 w 1723479"/>
              <a:gd name="connsiteY14" fmla="*/ 753004 h 1389650"/>
              <a:gd name="connsiteX15" fmla="*/ 291741 w 1723479"/>
              <a:gd name="connsiteY15" fmla="*/ 205685 h 1389650"/>
              <a:gd name="connsiteX16" fmla="*/ 1008879 w 1723479"/>
              <a:gd name="connsiteY16" fmla="*/ 207 h 1389650"/>
              <a:gd name="connsiteX0" fmla="*/ 1008879 w 1723479"/>
              <a:gd name="connsiteY0" fmla="*/ 207 h 1389650"/>
              <a:gd name="connsiteX1" fmla="*/ 1352802 w 1723479"/>
              <a:gd name="connsiteY1" fmla="*/ 165452 h 1389650"/>
              <a:gd name="connsiteX2" fmla="*/ 1605420 w 1723479"/>
              <a:gd name="connsiteY2" fmla="*/ 523349 h 1389650"/>
              <a:gd name="connsiteX3" fmla="*/ 1720176 w 1723479"/>
              <a:gd name="connsiteY3" fmla="*/ 1228837 h 1389650"/>
              <a:gd name="connsiteX4" fmla="*/ 1720292 w 1723479"/>
              <a:gd name="connsiteY4" fmla="*/ 1229843 h 1389650"/>
              <a:gd name="connsiteX5" fmla="*/ 1532125 w 1723479"/>
              <a:gd name="connsiteY5" fmla="*/ 1264400 h 1389650"/>
              <a:gd name="connsiteX6" fmla="*/ 1328522 w 1723479"/>
              <a:gd name="connsiteY6" fmla="*/ 1277234 h 1389650"/>
              <a:gd name="connsiteX7" fmla="*/ 1265334 w 1723479"/>
              <a:gd name="connsiteY7" fmla="*/ 668589 h 1389650"/>
              <a:gd name="connsiteX8" fmla="*/ 947264 w 1723479"/>
              <a:gd name="connsiteY8" fmla="*/ 451192 h 1389650"/>
              <a:gd name="connsiteX9" fmla="*/ 635339 w 1723479"/>
              <a:gd name="connsiteY9" fmla="*/ 489596 h 1389650"/>
              <a:gd name="connsiteX10" fmla="*/ 467835 w 1723479"/>
              <a:gd name="connsiteY10" fmla="*/ 712482 h 1389650"/>
              <a:gd name="connsiteX11" fmla="*/ 414241 w 1723479"/>
              <a:gd name="connsiteY11" fmla="*/ 1203407 h 1389650"/>
              <a:gd name="connsiteX12" fmla="*/ 395840 w 1723479"/>
              <a:gd name="connsiteY12" fmla="*/ 1367138 h 1389650"/>
              <a:gd name="connsiteX13" fmla="*/ 13683 w 1723479"/>
              <a:gd name="connsiteY13" fmla="*/ 1362927 h 1389650"/>
              <a:gd name="connsiteX14" fmla="*/ 46479 w 1723479"/>
              <a:gd name="connsiteY14" fmla="*/ 753004 h 1389650"/>
              <a:gd name="connsiteX15" fmla="*/ 291741 w 1723479"/>
              <a:gd name="connsiteY15" fmla="*/ 205685 h 1389650"/>
              <a:gd name="connsiteX16" fmla="*/ 1008879 w 1723479"/>
              <a:gd name="connsiteY16" fmla="*/ 207 h 1389650"/>
              <a:gd name="connsiteX0" fmla="*/ 1008879 w 1723479"/>
              <a:gd name="connsiteY0" fmla="*/ 207 h 1389650"/>
              <a:gd name="connsiteX1" fmla="*/ 1352802 w 1723479"/>
              <a:gd name="connsiteY1" fmla="*/ 165452 h 1389650"/>
              <a:gd name="connsiteX2" fmla="*/ 1605420 w 1723479"/>
              <a:gd name="connsiteY2" fmla="*/ 523349 h 1389650"/>
              <a:gd name="connsiteX3" fmla="*/ 1720176 w 1723479"/>
              <a:gd name="connsiteY3" fmla="*/ 1228837 h 1389650"/>
              <a:gd name="connsiteX4" fmla="*/ 1720292 w 1723479"/>
              <a:gd name="connsiteY4" fmla="*/ 1229843 h 1389650"/>
              <a:gd name="connsiteX5" fmla="*/ 1532125 w 1723479"/>
              <a:gd name="connsiteY5" fmla="*/ 1264400 h 1389650"/>
              <a:gd name="connsiteX6" fmla="*/ 1328522 w 1723479"/>
              <a:gd name="connsiteY6" fmla="*/ 1277234 h 1389650"/>
              <a:gd name="connsiteX7" fmla="*/ 1225468 w 1723479"/>
              <a:gd name="connsiteY7" fmla="*/ 682705 h 1389650"/>
              <a:gd name="connsiteX8" fmla="*/ 947264 w 1723479"/>
              <a:gd name="connsiteY8" fmla="*/ 451192 h 1389650"/>
              <a:gd name="connsiteX9" fmla="*/ 635339 w 1723479"/>
              <a:gd name="connsiteY9" fmla="*/ 489596 h 1389650"/>
              <a:gd name="connsiteX10" fmla="*/ 467835 w 1723479"/>
              <a:gd name="connsiteY10" fmla="*/ 712482 h 1389650"/>
              <a:gd name="connsiteX11" fmla="*/ 414241 w 1723479"/>
              <a:gd name="connsiteY11" fmla="*/ 1203407 h 1389650"/>
              <a:gd name="connsiteX12" fmla="*/ 395840 w 1723479"/>
              <a:gd name="connsiteY12" fmla="*/ 1367138 h 1389650"/>
              <a:gd name="connsiteX13" fmla="*/ 13683 w 1723479"/>
              <a:gd name="connsiteY13" fmla="*/ 1362927 h 1389650"/>
              <a:gd name="connsiteX14" fmla="*/ 46479 w 1723479"/>
              <a:gd name="connsiteY14" fmla="*/ 753004 h 1389650"/>
              <a:gd name="connsiteX15" fmla="*/ 291741 w 1723479"/>
              <a:gd name="connsiteY15" fmla="*/ 205685 h 1389650"/>
              <a:gd name="connsiteX16" fmla="*/ 1008879 w 1723479"/>
              <a:gd name="connsiteY16" fmla="*/ 207 h 1389650"/>
              <a:gd name="connsiteX0" fmla="*/ 1008879 w 1723479"/>
              <a:gd name="connsiteY0" fmla="*/ 207 h 1389650"/>
              <a:gd name="connsiteX1" fmla="*/ 1352802 w 1723479"/>
              <a:gd name="connsiteY1" fmla="*/ 165452 h 1389650"/>
              <a:gd name="connsiteX2" fmla="*/ 1605420 w 1723479"/>
              <a:gd name="connsiteY2" fmla="*/ 523349 h 1389650"/>
              <a:gd name="connsiteX3" fmla="*/ 1720176 w 1723479"/>
              <a:gd name="connsiteY3" fmla="*/ 1228837 h 1389650"/>
              <a:gd name="connsiteX4" fmla="*/ 1720292 w 1723479"/>
              <a:gd name="connsiteY4" fmla="*/ 1229843 h 1389650"/>
              <a:gd name="connsiteX5" fmla="*/ 1532125 w 1723479"/>
              <a:gd name="connsiteY5" fmla="*/ 1264400 h 1389650"/>
              <a:gd name="connsiteX6" fmla="*/ 1328522 w 1723479"/>
              <a:gd name="connsiteY6" fmla="*/ 1277234 h 1389650"/>
              <a:gd name="connsiteX7" fmla="*/ 1225468 w 1723479"/>
              <a:gd name="connsiteY7" fmla="*/ 682705 h 1389650"/>
              <a:gd name="connsiteX8" fmla="*/ 947264 w 1723479"/>
              <a:gd name="connsiteY8" fmla="*/ 451192 h 1389650"/>
              <a:gd name="connsiteX9" fmla="*/ 635339 w 1723479"/>
              <a:gd name="connsiteY9" fmla="*/ 489596 h 1389650"/>
              <a:gd name="connsiteX10" fmla="*/ 467835 w 1723479"/>
              <a:gd name="connsiteY10" fmla="*/ 712482 h 1389650"/>
              <a:gd name="connsiteX11" fmla="*/ 414241 w 1723479"/>
              <a:gd name="connsiteY11" fmla="*/ 1203407 h 1389650"/>
              <a:gd name="connsiteX12" fmla="*/ 395840 w 1723479"/>
              <a:gd name="connsiteY12" fmla="*/ 1367138 h 1389650"/>
              <a:gd name="connsiteX13" fmla="*/ 13683 w 1723479"/>
              <a:gd name="connsiteY13" fmla="*/ 1362927 h 1389650"/>
              <a:gd name="connsiteX14" fmla="*/ 46479 w 1723479"/>
              <a:gd name="connsiteY14" fmla="*/ 753004 h 1389650"/>
              <a:gd name="connsiteX15" fmla="*/ 291741 w 1723479"/>
              <a:gd name="connsiteY15" fmla="*/ 205685 h 1389650"/>
              <a:gd name="connsiteX16" fmla="*/ 1008879 w 1723479"/>
              <a:gd name="connsiteY16" fmla="*/ 207 h 1389650"/>
              <a:gd name="connsiteX0" fmla="*/ 1008879 w 1723479"/>
              <a:gd name="connsiteY0" fmla="*/ 207 h 1389650"/>
              <a:gd name="connsiteX1" fmla="*/ 1352802 w 1723479"/>
              <a:gd name="connsiteY1" fmla="*/ 165452 h 1389650"/>
              <a:gd name="connsiteX2" fmla="*/ 1605420 w 1723479"/>
              <a:gd name="connsiteY2" fmla="*/ 523349 h 1389650"/>
              <a:gd name="connsiteX3" fmla="*/ 1720176 w 1723479"/>
              <a:gd name="connsiteY3" fmla="*/ 1228837 h 1389650"/>
              <a:gd name="connsiteX4" fmla="*/ 1720292 w 1723479"/>
              <a:gd name="connsiteY4" fmla="*/ 1229843 h 1389650"/>
              <a:gd name="connsiteX5" fmla="*/ 1532125 w 1723479"/>
              <a:gd name="connsiteY5" fmla="*/ 1264400 h 1389650"/>
              <a:gd name="connsiteX6" fmla="*/ 1328522 w 1723479"/>
              <a:gd name="connsiteY6" fmla="*/ 1277234 h 1389650"/>
              <a:gd name="connsiteX7" fmla="*/ 1225468 w 1723479"/>
              <a:gd name="connsiteY7" fmla="*/ 682705 h 1389650"/>
              <a:gd name="connsiteX8" fmla="*/ 947264 w 1723479"/>
              <a:gd name="connsiteY8" fmla="*/ 451192 h 1389650"/>
              <a:gd name="connsiteX9" fmla="*/ 686871 w 1723479"/>
              <a:gd name="connsiteY9" fmla="*/ 489703 h 1389650"/>
              <a:gd name="connsiteX10" fmla="*/ 467835 w 1723479"/>
              <a:gd name="connsiteY10" fmla="*/ 712482 h 1389650"/>
              <a:gd name="connsiteX11" fmla="*/ 414241 w 1723479"/>
              <a:gd name="connsiteY11" fmla="*/ 1203407 h 1389650"/>
              <a:gd name="connsiteX12" fmla="*/ 395840 w 1723479"/>
              <a:gd name="connsiteY12" fmla="*/ 1367138 h 1389650"/>
              <a:gd name="connsiteX13" fmla="*/ 13683 w 1723479"/>
              <a:gd name="connsiteY13" fmla="*/ 1362927 h 1389650"/>
              <a:gd name="connsiteX14" fmla="*/ 46479 w 1723479"/>
              <a:gd name="connsiteY14" fmla="*/ 753004 h 1389650"/>
              <a:gd name="connsiteX15" fmla="*/ 291741 w 1723479"/>
              <a:gd name="connsiteY15" fmla="*/ 205685 h 1389650"/>
              <a:gd name="connsiteX16" fmla="*/ 1008879 w 1723479"/>
              <a:gd name="connsiteY16" fmla="*/ 207 h 1389650"/>
              <a:gd name="connsiteX0" fmla="*/ 995766 w 1710366"/>
              <a:gd name="connsiteY0" fmla="*/ 207 h 1389650"/>
              <a:gd name="connsiteX1" fmla="*/ 1339689 w 1710366"/>
              <a:gd name="connsiteY1" fmla="*/ 165452 h 1389650"/>
              <a:gd name="connsiteX2" fmla="*/ 1592307 w 1710366"/>
              <a:gd name="connsiteY2" fmla="*/ 523349 h 1389650"/>
              <a:gd name="connsiteX3" fmla="*/ 1707063 w 1710366"/>
              <a:gd name="connsiteY3" fmla="*/ 1228837 h 1389650"/>
              <a:gd name="connsiteX4" fmla="*/ 1707179 w 1710366"/>
              <a:gd name="connsiteY4" fmla="*/ 1229843 h 1389650"/>
              <a:gd name="connsiteX5" fmla="*/ 1519012 w 1710366"/>
              <a:gd name="connsiteY5" fmla="*/ 1264400 h 1389650"/>
              <a:gd name="connsiteX6" fmla="*/ 1315409 w 1710366"/>
              <a:gd name="connsiteY6" fmla="*/ 1277234 h 1389650"/>
              <a:gd name="connsiteX7" fmla="*/ 1212355 w 1710366"/>
              <a:gd name="connsiteY7" fmla="*/ 682705 h 1389650"/>
              <a:gd name="connsiteX8" fmla="*/ 934151 w 1710366"/>
              <a:gd name="connsiteY8" fmla="*/ 451192 h 1389650"/>
              <a:gd name="connsiteX9" fmla="*/ 673758 w 1710366"/>
              <a:gd name="connsiteY9" fmla="*/ 489703 h 1389650"/>
              <a:gd name="connsiteX10" fmla="*/ 454722 w 1710366"/>
              <a:gd name="connsiteY10" fmla="*/ 712482 h 1389650"/>
              <a:gd name="connsiteX11" fmla="*/ 401128 w 1710366"/>
              <a:gd name="connsiteY11" fmla="*/ 1203407 h 1389650"/>
              <a:gd name="connsiteX12" fmla="*/ 382727 w 1710366"/>
              <a:gd name="connsiteY12" fmla="*/ 1367138 h 1389650"/>
              <a:gd name="connsiteX13" fmla="*/ 570 w 1710366"/>
              <a:gd name="connsiteY13" fmla="*/ 1362927 h 1389650"/>
              <a:gd name="connsiteX14" fmla="*/ 33366 w 1710366"/>
              <a:gd name="connsiteY14" fmla="*/ 753004 h 1389650"/>
              <a:gd name="connsiteX15" fmla="*/ 278628 w 1710366"/>
              <a:gd name="connsiteY15" fmla="*/ 205685 h 1389650"/>
              <a:gd name="connsiteX16" fmla="*/ 995766 w 1710366"/>
              <a:gd name="connsiteY16" fmla="*/ 207 h 1389650"/>
              <a:gd name="connsiteX0" fmla="*/ 995196 w 1709796"/>
              <a:gd name="connsiteY0" fmla="*/ 207 h 1377411"/>
              <a:gd name="connsiteX1" fmla="*/ 1339119 w 1709796"/>
              <a:gd name="connsiteY1" fmla="*/ 165452 h 1377411"/>
              <a:gd name="connsiteX2" fmla="*/ 1591737 w 1709796"/>
              <a:gd name="connsiteY2" fmla="*/ 523349 h 1377411"/>
              <a:gd name="connsiteX3" fmla="*/ 1706493 w 1709796"/>
              <a:gd name="connsiteY3" fmla="*/ 1228837 h 1377411"/>
              <a:gd name="connsiteX4" fmla="*/ 1706609 w 1709796"/>
              <a:gd name="connsiteY4" fmla="*/ 1229843 h 1377411"/>
              <a:gd name="connsiteX5" fmla="*/ 1518442 w 1709796"/>
              <a:gd name="connsiteY5" fmla="*/ 1264400 h 1377411"/>
              <a:gd name="connsiteX6" fmla="*/ 1314839 w 1709796"/>
              <a:gd name="connsiteY6" fmla="*/ 1277234 h 1377411"/>
              <a:gd name="connsiteX7" fmla="*/ 1211785 w 1709796"/>
              <a:gd name="connsiteY7" fmla="*/ 682705 h 1377411"/>
              <a:gd name="connsiteX8" fmla="*/ 933581 w 1709796"/>
              <a:gd name="connsiteY8" fmla="*/ 451192 h 1377411"/>
              <a:gd name="connsiteX9" fmla="*/ 673188 w 1709796"/>
              <a:gd name="connsiteY9" fmla="*/ 489703 h 1377411"/>
              <a:gd name="connsiteX10" fmla="*/ 454152 w 1709796"/>
              <a:gd name="connsiteY10" fmla="*/ 712482 h 1377411"/>
              <a:gd name="connsiteX11" fmla="*/ 400558 w 1709796"/>
              <a:gd name="connsiteY11" fmla="*/ 1203407 h 1377411"/>
              <a:gd name="connsiteX12" fmla="*/ 382157 w 1709796"/>
              <a:gd name="connsiteY12" fmla="*/ 1367138 h 1377411"/>
              <a:gd name="connsiteX13" fmla="*/ 0 w 1709796"/>
              <a:gd name="connsiteY13" fmla="*/ 1362927 h 1377411"/>
              <a:gd name="connsiteX14" fmla="*/ 32796 w 1709796"/>
              <a:gd name="connsiteY14" fmla="*/ 753004 h 1377411"/>
              <a:gd name="connsiteX15" fmla="*/ 278058 w 1709796"/>
              <a:gd name="connsiteY15" fmla="*/ 205685 h 1377411"/>
              <a:gd name="connsiteX16" fmla="*/ 995196 w 1709796"/>
              <a:gd name="connsiteY16" fmla="*/ 207 h 1377411"/>
              <a:gd name="connsiteX0" fmla="*/ 995196 w 1709796"/>
              <a:gd name="connsiteY0" fmla="*/ 207 h 1377411"/>
              <a:gd name="connsiteX1" fmla="*/ 1339119 w 1709796"/>
              <a:gd name="connsiteY1" fmla="*/ 165452 h 1377411"/>
              <a:gd name="connsiteX2" fmla="*/ 1591737 w 1709796"/>
              <a:gd name="connsiteY2" fmla="*/ 523349 h 1377411"/>
              <a:gd name="connsiteX3" fmla="*/ 1706493 w 1709796"/>
              <a:gd name="connsiteY3" fmla="*/ 1228837 h 1377411"/>
              <a:gd name="connsiteX4" fmla="*/ 1706609 w 1709796"/>
              <a:gd name="connsiteY4" fmla="*/ 1229843 h 1377411"/>
              <a:gd name="connsiteX5" fmla="*/ 1518442 w 1709796"/>
              <a:gd name="connsiteY5" fmla="*/ 1264400 h 1377411"/>
              <a:gd name="connsiteX6" fmla="*/ 1314839 w 1709796"/>
              <a:gd name="connsiteY6" fmla="*/ 1277234 h 1377411"/>
              <a:gd name="connsiteX7" fmla="*/ 1211785 w 1709796"/>
              <a:gd name="connsiteY7" fmla="*/ 682705 h 1377411"/>
              <a:gd name="connsiteX8" fmla="*/ 933581 w 1709796"/>
              <a:gd name="connsiteY8" fmla="*/ 451192 h 1377411"/>
              <a:gd name="connsiteX9" fmla="*/ 673188 w 1709796"/>
              <a:gd name="connsiteY9" fmla="*/ 489703 h 1377411"/>
              <a:gd name="connsiteX10" fmla="*/ 454152 w 1709796"/>
              <a:gd name="connsiteY10" fmla="*/ 712482 h 1377411"/>
              <a:gd name="connsiteX11" fmla="*/ 400558 w 1709796"/>
              <a:gd name="connsiteY11" fmla="*/ 1203407 h 1377411"/>
              <a:gd name="connsiteX12" fmla="*/ 382157 w 1709796"/>
              <a:gd name="connsiteY12" fmla="*/ 1367138 h 1377411"/>
              <a:gd name="connsiteX13" fmla="*/ 0 w 1709796"/>
              <a:gd name="connsiteY13" fmla="*/ 1362927 h 1377411"/>
              <a:gd name="connsiteX14" fmla="*/ 47970 w 1709796"/>
              <a:gd name="connsiteY14" fmla="*/ 741618 h 1377411"/>
              <a:gd name="connsiteX15" fmla="*/ 278058 w 1709796"/>
              <a:gd name="connsiteY15" fmla="*/ 205685 h 1377411"/>
              <a:gd name="connsiteX16" fmla="*/ 995196 w 1709796"/>
              <a:gd name="connsiteY16" fmla="*/ 207 h 1377411"/>
              <a:gd name="connsiteX0" fmla="*/ 995196 w 1709796"/>
              <a:gd name="connsiteY0" fmla="*/ 207 h 1377411"/>
              <a:gd name="connsiteX1" fmla="*/ 1339119 w 1709796"/>
              <a:gd name="connsiteY1" fmla="*/ 165452 h 1377411"/>
              <a:gd name="connsiteX2" fmla="*/ 1591737 w 1709796"/>
              <a:gd name="connsiteY2" fmla="*/ 523349 h 1377411"/>
              <a:gd name="connsiteX3" fmla="*/ 1706493 w 1709796"/>
              <a:gd name="connsiteY3" fmla="*/ 1228837 h 1377411"/>
              <a:gd name="connsiteX4" fmla="*/ 1706609 w 1709796"/>
              <a:gd name="connsiteY4" fmla="*/ 1229843 h 1377411"/>
              <a:gd name="connsiteX5" fmla="*/ 1518442 w 1709796"/>
              <a:gd name="connsiteY5" fmla="*/ 1264400 h 1377411"/>
              <a:gd name="connsiteX6" fmla="*/ 1314839 w 1709796"/>
              <a:gd name="connsiteY6" fmla="*/ 1277234 h 1377411"/>
              <a:gd name="connsiteX7" fmla="*/ 1211785 w 1709796"/>
              <a:gd name="connsiteY7" fmla="*/ 682705 h 1377411"/>
              <a:gd name="connsiteX8" fmla="*/ 933581 w 1709796"/>
              <a:gd name="connsiteY8" fmla="*/ 451192 h 1377411"/>
              <a:gd name="connsiteX9" fmla="*/ 673188 w 1709796"/>
              <a:gd name="connsiteY9" fmla="*/ 489703 h 1377411"/>
              <a:gd name="connsiteX10" fmla="*/ 454152 w 1709796"/>
              <a:gd name="connsiteY10" fmla="*/ 712482 h 1377411"/>
              <a:gd name="connsiteX11" fmla="*/ 400558 w 1709796"/>
              <a:gd name="connsiteY11" fmla="*/ 1203407 h 1377411"/>
              <a:gd name="connsiteX12" fmla="*/ 382157 w 1709796"/>
              <a:gd name="connsiteY12" fmla="*/ 1367138 h 1377411"/>
              <a:gd name="connsiteX13" fmla="*/ 0 w 1709796"/>
              <a:gd name="connsiteY13" fmla="*/ 1362927 h 1377411"/>
              <a:gd name="connsiteX14" fmla="*/ 47970 w 1709796"/>
              <a:gd name="connsiteY14" fmla="*/ 741618 h 1377411"/>
              <a:gd name="connsiteX15" fmla="*/ 278058 w 1709796"/>
              <a:gd name="connsiteY15" fmla="*/ 205685 h 1377411"/>
              <a:gd name="connsiteX16" fmla="*/ 995196 w 1709796"/>
              <a:gd name="connsiteY16" fmla="*/ 207 h 1377411"/>
              <a:gd name="connsiteX0" fmla="*/ 995196 w 1709796"/>
              <a:gd name="connsiteY0" fmla="*/ 207 h 1377411"/>
              <a:gd name="connsiteX1" fmla="*/ 1339119 w 1709796"/>
              <a:gd name="connsiteY1" fmla="*/ 165452 h 1377411"/>
              <a:gd name="connsiteX2" fmla="*/ 1591737 w 1709796"/>
              <a:gd name="connsiteY2" fmla="*/ 523349 h 1377411"/>
              <a:gd name="connsiteX3" fmla="*/ 1706493 w 1709796"/>
              <a:gd name="connsiteY3" fmla="*/ 1228837 h 1377411"/>
              <a:gd name="connsiteX4" fmla="*/ 1706609 w 1709796"/>
              <a:gd name="connsiteY4" fmla="*/ 1229843 h 1377411"/>
              <a:gd name="connsiteX5" fmla="*/ 1518442 w 1709796"/>
              <a:gd name="connsiteY5" fmla="*/ 1264400 h 1377411"/>
              <a:gd name="connsiteX6" fmla="*/ 1314839 w 1709796"/>
              <a:gd name="connsiteY6" fmla="*/ 1277234 h 1377411"/>
              <a:gd name="connsiteX7" fmla="*/ 1211785 w 1709796"/>
              <a:gd name="connsiteY7" fmla="*/ 682705 h 1377411"/>
              <a:gd name="connsiteX8" fmla="*/ 933581 w 1709796"/>
              <a:gd name="connsiteY8" fmla="*/ 451192 h 1377411"/>
              <a:gd name="connsiteX9" fmla="*/ 673188 w 1709796"/>
              <a:gd name="connsiteY9" fmla="*/ 489703 h 1377411"/>
              <a:gd name="connsiteX10" fmla="*/ 454152 w 1709796"/>
              <a:gd name="connsiteY10" fmla="*/ 712482 h 1377411"/>
              <a:gd name="connsiteX11" fmla="*/ 400558 w 1709796"/>
              <a:gd name="connsiteY11" fmla="*/ 1203407 h 1377411"/>
              <a:gd name="connsiteX12" fmla="*/ 382157 w 1709796"/>
              <a:gd name="connsiteY12" fmla="*/ 1367138 h 1377411"/>
              <a:gd name="connsiteX13" fmla="*/ 0 w 1709796"/>
              <a:gd name="connsiteY13" fmla="*/ 1362927 h 1377411"/>
              <a:gd name="connsiteX14" fmla="*/ 47970 w 1709796"/>
              <a:gd name="connsiteY14" fmla="*/ 741618 h 1377411"/>
              <a:gd name="connsiteX15" fmla="*/ 278058 w 1709796"/>
              <a:gd name="connsiteY15" fmla="*/ 205685 h 1377411"/>
              <a:gd name="connsiteX16" fmla="*/ 995196 w 1709796"/>
              <a:gd name="connsiteY16" fmla="*/ 207 h 1377411"/>
              <a:gd name="connsiteX0" fmla="*/ 995196 w 1709796"/>
              <a:gd name="connsiteY0" fmla="*/ 390 h 1377594"/>
              <a:gd name="connsiteX1" fmla="*/ 1339119 w 1709796"/>
              <a:gd name="connsiteY1" fmla="*/ 165635 h 1377594"/>
              <a:gd name="connsiteX2" fmla="*/ 1591737 w 1709796"/>
              <a:gd name="connsiteY2" fmla="*/ 523532 h 1377594"/>
              <a:gd name="connsiteX3" fmla="*/ 1706493 w 1709796"/>
              <a:gd name="connsiteY3" fmla="*/ 1229020 h 1377594"/>
              <a:gd name="connsiteX4" fmla="*/ 1706609 w 1709796"/>
              <a:gd name="connsiteY4" fmla="*/ 1230026 h 1377594"/>
              <a:gd name="connsiteX5" fmla="*/ 1518442 w 1709796"/>
              <a:gd name="connsiteY5" fmla="*/ 1264583 h 1377594"/>
              <a:gd name="connsiteX6" fmla="*/ 1314839 w 1709796"/>
              <a:gd name="connsiteY6" fmla="*/ 1277417 h 1377594"/>
              <a:gd name="connsiteX7" fmla="*/ 1211785 w 1709796"/>
              <a:gd name="connsiteY7" fmla="*/ 682888 h 1377594"/>
              <a:gd name="connsiteX8" fmla="*/ 933581 w 1709796"/>
              <a:gd name="connsiteY8" fmla="*/ 451375 h 1377594"/>
              <a:gd name="connsiteX9" fmla="*/ 673188 w 1709796"/>
              <a:gd name="connsiteY9" fmla="*/ 489886 h 1377594"/>
              <a:gd name="connsiteX10" fmla="*/ 454152 w 1709796"/>
              <a:gd name="connsiteY10" fmla="*/ 712665 h 1377594"/>
              <a:gd name="connsiteX11" fmla="*/ 400558 w 1709796"/>
              <a:gd name="connsiteY11" fmla="*/ 1203590 h 1377594"/>
              <a:gd name="connsiteX12" fmla="*/ 382157 w 1709796"/>
              <a:gd name="connsiteY12" fmla="*/ 1367321 h 1377594"/>
              <a:gd name="connsiteX13" fmla="*/ 0 w 1709796"/>
              <a:gd name="connsiteY13" fmla="*/ 1363110 h 1377594"/>
              <a:gd name="connsiteX14" fmla="*/ 47970 w 1709796"/>
              <a:gd name="connsiteY14" fmla="*/ 741801 h 1377594"/>
              <a:gd name="connsiteX15" fmla="*/ 324626 w 1709796"/>
              <a:gd name="connsiteY15" fmla="*/ 163747 h 1377594"/>
              <a:gd name="connsiteX16" fmla="*/ 995196 w 1709796"/>
              <a:gd name="connsiteY16" fmla="*/ 390 h 1377594"/>
              <a:gd name="connsiteX0" fmla="*/ 995196 w 1709796"/>
              <a:gd name="connsiteY0" fmla="*/ 673 h 1377877"/>
              <a:gd name="connsiteX1" fmla="*/ 1339119 w 1709796"/>
              <a:gd name="connsiteY1" fmla="*/ 165918 h 1377877"/>
              <a:gd name="connsiteX2" fmla="*/ 1591737 w 1709796"/>
              <a:gd name="connsiteY2" fmla="*/ 523815 h 1377877"/>
              <a:gd name="connsiteX3" fmla="*/ 1706493 w 1709796"/>
              <a:gd name="connsiteY3" fmla="*/ 1229303 h 1377877"/>
              <a:gd name="connsiteX4" fmla="*/ 1706609 w 1709796"/>
              <a:gd name="connsiteY4" fmla="*/ 1230309 h 1377877"/>
              <a:gd name="connsiteX5" fmla="*/ 1518442 w 1709796"/>
              <a:gd name="connsiteY5" fmla="*/ 1264866 h 1377877"/>
              <a:gd name="connsiteX6" fmla="*/ 1314839 w 1709796"/>
              <a:gd name="connsiteY6" fmla="*/ 1277700 h 1377877"/>
              <a:gd name="connsiteX7" fmla="*/ 1211785 w 1709796"/>
              <a:gd name="connsiteY7" fmla="*/ 683171 h 1377877"/>
              <a:gd name="connsiteX8" fmla="*/ 933581 w 1709796"/>
              <a:gd name="connsiteY8" fmla="*/ 451658 h 1377877"/>
              <a:gd name="connsiteX9" fmla="*/ 673188 w 1709796"/>
              <a:gd name="connsiteY9" fmla="*/ 490169 h 1377877"/>
              <a:gd name="connsiteX10" fmla="*/ 454152 w 1709796"/>
              <a:gd name="connsiteY10" fmla="*/ 712948 h 1377877"/>
              <a:gd name="connsiteX11" fmla="*/ 400558 w 1709796"/>
              <a:gd name="connsiteY11" fmla="*/ 1203873 h 1377877"/>
              <a:gd name="connsiteX12" fmla="*/ 382157 w 1709796"/>
              <a:gd name="connsiteY12" fmla="*/ 1367604 h 1377877"/>
              <a:gd name="connsiteX13" fmla="*/ 0 w 1709796"/>
              <a:gd name="connsiteY13" fmla="*/ 1363393 h 1377877"/>
              <a:gd name="connsiteX14" fmla="*/ 47970 w 1709796"/>
              <a:gd name="connsiteY14" fmla="*/ 742084 h 1377877"/>
              <a:gd name="connsiteX15" fmla="*/ 324626 w 1709796"/>
              <a:gd name="connsiteY15" fmla="*/ 164030 h 1377877"/>
              <a:gd name="connsiteX16" fmla="*/ 995196 w 1709796"/>
              <a:gd name="connsiteY16" fmla="*/ 673 h 1377877"/>
              <a:gd name="connsiteX0" fmla="*/ 985990 w 1709796"/>
              <a:gd name="connsiteY0" fmla="*/ 321 h 1409392"/>
              <a:gd name="connsiteX1" fmla="*/ 1339119 w 1709796"/>
              <a:gd name="connsiteY1" fmla="*/ 197433 h 1409392"/>
              <a:gd name="connsiteX2" fmla="*/ 1591737 w 1709796"/>
              <a:gd name="connsiteY2" fmla="*/ 555330 h 1409392"/>
              <a:gd name="connsiteX3" fmla="*/ 1706493 w 1709796"/>
              <a:gd name="connsiteY3" fmla="*/ 1260818 h 1409392"/>
              <a:gd name="connsiteX4" fmla="*/ 1706609 w 1709796"/>
              <a:gd name="connsiteY4" fmla="*/ 1261824 h 1409392"/>
              <a:gd name="connsiteX5" fmla="*/ 1518442 w 1709796"/>
              <a:gd name="connsiteY5" fmla="*/ 1296381 h 1409392"/>
              <a:gd name="connsiteX6" fmla="*/ 1314839 w 1709796"/>
              <a:gd name="connsiteY6" fmla="*/ 1309215 h 1409392"/>
              <a:gd name="connsiteX7" fmla="*/ 1211785 w 1709796"/>
              <a:gd name="connsiteY7" fmla="*/ 714686 h 1409392"/>
              <a:gd name="connsiteX8" fmla="*/ 933581 w 1709796"/>
              <a:gd name="connsiteY8" fmla="*/ 483173 h 1409392"/>
              <a:gd name="connsiteX9" fmla="*/ 673188 w 1709796"/>
              <a:gd name="connsiteY9" fmla="*/ 521684 h 1409392"/>
              <a:gd name="connsiteX10" fmla="*/ 454152 w 1709796"/>
              <a:gd name="connsiteY10" fmla="*/ 744463 h 1409392"/>
              <a:gd name="connsiteX11" fmla="*/ 400558 w 1709796"/>
              <a:gd name="connsiteY11" fmla="*/ 1235388 h 1409392"/>
              <a:gd name="connsiteX12" fmla="*/ 382157 w 1709796"/>
              <a:gd name="connsiteY12" fmla="*/ 1399119 h 1409392"/>
              <a:gd name="connsiteX13" fmla="*/ 0 w 1709796"/>
              <a:gd name="connsiteY13" fmla="*/ 1394908 h 1409392"/>
              <a:gd name="connsiteX14" fmla="*/ 47970 w 1709796"/>
              <a:gd name="connsiteY14" fmla="*/ 773599 h 1409392"/>
              <a:gd name="connsiteX15" fmla="*/ 324626 w 1709796"/>
              <a:gd name="connsiteY15" fmla="*/ 195545 h 1409392"/>
              <a:gd name="connsiteX16" fmla="*/ 985990 w 1709796"/>
              <a:gd name="connsiteY16" fmla="*/ 321 h 1409392"/>
              <a:gd name="connsiteX0" fmla="*/ 985990 w 1709796"/>
              <a:gd name="connsiteY0" fmla="*/ 9476 h 1418547"/>
              <a:gd name="connsiteX1" fmla="*/ 1339119 w 1709796"/>
              <a:gd name="connsiteY1" fmla="*/ 206588 h 1418547"/>
              <a:gd name="connsiteX2" fmla="*/ 1591737 w 1709796"/>
              <a:gd name="connsiteY2" fmla="*/ 564485 h 1418547"/>
              <a:gd name="connsiteX3" fmla="*/ 1706493 w 1709796"/>
              <a:gd name="connsiteY3" fmla="*/ 1269973 h 1418547"/>
              <a:gd name="connsiteX4" fmla="*/ 1706609 w 1709796"/>
              <a:gd name="connsiteY4" fmla="*/ 1270979 h 1418547"/>
              <a:gd name="connsiteX5" fmla="*/ 1518442 w 1709796"/>
              <a:gd name="connsiteY5" fmla="*/ 1305536 h 1418547"/>
              <a:gd name="connsiteX6" fmla="*/ 1314839 w 1709796"/>
              <a:gd name="connsiteY6" fmla="*/ 1318370 h 1418547"/>
              <a:gd name="connsiteX7" fmla="*/ 1211785 w 1709796"/>
              <a:gd name="connsiteY7" fmla="*/ 723841 h 1418547"/>
              <a:gd name="connsiteX8" fmla="*/ 933581 w 1709796"/>
              <a:gd name="connsiteY8" fmla="*/ 492328 h 1418547"/>
              <a:gd name="connsiteX9" fmla="*/ 673188 w 1709796"/>
              <a:gd name="connsiteY9" fmla="*/ 530839 h 1418547"/>
              <a:gd name="connsiteX10" fmla="*/ 454152 w 1709796"/>
              <a:gd name="connsiteY10" fmla="*/ 753618 h 1418547"/>
              <a:gd name="connsiteX11" fmla="*/ 400558 w 1709796"/>
              <a:gd name="connsiteY11" fmla="*/ 1244543 h 1418547"/>
              <a:gd name="connsiteX12" fmla="*/ 382157 w 1709796"/>
              <a:gd name="connsiteY12" fmla="*/ 1408274 h 1418547"/>
              <a:gd name="connsiteX13" fmla="*/ 0 w 1709796"/>
              <a:gd name="connsiteY13" fmla="*/ 1404063 h 1418547"/>
              <a:gd name="connsiteX14" fmla="*/ 47970 w 1709796"/>
              <a:gd name="connsiteY14" fmla="*/ 782754 h 1418547"/>
              <a:gd name="connsiteX15" fmla="*/ 324626 w 1709796"/>
              <a:gd name="connsiteY15" fmla="*/ 204700 h 1418547"/>
              <a:gd name="connsiteX16" fmla="*/ 985990 w 1709796"/>
              <a:gd name="connsiteY16" fmla="*/ 9476 h 1418547"/>
              <a:gd name="connsiteX0" fmla="*/ 985990 w 1709796"/>
              <a:gd name="connsiteY0" fmla="*/ 9476 h 1427507"/>
              <a:gd name="connsiteX1" fmla="*/ 1339119 w 1709796"/>
              <a:gd name="connsiteY1" fmla="*/ 206588 h 1427507"/>
              <a:gd name="connsiteX2" fmla="*/ 1591737 w 1709796"/>
              <a:gd name="connsiteY2" fmla="*/ 564485 h 1427507"/>
              <a:gd name="connsiteX3" fmla="*/ 1706493 w 1709796"/>
              <a:gd name="connsiteY3" fmla="*/ 1269973 h 1427507"/>
              <a:gd name="connsiteX4" fmla="*/ 1706609 w 1709796"/>
              <a:gd name="connsiteY4" fmla="*/ 1270979 h 1427507"/>
              <a:gd name="connsiteX5" fmla="*/ 1518442 w 1709796"/>
              <a:gd name="connsiteY5" fmla="*/ 1305536 h 1427507"/>
              <a:gd name="connsiteX6" fmla="*/ 1314839 w 1709796"/>
              <a:gd name="connsiteY6" fmla="*/ 1318370 h 1427507"/>
              <a:gd name="connsiteX7" fmla="*/ 1211785 w 1709796"/>
              <a:gd name="connsiteY7" fmla="*/ 723841 h 1427507"/>
              <a:gd name="connsiteX8" fmla="*/ 933581 w 1709796"/>
              <a:gd name="connsiteY8" fmla="*/ 492328 h 1427507"/>
              <a:gd name="connsiteX9" fmla="*/ 673188 w 1709796"/>
              <a:gd name="connsiteY9" fmla="*/ 530839 h 1427507"/>
              <a:gd name="connsiteX10" fmla="*/ 454152 w 1709796"/>
              <a:gd name="connsiteY10" fmla="*/ 753618 h 1427507"/>
              <a:gd name="connsiteX11" fmla="*/ 400558 w 1709796"/>
              <a:gd name="connsiteY11" fmla="*/ 1244543 h 1427507"/>
              <a:gd name="connsiteX12" fmla="*/ 0 w 1709796"/>
              <a:gd name="connsiteY12" fmla="*/ 1404063 h 1427507"/>
              <a:gd name="connsiteX13" fmla="*/ 47970 w 1709796"/>
              <a:gd name="connsiteY13" fmla="*/ 782754 h 1427507"/>
              <a:gd name="connsiteX14" fmla="*/ 324626 w 1709796"/>
              <a:gd name="connsiteY14" fmla="*/ 204700 h 1427507"/>
              <a:gd name="connsiteX15" fmla="*/ 985990 w 1709796"/>
              <a:gd name="connsiteY15" fmla="*/ 9476 h 1427507"/>
              <a:gd name="connsiteX0" fmla="*/ 967170 w 1690976"/>
              <a:gd name="connsiteY0" fmla="*/ 9476 h 1318372"/>
              <a:gd name="connsiteX1" fmla="*/ 1320299 w 1690976"/>
              <a:gd name="connsiteY1" fmla="*/ 206588 h 1318372"/>
              <a:gd name="connsiteX2" fmla="*/ 1572917 w 1690976"/>
              <a:gd name="connsiteY2" fmla="*/ 564485 h 1318372"/>
              <a:gd name="connsiteX3" fmla="*/ 1687673 w 1690976"/>
              <a:gd name="connsiteY3" fmla="*/ 1269973 h 1318372"/>
              <a:gd name="connsiteX4" fmla="*/ 1687789 w 1690976"/>
              <a:gd name="connsiteY4" fmla="*/ 1270979 h 1318372"/>
              <a:gd name="connsiteX5" fmla="*/ 1499622 w 1690976"/>
              <a:gd name="connsiteY5" fmla="*/ 1305536 h 1318372"/>
              <a:gd name="connsiteX6" fmla="*/ 1296019 w 1690976"/>
              <a:gd name="connsiteY6" fmla="*/ 1318370 h 1318372"/>
              <a:gd name="connsiteX7" fmla="*/ 1192965 w 1690976"/>
              <a:gd name="connsiteY7" fmla="*/ 723841 h 1318372"/>
              <a:gd name="connsiteX8" fmla="*/ 914761 w 1690976"/>
              <a:gd name="connsiteY8" fmla="*/ 492328 h 1318372"/>
              <a:gd name="connsiteX9" fmla="*/ 654368 w 1690976"/>
              <a:gd name="connsiteY9" fmla="*/ 530839 h 1318372"/>
              <a:gd name="connsiteX10" fmla="*/ 435332 w 1690976"/>
              <a:gd name="connsiteY10" fmla="*/ 753618 h 1318372"/>
              <a:gd name="connsiteX11" fmla="*/ 381738 w 1690976"/>
              <a:gd name="connsiteY11" fmla="*/ 1244543 h 1318372"/>
              <a:gd name="connsiteX12" fmla="*/ 0 w 1690976"/>
              <a:gd name="connsiteY12" fmla="*/ 1195282 h 1318372"/>
              <a:gd name="connsiteX13" fmla="*/ 29150 w 1690976"/>
              <a:gd name="connsiteY13" fmla="*/ 782754 h 1318372"/>
              <a:gd name="connsiteX14" fmla="*/ 305806 w 1690976"/>
              <a:gd name="connsiteY14" fmla="*/ 204700 h 1318372"/>
              <a:gd name="connsiteX15" fmla="*/ 967170 w 1690976"/>
              <a:gd name="connsiteY15" fmla="*/ 9476 h 1318372"/>
              <a:gd name="connsiteX0" fmla="*/ 967170 w 1690976"/>
              <a:gd name="connsiteY0" fmla="*/ 9476 h 1318372"/>
              <a:gd name="connsiteX1" fmla="*/ 1320299 w 1690976"/>
              <a:gd name="connsiteY1" fmla="*/ 206588 h 1318372"/>
              <a:gd name="connsiteX2" fmla="*/ 1572917 w 1690976"/>
              <a:gd name="connsiteY2" fmla="*/ 564485 h 1318372"/>
              <a:gd name="connsiteX3" fmla="*/ 1687673 w 1690976"/>
              <a:gd name="connsiteY3" fmla="*/ 1269973 h 1318372"/>
              <a:gd name="connsiteX4" fmla="*/ 1687789 w 1690976"/>
              <a:gd name="connsiteY4" fmla="*/ 1270979 h 1318372"/>
              <a:gd name="connsiteX5" fmla="*/ 1499622 w 1690976"/>
              <a:gd name="connsiteY5" fmla="*/ 1305536 h 1318372"/>
              <a:gd name="connsiteX6" fmla="*/ 1296019 w 1690976"/>
              <a:gd name="connsiteY6" fmla="*/ 1318370 h 1318372"/>
              <a:gd name="connsiteX7" fmla="*/ 1192965 w 1690976"/>
              <a:gd name="connsiteY7" fmla="*/ 723841 h 1318372"/>
              <a:gd name="connsiteX8" fmla="*/ 914761 w 1690976"/>
              <a:gd name="connsiteY8" fmla="*/ 492328 h 1318372"/>
              <a:gd name="connsiteX9" fmla="*/ 654368 w 1690976"/>
              <a:gd name="connsiteY9" fmla="*/ 530839 h 1318372"/>
              <a:gd name="connsiteX10" fmla="*/ 435332 w 1690976"/>
              <a:gd name="connsiteY10" fmla="*/ 753618 h 1318372"/>
              <a:gd name="connsiteX11" fmla="*/ 383059 w 1690976"/>
              <a:gd name="connsiteY11" fmla="*/ 1174779 h 1318372"/>
              <a:gd name="connsiteX12" fmla="*/ 0 w 1690976"/>
              <a:gd name="connsiteY12" fmla="*/ 1195282 h 1318372"/>
              <a:gd name="connsiteX13" fmla="*/ 29150 w 1690976"/>
              <a:gd name="connsiteY13" fmla="*/ 782754 h 1318372"/>
              <a:gd name="connsiteX14" fmla="*/ 305806 w 1690976"/>
              <a:gd name="connsiteY14" fmla="*/ 204700 h 1318372"/>
              <a:gd name="connsiteX15" fmla="*/ 967170 w 1690976"/>
              <a:gd name="connsiteY15" fmla="*/ 9476 h 1318372"/>
              <a:gd name="connsiteX0" fmla="*/ 967170 w 1690976"/>
              <a:gd name="connsiteY0" fmla="*/ 9476 h 1318372"/>
              <a:gd name="connsiteX1" fmla="*/ 1320299 w 1690976"/>
              <a:gd name="connsiteY1" fmla="*/ 206588 h 1318372"/>
              <a:gd name="connsiteX2" fmla="*/ 1572917 w 1690976"/>
              <a:gd name="connsiteY2" fmla="*/ 564485 h 1318372"/>
              <a:gd name="connsiteX3" fmla="*/ 1687673 w 1690976"/>
              <a:gd name="connsiteY3" fmla="*/ 1269973 h 1318372"/>
              <a:gd name="connsiteX4" fmla="*/ 1687789 w 1690976"/>
              <a:gd name="connsiteY4" fmla="*/ 1270979 h 1318372"/>
              <a:gd name="connsiteX5" fmla="*/ 1499622 w 1690976"/>
              <a:gd name="connsiteY5" fmla="*/ 1305536 h 1318372"/>
              <a:gd name="connsiteX6" fmla="*/ 1296019 w 1690976"/>
              <a:gd name="connsiteY6" fmla="*/ 1318370 h 1318372"/>
              <a:gd name="connsiteX7" fmla="*/ 1192965 w 1690976"/>
              <a:gd name="connsiteY7" fmla="*/ 723841 h 1318372"/>
              <a:gd name="connsiteX8" fmla="*/ 914761 w 1690976"/>
              <a:gd name="connsiteY8" fmla="*/ 492328 h 1318372"/>
              <a:gd name="connsiteX9" fmla="*/ 654368 w 1690976"/>
              <a:gd name="connsiteY9" fmla="*/ 530839 h 1318372"/>
              <a:gd name="connsiteX10" fmla="*/ 435332 w 1690976"/>
              <a:gd name="connsiteY10" fmla="*/ 753618 h 1318372"/>
              <a:gd name="connsiteX11" fmla="*/ 383059 w 1690976"/>
              <a:gd name="connsiteY11" fmla="*/ 1174779 h 1318372"/>
              <a:gd name="connsiteX12" fmla="*/ 0 w 1690976"/>
              <a:gd name="connsiteY12" fmla="*/ 1195282 h 1318372"/>
              <a:gd name="connsiteX13" fmla="*/ 29150 w 1690976"/>
              <a:gd name="connsiteY13" fmla="*/ 782754 h 1318372"/>
              <a:gd name="connsiteX14" fmla="*/ 305806 w 1690976"/>
              <a:gd name="connsiteY14" fmla="*/ 204700 h 1318372"/>
              <a:gd name="connsiteX15" fmla="*/ 967170 w 1690976"/>
              <a:gd name="connsiteY15" fmla="*/ 9476 h 1318372"/>
              <a:gd name="connsiteX0" fmla="*/ 967170 w 1690976"/>
              <a:gd name="connsiteY0" fmla="*/ 9476 h 1318372"/>
              <a:gd name="connsiteX1" fmla="*/ 1320299 w 1690976"/>
              <a:gd name="connsiteY1" fmla="*/ 206588 h 1318372"/>
              <a:gd name="connsiteX2" fmla="*/ 1572917 w 1690976"/>
              <a:gd name="connsiteY2" fmla="*/ 564485 h 1318372"/>
              <a:gd name="connsiteX3" fmla="*/ 1687673 w 1690976"/>
              <a:gd name="connsiteY3" fmla="*/ 1269973 h 1318372"/>
              <a:gd name="connsiteX4" fmla="*/ 1687789 w 1690976"/>
              <a:gd name="connsiteY4" fmla="*/ 1270979 h 1318372"/>
              <a:gd name="connsiteX5" fmla="*/ 1499622 w 1690976"/>
              <a:gd name="connsiteY5" fmla="*/ 1305536 h 1318372"/>
              <a:gd name="connsiteX6" fmla="*/ 1296019 w 1690976"/>
              <a:gd name="connsiteY6" fmla="*/ 1318370 h 1318372"/>
              <a:gd name="connsiteX7" fmla="*/ 1192965 w 1690976"/>
              <a:gd name="connsiteY7" fmla="*/ 723841 h 1318372"/>
              <a:gd name="connsiteX8" fmla="*/ 914761 w 1690976"/>
              <a:gd name="connsiteY8" fmla="*/ 492328 h 1318372"/>
              <a:gd name="connsiteX9" fmla="*/ 654368 w 1690976"/>
              <a:gd name="connsiteY9" fmla="*/ 530839 h 1318372"/>
              <a:gd name="connsiteX10" fmla="*/ 435332 w 1690976"/>
              <a:gd name="connsiteY10" fmla="*/ 753618 h 1318372"/>
              <a:gd name="connsiteX11" fmla="*/ 383059 w 1690976"/>
              <a:gd name="connsiteY11" fmla="*/ 1174779 h 1318372"/>
              <a:gd name="connsiteX12" fmla="*/ 0 w 1690976"/>
              <a:gd name="connsiteY12" fmla="*/ 1195282 h 1318372"/>
              <a:gd name="connsiteX13" fmla="*/ 29150 w 1690976"/>
              <a:gd name="connsiteY13" fmla="*/ 782754 h 1318372"/>
              <a:gd name="connsiteX14" fmla="*/ 305806 w 1690976"/>
              <a:gd name="connsiteY14" fmla="*/ 204700 h 1318372"/>
              <a:gd name="connsiteX15" fmla="*/ 967170 w 1690976"/>
              <a:gd name="connsiteY15" fmla="*/ 9476 h 1318372"/>
              <a:gd name="connsiteX0" fmla="*/ 967170 w 1690976"/>
              <a:gd name="connsiteY0" fmla="*/ 9476 h 1305536"/>
              <a:gd name="connsiteX1" fmla="*/ 1320299 w 1690976"/>
              <a:gd name="connsiteY1" fmla="*/ 206588 h 1305536"/>
              <a:gd name="connsiteX2" fmla="*/ 1572917 w 1690976"/>
              <a:gd name="connsiteY2" fmla="*/ 564485 h 1305536"/>
              <a:gd name="connsiteX3" fmla="*/ 1687673 w 1690976"/>
              <a:gd name="connsiteY3" fmla="*/ 1269973 h 1305536"/>
              <a:gd name="connsiteX4" fmla="*/ 1687789 w 1690976"/>
              <a:gd name="connsiteY4" fmla="*/ 1270979 h 1305536"/>
              <a:gd name="connsiteX5" fmla="*/ 1499622 w 1690976"/>
              <a:gd name="connsiteY5" fmla="*/ 1305536 h 1305536"/>
              <a:gd name="connsiteX6" fmla="*/ 1282222 w 1690976"/>
              <a:gd name="connsiteY6" fmla="*/ 1172445 h 1305536"/>
              <a:gd name="connsiteX7" fmla="*/ 1192965 w 1690976"/>
              <a:gd name="connsiteY7" fmla="*/ 723841 h 1305536"/>
              <a:gd name="connsiteX8" fmla="*/ 914761 w 1690976"/>
              <a:gd name="connsiteY8" fmla="*/ 492328 h 1305536"/>
              <a:gd name="connsiteX9" fmla="*/ 654368 w 1690976"/>
              <a:gd name="connsiteY9" fmla="*/ 530839 h 1305536"/>
              <a:gd name="connsiteX10" fmla="*/ 435332 w 1690976"/>
              <a:gd name="connsiteY10" fmla="*/ 753618 h 1305536"/>
              <a:gd name="connsiteX11" fmla="*/ 383059 w 1690976"/>
              <a:gd name="connsiteY11" fmla="*/ 1174779 h 1305536"/>
              <a:gd name="connsiteX12" fmla="*/ 0 w 1690976"/>
              <a:gd name="connsiteY12" fmla="*/ 1195282 h 1305536"/>
              <a:gd name="connsiteX13" fmla="*/ 29150 w 1690976"/>
              <a:gd name="connsiteY13" fmla="*/ 782754 h 1305536"/>
              <a:gd name="connsiteX14" fmla="*/ 305806 w 1690976"/>
              <a:gd name="connsiteY14" fmla="*/ 204700 h 1305536"/>
              <a:gd name="connsiteX15" fmla="*/ 967170 w 1690976"/>
              <a:gd name="connsiteY15" fmla="*/ 9476 h 1305536"/>
              <a:gd name="connsiteX0" fmla="*/ 967170 w 1687673"/>
              <a:gd name="connsiteY0" fmla="*/ 9476 h 1305536"/>
              <a:gd name="connsiteX1" fmla="*/ 1320299 w 1687673"/>
              <a:gd name="connsiteY1" fmla="*/ 206588 h 1305536"/>
              <a:gd name="connsiteX2" fmla="*/ 1572917 w 1687673"/>
              <a:gd name="connsiteY2" fmla="*/ 564485 h 1305536"/>
              <a:gd name="connsiteX3" fmla="*/ 1687673 w 1687673"/>
              <a:gd name="connsiteY3" fmla="*/ 1269973 h 1305536"/>
              <a:gd name="connsiteX4" fmla="*/ 1661950 w 1687673"/>
              <a:gd name="connsiteY4" fmla="*/ 1079254 h 1305536"/>
              <a:gd name="connsiteX5" fmla="*/ 1499622 w 1687673"/>
              <a:gd name="connsiteY5" fmla="*/ 1305536 h 1305536"/>
              <a:gd name="connsiteX6" fmla="*/ 1282222 w 1687673"/>
              <a:gd name="connsiteY6" fmla="*/ 1172445 h 1305536"/>
              <a:gd name="connsiteX7" fmla="*/ 1192965 w 1687673"/>
              <a:gd name="connsiteY7" fmla="*/ 723841 h 1305536"/>
              <a:gd name="connsiteX8" fmla="*/ 914761 w 1687673"/>
              <a:gd name="connsiteY8" fmla="*/ 492328 h 1305536"/>
              <a:gd name="connsiteX9" fmla="*/ 654368 w 1687673"/>
              <a:gd name="connsiteY9" fmla="*/ 530839 h 1305536"/>
              <a:gd name="connsiteX10" fmla="*/ 435332 w 1687673"/>
              <a:gd name="connsiteY10" fmla="*/ 753618 h 1305536"/>
              <a:gd name="connsiteX11" fmla="*/ 383059 w 1687673"/>
              <a:gd name="connsiteY11" fmla="*/ 1174779 h 1305536"/>
              <a:gd name="connsiteX12" fmla="*/ 0 w 1687673"/>
              <a:gd name="connsiteY12" fmla="*/ 1195282 h 1305536"/>
              <a:gd name="connsiteX13" fmla="*/ 29150 w 1687673"/>
              <a:gd name="connsiteY13" fmla="*/ 782754 h 1305536"/>
              <a:gd name="connsiteX14" fmla="*/ 305806 w 1687673"/>
              <a:gd name="connsiteY14" fmla="*/ 204700 h 1305536"/>
              <a:gd name="connsiteX15" fmla="*/ 967170 w 1687673"/>
              <a:gd name="connsiteY15" fmla="*/ 9476 h 1305536"/>
              <a:gd name="connsiteX0" fmla="*/ 967170 w 1687673"/>
              <a:gd name="connsiteY0" fmla="*/ 9476 h 1340983"/>
              <a:gd name="connsiteX1" fmla="*/ 1320299 w 1687673"/>
              <a:gd name="connsiteY1" fmla="*/ 206588 h 1340983"/>
              <a:gd name="connsiteX2" fmla="*/ 1572917 w 1687673"/>
              <a:gd name="connsiteY2" fmla="*/ 564485 h 1340983"/>
              <a:gd name="connsiteX3" fmla="*/ 1687673 w 1687673"/>
              <a:gd name="connsiteY3" fmla="*/ 1269973 h 1340983"/>
              <a:gd name="connsiteX4" fmla="*/ 1499622 w 1687673"/>
              <a:gd name="connsiteY4" fmla="*/ 1305536 h 1340983"/>
              <a:gd name="connsiteX5" fmla="*/ 1282222 w 1687673"/>
              <a:gd name="connsiteY5" fmla="*/ 1172445 h 1340983"/>
              <a:gd name="connsiteX6" fmla="*/ 1192965 w 1687673"/>
              <a:gd name="connsiteY6" fmla="*/ 723841 h 1340983"/>
              <a:gd name="connsiteX7" fmla="*/ 914761 w 1687673"/>
              <a:gd name="connsiteY7" fmla="*/ 492328 h 1340983"/>
              <a:gd name="connsiteX8" fmla="*/ 654368 w 1687673"/>
              <a:gd name="connsiteY8" fmla="*/ 530839 h 1340983"/>
              <a:gd name="connsiteX9" fmla="*/ 435332 w 1687673"/>
              <a:gd name="connsiteY9" fmla="*/ 753618 h 1340983"/>
              <a:gd name="connsiteX10" fmla="*/ 383059 w 1687673"/>
              <a:gd name="connsiteY10" fmla="*/ 1174779 h 1340983"/>
              <a:gd name="connsiteX11" fmla="*/ 0 w 1687673"/>
              <a:gd name="connsiteY11" fmla="*/ 1195282 h 1340983"/>
              <a:gd name="connsiteX12" fmla="*/ 29150 w 1687673"/>
              <a:gd name="connsiteY12" fmla="*/ 782754 h 1340983"/>
              <a:gd name="connsiteX13" fmla="*/ 305806 w 1687673"/>
              <a:gd name="connsiteY13" fmla="*/ 204700 h 1340983"/>
              <a:gd name="connsiteX14" fmla="*/ 967170 w 1687673"/>
              <a:gd name="connsiteY14" fmla="*/ 9476 h 1340983"/>
              <a:gd name="connsiteX0" fmla="*/ 967170 w 1660430"/>
              <a:gd name="connsiteY0" fmla="*/ 9476 h 1306662"/>
              <a:gd name="connsiteX1" fmla="*/ 1320299 w 1660430"/>
              <a:gd name="connsiteY1" fmla="*/ 206588 h 1306662"/>
              <a:gd name="connsiteX2" fmla="*/ 1572917 w 1660430"/>
              <a:gd name="connsiteY2" fmla="*/ 564485 h 1306662"/>
              <a:gd name="connsiteX3" fmla="*/ 1660430 w 1660430"/>
              <a:gd name="connsiteY3" fmla="*/ 1035172 h 1306662"/>
              <a:gd name="connsiteX4" fmla="*/ 1499622 w 1660430"/>
              <a:gd name="connsiteY4" fmla="*/ 1305536 h 1306662"/>
              <a:gd name="connsiteX5" fmla="*/ 1282222 w 1660430"/>
              <a:gd name="connsiteY5" fmla="*/ 1172445 h 1306662"/>
              <a:gd name="connsiteX6" fmla="*/ 1192965 w 1660430"/>
              <a:gd name="connsiteY6" fmla="*/ 723841 h 1306662"/>
              <a:gd name="connsiteX7" fmla="*/ 914761 w 1660430"/>
              <a:gd name="connsiteY7" fmla="*/ 492328 h 1306662"/>
              <a:gd name="connsiteX8" fmla="*/ 654368 w 1660430"/>
              <a:gd name="connsiteY8" fmla="*/ 530839 h 1306662"/>
              <a:gd name="connsiteX9" fmla="*/ 435332 w 1660430"/>
              <a:gd name="connsiteY9" fmla="*/ 753618 h 1306662"/>
              <a:gd name="connsiteX10" fmla="*/ 383059 w 1660430"/>
              <a:gd name="connsiteY10" fmla="*/ 1174779 h 1306662"/>
              <a:gd name="connsiteX11" fmla="*/ 0 w 1660430"/>
              <a:gd name="connsiteY11" fmla="*/ 1195282 h 1306662"/>
              <a:gd name="connsiteX12" fmla="*/ 29150 w 1660430"/>
              <a:gd name="connsiteY12" fmla="*/ 782754 h 1306662"/>
              <a:gd name="connsiteX13" fmla="*/ 305806 w 1660430"/>
              <a:gd name="connsiteY13" fmla="*/ 204700 h 1306662"/>
              <a:gd name="connsiteX14" fmla="*/ 967170 w 1660430"/>
              <a:gd name="connsiteY14" fmla="*/ 9476 h 1306662"/>
              <a:gd name="connsiteX0" fmla="*/ 967170 w 1660430"/>
              <a:gd name="connsiteY0" fmla="*/ 9476 h 1306174"/>
              <a:gd name="connsiteX1" fmla="*/ 1320299 w 1660430"/>
              <a:gd name="connsiteY1" fmla="*/ 206588 h 1306174"/>
              <a:gd name="connsiteX2" fmla="*/ 1572917 w 1660430"/>
              <a:gd name="connsiteY2" fmla="*/ 564485 h 1306174"/>
              <a:gd name="connsiteX3" fmla="*/ 1660430 w 1660430"/>
              <a:gd name="connsiteY3" fmla="*/ 1035172 h 1306174"/>
              <a:gd name="connsiteX4" fmla="*/ 1499622 w 1660430"/>
              <a:gd name="connsiteY4" fmla="*/ 1305536 h 1306174"/>
              <a:gd name="connsiteX5" fmla="*/ 1282222 w 1660430"/>
              <a:gd name="connsiteY5" fmla="*/ 1172445 h 1306174"/>
              <a:gd name="connsiteX6" fmla="*/ 1192965 w 1660430"/>
              <a:gd name="connsiteY6" fmla="*/ 723841 h 1306174"/>
              <a:gd name="connsiteX7" fmla="*/ 914761 w 1660430"/>
              <a:gd name="connsiteY7" fmla="*/ 492328 h 1306174"/>
              <a:gd name="connsiteX8" fmla="*/ 654368 w 1660430"/>
              <a:gd name="connsiteY8" fmla="*/ 530839 h 1306174"/>
              <a:gd name="connsiteX9" fmla="*/ 435332 w 1660430"/>
              <a:gd name="connsiteY9" fmla="*/ 753618 h 1306174"/>
              <a:gd name="connsiteX10" fmla="*/ 383059 w 1660430"/>
              <a:gd name="connsiteY10" fmla="*/ 1174779 h 1306174"/>
              <a:gd name="connsiteX11" fmla="*/ 0 w 1660430"/>
              <a:gd name="connsiteY11" fmla="*/ 1195282 h 1306174"/>
              <a:gd name="connsiteX12" fmla="*/ 29150 w 1660430"/>
              <a:gd name="connsiteY12" fmla="*/ 782754 h 1306174"/>
              <a:gd name="connsiteX13" fmla="*/ 305806 w 1660430"/>
              <a:gd name="connsiteY13" fmla="*/ 204700 h 1306174"/>
              <a:gd name="connsiteX14" fmla="*/ 967170 w 1660430"/>
              <a:gd name="connsiteY14" fmla="*/ 9476 h 1306174"/>
              <a:gd name="connsiteX0" fmla="*/ 967170 w 1660430"/>
              <a:gd name="connsiteY0" fmla="*/ 9476 h 1203583"/>
              <a:gd name="connsiteX1" fmla="*/ 1320299 w 1660430"/>
              <a:gd name="connsiteY1" fmla="*/ 206588 h 1203583"/>
              <a:gd name="connsiteX2" fmla="*/ 1572917 w 1660430"/>
              <a:gd name="connsiteY2" fmla="*/ 564485 h 1203583"/>
              <a:gd name="connsiteX3" fmla="*/ 1660430 w 1660430"/>
              <a:gd name="connsiteY3" fmla="*/ 1035172 h 1203583"/>
              <a:gd name="connsiteX4" fmla="*/ 1484107 w 1660430"/>
              <a:gd name="connsiteY4" fmla="*/ 1089068 h 1203583"/>
              <a:gd name="connsiteX5" fmla="*/ 1282222 w 1660430"/>
              <a:gd name="connsiteY5" fmla="*/ 1172445 h 1203583"/>
              <a:gd name="connsiteX6" fmla="*/ 1192965 w 1660430"/>
              <a:gd name="connsiteY6" fmla="*/ 723841 h 1203583"/>
              <a:gd name="connsiteX7" fmla="*/ 914761 w 1660430"/>
              <a:gd name="connsiteY7" fmla="*/ 492328 h 1203583"/>
              <a:gd name="connsiteX8" fmla="*/ 654368 w 1660430"/>
              <a:gd name="connsiteY8" fmla="*/ 530839 h 1203583"/>
              <a:gd name="connsiteX9" fmla="*/ 435332 w 1660430"/>
              <a:gd name="connsiteY9" fmla="*/ 753618 h 1203583"/>
              <a:gd name="connsiteX10" fmla="*/ 383059 w 1660430"/>
              <a:gd name="connsiteY10" fmla="*/ 1174779 h 1203583"/>
              <a:gd name="connsiteX11" fmla="*/ 0 w 1660430"/>
              <a:gd name="connsiteY11" fmla="*/ 1195282 h 1203583"/>
              <a:gd name="connsiteX12" fmla="*/ 29150 w 1660430"/>
              <a:gd name="connsiteY12" fmla="*/ 782754 h 1203583"/>
              <a:gd name="connsiteX13" fmla="*/ 305806 w 1660430"/>
              <a:gd name="connsiteY13" fmla="*/ 204700 h 1203583"/>
              <a:gd name="connsiteX14" fmla="*/ 967170 w 1660430"/>
              <a:gd name="connsiteY14" fmla="*/ 9476 h 1203583"/>
              <a:gd name="connsiteX0" fmla="*/ 967170 w 1660430"/>
              <a:gd name="connsiteY0" fmla="*/ 9476 h 1203583"/>
              <a:gd name="connsiteX1" fmla="*/ 1320299 w 1660430"/>
              <a:gd name="connsiteY1" fmla="*/ 206588 h 1203583"/>
              <a:gd name="connsiteX2" fmla="*/ 1572917 w 1660430"/>
              <a:gd name="connsiteY2" fmla="*/ 564485 h 1203583"/>
              <a:gd name="connsiteX3" fmla="*/ 1660430 w 1660430"/>
              <a:gd name="connsiteY3" fmla="*/ 1035172 h 1203583"/>
              <a:gd name="connsiteX4" fmla="*/ 1484107 w 1660430"/>
              <a:gd name="connsiteY4" fmla="*/ 1089068 h 1203583"/>
              <a:gd name="connsiteX5" fmla="*/ 1278805 w 1660430"/>
              <a:gd name="connsiteY5" fmla="*/ 1138711 h 1203583"/>
              <a:gd name="connsiteX6" fmla="*/ 1192965 w 1660430"/>
              <a:gd name="connsiteY6" fmla="*/ 723841 h 1203583"/>
              <a:gd name="connsiteX7" fmla="*/ 914761 w 1660430"/>
              <a:gd name="connsiteY7" fmla="*/ 492328 h 1203583"/>
              <a:gd name="connsiteX8" fmla="*/ 654368 w 1660430"/>
              <a:gd name="connsiteY8" fmla="*/ 530839 h 1203583"/>
              <a:gd name="connsiteX9" fmla="*/ 435332 w 1660430"/>
              <a:gd name="connsiteY9" fmla="*/ 753618 h 1203583"/>
              <a:gd name="connsiteX10" fmla="*/ 383059 w 1660430"/>
              <a:gd name="connsiteY10" fmla="*/ 1174779 h 1203583"/>
              <a:gd name="connsiteX11" fmla="*/ 0 w 1660430"/>
              <a:gd name="connsiteY11" fmla="*/ 1195282 h 1203583"/>
              <a:gd name="connsiteX12" fmla="*/ 29150 w 1660430"/>
              <a:gd name="connsiteY12" fmla="*/ 782754 h 1203583"/>
              <a:gd name="connsiteX13" fmla="*/ 305806 w 1660430"/>
              <a:gd name="connsiteY13" fmla="*/ 204700 h 1203583"/>
              <a:gd name="connsiteX14" fmla="*/ 967170 w 1660430"/>
              <a:gd name="connsiteY14" fmla="*/ 9476 h 1203583"/>
              <a:gd name="connsiteX0" fmla="*/ 967170 w 1661986"/>
              <a:gd name="connsiteY0" fmla="*/ 9476 h 1203583"/>
              <a:gd name="connsiteX1" fmla="*/ 1320299 w 1661986"/>
              <a:gd name="connsiteY1" fmla="*/ 206588 h 1203583"/>
              <a:gd name="connsiteX2" fmla="*/ 1572917 w 1661986"/>
              <a:gd name="connsiteY2" fmla="*/ 564485 h 1203583"/>
              <a:gd name="connsiteX3" fmla="*/ 1661986 w 1661986"/>
              <a:gd name="connsiteY3" fmla="*/ 1065144 h 1203583"/>
              <a:gd name="connsiteX4" fmla="*/ 1484107 w 1661986"/>
              <a:gd name="connsiteY4" fmla="*/ 1089068 h 1203583"/>
              <a:gd name="connsiteX5" fmla="*/ 1278805 w 1661986"/>
              <a:gd name="connsiteY5" fmla="*/ 1138711 h 1203583"/>
              <a:gd name="connsiteX6" fmla="*/ 1192965 w 1661986"/>
              <a:gd name="connsiteY6" fmla="*/ 723841 h 1203583"/>
              <a:gd name="connsiteX7" fmla="*/ 914761 w 1661986"/>
              <a:gd name="connsiteY7" fmla="*/ 492328 h 1203583"/>
              <a:gd name="connsiteX8" fmla="*/ 654368 w 1661986"/>
              <a:gd name="connsiteY8" fmla="*/ 530839 h 1203583"/>
              <a:gd name="connsiteX9" fmla="*/ 435332 w 1661986"/>
              <a:gd name="connsiteY9" fmla="*/ 753618 h 1203583"/>
              <a:gd name="connsiteX10" fmla="*/ 383059 w 1661986"/>
              <a:gd name="connsiteY10" fmla="*/ 1174779 h 1203583"/>
              <a:gd name="connsiteX11" fmla="*/ 0 w 1661986"/>
              <a:gd name="connsiteY11" fmla="*/ 1195282 h 1203583"/>
              <a:gd name="connsiteX12" fmla="*/ 29150 w 1661986"/>
              <a:gd name="connsiteY12" fmla="*/ 782754 h 1203583"/>
              <a:gd name="connsiteX13" fmla="*/ 305806 w 1661986"/>
              <a:gd name="connsiteY13" fmla="*/ 204700 h 1203583"/>
              <a:gd name="connsiteX14" fmla="*/ 967170 w 1661986"/>
              <a:gd name="connsiteY14" fmla="*/ 9476 h 1203583"/>
              <a:gd name="connsiteX0" fmla="*/ 967170 w 1661986"/>
              <a:gd name="connsiteY0" fmla="*/ 9476 h 1203583"/>
              <a:gd name="connsiteX1" fmla="*/ 1320299 w 1661986"/>
              <a:gd name="connsiteY1" fmla="*/ 206588 h 1203583"/>
              <a:gd name="connsiteX2" fmla="*/ 1572917 w 1661986"/>
              <a:gd name="connsiteY2" fmla="*/ 564485 h 1203583"/>
              <a:gd name="connsiteX3" fmla="*/ 1661986 w 1661986"/>
              <a:gd name="connsiteY3" fmla="*/ 1065144 h 1203583"/>
              <a:gd name="connsiteX4" fmla="*/ 1484107 w 1661986"/>
              <a:gd name="connsiteY4" fmla="*/ 1089068 h 1203583"/>
              <a:gd name="connsiteX5" fmla="*/ 1278805 w 1661986"/>
              <a:gd name="connsiteY5" fmla="*/ 1138711 h 1203583"/>
              <a:gd name="connsiteX6" fmla="*/ 1192965 w 1661986"/>
              <a:gd name="connsiteY6" fmla="*/ 723841 h 1203583"/>
              <a:gd name="connsiteX7" fmla="*/ 914761 w 1661986"/>
              <a:gd name="connsiteY7" fmla="*/ 492328 h 1203583"/>
              <a:gd name="connsiteX8" fmla="*/ 654368 w 1661986"/>
              <a:gd name="connsiteY8" fmla="*/ 530839 h 1203583"/>
              <a:gd name="connsiteX9" fmla="*/ 435332 w 1661986"/>
              <a:gd name="connsiteY9" fmla="*/ 753618 h 1203583"/>
              <a:gd name="connsiteX10" fmla="*/ 383059 w 1661986"/>
              <a:gd name="connsiteY10" fmla="*/ 1174779 h 1203583"/>
              <a:gd name="connsiteX11" fmla="*/ 0 w 1661986"/>
              <a:gd name="connsiteY11" fmla="*/ 1195282 h 1203583"/>
              <a:gd name="connsiteX12" fmla="*/ 29150 w 1661986"/>
              <a:gd name="connsiteY12" fmla="*/ 782754 h 1203583"/>
              <a:gd name="connsiteX13" fmla="*/ 305806 w 1661986"/>
              <a:gd name="connsiteY13" fmla="*/ 204700 h 1203583"/>
              <a:gd name="connsiteX14" fmla="*/ 967170 w 1661986"/>
              <a:gd name="connsiteY14" fmla="*/ 9476 h 1203583"/>
              <a:gd name="connsiteX0" fmla="*/ 967170 w 1661986"/>
              <a:gd name="connsiteY0" fmla="*/ 9476 h 1203583"/>
              <a:gd name="connsiteX1" fmla="*/ 1320299 w 1661986"/>
              <a:gd name="connsiteY1" fmla="*/ 206588 h 1203583"/>
              <a:gd name="connsiteX2" fmla="*/ 1572917 w 1661986"/>
              <a:gd name="connsiteY2" fmla="*/ 564485 h 1203583"/>
              <a:gd name="connsiteX3" fmla="*/ 1661986 w 1661986"/>
              <a:gd name="connsiteY3" fmla="*/ 1065144 h 1203583"/>
              <a:gd name="connsiteX4" fmla="*/ 1484107 w 1661986"/>
              <a:gd name="connsiteY4" fmla="*/ 1089068 h 1203583"/>
              <a:gd name="connsiteX5" fmla="*/ 1278805 w 1661986"/>
              <a:gd name="connsiteY5" fmla="*/ 1138711 h 1203583"/>
              <a:gd name="connsiteX6" fmla="*/ 1192965 w 1661986"/>
              <a:gd name="connsiteY6" fmla="*/ 723841 h 1203583"/>
              <a:gd name="connsiteX7" fmla="*/ 914761 w 1661986"/>
              <a:gd name="connsiteY7" fmla="*/ 492328 h 1203583"/>
              <a:gd name="connsiteX8" fmla="*/ 654368 w 1661986"/>
              <a:gd name="connsiteY8" fmla="*/ 530839 h 1203583"/>
              <a:gd name="connsiteX9" fmla="*/ 435332 w 1661986"/>
              <a:gd name="connsiteY9" fmla="*/ 753618 h 1203583"/>
              <a:gd name="connsiteX10" fmla="*/ 383059 w 1661986"/>
              <a:gd name="connsiteY10" fmla="*/ 1174779 h 1203583"/>
              <a:gd name="connsiteX11" fmla="*/ 0 w 1661986"/>
              <a:gd name="connsiteY11" fmla="*/ 1195282 h 1203583"/>
              <a:gd name="connsiteX12" fmla="*/ 29150 w 1661986"/>
              <a:gd name="connsiteY12" fmla="*/ 782754 h 1203583"/>
              <a:gd name="connsiteX13" fmla="*/ 305806 w 1661986"/>
              <a:gd name="connsiteY13" fmla="*/ 204700 h 1203583"/>
              <a:gd name="connsiteX14" fmla="*/ 967170 w 1661986"/>
              <a:gd name="connsiteY14" fmla="*/ 9476 h 1203583"/>
              <a:gd name="connsiteX0" fmla="*/ 967170 w 1661986"/>
              <a:gd name="connsiteY0" fmla="*/ 9476 h 1203583"/>
              <a:gd name="connsiteX1" fmla="*/ 1320299 w 1661986"/>
              <a:gd name="connsiteY1" fmla="*/ 206588 h 1203583"/>
              <a:gd name="connsiteX2" fmla="*/ 1572917 w 1661986"/>
              <a:gd name="connsiteY2" fmla="*/ 564485 h 1203583"/>
              <a:gd name="connsiteX3" fmla="*/ 1661986 w 1661986"/>
              <a:gd name="connsiteY3" fmla="*/ 1065144 h 1203583"/>
              <a:gd name="connsiteX4" fmla="*/ 1484107 w 1661986"/>
              <a:gd name="connsiteY4" fmla="*/ 1089068 h 1203583"/>
              <a:gd name="connsiteX5" fmla="*/ 1278805 w 1661986"/>
              <a:gd name="connsiteY5" fmla="*/ 1138711 h 1203583"/>
              <a:gd name="connsiteX6" fmla="*/ 1192965 w 1661986"/>
              <a:gd name="connsiteY6" fmla="*/ 723841 h 1203583"/>
              <a:gd name="connsiteX7" fmla="*/ 914761 w 1661986"/>
              <a:gd name="connsiteY7" fmla="*/ 492328 h 1203583"/>
              <a:gd name="connsiteX8" fmla="*/ 654368 w 1661986"/>
              <a:gd name="connsiteY8" fmla="*/ 530839 h 1203583"/>
              <a:gd name="connsiteX9" fmla="*/ 435332 w 1661986"/>
              <a:gd name="connsiteY9" fmla="*/ 753618 h 1203583"/>
              <a:gd name="connsiteX10" fmla="*/ 383059 w 1661986"/>
              <a:gd name="connsiteY10" fmla="*/ 1174779 h 1203583"/>
              <a:gd name="connsiteX11" fmla="*/ 0 w 1661986"/>
              <a:gd name="connsiteY11" fmla="*/ 1195282 h 1203583"/>
              <a:gd name="connsiteX12" fmla="*/ 29150 w 1661986"/>
              <a:gd name="connsiteY12" fmla="*/ 782754 h 1203583"/>
              <a:gd name="connsiteX13" fmla="*/ 305806 w 1661986"/>
              <a:gd name="connsiteY13" fmla="*/ 204700 h 1203583"/>
              <a:gd name="connsiteX14" fmla="*/ 967170 w 1661986"/>
              <a:gd name="connsiteY14" fmla="*/ 9476 h 1203583"/>
              <a:gd name="connsiteX0" fmla="*/ 967170 w 1662706"/>
              <a:gd name="connsiteY0" fmla="*/ 9476 h 1203583"/>
              <a:gd name="connsiteX1" fmla="*/ 1320299 w 1662706"/>
              <a:gd name="connsiteY1" fmla="*/ 206588 h 1203583"/>
              <a:gd name="connsiteX2" fmla="*/ 1572917 w 1662706"/>
              <a:gd name="connsiteY2" fmla="*/ 564485 h 1203583"/>
              <a:gd name="connsiteX3" fmla="*/ 1662706 w 1662706"/>
              <a:gd name="connsiteY3" fmla="*/ 1101474 h 1203583"/>
              <a:gd name="connsiteX4" fmla="*/ 1484107 w 1662706"/>
              <a:gd name="connsiteY4" fmla="*/ 1089068 h 1203583"/>
              <a:gd name="connsiteX5" fmla="*/ 1278805 w 1662706"/>
              <a:gd name="connsiteY5" fmla="*/ 1138711 h 1203583"/>
              <a:gd name="connsiteX6" fmla="*/ 1192965 w 1662706"/>
              <a:gd name="connsiteY6" fmla="*/ 723841 h 1203583"/>
              <a:gd name="connsiteX7" fmla="*/ 914761 w 1662706"/>
              <a:gd name="connsiteY7" fmla="*/ 492328 h 1203583"/>
              <a:gd name="connsiteX8" fmla="*/ 654368 w 1662706"/>
              <a:gd name="connsiteY8" fmla="*/ 530839 h 1203583"/>
              <a:gd name="connsiteX9" fmla="*/ 435332 w 1662706"/>
              <a:gd name="connsiteY9" fmla="*/ 753618 h 1203583"/>
              <a:gd name="connsiteX10" fmla="*/ 383059 w 1662706"/>
              <a:gd name="connsiteY10" fmla="*/ 1174779 h 1203583"/>
              <a:gd name="connsiteX11" fmla="*/ 0 w 1662706"/>
              <a:gd name="connsiteY11" fmla="*/ 1195282 h 1203583"/>
              <a:gd name="connsiteX12" fmla="*/ 29150 w 1662706"/>
              <a:gd name="connsiteY12" fmla="*/ 782754 h 1203583"/>
              <a:gd name="connsiteX13" fmla="*/ 305806 w 1662706"/>
              <a:gd name="connsiteY13" fmla="*/ 204700 h 1203583"/>
              <a:gd name="connsiteX14" fmla="*/ 967170 w 1662706"/>
              <a:gd name="connsiteY14" fmla="*/ 9476 h 1203583"/>
              <a:gd name="connsiteX0" fmla="*/ 967170 w 1662706"/>
              <a:gd name="connsiteY0" fmla="*/ 9476 h 1203583"/>
              <a:gd name="connsiteX1" fmla="*/ 1320299 w 1662706"/>
              <a:gd name="connsiteY1" fmla="*/ 206588 h 1203583"/>
              <a:gd name="connsiteX2" fmla="*/ 1572917 w 1662706"/>
              <a:gd name="connsiteY2" fmla="*/ 564485 h 1203583"/>
              <a:gd name="connsiteX3" fmla="*/ 1662706 w 1662706"/>
              <a:gd name="connsiteY3" fmla="*/ 1101474 h 1203583"/>
              <a:gd name="connsiteX4" fmla="*/ 1484107 w 1662706"/>
              <a:gd name="connsiteY4" fmla="*/ 1089068 h 1203583"/>
              <a:gd name="connsiteX5" fmla="*/ 1278805 w 1662706"/>
              <a:gd name="connsiteY5" fmla="*/ 1138711 h 1203583"/>
              <a:gd name="connsiteX6" fmla="*/ 1192965 w 1662706"/>
              <a:gd name="connsiteY6" fmla="*/ 723841 h 1203583"/>
              <a:gd name="connsiteX7" fmla="*/ 914761 w 1662706"/>
              <a:gd name="connsiteY7" fmla="*/ 492328 h 1203583"/>
              <a:gd name="connsiteX8" fmla="*/ 654368 w 1662706"/>
              <a:gd name="connsiteY8" fmla="*/ 530839 h 1203583"/>
              <a:gd name="connsiteX9" fmla="*/ 435332 w 1662706"/>
              <a:gd name="connsiteY9" fmla="*/ 753618 h 1203583"/>
              <a:gd name="connsiteX10" fmla="*/ 383059 w 1662706"/>
              <a:gd name="connsiteY10" fmla="*/ 1174779 h 1203583"/>
              <a:gd name="connsiteX11" fmla="*/ 0 w 1662706"/>
              <a:gd name="connsiteY11" fmla="*/ 1195282 h 1203583"/>
              <a:gd name="connsiteX12" fmla="*/ 29150 w 1662706"/>
              <a:gd name="connsiteY12" fmla="*/ 782754 h 1203583"/>
              <a:gd name="connsiteX13" fmla="*/ 305806 w 1662706"/>
              <a:gd name="connsiteY13" fmla="*/ 204700 h 1203583"/>
              <a:gd name="connsiteX14" fmla="*/ 967170 w 1662706"/>
              <a:gd name="connsiteY14" fmla="*/ 9476 h 1203583"/>
              <a:gd name="connsiteX0" fmla="*/ 967170 w 1662706"/>
              <a:gd name="connsiteY0" fmla="*/ 9476 h 1203583"/>
              <a:gd name="connsiteX1" fmla="*/ 1320299 w 1662706"/>
              <a:gd name="connsiteY1" fmla="*/ 206588 h 1203583"/>
              <a:gd name="connsiteX2" fmla="*/ 1572917 w 1662706"/>
              <a:gd name="connsiteY2" fmla="*/ 564485 h 1203583"/>
              <a:gd name="connsiteX3" fmla="*/ 1662706 w 1662706"/>
              <a:gd name="connsiteY3" fmla="*/ 1101474 h 1203583"/>
              <a:gd name="connsiteX4" fmla="*/ 1484107 w 1662706"/>
              <a:gd name="connsiteY4" fmla="*/ 1089068 h 1203583"/>
              <a:gd name="connsiteX5" fmla="*/ 1259452 w 1662706"/>
              <a:gd name="connsiteY5" fmla="*/ 1142525 h 1203583"/>
              <a:gd name="connsiteX6" fmla="*/ 1192965 w 1662706"/>
              <a:gd name="connsiteY6" fmla="*/ 723841 h 1203583"/>
              <a:gd name="connsiteX7" fmla="*/ 914761 w 1662706"/>
              <a:gd name="connsiteY7" fmla="*/ 492328 h 1203583"/>
              <a:gd name="connsiteX8" fmla="*/ 654368 w 1662706"/>
              <a:gd name="connsiteY8" fmla="*/ 530839 h 1203583"/>
              <a:gd name="connsiteX9" fmla="*/ 435332 w 1662706"/>
              <a:gd name="connsiteY9" fmla="*/ 753618 h 1203583"/>
              <a:gd name="connsiteX10" fmla="*/ 383059 w 1662706"/>
              <a:gd name="connsiteY10" fmla="*/ 1174779 h 1203583"/>
              <a:gd name="connsiteX11" fmla="*/ 0 w 1662706"/>
              <a:gd name="connsiteY11" fmla="*/ 1195282 h 1203583"/>
              <a:gd name="connsiteX12" fmla="*/ 29150 w 1662706"/>
              <a:gd name="connsiteY12" fmla="*/ 782754 h 1203583"/>
              <a:gd name="connsiteX13" fmla="*/ 305806 w 1662706"/>
              <a:gd name="connsiteY13" fmla="*/ 204700 h 1203583"/>
              <a:gd name="connsiteX14" fmla="*/ 967170 w 1662706"/>
              <a:gd name="connsiteY14" fmla="*/ 9476 h 1203583"/>
              <a:gd name="connsiteX0" fmla="*/ 967170 w 1662706"/>
              <a:gd name="connsiteY0" fmla="*/ 9476 h 1203583"/>
              <a:gd name="connsiteX1" fmla="*/ 1320299 w 1662706"/>
              <a:gd name="connsiteY1" fmla="*/ 206588 h 1203583"/>
              <a:gd name="connsiteX2" fmla="*/ 1572917 w 1662706"/>
              <a:gd name="connsiteY2" fmla="*/ 564485 h 1203583"/>
              <a:gd name="connsiteX3" fmla="*/ 1662706 w 1662706"/>
              <a:gd name="connsiteY3" fmla="*/ 1101474 h 1203583"/>
              <a:gd name="connsiteX4" fmla="*/ 1490375 w 1662706"/>
              <a:gd name="connsiteY4" fmla="*/ 1107101 h 1203583"/>
              <a:gd name="connsiteX5" fmla="*/ 1259452 w 1662706"/>
              <a:gd name="connsiteY5" fmla="*/ 1142525 h 1203583"/>
              <a:gd name="connsiteX6" fmla="*/ 1192965 w 1662706"/>
              <a:gd name="connsiteY6" fmla="*/ 723841 h 1203583"/>
              <a:gd name="connsiteX7" fmla="*/ 914761 w 1662706"/>
              <a:gd name="connsiteY7" fmla="*/ 492328 h 1203583"/>
              <a:gd name="connsiteX8" fmla="*/ 654368 w 1662706"/>
              <a:gd name="connsiteY8" fmla="*/ 530839 h 1203583"/>
              <a:gd name="connsiteX9" fmla="*/ 435332 w 1662706"/>
              <a:gd name="connsiteY9" fmla="*/ 753618 h 1203583"/>
              <a:gd name="connsiteX10" fmla="*/ 383059 w 1662706"/>
              <a:gd name="connsiteY10" fmla="*/ 1174779 h 1203583"/>
              <a:gd name="connsiteX11" fmla="*/ 0 w 1662706"/>
              <a:gd name="connsiteY11" fmla="*/ 1195282 h 1203583"/>
              <a:gd name="connsiteX12" fmla="*/ 29150 w 1662706"/>
              <a:gd name="connsiteY12" fmla="*/ 782754 h 1203583"/>
              <a:gd name="connsiteX13" fmla="*/ 305806 w 1662706"/>
              <a:gd name="connsiteY13" fmla="*/ 204700 h 1203583"/>
              <a:gd name="connsiteX14" fmla="*/ 967170 w 1662706"/>
              <a:gd name="connsiteY14" fmla="*/ 9476 h 1203583"/>
              <a:gd name="connsiteX0" fmla="*/ 967170 w 1662706"/>
              <a:gd name="connsiteY0" fmla="*/ 9476 h 1203583"/>
              <a:gd name="connsiteX1" fmla="*/ 1320299 w 1662706"/>
              <a:gd name="connsiteY1" fmla="*/ 206588 h 1203583"/>
              <a:gd name="connsiteX2" fmla="*/ 1572917 w 1662706"/>
              <a:gd name="connsiteY2" fmla="*/ 564485 h 1203583"/>
              <a:gd name="connsiteX3" fmla="*/ 1662706 w 1662706"/>
              <a:gd name="connsiteY3" fmla="*/ 1101474 h 1203583"/>
              <a:gd name="connsiteX4" fmla="*/ 1490375 w 1662706"/>
              <a:gd name="connsiteY4" fmla="*/ 1107101 h 1203583"/>
              <a:gd name="connsiteX5" fmla="*/ 1259452 w 1662706"/>
              <a:gd name="connsiteY5" fmla="*/ 1142525 h 1203583"/>
              <a:gd name="connsiteX6" fmla="*/ 1192965 w 1662706"/>
              <a:gd name="connsiteY6" fmla="*/ 723841 h 1203583"/>
              <a:gd name="connsiteX7" fmla="*/ 914761 w 1662706"/>
              <a:gd name="connsiteY7" fmla="*/ 492328 h 1203583"/>
              <a:gd name="connsiteX8" fmla="*/ 654368 w 1662706"/>
              <a:gd name="connsiteY8" fmla="*/ 530839 h 1203583"/>
              <a:gd name="connsiteX9" fmla="*/ 435332 w 1662706"/>
              <a:gd name="connsiteY9" fmla="*/ 753618 h 1203583"/>
              <a:gd name="connsiteX10" fmla="*/ 383059 w 1662706"/>
              <a:gd name="connsiteY10" fmla="*/ 1174779 h 1203583"/>
              <a:gd name="connsiteX11" fmla="*/ 0 w 1662706"/>
              <a:gd name="connsiteY11" fmla="*/ 1195282 h 1203583"/>
              <a:gd name="connsiteX12" fmla="*/ 29150 w 1662706"/>
              <a:gd name="connsiteY12" fmla="*/ 782754 h 1203583"/>
              <a:gd name="connsiteX13" fmla="*/ 305806 w 1662706"/>
              <a:gd name="connsiteY13" fmla="*/ 204700 h 1203583"/>
              <a:gd name="connsiteX14" fmla="*/ 967170 w 1662706"/>
              <a:gd name="connsiteY14" fmla="*/ 9476 h 1203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662706" h="1203583">
                <a:moveTo>
                  <a:pt x="967170" y="9476"/>
                </a:moveTo>
                <a:cubicBezTo>
                  <a:pt x="1108302" y="12317"/>
                  <a:pt x="1219341" y="114087"/>
                  <a:pt x="1320299" y="206588"/>
                </a:cubicBezTo>
                <a:cubicBezTo>
                  <a:pt x="1421257" y="299090"/>
                  <a:pt x="1515849" y="415337"/>
                  <a:pt x="1572917" y="564485"/>
                </a:cubicBezTo>
                <a:cubicBezTo>
                  <a:pt x="1629985" y="713633"/>
                  <a:pt x="1644396" y="918654"/>
                  <a:pt x="1662706" y="1101474"/>
                </a:cubicBezTo>
                <a:cubicBezTo>
                  <a:pt x="1594175" y="1097759"/>
                  <a:pt x="1563624" y="1116045"/>
                  <a:pt x="1490375" y="1107101"/>
                </a:cubicBezTo>
                <a:cubicBezTo>
                  <a:pt x="1416030" y="1114127"/>
                  <a:pt x="1293573" y="1142735"/>
                  <a:pt x="1259452" y="1142525"/>
                </a:cubicBezTo>
                <a:cubicBezTo>
                  <a:pt x="1247576" y="1071202"/>
                  <a:pt x="1250413" y="832207"/>
                  <a:pt x="1192965" y="723841"/>
                </a:cubicBezTo>
                <a:cubicBezTo>
                  <a:pt x="1135517" y="615475"/>
                  <a:pt x="1004527" y="524495"/>
                  <a:pt x="914761" y="492328"/>
                </a:cubicBezTo>
                <a:cubicBezTo>
                  <a:pt x="824995" y="460161"/>
                  <a:pt x="734273" y="487291"/>
                  <a:pt x="654368" y="530839"/>
                </a:cubicBezTo>
                <a:cubicBezTo>
                  <a:pt x="574463" y="574387"/>
                  <a:pt x="480550" y="646295"/>
                  <a:pt x="435332" y="753618"/>
                </a:cubicBezTo>
                <a:cubicBezTo>
                  <a:pt x="390114" y="860941"/>
                  <a:pt x="382247" y="1032499"/>
                  <a:pt x="383059" y="1174779"/>
                </a:cubicBezTo>
                <a:cubicBezTo>
                  <a:pt x="264424" y="1185670"/>
                  <a:pt x="43000" y="1218923"/>
                  <a:pt x="0" y="1195282"/>
                </a:cubicBezTo>
                <a:cubicBezTo>
                  <a:pt x="3655" y="1083500"/>
                  <a:pt x="9194" y="962674"/>
                  <a:pt x="29150" y="782754"/>
                </a:cubicBezTo>
                <a:cubicBezTo>
                  <a:pt x="48285" y="663971"/>
                  <a:pt x="156870" y="335164"/>
                  <a:pt x="305806" y="204700"/>
                </a:cubicBezTo>
                <a:cubicBezTo>
                  <a:pt x="493177" y="55111"/>
                  <a:pt x="703815" y="-29539"/>
                  <a:pt x="967170" y="9476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1" name="Freeform: Shape 15">
            <a:extLst>
              <a:ext uri="{FF2B5EF4-FFF2-40B4-BE49-F238E27FC236}">
                <a16:creationId xmlns:a16="http://schemas.microsoft.com/office/drawing/2014/main" id="{1000E79A-3611-4030-B6B8-17148245B9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478977">
            <a:off x="7815248" y="856918"/>
            <a:ext cx="740237" cy="724562"/>
          </a:xfrm>
          <a:custGeom>
            <a:avLst/>
            <a:gdLst>
              <a:gd name="connsiteX0" fmla="*/ 2531073 w 4828010"/>
              <a:gd name="connsiteY0" fmla="*/ 0 h 4873559"/>
              <a:gd name="connsiteX1" fmla="*/ 3937963 w 4828010"/>
              <a:gd name="connsiteY1" fmla="*/ 437433 h 4873559"/>
              <a:gd name="connsiteX2" fmla="*/ 4806231 w 4828010"/>
              <a:gd name="connsiteY2" fmla="*/ 1773180 h 4873559"/>
              <a:gd name="connsiteX3" fmla="*/ 4448644 w 4828010"/>
              <a:gd name="connsiteY3" fmla="*/ 3933235 h 4873559"/>
              <a:gd name="connsiteX4" fmla="*/ 3192542 w 4828010"/>
              <a:gd name="connsiteY4" fmla="*/ 4716168 h 4873559"/>
              <a:gd name="connsiteX5" fmla="*/ 937448 w 4828010"/>
              <a:gd name="connsiteY5" fmla="*/ 4547691 h 4873559"/>
              <a:gd name="connsiteX6" fmla="*/ 12348 w 4828010"/>
              <a:gd name="connsiteY6" fmla="*/ 3026750 h 4873559"/>
              <a:gd name="connsiteX7" fmla="*/ 553508 w 4828010"/>
              <a:gd name="connsiteY7" fmla="*/ 740383 h 4873559"/>
              <a:gd name="connsiteX8" fmla="*/ 2531073 w 4828010"/>
              <a:gd name="connsiteY8" fmla="*/ 0 h 4873559"/>
              <a:gd name="connsiteX0" fmla="*/ 2531073 w 4828010"/>
              <a:gd name="connsiteY0" fmla="*/ 0 h 4853896"/>
              <a:gd name="connsiteX1" fmla="*/ 3937963 w 4828010"/>
              <a:gd name="connsiteY1" fmla="*/ 437433 h 4853896"/>
              <a:gd name="connsiteX2" fmla="*/ 4806231 w 4828010"/>
              <a:gd name="connsiteY2" fmla="*/ 1773180 h 4853896"/>
              <a:gd name="connsiteX3" fmla="*/ 4448644 w 4828010"/>
              <a:gd name="connsiteY3" fmla="*/ 3933235 h 4853896"/>
              <a:gd name="connsiteX4" fmla="*/ 3192542 w 4828010"/>
              <a:gd name="connsiteY4" fmla="*/ 4716168 h 4853896"/>
              <a:gd name="connsiteX5" fmla="*/ 1075671 w 4828010"/>
              <a:gd name="connsiteY5" fmla="*/ 4473263 h 4853896"/>
              <a:gd name="connsiteX6" fmla="*/ 12348 w 4828010"/>
              <a:gd name="connsiteY6" fmla="*/ 3026750 h 4853896"/>
              <a:gd name="connsiteX7" fmla="*/ 553508 w 4828010"/>
              <a:gd name="connsiteY7" fmla="*/ 740383 h 4853896"/>
              <a:gd name="connsiteX8" fmla="*/ 2531073 w 4828010"/>
              <a:gd name="connsiteY8" fmla="*/ 0 h 4853896"/>
              <a:gd name="connsiteX0" fmla="*/ 2531073 w 4828010"/>
              <a:gd name="connsiteY0" fmla="*/ 0 h 4852652"/>
              <a:gd name="connsiteX1" fmla="*/ 3937963 w 4828010"/>
              <a:gd name="connsiteY1" fmla="*/ 437433 h 4852652"/>
              <a:gd name="connsiteX2" fmla="*/ 4806231 w 4828010"/>
              <a:gd name="connsiteY2" fmla="*/ 1773180 h 4852652"/>
              <a:gd name="connsiteX3" fmla="*/ 4448644 w 4828010"/>
              <a:gd name="connsiteY3" fmla="*/ 3933235 h 4852652"/>
              <a:gd name="connsiteX4" fmla="*/ 3192542 w 4828010"/>
              <a:gd name="connsiteY4" fmla="*/ 4716168 h 4852652"/>
              <a:gd name="connsiteX5" fmla="*/ 1160732 w 4828010"/>
              <a:gd name="connsiteY5" fmla="*/ 4467947 h 4852652"/>
              <a:gd name="connsiteX6" fmla="*/ 12348 w 4828010"/>
              <a:gd name="connsiteY6" fmla="*/ 3026750 h 4852652"/>
              <a:gd name="connsiteX7" fmla="*/ 553508 w 4828010"/>
              <a:gd name="connsiteY7" fmla="*/ 740383 h 4852652"/>
              <a:gd name="connsiteX8" fmla="*/ 2531073 w 4828010"/>
              <a:gd name="connsiteY8" fmla="*/ 0 h 4852652"/>
              <a:gd name="connsiteX0" fmla="*/ 2531073 w 4828010"/>
              <a:gd name="connsiteY0" fmla="*/ 0 h 4852652"/>
              <a:gd name="connsiteX1" fmla="*/ 3937963 w 4828010"/>
              <a:gd name="connsiteY1" fmla="*/ 437433 h 4852652"/>
              <a:gd name="connsiteX2" fmla="*/ 4806231 w 4828010"/>
              <a:gd name="connsiteY2" fmla="*/ 1773180 h 4852652"/>
              <a:gd name="connsiteX3" fmla="*/ 4448644 w 4828010"/>
              <a:gd name="connsiteY3" fmla="*/ 3933235 h 4852652"/>
              <a:gd name="connsiteX4" fmla="*/ 3192542 w 4828010"/>
              <a:gd name="connsiteY4" fmla="*/ 4716168 h 4852652"/>
              <a:gd name="connsiteX5" fmla="*/ 1160732 w 4828010"/>
              <a:gd name="connsiteY5" fmla="*/ 4467947 h 4852652"/>
              <a:gd name="connsiteX6" fmla="*/ 12348 w 4828010"/>
              <a:gd name="connsiteY6" fmla="*/ 3026750 h 4852652"/>
              <a:gd name="connsiteX7" fmla="*/ 553508 w 4828010"/>
              <a:gd name="connsiteY7" fmla="*/ 740383 h 4852652"/>
              <a:gd name="connsiteX8" fmla="*/ 2531073 w 4828010"/>
              <a:gd name="connsiteY8" fmla="*/ 0 h 4852652"/>
              <a:gd name="connsiteX0" fmla="*/ 2460239 w 4757176"/>
              <a:gd name="connsiteY0" fmla="*/ 0 h 4850182"/>
              <a:gd name="connsiteX1" fmla="*/ 3867129 w 4757176"/>
              <a:gd name="connsiteY1" fmla="*/ 437433 h 4850182"/>
              <a:gd name="connsiteX2" fmla="*/ 4735397 w 4757176"/>
              <a:gd name="connsiteY2" fmla="*/ 1773180 h 4850182"/>
              <a:gd name="connsiteX3" fmla="*/ 4377810 w 4757176"/>
              <a:gd name="connsiteY3" fmla="*/ 3933235 h 4850182"/>
              <a:gd name="connsiteX4" fmla="*/ 3121708 w 4757176"/>
              <a:gd name="connsiteY4" fmla="*/ 4716168 h 4850182"/>
              <a:gd name="connsiteX5" fmla="*/ 1089898 w 4757176"/>
              <a:gd name="connsiteY5" fmla="*/ 4467947 h 4850182"/>
              <a:gd name="connsiteX6" fmla="*/ 15942 w 4757176"/>
              <a:gd name="connsiteY6" fmla="*/ 3101178 h 4850182"/>
              <a:gd name="connsiteX7" fmla="*/ 482674 w 4757176"/>
              <a:gd name="connsiteY7" fmla="*/ 740383 h 4850182"/>
              <a:gd name="connsiteX8" fmla="*/ 2460239 w 4757176"/>
              <a:gd name="connsiteY8" fmla="*/ 0 h 4850182"/>
              <a:gd name="connsiteX0" fmla="*/ 2460239 w 4757176"/>
              <a:gd name="connsiteY0" fmla="*/ 0 h 4850182"/>
              <a:gd name="connsiteX1" fmla="*/ 3867129 w 4757176"/>
              <a:gd name="connsiteY1" fmla="*/ 437433 h 4850182"/>
              <a:gd name="connsiteX2" fmla="*/ 4735397 w 4757176"/>
              <a:gd name="connsiteY2" fmla="*/ 1773180 h 4850182"/>
              <a:gd name="connsiteX3" fmla="*/ 4377810 w 4757176"/>
              <a:gd name="connsiteY3" fmla="*/ 3933235 h 4850182"/>
              <a:gd name="connsiteX4" fmla="*/ 3121708 w 4757176"/>
              <a:gd name="connsiteY4" fmla="*/ 4716168 h 4850182"/>
              <a:gd name="connsiteX5" fmla="*/ 1089898 w 4757176"/>
              <a:gd name="connsiteY5" fmla="*/ 4467947 h 4850182"/>
              <a:gd name="connsiteX6" fmla="*/ 15942 w 4757176"/>
              <a:gd name="connsiteY6" fmla="*/ 3101178 h 4850182"/>
              <a:gd name="connsiteX7" fmla="*/ 482674 w 4757176"/>
              <a:gd name="connsiteY7" fmla="*/ 740383 h 4850182"/>
              <a:gd name="connsiteX8" fmla="*/ 2460239 w 4757176"/>
              <a:gd name="connsiteY8" fmla="*/ 0 h 4850182"/>
              <a:gd name="connsiteX0" fmla="*/ 2484014 w 4780951"/>
              <a:gd name="connsiteY0" fmla="*/ 0 h 4850182"/>
              <a:gd name="connsiteX1" fmla="*/ 3890904 w 4780951"/>
              <a:gd name="connsiteY1" fmla="*/ 437433 h 4850182"/>
              <a:gd name="connsiteX2" fmla="*/ 4759172 w 4780951"/>
              <a:gd name="connsiteY2" fmla="*/ 1773180 h 4850182"/>
              <a:gd name="connsiteX3" fmla="*/ 4401585 w 4780951"/>
              <a:gd name="connsiteY3" fmla="*/ 3933235 h 4850182"/>
              <a:gd name="connsiteX4" fmla="*/ 3145483 w 4780951"/>
              <a:gd name="connsiteY4" fmla="*/ 4716168 h 4850182"/>
              <a:gd name="connsiteX5" fmla="*/ 1113673 w 4780951"/>
              <a:gd name="connsiteY5" fmla="*/ 4467947 h 4850182"/>
              <a:gd name="connsiteX6" fmla="*/ 39717 w 4780951"/>
              <a:gd name="connsiteY6" fmla="*/ 3101178 h 4850182"/>
              <a:gd name="connsiteX7" fmla="*/ 506449 w 4780951"/>
              <a:gd name="connsiteY7" fmla="*/ 740383 h 4850182"/>
              <a:gd name="connsiteX8" fmla="*/ 2484014 w 4780951"/>
              <a:gd name="connsiteY8" fmla="*/ 0 h 4850182"/>
              <a:gd name="connsiteX0" fmla="*/ 2484014 w 4780127"/>
              <a:gd name="connsiteY0" fmla="*/ 0 h 4850182"/>
              <a:gd name="connsiteX1" fmla="*/ 3890904 w 4780127"/>
              <a:gd name="connsiteY1" fmla="*/ 437433 h 4850182"/>
              <a:gd name="connsiteX2" fmla="*/ 4759172 w 4780127"/>
              <a:gd name="connsiteY2" fmla="*/ 1773180 h 4850182"/>
              <a:gd name="connsiteX3" fmla="*/ 4390953 w 4780127"/>
              <a:gd name="connsiteY3" fmla="*/ 3805644 h 4850182"/>
              <a:gd name="connsiteX4" fmla="*/ 3145483 w 4780127"/>
              <a:gd name="connsiteY4" fmla="*/ 4716168 h 4850182"/>
              <a:gd name="connsiteX5" fmla="*/ 1113673 w 4780127"/>
              <a:gd name="connsiteY5" fmla="*/ 4467947 h 4850182"/>
              <a:gd name="connsiteX6" fmla="*/ 39717 w 4780127"/>
              <a:gd name="connsiteY6" fmla="*/ 3101178 h 4850182"/>
              <a:gd name="connsiteX7" fmla="*/ 506449 w 4780127"/>
              <a:gd name="connsiteY7" fmla="*/ 740383 h 4850182"/>
              <a:gd name="connsiteX8" fmla="*/ 2484014 w 4780127"/>
              <a:gd name="connsiteY8" fmla="*/ 0 h 4850182"/>
              <a:gd name="connsiteX0" fmla="*/ 2484014 w 4778010"/>
              <a:gd name="connsiteY0" fmla="*/ 0 h 4846926"/>
              <a:gd name="connsiteX1" fmla="*/ 3890904 w 4778010"/>
              <a:gd name="connsiteY1" fmla="*/ 437433 h 4846926"/>
              <a:gd name="connsiteX2" fmla="*/ 4759172 w 4778010"/>
              <a:gd name="connsiteY2" fmla="*/ 1773180 h 4846926"/>
              <a:gd name="connsiteX3" fmla="*/ 4390953 w 4778010"/>
              <a:gd name="connsiteY3" fmla="*/ 3805644 h 4846926"/>
              <a:gd name="connsiteX4" fmla="*/ 3343914 w 4778010"/>
              <a:gd name="connsiteY4" fmla="*/ 4712128 h 4846926"/>
              <a:gd name="connsiteX5" fmla="*/ 1113673 w 4778010"/>
              <a:gd name="connsiteY5" fmla="*/ 4467947 h 4846926"/>
              <a:gd name="connsiteX6" fmla="*/ 39717 w 4778010"/>
              <a:gd name="connsiteY6" fmla="*/ 3101178 h 4846926"/>
              <a:gd name="connsiteX7" fmla="*/ 506449 w 4778010"/>
              <a:gd name="connsiteY7" fmla="*/ 740383 h 4846926"/>
              <a:gd name="connsiteX8" fmla="*/ 2484014 w 4778010"/>
              <a:gd name="connsiteY8" fmla="*/ 0 h 4846926"/>
              <a:gd name="connsiteX0" fmla="*/ 2484014 w 4782503"/>
              <a:gd name="connsiteY0" fmla="*/ 0 h 4846926"/>
              <a:gd name="connsiteX1" fmla="*/ 3890904 w 4782503"/>
              <a:gd name="connsiteY1" fmla="*/ 437433 h 4846926"/>
              <a:gd name="connsiteX2" fmla="*/ 4759172 w 4782503"/>
              <a:gd name="connsiteY2" fmla="*/ 1773180 h 4846926"/>
              <a:gd name="connsiteX3" fmla="*/ 4450482 w 4782503"/>
              <a:gd name="connsiteY3" fmla="*/ 3688481 h 4846926"/>
              <a:gd name="connsiteX4" fmla="*/ 3343914 w 4782503"/>
              <a:gd name="connsiteY4" fmla="*/ 4712128 h 4846926"/>
              <a:gd name="connsiteX5" fmla="*/ 1113673 w 4782503"/>
              <a:gd name="connsiteY5" fmla="*/ 4467947 h 4846926"/>
              <a:gd name="connsiteX6" fmla="*/ 39717 w 4782503"/>
              <a:gd name="connsiteY6" fmla="*/ 3101178 h 4846926"/>
              <a:gd name="connsiteX7" fmla="*/ 506449 w 4782503"/>
              <a:gd name="connsiteY7" fmla="*/ 740383 h 4846926"/>
              <a:gd name="connsiteX8" fmla="*/ 2484014 w 4782503"/>
              <a:gd name="connsiteY8" fmla="*/ 0 h 4846926"/>
              <a:gd name="connsiteX0" fmla="*/ 2484014 w 4784889"/>
              <a:gd name="connsiteY0" fmla="*/ 0 h 4846926"/>
              <a:gd name="connsiteX1" fmla="*/ 3890904 w 4784889"/>
              <a:gd name="connsiteY1" fmla="*/ 437433 h 4846926"/>
              <a:gd name="connsiteX2" fmla="*/ 4759172 w 4784889"/>
              <a:gd name="connsiteY2" fmla="*/ 1773180 h 4846926"/>
              <a:gd name="connsiteX3" fmla="*/ 4474294 w 4784889"/>
              <a:gd name="connsiteY3" fmla="*/ 3676361 h 4846926"/>
              <a:gd name="connsiteX4" fmla="*/ 3343914 w 4784889"/>
              <a:gd name="connsiteY4" fmla="*/ 4712128 h 4846926"/>
              <a:gd name="connsiteX5" fmla="*/ 1113673 w 4784889"/>
              <a:gd name="connsiteY5" fmla="*/ 4467947 h 4846926"/>
              <a:gd name="connsiteX6" fmla="*/ 39717 w 4784889"/>
              <a:gd name="connsiteY6" fmla="*/ 3101178 h 4846926"/>
              <a:gd name="connsiteX7" fmla="*/ 506449 w 4784889"/>
              <a:gd name="connsiteY7" fmla="*/ 740383 h 4846926"/>
              <a:gd name="connsiteX8" fmla="*/ 2484014 w 4784889"/>
              <a:gd name="connsiteY8" fmla="*/ 0 h 4846926"/>
              <a:gd name="connsiteX0" fmla="*/ 2484014 w 4784889"/>
              <a:gd name="connsiteY0" fmla="*/ 0 h 4860980"/>
              <a:gd name="connsiteX1" fmla="*/ 3890904 w 4784889"/>
              <a:gd name="connsiteY1" fmla="*/ 437433 h 4860980"/>
              <a:gd name="connsiteX2" fmla="*/ 4759172 w 4784889"/>
              <a:gd name="connsiteY2" fmla="*/ 1773180 h 4860980"/>
              <a:gd name="connsiteX3" fmla="*/ 4474294 w 4784889"/>
              <a:gd name="connsiteY3" fmla="*/ 3676361 h 4860980"/>
              <a:gd name="connsiteX4" fmla="*/ 3343914 w 4784889"/>
              <a:gd name="connsiteY4" fmla="*/ 4712128 h 4860980"/>
              <a:gd name="connsiteX5" fmla="*/ 1097799 w 4784889"/>
              <a:gd name="connsiteY5" fmla="*/ 4524510 h 4860980"/>
              <a:gd name="connsiteX6" fmla="*/ 39717 w 4784889"/>
              <a:gd name="connsiteY6" fmla="*/ 3101178 h 4860980"/>
              <a:gd name="connsiteX7" fmla="*/ 506449 w 4784889"/>
              <a:gd name="connsiteY7" fmla="*/ 740383 h 4860980"/>
              <a:gd name="connsiteX8" fmla="*/ 2484014 w 4784889"/>
              <a:gd name="connsiteY8" fmla="*/ 0 h 4860980"/>
              <a:gd name="connsiteX0" fmla="*/ 2484014 w 4783308"/>
              <a:gd name="connsiteY0" fmla="*/ 0 h 4860981"/>
              <a:gd name="connsiteX1" fmla="*/ 3890904 w 4783308"/>
              <a:gd name="connsiteY1" fmla="*/ 437433 h 4860981"/>
              <a:gd name="connsiteX2" fmla="*/ 4759172 w 4783308"/>
              <a:gd name="connsiteY2" fmla="*/ 1773180 h 4860981"/>
              <a:gd name="connsiteX3" fmla="*/ 4474294 w 4783308"/>
              <a:gd name="connsiteY3" fmla="*/ 3676361 h 4860981"/>
              <a:gd name="connsiteX4" fmla="*/ 3443129 w 4783308"/>
              <a:gd name="connsiteY4" fmla="*/ 4712129 h 4860981"/>
              <a:gd name="connsiteX5" fmla="*/ 1097799 w 4783308"/>
              <a:gd name="connsiteY5" fmla="*/ 4524510 h 4860981"/>
              <a:gd name="connsiteX6" fmla="*/ 39717 w 4783308"/>
              <a:gd name="connsiteY6" fmla="*/ 3101178 h 4860981"/>
              <a:gd name="connsiteX7" fmla="*/ 506449 w 4783308"/>
              <a:gd name="connsiteY7" fmla="*/ 740383 h 4860981"/>
              <a:gd name="connsiteX8" fmla="*/ 2484014 w 4783308"/>
              <a:gd name="connsiteY8" fmla="*/ 0 h 4860981"/>
              <a:gd name="connsiteX0" fmla="*/ 2484014 w 4783308"/>
              <a:gd name="connsiteY0" fmla="*/ 0 h 4821502"/>
              <a:gd name="connsiteX1" fmla="*/ 3890904 w 4783308"/>
              <a:gd name="connsiteY1" fmla="*/ 437433 h 4821502"/>
              <a:gd name="connsiteX2" fmla="*/ 4759172 w 4783308"/>
              <a:gd name="connsiteY2" fmla="*/ 1773180 h 4821502"/>
              <a:gd name="connsiteX3" fmla="*/ 4474294 w 4783308"/>
              <a:gd name="connsiteY3" fmla="*/ 3676361 h 4821502"/>
              <a:gd name="connsiteX4" fmla="*/ 3443129 w 4783308"/>
              <a:gd name="connsiteY4" fmla="*/ 4712129 h 4821502"/>
              <a:gd name="connsiteX5" fmla="*/ 1097799 w 4783308"/>
              <a:gd name="connsiteY5" fmla="*/ 4524510 h 4821502"/>
              <a:gd name="connsiteX6" fmla="*/ 39717 w 4783308"/>
              <a:gd name="connsiteY6" fmla="*/ 3101178 h 4821502"/>
              <a:gd name="connsiteX7" fmla="*/ 506449 w 4783308"/>
              <a:gd name="connsiteY7" fmla="*/ 740383 h 4821502"/>
              <a:gd name="connsiteX8" fmla="*/ 2484014 w 4783308"/>
              <a:gd name="connsiteY8" fmla="*/ 0 h 4821502"/>
              <a:gd name="connsiteX0" fmla="*/ 2484014 w 4783308"/>
              <a:gd name="connsiteY0" fmla="*/ 0 h 4821502"/>
              <a:gd name="connsiteX1" fmla="*/ 3890904 w 4783308"/>
              <a:gd name="connsiteY1" fmla="*/ 437433 h 4821502"/>
              <a:gd name="connsiteX2" fmla="*/ 4759172 w 4783308"/>
              <a:gd name="connsiteY2" fmla="*/ 1773180 h 4821502"/>
              <a:gd name="connsiteX3" fmla="*/ 4474294 w 4783308"/>
              <a:gd name="connsiteY3" fmla="*/ 3676361 h 4821502"/>
              <a:gd name="connsiteX4" fmla="*/ 3443129 w 4783308"/>
              <a:gd name="connsiteY4" fmla="*/ 4712129 h 4821502"/>
              <a:gd name="connsiteX5" fmla="*/ 1097799 w 4783308"/>
              <a:gd name="connsiteY5" fmla="*/ 4524510 h 4821502"/>
              <a:gd name="connsiteX6" fmla="*/ 39717 w 4783308"/>
              <a:gd name="connsiteY6" fmla="*/ 3101178 h 4821502"/>
              <a:gd name="connsiteX7" fmla="*/ 506449 w 4783308"/>
              <a:gd name="connsiteY7" fmla="*/ 740383 h 4821502"/>
              <a:gd name="connsiteX8" fmla="*/ 2484014 w 4783308"/>
              <a:gd name="connsiteY8" fmla="*/ 0 h 4821502"/>
              <a:gd name="connsiteX0" fmla="*/ 2532073 w 4784141"/>
              <a:gd name="connsiteY0" fmla="*/ 0 h 4773425"/>
              <a:gd name="connsiteX1" fmla="*/ 3891737 w 4784141"/>
              <a:gd name="connsiteY1" fmla="*/ 389356 h 4773425"/>
              <a:gd name="connsiteX2" fmla="*/ 4760005 w 4784141"/>
              <a:gd name="connsiteY2" fmla="*/ 1725103 h 4773425"/>
              <a:gd name="connsiteX3" fmla="*/ 4475127 w 4784141"/>
              <a:gd name="connsiteY3" fmla="*/ 3628284 h 4773425"/>
              <a:gd name="connsiteX4" fmla="*/ 3443962 w 4784141"/>
              <a:gd name="connsiteY4" fmla="*/ 4664052 h 4773425"/>
              <a:gd name="connsiteX5" fmla="*/ 1098632 w 4784141"/>
              <a:gd name="connsiteY5" fmla="*/ 4476433 h 4773425"/>
              <a:gd name="connsiteX6" fmla="*/ 40550 w 4784141"/>
              <a:gd name="connsiteY6" fmla="*/ 3053101 h 4773425"/>
              <a:gd name="connsiteX7" fmla="*/ 507282 w 4784141"/>
              <a:gd name="connsiteY7" fmla="*/ 692306 h 4773425"/>
              <a:gd name="connsiteX8" fmla="*/ 2532073 w 4784141"/>
              <a:gd name="connsiteY8" fmla="*/ 0 h 4773425"/>
              <a:gd name="connsiteX0" fmla="*/ 2532073 w 4784141"/>
              <a:gd name="connsiteY0" fmla="*/ 491 h 4773916"/>
              <a:gd name="connsiteX1" fmla="*/ 3891737 w 4784141"/>
              <a:gd name="connsiteY1" fmla="*/ 389847 h 4773916"/>
              <a:gd name="connsiteX2" fmla="*/ 4760005 w 4784141"/>
              <a:gd name="connsiteY2" fmla="*/ 1725594 h 4773916"/>
              <a:gd name="connsiteX3" fmla="*/ 4475127 w 4784141"/>
              <a:gd name="connsiteY3" fmla="*/ 3628775 h 4773916"/>
              <a:gd name="connsiteX4" fmla="*/ 3443962 w 4784141"/>
              <a:gd name="connsiteY4" fmla="*/ 4664543 h 4773916"/>
              <a:gd name="connsiteX5" fmla="*/ 1098632 w 4784141"/>
              <a:gd name="connsiteY5" fmla="*/ 4476924 h 4773916"/>
              <a:gd name="connsiteX6" fmla="*/ 40550 w 4784141"/>
              <a:gd name="connsiteY6" fmla="*/ 3053592 h 4773916"/>
              <a:gd name="connsiteX7" fmla="*/ 507282 w 4784141"/>
              <a:gd name="connsiteY7" fmla="*/ 692797 h 4773916"/>
              <a:gd name="connsiteX8" fmla="*/ 2532073 w 4784141"/>
              <a:gd name="connsiteY8" fmla="*/ 491 h 4773916"/>
              <a:gd name="connsiteX0" fmla="*/ 2532073 w 4784141"/>
              <a:gd name="connsiteY0" fmla="*/ 491 h 4773916"/>
              <a:gd name="connsiteX1" fmla="*/ 3891737 w 4784141"/>
              <a:gd name="connsiteY1" fmla="*/ 389847 h 4773916"/>
              <a:gd name="connsiteX2" fmla="*/ 4760005 w 4784141"/>
              <a:gd name="connsiteY2" fmla="*/ 1725594 h 4773916"/>
              <a:gd name="connsiteX3" fmla="*/ 4475127 w 4784141"/>
              <a:gd name="connsiteY3" fmla="*/ 3628775 h 4773916"/>
              <a:gd name="connsiteX4" fmla="*/ 3443962 w 4784141"/>
              <a:gd name="connsiteY4" fmla="*/ 4664543 h 4773916"/>
              <a:gd name="connsiteX5" fmla="*/ 1098632 w 4784141"/>
              <a:gd name="connsiteY5" fmla="*/ 4476924 h 4773916"/>
              <a:gd name="connsiteX6" fmla="*/ 40550 w 4784141"/>
              <a:gd name="connsiteY6" fmla="*/ 3053592 h 4773916"/>
              <a:gd name="connsiteX7" fmla="*/ 507282 w 4784141"/>
              <a:gd name="connsiteY7" fmla="*/ 692797 h 4773916"/>
              <a:gd name="connsiteX8" fmla="*/ 2532073 w 4784141"/>
              <a:gd name="connsiteY8" fmla="*/ 491 h 4773916"/>
              <a:gd name="connsiteX0" fmla="*/ 2558783 w 4784614"/>
              <a:gd name="connsiteY0" fmla="*/ 525 h 4757924"/>
              <a:gd name="connsiteX1" fmla="*/ 3892210 w 4784614"/>
              <a:gd name="connsiteY1" fmla="*/ 373855 h 4757924"/>
              <a:gd name="connsiteX2" fmla="*/ 4760478 w 4784614"/>
              <a:gd name="connsiteY2" fmla="*/ 1709602 h 4757924"/>
              <a:gd name="connsiteX3" fmla="*/ 4475600 w 4784614"/>
              <a:gd name="connsiteY3" fmla="*/ 3612783 h 4757924"/>
              <a:gd name="connsiteX4" fmla="*/ 3444435 w 4784614"/>
              <a:gd name="connsiteY4" fmla="*/ 4648551 h 4757924"/>
              <a:gd name="connsiteX5" fmla="*/ 1099105 w 4784614"/>
              <a:gd name="connsiteY5" fmla="*/ 4460932 h 4757924"/>
              <a:gd name="connsiteX6" fmla="*/ 41023 w 4784614"/>
              <a:gd name="connsiteY6" fmla="*/ 3037600 h 4757924"/>
              <a:gd name="connsiteX7" fmla="*/ 507755 w 4784614"/>
              <a:gd name="connsiteY7" fmla="*/ 676805 h 4757924"/>
              <a:gd name="connsiteX8" fmla="*/ 2558783 w 4784614"/>
              <a:gd name="connsiteY8" fmla="*/ 525 h 4757924"/>
              <a:gd name="connsiteX0" fmla="*/ 2558783 w 4784614"/>
              <a:gd name="connsiteY0" fmla="*/ 408 h 4757807"/>
              <a:gd name="connsiteX1" fmla="*/ 3907953 w 4784614"/>
              <a:gd name="connsiteY1" fmla="*/ 443183 h 4757807"/>
              <a:gd name="connsiteX2" fmla="*/ 4760478 w 4784614"/>
              <a:gd name="connsiteY2" fmla="*/ 1709485 h 4757807"/>
              <a:gd name="connsiteX3" fmla="*/ 4475600 w 4784614"/>
              <a:gd name="connsiteY3" fmla="*/ 3612666 h 4757807"/>
              <a:gd name="connsiteX4" fmla="*/ 3444435 w 4784614"/>
              <a:gd name="connsiteY4" fmla="*/ 4648434 h 4757807"/>
              <a:gd name="connsiteX5" fmla="*/ 1099105 w 4784614"/>
              <a:gd name="connsiteY5" fmla="*/ 4460815 h 4757807"/>
              <a:gd name="connsiteX6" fmla="*/ 41023 w 4784614"/>
              <a:gd name="connsiteY6" fmla="*/ 3037483 h 4757807"/>
              <a:gd name="connsiteX7" fmla="*/ 507755 w 4784614"/>
              <a:gd name="connsiteY7" fmla="*/ 676688 h 4757807"/>
              <a:gd name="connsiteX8" fmla="*/ 2558783 w 4784614"/>
              <a:gd name="connsiteY8" fmla="*/ 408 h 4757807"/>
              <a:gd name="connsiteX0" fmla="*/ 2675744 w 4786788"/>
              <a:gd name="connsiteY0" fmla="*/ 250 h 4954478"/>
              <a:gd name="connsiteX1" fmla="*/ 3910127 w 4786788"/>
              <a:gd name="connsiteY1" fmla="*/ 639854 h 4954478"/>
              <a:gd name="connsiteX2" fmla="*/ 4762652 w 4786788"/>
              <a:gd name="connsiteY2" fmla="*/ 1906156 h 4954478"/>
              <a:gd name="connsiteX3" fmla="*/ 4477774 w 4786788"/>
              <a:gd name="connsiteY3" fmla="*/ 3809337 h 4954478"/>
              <a:gd name="connsiteX4" fmla="*/ 3446609 w 4786788"/>
              <a:gd name="connsiteY4" fmla="*/ 4845105 h 4954478"/>
              <a:gd name="connsiteX5" fmla="*/ 1101279 w 4786788"/>
              <a:gd name="connsiteY5" fmla="*/ 4657486 h 4954478"/>
              <a:gd name="connsiteX6" fmla="*/ 43197 w 4786788"/>
              <a:gd name="connsiteY6" fmla="*/ 3234154 h 4954478"/>
              <a:gd name="connsiteX7" fmla="*/ 509929 w 4786788"/>
              <a:gd name="connsiteY7" fmla="*/ 873359 h 4954478"/>
              <a:gd name="connsiteX8" fmla="*/ 2675744 w 4786788"/>
              <a:gd name="connsiteY8" fmla="*/ 250 h 4954478"/>
              <a:gd name="connsiteX0" fmla="*/ 2675744 w 4786788"/>
              <a:gd name="connsiteY0" fmla="*/ 250 h 4954478"/>
              <a:gd name="connsiteX1" fmla="*/ 3910127 w 4786788"/>
              <a:gd name="connsiteY1" fmla="*/ 639854 h 4954478"/>
              <a:gd name="connsiteX2" fmla="*/ 4762652 w 4786788"/>
              <a:gd name="connsiteY2" fmla="*/ 1906156 h 4954478"/>
              <a:gd name="connsiteX3" fmla="*/ 4477774 w 4786788"/>
              <a:gd name="connsiteY3" fmla="*/ 3809337 h 4954478"/>
              <a:gd name="connsiteX4" fmla="*/ 3446609 w 4786788"/>
              <a:gd name="connsiteY4" fmla="*/ 4845105 h 4954478"/>
              <a:gd name="connsiteX5" fmla="*/ 1101279 w 4786788"/>
              <a:gd name="connsiteY5" fmla="*/ 4657486 h 4954478"/>
              <a:gd name="connsiteX6" fmla="*/ 43197 w 4786788"/>
              <a:gd name="connsiteY6" fmla="*/ 3234154 h 4954478"/>
              <a:gd name="connsiteX7" fmla="*/ 509929 w 4786788"/>
              <a:gd name="connsiteY7" fmla="*/ 873359 h 4954478"/>
              <a:gd name="connsiteX8" fmla="*/ 2675744 w 4786788"/>
              <a:gd name="connsiteY8" fmla="*/ 250 h 4954478"/>
              <a:gd name="connsiteX0" fmla="*/ 2675744 w 4786788"/>
              <a:gd name="connsiteY0" fmla="*/ 290 h 4954518"/>
              <a:gd name="connsiteX1" fmla="*/ 3910127 w 4786788"/>
              <a:gd name="connsiteY1" fmla="*/ 639894 h 4954518"/>
              <a:gd name="connsiteX2" fmla="*/ 4762652 w 4786788"/>
              <a:gd name="connsiteY2" fmla="*/ 1906196 h 4954518"/>
              <a:gd name="connsiteX3" fmla="*/ 4477774 w 4786788"/>
              <a:gd name="connsiteY3" fmla="*/ 3809377 h 4954518"/>
              <a:gd name="connsiteX4" fmla="*/ 3446609 w 4786788"/>
              <a:gd name="connsiteY4" fmla="*/ 4845145 h 4954518"/>
              <a:gd name="connsiteX5" fmla="*/ 1101279 w 4786788"/>
              <a:gd name="connsiteY5" fmla="*/ 4657526 h 4954518"/>
              <a:gd name="connsiteX6" fmla="*/ 43197 w 4786788"/>
              <a:gd name="connsiteY6" fmla="*/ 3234194 h 4954518"/>
              <a:gd name="connsiteX7" fmla="*/ 509929 w 4786788"/>
              <a:gd name="connsiteY7" fmla="*/ 873399 h 4954518"/>
              <a:gd name="connsiteX8" fmla="*/ 2675744 w 4786788"/>
              <a:gd name="connsiteY8" fmla="*/ 290 h 4954518"/>
              <a:gd name="connsiteX0" fmla="*/ 2675744 w 4786788"/>
              <a:gd name="connsiteY0" fmla="*/ 326 h 4954554"/>
              <a:gd name="connsiteX1" fmla="*/ 3990884 w 4786788"/>
              <a:gd name="connsiteY1" fmla="*/ 591130 h 4954554"/>
              <a:gd name="connsiteX2" fmla="*/ 4762652 w 4786788"/>
              <a:gd name="connsiteY2" fmla="*/ 1906232 h 4954554"/>
              <a:gd name="connsiteX3" fmla="*/ 4477774 w 4786788"/>
              <a:gd name="connsiteY3" fmla="*/ 3809413 h 4954554"/>
              <a:gd name="connsiteX4" fmla="*/ 3446609 w 4786788"/>
              <a:gd name="connsiteY4" fmla="*/ 4845181 h 4954554"/>
              <a:gd name="connsiteX5" fmla="*/ 1101279 w 4786788"/>
              <a:gd name="connsiteY5" fmla="*/ 4657562 h 4954554"/>
              <a:gd name="connsiteX6" fmla="*/ 43197 w 4786788"/>
              <a:gd name="connsiteY6" fmla="*/ 3234230 h 4954554"/>
              <a:gd name="connsiteX7" fmla="*/ 509929 w 4786788"/>
              <a:gd name="connsiteY7" fmla="*/ 873435 h 4954554"/>
              <a:gd name="connsiteX8" fmla="*/ 2675744 w 4786788"/>
              <a:gd name="connsiteY8" fmla="*/ 326 h 4954554"/>
              <a:gd name="connsiteX0" fmla="*/ 2662196 w 4773240"/>
              <a:gd name="connsiteY0" fmla="*/ 326 h 4954554"/>
              <a:gd name="connsiteX1" fmla="*/ 3977336 w 4773240"/>
              <a:gd name="connsiteY1" fmla="*/ 591130 h 4954554"/>
              <a:gd name="connsiteX2" fmla="*/ 4749104 w 4773240"/>
              <a:gd name="connsiteY2" fmla="*/ 1906232 h 4954554"/>
              <a:gd name="connsiteX3" fmla="*/ 4464226 w 4773240"/>
              <a:gd name="connsiteY3" fmla="*/ 3809413 h 4954554"/>
              <a:gd name="connsiteX4" fmla="*/ 3433061 w 4773240"/>
              <a:gd name="connsiteY4" fmla="*/ 4845181 h 4954554"/>
              <a:gd name="connsiteX5" fmla="*/ 1087731 w 4773240"/>
              <a:gd name="connsiteY5" fmla="*/ 4657562 h 4954554"/>
              <a:gd name="connsiteX6" fmla="*/ 29649 w 4773240"/>
              <a:gd name="connsiteY6" fmla="*/ 3234230 h 4954554"/>
              <a:gd name="connsiteX7" fmla="*/ 640977 w 4773240"/>
              <a:gd name="connsiteY7" fmla="*/ 730117 h 4954554"/>
              <a:gd name="connsiteX8" fmla="*/ 2662196 w 4773240"/>
              <a:gd name="connsiteY8" fmla="*/ 326 h 4954554"/>
              <a:gd name="connsiteX0" fmla="*/ 2664762 w 4775806"/>
              <a:gd name="connsiteY0" fmla="*/ 326 h 4954554"/>
              <a:gd name="connsiteX1" fmla="*/ 3979902 w 4775806"/>
              <a:gd name="connsiteY1" fmla="*/ 591130 h 4954554"/>
              <a:gd name="connsiteX2" fmla="*/ 4751670 w 4775806"/>
              <a:gd name="connsiteY2" fmla="*/ 1906232 h 4954554"/>
              <a:gd name="connsiteX3" fmla="*/ 4466792 w 4775806"/>
              <a:gd name="connsiteY3" fmla="*/ 3809413 h 4954554"/>
              <a:gd name="connsiteX4" fmla="*/ 3435627 w 4775806"/>
              <a:gd name="connsiteY4" fmla="*/ 4845181 h 4954554"/>
              <a:gd name="connsiteX5" fmla="*/ 1090297 w 4775806"/>
              <a:gd name="connsiteY5" fmla="*/ 4657562 h 4954554"/>
              <a:gd name="connsiteX6" fmla="*/ 32215 w 4775806"/>
              <a:gd name="connsiteY6" fmla="*/ 3234230 h 4954554"/>
              <a:gd name="connsiteX7" fmla="*/ 607899 w 4775806"/>
              <a:gd name="connsiteY7" fmla="*/ 806182 h 4954554"/>
              <a:gd name="connsiteX8" fmla="*/ 2664762 w 4775806"/>
              <a:gd name="connsiteY8" fmla="*/ 326 h 4954554"/>
              <a:gd name="connsiteX0" fmla="*/ 2673549 w 4784593"/>
              <a:gd name="connsiteY0" fmla="*/ 326 h 4954554"/>
              <a:gd name="connsiteX1" fmla="*/ 3988689 w 4784593"/>
              <a:gd name="connsiteY1" fmla="*/ 591130 h 4954554"/>
              <a:gd name="connsiteX2" fmla="*/ 4760457 w 4784593"/>
              <a:gd name="connsiteY2" fmla="*/ 1906232 h 4954554"/>
              <a:gd name="connsiteX3" fmla="*/ 4475579 w 4784593"/>
              <a:gd name="connsiteY3" fmla="*/ 3809413 h 4954554"/>
              <a:gd name="connsiteX4" fmla="*/ 3444414 w 4784593"/>
              <a:gd name="connsiteY4" fmla="*/ 4845181 h 4954554"/>
              <a:gd name="connsiteX5" fmla="*/ 1099084 w 4784593"/>
              <a:gd name="connsiteY5" fmla="*/ 4657562 h 4954554"/>
              <a:gd name="connsiteX6" fmla="*/ 41002 w 4784593"/>
              <a:gd name="connsiteY6" fmla="*/ 3234230 h 4954554"/>
              <a:gd name="connsiteX7" fmla="*/ 616686 w 4784593"/>
              <a:gd name="connsiteY7" fmla="*/ 806182 h 4954554"/>
              <a:gd name="connsiteX8" fmla="*/ 2673549 w 4784593"/>
              <a:gd name="connsiteY8" fmla="*/ 326 h 4954554"/>
              <a:gd name="connsiteX0" fmla="*/ 2649000 w 4760044"/>
              <a:gd name="connsiteY0" fmla="*/ 326 h 4964273"/>
              <a:gd name="connsiteX1" fmla="*/ 3964140 w 4760044"/>
              <a:gd name="connsiteY1" fmla="*/ 591130 h 4964273"/>
              <a:gd name="connsiteX2" fmla="*/ 4735908 w 4760044"/>
              <a:gd name="connsiteY2" fmla="*/ 1906232 h 4964273"/>
              <a:gd name="connsiteX3" fmla="*/ 4451030 w 4760044"/>
              <a:gd name="connsiteY3" fmla="*/ 3809413 h 4964273"/>
              <a:gd name="connsiteX4" fmla="*/ 3419865 w 4760044"/>
              <a:gd name="connsiteY4" fmla="*/ 4845181 h 4964273"/>
              <a:gd name="connsiteX5" fmla="*/ 1074535 w 4760044"/>
              <a:gd name="connsiteY5" fmla="*/ 4657562 h 4964273"/>
              <a:gd name="connsiteX6" fmla="*/ 33359 w 4760044"/>
              <a:gd name="connsiteY6" fmla="*/ 2995991 h 4964273"/>
              <a:gd name="connsiteX7" fmla="*/ 592137 w 4760044"/>
              <a:gd name="connsiteY7" fmla="*/ 806182 h 4964273"/>
              <a:gd name="connsiteX8" fmla="*/ 2649000 w 4760044"/>
              <a:gd name="connsiteY8" fmla="*/ 326 h 4964273"/>
              <a:gd name="connsiteX0" fmla="*/ 2649000 w 4854502"/>
              <a:gd name="connsiteY0" fmla="*/ 326 h 4679289"/>
              <a:gd name="connsiteX1" fmla="*/ 3964140 w 4854502"/>
              <a:gd name="connsiteY1" fmla="*/ 591130 h 4679289"/>
              <a:gd name="connsiteX2" fmla="*/ 4735908 w 4854502"/>
              <a:gd name="connsiteY2" fmla="*/ 1906232 h 4679289"/>
              <a:gd name="connsiteX3" fmla="*/ 4451030 w 4854502"/>
              <a:gd name="connsiteY3" fmla="*/ 3809413 h 4679289"/>
              <a:gd name="connsiteX4" fmla="*/ 1074535 w 4854502"/>
              <a:gd name="connsiteY4" fmla="*/ 4657562 h 4679289"/>
              <a:gd name="connsiteX5" fmla="*/ 33359 w 4854502"/>
              <a:gd name="connsiteY5" fmla="*/ 2995991 h 4679289"/>
              <a:gd name="connsiteX6" fmla="*/ 592137 w 4854502"/>
              <a:gd name="connsiteY6" fmla="*/ 806182 h 4679289"/>
              <a:gd name="connsiteX7" fmla="*/ 2649000 w 4854502"/>
              <a:gd name="connsiteY7" fmla="*/ 326 h 4679289"/>
              <a:gd name="connsiteX0" fmla="*/ 2615635 w 4821137"/>
              <a:gd name="connsiteY0" fmla="*/ 326 h 4679289"/>
              <a:gd name="connsiteX1" fmla="*/ 3930775 w 4821137"/>
              <a:gd name="connsiteY1" fmla="*/ 591130 h 4679289"/>
              <a:gd name="connsiteX2" fmla="*/ 4702543 w 4821137"/>
              <a:gd name="connsiteY2" fmla="*/ 1906232 h 4679289"/>
              <a:gd name="connsiteX3" fmla="*/ 4417665 w 4821137"/>
              <a:gd name="connsiteY3" fmla="*/ 3809413 h 4679289"/>
              <a:gd name="connsiteX4" fmla="*/ 1041170 w 4821137"/>
              <a:gd name="connsiteY4" fmla="*/ 4657562 h 4679289"/>
              <a:gd name="connsiteX5" fmla="*/ -6 w 4821137"/>
              <a:gd name="connsiteY5" fmla="*/ 2995991 h 4679289"/>
              <a:gd name="connsiteX6" fmla="*/ 2615635 w 4821137"/>
              <a:gd name="connsiteY6" fmla="*/ 326 h 4679289"/>
              <a:gd name="connsiteX0" fmla="*/ 1273592 w 4821137"/>
              <a:gd name="connsiteY0" fmla="*/ 509 h 4538208"/>
              <a:gd name="connsiteX1" fmla="*/ 3930775 w 4821137"/>
              <a:gd name="connsiteY1" fmla="*/ 450049 h 4538208"/>
              <a:gd name="connsiteX2" fmla="*/ 4702543 w 4821137"/>
              <a:gd name="connsiteY2" fmla="*/ 1765151 h 4538208"/>
              <a:gd name="connsiteX3" fmla="*/ 4417665 w 4821137"/>
              <a:gd name="connsiteY3" fmla="*/ 3668332 h 4538208"/>
              <a:gd name="connsiteX4" fmla="*/ 1041170 w 4821137"/>
              <a:gd name="connsiteY4" fmla="*/ 4516481 h 4538208"/>
              <a:gd name="connsiteX5" fmla="*/ -6 w 4821137"/>
              <a:gd name="connsiteY5" fmla="*/ 2854910 h 4538208"/>
              <a:gd name="connsiteX6" fmla="*/ 1273592 w 4821137"/>
              <a:gd name="connsiteY6" fmla="*/ 509 h 4538208"/>
              <a:gd name="connsiteX0" fmla="*/ 1273592 w 4748056"/>
              <a:gd name="connsiteY0" fmla="*/ 509 h 4616908"/>
              <a:gd name="connsiteX1" fmla="*/ 3930775 w 4748056"/>
              <a:gd name="connsiteY1" fmla="*/ 450049 h 4616908"/>
              <a:gd name="connsiteX2" fmla="*/ 4702543 w 4748056"/>
              <a:gd name="connsiteY2" fmla="*/ 1765151 h 4616908"/>
              <a:gd name="connsiteX3" fmla="*/ 4205529 w 4748056"/>
              <a:gd name="connsiteY3" fmla="*/ 4141576 h 4616908"/>
              <a:gd name="connsiteX4" fmla="*/ 1041170 w 4748056"/>
              <a:gd name="connsiteY4" fmla="*/ 4516481 h 4616908"/>
              <a:gd name="connsiteX5" fmla="*/ -6 w 4748056"/>
              <a:gd name="connsiteY5" fmla="*/ 2854910 h 4616908"/>
              <a:gd name="connsiteX6" fmla="*/ 1273592 w 4748056"/>
              <a:gd name="connsiteY6" fmla="*/ 509 h 4616908"/>
              <a:gd name="connsiteX0" fmla="*/ 1273592 w 4733640"/>
              <a:gd name="connsiteY0" fmla="*/ 509 h 4686390"/>
              <a:gd name="connsiteX1" fmla="*/ 3930775 w 4733640"/>
              <a:gd name="connsiteY1" fmla="*/ 450049 h 4686390"/>
              <a:gd name="connsiteX2" fmla="*/ 4702543 w 4733640"/>
              <a:gd name="connsiteY2" fmla="*/ 1765151 h 4686390"/>
              <a:gd name="connsiteX3" fmla="*/ 4205529 w 4733640"/>
              <a:gd name="connsiteY3" fmla="*/ 4141576 h 4686390"/>
              <a:gd name="connsiteX4" fmla="*/ 1606488 w 4733640"/>
              <a:gd name="connsiteY4" fmla="*/ 4600718 h 4686390"/>
              <a:gd name="connsiteX5" fmla="*/ -6 w 4733640"/>
              <a:gd name="connsiteY5" fmla="*/ 2854910 h 4686390"/>
              <a:gd name="connsiteX6" fmla="*/ 1273592 w 4733640"/>
              <a:gd name="connsiteY6" fmla="*/ 509 h 4686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733640" h="4686390">
                <a:moveTo>
                  <a:pt x="1273592" y="509"/>
                </a:moveTo>
                <a:cubicBezTo>
                  <a:pt x="1815358" y="-12501"/>
                  <a:pt x="3597772" y="225275"/>
                  <a:pt x="3930775" y="450049"/>
                </a:cubicBezTo>
                <a:cubicBezTo>
                  <a:pt x="4347970" y="891935"/>
                  <a:pt x="4462255" y="1014360"/>
                  <a:pt x="4702543" y="1765151"/>
                </a:cubicBezTo>
                <a:cubicBezTo>
                  <a:pt x="4787656" y="2347784"/>
                  <a:pt x="4721538" y="3668982"/>
                  <a:pt x="4205529" y="4141576"/>
                </a:cubicBezTo>
                <a:cubicBezTo>
                  <a:pt x="3689520" y="4614170"/>
                  <a:pt x="2307410" y="4815162"/>
                  <a:pt x="1606488" y="4600718"/>
                </a:cubicBezTo>
                <a:cubicBezTo>
                  <a:pt x="905566" y="4386274"/>
                  <a:pt x="111831" y="3484145"/>
                  <a:pt x="-6" y="2854910"/>
                </a:cubicBezTo>
                <a:cubicBezTo>
                  <a:pt x="262405" y="2078704"/>
                  <a:pt x="618462" y="401319"/>
                  <a:pt x="1273592" y="50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3" name="Freeform: Shape 17">
            <a:extLst>
              <a:ext uri="{FF2B5EF4-FFF2-40B4-BE49-F238E27FC236}">
                <a16:creationId xmlns:a16="http://schemas.microsoft.com/office/drawing/2014/main" id="{E919293C-625F-0F25-7582-96F81249E3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3292771">
            <a:off x="15848331" y="-663068"/>
            <a:ext cx="2510856" cy="2347672"/>
          </a:xfrm>
          <a:custGeom>
            <a:avLst/>
            <a:gdLst>
              <a:gd name="connsiteX0" fmla="*/ 1255755 w 1255755"/>
              <a:gd name="connsiteY0" fmla="*/ 385218 h 1173836"/>
              <a:gd name="connsiteX1" fmla="*/ 365831 w 1255755"/>
              <a:gd name="connsiteY1" fmla="*/ 1173836 h 1173836"/>
              <a:gd name="connsiteX2" fmla="*/ 329676 w 1255755"/>
              <a:gd name="connsiteY2" fmla="*/ 1139254 h 1173836"/>
              <a:gd name="connsiteX3" fmla="*/ 48865 w 1255755"/>
              <a:gd name="connsiteY3" fmla="*/ 740502 h 1173836"/>
              <a:gd name="connsiteX4" fmla="*/ 79173 w 1255755"/>
              <a:gd name="connsiteY4" fmla="*/ 0 h 1173836"/>
              <a:gd name="connsiteX5" fmla="*/ 1118536 w 1255755"/>
              <a:gd name="connsiteY5" fmla="*/ 310268 h 1173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55755" h="1173836">
                <a:moveTo>
                  <a:pt x="1255755" y="385218"/>
                </a:moveTo>
                <a:lnTo>
                  <a:pt x="365831" y="1173836"/>
                </a:lnTo>
                <a:lnTo>
                  <a:pt x="329676" y="1139254"/>
                </a:lnTo>
                <a:cubicBezTo>
                  <a:pt x="184580" y="996948"/>
                  <a:pt x="152717" y="936388"/>
                  <a:pt x="48865" y="740502"/>
                </a:cubicBezTo>
                <a:cubicBezTo>
                  <a:pt x="-58562" y="527670"/>
                  <a:pt x="38779" y="101488"/>
                  <a:pt x="79173" y="0"/>
                </a:cubicBezTo>
                <a:cubicBezTo>
                  <a:pt x="285025" y="58693"/>
                  <a:pt x="757596" y="137240"/>
                  <a:pt x="1118536" y="310268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5" name="Freeform: Shape 19">
            <a:extLst>
              <a:ext uri="{FF2B5EF4-FFF2-40B4-BE49-F238E27FC236}">
                <a16:creationId xmlns:a16="http://schemas.microsoft.com/office/drawing/2014/main" id="{932AC9DF-D30C-D152-1FC9-298544E5F8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8066692" flipH="1" flipV="1">
            <a:off x="-310791" y="3102216"/>
            <a:ext cx="2330026" cy="2936499"/>
          </a:xfrm>
          <a:custGeom>
            <a:avLst/>
            <a:gdLst>
              <a:gd name="connsiteX0" fmla="*/ 1004921 w 1165013"/>
              <a:gd name="connsiteY0" fmla="*/ 0 h 1468632"/>
              <a:gd name="connsiteX1" fmla="*/ 1127607 w 1165013"/>
              <a:gd name="connsiteY1" fmla="*/ 601856 h 1468632"/>
              <a:gd name="connsiteX2" fmla="*/ 1164992 w 1165013"/>
              <a:gd name="connsiteY2" fmla="*/ 913920 h 1468632"/>
              <a:gd name="connsiteX3" fmla="*/ 1029152 w 1165013"/>
              <a:gd name="connsiteY3" fmla="*/ 1295618 h 1468632"/>
              <a:gd name="connsiteX4" fmla="*/ 735765 w 1165013"/>
              <a:gd name="connsiteY4" fmla="*/ 1454250 h 1468632"/>
              <a:gd name="connsiteX5" fmla="*/ 279407 w 1165013"/>
              <a:gd name="connsiteY5" fmla="*/ 1406860 h 1468632"/>
              <a:gd name="connsiteX6" fmla="*/ 59400 w 1165013"/>
              <a:gd name="connsiteY6" fmla="*/ 974092 h 1468632"/>
              <a:gd name="connsiteX7" fmla="*/ 3062 w 1165013"/>
              <a:gd name="connsiteY7" fmla="*/ 722165 h 1468632"/>
              <a:gd name="connsiteX8" fmla="*/ 0 w 1165013"/>
              <a:gd name="connsiteY8" fmla="*/ 707229 h 1468632"/>
              <a:gd name="connsiteX9" fmla="*/ 246541 w 1165013"/>
              <a:gd name="connsiteY9" fmla="*/ 465419 h 1468632"/>
              <a:gd name="connsiteX10" fmla="*/ 252602 w 1165013"/>
              <a:gd name="connsiteY10" fmla="*/ 472419 h 1468632"/>
              <a:gd name="connsiteX11" fmla="*/ 629072 w 1165013"/>
              <a:gd name="connsiteY11" fmla="*/ 965282 h 1468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65013" h="1468632">
                <a:moveTo>
                  <a:pt x="1004921" y="0"/>
                </a:moveTo>
                <a:cubicBezTo>
                  <a:pt x="1055419" y="254754"/>
                  <a:pt x="1103259" y="367035"/>
                  <a:pt x="1127607" y="601856"/>
                </a:cubicBezTo>
                <a:lnTo>
                  <a:pt x="1164992" y="913920"/>
                </a:lnTo>
                <a:cubicBezTo>
                  <a:pt x="1165934" y="1121761"/>
                  <a:pt x="1136859" y="1174491"/>
                  <a:pt x="1029152" y="1295618"/>
                </a:cubicBezTo>
                <a:cubicBezTo>
                  <a:pt x="963802" y="1377754"/>
                  <a:pt x="860723" y="1435710"/>
                  <a:pt x="735765" y="1454250"/>
                </a:cubicBezTo>
                <a:cubicBezTo>
                  <a:pt x="610808" y="1472790"/>
                  <a:pt x="392134" y="1486886"/>
                  <a:pt x="279407" y="1406860"/>
                </a:cubicBezTo>
                <a:cubicBezTo>
                  <a:pt x="166679" y="1326834"/>
                  <a:pt x="80494" y="1073644"/>
                  <a:pt x="59400" y="974092"/>
                </a:cubicBezTo>
                <a:cubicBezTo>
                  <a:pt x="44261" y="911974"/>
                  <a:pt x="24083" y="822380"/>
                  <a:pt x="3062" y="722165"/>
                </a:cubicBezTo>
                <a:lnTo>
                  <a:pt x="0" y="707229"/>
                </a:lnTo>
                <a:lnTo>
                  <a:pt x="246541" y="465419"/>
                </a:lnTo>
                <a:lnTo>
                  <a:pt x="252602" y="472419"/>
                </a:lnTo>
                <a:cubicBezTo>
                  <a:pt x="382453" y="631736"/>
                  <a:pt x="518006" y="829560"/>
                  <a:pt x="629072" y="965282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7" name="Freeform: Shape 21">
            <a:extLst>
              <a:ext uri="{FF2B5EF4-FFF2-40B4-BE49-F238E27FC236}">
                <a16:creationId xmlns:a16="http://schemas.microsoft.com/office/drawing/2014/main" id="{61E4BD7A-25D6-437D-2BB0-11D7708ED3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87747" flipH="1">
            <a:off x="19015414" y="1671478"/>
            <a:ext cx="3734909" cy="3953588"/>
          </a:xfrm>
          <a:custGeom>
            <a:avLst/>
            <a:gdLst>
              <a:gd name="connsiteX0" fmla="*/ 3418362 w 5421466"/>
              <a:gd name="connsiteY0" fmla="*/ 6148240 h 7017706"/>
              <a:gd name="connsiteX1" fmla="*/ 4455310 w 5421466"/>
              <a:gd name="connsiteY1" fmla="*/ 6044545 h 7017706"/>
              <a:gd name="connsiteX2" fmla="*/ 4455310 w 5421466"/>
              <a:gd name="connsiteY2" fmla="*/ 6035119 h 7017706"/>
              <a:gd name="connsiteX3" fmla="*/ 4172506 w 5421466"/>
              <a:gd name="connsiteY3" fmla="*/ 5431803 h 7017706"/>
              <a:gd name="connsiteX4" fmla="*/ 4181933 w 5421466"/>
              <a:gd name="connsiteY4" fmla="*/ 5337535 h 7017706"/>
              <a:gd name="connsiteX5" fmla="*/ 4596712 w 5421466"/>
              <a:gd name="connsiteY5" fmla="*/ 4932183 h 7017706"/>
              <a:gd name="connsiteX6" fmla="*/ 5058626 w 5421466"/>
              <a:gd name="connsiteY6" fmla="*/ 3800966 h 7017706"/>
              <a:gd name="connsiteX7" fmla="*/ 5416844 w 5421466"/>
              <a:gd name="connsiteY7" fmla="*/ 2735737 h 7017706"/>
              <a:gd name="connsiteX8" fmla="*/ 5209455 w 5421466"/>
              <a:gd name="connsiteY8" fmla="*/ 2801725 h 7017706"/>
              <a:gd name="connsiteX9" fmla="*/ 4493017 w 5421466"/>
              <a:gd name="connsiteY9" fmla="*/ 3169370 h 7017706"/>
              <a:gd name="connsiteX10" fmla="*/ 3691739 w 5421466"/>
              <a:gd name="connsiteY10" fmla="*/ 4074343 h 7017706"/>
              <a:gd name="connsiteX11" fmla="*/ 3757727 w 5421466"/>
              <a:gd name="connsiteY11" fmla="*/ 3546442 h 7017706"/>
              <a:gd name="connsiteX12" fmla="*/ 4087665 w 5421466"/>
              <a:gd name="connsiteY12" fmla="*/ 2009873 h 7017706"/>
              <a:gd name="connsiteX13" fmla="*/ 4285628 w 5421466"/>
              <a:gd name="connsiteY13" fmla="*/ 1302863 h 7017706"/>
              <a:gd name="connsiteX14" fmla="*/ 4313908 w 5421466"/>
              <a:gd name="connsiteY14" fmla="*/ 963498 h 7017706"/>
              <a:gd name="connsiteX15" fmla="*/ 4049958 w 5421466"/>
              <a:gd name="connsiteY15" fmla="*/ 1199168 h 7017706"/>
              <a:gd name="connsiteX16" fmla="*/ 3569191 w 5421466"/>
              <a:gd name="connsiteY16" fmla="*/ 1840191 h 7017706"/>
              <a:gd name="connsiteX17" fmla="*/ 3408935 w 5421466"/>
              <a:gd name="connsiteY17" fmla="*/ 2349238 h 7017706"/>
              <a:gd name="connsiteX18" fmla="*/ 3324094 w 5421466"/>
              <a:gd name="connsiteY18" fmla="*/ 3518162 h 7017706"/>
              <a:gd name="connsiteX19" fmla="*/ 3267533 w 5421466"/>
              <a:gd name="connsiteY19" fmla="*/ 4093197 h 7017706"/>
              <a:gd name="connsiteX20" fmla="*/ 3267533 w 5421466"/>
              <a:gd name="connsiteY20" fmla="*/ 3885807 h 7017706"/>
              <a:gd name="connsiteX21" fmla="*/ 3069570 w 5421466"/>
              <a:gd name="connsiteY21" fmla="*/ 3188224 h 7017706"/>
              <a:gd name="connsiteX22" fmla="*/ 2428547 w 5421466"/>
              <a:gd name="connsiteY22" fmla="*/ 1604521 h 7017706"/>
              <a:gd name="connsiteX23" fmla="*/ 2042048 w 5421466"/>
              <a:gd name="connsiteY23" fmla="*/ 680694 h 7017706"/>
              <a:gd name="connsiteX24" fmla="*/ 1976061 w 5421466"/>
              <a:gd name="connsiteY24" fmla="*/ 237634 h 7017706"/>
              <a:gd name="connsiteX25" fmla="*/ 1853512 w 5421466"/>
              <a:gd name="connsiteY25" fmla="*/ 1964 h 7017706"/>
              <a:gd name="connsiteX26" fmla="*/ 1674403 w 5421466"/>
              <a:gd name="connsiteY26" fmla="*/ 360183 h 7017706"/>
              <a:gd name="connsiteX27" fmla="*/ 1504721 w 5421466"/>
              <a:gd name="connsiteY27" fmla="*/ 1415985 h 7017706"/>
              <a:gd name="connsiteX28" fmla="*/ 1919500 w 5421466"/>
              <a:gd name="connsiteY28" fmla="*/ 2745164 h 7017706"/>
              <a:gd name="connsiteX29" fmla="*/ 2503962 w 5421466"/>
              <a:gd name="connsiteY29" fmla="*/ 3885807 h 7017706"/>
              <a:gd name="connsiteX30" fmla="*/ 2343706 w 5421466"/>
              <a:gd name="connsiteY30" fmla="*/ 3734978 h 7017706"/>
              <a:gd name="connsiteX31" fmla="*/ 1259624 w 5421466"/>
              <a:gd name="connsiteY31" fmla="*/ 2566055 h 7017706"/>
              <a:gd name="connsiteX32" fmla="*/ 760003 w 5421466"/>
              <a:gd name="connsiteY32" fmla="*/ 2019300 h 7017706"/>
              <a:gd name="connsiteX33" fmla="*/ 213248 w 5421466"/>
              <a:gd name="connsiteY33" fmla="*/ 1510253 h 7017706"/>
              <a:gd name="connsiteX34" fmla="*/ 213248 w 5421466"/>
              <a:gd name="connsiteY34" fmla="*/ 1642228 h 7017706"/>
              <a:gd name="connsiteX35" fmla="*/ 694015 w 5421466"/>
              <a:gd name="connsiteY35" fmla="*/ 2980834 h 7017706"/>
              <a:gd name="connsiteX36" fmla="*/ 1287904 w 5421466"/>
              <a:gd name="connsiteY36" fmla="*/ 4102624 h 7017706"/>
              <a:gd name="connsiteX37" fmla="*/ 2042048 w 5421466"/>
              <a:gd name="connsiteY37" fmla="*/ 4715366 h 7017706"/>
              <a:gd name="connsiteX38" fmla="*/ 2984729 w 5421466"/>
              <a:gd name="connsiteY38" fmla="*/ 5026451 h 7017706"/>
              <a:gd name="connsiteX39" fmla="*/ 3003582 w 5421466"/>
              <a:gd name="connsiteY39" fmla="*/ 5026451 h 7017706"/>
              <a:gd name="connsiteX40" fmla="*/ 2315426 w 5421466"/>
              <a:gd name="connsiteY40" fmla="*/ 5092438 h 7017706"/>
              <a:gd name="connsiteX41" fmla="*/ 1495294 w 5421466"/>
              <a:gd name="connsiteY41" fmla="*/ 4922756 h 7017706"/>
              <a:gd name="connsiteX42" fmla="*/ 760003 w 5421466"/>
              <a:gd name="connsiteY42" fmla="*/ 4187465 h 7017706"/>
              <a:gd name="connsiteX43" fmla="*/ 260382 w 5421466"/>
              <a:gd name="connsiteY43" fmla="*/ 3291919 h 7017706"/>
              <a:gd name="connsiteX44" fmla="*/ 5859 w 5421466"/>
              <a:gd name="connsiteY44" fmla="*/ 2924273 h 7017706"/>
              <a:gd name="connsiteX45" fmla="*/ 109554 w 5421466"/>
              <a:gd name="connsiteY45" fmla="*/ 3518162 h 7017706"/>
              <a:gd name="connsiteX46" fmla="*/ 420638 w 5421466"/>
              <a:gd name="connsiteY46" fmla="*/ 4922756 h 7017706"/>
              <a:gd name="connsiteX47" fmla="*/ 910832 w 5421466"/>
              <a:gd name="connsiteY47" fmla="*/ 5544925 h 7017706"/>
              <a:gd name="connsiteX48" fmla="*/ 1523574 w 5421466"/>
              <a:gd name="connsiteY48" fmla="*/ 5761741 h 7017706"/>
              <a:gd name="connsiteX49" fmla="*/ 2287145 w 5421466"/>
              <a:gd name="connsiteY49" fmla="*/ 5724034 h 7017706"/>
              <a:gd name="connsiteX50" fmla="*/ 3720020 w 5421466"/>
              <a:gd name="connsiteY50" fmla="*/ 5516644 h 7017706"/>
              <a:gd name="connsiteX51" fmla="*/ 3701166 w 5421466"/>
              <a:gd name="connsiteY51" fmla="*/ 5563778 h 7017706"/>
              <a:gd name="connsiteX52" fmla="*/ 3503203 w 5421466"/>
              <a:gd name="connsiteY52" fmla="*/ 6129387 h 7017706"/>
              <a:gd name="connsiteX53" fmla="*/ 3456069 w 5421466"/>
              <a:gd name="connsiteY53" fmla="*/ 6091679 h 7017706"/>
              <a:gd name="connsiteX0" fmla="*/ 3418362 w 5421466"/>
              <a:gd name="connsiteY0" fmla="*/ 6148240 h 7017706"/>
              <a:gd name="connsiteX1" fmla="*/ 4455310 w 5421466"/>
              <a:gd name="connsiteY1" fmla="*/ 6044545 h 7017706"/>
              <a:gd name="connsiteX2" fmla="*/ 4455310 w 5421466"/>
              <a:gd name="connsiteY2" fmla="*/ 6035119 h 7017706"/>
              <a:gd name="connsiteX3" fmla="*/ 4172506 w 5421466"/>
              <a:gd name="connsiteY3" fmla="*/ 5431803 h 7017706"/>
              <a:gd name="connsiteX4" fmla="*/ 4181933 w 5421466"/>
              <a:gd name="connsiteY4" fmla="*/ 5337535 h 7017706"/>
              <a:gd name="connsiteX5" fmla="*/ 4596712 w 5421466"/>
              <a:gd name="connsiteY5" fmla="*/ 4932183 h 7017706"/>
              <a:gd name="connsiteX6" fmla="*/ 5058626 w 5421466"/>
              <a:gd name="connsiteY6" fmla="*/ 3800966 h 7017706"/>
              <a:gd name="connsiteX7" fmla="*/ 5416844 w 5421466"/>
              <a:gd name="connsiteY7" fmla="*/ 2735737 h 7017706"/>
              <a:gd name="connsiteX8" fmla="*/ 5209455 w 5421466"/>
              <a:gd name="connsiteY8" fmla="*/ 2801725 h 7017706"/>
              <a:gd name="connsiteX9" fmla="*/ 4493017 w 5421466"/>
              <a:gd name="connsiteY9" fmla="*/ 3169370 h 7017706"/>
              <a:gd name="connsiteX10" fmla="*/ 3691739 w 5421466"/>
              <a:gd name="connsiteY10" fmla="*/ 4074343 h 7017706"/>
              <a:gd name="connsiteX11" fmla="*/ 3757727 w 5421466"/>
              <a:gd name="connsiteY11" fmla="*/ 3546442 h 7017706"/>
              <a:gd name="connsiteX12" fmla="*/ 4087665 w 5421466"/>
              <a:gd name="connsiteY12" fmla="*/ 2009873 h 7017706"/>
              <a:gd name="connsiteX13" fmla="*/ 4285628 w 5421466"/>
              <a:gd name="connsiteY13" fmla="*/ 1302863 h 7017706"/>
              <a:gd name="connsiteX14" fmla="*/ 4313908 w 5421466"/>
              <a:gd name="connsiteY14" fmla="*/ 963498 h 7017706"/>
              <a:gd name="connsiteX15" fmla="*/ 4049958 w 5421466"/>
              <a:gd name="connsiteY15" fmla="*/ 1199168 h 7017706"/>
              <a:gd name="connsiteX16" fmla="*/ 3569191 w 5421466"/>
              <a:gd name="connsiteY16" fmla="*/ 1840191 h 7017706"/>
              <a:gd name="connsiteX17" fmla="*/ 3408935 w 5421466"/>
              <a:gd name="connsiteY17" fmla="*/ 2349238 h 7017706"/>
              <a:gd name="connsiteX18" fmla="*/ 3324094 w 5421466"/>
              <a:gd name="connsiteY18" fmla="*/ 3518162 h 7017706"/>
              <a:gd name="connsiteX19" fmla="*/ 3267533 w 5421466"/>
              <a:gd name="connsiteY19" fmla="*/ 4093197 h 7017706"/>
              <a:gd name="connsiteX20" fmla="*/ 3267533 w 5421466"/>
              <a:gd name="connsiteY20" fmla="*/ 3885807 h 7017706"/>
              <a:gd name="connsiteX21" fmla="*/ 3069570 w 5421466"/>
              <a:gd name="connsiteY21" fmla="*/ 3188224 h 7017706"/>
              <a:gd name="connsiteX22" fmla="*/ 2428547 w 5421466"/>
              <a:gd name="connsiteY22" fmla="*/ 1604521 h 7017706"/>
              <a:gd name="connsiteX23" fmla="*/ 2042048 w 5421466"/>
              <a:gd name="connsiteY23" fmla="*/ 680694 h 7017706"/>
              <a:gd name="connsiteX24" fmla="*/ 1976061 w 5421466"/>
              <a:gd name="connsiteY24" fmla="*/ 237634 h 7017706"/>
              <a:gd name="connsiteX25" fmla="*/ 1853512 w 5421466"/>
              <a:gd name="connsiteY25" fmla="*/ 1964 h 7017706"/>
              <a:gd name="connsiteX26" fmla="*/ 1674403 w 5421466"/>
              <a:gd name="connsiteY26" fmla="*/ 360183 h 7017706"/>
              <a:gd name="connsiteX27" fmla="*/ 1504721 w 5421466"/>
              <a:gd name="connsiteY27" fmla="*/ 1415985 h 7017706"/>
              <a:gd name="connsiteX28" fmla="*/ 1919500 w 5421466"/>
              <a:gd name="connsiteY28" fmla="*/ 2745164 h 7017706"/>
              <a:gd name="connsiteX29" fmla="*/ 2503962 w 5421466"/>
              <a:gd name="connsiteY29" fmla="*/ 3885807 h 7017706"/>
              <a:gd name="connsiteX30" fmla="*/ 2343706 w 5421466"/>
              <a:gd name="connsiteY30" fmla="*/ 3734978 h 7017706"/>
              <a:gd name="connsiteX31" fmla="*/ 1259624 w 5421466"/>
              <a:gd name="connsiteY31" fmla="*/ 2566055 h 7017706"/>
              <a:gd name="connsiteX32" fmla="*/ 760003 w 5421466"/>
              <a:gd name="connsiteY32" fmla="*/ 2019300 h 7017706"/>
              <a:gd name="connsiteX33" fmla="*/ 213248 w 5421466"/>
              <a:gd name="connsiteY33" fmla="*/ 1510253 h 7017706"/>
              <a:gd name="connsiteX34" fmla="*/ 213248 w 5421466"/>
              <a:gd name="connsiteY34" fmla="*/ 1642228 h 7017706"/>
              <a:gd name="connsiteX35" fmla="*/ 694015 w 5421466"/>
              <a:gd name="connsiteY35" fmla="*/ 2980834 h 7017706"/>
              <a:gd name="connsiteX36" fmla="*/ 1287904 w 5421466"/>
              <a:gd name="connsiteY36" fmla="*/ 4102624 h 7017706"/>
              <a:gd name="connsiteX37" fmla="*/ 2042048 w 5421466"/>
              <a:gd name="connsiteY37" fmla="*/ 4715366 h 7017706"/>
              <a:gd name="connsiteX38" fmla="*/ 2984729 w 5421466"/>
              <a:gd name="connsiteY38" fmla="*/ 5026451 h 7017706"/>
              <a:gd name="connsiteX39" fmla="*/ 2315426 w 5421466"/>
              <a:gd name="connsiteY39" fmla="*/ 5092438 h 7017706"/>
              <a:gd name="connsiteX40" fmla="*/ 1495294 w 5421466"/>
              <a:gd name="connsiteY40" fmla="*/ 4922756 h 7017706"/>
              <a:gd name="connsiteX41" fmla="*/ 760003 w 5421466"/>
              <a:gd name="connsiteY41" fmla="*/ 4187465 h 7017706"/>
              <a:gd name="connsiteX42" fmla="*/ 260382 w 5421466"/>
              <a:gd name="connsiteY42" fmla="*/ 3291919 h 7017706"/>
              <a:gd name="connsiteX43" fmla="*/ 5859 w 5421466"/>
              <a:gd name="connsiteY43" fmla="*/ 2924273 h 7017706"/>
              <a:gd name="connsiteX44" fmla="*/ 109554 w 5421466"/>
              <a:gd name="connsiteY44" fmla="*/ 3518162 h 7017706"/>
              <a:gd name="connsiteX45" fmla="*/ 420638 w 5421466"/>
              <a:gd name="connsiteY45" fmla="*/ 4922756 h 7017706"/>
              <a:gd name="connsiteX46" fmla="*/ 910832 w 5421466"/>
              <a:gd name="connsiteY46" fmla="*/ 5544925 h 7017706"/>
              <a:gd name="connsiteX47" fmla="*/ 1523574 w 5421466"/>
              <a:gd name="connsiteY47" fmla="*/ 5761741 h 7017706"/>
              <a:gd name="connsiteX48" fmla="*/ 2287145 w 5421466"/>
              <a:gd name="connsiteY48" fmla="*/ 5724034 h 7017706"/>
              <a:gd name="connsiteX49" fmla="*/ 3720020 w 5421466"/>
              <a:gd name="connsiteY49" fmla="*/ 5516644 h 7017706"/>
              <a:gd name="connsiteX50" fmla="*/ 3701166 w 5421466"/>
              <a:gd name="connsiteY50" fmla="*/ 5563778 h 7017706"/>
              <a:gd name="connsiteX51" fmla="*/ 3503203 w 5421466"/>
              <a:gd name="connsiteY51" fmla="*/ 6129387 h 7017706"/>
              <a:gd name="connsiteX52" fmla="*/ 3456069 w 5421466"/>
              <a:gd name="connsiteY52" fmla="*/ 6091679 h 7017706"/>
              <a:gd name="connsiteX0" fmla="*/ 3418362 w 5421466"/>
              <a:gd name="connsiteY0" fmla="*/ 6148240 h 7017706"/>
              <a:gd name="connsiteX1" fmla="*/ 4455310 w 5421466"/>
              <a:gd name="connsiteY1" fmla="*/ 6044545 h 7017706"/>
              <a:gd name="connsiteX2" fmla="*/ 4455310 w 5421466"/>
              <a:gd name="connsiteY2" fmla="*/ 6035119 h 7017706"/>
              <a:gd name="connsiteX3" fmla="*/ 4172506 w 5421466"/>
              <a:gd name="connsiteY3" fmla="*/ 5431803 h 7017706"/>
              <a:gd name="connsiteX4" fmla="*/ 4181933 w 5421466"/>
              <a:gd name="connsiteY4" fmla="*/ 5337535 h 7017706"/>
              <a:gd name="connsiteX5" fmla="*/ 4596712 w 5421466"/>
              <a:gd name="connsiteY5" fmla="*/ 4932183 h 7017706"/>
              <a:gd name="connsiteX6" fmla="*/ 5058626 w 5421466"/>
              <a:gd name="connsiteY6" fmla="*/ 3800966 h 7017706"/>
              <a:gd name="connsiteX7" fmla="*/ 5416844 w 5421466"/>
              <a:gd name="connsiteY7" fmla="*/ 2735737 h 7017706"/>
              <a:gd name="connsiteX8" fmla="*/ 5209455 w 5421466"/>
              <a:gd name="connsiteY8" fmla="*/ 2801725 h 7017706"/>
              <a:gd name="connsiteX9" fmla="*/ 4493017 w 5421466"/>
              <a:gd name="connsiteY9" fmla="*/ 3169370 h 7017706"/>
              <a:gd name="connsiteX10" fmla="*/ 3691739 w 5421466"/>
              <a:gd name="connsiteY10" fmla="*/ 4074343 h 7017706"/>
              <a:gd name="connsiteX11" fmla="*/ 3757727 w 5421466"/>
              <a:gd name="connsiteY11" fmla="*/ 3546442 h 7017706"/>
              <a:gd name="connsiteX12" fmla="*/ 4087665 w 5421466"/>
              <a:gd name="connsiteY12" fmla="*/ 2009873 h 7017706"/>
              <a:gd name="connsiteX13" fmla="*/ 4285628 w 5421466"/>
              <a:gd name="connsiteY13" fmla="*/ 1302863 h 7017706"/>
              <a:gd name="connsiteX14" fmla="*/ 4313908 w 5421466"/>
              <a:gd name="connsiteY14" fmla="*/ 963498 h 7017706"/>
              <a:gd name="connsiteX15" fmla="*/ 4049958 w 5421466"/>
              <a:gd name="connsiteY15" fmla="*/ 1199168 h 7017706"/>
              <a:gd name="connsiteX16" fmla="*/ 3569191 w 5421466"/>
              <a:gd name="connsiteY16" fmla="*/ 1840191 h 7017706"/>
              <a:gd name="connsiteX17" fmla="*/ 3408935 w 5421466"/>
              <a:gd name="connsiteY17" fmla="*/ 2349238 h 7017706"/>
              <a:gd name="connsiteX18" fmla="*/ 3324094 w 5421466"/>
              <a:gd name="connsiteY18" fmla="*/ 3518162 h 7017706"/>
              <a:gd name="connsiteX19" fmla="*/ 3267533 w 5421466"/>
              <a:gd name="connsiteY19" fmla="*/ 4093197 h 7017706"/>
              <a:gd name="connsiteX20" fmla="*/ 3267533 w 5421466"/>
              <a:gd name="connsiteY20" fmla="*/ 3885807 h 7017706"/>
              <a:gd name="connsiteX21" fmla="*/ 3069570 w 5421466"/>
              <a:gd name="connsiteY21" fmla="*/ 3188224 h 7017706"/>
              <a:gd name="connsiteX22" fmla="*/ 2428547 w 5421466"/>
              <a:gd name="connsiteY22" fmla="*/ 1604521 h 7017706"/>
              <a:gd name="connsiteX23" fmla="*/ 2042048 w 5421466"/>
              <a:gd name="connsiteY23" fmla="*/ 680694 h 7017706"/>
              <a:gd name="connsiteX24" fmla="*/ 1976061 w 5421466"/>
              <a:gd name="connsiteY24" fmla="*/ 237634 h 7017706"/>
              <a:gd name="connsiteX25" fmla="*/ 1853512 w 5421466"/>
              <a:gd name="connsiteY25" fmla="*/ 1964 h 7017706"/>
              <a:gd name="connsiteX26" fmla="*/ 1674403 w 5421466"/>
              <a:gd name="connsiteY26" fmla="*/ 360183 h 7017706"/>
              <a:gd name="connsiteX27" fmla="*/ 1504721 w 5421466"/>
              <a:gd name="connsiteY27" fmla="*/ 1415985 h 7017706"/>
              <a:gd name="connsiteX28" fmla="*/ 1919500 w 5421466"/>
              <a:gd name="connsiteY28" fmla="*/ 2745164 h 7017706"/>
              <a:gd name="connsiteX29" fmla="*/ 2503962 w 5421466"/>
              <a:gd name="connsiteY29" fmla="*/ 3885807 h 7017706"/>
              <a:gd name="connsiteX30" fmla="*/ 2343706 w 5421466"/>
              <a:gd name="connsiteY30" fmla="*/ 3734978 h 7017706"/>
              <a:gd name="connsiteX31" fmla="*/ 1259624 w 5421466"/>
              <a:gd name="connsiteY31" fmla="*/ 2566055 h 7017706"/>
              <a:gd name="connsiteX32" fmla="*/ 760003 w 5421466"/>
              <a:gd name="connsiteY32" fmla="*/ 2019300 h 7017706"/>
              <a:gd name="connsiteX33" fmla="*/ 213248 w 5421466"/>
              <a:gd name="connsiteY33" fmla="*/ 1510253 h 7017706"/>
              <a:gd name="connsiteX34" fmla="*/ 213248 w 5421466"/>
              <a:gd name="connsiteY34" fmla="*/ 1642228 h 7017706"/>
              <a:gd name="connsiteX35" fmla="*/ 694015 w 5421466"/>
              <a:gd name="connsiteY35" fmla="*/ 2980834 h 7017706"/>
              <a:gd name="connsiteX36" fmla="*/ 1287904 w 5421466"/>
              <a:gd name="connsiteY36" fmla="*/ 4102624 h 7017706"/>
              <a:gd name="connsiteX37" fmla="*/ 2042048 w 5421466"/>
              <a:gd name="connsiteY37" fmla="*/ 4715366 h 7017706"/>
              <a:gd name="connsiteX38" fmla="*/ 2984729 w 5421466"/>
              <a:gd name="connsiteY38" fmla="*/ 5026451 h 7017706"/>
              <a:gd name="connsiteX39" fmla="*/ 2315426 w 5421466"/>
              <a:gd name="connsiteY39" fmla="*/ 5092438 h 7017706"/>
              <a:gd name="connsiteX40" fmla="*/ 1495294 w 5421466"/>
              <a:gd name="connsiteY40" fmla="*/ 4922756 h 7017706"/>
              <a:gd name="connsiteX41" fmla="*/ 760003 w 5421466"/>
              <a:gd name="connsiteY41" fmla="*/ 4187465 h 7017706"/>
              <a:gd name="connsiteX42" fmla="*/ 260382 w 5421466"/>
              <a:gd name="connsiteY42" fmla="*/ 3291919 h 7017706"/>
              <a:gd name="connsiteX43" fmla="*/ 5859 w 5421466"/>
              <a:gd name="connsiteY43" fmla="*/ 2924273 h 7017706"/>
              <a:gd name="connsiteX44" fmla="*/ 109554 w 5421466"/>
              <a:gd name="connsiteY44" fmla="*/ 3518162 h 7017706"/>
              <a:gd name="connsiteX45" fmla="*/ 420638 w 5421466"/>
              <a:gd name="connsiteY45" fmla="*/ 4922756 h 7017706"/>
              <a:gd name="connsiteX46" fmla="*/ 910832 w 5421466"/>
              <a:gd name="connsiteY46" fmla="*/ 5544925 h 7017706"/>
              <a:gd name="connsiteX47" fmla="*/ 1523574 w 5421466"/>
              <a:gd name="connsiteY47" fmla="*/ 5761741 h 7017706"/>
              <a:gd name="connsiteX48" fmla="*/ 2287145 w 5421466"/>
              <a:gd name="connsiteY48" fmla="*/ 5724034 h 7017706"/>
              <a:gd name="connsiteX49" fmla="*/ 3720020 w 5421466"/>
              <a:gd name="connsiteY49" fmla="*/ 5516644 h 7017706"/>
              <a:gd name="connsiteX50" fmla="*/ 3701166 w 5421466"/>
              <a:gd name="connsiteY50" fmla="*/ 5563778 h 7017706"/>
              <a:gd name="connsiteX51" fmla="*/ 3503203 w 5421466"/>
              <a:gd name="connsiteY51" fmla="*/ 6129387 h 7017706"/>
              <a:gd name="connsiteX52" fmla="*/ 3456069 w 5421466"/>
              <a:gd name="connsiteY52" fmla="*/ 6091679 h 7017706"/>
              <a:gd name="connsiteX0" fmla="*/ 3418362 w 5421466"/>
              <a:gd name="connsiteY0" fmla="*/ 6148240 h 7017706"/>
              <a:gd name="connsiteX1" fmla="*/ 4455310 w 5421466"/>
              <a:gd name="connsiteY1" fmla="*/ 6044545 h 7017706"/>
              <a:gd name="connsiteX2" fmla="*/ 4455310 w 5421466"/>
              <a:gd name="connsiteY2" fmla="*/ 6035119 h 7017706"/>
              <a:gd name="connsiteX3" fmla="*/ 4172506 w 5421466"/>
              <a:gd name="connsiteY3" fmla="*/ 5431803 h 7017706"/>
              <a:gd name="connsiteX4" fmla="*/ 4181933 w 5421466"/>
              <a:gd name="connsiteY4" fmla="*/ 5337535 h 7017706"/>
              <a:gd name="connsiteX5" fmla="*/ 4596712 w 5421466"/>
              <a:gd name="connsiteY5" fmla="*/ 4932183 h 7017706"/>
              <a:gd name="connsiteX6" fmla="*/ 5058626 w 5421466"/>
              <a:gd name="connsiteY6" fmla="*/ 3800966 h 7017706"/>
              <a:gd name="connsiteX7" fmla="*/ 5416844 w 5421466"/>
              <a:gd name="connsiteY7" fmla="*/ 2735737 h 7017706"/>
              <a:gd name="connsiteX8" fmla="*/ 5209455 w 5421466"/>
              <a:gd name="connsiteY8" fmla="*/ 2801725 h 7017706"/>
              <a:gd name="connsiteX9" fmla="*/ 4493017 w 5421466"/>
              <a:gd name="connsiteY9" fmla="*/ 3169370 h 7017706"/>
              <a:gd name="connsiteX10" fmla="*/ 3691739 w 5421466"/>
              <a:gd name="connsiteY10" fmla="*/ 4074343 h 7017706"/>
              <a:gd name="connsiteX11" fmla="*/ 3757727 w 5421466"/>
              <a:gd name="connsiteY11" fmla="*/ 3546442 h 7017706"/>
              <a:gd name="connsiteX12" fmla="*/ 4087665 w 5421466"/>
              <a:gd name="connsiteY12" fmla="*/ 2009873 h 7017706"/>
              <a:gd name="connsiteX13" fmla="*/ 4285628 w 5421466"/>
              <a:gd name="connsiteY13" fmla="*/ 1302863 h 7017706"/>
              <a:gd name="connsiteX14" fmla="*/ 4313908 w 5421466"/>
              <a:gd name="connsiteY14" fmla="*/ 963498 h 7017706"/>
              <a:gd name="connsiteX15" fmla="*/ 4049958 w 5421466"/>
              <a:gd name="connsiteY15" fmla="*/ 1199168 h 7017706"/>
              <a:gd name="connsiteX16" fmla="*/ 3569191 w 5421466"/>
              <a:gd name="connsiteY16" fmla="*/ 1840191 h 7017706"/>
              <a:gd name="connsiteX17" fmla="*/ 3408935 w 5421466"/>
              <a:gd name="connsiteY17" fmla="*/ 2349238 h 7017706"/>
              <a:gd name="connsiteX18" fmla="*/ 3324094 w 5421466"/>
              <a:gd name="connsiteY18" fmla="*/ 3518162 h 7017706"/>
              <a:gd name="connsiteX19" fmla="*/ 3267533 w 5421466"/>
              <a:gd name="connsiteY19" fmla="*/ 4093197 h 7017706"/>
              <a:gd name="connsiteX20" fmla="*/ 3267533 w 5421466"/>
              <a:gd name="connsiteY20" fmla="*/ 3885807 h 7017706"/>
              <a:gd name="connsiteX21" fmla="*/ 3069570 w 5421466"/>
              <a:gd name="connsiteY21" fmla="*/ 3188224 h 7017706"/>
              <a:gd name="connsiteX22" fmla="*/ 2428547 w 5421466"/>
              <a:gd name="connsiteY22" fmla="*/ 1604521 h 7017706"/>
              <a:gd name="connsiteX23" fmla="*/ 2042048 w 5421466"/>
              <a:gd name="connsiteY23" fmla="*/ 680694 h 7017706"/>
              <a:gd name="connsiteX24" fmla="*/ 1976061 w 5421466"/>
              <a:gd name="connsiteY24" fmla="*/ 237634 h 7017706"/>
              <a:gd name="connsiteX25" fmla="*/ 1853512 w 5421466"/>
              <a:gd name="connsiteY25" fmla="*/ 1964 h 7017706"/>
              <a:gd name="connsiteX26" fmla="*/ 1674403 w 5421466"/>
              <a:gd name="connsiteY26" fmla="*/ 360183 h 7017706"/>
              <a:gd name="connsiteX27" fmla="*/ 1504721 w 5421466"/>
              <a:gd name="connsiteY27" fmla="*/ 1415985 h 7017706"/>
              <a:gd name="connsiteX28" fmla="*/ 1919500 w 5421466"/>
              <a:gd name="connsiteY28" fmla="*/ 2745164 h 7017706"/>
              <a:gd name="connsiteX29" fmla="*/ 2503962 w 5421466"/>
              <a:gd name="connsiteY29" fmla="*/ 3885807 h 7017706"/>
              <a:gd name="connsiteX30" fmla="*/ 2343706 w 5421466"/>
              <a:gd name="connsiteY30" fmla="*/ 3734978 h 7017706"/>
              <a:gd name="connsiteX31" fmla="*/ 1259624 w 5421466"/>
              <a:gd name="connsiteY31" fmla="*/ 2566055 h 7017706"/>
              <a:gd name="connsiteX32" fmla="*/ 760003 w 5421466"/>
              <a:gd name="connsiteY32" fmla="*/ 2019300 h 7017706"/>
              <a:gd name="connsiteX33" fmla="*/ 213248 w 5421466"/>
              <a:gd name="connsiteY33" fmla="*/ 1510253 h 7017706"/>
              <a:gd name="connsiteX34" fmla="*/ 213248 w 5421466"/>
              <a:gd name="connsiteY34" fmla="*/ 1642228 h 7017706"/>
              <a:gd name="connsiteX35" fmla="*/ 694015 w 5421466"/>
              <a:gd name="connsiteY35" fmla="*/ 2980834 h 7017706"/>
              <a:gd name="connsiteX36" fmla="*/ 1287904 w 5421466"/>
              <a:gd name="connsiteY36" fmla="*/ 4102624 h 7017706"/>
              <a:gd name="connsiteX37" fmla="*/ 2042048 w 5421466"/>
              <a:gd name="connsiteY37" fmla="*/ 4715366 h 7017706"/>
              <a:gd name="connsiteX38" fmla="*/ 2984729 w 5421466"/>
              <a:gd name="connsiteY38" fmla="*/ 5026451 h 7017706"/>
              <a:gd name="connsiteX39" fmla="*/ 2315426 w 5421466"/>
              <a:gd name="connsiteY39" fmla="*/ 5092438 h 7017706"/>
              <a:gd name="connsiteX40" fmla="*/ 1495294 w 5421466"/>
              <a:gd name="connsiteY40" fmla="*/ 4922756 h 7017706"/>
              <a:gd name="connsiteX41" fmla="*/ 760003 w 5421466"/>
              <a:gd name="connsiteY41" fmla="*/ 4187465 h 7017706"/>
              <a:gd name="connsiteX42" fmla="*/ 260382 w 5421466"/>
              <a:gd name="connsiteY42" fmla="*/ 3291919 h 7017706"/>
              <a:gd name="connsiteX43" fmla="*/ 5859 w 5421466"/>
              <a:gd name="connsiteY43" fmla="*/ 2924273 h 7017706"/>
              <a:gd name="connsiteX44" fmla="*/ 109554 w 5421466"/>
              <a:gd name="connsiteY44" fmla="*/ 3518162 h 7017706"/>
              <a:gd name="connsiteX45" fmla="*/ 420638 w 5421466"/>
              <a:gd name="connsiteY45" fmla="*/ 4922756 h 7017706"/>
              <a:gd name="connsiteX46" fmla="*/ 910832 w 5421466"/>
              <a:gd name="connsiteY46" fmla="*/ 5544925 h 7017706"/>
              <a:gd name="connsiteX47" fmla="*/ 1523574 w 5421466"/>
              <a:gd name="connsiteY47" fmla="*/ 5761741 h 7017706"/>
              <a:gd name="connsiteX48" fmla="*/ 2287145 w 5421466"/>
              <a:gd name="connsiteY48" fmla="*/ 5724034 h 7017706"/>
              <a:gd name="connsiteX49" fmla="*/ 3609909 w 5421466"/>
              <a:gd name="connsiteY49" fmla="*/ 5516644 h 7017706"/>
              <a:gd name="connsiteX50" fmla="*/ 3701166 w 5421466"/>
              <a:gd name="connsiteY50" fmla="*/ 5563778 h 7017706"/>
              <a:gd name="connsiteX51" fmla="*/ 3503203 w 5421466"/>
              <a:gd name="connsiteY51" fmla="*/ 6129387 h 7017706"/>
              <a:gd name="connsiteX52" fmla="*/ 3456069 w 5421466"/>
              <a:gd name="connsiteY52" fmla="*/ 6091679 h 7017706"/>
              <a:gd name="connsiteX0" fmla="*/ 3418362 w 5421466"/>
              <a:gd name="connsiteY0" fmla="*/ 6148240 h 6148240"/>
              <a:gd name="connsiteX1" fmla="*/ 4455310 w 5421466"/>
              <a:gd name="connsiteY1" fmla="*/ 6044545 h 6148240"/>
              <a:gd name="connsiteX2" fmla="*/ 4455310 w 5421466"/>
              <a:gd name="connsiteY2" fmla="*/ 6035119 h 6148240"/>
              <a:gd name="connsiteX3" fmla="*/ 4172506 w 5421466"/>
              <a:gd name="connsiteY3" fmla="*/ 5431803 h 6148240"/>
              <a:gd name="connsiteX4" fmla="*/ 4181933 w 5421466"/>
              <a:gd name="connsiteY4" fmla="*/ 5337535 h 6148240"/>
              <a:gd name="connsiteX5" fmla="*/ 4596712 w 5421466"/>
              <a:gd name="connsiteY5" fmla="*/ 4932183 h 6148240"/>
              <a:gd name="connsiteX6" fmla="*/ 5058626 w 5421466"/>
              <a:gd name="connsiteY6" fmla="*/ 3800966 h 6148240"/>
              <a:gd name="connsiteX7" fmla="*/ 5416844 w 5421466"/>
              <a:gd name="connsiteY7" fmla="*/ 2735737 h 6148240"/>
              <a:gd name="connsiteX8" fmla="*/ 5209455 w 5421466"/>
              <a:gd name="connsiteY8" fmla="*/ 2801725 h 6148240"/>
              <a:gd name="connsiteX9" fmla="*/ 4493017 w 5421466"/>
              <a:gd name="connsiteY9" fmla="*/ 3169370 h 6148240"/>
              <a:gd name="connsiteX10" fmla="*/ 3691739 w 5421466"/>
              <a:gd name="connsiteY10" fmla="*/ 4074343 h 6148240"/>
              <a:gd name="connsiteX11" fmla="*/ 3757727 w 5421466"/>
              <a:gd name="connsiteY11" fmla="*/ 3546442 h 6148240"/>
              <a:gd name="connsiteX12" fmla="*/ 4087665 w 5421466"/>
              <a:gd name="connsiteY12" fmla="*/ 2009873 h 6148240"/>
              <a:gd name="connsiteX13" fmla="*/ 4285628 w 5421466"/>
              <a:gd name="connsiteY13" fmla="*/ 1302863 h 6148240"/>
              <a:gd name="connsiteX14" fmla="*/ 4313908 w 5421466"/>
              <a:gd name="connsiteY14" fmla="*/ 963498 h 6148240"/>
              <a:gd name="connsiteX15" fmla="*/ 4049958 w 5421466"/>
              <a:gd name="connsiteY15" fmla="*/ 1199168 h 6148240"/>
              <a:gd name="connsiteX16" fmla="*/ 3569191 w 5421466"/>
              <a:gd name="connsiteY16" fmla="*/ 1840191 h 6148240"/>
              <a:gd name="connsiteX17" fmla="*/ 3408935 w 5421466"/>
              <a:gd name="connsiteY17" fmla="*/ 2349238 h 6148240"/>
              <a:gd name="connsiteX18" fmla="*/ 3324094 w 5421466"/>
              <a:gd name="connsiteY18" fmla="*/ 3518162 h 6148240"/>
              <a:gd name="connsiteX19" fmla="*/ 3267533 w 5421466"/>
              <a:gd name="connsiteY19" fmla="*/ 4093197 h 6148240"/>
              <a:gd name="connsiteX20" fmla="*/ 3267533 w 5421466"/>
              <a:gd name="connsiteY20" fmla="*/ 3885807 h 6148240"/>
              <a:gd name="connsiteX21" fmla="*/ 3069570 w 5421466"/>
              <a:gd name="connsiteY21" fmla="*/ 3188224 h 6148240"/>
              <a:gd name="connsiteX22" fmla="*/ 2428547 w 5421466"/>
              <a:gd name="connsiteY22" fmla="*/ 1604521 h 6148240"/>
              <a:gd name="connsiteX23" fmla="*/ 2042048 w 5421466"/>
              <a:gd name="connsiteY23" fmla="*/ 680694 h 6148240"/>
              <a:gd name="connsiteX24" fmla="*/ 1976061 w 5421466"/>
              <a:gd name="connsiteY24" fmla="*/ 237634 h 6148240"/>
              <a:gd name="connsiteX25" fmla="*/ 1853512 w 5421466"/>
              <a:gd name="connsiteY25" fmla="*/ 1964 h 6148240"/>
              <a:gd name="connsiteX26" fmla="*/ 1674403 w 5421466"/>
              <a:gd name="connsiteY26" fmla="*/ 360183 h 6148240"/>
              <a:gd name="connsiteX27" fmla="*/ 1504721 w 5421466"/>
              <a:gd name="connsiteY27" fmla="*/ 1415985 h 6148240"/>
              <a:gd name="connsiteX28" fmla="*/ 1919500 w 5421466"/>
              <a:gd name="connsiteY28" fmla="*/ 2745164 h 6148240"/>
              <a:gd name="connsiteX29" fmla="*/ 2503962 w 5421466"/>
              <a:gd name="connsiteY29" fmla="*/ 3885807 h 6148240"/>
              <a:gd name="connsiteX30" fmla="*/ 2343706 w 5421466"/>
              <a:gd name="connsiteY30" fmla="*/ 3734978 h 6148240"/>
              <a:gd name="connsiteX31" fmla="*/ 1259624 w 5421466"/>
              <a:gd name="connsiteY31" fmla="*/ 2566055 h 6148240"/>
              <a:gd name="connsiteX32" fmla="*/ 760003 w 5421466"/>
              <a:gd name="connsiteY32" fmla="*/ 2019300 h 6148240"/>
              <a:gd name="connsiteX33" fmla="*/ 213248 w 5421466"/>
              <a:gd name="connsiteY33" fmla="*/ 1510253 h 6148240"/>
              <a:gd name="connsiteX34" fmla="*/ 213248 w 5421466"/>
              <a:gd name="connsiteY34" fmla="*/ 1642228 h 6148240"/>
              <a:gd name="connsiteX35" fmla="*/ 694015 w 5421466"/>
              <a:gd name="connsiteY35" fmla="*/ 2980834 h 6148240"/>
              <a:gd name="connsiteX36" fmla="*/ 1287904 w 5421466"/>
              <a:gd name="connsiteY36" fmla="*/ 4102624 h 6148240"/>
              <a:gd name="connsiteX37" fmla="*/ 2042048 w 5421466"/>
              <a:gd name="connsiteY37" fmla="*/ 4715366 h 6148240"/>
              <a:gd name="connsiteX38" fmla="*/ 2984729 w 5421466"/>
              <a:gd name="connsiteY38" fmla="*/ 5026451 h 6148240"/>
              <a:gd name="connsiteX39" fmla="*/ 2315426 w 5421466"/>
              <a:gd name="connsiteY39" fmla="*/ 5092438 h 6148240"/>
              <a:gd name="connsiteX40" fmla="*/ 1495294 w 5421466"/>
              <a:gd name="connsiteY40" fmla="*/ 4922756 h 6148240"/>
              <a:gd name="connsiteX41" fmla="*/ 760003 w 5421466"/>
              <a:gd name="connsiteY41" fmla="*/ 4187465 h 6148240"/>
              <a:gd name="connsiteX42" fmla="*/ 260382 w 5421466"/>
              <a:gd name="connsiteY42" fmla="*/ 3291919 h 6148240"/>
              <a:gd name="connsiteX43" fmla="*/ 5859 w 5421466"/>
              <a:gd name="connsiteY43" fmla="*/ 2924273 h 6148240"/>
              <a:gd name="connsiteX44" fmla="*/ 109554 w 5421466"/>
              <a:gd name="connsiteY44" fmla="*/ 3518162 h 6148240"/>
              <a:gd name="connsiteX45" fmla="*/ 420638 w 5421466"/>
              <a:gd name="connsiteY45" fmla="*/ 4922756 h 6148240"/>
              <a:gd name="connsiteX46" fmla="*/ 910832 w 5421466"/>
              <a:gd name="connsiteY46" fmla="*/ 5544925 h 6148240"/>
              <a:gd name="connsiteX47" fmla="*/ 1523574 w 5421466"/>
              <a:gd name="connsiteY47" fmla="*/ 5761741 h 6148240"/>
              <a:gd name="connsiteX48" fmla="*/ 2287145 w 5421466"/>
              <a:gd name="connsiteY48" fmla="*/ 5724034 h 6148240"/>
              <a:gd name="connsiteX49" fmla="*/ 3609909 w 5421466"/>
              <a:gd name="connsiteY49" fmla="*/ 5516644 h 6148240"/>
              <a:gd name="connsiteX50" fmla="*/ 3701166 w 5421466"/>
              <a:gd name="connsiteY50" fmla="*/ 5563778 h 6148240"/>
              <a:gd name="connsiteX51" fmla="*/ 3503203 w 5421466"/>
              <a:gd name="connsiteY51" fmla="*/ 6129387 h 6148240"/>
              <a:gd name="connsiteX0" fmla="*/ 4455310 w 5421466"/>
              <a:gd name="connsiteY0" fmla="*/ 6044545 h 6129387"/>
              <a:gd name="connsiteX1" fmla="*/ 4455310 w 5421466"/>
              <a:gd name="connsiteY1" fmla="*/ 6035119 h 6129387"/>
              <a:gd name="connsiteX2" fmla="*/ 4172506 w 5421466"/>
              <a:gd name="connsiteY2" fmla="*/ 5431803 h 6129387"/>
              <a:gd name="connsiteX3" fmla="*/ 4181933 w 5421466"/>
              <a:gd name="connsiteY3" fmla="*/ 5337535 h 6129387"/>
              <a:gd name="connsiteX4" fmla="*/ 4596712 w 5421466"/>
              <a:gd name="connsiteY4" fmla="*/ 4932183 h 6129387"/>
              <a:gd name="connsiteX5" fmla="*/ 5058626 w 5421466"/>
              <a:gd name="connsiteY5" fmla="*/ 3800966 h 6129387"/>
              <a:gd name="connsiteX6" fmla="*/ 5416844 w 5421466"/>
              <a:gd name="connsiteY6" fmla="*/ 2735737 h 6129387"/>
              <a:gd name="connsiteX7" fmla="*/ 5209455 w 5421466"/>
              <a:gd name="connsiteY7" fmla="*/ 2801725 h 6129387"/>
              <a:gd name="connsiteX8" fmla="*/ 4493017 w 5421466"/>
              <a:gd name="connsiteY8" fmla="*/ 3169370 h 6129387"/>
              <a:gd name="connsiteX9" fmla="*/ 3691739 w 5421466"/>
              <a:gd name="connsiteY9" fmla="*/ 4074343 h 6129387"/>
              <a:gd name="connsiteX10" fmla="*/ 3757727 w 5421466"/>
              <a:gd name="connsiteY10" fmla="*/ 3546442 h 6129387"/>
              <a:gd name="connsiteX11" fmla="*/ 4087665 w 5421466"/>
              <a:gd name="connsiteY11" fmla="*/ 2009873 h 6129387"/>
              <a:gd name="connsiteX12" fmla="*/ 4285628 w 5421466"/>
              <a:gd name="connsiteY12" fmla="*/ 1302863 h 6129387"/>
              <a:gd name="connsiteX13" fmla="*/ 4313908 w 5421466"/>
              <a:gd name="connsiteY13" fmla="*/ 963498 h 6129387"/>
              <a:gd name="connsiteX14" fmla="*/ 4049958 w 5421466"/>
              <a:gd name="connsiteY14" fmla="*/ 1199168 h 6129387"/>
              <a:gd name="connsiteX15" fmla="*/ 3569191 w 5421466"/>
              <a:gd name="connsiteY15" fmla="*/ 1840191 h 6129387"/>
              <a:gd name="connsiteX16" fmla="*/ 3408935 w 5421466"/>
              <a:gd name="connsiteY16" fmla="*/ 2349238 h 6129387"/>
              <a:gd name="connsiteX17" fmla="*/ 3324094 w 5421466"/>
              <a:gd name="connsiteY17" fmla="*/ 3518162 h 6129387"/>
              <a:gd name="connsiteX18" fmla="*/ 3267533 w 5421466"/>
              <a:gd name="connsiteY18" fmla="*/ 4093197 h 6129387"/>
              <a:gd name="connsiteX19" fmla="*/ 3267533 w 5421466"/>
              <a:gd name="connsiteY19" fmla="*/ 3885807 h 6129387"/>
              <a:gd name="connsiteX20" fmla="*/ 3069570 w 5421466"/>
              <a:gd name="connsiteY20" fmla="*/ 3188224 h 6129387"/>
              <a:gd name="connsiteX21" fmla="*/ 2428547 w 5421466"/>
              <a:gd name="connsiteY21" fmla="*/ 1604521 h 6129387"/>
              <a:gd name="connsiteX22" fmla="*/ 2042048 w 5421466"/>
              <a:gd name="connsiteY22" fmla="*/ 680694 h 6129387"/>
              <a:gd name="connsiteX23" fmla="*/ 1976061 w 5421466"/>
              <a:gd name="connsiteY23" fmla="*/ 237634 h 6129387"/>
              <a:gd name="connsiteX24" fmla="*/ 1853512 w 5421466"/>
              <a:gd name="connsiteY24" fmla="*/ 1964 h 6129387"/>
              <a:gd name="connsiteX25" fmla="*/ 1674403 w 5421466"/>
              <a:gd name="connsiteY25" fmla="*/ 360183 h 6129387"/>
              <a:gd name="connsiteX26" fmla="*/ 1504721 w 5421466"/>
              <a:gd name="connsiteY26" fmla="*/ 1415985 h 6129387"/>
              <a:gd name="connsiteX27" fmla="*/ 1919500 w 5421466"/>
              <a:gd name="connsiteY27" fmla="*/ 2745164 h 6129387"/>
              <a:gd name="connsiteX28" fmla="*/ 2503962 w 5421466"/>
              <a:gd name="connsiteY28" fmla="*/ 3885807 h 6129387"/>
              <a:gd name="connsiteX29" fmla="*/ 2343706 w 5421466"/>
              <a:gd name="connsiteY29" fmla="*/ 3734978 h 6129387"/>
              <a:gd name="connsiteX30" fmla="*/ 1259624 w 5421466"/>
              <a:gd name="connsiteY30" fmla="*/ 2566055 h 6129387"/>
              <a:gd name="connsiteX31" fmla="*/ 760003 w 5421466"/>
              <a:gd name="connsiteY31" fmla="*/ 2019300 h 6129387"/>
              <a:gd name="connsiteX32" fmla="*/ 213248 w 5421466"/>
              <a:gd name="connsiteY32" fmla="*/ 1510253 h 6129387"/>
              <a:gd name="connsiteX33" fmla="*/ 213248 w 5421466"/>
              <a:gd name="connsiteY33" fmla="*/ 1642228 h 6129387"/>
              <a:gd name="connsiteX34" fmla="*/ 694015 w 5421466"/>
              <a:gd name="connsiteY34" fmla="*/ 2980834 h 6129387"/>
              <a:gd name="connsiteX35" fmla="*/ 1287904 w 5421466"/>
              <a:gd name="connsiteY35" fmla="*/ 4102624 h 6129387"/>
              <a:gd name="connsiteX36" fmla="*/ 2042048 w 5421466"/>
              <a:gd name="connsiteY36" fmla="*/ 4715366 h 6129387"/>
              <a:gd name="connsiteX37" fmla="*/ 2984729 w 5421466"/>
              <a:gd name="connsiteY37" fmla="*/ 5026451 h 6129387"/>
              <a:gd name="connsiteX38" fmla="*/ 2315426 w 5421466"/>
              <a:gd name="connsiteY38" fmla="*/ 5092438 h 6129387"/>
              <a:gd name="connsiteX39" fmla="*/ 1495294 w 5421466"/>
              <a:gd name="connsiteY39" fmla="*/ 4922756 h 6129387"/>
              <a:gd name="connsiteX40" fmla="*/ 760003 w 5421466"/>
              <a:gd name="connsiteY40" fmla="*/ 4187465 h 6129387"/>
              <a:gd name="connsiteX41" fmla="*/ 260382 w 5421466"/>
              <a:gd name="connsiteY41" fmla="*/ 3291919 h 6129387"/>
              <a:gd name="connsiteX42" fmla="*/ 5859 w 5421466"/>
              <a:gd name="connsiteY42" fmla="*/ 2924273 h 6129387"/>
              <a:gd name="connsiteX43" fmla="*/ 109554 w 5421466"/>
              <a:gd name="connsiteY43" fmla="*/ 3518162 h 6129387"/>
              <a:gd name="connsiteX44" fmla="*/ 420638 w 5421466"/>
              <a:gd name="connsiteY44" fmla="*/ 4922756 h 6129387"/>
              <a:gd name="connsiteX45" fmla="*/ 910832 w 5421466"/>
              <a:gd name="connsiteY45" fmla="*/ 5544925 h 6129387"/>
              <a:gd name="connsiteX46" fmla="*/ 1523574 w 5421466"/>
              <a:gd name="connsiteY46" fmla="*/ 5761741 h 6129387"/>
              <a:gd name="connsiteX47" fmla="*/ 2287145 w 5421466"/>
              <a:gd name="connsiteY47" fmla="*/ 5724034 h 6129387"/>
              <a:gd name="connsiteX48" fmla="*/ 3609909 w 5421466"/>
              <a:gd name="connsiteY48" fmla="*/ 5516644 h 6129387"/>
              <a:gd name="connsiteX49" fmla="*/ 3701166 w 5421466"/>
              <a:gd name="connsiteY49" fmla="*/ 5563778 h 6129387"/>
              <a:gd name="connsiteX50" fmla="*/ 3503203 w 5421466"/>
              <a:gd name="connsiteY50" fmla="*/ 6129387 h 6129387"/>
              <a:gd name="connsiteX0" fmla="*/ 4455310 w 5421466"/>
              <a:gd name="connsiteY0" fmla="*/ 6044545 h 6129387"/>
              <a:gd name="connsiteX1" fmla="*/ 4172506 w 5421466"/>
              <a:gd name="connsiteY1" fmla="*/ 5431803 h 6129387"/>
              <a:gd name="connsiteX2" fmla="*/ 4181933 w 5421466"/>
              <a:gd name="connsiteY2" fmla="*/ 5337535 h 6129387"/>
              <a:gd name="connsiteX3" fmla="*/ 4596712 w 5421466"/>
              <a:gd name="connsiteY3" fmla="*/ 4932183 h 6129387"/>
              <a:gd name="connsiteX4" fmla="*/ 5058626 w 5421466"/>
              <a:gd name="connsiteY4" fmla="*/ 3800966 h 6129387"/>
              <a:gd name="connsiteX5" fmla="*/ 5416844 w 5421466"/>
              <a:gd name="connsiteY5" fmla="*/ 2735737 h 6129387"/>
              <a:gd name="connsiteX6" fmla="*/ 5209455 w 5421466"/>
              <a:gd name="connsiteY6" fmla="*/ 2801725 h 6129387"/>
              <a:gd name="connsiteX7" fmla="*/ 4493017 w 5421466"/>
              <a:gd name="connsiteY7" fmla="*/ 3169370 h 6129387"/>
              <a:gd name="connsiteX8" fmla="*/ 3691739 w 5421466"/>
              <a:gd name="connsiteY8" fmla="*/ 4074343 h 6129387"/>
              <a:gd name="connsiteX9" fmla="*/ 3757727 w 5421466"/>
              <a:gd name="connsiteY9" fmla="*/ 3546442 h 6129387"/>
              <a:gd name="connsiteX10" fmla="*/ 4087665 w 5421466"/>
              <a:gd name="connsiteY10" fmla="*/ 2009873 h 6129387"/>
              <a:gd name="connsiteX11" fmla="*/ 4285628 w 5421466"/>
              <a:gd name="connsiteY11" fmla="*/ 1302863 h 6129387"/>
              <a:gd name="connsiteX12" fmla="*/ 4313908 w 5421466"/>
              <a:gd name="connsiteY12" fmla="*/ 963498 h 6129387"/>
              <a:gd name="connsiteX13" fmla="*/ 4049958 w 5421466"/>
              <a:gd name="connsiteY13" fmla="*/ 1199168 h 6129387"/>
              <a:gd name="connsiteX14" fmla="*/ 3569191 w 5421466"/>
              <a:gd name="connsiteY14" fmla="*/ 1840191 h 6129387"/>
              <a:gd name="connsiteX15" fmla="*/ 3408935 w 5421466"/>
              <a:gd name="connsiteY15" fmla="*/ 2349238 h 6129387"/>
              <a:gd name="connsiteX16" fmla="*/ 3324094 w 5421466"/>
              <a:gd name="connsiteY16" fmla="*/ 3518162 h 6129387"/>
              <a:gd name="connsiteX17" fmla="*/ 3267533 w 5421466"/>
              <a:gd name="connsiteY17" fmla="*/ 4093197 h 6129387"/>
              <a:gd name="connsiteX18" fmla="*/ 3267533 w 5421466"/>
              <a:gd name="connsiteY18" fmla="*/ 3885807 h 6129387"/>
              <a:gd name="connsiteX19" fmla="*/ 3069570 w 5421466"/>
              <a:gd name="connsiteY19" fmla="*/ 3188224 h 6129387"/>
              <a:gd name="connsiteX20" fmla="*/ 2428547 w 5421466"/>
              <a:gd name="connsiteY20" fmla="*/ 1604521 h 6129387"/>
              <a:gd name="connsiteX21" fmla="*/ 2042048 w 5421466"/>
              <a:gd name="connsiteY21" fmla="*/ 680694 h 6129387"/>
              <a:gd name="connsiteX22" fmla="*/ 1976061 w 5421466"/>
              <a:gd name="connsiteY22" fmla="*/ 237634 h 6129387"/>
              <a:gd name="connsiteX23" fmla="*/ 1853512 w 5421466"/>
              <a:gd name="connsiteY23" fmla="*/ 1964 h 6129387"/>
              <a:gd name="connsiteX24" fmla="*/ 1674403 w 5421466"/>
              <a:gd name="connsiteY24" fmla="*/ 360183 h 6129387"/>
              <a:gd name="connsiteX25" fmla="*/ 1504721 w 5421466"/>
              <a:gd name="connsiteY25" fmla="*/ 1415985 h 6129387"/>
              <a:gd name="connsiteX26" fmla="*/ 1919500 w 5421466"/>
              <a:gd name="connsiteY26" fmla="*/ 2745164 h 6129387"/>
              <a:gd name="connsiteX27" fmla="*/ 2503962 w 5421466"/>
              <a:gd name="connsiteY27" fmla="*/ 3885807 h 6129387"/>
              <a:gd name="connsiteX28" fmla="*/ 2343706 w 5421466"/>
              <a:gd name="connsiteY28" fmla="*/ 3734978 h 6129387"/>
              <a:gd name="connsiteX29" fmla="*/ 1259624 w 5421466"/>
              <a:gd name="connsiteY29" fmla="*/ 2566055 h 6129387"/>
              <a:gd name="connsiteX30" fmla="*/ 760003 w 5421466"/>
              <a:gd name="connsiteY30" fmla="*/ 2019300 h 6129387"/>
              <a:gd name="connsiteX31" fmla="*/ 213248 w 5421466"/>
              <a:gd name="connsiteY31" fmla="*/ 1510253 h 6129387"/>
              <a:gd name="connsiteX32" fmla="*/ 213248 w 5421466"/>
              <a:gd name="connsiteY32" fmla="*/ 1642228 h 6129387"/>
              <a:gd name="connsiteX33" fmla="*/ 694015 w 5421466"/>
              <a:gd name="connsiteY33" fmla="*/ 2980834 h 6129387"/>
              <a:gd name="connsiteX34" fmla="*/ 1287904 w 5421466"/>
              <a:gd name="connsiteY34" fmla="*/ 4102624 h 6129387"/>
              <a:gd name="connsiteX35" fmla="*/ 2042048 w 5421466"/>
              <a:gd name="connsiteY35" fmla="*/ 4715366 h 6129387"/>
              <a:gd name="connsiteX36" fmla="*/ 2984729 w 5421466"/>
              <a:gd name="connsiteY36" fmla="*/ 5026451 h 6129387"/>
              <a:gd name="connsiteX37" fmla="*/ 2315426 w 5421466"/>
              <a:gd name="connsiteY37" fmla="*/ 5092438 h 6129387"/>
              <a:gd name="connsiteX38" fmla="*/ 1495294 w 5421466"/>
              <a:gd name="connsiteY38" fmla="*/ 4922756 h 6129387"/>
              <a:gd name="connsiteX39" fmla="*/ 760003 w 5421466"/>
              <a:gd name="connsiteY39" fmla="*/ 4187465 h 6129387"/>
              <a:gd name="connsiteX40" fmla="*/ 260382 w 5421466"/>
              <a:gd name="connsiteY40" fmla="*/ 3291919 h 6129387"/>
              <a:gd name="connsiteX41" fmla="*/ 5859 w 5421466"/>
              <a:gd name="connsiteY41" fmla="*/ 2924273 h 6129387"/>
              <a:gd name="connsiteX42" fmla="*/ 109554 w 5421466"/>
              <a:gd name="connsiteY42" fmla="*/ 3518162 h 6129387"/>
              <a:gd name="connsiteX43" fmla="*/ 420638 w 5421466"/>
              <a:gd name="connsiteY43" fmla="*/ 4922756 h 6129387"/>
              <a:gd name="connsiteX44" fmla="*/ 910832 w 5421466"/>
              <a:gd name="connsiteY44" fmla="*/ 5544925 h 6129387"/>
              <a:gd name="connsiteX45" fmla="*/ 1523574 w 5421466"/>
              <a:gd name="connsiteY45" fmla="*/ 5761741 h 6129387"/>
              <a:gd name="connsiteX46" fmla="*/ 2287145 w 5421466"/>
              <a:gd name="connsiteY46" fmla="*/ 5724034 h 6129387"/>
              <a:gd name="connsiteX47" fmla="*/ 3609909 w 5421466"/>
              <a:gd name="connsiteY47" fmla="*/ 5516644 h 6129387"/>
              <a:gd name="connsiteX48" fmla="*/ 3701166 w 5421466"/>
              <a:gd name="connsiteY48" fmla="*/ 5563778 h 6129387"/>
              <a:gd name="connsiteX49" fmla="*/ 3503203 w 5421466"/>
              <a:gd name="connsiteY49" fmla="*/ 6129387 h 6129387"/>
              <a:gd name="connsiteX0" fmla="*/ 4455310 w 5421466"/>
              <a:gd name="connsiteY0" fmla="*/ 6044545 h 6129387"/>
              <a:gd name="connsiteX1" fmla="*/ 4172506 w 5421466"/>
              <a:gd name="connsiteY1" fmla="*/ 5431803 h 6129387"/>
              <a:gd name="connsiteX2" fmla="*/ 4246564 w 5421466"/>
              <a:gd name="connsiteY2" fmla="*/ 5287267 h 6129387"/>
              <a:gd name="connsiteX3" fmla="*/ 4596712 w 5421466"/>
              <a:gd name="connsiteY3" fmla="*/ 4932183 h 6129387"/>
              <a:gd name="connsiteX4" fmla="*/ 5058626 w 5421466"/>
              <a:gd name="connsiteY4" fmla="*/ 3800966 h 6129387"/>
              <a:gd name="connsiteX5" fmla="*/ 5416844 w 5421466"/>
              <a:gd name="connsiteY5" fmla="*/ 2735737 h 6129387"/>
              <a:gd name="connsiteX6" fmla="*/ 5209455 w 5421466"/>
              <a:gd name="connsiteY6" fmla="*/ 2801725 h 6129387"/>
              <a:gd name="connsiteX7" fmla="*/ 4493017 w 5421466"/>
              <a:gd name="connsiteY7" fmla="*/ 3169370 h 6129387"/>
              <a:gd name="connsiteX8" fmla="*/ 3691739 w 5421466"/>
              <a:gd name="connsiteY8" fmla="*/ 4074343 h 6129387"/>
              <a:gd name="connsiteX9" fmla="*/ 3757727 w 5421466"/>
              <a:gd name="connsiteY9" fmla="*/ 3546442 h 6129387"/>
              <a:gd name="connsiteX10" fmla="*/ 4087665 w 5421466"/>
              <a:gd name="connsiteY10" fmla="*/ 2009873 h 6129387"/>
              <a:gd name="connsiteX11" fmla="*/ 4285628 w 5421466"/>
              <a:gd name="connsiteY11" fmla="*/ 1302863 h 6129387"/>
              <a:gd name="connsiteX12" fmla="*/ 4313908 w 5421466"/>
              <a:gd name="connsiteY12" fmla="*/ 963498 h 6129387"/>
              <a:gd name="connsiteX13" fmla="*/ 4049958 w 5421466"/>
              <a:gd name="connsiteY13" fmla="*/ 1199168 h 6129387"/>
              <a:gd name="connsiteX14" fmla="*/ 3569191 w 5421466"/>
              <a:gd name="connsiteY14" fmla="*/ 1840191 h 6129387"/>
              <a:gd name="connsiteX15" fmla="*/ 3408935 w 5421466"/>
              <a:gd name="connsiteY15" fmla="*/ 2349238 h 6129387"/>
              <a:gd name="connsiteX16" fmla="*/ 3324094 w 5421466"/>
              <a:gd name="connsiteY16" fmla="*/ 3518162 h 6129387"/>
              <a:gd name="connsiteX17" fmla="*/ 3267533 w 5421466"/>
              <a:gd name="connsiteY17" fmla="*/ 4093197 h 6129387"/>
              <a:gd name="connsiteX18" fmla="*/ 3267533 w 5421466"/>
              <a:gd name="connsiteY18" fmla="*/ 3885807 h 6129387"/>
              <a:gd name="connsiteX19" fmla="*/ 3069570 w 5421466"/>
              <a:gd name="connsiteY19" fmla="*/ 3188224 h 6129387"/>
              <a:gd name="connsiteX20" fmla="*/ 2428547 w 5421466"/>
              <a:gd name="connsiteY20" fmla="*/ 1604521 h 6129387"/>
              <a:gd name="connsiteX21" fmla="*/ 2042048 w 5421466"/>
              <a:gd name="connsiteY21" fmla="*/ 680694 h 6129387"/>
              <a:gd name="connsiteX22" fmla="*/ 1976061 w 5421466"/>
              <a:gd name="connsiteY22" fmla="*/ 237634 h 6129387"/>
              <a:gd name="connsiteX23" fmla="*/ 1853512 w 5421466"/>
              <a:gd name="connsiteY23" fmla="*/ 1964 h 6129387"/>
              <a:gd name="connsiteX24" fmla="*/ 1674403 w 5421466"/>
              <a:gd name="connsiteY24" fmla="*/ 360183 h 6129387"/>
              <a:gd name="connsiteX25" fmla="*/ 1504721 w 5421466"/>
              <a:gd name="connsiteY25" fmla="*/ 1415985 h 6129387"/>
              <a:gd name="connsiteX26" fmla="*/ 1919500 w 5421466"/>
              <a:gd name="connsiteY26" fmla="*/ 2745164 h 6129387"/>
              <a:gd name="connsiteX27" fmla="*/ 2503962 w 5421466"/>
              <a:gd name="connsiteY27" fmla="*/ 3885807 h 6129387"/>
              <a:gd name="connsiteX28" fmla="*/ 2343706 w 5421466"/>
              <a:gd name="connsiteY28" fmla="*/ 3734978 h 6129387"/>
              <a:gd name="connsiteX29" fmla="*/ 1259624 w 5421466"/>
              <a:gd name="connsiteY29" fmla="*/ 2566055 h 6129387"/>
              <a:gd name="connsiteX30" fmla="*/ 760003 w 5421466"/>
              <a:gd name="connsiteY30" fmla="*/ 2019300 h 6129387"/>
              <a:gd name="connsiteX31" fmla="*/ 213248 w 5421466"/>
              <a:gd name="connsiteY31" fmla="*/ 1510253 h 6129387"/>
              <a:gd name="connsiteX32" fmla="*/ 213248 w 5421466"/>
              <a:gd name="connsiteY32" fmla="*/ 1642228 h 6129387"/>
              <a:gd name="connsiteX33" fmla="*/ 694015 w 5421466"/>
              <a:gd name="connsiteY33" fmla="*/ 2980834 h 6129387"/>
              <a:gd name="connsiteX34" fmla="*/ 1287904 w 5421466"/>
              <a:gd name="connsiteY34" fmla="*/ 4102624 h 6129387"/>
              <a:gd name="connsiteX35" fmla="*/ 2042048 w 5421466"/>
              <a:gd name="connsiteY35" fmla="*/ 4715366 h 6129387"/>
              <a:gd name="connsiteX36" fmla="*/ 2984729 w 5421466"/>
              <a:gd name="connsiteY36" fmla="*/ 5026451 h 6129387"/>
              <a:gd name="connsiteX37" fmla="*/ 2315426 w 5421466"/>
              <a:gd name="connsiteY37" fmla="*/ 5092438 h 6129387"/>
              <a:gd name="connsiteX38" fmla="*/ 1495294 w 5421466"/>
              <a:gd name="connsiteY38" fmla="*/ 4922756 h 6129387"/>
              <a:gd name="connsiteX39" fmla="*/ 760003 w 5421466"/>
              <a:gd name="connsiteY39" fmla="*/ 4187465 h 6129387"/>
              <a:gd name="connsiteX40" fmla="*/ 260382 w 5421466"/>
              <a:gd name="connsiteY40" fmla="*/ 3291919 h 6129387"/>
              <a:gd name="connsiteX41" fmla="*/ 5859 w 5421466"/>
              <a:gd name="connsiteY41" fmla="*/ 2924273 h 6129387"/>
              <a:gd name="connsiteX42" fmla="*/ 109554 w 5421466"/>
              <a:gd name="connsiteY42" fmla="*/ 3518162 h 6129387"/>
              <a:gd name="connsiteX43" fmla="*/ 420638 w 5421466"/>
              <a:gd name="connsiteY43" fmla="*/ 4922756 h 6129387"/>
              <a:gd name="connsiteX44" fmla="*/ 910832 w 5421466"/>
              <a:gd name="connsiteY44" fmla="*/ 5544925 h 6129387"/>
              <a:gd name="connsiteX45" fmla="*/ 1523574 w 5421466"/>
              <a:gd name="connsiteY45" fmla="*/ 5761741 h 6129387"/>
              <a:gd name="connsiteX46" fmla="*/ 2287145 w 5421466"/>
              <a:gd name="connsiteY46" fmla="*/ 5724034 h 6129387"/>
              <a:gd name="connsiteX47" fmla="*/ 3609909 w 5421466"/>
              <a:gd name="connsiteY47" fmla="*/ 5516644 h 6129387"/>
              <a:gd name="connsiteX48" fmla="*/ 3701166 w 5421466"/>
              <a:gd name="connsiteY48" fmla="*/ 5563778 h 6129387"/>
              <a:gd name="connsiteX49" fmla="*/ 3503203 w 5421466"/>
              <a:gd name="connsiteY49" fmla="*/ 6129387 h 6129387"/>
              <a:gd name="connsiteX0" fmla="*/ 4455310 w 5421466"/>
              <a:gd name="connsiteY0" fmla="*/ 6044545 h 6129387"/>
              <a:gd name="connsiteX1" fmla="*/ 4172506 w 5421466"/>
              <a:gd name="connsiteY1" fmla="*/ 5431803 h 6129387"/>
              <a:gd name="connsiteX2" fmla="*/ 4246564 w 5421466"/>
              <a:gd name="connsiteY2" fmla="*/ 5287267 h 6129387"/>
              <a:gd name="connsiteX3" fmla="*/ 4596712 w 5421466"/>
              <a:gd name="connsiteY3" fmla="*/ 4932183 h 6129387"/>
              <a:gd name="connsiteX4" fmla="*/ 5058626 w 5421466"/>
              <a:gd name="connsiteY4" fmla="*/ 3800966 h 6129387"/>
              <a:gd name="connsiteX5" fmla="*/ 5416844 w 5421466"/>
              <a:gd name="connsiteY5" fmla="*/ 2735737 h 6129387"/>
              <a:gd name="connsiteX6" fmla="*/ 5209455 w 5421466"/>
              <a:gd name="connsiteY6" fmla="*/ 2801725 h 6129387"/>
              <a:gd name="connsiteX7" fmla="*/ 4493017 w 5421466"/>
              <a:gd name="connsiteY7" fmla="*/ 3169370 h 6129387"/>
              <a:gd name="connsiteX8" fmla="*/ 3691739 w 5421466"/>
              <a:gd name="connsiteY8" fmla="*/ 4074343 h 6129387"/>
              <a:gd name="connsiteX9" fmla="*/ 3757727 w 5421466"/>
              <a:gd name="connsiteY9" fmla="*/ 3546442 h 6129387"/>
              <a:gd name="connsiteX10" fmla="*/ 4087665 w 5421466"/>
              <a:gd name="connsiteY10" fmla="*/ 2009873 h 6129387"/>
              <a:gd name="connsiteX11" fmla="*/ 4285628 w 5421466"/>
              <a:gd name="connsiteY11" fmla="*/ 1302863 h 6129387"/>
              <a:gd name="connsiteX12" fmla="*/ 4313908 w 5421466"/>
              <a:gd name="connsiteY12" fmla="*/ 963498 h 6129387"/>
              <a:gd name="connsiteX13" fmla="*/ 4049958 w 5421466"/>
              <a:gd name="connsiteY13" fmla="*/ 1199168 h 6129387"/>
              <a:gd name="connsiteX14" fmla="*/ 3569191 w 5421466"/>
              <a:gd name="connsiteY14" fmla="*/ 1840191 h 6129387"/>
              <a:gd name="connsiteX15" fmla="*/ 3408935 w 5421466"/>
              <a:gd name="connsiteY15" fmla="*/ 2349238 h 6129387"/>
              <a:gd name="connsiteX16" fmla="*/ 3324094 w 5421466"/>
              <a:gd name="connsiteY16" fmla="*/ 3518162 h 6129387"/>
              <a:gd name="connsiteX17" fmla="*/ 3267533 w 5421466"/>
              <a:gd name="connsiteY17" fmla="*/ 4093197 h 6129387"/>
              <a:gd name="connsiteX18" fmla="*/ 3224446 w 5421466"/>
              <a:gd name="connsiteY18" fmla="*/ 3852295 h 6129387"/>
              <a:gd name="connsiteX19" fmla="*/ 3069570 w 5421466"/>
              <a:gd name="connsiteY19" fmla="*/ 3188224 h 6129387"/>
              <a:gd name="connsiteX20" fmla="*/ 2428547 w 5421466"/>
              <a:gd name="connsiteY20" fmla="*/ 1604521 h 6129387"/>
              <a:gd name="connsiteX21" fmla="*/ 2042048 w 5421466"/>
              <a:gd name="connsiteY21" fmla="*/ 680694 h 6129387"/>
              <a:gd name="connsiteX22" fmla="*/ 1976061 w 5421466"/>
              <a:gd name="connsiteY22" fmla="*/ 237634 h 6129387"/>
              <a:gd name="connsiteX23" fmla="*/ 1853512 w 5421466"/>
              <a:gd name="connsiteY23" fmla="*/ 1964 h 6129387"/>
              <a:gd name="connsiteX24" fmla="*/ 1674403 w 5421466"/>
              <a:gd name="connsiteY24" fmla="*/ 360183 h 6129387"/>
              <a:gd name="connsiteX25" fmla="*/ 1504721 w 5421466"/>
              <a:gd name="connsiteY25" fmla="*/ 1415985 h 6129387"/>
              <a:gd name="connsiteX26" fmla="*/ 1919500 w 5421466"/>
              <a:gd name="connsiteY26" fmla="*/ 2745164 h 6129387"/>
              <a:gd name="connsiteX27" fmla="*/ 2503962 w 5421466"/>
              <a:gd name="connsiteY27" fmla="*/ 3885807 h 6129387"/>
              <a:gd name="connsiteX28" fmla="*/ 2343706 w 5421466"/>
              <a:gd name="connsiteY28" fmla="*/ 3734978 h 6129387"/>
              <a:gd name="connsiteX29" fmla="*/ 1259624 w 5421466"/>
              <a:gd name="connsiteY29" fmla="*/ 2566055 h 6129387"/>
              <a:gd name="connsiteX30" fmla="*/ 760003 w 5421466"/>
              <a:gd name="connsiteY30" fmla="*/ 2019300 h 6129387"/>
              <a:gd name="connsiteX31" fmla="*/ 213248 w 5421466"/>
              <a:gd name="connsiteY31" fmla="*/ 1510253 h 6129387"/>
              <a:gd name="connsiteX32" fmla="*/ 213248 w 5421466"/>
              <a:gd name="connsiteY32" fmla="*/ 1642228 h 6129387"/>
              <a:gd name="connsiteX33" fmla="*/ 694015 w 5421466"/>
              <a:gd name="connsiteY33" fmla="*/ 2980834 h 6129387"/>
              <a:gd name="connsiteX34" fmla="*/ 1287904 w 5421466"/>
              <a:gd name="connsiteY34" fmla="*/ 4102624 h 6129387"/>
              <a:gd name="connsiteX35" fmla="*/ 2042048 w 5421466"/>
              <a:gd name="connsiteY35" fmla="*/ 4715366 h 6129387"/>
              <a:gd name="connsiteX36" fmla="*/ 2984729 w 5421466"/>
              <a:gd name="connsiteY36" fmla="*/ 5026451 h 6129387"/>
              <a:gd name="connsiteX37" fmla="*/ 2315426 w 5421466"/>
              <a:gd name="connsiteY37" fmla="*/ 5092438 h 6129387"/>
              <a:gd name="connsiteX38" fmla="*/ 1495294 w 5421466"/>
              <a:gd name="connsiteY38" fmla="*/ 4922756 h 6129387"/>
              <a:gd name="connsiteX39" fmla="*/ 760003 w 5421466"/>
              <a:gd name="connsiteY39" fmla="*/ 4187465 h 6129387"/>
              <a:gd name="connsiteX40" fmla="*/ 260382 w 5421466"/>
              <a:gd name="connsiteY40" fmla="*/ 3291919 h 6129387"/>
              <a:gd name="connsiteX41" fmla="*/ 5859 w 5421466"/>
              <a:gd name="connsiteY41" fmla="*/ 2924273 h 6129387"/>
              <a:gd name="connsiteX42" fmla="*/ 109554 w 5421466"/>
              <a:gd name="connsiteY42" fmla="*/ 3518162 h 6129387"/>
              <a:gd name="connsiteX43" fmla="*/ 420638 w 5421466"/>
              <a:gd name="connsiteY43" fmla="*/ 4922756 h 6129387"/>
              <a:gd name="connsiteX44" fmla="*/ 910832 w 5421466"/>
              <a:gd name="connsiteY44" fmla="*/ 5544925 h 6129387"/>
              <a:gd name="connsiteX45" fmla="*/ 1523574 w 5421466"/>
              <a:gd name="connsiteY45" fmla="*/ 5761741 h 6129387"/>
              <a:gd name="connsiteX46" fmla="*/ 2287145 w 5421466"/>
              <a:gd name="connsiteY46" fmla="*/ 5724034 h 6129387"/>
              <a:gd name="connsiteX47" fmla="*/ 3609909 w 5421466"/>
              <a:gd name="connsiteY47" fmla="*/ 5516644 h 6129387"/>
              <a:gd name="connsiteX48" fmla="*/ 3701166 w 5421466"/>
              <a:gd name="connsiteY48" fmla="*/ 5563778 h 6129387"/>
              <a:gd name="connsiteX49" fmla="*/ 3503203 w 5421466"/>
              <a:gd name="connsiteY49" fmla="*/ 6129387 h 6129387"/>
              <a:gd name="connsiteX0" fmla="*/ 4455310 w 5421466"/>
              <a:gd name="connsiteY0" fmla="*/ 6044545 h 6129387"/>
              <a:gd name="connsiteX1" fmla="*/ 4172506 w 5421466"/>
              <a:gd name="connsiteY1" fmla="*/ 5431803 h 6129387"/>
              <a:gd name="connsiteX2" fmla="*/ 4246564 w 5421466"/>
              <a:gd name="connsiteY2" fmla="*/ 5287267 h 6129387"/>
              <a:gd name="connsiteX3" fmla="*/ 4596712 w 5421466"/>
              <a:gd name="connsiteY3" fmla="*/ 4932183 h 6129387"/>
              <a:gd name="connsiteX4" fmla="*/ 5058626 w 5421466"/>
              <a:gd name="connsiteY4" fmla="*/ 3800966 h 6129387"/>
              <a:gd name="connsiteX5" fmla="*/ 5416844 w 5421466"/>
              <a:gd name="connsiteY5" fmla="*/ 2735737 h 6129387"/>
              <a:gd name="connsiteX6" fmla="*/ 5209455 w 5421466"/>
              <a:gd name="connsiteY6" fmla="*/ 2801725 h 6129387"/>
              <a:gd name="connsiteX7" fmla="*/ 4493017 w 5421466"/>
              <a:gd name="connsiteY7" fmla="*/ 3169370 h 6129387"/>
              <a:gd name="connsiteX8" fmla="*/ 3691739 w 5421466"/>
              <a:gd name="connsiteY8" fmla="*/ 4074343 h 6129387"/>
              <a:gd name="connsiteX9" fmla="*/ 3757727 w 5421466"/>
              <a:gd name="connsiteY9" fmla="*/ 3546442 h 6129387"/>
              <a:gd name="connsiteX10" fmla="*/ 4087665 w 5421466"/>
              <a:gd name="connsiteY10" fmla="*/ 2009873 h 6129387"/>
              <a:gd name="connsiteX11" fmla="*/ 4285628 w 5421466"/>
              <a:gd name="connsiteY11" fmla="*/ 1302863 h 6129387"/>
              <a:gd name="connsiteX12" fmla="*/ 4313908 w 5421466"/>
              <a:gd name="connsiteY12" fmla="*/ 963498 h 6129387"/>
              <a:gd name="connsiteX13" fmla="*/ 4049958 w 5421466"/>
              <a:gd name="connsiteY13" fmla="*/ 1199168 h 6129387"/>
              <a:gd name="connsiteX14" fmla="*/ 3569191 w 5421466"/>
              <a:gd name="connsiteY14" fmla="*/ 1840191 h 6129387"/>
              <a:gd name="connsiteX15" fmla="*/ 3408935 w 5421466"/>
              <a:gd name="connsiteY15" fmla="*/ 2349238 h 6129387"/>
              <a:gd name="connsiteX16" fmla="*/ 3324094 w 5421466"/>
              <a:gd name="connsiteY16" fmla="*/ 3518162 h 6129387"/>
              <a:gd name="connsiteX17" fmla="*/ 3267533 w 5421466"/>
              <a:gd name="connsiteY17" fmla="*/ 4093197 h 6129387"/>
              <a:gd name="connsiteX18" fmla="*/ 3224446 w 5421466"/>
              <a:gd name="connsiteY18" fmla="*/ 3852295 h 6129387"/>
              <a:gd name="connsiteX19" fmla="*/ 3069570 w 5421466"/>
              <a:gd name="connsiteY19" fmla="*/ 3188224 h 6129387"/>
              <a:gd name="connsiteX20" fmla="*/ 2428547 w 5421466"/>
              <a:gd name="connsiteY20" fmla="*/ 1604521 h 6129387"/>
              <a:gd name="connsiteX21" fmla="*/ 2042048 w 5421466"/>
              <a:gd name="connsiteY21" fmla="*/ 680694 h 6129387"/>
              <a:gd name="connsiteX22" fmla="*/ 1976061 w 5421466"/>
              <a:gd name="connsiteY22" fmla="*/ 237634 h 6129387"/>
              <a:gd name="connsiteX23" fmla="*/ 1853512 w 5421466"/>
              <a:gd name="connsiteY23" fmla="*/ 1964 h 6129387"/>
              <a:gd name="connsiteX24" fmla="*/ 1674403 w 5421466"/>
              <a:gd name="connsiteY24" fmla="*/ 360183 h 6129387"/>
              <a:gd name="connsiteX25" fmla="*/ 1504721 w 5421466"/>
              <a:gd name="connsiteY25" fmla="*/ 1415985 h 6129387"/>
              <a:gd name="connsiteX26" fmla="*/ 1919500 w 5421466"/>
              <a:gd name="connsiteY26" fmla="*/ 2745164 h 6129387"/>
              <a:gd name="connsiteX27" fmla="*/ 2525505 w 5421466"/>
              <a:gd name="connsiteY27" fmla="*/ 3885807 h 6129387"/>
              <a:gd name="connsiteX28" fmla="*/ 2343706 w 5421466"/>
              <a:gd name="connsiteY28" fmla="*/ 3734978 h 6129387"/>
              <a:gd name="connsiteX29" fmla="*/ 1259624 w 5421466"/>
              <a:gd name="connsiteY29" fmla="*/ 2566055 h 6129387"/>
              <a:gd name="connsiteX30" fmla="*/ 760003 w 5421466"/>
              <a:gd name="connsiteY30" fmla="*/ 2019300 h 6129387"/>
              <a:gd name="connsiteX31" fmla="*/ 213248 w 5421466"/>
              <a:gd name="connsiteY31" fmla="*/ 1510253 h 6129387"/>
              <a:gd name="connsiteX32" fmla="*/ 213248 w 5421466"/>
              <a:gd name="connsiteY32" fmla="*/ 1642228 h 6129387"/>
              <a:gd name="connsiteX33" fmla="*/ 694015 w 5421466"/>
              <a:gd name="connsiteY33" fmla="*/ 2980834 h 6129387"/>
              <a:gd name="connsiteX34" fmla="*/ 1287904 w 5421466"/>
              <a:gd name="connsiteY34" fmla="*/ 4102624 h 6129387"/>
              <a:gd name="connsiteX35" fmla="*/ 2042048 w 5421466"/>
              <a:gd name="connsiteY35" fmla="*/ 4715366 h 6129387"/>
              <a:gd name="connsiteX36" fmla="*/ 2984729 w 5421466"/>
              <a:gd name="connsiteY36" fmla="*/ 5026451 h 6129387"/>
              <a:gd name="connsiteX37" fmla="*/ 2315426 w 5421466"/>
              <a:gd name="connsiteY37" fmla="*/ 5092438 h 6129387"/>
              <a:gd name="connsiteX38" fmla="*/ 1495294 w 5421466"/>
              <a:gd name="connsiteY38" fmla="*/ 4922756 h 6129387"/>
              <a:gd name="connsiteX39" fmla="*/ 760003 w 5421466"/>
              <a:gd name="connsiteY39" fmla="*/ 4187465 h 6129387"/>
              <a:gd name="connsiteX40" fmla="*/ 260382 w 5421466"/>
              <a:gd name="connsiteY40" fmla="*/ 3291919 h 6129387"/>
              <a:gd name="connsiteX41" fmla="*/ 5859 w 5421466"/>
              <a:gd name="connsiteY41" fmla="*/ 2924273 h 6129387"/>
              <a:gd name="connsiteX42" fmla="*/ 109554 w 5421466"/>
              <a:gd name="connsiteY42" fmla="*/ 3518162 h 6129387"/>
              <a:gd name="connsiteX43" fmla="*/ 420638 w 5421466"/>
              <a:gd name="connsiteY43" fmla="*/ 4922756 h 6129387"/>
              <a:gd name="connsiteX44" fmla="*/ 910832 w 5421466"/>
              <a:gd name="connsiteY44" fmla="*/ 5544925 h 6129387"/>
              <a:gd name="connsiteX45" fmla="*/ 1523574 w 5421466"/>
              <a:gd name="connsiteY45" fmla="*/ 5761741 h 6129387"/>
              <a:gd name="connsiteX46" fmla="*/ 2287145 w 5421466"/>
              <a:gd name="connsiteY46" fmla="*/ 5724034 h 6129387"/>
              <a:gd name="connsiteX47" fmla="*/ 3609909 w 5421466"/>
              <a:gd name="connsiteY47" fmla="*/ 5516644 h 6129387"/>
              <a:gd name="connsiteX48" fmla="*/ 3701166 w 5421466"/>
              <a:gd name="connsiteY48" fmla="*/ 5563778 h 6129387"/>
              <a:gd name="connsiteX49" fmla="*/ 3503203 w 5421466"/>
              <a:gd name="connsiteY49" fmla="*/ 6129387 h 6129387"/>
              <a:gd name="connsiteX0" fmla="*/ 4455310 w 5421466"/>
              <a:gd name="connsiteY0" fmla="*/ 6044545 h 6129387"/>
              <a:gd name="connsiteX1" fmla="*/ 4172506 w 5421466"/>
              <a:gd name="connsiteY1" fmla="*/ 5431803 h 6129387"/>
              <a:gd name="connsiteX2" fmla="*/ 4246564 w 5421466"/>
              <a:gd name="connsiteY2" fmla="*/ 5287267 h 6129387"/>
              <a:gd name="connsiteX3" fmla="*/ 4596712 w 5421466"/>
              <a:gd name="connsiteY3" fmla="*/ 4932183 h 6129387"/>
              <a:gd name="connsiteX4" fmla="*/ 5058626 w 5421466"/>
              <a:gd name="connsiteY4" fmla="*/ 3800966 h 6129387"/>
              <a:gd name="connsiteX5" fmla="*/ 5416844 w 5421466"/>
              <a:gd name="connsiteY5" fmla="*/ 2735737 h 6129387"/>
              <a:gd name="connsiteX6" fmla="*/ 5209455 w 5421466"/>
              <a:gd name="connsiteY6" fmla="*/ 2801725 h 6129387"/>
              <a:gd name="connsiteX7" fmla="*/ 4493017 w 5421466"/>
              <a:gd name="connsiteY7" fmla="*/ 3169370 h 6129387"/>
              <a:gd name="connsiteX8" fmla="*/ 3691739 w 5421466"/>
              <a:gd name="connsiteY8" fmla="*/ 4074343 h 6129387"/>
              <a:gd name="connsiteX9" fmla="*/ 3757727 w 5421466"/>
              <a:gd name="connsiteY9" fmla="*/ 3546442 h 6129387"/>
              <a:gd name="connsiteX10" fmla="*/ 4087665 w 5421466"/>
              <a:gd name="connsiteY10" fmla="*/ 2009873 h 6129387"/>
              <a:gd name="connsiteX11" fmla="*/ 4285628 w 5421466"/>
              <a:gd name="connsiteY11" fmla="*/ 1302863 h 6129387"/>
              <a:gd name="connsiteX12" fmla="*/ 4313908 w 5421466"/>
              <a:gd name="connsiteY12" fmla="*/ 963498 h 6129387"/>
              <a:gd name="connsiteX13" fmla="*/ 4049958 w 5421466"/>
              <a:gd name="connsiteY13" fmla="*/ 1199168 h 6129387"/>
              <a:gd name="connsiteX14" fmla="*/ 3569191 w 5421466"/>
              <a:gd name="connsiteY14" fmla="*/ 1840191 h 6129387"/>
              <a:gd name="connsiteX15" fmla="*/ 3408935 w 5421466"/>
              <a:gd name="connsiteY15" fmla="*/ 2349238 h 6129387"/>
              <a:gd name="connsiteX16" fmla="*/ 3324094 w 5421466"/>
              <a:gd name="connsiteY16" fmla="*/ 3518162 h 6129387"/>
              <a:gd name="connsiteX17" fmla="*/ 3267533 w 5421466"/>
              <a:gd name="connsiteY17" fmla="*/ 4093197 h 6129387"/>
              <a:gd name="connsiteX18" fmla="*/ 3224446 w 5421466"/>
              <a:gd name="connsiteY18" fmla="*/ 3852295 h 6129387"/>
              <a:gd name="connsiteX19" fmla="*/ 3069570 w 5421466"/>
              <a:gd name="connsiteY19" fmla="*/ 3188224 h 6129387"/>
              <a:gd name="connsiteX20" fmla="*/ 2428547 w 5421466"/>
              <a:gd name="connsiteY20" fmla="*/ 1604521 h 6129387"/>
              <a:gd name="connsiteX21" fmla="*/ 2042048 w 5421466"/>
              <a:gd name="connsiteY21" fmla="*/ 680694 h 6129387"/>
              <a:gd name="connsiteX22" fmla="*/ 1976061 w 5421466"/>
              <a:gd name="connsiteY22" fmla="*/ 237634 h 6129387"/>
              <a:gd name="connsiteX23" fmla="*/ 1853512 w 5421466"/>
              <a:gd name="connsiteY23" fmla="*/ 1964 h 6129387"/>
              <a:gd name="connsiteX24" fmla="*/ 1674403 w 5421466"/>
              <a:gd name="connsiteY24" fmla="*/ 360183 h 6129387"/>
              <a:gd name="connsiteX25" fmla="*/ 1504721 w 5421466"/>
              <a:gd name="connsiteY25" fmla="*/ 1415985 h 6129387"/>
              <a:gd name="connsiteX26" fmla="*/ 1919500 w 5421466"/>
              <a:gd name="connsiteY26" fmla="*/ 2745164 h 6129387"/>
              <a:gd name="connsiteX27" fmla="*/ 2525505 w 5421466"/>
              <a:gd name="connsiteY27" fmla="*/ 3885807 h 6129387"/>
              <a:gd name="connsiteX28" fmla="*/ 2343706 w 5421466"/>
              <a:gd name="connsiteY28" fmla="*/ 3734978 h 6129387"/>
              <a:gd name="connsiteX29" fmla="*/ 1259624 w 5421466"/>
              <a:gd name="connsiteY29" fmla="*/ 2566055 h 6129387"/>
              <a:gd name="connsiteX30" fmla="*/ 760003 w 5421466"/>
              <a:gd name="connsiteY30" fmla="*/ 2019300 h 6129387"/>
              <a:gd name="connsiteX31" fmla="*/ 213248 w 5421466"/>
              <a:gd name="connsiteY31" fmla="*/ 1510253 h 6129387"/>
              <a:gd name="connsiteX32" fmla="*/ 213248 w 5421466"/>
              <a:gd name="connsiteY32" fmla="*/ 1642228 h 6129387"/>
              <a:gd name="connsiteX33" fmla="*/ 694015 w 5421466"/>
              <a:gd name="connsiteY33" fmla="*/ 2980834 h 6129387"/>
              <a:gd name="connsiteX34" fmla="*/ 1287904 w 5421466"/>
              <a:gd name="connsiteY34" fmla="*/ 4102624 h 6129387"/>
              <a:gd name="connsiteX35" fmla="*/ 2042048 w 5421466"/>
              <a:gd name="connsiteY35" fmla="*/ 4715366 h 6129387"/>
              <a:gd name="connsiteX36" fmla="*/ 2884193 w 5421466"/>
              <a:gd name="connsiteY36" fmla="*/ 5019270 h 6129387"/>
              <a:gd name="connsiteX37" fmla="*/ 2315426 w 5421466"/>
              <a:gd name="connsiteY37" fmla="*/ 5092438 h 6129387"/>
              <a:gd name="connsiteX38" fmla="*/ 1495294 w 5421466"/>
              <a:gd name="connsiteY38" fmla="*/ 4922756 h 6129387"/>
              <a:gd name="connsiteX39" fmla="*/ 760003 w 5421466"/>
              <a:gd name="connsiteY39" fmla="*/ 4187465 h 6129387"/>
              <a:gd name="connsiteX40" fmla="*/ 260382 w 5421466"/>
              <a:gd name="connsiteY40" fmla="*/ 3291919 h 6129387"/>
              <a:gd name="connsiteX41" fmla="*/ 5859 w 5421466"/>
              <a:gd name="connsiteY41" fmla="*/ 2924273 h 6129387"/>
              <a:gd name="connsiteX42" fmla="*/ 109554 w 5421466"/>
              <a:gd name="connsiteY42" fmla="*/ 3518162 h 6129387"/>
              <a:gd name="connsiteX43" fmla="*/ 420638 w 5421466"/>
              <a:gd name="connsiteY43" fmla="*/ 4922756 h 6129387"/>
              <a:gd name="connsiteX44" fmla="*/ 910832 w 5421466"/>
              <a:gd name="connsiteY44" fmla="*/ 5544925 h 6129387"/>
              <a:gd name="connsiteX45" fmla="*/ 1523574 w 5421466"/>
              <a:gd name="connsiteY45" fmla="*/ 5761741 h 6129387"/>
              <a:gd name="connsiteX46" fmla="*/ 2287145 w 5421466"/>
              <a:gd name="connsiteY46" fmla="*/ 5724034 h 6129387"/>
              <a:gd name="connsiteX47" fmla="*/ 3609909 w 5421466"/>
              <a:gd name="connsiteY47" fmla="*/ 5516644 h 6129387"/>
              <a:gd name="connsiteX48" fmla="*/ 3701166 w 5421466"/>
              <a:gd name="connsiteY48" fmla="*/ 5563778 h 6129387"/>
              <a:gd name="connsiteX49" fmla="*/ 3503203 w 5421466"/>
              <a:gd name="connsiteY49" fmla="*/ 6129387 h 6129387"/>
              <a:gd name="connsiteX0" fmla="*/ 4455310 w 5421466"/>
              <a:gd name="connsiteY0" fmla="*/ 6044545 h 6129387"/>
              <a:gd name="connsiteX1" fmla="*/ 4172506 w 5421466"/>
              <a:gd name="connsiteY1" fmla="*/ 5431803 h 6129387"/>
              <a:gd name="connsiteX2" fmla="*/ 4246564 w 5421466"/>
              <a:gd name="connsiteY2" fmla="*/ 5287267 h 6129387"/>
              <a:gd name="connsiteX3" fmla="*/ 4596712 w 5421466"/>
              <a:gd name="connsiteY3" fmla="*/ 4932183 h 6129387"/>
              <a:gd name="connsiteX4" fmla="*/ 5058626 w 5421466"/>
              <a:gd name="connsiteY4" fmla="*/ 3800966 h 6129387"/>
              <a:gd name="connsiteX5" fmla="*/ 5416844 w 5421466"/>
              <a:gd name="connsiteY5" fmla="*/ 2735737 h 6129387"/>
              <a:gd name="connsiteX6" fmla="*/ 5209455 w 5421466"/>
              <a:gd name="connsiteY6" fmla="*/ 2801725 h 6129387"/>
              <a:gd name="connsiteX7" fmla="*/ 4493017 w 5421466"/>
              <a:gd name="connsiteY7" fmla="*/ 3169370 h 6129387"/>
              <a:gd name="connsiteX8" fmla="*/ 3691739 w 5421466"/>
              <a:gd name="connsiteY8" fmla="*/ 4074343 h 6129387"/>
              <a:gd name="connsiteX9" fmla="*/ 3757727 w 5421466"/>
              <a:gd name="connsiteY9" fmla="*/ 3546442 h 6129387"/>
              <a:gd name="connsiteX10" fmla="*/ 4087665 w 5421466"/>
              <a:gd name="connsiteY10" fmla="*/ 2009873 h 6129387"/>
              <a:gd name="connsiteX11" fmla="*/ 4285628 w 5421466"/>
              <a:gd name="connsiteY11" fmla="*/ 1302863 h 6129387"/>
              <a:gd name="connsiteX12" fmla="*/ 4313908 w 5421466"/>
              <a:gd name="connsiteY12" fmla="*/ 963498 h 6129387"/>
              <a:gd name="connsiteX13" fmla="*/ 4049958 w 5421466"/>
              <a:gd name="connsiteY13" fmla="*/ 1199168 h 6129387"/>
              <a:gd name="connsiteX14" fmla="*/ 3569191 w 5421466"/>
              <a:gd name="connsiteY14" fmla="*/ 1840191 h 6129387"/>
              <a:gd name="connsiteX15" fmla="*/ 3408935 w 5421466"/>
              <a:gd name="connsiteY15" fmla="*/ 2349238 h 6129387"/>
              <a:gd name="connsiteX16" fmla="*/ 3324094 w 5421466"/>
              <a:gd name="connsiteY16" fmla="*/ 3518162 h 6129387"/>
              <a:gd name="connsiteX17" fmla="*/ 3267533 w 5421466"/>
              <a:gd name="connsiteY17" fmla="*/ 4093197 h 6129387"/>
              <a:gd name="connsiteX18" fmla="*/ 3224446 w 5421466"/>
              <a:gd name="connsiteY18" fmla="*/ 3852295 h 6129387"/>
              <a:gd name="connsiteX19" fmla="*/ 3069570 w 5421466"/>
              <a:gd name="connsiteY19" fmla="*/ 3188224 h 6129387"/>
              <a:gd name="connsiteX20" fmla="*/ 2428547 w 5421466"/>
              <a:gd name="connsiteY20" fmla="*/ 1604521 h 6129387"/>
              <a:gd name="connsiteX21" fmla="*/ 2042048 w 5421466"/>
              <a:gd name="connsiteY21" fmla="*/ 680694 h 6129387"/>
              <a:gd name="connsiteX22" fmla="*/ 1976061 w 5421466"/>
              <a:gd name="connsiteY22" fmla="*/ 237634 h 6129387"/>
              <a:gd name="connsiteX23" fmla="*/ 1853512 w 5421466"/>
              <a:gd name="connsiteY23" fmla="*/ 1964 h 6129387"/>
              <a:gd name="connsiteX24" fmla="*/ 1674403 w 5421466"/>
              <a:gd name="connsiteY24" fmla="*/ 360183 h 6129387"/>
              <a:gd name="connsiteX25" fmla="*/ 1504721 w 5421466"/>
              <a:gd name="connsiteY25" fmla="*/ 1415985 h 6129387"/>
              <a:gd name="connsiteX26" fmla="*/ 1919500 w 5421466"/>
              <a:gd name="connsiteY26" fmla="*/ 2745164 h 6129387"/>
              <a:gd name="connsiteX27" fmla="*/ 2525505 w 5421466"/>
              <a:gd name="connsiteY27" fmla="*/ 3885807 h 6129387"/>
              <a:gd name="connsiteX28" fmla="*/ 2343706 w 5421466"/>
              <a:gd name="connsiteY28" fmla="*/ 3734978 h 6129387"/>
              <a:gd name="connsiteX29" fmla="*/ 1259624 w 5421466"/>
              <a:gd name="connsiteY29" fmla="*/ 2566055 h 6129387"/>
              <a:gd name="connsiteX30" fmla="*/ 760003 w 5421466"/>
              <a:gd name="connsiteY30" fmla="*/ 2019300 h 6129387"/>
              <a:gd name="connsiteX31" fmla="*/ 213248 w 5421466"/>
              <a:gd name="connsiteY31" fmla="*/ 1510253 h 6129387"/>
              <a:gd name="connsiteX32" fmla="*/ 213248 w 5421466"/>
              <a:gd name="connsiteY32" fmla="*/ 1642228 h 6129387"/>
              <a:gd name="connsiteX33" fmla="*/ 694015 w 5421466"/>
              <a:gd name="connsiteY33" fmla="*/ 2980834 h 6129387"/>
              <a:gd name="connsiteX34" fmla="*/ 1287904 w 5421466"/>
              <a:gd name="connsiteY34" fmla="*/ 4102624 h 6129387"/>
              <a:gd name="connsiteX35" fmla="*/ 2042048 w 5421466"/>
              <a:gd name="connsiteY35" fmla="*/ 4715366 h 6129387"/>
              <a:gd name="connsiteX36" fmla="*/ 2884193 w 5421466"/>
              <a:gd name="connsiteY36" fmla="*/ 5019270 h 6129387"/>
              <a:gd name="connsiteX37" fmla="*/ 2315426 w 5421466"/>
              <a:gd name="connsiteY37" fmla="*/ 5092438 h 6129387"/>
              <a:gd name="connsiteX38" fmla="*/ 1495294 w 5421466"/>
              <a:gd name="connsiteY38" fmla="*/ 4922756 h 6129387"/>
              <a:gd name="connsiteX39" fmla="*/ 760003 w 5421466"/>
              <a:gd name="connsiteY39" fmla="*/ 4187465 h 6129387"/>
              <a:gd name="connsiteX40" fmla="*/ 260382 w 5421466"/>
              <a:gd name="connsiteY40" fmla="*/ 3291919 h 6129387"/>
              <a:gd name="connsiteX41" fmla="*/ 5859 w 5421466"/>
              <a:gd name="connsiteY41" fmla="*/ 2924273 h 6129387"/>
              <a:gd name="connsiteX42" fmla="*/ 109554 w 5421466"/>
              <a:gd name="connsiteY42" fmla="*/ 3518162 h 6129387"/>
              <a:gd name="connsiteX43" fmla="*/ 420638 w 5421466"/>
              <a:gd name="connsiteY43" fmla="*/ 4922756 h 6129387"/>
              <a:gd name="connsiteX44" fmla="*/ 910832 w 5421466"/>
              <a:gd name="connsiteY44" fmla="*/ 5544925 h 6129387"/>
              <a:gd name="connsiteX45" fmla="*/ 1523574 w 5421466"/>
              <a:gd name="connsiteY45" fmla="*/ 5761741 h 6129387"/>
              <a:gd name="connsiteX46" fmla="*/ 2287145 w 5421466"/>
              <a:gd name="connsiteY46" fmla="*/ 5724034 h 6129387"/>
              <a:gd name="connsiteX47" fmla="*/ 3609909 w 5421466"/>
              <a:gd name="connsiteY47" fmla="*/ 5516644 h 6129387"/>
              <a:gd name="connsiteX48" fmla="*/ 3701166 w 5421466"/>
              <a:gd name="connsiteY48" fmla="*/ 5563778 h 6129387"/>
              <a:gd name="connsiteX49" fmla="*/ 3503203 w 5421466"/>
              <a:gd name="connsiteY49" fmla="*/ 6129387 h 6129387"/>
              <a:gd name="connsiteX0" fmla="*/ 4455310 w 5421466"/>
              <a:gd name="connsiteY0" fmla="*/ 6044545 h 6129387"/>
              <a:gd name="connsiteX1" fmla="*/ 4172506 w 5421466"/>
              <a:gd name="connsiteY1" fmla="*/ 5431803 h 6129387"/>
              <a:gd name="connsiteX2" fmla="*/ 4246564 w 5421466"/>
              <a:gd name="connsiteY2" fmla="*/ 5287267 h 6129387"/>
              <a:gd name="connsiteX3" fmla="*/ 4596712 w 5421466"/>
              <a:gd name="connsiteY3" fmla="*/ 4932183 h 6129387"/>
              <a:gd name="connsiteX4" fmla="*/ 5058626 w 5421466"/>
              <a:gd name="connsiteY4" fmla="*/ 3800966 h 6129387"/>
              <a:gd name="connsiteX5" fmla="*/ 5416844 w 5421466"/>
              <a:gd name="connsiteY5" fmla="*/ 2735737 h 6129387"/>
              <a:gd name="connsiteX6" fmla="*/ 5209455 w 5421466"/>
              <a:gd name="connsiteY6" fmla="*/ 2801725 h 6129387"/>
              <a:gd name="connsiteX7" fmla="*/ 4493017 w 5421466"/>
              <a:gd name="connsiteY7" fmla="*/ 3169370 h 6129387"/>
              <a:gd name="connsiteX8" fmla="*/ 3691739 w 5421466"/>
              <a:gd name="connsiteY8" fmla="*/ 4074343 h 6129387"/>
              <a:gd name="connsiteX9" fmla="*/ 3757727 w 5421466"/>
              <a:gd name="connsiteY9" fmla="*/ 3546442 h 6129387"/>
              <a:gd name="connsiteX10" fmla="*/ 4087665 w 5421466"/>
              <a:gd name="connsiteY10" fmla="*/ 2009873 h 6129387"/>
              <a:gd name="connsiteX11" fmla="*/ 4285628 w 5421466"/>
              <a:gd name="connsiteY11" fmla="*/ 1302863 h 6129387"/>
              <a:gd name="connsiteX12" fmla="*/ 4313908 w 5421466"/>
              <a:gd name="connsiteY12" fmla="*/ 963498 h 6129387"/>
              <a:gd name="connsiteX13" fmla="*/ 4049958 w 5421466"/>
              <a:gd name="connsiteY13" fmla="*/ 1199168 h 6129387"/>
              <a:gd name="connsiteX14" fmla="*/ 3569191 w 5421466"/>
              <a:gd name="connsiteY14" fmla="*/ 1840191 h 6129387"/>
              <a:gd name="connsiteX15" fmla="*/ 3408935 w 5421466"/>
              <a:gd name="connsiteY15" fmla="*/ 2349238 h 6129387"/>
              <a:gd name="connsiteX16" fmla="*/ 3324094 w 5421466"/>
              <a:gd name="connsiteY16" fmla="*/ 3518162 h 6129387"/>
              <a:gd name="connsiteX17" fmla="*/ 3267533 w 5421466"/>
              <a:gd name="connsiteY17" fmla="*/ 4093197 h 6129387"/>
              <a:gd name="connsiteX18" fmla="*/ 3224446 w 5421466"/>
              <a:gd name="connsiteY18" fmla="*/ 3852295 h 6129387"/>
              <a:gd name="connsiteX19" fmla="*/ 3069570 w 5421466"/>
              <a:gd name="connsiteY19" fmla="*/ 3188224 h 6129387"/>
              <a:gd name="connsiteX20" fmla="*/ 2428547 w 5421466"/>
              <a:gd name="connsiteY20" fmla="*/ 1604521 h 6129387"/>
              <a:gd name="connsiteX21" fmla="*/ 2042048 w 5421466"/>
              <a:gd name="connsiteY21" fmla="*/ 680694 h 6129387"/>
              <a:gd name="connsiteX22" fmla="*/ 1976061 w 5421466"/>
              <a:gd name="connsiteY22" fmla="*/ 237634 h 6129387"/>
              <a:gd name="connsiteX23" fmla="*/ 1853512 w 5421466"/>
              <a:gd name="connsiteY23" fmla="*/ 1964 h 6129387"/>
              <a:gd name="connsiteX24" fmla="*/ 1674403 w 5421466"/>
              <a:gd name="connsiteY24" fmla="*/ 360183 h 6129387"/>
              <a:gd name="connsiteX25" fmla="*/ 1504721 w 5421466"/>
              <a:gd name="connsiteY25" fmla="*/ 1415985 h 6129387"/>
              <a:gd name="connsiteX26" fmla="*/ 1919500 w 5421466"/>
              <a:gd name="connsiteY26" fmla="*/ 2745164 h 6129387"/>
              <a:gd name="connsiteX27" fmla="*/ 2525505 w 5421466"/>
              <a:gd name="connsiteY27" fmla="*/ 3885807 h 6129387"/>
              <a:gd name="connsiteX28" fmla="*/ 2343706 w 5421466"/>
              <a:gd name="connsiteY28" fmla="*/ 3734978 h 6129387"/>
              <a:gd name="connsiteX29" fmla="*/ 1259624 w 5421466"/>
              <a:gd name="connsiteY29" fmla="*/ 2566055 h 6129387"/>
              <a:gd name="connsiteX30" fmla="*/ 760003 w 5421466"/>
              <a:gd name="connsiteY30" fmla="*/ 2019300 h 6129387"/>
              <a:gd name="connsiteX31" fmla="*/ 213248 w 5421466"/>
              <a:gd name="connsiteY31" fmla="*/ 1510253 h 6129387"/>
              <a:gd name="connsiteX32" fmla="*/ 213248 w 5421466"/>
              <a:gd name="connsiteY32" fmla="*/ 1642228 h 6129387"/>
              <a:gd name="connsiteX33" fmla="*/ 694015 w 5421466"/>
              <a:gd name="connsiteY33" fmla="*/ 2980834 h 6129387"/>
              <a:gd name="connsiteX34" fmla="*/ 1287904 w 5421466"/>
              <a:gd name="connsiteY34" fmla="*/ 4102624 h 6129387"/>
              <a:gd name="connsiteX35" fmla="*/ 2042048 w 5421466"/>
              <a:gd name="connsiteY35" fmla="*/ 4715366 h 6129387"/>
              <a:gd name="connsiteX36" fmla="*/ 2771689 w 5421466"/>
              <a:gd name="connsiteY36" fmla="*/ 5012089 h 6129387"/>
              <a:gd name="connsiteX37" fmla="*/ 2315426 w 5421466"/>
              <a:gd name="connsiteY37" fmla="*/ 5092438 h 6129387"/>
              <a:gd name="connsiteX38" fmla="*/ 1495294 w 5421466"/>
              <a:gd name="connsiteY38" fmla="*/ 4922756 h 6129387"/>
              <a:gd name="connsiteX39" fmla="*/ 760003 w 5421466"/>
              <a:gd name="connsiteY39" fmla="*/ 4187465 h 6129387"/>
              <a:gd name="connsiteX40" fmla="*/ 260382 w 5421466"/>
              <a:gd name="connsiteY40" fmla="*/ 3291919 h 6129387"/>
              <a:gd name="connsiteX41" fmla="*/ 5859 w 5421466"/>
              <a:gd name="connsiteY41" fmla="*/ 2924273 h 6129387"/>
              <a:gd name="connsiteX42" fmla="*/ 109554 w 5421466"/>
              <a:gd name="connsiteY42" fmla="*/ 3518162 h 6129387"/>
              <a:gd name="connsiteX43" fmla="*/ 420638 w 5421466"/>
              <a:gd name="connsiteY43" fmla="*/ 4922756 h 6129387"/>
              <a:gd name="connsiteX44" fmla="*/ 910832 w 5421466"/>
              <a:gd name="connsiteY44" fmla="*/ 5544925 h 6129387"/>
              <a:gd name="connsiteX45" fmla="*/ 1523574 w 5421466"/>
              <a:gd name="connsiteY45" fmla="*/ 5761741 h 6129387"/>
              <a:gd name="connsiteX46" fmla="*/ 2287145 w 5421466"/>
              <a:gd name="connsiteY46" fmla="*/ 5724034 h 6129387"/>
              <a:gd name="connsiteX47" fmla="*/ 3609909 w 5421466"/>
              <a:gd name="connsiteY47" fmla="*/ 5516644 h 6129387"/>
              <a:gd name="connsiteX48" fmla="*/ 3701166 w 5421466"/>
              <a:gd name="connsiteY48" fmla="*/ 5563778 h 6129387"/>
              <a:gd name="connsiteX49" fmla="*/ 3503203 w 5421466"/>
              <a:gd name="connsiteY49" fmla="*/ 6129387 h 6129387"/>
              <a:gd name="connsiteX0" fmla="*/ 4455310 w 5421466"/>
              <a:gd name="connsiteY0" fmla="*/ 6044545 h 6129387"/>
              <a:gd name="connsiteX1" fmla="*/ 4172506 w 5421466"/>
              <a:gd name="connsiteY1" fmla="*/ 5431803 h 6129387"/>
              <a:gd name="connsiteX2" fmla="*/ 4246564 w 5421466"/>
              <a:gd name="connsiteY2" fmla="*/ 5287267 h 6129387"/>
              <a:gd name="connsiteX3" fmla="*/ 4596712 w 5421466"/>
              <a:gd name="connsiteY3" fmla="*/ 4932183 h 6129387"/>
              <a:gd name="connsiteX4" fmla="*/ 5058626 w 5421466"/>
              <a:gd name="connsiteY4" fmla="*/ 3800966 h 6129387"/>
              <a:gd name="connsiteX5" fmla="*/ 5416844 w 5421466"/>
              <a:gd name="connsiteY5" fmla="*/ 2735737 h 6129387"/>
              <a:gd name="connsiteX6" fmla="*/ 5209455 w 5421466"/>
              <a:gd name="connsiteY6" fmla="*/ 2801725 h 6129387"/>
              <a:gd name="connsiteX7" fmla="*/ 4493017 w 5421466"/>
              <a:gd name="connsiteY7" fmla="*/ 3169370 h 6129387"/>
              <a:gd name="connsiteX8" fmla="*/ 3691739 w 5421466"/>
              <a:gd name="connsiteY8" fmla="*/ 4074343 h 6129387"/>
              <a:gd name="connsiteX9" fmla="*/ 3757727 w 5421466"/>
              <a:gd name="connsiteY9" fmla="*/ 3546442 h 6129387"/>
              <a:gd name="connsiteX10" fmla="*/ 4087665 w 5421466"/>
              <a:gd name="connsiteY10" fmla="*/ 2009873 h 6129387"/>
              <a:gd name="connsiteX11" fmla="*/ 4285628 w 5421466"/>
              <a:gd name="connsiteY11" fmla="*/ 1302863 h 6129387"/>
              <a:gd name="connsiteX12" fmla="*/ 4313908 w 5421466"/>
              <a:gd name="connsiteY12" fmla="*/ 963498 h 6129387"/>
              <a:gd name="connsiteX13" fmla="*/ 4049958 w 5421466"/>
              <a:gd name="connsiteY13" fmla="*/ 1199168 h 6129387"/>
              <a:gd name="connsiteX14" fmla="*/ 3569191 w 5421466"/>
              <a:gd name="connsiteY14" fmla="*/ 1840191 h 6129387"/>
              <a:gd name="connsiteX15" fmla="*/ 3408935 w 5421466"/>
              <a:gd name="connsiteY15" fmla="*/ 2349238 h 6129387"/>
              <a:gd name="connsiteX16" fmla="*/ 3324094 w 5421466"/>
              <a:gd name="connsiteY16" fmla="*/ 3518162 h 6129387"/>
              <a:gd name="connsiteX17" fmla="*/ 3267533 w 5421466"/>
              <a:gd name="connsiteY17" fmla="*/ 4093197 h 6129387"/>
              <a:gd name="connsiteX18" fmla="*/ 3224446 w 5421466"/>
              <a:gd name="connsiteY18" fmla="*/ 3852295 h 6129387"/>
              <a:gd name="connsiteX19" fmla="*/ 3069570 w 5421466"/>
              <a:gd name="connsiteY19" fmla="*/ 3188224 h 6129387"/>
              <a:gd name="connsiteX20" fmla="*/ 2428547 w 5421466"/>
              <a:gd name="connsiteY20" fmla="*/ 1604521 h 6129387"/>
              <a:gd name="connsiteX21" fmla="*/ 2042048 w 5421466"/>
              <a:gd name="connsiteY21" fmla="*/ 680694 h 6129387"/>
              <a:gd name="connsiteX22" fmla="*/ 1976061 w 5421466"/>
              <a:gd name="connsiteY22" fmla="*/ 237634 h 6129387"/>
              <a:gd name="connsiteX23" fmla="*/ 1853512 w 5421466"/>
              <a:gd name="connsiteY23" fmla="*/ 1964 h 6129387"/>
              <a:gd name="connsiteX24" fmla="*/ 1674403 w 5421466"/>
              <a:gd name="connsiteY24" fmla="*/ 360183 h 6129387"/>
              <a:gd name="connsiteX25" fmla="*/ 1504721 w 5421466"/>
              <a:gd name="connsiteY25" fmla="*/ 1415985 h 6129387"/>
              <a:gd name="connsiteX26" fmla="*/ 1919500 w 5421466"/>
              <a:gd name="connsiteY26" fmla="*/ 2745164 h 6129387"/>
              <a:gd name="connsiteX27" fmla="*/ 2525505 w 5421466"/>
              <a:gd name="connsiteY27" fmla="*/ 3885807 h 6129387"/>
              <a:gd name="connsiteX28" fmla="*/ 2343706 w 5421466"/>
              <a:gd name="connsiteY28" fmla="*/ 3734978 h 6129387"/>
              <a:gd name="connsiteX29" fmla="*/ 1259624 w 5421466"/>
              <a:gd name="connsiteY29" fmla="*/ 2566055 h 6129387"/>
              <a:gd name="connsiteX30" fmla="*/ 760003 w 5421466"/>
              <a:gd name="connsiteY30" fmla="*/ 2019300 h 6129387"/>
              <a:gd name="connsiteX31" fmla="*/ 213248 w 5421466"/>
              <a:gd name="connsiteY31" fmla="*/ 1510253 h 6129387"/>
              <a:gd name="connsiteX32" fmla="*/ 213248 w 5421466"/>
              <a:gd name="connsiteY32" fmla="*/ 1642228 h 6129387"/>
              <a:gd name="connsiteX33" fmla="*/ 694015 w 5421466"/>
              <a:gd name="connsiteY33" fmla="*/ 2980834 h 6129387"/>
              <a:gd name="connsiteX34" fmla="*/ 1287904 w 5421466"/>
              <a:gd name="connsiteY34" fmla="*/ 4102624 h 6129387"/>
              <a:gd name="connsiteX35" fmla="*/ 2042048 w 5421466"/>
              <a:gd name="connsiteY35" fmla="*/ 4715366 h 6129387"/>
              <a:gd name="connsiteX36" fmla="*/ 2771689 w 5421466"/>
              <a:gd name="connsiteY36" fmla="*/ 5012089 h 6129387"/>
              <a:gd name="connsiteX37" fmla="*/ 2315426 w 5421466"/>
              <a:gd name="connsiteY37" fmla="*/ 5092438 h 6129387"/>
              <a:gd name="connsiteX38" fmla="*/ 1495294 w 5421466"/>
              <a:gd name="connsiteY38" fmla="*/ 4922756 h 6129387"/>
              <a:gd name="connsiteX39" fmla="*/ 760003 w 5421466"/>
              <a:gd name="connsiteY39" fmla="*/ 4187465 h 6129387"/>
              <a:gd name="connsiteX40" fmla="*/ 260382 w 5421466"/>
              <a:gd name="connsiteY40" fmla="*/ 3291919 h 6129387"/>
              <a:gd name="connsiteX41" fmla="*/ 5859 w 5421466"/>
              <a:gd name="connsiteY41" fmla="*/ 2924273 h 6129387"/>
              <a:gd name="connsiteX42" fmla="*/ 109554 w 5421466"/>
              <a:gd name="connsiteY42" fmla="*/ 3518162 h 6129387"/>
              <a:gd name="connsiteX43" fmla="*/ 420638 w 5421466"/>
              <a:gd name="connsiteY43" fmla="*/ 4922756 h 6129387"/>
              <a:gd name="connsiteX44" fmla="*/ 910832 w 5421466"/>
              <a:gd name="connsiteY44" fmla="*/ 5544925 h 6129387"/>
              <a:gd name="connsiteX45" fmla="*/ 1523574 w 5421466"/>
              <a:gd name="connsiteY45" fmla="*/ 5761741 h 6129387"/>
              <a:gd name="connsiteX46" fmla="*/ 2287145 w 5421466"/>
              <a:gd name="connsiteY46" fmla="*/ 5724034 h 6129387"/>
              <a:gd name="connsiteX47" fmla="*/ 3609909 w 5421466"/>
              <a:gd name="connsiteY47" fmla="*/ 5516644 h 6129387"/>
              <a:gd name="connsiteX48" fmla="*/ 3701166 w 5421466"/>
              <a:gd name="connsiteY48" fmla="*/ 5563778 h 6129387"/>
              <a:gd name="connsiteX49" fmla="*/ 3503203 w 5421466"/>
              <a:gd name="connsiteY49" fmla="*/ 6129387 h 6129387"/>
              <a:gd name="connsiteX0" fmla="*/ 4455310 w 5421466"/>
              <a:gd name="connsiteY0" fmla="*/ 6044545 h 6129387"/>
              <a:gd name="connsiteX1" fmla="*/ 4172506 w 5421466"/>
              <a:gd name="connsiteY1" fmla="*/ 5431803 h 6129387"/>
              <a:gd name="connsiteX2" fmla="*/ 4246564 w 5421466"/>
              <a:gd name="connsiteY2" fmla="*/ 5287267 h 6129387"/>
              <a:gd name="connsiteX3" fmla="*/ 4596712 w 5421466"/>
              <a:gd name="connsiteY3" fmla="*/ 4932183 h 6129387"/>
              <a:gd name="connsiteX4" fmla="*/ 5058626 w 5421466"/>
              <a:gd name="connsiteY4" fmla="*/ 3800966 h 6129387"/>
              <a:gd name="connsiteX5" fmla="*/ 5416844 w 5421466"/>
              <a:gd name="connsiteY5" fmla="*/ 2735737 h 6129387"/>
              <a:gd name="connsiteX6" fmla="*/ 5209455 w 5421466"/>
              <a:gd name="connsiteY6" fmla="*/ 2801725 h 6129387"/>
              <a:gd name="connsiteX7" fmla="*/ 4493017 w 5421466"/>
              <a:gd name="connsiteY7" fmla="*/ 3169370 h 6129387"/>
              <a:gd name="connsiteX8" fmla="*/ 3722857 w 5421466"/>
              <a:gd name="connsiteY8" fmla="*/ 4079130 h 6129387"/>
              <a:gd name="connsiteX9" fmla="*/ 3757727 w 5421466"/>
              <a:gd name="connsiteY9" fmla="*/ 3546442 h 6129387"/>
              <a:gd name="connsiteX10" fmla="*/ 4087665 w 5421466"/>
              <a:gd name="connsiteY10" fmla="*/ 2009873 h 6129387"/>
              <a:gd name="connsiteX11" fmla="*/ 4285628 w 5421466"/>
              <a:gd name="connsiteY11" fmla="*/ 1302863 h 6129387"/>
              <a:gd name="connsiteX12" fmla="*/ 4313908 w 5421466"/>
              <a:gd name="connsiteY12" fmla="*/ 963498 h 6129387"/>
              <a:gd name="connsiteX13" fmla="*/ 4049958 w 5421466"/>
              <a:gd name="connsiteY13" fmla="*/ 1199168 h 6129387"/>
              <a:gd name="connsiteX14" fmla="*/ 3569191 w 5421466"/>
              <a:gd name="connsiteY14" fmla="*/ 1840191 h 6129387"/>
              <a:gd name="connsiteX15" fmla="*/ 3408935 w 5421466"/>
              <a:gd name="connsiteY15" fmla="*/ 2349238 h 6129387"/>
              <a:gd name="connsiteX16" fmla="*/ 3324094 w 5421466"/>
              <a:gd name="connsiteY16" fmla="*/ 3518162 h 6129387"/>
              <a:gd name="connsiteX17" fmla="*/ 3267533 w 5421466"/>
              <a:gd name="connsiteY17" fmla="*/ 4093197 h 6129387"/>
              <a:gd name="connsiteX18" fmla="*/ 3224446 w 5421466"/>
              <a:gd name="connsiteY18" fmla="*/ 3852295 h 6129387"/>
              <a:gd name="connsiteX19" fmla="*/ 3069570 w 5421466"/>
              <a:gd name="connsiteY19" fmla="*/ 3188224 h 6129387"/>
              <a:gd name="connsiteX20" fmla="*/ 2428547 w 5421466"/>
              <a:gd name="connsiteY20" fmla="*/ 1604521 h 6129387"/>
              <a:gd name="connsiteX21" fmla="*/ 2042048 w 5421466"/>
              <a:gd name="connsiteY21" fmla="*/ 680694 h 6129387"/>
              <a:gd name="connsiteX22" fmla="*/ 1976061 w 5421466"/>
              <a:gd name="connsiteY22" fmla="*/ 237634 h 6129387"/>
              <a:gd name="connsiteX23" fmla="*/ 1853512 w 5421466"/>
              <a:gd name="connsiteY23" fmla="*/ 1964 h 6129387"/>
              <a:gd name="connsiteX24" fmla="*/ 1674403 w 5421466"/>
              <a:gd name="connsiteY24" fmla="*/ 360183 h 6129387"/>
              <a:gd name="connsiteX25" fmla="*/ 1504721 w 5421466"/>
              <a:gd name="connsiteY25" fmla="*/ 1415985 h 6129387"/>
              <a:gd name="connsiteX26" fmla="*/ 1919500 w 5421466"/>
              <a:gd name="connsiteY26" fmla="*/ 2745164 h 6129387"/>
              <a:gd name="connsiteX27" fmla="*/ 2525505 w 5421466"/>
              <a:gd name="connsiteY27" fmla="*/ 3885807 h 6129387"/>
              <a:gd name="connsiteX28" fmla="*/ 2343706 w 5421466"/>
              <a:gd name="connsiteY28" fmla="*/ 3734978 h 6129387"/>
              <a:gd name="connsiteX29" fmla="*/ 1259624 w 5421466"/>
              <a:gd name="connsiteY29" fmla="*/ 2566055 h 6129387"/>
              <a:gd name="connsiteX30" fmla="*/ 760003 w 5421466"/>
              <a:gd name="connsiteY30" fmla="*/ 2019300 h 6129387"/>
              <a:gd name="connsiteX31" fmla="*/ 213248 w 5421466"/>
              <a:gd name="connsiteY31" fmla="*/ 1510253 h 6129387"/>
              <a:gd name="connsiteX32" fmla="*/ 213248 w 5421466"/>
              <a:gd name="connsiteY32" fmla="*/ 1642228 h 6129387"/>
              <a:gd name="connsiteX33" fmla="*/ 694015 w 5421466"/>
              <a:gd name="connsiteY33" fmla="*/ 2980834 h 6129387"/>
              <a:gd name="connsiteX34" fmla="*/ 1287904 w 5421466"/>
              <a:gd name="connsiteY34" fmla="*/ 4102624 h 6129387"/>
              <a:gd name="connsiteX35" fmla="*/ 2042048 w 5421466"/>
              <a:gd name="connsiteY35" fmla="*/ 4715366 h 6129387"/>
              <a:gd name="connsiteX36" fmla="*/ 2771689 w 5421466"/>
              <a:gd name="connsiteY36" fmla="*/ 5012089 h 6129387"/>
              <a:gd name="connsiteX37" fmla="*/ 2315426 w 5421466"/>
              <a:gd name="connsiteY37" fmla="*/ 5092438 h 6129387"/>
              <a:gd name="connsiteX38" fmla="*/ 1495294 w 5421466"/>
              <a:gd name="connsiteY38" fmla="*/ 4922756 h 6129387"/>
              <a:gd name="connsiteX39" fmla="*/ 760003 w 5421466"/>
              <a:gd name="connsiteY39" fmla="*/ 4187465 h 6129387"/>
              <a:gd name="connsiteX40" fmla="*/ 260382 w 5421466"/>
              <a:gd name="connsiteY40" fmla="*/ 3291919 h 6129387"/>
              <a:gd name="connsiteX41" fmla="*/ 5859 w 5421466"/>
              <a:gd name="connsiteY41" fmla="*/ 2924273 h 6129387"/>
              <a:gd name="connsiteX42" fmla="*/ 109554 w 5421466"/>
              <a:gd name="connsiteY42" fmla="*/ 3518162 h 6129387"/>
              <a:gd name="connsiteX43" fmla="*/ 420638 w 5421466"/>
              <a:gd name="connsiteY43" fmla="*/ 4922756 h 6129387"/>
              <a:gd name="connsiteX44" fmla="*/ 910832 w 5421466"/>
              <a:gd name="connsiteY44" fmla="*/ 5544925 h 6129387"/>
              <a:gd name="connsiteX45" fmla="*/ 1523574 w 5421466"/>
              <a:gd name="connsiteY45" fmla="*/ 5761741 h 6129387"/>
              <a:gd name="connsiteX46" fmla="*/ 2287145 w 5421466"/>
              <a:gd name="connsiteY46" fmla="*/ 5724034 h 6129387"/>
              <a:gd name="connsiteX47" fmla="*/ 3609909 w 5421466"/>
              <a:gd name="connsiteY47" fmla="*/ 5516644 h 6129387"/>
              <a:gd name="connsiteX48" fmla="*/ 3701166 w 5421466"/>
              <a:gd name="connsiteY48" fmla="*/ 5563778 h 6129387"/>
              <a:gd name="connsiteX49" fmla="*/ 3503203 w 5421466"/>
              <a:gd name="connsiteY49" fmla="*/ 6129387 h 6129387"/>
              <a:gd name="connsiteX0" fmla="*/ 4455310 w 5421466"/>
              <a:gd name="connsiteY0" fmla="*/ 6044545 h 6129387"/>
              <a:gd name="connsiteX1" fmla="*/ 4204745 w 5421466"/>
              <a:gd name="connsiteY1" fmla="*/ 5516795 h 6129387"/>
              <a:gd name="connsiteX2" fmla="*/ 4246564 w 5421466"/>
              <a:gd name="connsiteY2" fmla="*/ 5287267 h 6129387"/>
              <a:gd name="connsiteX3" fmla="*/ 4596712 w 5421466"/>
              <a:gd name="connsiteY3" fmla="*/ 4932183 h 6129387"/>
              <a:gd name="connsiteX4" fmla="*/ 5058626 w 5421466"/>
              <a:gd name="connsiteY4" fmla="*/ 3800966 h 6129387"/>
              <a:gd name="connsiteX5" fmla="*/ 5416844 w 5421466"/>
              <a:gd name="connsiteY5" fmla="*/ 2735737 h 6129387"/>
              <a:gd name="connsiteX6" fmla="*/ 5209455 w 5421466"/>
              <a:gd name="connsiteY6" fmla="*/ 2801725 h 6129387"/>
              <a:gd name="connsiteX7" fmla="*/ 4493017 w 5421466"/>
              <a:gd name="connsiteY7" fmla="*/ 3169370 h 6129387"/>
              <a:gd name="connsiteX8" fmla="*/ 3722857 w 5421466"/>
              <a:gd name="connsiteY8" fmla="*/ 4079130 h 6129387"/>
              <a:gd name="connsiteX9" fmla="*/ 3757727 w 5421466"/>
              <a:gd name="connsiteY9" fmla="*/ 3546442 h 6129387"/>
              <a:gd name="connsiteX10" fmla="*/ 4087665 w 5421466"/>
              <a:gd name="connsiteY10" fmla="*/ 2009873 h 6129387"/>
              <a:gd name="connsiteX11" fmla="*/ 4285628 w 5421466"/>
              <a:gd name="connsiteY11" fmla="*/ 1302863 h 6129387"/>
              <a:gd name="connsiteX12" fmla="*/ 4313908 w 5421466"/>
              <a:gd name="connsiteY12" fmla="*/ 963498 h 6129387"/>
              <a:gd name="connsiteX13" fmla="*/ 4049958 w 5421466"/>
              <a:gd name="connsiteY13" fmla="*/ 1199168 h 6129387"/>
              <a:gd name="connsiteX14" fmla="*/ 3569191 w 5421466"/>
              <a:gd name="connsiteY14" fmla="*/ 1840191 h 6129387"/>
              <a:gd name="connsiteX15" fmla="*/ 3408935 w 5421466"/>
              <a:gd name="connsiteY15" fmla="*/ 2349238 h 6129387"/>
              <a:gd name="connsiteX16" fmla="*/ 3324094 w 5421466"/>
              <a:gd name="connsiteY16" fmla="*/ 3518162 h 6129387"/>
              <a:gd name="connsiteX17" fmla="*/ 3267533 w 5421466"/>
              <a:gd name="connsiteY17" fmla="*/ 4093197 h 6129387"/>
              <a:gd name="connsiteX18" fmla="*/ 3224446 w 5421466"/>
              <a:gd name="connsiteY18" fmla="*/ 3852295 h 6129387"/>
              <a:gd name="connsiteX19" fmla="*/ 3069570 w 5421466"/>
              <a:gd name="connsiteY19" fmla="*/ 3188224 h 6129387"/>
              <a:gd name="connsiteX20" fmla="*/ 2428547 w 5421466"/>
              <a:gd name="connsiteY20" fmla="*/ 1604521 h 6129387"/>
              <a:gd name="connsiteX21" fmla="*/ 2042048 w 5421466"/>
              <a:gd name="connsiteY21" fmla="*/ 680694 h 6129387"/>
              <a:gd name="connsiteX22" fmla="*/ 1976061 w 5421466"/>
              <a:gd name="connsiteY22" fmla="*/ 237634 h 6129387"/>
              <a:gd name="connsiteX23" fmla="*/ 1853512 w 5421466"/>
              <a:gd name="connsiteY23" fmla="*/ 1964 h 6129387"/>
              <a:gd name="connsiteX24" fmla="*/ 1674403 w 5421466"/>
              <a:gd name="connsiteY24" fmla="*/ 360183 h 6129387"/>
              <a:gd name="connsiteX25" fmla="*/ 1504721 w 5421466"/>
              <a:gd name="connsiteY25" fmla="*/ 1415985 h 6129387"/>
              <a:gd name="connsiteX26" fmla="*/ 1919500 w 5421466"/>
              <a:gd name="connsiteY26" fmla="*/ 2745164 h 6129387"/>
              <a:gd name="connsiteX27" fmla="*/ 2525505 w 5421466"/>
              <a:gd name="connsiteY27" fmla="*/ 3885807 h 6129387"/>
              <a:gd name="connsiteX28" fmla="*/ 2343706 w 5421466"/>
              <a:gd name="connsiteY28" fmla="*/ 3734978 h 6129387"/>
              <a:gd name="connsiteX29" fmla="*/ 1259624 w 5421466"/>
              <a:gd name="connsiteY29" fmla="*/ 2566055 h 6129387"/>
              <a:gd name="connsiteX30" fmla="*/ 760003 w 5421466"/>
              <a:gd name="connsiteY30" fmla="*/ 2019300 h 6129387"/>
              <a:gd name="connsiteX31" fmla="*/ 213248 w 5421466"/>
              <a:gd name="connsiteY31" fmla="*/ 1510253 h 6129387"/>
              <a:gd name="connsiteX32" fmla="*/ 213248 w 5421466"/>
              <a:gd name="connsiteY32" fmla="*/ 1642228 h 6129387"/>
              <a:gd name="connsiteX33" fmla="*/ 694015 w 5421466"/>
              <a:gd name="connsiteY33" fmla="*/ 2980834 h 6129387"/>
              <a:gd name="connsiteX34" fmla="*/ 1287904 w 5421466"/>
              <a:gd name="connsiteY34" fmla="*/ 4102624 h 6129387"/>
              <a:gd name="connsiteX35" fmla="*/ 2042048 w 5421466"/>
              <a:gd name="connsiteY35" fmla="*/ 4715366 h 6129387"/>
              <a:gd name="connsiteX36" fmla="*/ 2771689 w 5421466"/>
              <a:gd name="connsiteY36" fmla="*/ 5012089 h 6129387"/>
              <a:gd name="connsiteX37" fmla="*/ 2315426 w 5421466"/>
              <a:gd name="connsiteY37" fmla="*/ 5092438 h 6129387"/>
              <a:gd name="connsiteX38" fmla="*/ 1495294 w 5421466"/>
              <a:gd name="connsiteY38" fmla="*/ 4922756 h 6129387"/>
              <a:gd name="connsiteX39" fmla="*/ 760003 w 5421466"/>
              <a:gd name="connsiteY39" fmla="*/ 4187465 h 6129387"/>
              <a:gd name="connsiteX40" fmla="*/ 260382 w 5421466"/>
              <a:gd name="connsiteY40" fmla="*/ 3291919 h 6129387"/>
              <a:gd name="connsiteX41" fmla="*/ 5859 w 5421466"/>
              <a:gd name="connsiteY41" fmla="*/ 2924273 h 6129387"/>
              <a:gd name="connsiteX42" fmla="*/ 109554 w 5421466"/>
              <a:gd name="connsiteY42" fmla="*/ 3518162 h 6129387"/>
              <a:gd name="connsiteX43" fmla="*/ 420638 w 5421466"/>
              <a:gd name="connsiteY43" fmla="*/ 4922756 h 6129387"/>
              <a:gd name="connsiteX44" fmla="*/ 910832 w 5421466"/>
              <a:gd name="connsiteY44" fmla="*/ 5544925 h 6129387"/>
              <a:gd name="connsiteX45" fmla="*/ 1523574 w 5421466"/>
              <a:gd name="connsiteY45" fmla="*/ 5761741 h 6129387"/>
              <a:gd name="connsiteX46" fmla="*/ 2287145 w 5421466"/>
              <a:gd name="connsiteY46" fmla="*/ 5724034 h 6129387"/>
              <a:gd name="connsiteX47" fmla="*/ 3609909 w 5421466"/>
              <a:gd name="connsiteY47" fmla="*/ 5516644 h 6129387"/>
              <a:gd name="connsiteX48" fmla="*/ 3701166 w 5421466"/>
              <a:gd name="connsiteY48" fmla="*/ 5563778 h 6129387"/>
              <a:gd name="connsiteX49" fmla="*/ 3503203 w 5421466"/>
              <a:gd name="connsiteY49" fmla="*/ 6129387 h 6129387"/>
              <a:gd name="connsiteX0" fmla="*/ 4455310 w 5421466"/>
              <a:gd name="connsiteY0" fmla="*/ 6044545 h 6129387"/>
              <a:gd name="connsiteX1" fmla="*/ 4204745 w 5421466"/>
              <a:gd name="connsiteY1" fmla="*/ 5516795 h 6129387"/>
              <a:gd name="connsiteX2" fmla="*/ 4281733 w 5421466"/>
              <a:gd name="connsiteY2" fmla="*/ 5237444 h 6129387"/>
              <a:gd name="connsiteX3" fmla="*/ 4596712 w 5421466"/>
              <a:gd name="connsiteY3" fmla="*/ 4932183 h 6129387"/>
              <a:gd name="connsiteX4" fmla="*/ 5058626 w 5421466"/>
              <a:gd name="connsiteY4" fmla="*/ 3800966 h 6129387"/>
              <a:gd name="connsiteX5" fmla="*/ 5416844 w 5421466"/>
              <a:gd name="connsiteY5" fmla="*/ 2735737 h 6129387"/>
              <a:gd name="connsiteX6" fmla="*/ 5209455 w 5421466"/>
              <a:gd name="connsiteY6" fmla="*/ 2801725 h 6129387"/>
              <a:gd name="connsiteX7" fmla="*/ 4493017 w 5421466"/>
              <a:gd name="connsiteY7" fmla="*/ 3169370 h 6129387"/>
              <a:gd name="connsiteX8" fmla="*/ 3722857 w 5421466"/>
              <a:gd name="connsiteY8" fmla="*/ 4079130 h 6129387"/>
              <a:gd name="connsiteX9" fmla="*/ 3757727 w 5421466"/>
              <a:gd name="connsiteY9" fmla="*/ 3546442 h 6129387"/>
              <a:gd name="connsiteX10" fmla="*/ 4087665 w 5421466"/>
              <a:gd name="connsiteY10" fmla="*/ 2009873 h 6129387"/>
              <a:gd name="connsiteX11" fmla="*/ 4285628 w 5421466"/>
              <a:gd name="connsiteY11" fmla="*/ 1302863 h 6129387"/>
              <a:gd name="connsiteX12" fmla="*/ 4313908 w 5421466"/>
              <a:gd name="connsiteY12" fmla="*/ 963498 h 6129387"/>
              <a:gd name="connsiteX13" fmla="*/ 4049958 w 5421466"/>
              <a:gd name="connsiteY13" fmla="*/ 1199168 h 6129387"/>
              <a:gd name="connsiteX14" fmla="*/ 3569191 w 5421466"/>
              <a:gd name="connsiteY14" fmla="*/ 1840191 h 6129387"/>
              <a:gd name="connsiteX15" fmla="*/ 3408935 w 5421466"/>
              <a:gd name="connsiteY15" fmla="*/ 2349238 h 6129387"/>
              <a:gd name="connsiteX16" fmla="*/ 3324094 w 5421466"/>
              <a:gd name="connsiteY16" fmla="*/ 3518162 h 6129387"/>
              <a:gd name="connsiteX17" fmla="*/ 3267533 w 5421466"/>
              <a:gd name="connsiteY17" fmla="*/ 4093197 h 6129387"/>
              <a:gd name="connsiteX18" fmla="*/ 3224446 w 5421466"/>
              <a:gd name="connsiteY18" fmla="*/ 3852295 h 6129387"/>
              <a:gd name="connsiteX19" fmla="*/ 3069570 w 5421466"/>
              <a:gd name="connsiteY19" fmla="*/ 3188224 h 6129387"/>
              <a:gd name="connsiteX20" fmla="*/ 2428547 w 5421466"/>
              <a:gd name="connsiteY20" fmla="*/ 1604521 h 6129387"/>
              <a:gd name="connsiteX21" fmla="*/ 2042048 w 5421466"/>
              <a:gd name="connsiteY21" fmla="*/ 680694 h 6129387"/>
              <a:gd name="connsiteX22" fmla="*/ 1976061 w 5421466"/>
              <a:gd name="connsiteY22" fmla="*/ 237634 h 6129387"/>
              <a:gd name="connsiteX23" fmla="*/ 1853512 w 5421466"/>
              <a:gd name="connsiteY23" fmla="*/ 1964 h 6129387"/>
              <a:gd name="connsiteX24" fmla="*/ 1674403 w 5421466"/>
              <a:gd name="connsiteY24" fmla="*/ 360183 h 6129387"/>
              <a:gd name="connsiteX25" fmla="*/ 1504721 w 5421466"/>
              <a:gd name="connsiteY25" fmla="*/ 1415985 h 6129387"/>
              <a:gd name="connsiteX26" fmla="*/ 1919500 w 5421466"/>
              <a:gd name="connsiteY26" fmla="*/ 2745164 h 6129387"/>
              <a:gd name="connsiteX27" fmla="*/ 2525505 w 5421466"/>
              <a:gd name="connsiteY27" fmla="*/ 3885807 h 6129387"/>
              <a:gd name="connsiteX28" fmla="*/ 2343706 w 5421466"/>
              <a:gd name="connsiteY28" fmla="*/ 3734978 h 6129387"/>
              <a:gd name="connsiteX29" fmla="*/ 1259624 w 5421466"/>
              <a:gd name="connsiteY29" fmla="*/ 2566055 h 6129387"/>
              <a:gd name="connsiteX30" fmla="*/ 760003 w 5421466"/>
              <a:gd name="connsiteY30" fmla="*/ 2019300 h 6129387"/>
              <a:gd name="connsiteX31" fmla="*/ 213248 w 5421466"/>
              <a:gd name="connsiteY31" fmla="*/ 1510253 h 6129387"/>
              <a:gd name="connsiteX32" fmla="*/ 213248 w 5421466"/>
              <a:gd name="connsiteY32" fmla="*/ 1642228 h 6129387"/>
              <a:gd name="connsiteX33" fmla="*/ 694015 w 5421466"/>
              <a:gd name="connsiteY33" fmla="*/ 2980834 h 6129387"/>
              <a:gd name="connsiteX34" fmla="*/ 1287904 w 5421466"/>
              <a:gd name="connsiteY34" fmla="*/ 4102624 h 6129387"/>
              <a:gd name="connsiteX35" fmla="*/ 2042048 w 5421466"/>
              <a:gd name="connsiteY35" fmla="*/ 4715366 h 6129387"/>
              <a:gd name="connsiteX36" fmla="*/ 2771689 w 5421466"/>
              <a:gd name="connsiteY36" fmla="*/ 5012089 h 6129387"/>
              <a:gd name="connsiteX37" fmla="*/ 2315426 w 5421466"/>
              <a:gd name="connsiteY37" fmla="*/ 5092438 h 6129387"/>
              <a:gd name="connsiteX38" fmla="*/ 1495294 w 5421466"/>
              <a:gd name="connsiteY38" fmla="*/ 4922756 h 6129387"/>
              <a:gd name="connsiteX39" fmla="*/ 760003 w 5421466"/>
              <a:gd name="connsiteY39" fmla="*/ 4187465 h 6129387"/>
              <a:gd name="connsiteX40" fmla="*/ 260382 w 5421466"/>
              <a:gd name="connsiteY40" fmla="*/ 3291919 h 6129387"/>
              <a:gd name="connsiteX41" fmla="*/ 5859 w 5421466"/>
              <a:gd name="connsiteY41" fmla="*/ 2924273 h 6129387"/>
              <a:gd name="connsiteX42" fmla="*/ 109554 w 5421466"/>
              <a:gd name="connsiteY42" fmla="*/ 3518162 h 6129387"/>
              <a:gd name="connsiteX43" fmla="*/ 420638 w 5421466"/>
              <a:gd name="connsiteY43" fmla="*/ 4922756 h 6129387"/>
              <a:gd name="connsiteX44" fmla="*/ 910832 w 5421466"/>
              <a:gd name="connsiteY44" fmla="*/ 5544925 h 6129387"/>
              <a:gd name="connsiteX45" fmla="*/ 1523574 w 5421466"/>
              <a:gd name="connsiteY45" fmla="*/ 5761741 h 6129387"/>
              <a:gd name="connsiteX46" fmla="*/ 2287145 w 5421466"/>
              <a:gd name="connsiteY46" fmla="*/ 5724034 h 6129387"/>
              <a:gd name="connsiteX47" fmla="*/ 3609909 w 5421466"/>
              <a:gd name="connsiteY47" fmla="*/ 5516644 h 6129387"/>
              <a:gd name="connsiteX48" fmla="*/ 3701166 w 5421466"/>
              <a:gd name="connsiteY48" fmla="*/ 5563778 h 6129387"/>
              <a:gd name="connsiteX49" fmla="*/ 3503203 w 5421466"/>
              <a:gd name="connsiteY49" fmla="*/ 6129387 h 6129387"/>
              <a:gd name="connsiteX0" fmla="*/ 4455310 w 5421466"/>
              <a:gd name="connsiteY0" fmla="*/ 6044545 h 6129387"/>
              <a:gd name="connsiteX1" fmla="*/ 4204745 w 5421466"/>
              <a:gd name="connsiteY1" fmla="*/ 5516795 h 6129387"/>
              <a:gd name="connsiteX2" fmla="*/ 4281733 w 5421466"/>
              <a:gd name="connsiteY2" fmla="*/ 5237444 h 6129387"/>
              <a:gd name="connsiteX3" fmla="*/ 4631881 w 5421466"/>
              <a:gd name="connsiteY3" fmla="*/ 4847191 h 6129387"/>
              <a:gd name="connsiteX4" fmla="*/ 5058626 w 5421466"/>
              <a:gd name="connsiteY4" fmla="*/ 3800966 h 6129387"/>
              <a:gd name="connsiteX5" fmla="*/ 5416844 w 5421466"/>
              <a:gd name="connsiteY5" fmla="*/ 2735737 h 6129387"/>
              <a:gd name="connsiteX6" fmla="*/ 5209455 w 5421466"/>
              <a:gd name="connsiteY6" fmla="*/ 2801725 h 6129387"/>
              <a:gd name="connsiteX7" fmla="*/ 4493017 w 5421466"/>
              <a:gd name="connsiteY7" fmla="*/ 3169370 h 6129387"/>
              <a:gd name="connsiteX8" fmla="*/ 3722857 w 5421466"/>
              <a:gd name="connsiteY8" fmla="*/ 4079130 h 6129387"/>
              <a:gd name="connsiteX9" fmla="*/ 3757727 w 5421466"/>
              <a:gd name="connsiteY9" fmla="*/ 3546442 h 6129387"/>
              <a:gd name="connsiteX10" fmla="*/ 4087665 w 5421466"/>
              <a:gd name="connsiteY10" fmla="*/ 2009873 h 6129387"/>
              <a:gd name="connsiteX11" fmla="*/ 4285628 w 5421466"/>
              <a:gd name="connsiteY11" fmla="*/ 1302863 h 6129387"/>
              <a:gd name="connsiteX12" fmla="*/ 4313908 w 5421466"/>
              <a:gd name="connsiteY12" fmla="*/ 963498 h 6129387"/>
              <a:gd name="connsiteX13" fmla="*/ 4049958 w 5421466"/>
              <a:gd name="connsiteY13" fmla="*/ 1199168 h 6129387"/>
              <a:gd name="connsiteX14" fmla="*/ 3569191 w 5421466"/>
              <a:gd name="connsiteY14" fmla="*/ 1840191 h 6129387"/>
              <a:gd name="connsiteX15" fmla="*/ 3408935 w 5421466"/>
              <a:gd name="connsiteY15" fmla="*/ 2349238 h 6129387"/>
              <a:gd name="connsiteX16" fmla="*/ 3324094 w 5421466"/>
              <a:gd name="connsiteY16" fmla="*/ 3518162 h 6129387"/>
              <a:gd name="connsiteX17" fmla="*/ 3267533 w 5421466"/>
              <a:gd name="connsiteY17" fmla="*/ 4093197 h 6129387"/>
              <a:gd name="connsiteX18" fmla="*/ 3224446 w 5421466"/>
              <a:gd name="connsiteY18" fmla="*/ 3852295 h 6129387"/>
              <a:gd name="connsiteX19" fmla="*/ 3069570 w 5421466"/>
              <a:gd name="connsiteY19" fmla="*/ 3188224 h 6129387"/>
              <a:gd name="connsiteX20" fmla="*/ 2428547 w 5421466"/>
              <a:gd name="connsiteY20" fmla="*/ 1604521 h 6129387"/>
              <a:gd name="connsiteX21" fmla="*/ 2042048 w 5421466"/>
              <a:gd name="connsiteY21" fmla="*/ 680694 h 6129387"/>
              <a:gd name="connsiteX22" fmla="*/ 1976061 w 5421466"/>
              <a:gd name="connsiteY22" fmla="*/ 237634 h 6129387"/>
              <a:gd name="connsiteX23" fmla="*/ 1853512 w 5421466"/>
              <a:gd name="connsiteY23" fmla="*/ 1964 h 6129387"/>
              <a:gd name="connsiteX24" fmla="*/ 1674403 w 5421466"/>
              <a:gd name="connsiteY24" fmla="*/ 360183 h 6129387"/>
              <a:gd name="connsiteX25" fmla="*/ 1504721 w 5421466"/>
              <a:gd name="connsiteY25" fmla="*/ 1415985 h 6129387"/>
              <a:gd name="connsiteX26" fmla="*/ 1919500 w 5421466"/>
              <a:gd name="connsiteY26" fmla="*/ 2745164 h 6129387"/>
              <a:gd name="connsiteX27" fmla="*/ 2525505 w 5421466"/>
              <a:gd name="connsiteY27" fmla="*/ 3885807 h 6129387"/>
              <a:gd name="connsiteX28" fmla="*/ 2343706 w 5421466"/>
              <a:gd name="connsiteY28" fmla="*/ 3734978 h 6129387"/>
              <a:gd name="connsiteX29" fmla="*/ 1259624 w 5421466"/>
              <a:gd name="connsiteY29" fmla="*/ 2566055 h 6129387"/>
              <a:gd name="connsiteX30" fmla="*/ 760003 w 5421466"/>
              <a:gd name="connsiteY30" fmla="*/ 2019300 h 6129387"/>
              <a:gd name="connsiteX31" fmla="*/ 213248 w 5421466"/>
              <a:gd name="connsiteY31" fmla="*/ 1510253 h 6129387"/>
              <a:gd name="connsiteX32" fmla="*/ 213248 w 5421466"/>
              <a:gd name="connsiteY32" fmla="*/ 1642228 h 6129387"/>
              <a:gd name="connsiteX33" fmla="*/ 694015 w 5421466"/>
              <a:gd name="connsiteY33" fmla="*/ 2980834 h 6129387"/>
              <a:gd name="connsiteX34" fmla="*/ 1287904 w 5421466"/>
              <a:gd name="connsiteY34" fmla="*/ 4102624 h 6129387"/>
              <a:gd name="connsiteX35" fmla="*/ 2042048 w 5421466"/>
              <a:gd name="connsiteY35" fmla="*/ 4715366 h 6129387"/>
              <a:gd name="connsiteX36" fmla="*/ 2771689 w 5421466"/>
              <a:gd name="connsiteY36" fmla="*/ 5012089 h 6129387"/>
              <a:gd name="connsiteX37" fmla="*/ 2315426 w 5421466"/>
              <a:gd name="connsiteY37" fmla="*/ 5092438 h 6129387"/>
              <a:gd name="connsiteX38" fmla="*/ 1495294 w 5421466"/>
              <a:gd name="connsiteY38" fmla="*/ 4922756 h 6129387"/>
              <a:gd name="connsiteX39" fmla="*/ 760003 w 5421466"/>
              <a:gd name="connsiteY39" fmla="*/ 4187465 h 6129387"/>
              <a:gd name="connsiteX40" fmla="*/ 260382 w 5421466"/>
              <a:gd name="connsiteY40" fmla="*/ 3291919 h 6129387"/>
              <a:gd name="connsiteX41" fmla="*/ 5859 w 5421466"/>
              <a:gd name="connsiteY41" fmla="*/ 2924273 h 6129387"/>
              <a:gd name="connsiteX42" fmla="*/ 109554 w 5421466"/>
              <a:gd name="connsiteY42" fmla="*/ 3518162 h 6129387"/>
              <a:gd name="connsiteX43" fmla="*/ 420638 w 5421466"/>
              <a:gd name="connsiteY43" fmla="*/ 4922756 h 6129387"/>
              <a:gd name="connsiteX44" fmla="*/ 910832 w 5421466"/>
              <a:gd name="connsiteY44" fmla="*/ 5544925 h 6129387"/>
              <a:gd name="connsiteX45" fmla="*/ 1523574 w 5421466"/>
              <a:gd name="connsiteY45" fmla="*/ 5761741 h 6129387"/>
              <a:gd name="connsiteX46" fmla="*/ 2287145 w 5421466"/>
              <a:gd name="connsiteY46" fmla="*/ 5724034 h 6129387"/>
              <a:gd name="connsiteX47" fmla="*/ 3609909 w 5421466"/>
              <a:gd name="connsiteY47" fmla="*/ 5516644 h 6129387"/>
              <a:gd name="connsiteX48" fmla="*/ 3701166 w 5421466"/>
              <a:gd name="connsiteY48" fmla="*/ 5563778 h 6129387"/>
              <a:gd name="connsiteX49" fmla="*/ 3503203 w 5421466"/>
              <a:gd name="connsiteY49" fmla="*/ 6129387 h 6129387"/>
              <a:gd name="connsiteX0" fmla="*/ 4455310 w 5421466"/>
              <a:gd name="connsiteY0" fmla="*/ 6044545 h 6129387"/>
              <a:gd name="connsiteX1" fmla="*/ 4204745 w 5421466"/>
              <a:gd name="connsiteY1" fmla="*/ 5516795 h 6129387"/>
              <a:gd name="connsiteX2" fmla="*/ 4281733 w 5421466"/>
              <a:gd name="connsiteY2" fmla="*/ 5237444 h 6129387"/>
              <a:gd name="connsiteX3" fmla="*/ 4631881 w 5421466"/>
              <a:gd name="connsiteY3" fmla="*/ 4847191 h 6129387"/>
              <a:gd name="connsiteX4" fmla="*/ 5058626 w 5421466"/>
              <a:gd name="connsiteY4" fmla="*/ 3800966 h 6129387"/>
              <a:gd name="connsiteX5" fmla="*/ 5416844 w 5421466"/>
              <a:gd name="connsiteY5" fmla="*/ 2735737 h 6129387"/>
              <a:gd name="connsiteX6" fmla="*/ 5209455 w 5421466"/>
              <a:gd name="connsiteY6" fmla="*/ 2801725 h 6129387"/>
              <a:gd name="connsiteX7" fmla="*/ 4493017 w 5421466"/>
              <a:gd name="connsiteY7" fmla="*/ 3169370 h 6129387"/>
              <a:gd name="connsiteX8" fmla="*/ 3722857 w 5421466"/>
              <a:gd name="connsiteY8" fmla="*/ 4079130 h 6129387"/>
              <a:gd name="connsiteX9" fmla="*/ 3757727 w 5421466"/>
              <a:gd name="connsiteY9" fmla="*/ 3546442 h 6129387"/>
              <a:gd name="connsiteX10" fmla="*/ 4087665 w 5421466"/>
              <a:gd name="connsiteY10" fmla="*/ 2009873 h 6129387"/>
              <a:gd name="connsiteX11" fmla="*/ 4285628 w 5421466"/>
              <a:gd name="connsiteY11" fmla="*/ 1302863 h 6129387"/>
              <a:gd name="connsiteX12" fmla="*/ 4313908 w 5421466"/>
              <a:gd name="connsiteY12" fmla="*/ 963498 h 6129387"/>
              <a:gd name="connsiteX13" fmla="*/ 4049958 w 5421466"/>
              <a:gd name="connsiteY13" fmla="*/ 1199168 h 6129387"/>
              <a:gd name="connsiteX14" fmla="*/ 3569191 w 5421466"/>
              <a:gd name="connsiteY14" fmla="*/ 1840191 h 6129387"/>
              <a:gd name="connsiteX15" fmla="*/ 3408935 w 5421466"/>
              <a:gd name="connsiteY15" fmla="*/ 2349238 h 6129387"/>
              <a:gd name="connsiteX16" fmla="*/ 3324094 w 5421466"/>
              <a:gd name="connsiteY16" fmla="*/ 3518162 h 6129387"/>
              <a:gd name="connsiteX17" fmla="*/ 3267533 w 5421466"/>
              <a:gd name="connsiteY17" fmla="*/ 4093197 h 6129387"/>
              <a:gd name="connsiteX18" fmla="*/ 3224446 w 5421466"/>
              <a:gd name="connsiteY18" fmla="*/ 3852295 h 6129387"/>
              <a:gd name="connsiteX19" fmla="*/ 3069570 w 5421466"/>
              <a:gd name="connsiteY19" fmla="*/ 3188224 h 6129387"/>
              <a:gd name="connsiteX20" fmla="*/ 2428547 w 5421466"/>
              <a:gd name="connsiteY20" fmla="*/ 1604521 h 6129387"/>
              <a:gd name="connsiteX21" fmla="*/ 2042048 w 5421466"/>
              <a:gd name="connsiteY21" fmla="*/ 680694 h 6129387"/>
              <a:gd name="connsiteX22" fmla="*/ 1976061 w 5421466"/>
              <a:gd name="connsiteY22" fmla="*/ 237634 h 6129387"/>
              <a:gd name="connsiteX23" fmla="*/ 1853512 w 5421466"/>
              <a:gd name="connsiteY23" fmla="*/ 1964 h 6129387"/>
              <a:gd name="connsiteX24" fmla="*/ 1674403 w 5421466"/>
              <a:gd name="connsiteY24" fmla="*/ 360183 h 6129387"/>
              <a:gd name="connsiteX25" fmla="*/ 1504721 w 5421466"/>
              <a:gd name="connsiteY25" fmla="*/ 1415985 h 6129387"/>
              <a:gd name="connsiteX26" fmla="*/ 1919500 w 5421466"/>
              <a:gd name="connsiteY26" fmla="*/ 2745164 h 6129387"/>
              <a:gd name="connsiteX27" fmla="*/ 2525505 w 5421466"/>
              <a:gd name="connsiteY27" fmla="*/ 3885807 h 6129387"/>
              <a:gd name="connsiteX28" fmla="*/ 2343706 w 5421466"/>
              <a:gd name="connsiteY28" fmla="*/ 3734978 h 6129387"/>
              <a:gd name="connsiteX29" fmla="*/ 1259624 w 5421466"/>
              <a:gd name="connsiteY29" fmla="*/ 2566055 h 6129387"/>
              <a:gd name="connsiteX30" fmla="*/ 760003 w 5421466"/>
              <a:gd name="connsiteY30" fmla="*/ 2019300 h 6129387"/>
              <a:gd name="connsiteX31" fmla="*/ 213248 w 5421466"/>
              <a:gd name="connsiteY31" fmla="*/ 1510253 h 6129387"/>
              <a:gd name="connsiteX32" fmla="*/ 213248 w 5421466"/>
              <a:gd name="connsiteY32" fmla="*/ 1642228 h 6129387"/>
              <a:gd name="connsiteX33" fmla="*/ 694015 w 5421466"/>
              <a:gd name="connsiteY33" fmla="*/ 2980834 h 6129387"/>
              <a:gd name="connsiteX34" fmla="*/ 1287904 w 5421466"/>
              <a:gd name="connsiteY34" fmla="*/ 4102624 h 6129387"/>
              <a:gd name="connsiteX35" fmla="*/ 2042048 w 5421466"/>
              <a:gd name="connsiteY35" fmla="*/ 4715366 h 6129387"/>
              <a:gd name="connsiteX36" fmla="*/ 2771689 w 5421466"/>
              <a:gd name="connsiteY36" fmla="*/ 5012089 h 6129387"/>
              <a:gd name="connsiteX37" fmla="*/ 2315426 w 5421466"/>
              <a:gd name="connsiteY37" fmla="*/ 5092438 h 6129387"/>
              <a:gd name="connsiteX38" fmla="*/ 1495294 w 5421466"/>
              <a:gd name="connsiteY38" fmla="*/ 4922756 h 6129387"/>
              <a:gd name="connsiteX39" fmla="*/ 760003 w 5421466"/>
              <a:gd name="connsiteY39" fmla="*/ 4187465 h 6129387"/>
              <a:gd name="connsiteX40" fmla="*/ 260382 w 5421466"/>
              <a:gd name="connsiteY40" fmla="*/ 3291919 h 6129387"/>
              <a:gd name="connsiteX41" fmla="*/ 5859 w 5421466"/>
              <a:gd name="connsiteY41" fmla="*/ 2924273 h 6129387"/>
              <a:gd name="connsiteX42" fmla="*/ 109554 w 5421466"/>
              <a:gd name="connsiteY42" fmla="*/ 3518162 h 6129387"/>
              <a:gd name="connsiteX43" fmla="*/ 420638 w 5421466"/>
              <a:gd name="connsiteY43" fmla="*/ 4922756 h 6129387"/>
              <a:gd name="connsiteX44" fmla="*/ 910832 w 5421466"/>
              <a:gd name="connsiteY44" fmla="*/ 5544925 h 6129387"/>
              <a:gd name="connsiteX45" fmla="*/ 1523574 w 5421466"/>
              <a:gd name="connsiteY45" fmla="*/ 5761741 h 6129387"/>
              <a:gd name="connsiteX46" fmla="*/ 2287145 w 5421466"/>
              <a:gd name="connsiteY46" fmla="*/ 5724034 h 6129387"/>
              <a:gd name="connsiteX47" fmla="*/ 3609909 w 5421466"/>
              <a:gd name="connsiteY47" fmla="*/ 5516644 h 6129387"/>
              <a:gd name="connsiteX48" fmla="*/ 3701166 w 5421466"/>
              <a:gd name="connsiteY48" fmla="*/ 5563778 h 6129387"/>
              <a:gd name="connsiteX49" fmla="*/ 3503203 w 5421466"/>
              <a:gd name="connsiteY49" fmla="*/ 6129387 h 6129387"/>
              <a:gd name="connsiteX0" fmla="*/ 4455310 w 5421466"/>
              <a:gd name="connsiteY0" fmla="*/ 6044545 h 6129387"/>
              <a:gd name="connsiteX1" fmla="*/ 4204745 w 5421466"/>
              <a:gd name="connsiteY1" fmla="*/ 5516795 h 6129387"/>
              <a:gd name="connsiteX2" fmla="*/ 4281733 w 5421466"/>
              <a:gd name="connsiteY2" fmla="*/ 5237444 h 6129387"/>
              <a:gd name="connsiteX3" fmla="*/ 4631881 w 5421466"/>
              <a:gd name="connsiteY3" fmla="*/ 4847191 h 6129387"/>
              <a:gd name="connsiteX4" fmla="*/ 5058626 w 5421466"/>
              <a:gd name="connsiteY4" fmla="*/ 3800966 h 6129387"/>
              <a:gd name="connsiteX5" fmla="*/ 5416844 w 5421466"/>
              <a:gd name="connsiteY5" fmla="*/ 2735737 h 6129387"/>
              <a:gd name="connsiteX6" fmla="*/ 5209455 w 5421466"/>
              <a:gd name="connsiteY6" fmla="*/ 2801725 h 6129387"/>
              <a:gd name="connsiteX7" fmla="*/ 4493017 w 5421466"/>
              <a:gd name="connsiteY7" fmla="*/ 3169370 h 6129387"/>
              <a:gd name="connsiteX8" fmla="*/ 3722857 w 5421466"/>
              <a:gd name="connsiteY8" fmla="*/ 4079130 h 6129387"/>
              <a:gd name="connsiteX9" fmla="*/ 3757727 w 5421466"/>
              <a:gd name="connsiteY9" fmla="*/ 3546442 h 6129387"/>
              <a:gd name="connsiteX10" fmla="*/ 4087665 w 5421466"/>
              <a:gd name="connsiteY10" fmla="*/ 2009873 h 6129387"/>
              <a:gd name="connsiteX11" fmla="*/ 4285628 w 5421466"/>
              <a:gd name="connsiteY11" fmla="*/ 1302863 h 6129387"/>
              <a:gd name="connsiteX12" fmla="*/ 4313908 w 5421466"/>
              <a:gd name="connsiteY12" fmla="*/ 963498 h 6129387"/>
              <a:gd name="connsiteX13" fmla="*/ 4049958 w 5421466"/>
              <a:gd name="connsiteY13" fmla="*/ 1199168 h 6129387"/>
              <a:gd name="connsiteX14" fmla="*/ 3569191 w 5421466"/>
              <a:gd name="connsiteY14" fmla="*/ 1840191 h 6129387"/>
              <a:gd name="connsiteX15" fmla="*/ 3408935 w 5421466"/>
              <a:gd name="connsiteY15" fmla="*/ 2349238 h 6129387"/>
              <a:gd name="connsiteX16" fmla="*/ 3324094 w 5421466"/>
              <a:gd name="connsiteY16" fmla="*/ 3518162 h 6129387"/>
              <a:gd name="connsiteX17" fmla="*/ 3267533 w 5421466"/>
              <a:gd name="connsiteY17" fmla="*/ 4093197 h 6129387"/>
              <a:gd name="connsiteX18" fmla="*/ 3224446 w 5421466"/>
              <a:gd name="connsiteY18" fmla="*/ 3852295 h 6129387"/>
              <a:gd name="connsiteX19" fmla="*/ 3069570 w 5421466"/>
              <a:gd name="connsiteY19" fmla="*/ 3188224 h 6129387"/>
              <a:gd name="connsiteX20" fmla="*/ 2428547 w 5421466"/>
              <a:gd name="connsiteY20" fmla="*/ 1604521 h 6129387"/>
              <a:gd name="connsiteX21" fmla="*/ 2042048 w 5421466"/>
              <a:gd name="connsiteY21" fmla="*/ 680694 h 6129387"/>
              <a:gd name="connsiteX22" fmla="*/ 1976061 w 5421466"/>
              <a:gd name="connsiteY22" fmla="*/ 237634 h 6129387"/>
              <a:gd name="connsiteX23" fmla="*/ 1853512 w 5421466"/>
              <a:gd name="connsiteY23" fmla="*/ 1964 h 6129387"/>
              <a:gd name="connsiteX24" fmla="*/ 1674403 w 5421466"/>
              <a:gd name="connsiteY24" fmla="*/ 360183 h 6129387"/>
              <a:gd name="connsiteX25" fmla="*/ 1504721 w 5421466"/>
              <a:gd name="connsiteY25" fmla="*/ 1415985 h 6129387"/>
              <a:gd name="connsiteX26" fmla="*/ 1919500 w 5421466"/>
              <a:gd name="connsiteY26" fmla="*/ 2745164 h 6129387"/>
              <a:gd name="connsiteX27" fmla="*/ 2525505 w 5421466"/>
              <a:gd name="connsiteY27" fmla="*/ 3885807 h 6129387"/>
              <a:gd name="connsiteX28" fmla="*/ 2343706 w 5421466"/>
              <a:gd name="connsiteY28" fmla="*/ 3734978 h 6129387"/>
              <a:gd name="connsiteX29" fmla="*/ 1259624 w 5421466"/>
              <a:gd name="connsiteY29" fmla="*/ 2566055 h 6129387"/>
              <a:gd name="connsiteX30" fmla="*/ 760003 w 5421466"/>
              <a:gd name="connsiteY30" fmla="*/ 2019300 h 6129387"/>
              <a:gd name="connsiteX31" fmla="*/ 213248 w 5421466"/>
              <a:gd name="connsiteY31" fmla="*/ 1510253 h 6129387"/>
              <a:gd name="connsiteX32" fmla="*/ 213248 w 5421466"/>
              <a:gd name="connsiteY32" fmla="*/ 1642228 h 6129387"/>
              <a:gd name="connsiteX33" fmla="*/ 694015 w 5421466"/>
              <a:gd name="connsiteY33" fmla="*/ 2980834 h 6129387"/>
              <a:gd name="connsiteX34" fmla="*/ 1287904 w 5421466"/>
              <a:gd name="connsiteY34" fmla="*/ 4102624 h 6129387"/>
              <a:gd name="connsiteX35" fmla="*/ 2042048 w 5421466"/>
              <a:gd name="connsiteY35" fmla="*/ 4715366 h 6129387"/>
              <a:gd name="connsiteX36" fmla="*/ 2771689 w 5421466"/>
              <a:gd name="connsiteY36" fmla="*/ 5012089 h 6129387"/>
              <a:gd name="connsiteX37" fmla="*/ 2315426 w 5421466"/>
              <a:gd name="connsiteY37" fmla="*/ 5092438 h 6129387"/>
              <a:gd name="connsiteX38" fmla="*/ 1495294 w 5421466"/>
              <a:gd name="connsiteY38" fmla="*/ 4922756 h 6129387"/>
              <a:gd name="connsiteX39" fmla="*/ 760003 w 5421466"/>
              <a:gd name="connsiteY39" fmla="*/ 4187465 h 6129387"/>
              <a:gd name="connsiteX40" fmla="*/ 260382 w 5421466"/>
              <a:gd name="connsiteY40" fmla="*/ 3291919 h 6129387"/>
              <a:gd name="connsiteX41" fmla="*/ 5859 w 5421466"/>
              <a:gd name="connsiteY41" fmla="*/ 2924273 h 6129387"/>
              <a:gd name="connsiteX42" fmla="*/ 109554 w 5421466"/>
              <a:gd name="connsiteY42" fmla="*/ 3518162 h 6129387"/>
              <a:gd name="connsiteX43" fmla="*/ 420638 w 5421466"/>
              <a:gd name="connsiteY43" fmla="*/ 4922756 h 6129387"/>
              <a:gd name="connsiteX44" fmla="*/ 910832 w 5421466"/>
              <a:gd name="connsiteY44" fmla="*/ 5544925 h 6129387"/>
              <a:gd name="connsiteX45" fmla="*/ 1523574 w 5421466"/>
              <a:gd name="connsiteY45" fmla="*/ 5761741 h 6129387"/>
              <a:gd name="connsiteX46" fmla="*/ 2287145 w 5421466"/>
              <a:gd name="connsiteY46" fmla="*/ 5724034 h 6129387"/>
              <a:gd name="connsiteX47" fmla="*/ 3609909 w 5421466"/>
              <a:gd name="connsiteY47" fmla="*/ 5516644 h 6129387"/>
              <a:gd name="connsiteX48" fmla="*/ 3727543 w 5421466"/>
              <a:gd name="connsiteY48" fmla="*/ 5581363 h 6129387"/>
              <a:gd name="connsiteX49" fmla="*/ 3503203 w 5421466"/>
              <a:gd name="connsiteY49" fmla="*/ 6129387 h 6129387"/>
              <a:gd name="connsiteX0" fmla="*/ 4455310 w 5421466"/>
              <a:gd name="connsiteY0" fmla="*/ 6044545 h 6129387"/>
              <a:gd name="connsiteX1" fmla="*/ 4204745 w 5421466"/>
              <a:gd name="connsiteY1" fmla="*/ 5516795 h 6129387"/>
              <a:gd name="connsiteX2" fmla="*/ 4281733 w 5421466"/>
              <a:gd name="connsiteY2" fmla="*/ 5237444 h 6129387"/>
              <a:gd name="connsiteX3" fmla="*/ 4631881 w 5421466"/>
              <a:gd name="connsiteY3" fmla="*/ 4847191 h 6129387"/>
              <a:gd name="connsiteX4" fmla="*/ 5058626 w 5421466"/>
              <a:gd name="connsiteY4" fmla="*/ 3800966 h 6129387"/>
              <a:gd name="connsiteX5" fmla="*/ 5416844 w 5421466"/>
              <a:gd name="connsiteY5" fmla="*/ 2735737 h 6129387"/>
              <a:gd name="connsiteX6" fmla="*/ 5209455 w 5421466"/>
              <a:gd name="connsiteY6" fmla="*/ 2801725 h 6129387"/>
              <a:gd name="connsiteX7" fmla="*/ 4493017 w 5421466"/>
              <a:gd name="connsiteY7" fmla="*/ 3169370 h 6129387"/>
              <a:gd name="connsiteX8" fmla="*/ 3722857 w 5421466"/>
              <a:gd name="connsiteY8" fmla="*/ 4079130 h 6129387"/>
              <a:gd name="connsiteX9" fmla="*/ 3757727 w 5421466"/>
              <a:gd name="connsiteY9" fmla="*/ 3546442 h 6129387"/>
              <a:gd name="connsiteX10" fmla="*/ 4087665 w 5421466"/>
              <a:gd name="connsiteY10" fmla="*/ 2009873 h 6129387"/>
              <a:gd name="connsiteX11" fmla="*/ 4285628 w 5421466"/>
              <a:gd name="connsiteY11" fmla="*/ 1302863 h 6129387"/>
              <a:gd name="connsiteX12" fmla="*/ 4313908 w 5421466"/>
              <a:gd name="connsiteY12" fmla="*/ 963498 h 6129387"/>
              <a:gd name="connsiteX13" fmla="*/ 4049958 w 5421466"/>
              <a:gd name="connsiteY13" fmla="*/ 1199168 h 6129387"/>
              <a:gd name="connsiteX14" fmla="*/ 3569191 w 5421466"/>
              <a:gd name="connsiteY14" fmla="*/ 1840191 h 6129387"/>
              <a:gd name="connsiteX15" fmla="*/ 3408935 w 5421466"/>
              <a:gd name="connsiteY15" fmla="*/ 2349238 h 6129387"/>
              <a:gd name="connsiteX16" fmla="*/ 3324094 w 5421466"/>
              <a:gd name="connsiteY16" fmla="*/ 3518162 h 6129387"/>
              <a:gd name="connsiteX17" fmla="*/ 3267533 w 5421466"/>
              <a:gd name="connsiteY17" fmla="*/ 4093197 h 6129387"/>
              <a:gd name="connsiteX18" fmla="*/ 3224446 w 5421466"/>
              <a:gd name="connsiteY18" fmla="*/ 3852295 h 6129387"/>
              <a:gd name="connsiteX19" fmla="*/ 3069570 w 5421466"/>
              <a:gd name="connsiteY19" fmla="*/ 3188224 h 6129387"/>
              <a:gd name="connsiteX20" fmla="*/ 2428547 w 5421466"/>
              <a:gd name="connsiteY20" fmla="*/ 1604521 h 6129387"/>
              <a:gd name="connsiteX21" fmla="*/ 2042048 w 5421466"/>
              <a:gd name="connsiteY21" fmla="*/ 680694 h 6129387"/>
              <a:gd name="connsiteX22" fmla="*/ 1976061 w 5421466"/>
              <a:gd name="connsiteY22" fmla="*/ 237634 h 6129387"/>
              <a:gd name="connsiteX23" fmla="*/ 1853512 w 5421466"/>
              <a:gd name="connsiteY23" fmla="*/ 1964 h 6129387"/>
              <a:gd name="connsiteX24" fmla="*/ 1674403 w 5421466"/>
              <a:gd name="connsiteY24" fmla="*/ 360183 h 6129387"/>
              <a:gd name="connsiteX25" fmla="*/ 1504721 w 5421466"/>
              <a:gd name="connsiteY25" fmla="*/ 1415985 h 6129387"/>
              <a:gd name="connsiteX26" fmla="*/ 1919500 w 5421466"/>
              <a:gd name="connsiteY26" fmla="*/ 2745164 h 6129387"/>
              <a:gd name="connsiteX27" fmla="*/ 2525505 w 5421466"/>
              <a:gd name="connsiteY27" fmla="*/ 3885807 h 6129387"/>
              <a:gd name="connsiteX28" fmla="*/ 2343706 w 5421466"/>
              <a:gd name="connsiteY28" fmla="*/ 3734978 h 6129387"/>
              <a:gd name="connsiteX29" fmla="*/ 1259624 w 5421466"/>
              <a:gd name="connsiteY29" fmla="*/ 2566055 h 6129387"/>
              <a:gd name="connsiteX30" fmla="*/ 760003 w 5421466"/>
              <a:gd name="connsiteY30" fmla="*/ 2019300 h 6129387"/>
              <a:gd name="connsiteX31" fmla="*/ 213248 w 5421466"/>
              <a:gd name="connsiteY31" fmla="*/ 1510253 h 6129387"/>
              <a:gd name="connsiteX32" fmla="*/ 213248 w 5421466"/>
              <a:gd name="connsiteY32" fmla="*/ 1642228 h 6129387"/>
              <a:gd name="connsiteX33" fmla="*/ 694015 w 5421466"/>
              <a:gd name="connsiteY33" fmla="*/ 2980834 h 6129387"/>
              <a:gd name="connsiteX34" fmla="*/ 1287904 w 5421466"/>
              <a:gd name="connsiteY34" fmla="*/ 4102624 h 6129387"/>
              <a:gd name="connsiteX35" fmla="*/ 2042048 w 5421466"/>
              <a:gd name="connsiteY35" fmla="*/ 4715366 h 6129387"/>
              <a:gd name="connsiteX36" fmla="*/ 2771689 w 5421466"/>
              <a:gd name="connsiteY36" fmla="*/ 5012089 h 6129387"/>
              <a:gd name="connsiteX37" fmla="*/ 2315426 w 5421466"/>
              <a:gd name="connsiteY37" fmla="*/ 5092438 h 6129387"/>
              <a:gd name="connsiteX38" fmla="*/ 1495294 w 5421466"/>
              <a:gd name="connsiteY38" fmla="*/ 4922756 h 6129387"/>
              <a:gd name="connsiteX39" fmla="*/ 760003 w 5421466"/>
              <a:gd name="connsiteY39" fmla="*/ 4187465 h 6129387"/>
              <a:gd name="connsiteX40" fmla="*/ 260382 w 5421466"/>
              <a:gd name="connsiteY40" fmla="*/ 3291919 h 6129387"/>
              <a:gd name="connsiteX41" fmla="*/ 5859 w 5421466"/>
              <a:gd name="connsiteY41" fmla="*/ 2924273 h 6129387"/>
              <a:gd name="connsiteX42" fmla="*/ 109554 w 5421466"/>
              <a:gd name="connsiteY42" fmla="*/ 3518162 h 6129387"/>
              <a:gd name="connsiteX43" fmla="*/ 420638 w 5421466"/>
              <a:gd name="connsiteY43" fmla="*/ 4922756 h 6129387"/>
              <a:gd name="connsiteX44" fmla="*/ 910832 w 5421466"/>
              <a:gd name="connsiteY44" fmla="*/ 5544925 h 6129387"/>
              <a:gd name="connsiteX45" fmla="*/ 1523574 w 5421466"/>
              <a:gd name="connsiteY45" fmla="*/ 5761741 h 6129387"/>
              <a:gd name="connsiteX46" fmla="*/ 2287145 w 5421466"/>
              <a:gd name="connsiteY46" fmla="*/ 5724034 h 6129387"/>
              <a:gd name="connsiteX47" fmla="*/ 3609909 w 5421466"/>
              <a:gd name="connsiteY47" fmla="*/ 5516644 h 6129387"/>
              <a:gd name="connsiteX48" fmla="*/ 3727543 w 5421466"/>
              <a:gd name="connsiteY48" fmla="*/ 5581363 h 6129387"/>
              <a:gd name="connsiteX49" fmla="*/ 3503203 w 5421466"/>
              <a:gd name="connsiteY49" fmla="*/ 6129387 h 6129387"/>
              <a:gd name="connsiteX0" fmla="*/ 4455310 w 5421466"/>
              <a:gd name="connsiteY0" fmla="*/ 6044545 h 6129387"/>
              <a:gd name="connsiteX1" fmla="*/ 4204745 w 5421466"/>
              <a:gd name="connsiteY1" fmla="*/ 5516795 h 6129387"/>
              <a:gd name="connsiteX2" fmla="*/ 4281733 w 5421466"/>
              <a:gd name="connsiteY2" fmla="*/ 5237444 h 6129387"/>
              <a:gd name="connsiteX3" fmla="*/ 4631881 w 5421466"/>
              <a:gd name="connsiteY3" fmla="*/ 4847191 h 6129387"/>
              <a:gd name="connsiteX4" fmla="*/ 5058626 w 5421466"/>
              <a:gd name="connsiteY4" fmla="*/ 3800966 h 6129387"/>
              <a:gd name="connsiteX5" fmla="*/ 5416844 w 5421466"/>
              <a:gd name="connsiteY5" fmla="*/ 2735737 h 6129387"/>
              <a:gd name="connsiteX6" fmla="*/ 5209455 w 5421466"/>
              <a:gd name="connsiteY6" fmla="*/ 2801725 h 6129387"/>
              <a:gd name="connsiteX7" fmla="*/ 4493017 w 5421466"/>
              <a:gd name="connsiteY7" fmla="*/ 3169370 h 6129387"/>
              <a:gd name="connsiteX8" fmla="*/ 3722857 w 5421466"/>
              <a:gd name="connsiteY8" fmla="*/ 4079130 h 6129387"/>
              <a:gd name="connsiteX9" fmla="*/ 3757727 w 5421466"/>
              <a:gd name="connsiteY9" fmla="*/ 3546442 h 6129387"/>
              <a:gd name="connsiteX10" fmla="*/ 4087665 w 5421466"/>
              <a:gd name="connsiteY10" fmla="*/ 2009873 h 6129387"/>
              <a:gd name="connsiteX11" fmla="*/ 4285628 w 5421466"/>
              <a:gd name="connsiteY11" fmla="*/ 1302863 h 6129387"/>
              <a:gd name="connsiteX12" fmla="*/ 4313908 w 5421466"/>
              <a:gd name="connsiteY12" fmla="*/ 963498 h 6129387"/>
              <a:gd name="connsiteX13" fmla="*/ 4049958 w 5421466"/>
              <a:gd name="connsiteY13" fmla="*/ 1199168 h 6129387"/>
              <a:gd name="connsiteX14" fmla="*/ 3569191 w 5421466"/>
              <a:gd name="connsiteY14" fmla="*/ 1840191 h 6129387"/>
              <a:gd name="connsiteX15" fmla="*/ 3408935 w 5421466"/>
              <a:gd name="connsiteY15" fmla="*/ 2349238 h 6129387"/>
              <a:gd name="connsiteX16" fmla="*/ 3324094 w 5421466"/>
              <a:gd name="connsiteY16" fmla="*/ 3518162 h 6129387"/>
              <a:gd name="connsiteX17" fmla="*/ 3267533 w 5421466"/>
              <a:gd name="connsiteY17" fmla="*/ 4093197 h 6129387"/>
              <a:gd name="connsiteX18" fmla="*/ 3224446 w 5421466"/>
              <a:gd name="connsiteY18" fmla="*/ 3852295 h 6129387"/>
              <a:gd name="connsiteX19" fmla="*/ 3069570 w 5421466"/>
              <a:gd name="connsiteY19" fmla="*/ 3188224 h 6129387"/>
              <a:gd name="connsiteX20" fmla="*/ 2428547 w 5421466"/>
              <a:gd name="connsiteY20" fmla="*/ 1604521 h 6129387"/>
              <a:gd name="connsiteX21" fmla="*/ 2042048 w 5421466"/>
              <a:gd name="connsiteY21" fmla="*/ 680694 h 6129387"/>
              <a:gd name="connsiteX22" fmla="*/ 1976061 w 5421466"/>
              <a:gd name="connsiteY22" fmla="*/ 237634 h 6129387"/>
              <a:gd name="connsiteX23" fmla="*/ 1853512 w 5421466"/>
              <a:gd name="connsiteY23" fmla="*/ 1964 h 6129387"/>
              <a:gd name="connsiteX24" fmla="*/ 1674403 w 5421466"/>
              <a:gd name="connsiteY24" fmla="*/ 360183 h 6129387"/>
              <a:gd name="connsiteX25" fmla="*/ 1504721 w 5421466"/>
              <a:gd name="connsiteY25" fmla="*/ 1415985 h 6129387"/>
              <a:gd name="connsiteX26" fmla="*/ 1919500 w 5421466"/>
              <a:gd name="connsiteY26" fmla="*/ 2745164 h 6129387"/>
              <a:gd name="connsiteX27" fmla="*/ 2525505 w 5421466"/>
              <a:gd name="connsiteY27" fmla="*/ 3885807 h 6129387"/>
              <a:gd name="connsiteX28" fmla="*/ 2343706 w 5421466"/>
              <a:gd name="connsiteY28" fmla="*/ 3734978 h 6129387"/>
              <a:gd name="connsiteX29" fmla="*/ 1259624 w 5421466"/>
              <a:gd name="connsiteY29" fmla="*/ 2566055 h 6129387"/>
              <a:gd name="connsiteX30" fmla="*/ 760003 w 5421466"/>
              <a:gd name="connsiteY30" fmla="*/ 2019300 h 6129387"/>
              <a:gd name="connsiteX31" fmla="*/ 213248 w 5421466"/>
              <a:gd name="connsiteY31" fmla="*/ 1510253 h 6129387"/>
              <a:gd name="connsiteX32" fmla="*/ 213248 w 5421466"/>
              <a:gd name="connsiteY32" fmla="*/ 1642228 h 6129387"/>
              <a:gd name="connsiteX33" fmla="*/ 694015 w 5421466"/>
              <a:gd name="connsiteY33" fmla="*/ 2980834 h 6129387"/>
              <a:gd name="connsiteX34" fmla="*/ 1287904 w 5421466"/>
              <a:gd name="connsiteY34" fmla="*/ 4102624 h 6129387"/>
              <a:gd name="connsiteX35" fmla="*/ 2042048 w 5421466"/>
              <a:gd name="connsiteY35" fmla="*/ 4715366 h 6129387"/>
              <a:gd name="connsiteX36" fmla="*/ 2771689 w 5421466"/>
              <a:gd name="connsiteY36" fmla="*/ 5012089 h 6129387"/>
              <a:gd name="connsiteX37" fmla="*/ 2315426 w 5421466"/>
              <a:gd name="connsiteY37" fmla="*/ 5092438 h 6129387"/>
              <a:gd name="connsiteX38" fmla="*/ 1495294 w 5421466"/>
              <a:gd name="connsiteY38" fmla="*/ 4922756 h 6129387"/>
              <a:gd name="connsiteX39" fmla="*/ 760003 w 5421466"/>
              <a:gd name="connsiteY39" fmla="*/ 4187465 h 6129387"/>
              <a:gd name="connsiteX40" fmla="*/ 260382 w 5421466"/>
              <a:gd name="connsiteY40" fmla="*/ 3291919 h 6129387"/>
              <a:gd name="connsiteX41" fmla="*/ 5859 w 5421466"/>
              <a:gd name="connsiteY41" fmla="*/ 2924273 h 6129387"/>
              <a:gd name="connsiteX42" fmla="*/ 109554 w 5421466"/>
              <a:gd name="connsiteY42" fmla="*/ 3518162 h 6129387"/>
              <a:gd name="connsiteX43" fmla="*/ 420638 w 5421466"/>
              <a:gd name="connsiteY43" fmla="*/ 4922756 h 6129387"/>
              <a:gd name="connsiteX44" fmla="*/ 910832 w 5421466"/>
              <a:gd name="connsiteY44" fmla="*/ 5544925 h 6129387"/>
              <a:gd name="connsiteX45" fmla="*/ 1523574 w 5421466"/>
              <a:gd name="connsiteY45" fmla="*/ 5761741 h 6129387"/>
              <a:gd name="connsiteX46" fmla="*/ 2287145 w 5421466"/>
              <a:gd name="connsiteY46" fmla="*/ 5724034 h 6129387"/>
              <a:gd name="connsiteX47" fmla="*/ 3609909 w 5421466"/>
              <a:gd name="connsiteY47" fmla="*/ 5516644 h 6129387"/>
              <a:gd name="connsiteX48" fmla="*/ 3727543 w 5421466"/>
              <a:gd name="connsiteY48" fmla="*/ 5581363 h 6129387"/>
              <a:gd name="connsiteX49" fmla="*/ 3503203 w 5421466"/>
              <a:gd name="connsiteY49" fmla="*/ 6129387 h 6129387"/>
              <a:gd name="connsiteX0" fmla="*/ 4469964 w 5421466"/>
              <a:gd name="connsiteY0" fmla="*/ 6067991 h 6129387"/>
              <a:gd name="connsiteX1" fmla="*/ 4204745 w 5421466"/>
              <a:gd name="connsiteY1" fmla="*/ 5516795 h 6129387"/>
              <a:gd name="connsiteX2" fmla="*/ 4281733 w 5421466"/>
              <a:gd name="connsiteY2" fmla="*/ 5237444 h 6129387"/>
              <a:gd name="connsiteX3" fmla="*/ 4631881 w 5421466"/>
              <a:gd name="connsiteY3" fmla="*/ 4847191 h 6129387"/>
              <a:gd name="connsiteX4" fmla="*/ 5058626 w 5421466"/>
              <a:gd name="connsiteY4" fmla="*/ 3800966 h 6129387"/>
              <a:gd name="connsiteX5" fmla="*/ 5416844 w 5421466"/>
              <a:gd name="connsiteY5" fmla="*/ 2735737 h 6129387"/>
              <a:gd name="connsiteX6" fmla="*/ 5209455 w 5421466"/>
              <a:gd name="connsiteY6" fmla="*/ 2801725 h 6129387"/>
              <a:gd name="connsiteX7" fmla="*/ 4493017 w 5421466"/>
              <a:gd name="connsiteY7" fmla="*/ 3169370 h 6129387"/>
              <a:gd name="connsiteX8" fmla="*/ 3722857 w 5421466"/>
              <a:gd name="connsiteY8" fmla="*/ 4079130 h 6129387"/>
              <a:gd name="connsiteX9" fmla="*/ 3757727 w 5421466"/>
              <a:gd name="connsiteY9" fmla="*/ 3546442 h 6129387"/>
              <a:gd name="connsiteX10" fmla="*/ 4087665 w 5421466"/>
              <a:gd name="connsiteY10" fmla="*/ 2009873 h 6129387"/>
              <a:gd name="connsiteX11" fmla="*/ 4285628 w 5421466"/>
              <a:gd name="connsiteY11" fmla="*/ 1302863 h 6129387"/>
              <a:gd name="connsiteX12" fmla="*/ 4313908 w 5421466"/>
              <a:gd name="connsiteY12" fmla="*/ 963498 h 6129387"/>
              <a:gd name="connsiteX13" fmla="*/ 4049958 w 5421466"/>
              <a:gd name="connsiteY13" fmla="*/ 1199168 h 6129387"/>
              <a:gd name="connsiteX14" fmla="*/ 3569191 w 5421466"/>
              <a:gd name="connsiteY14" fmla="*/ 1840191 h 6129387"/>
              <a:gd name="connsiteX15" fmla="*/ 3408935 w 5421466"/>
              <a:gd name="connsiteY15" fmla="*/ 2349238 h 6129387"/>
              <a:gd name="connsiteX16" fmla="*/ 3324094 w 5421466"/>
              <a:gd name="connsiteY16" fmla="*/ 3518162 h 6129387"/>
              <a:gd name="connsiteX17" fmla="*/ 3267533 w 5421466"/>
              <a:gd name="connsiteY17" fmla="*/ 4093197 h 6129387"/>
              <a:gd name="connsiteX18" fmla="*/ 3224446 w 5421466"/>
              <a:gd name="connsiteY18" fmla="*/ 3852295 h 6129387"/>
              <a:gd name="connsiteX19" fmla="*/ 3069570 w 5421466"/>
              <a:gd name="connsiteY19" fmla="*/ 3188224 h 6129387"/>
              <a:gd name="connsiteX20" fmla="*/ 2428547 w 5421466"/>
              <a:gd name="connsiteY20" fmla="*/ 1604521 h 6129387"/>
              <a:gd name="connsiteX21" fmla="*/ 2042048 w 5421466"/>
              <a:gd name="connsiteY21" fmla="*/ 680694 h 6129387"/>
              <a:gd name="connsiteX22" fmla="*/ 1976061 w 5421466"/>
              <a:gd name="connsiteY22" fmla="*/ 237634 h 6129387"/>
              <a:gd name="connsiteX23" fmla="*/ 1853512 w 5421466"/>
              <a:gd name="connsiteY23" fmla="*/ 1964 h 6129387"/>
              <a:gd name="connsiteX24" fmla="*/ 1674403 w 5421466"/>
              <a:gd name="connsiteY24" fmla="*/ 360183 h 6129387"/>
              <a:gd name="connsiteX25" fmla="*/ 1504721 w 5421466"/>
              <a:gd name="connsiteY25" fmla="*/ 1415985 h 6129387"/>
              <a:gd name="connsiteX26" fmla="*/ 1919500 w 5421466"/>
              <a:gd name="connsiteY26" fmla="*/ 2745164 h 6129387"/>
              <a:gd name="connsiteX27" fmla="*/ 2525505 w 5421466"/>
              <a:gd name="connsiteY27" fmla="*/ 3885807 h 6129387"/>
              <a:gd name="connsiteX28" fmla="*/ 2343706 w 5421466"/>
              <a:gd name="connsiteY28" fmla="*/ 3734978 h 6129387"/>
              <a:gd name="connsiteX29" fmla="*/ 1259624 w 5421466"/>
              <a:gd name="connsiteY29" fmla="*/ 2566055 h 6129387"/>
              <a:gd name="connsiteX30" fmla="*/ 760003 w 5421466"/>
              <a:gd name="connsiteY30" fmla="*/ 2019300 h 6129387"/>
              <a:gd name="connsiteX31" fmla="*/ 213248 w 5421466"/>
              <a:gd name="connsiteY31" fmla="*/ 1510253 h 6129387"/>
              <a:gd name="connsiteX32" fmla="*/ 213248 w 5421466"/>
              <a:gd name="connsiteY32" fmla="*/ 1642228 h 6129387"/>
              <a:gd name="connsiteX33" fmla="*/ 694015 w 5421466"/>
              <a:gd name="connsiteY33" fmla="*/ 2980834 h 6129387"/>
              <a:gd name="connsiteX34" fmla="*/ 1287904 w 5421466"/>
              <a:gd name="connsiteY34" fmla="*/ 4102624 h 6129387"/>
              <a:gd name="connsiteX35" fmla="*/ 2042048 w 5421466"/>
              <a:gd name="connsiteY35" fmla="*/ 4715366 h 6129387"/>
              <a:gd name="connsiteX36" fmla="*/ 2771689 w 5421466"/>
              <a:gd name="connsiteY36" fmla="*/ 5012089 h 6129387"/>
              <a:gd name="connsiteX37" fmla="*/ 2315426 w 5421466"/>
              <a:gd name="connsiteY37" fmla="*/ 5092438 h 6129387"/>
              <a:gd name="connsiteX38" fmla="*/ 1495294 w 5421466"/>
              <a:gd name="connsiteY38" fmla="*/ 4922756 h 6129387"/>
              <a:gd name="connsiteX39" fmla="*/ 760003 w 5421466"/>
              <a:gd name="connsiteY39" fmla="*/ 4187465 h 6129387"/>
              <a:gd name="connsiteX40" fmla="*/ 260382 w 5421466"/>
              <a:gd name="connsiteY40" fmla="*/ 3291919 h 6129387"/>
              <a:gd name="connsiteX41" fmla="*/ 5859 w 5421466"/>
              <a:gd name="connsiteY41" fmla="*/ 2924273 h 6129387"/>
              <a:gd name="connsiteX42" fmla="*/ 109554 w 5421466"/>
              <a:gd name="connsiteY42" fmla="*/ 3518162 h 6129387"/>
              <a:gd name="connsiteX43" fmla="*/ 420638 w 5421466"/>
              <a:gd name="connsiteY43" fmla="*/ 4922756 h 6129387"/>
              <a:gd name="connsiteX44" fmla="*/ 910832 w 5421466"/>
              <a:gd name="connsiteY44" fmla="*/ 5544925 h 6129387"/>
              <a:gd name="connsiteX45" fmla="*/ 1523574 w 5421466"/>
              <a:gd name="connsiteY45" fmla="*/ 5761741 h 6129387"/>
              <a:gd name="connsiteX46" fmla="*/ 2287145 w 5421466"/>
              <a:gd name="connsiteY46" fmla="*/ 5724034 h 6129387"/>
              <a:gd name="connsiteX47" fmla="*/ 3609909 w 5421466"/>
              <a:gd name="connsiteY47" fmla="*/ 5516644 h 6129387"/>
              <a:gd name="connsiteX48" fmla="*/ 3727543 w 5421466"/>
              <a:gd name="connsiteY48" fmla="*/ 5581363 h 6129387"/>
              <a:gd name="connsiteX49" fmla="*/ 3503203 w 5421466"/>
              <a:gd name="connsiteY49" fmla="*/ 6129387 h 6129387"/>
              <a:gd name="connsiteX0" fmla="*/ 4469964 w 5421466"/>
              <a:gd name="connsiteY0" fmla="*/ 6067991 h 6129387"/>
              <a:gd name="connsiteX1" fmla="*/ 4204745 w 5421466"/>
              <a:gd name="connsiteY1" fmla="*/ 5516795 h 6129387"/>
              <a:gd name="connsiteX2" fmla="*/ 4281733 w 5421466"/>
              <a:gd name="connsiteY2" fmla="*/ 5237444 h 6129387"/>
              <a:gd name="connsiteX3" fmla="*/ 4631881 w 5421466"/>
              <a:gd name="connsiteY3" fmla="*/ 4847191 h 6129387"/>
              <a:gd name="connsiteX4" fmla="*/ 5058626 w 5421466"/>
              <a:gd name="connsiteY4" fmla="*/ 3800966 h 6129387"/>
              <a:gd name="connsiteX5" fmla="*/ 5416844 w 5421466"/>
              <a:gd name="connsiteY5" fmla="*/ 2735737 h 6129387"/>
              <a:gd name="connsiteX6" fmla="*/ 5209455 w 5421466"/>
              <a:gd name="connsiteY6" fmla="*/ 2801725 h 6129387"/>
              <a:gd name="connsiteX7" fmla="*/ 4493017 w 5421466"/>
              <a:gd name="connsiteY7" fmla="*/ 3169370 h 6129387"/>
              <a:gd name="connsiteX8" fmla="*/ 3722857 w 5421466"/>
              <a:gd name="connsiteY8" fmla="*/ 4079130 h 6129387"/>
              <a:gd name="connsiteX9" fmla="*/ 3757727 w 5421466"/>
              <a:gd name="connsiteY9" fmla="*/ 3546442 h 6129387"/>
              <a:gd name="connsiteX10" fmla="*/ 4087665 w 5421466"/>
              <a:gd name="connsiteY10" fmla="*/ 2009873 h 6129387"/>
              <a:gd name="connsiteX11" fmla="*/ 4285628 w 5421466"/>
              <a:gd name="connsiteY11" fmla="*/ 1302863 h 6129387"/>
              <a:gd name="connsiteX12" fmla="*/ 4313908 w 5421466"/>
              <a:gd name="connsiteY12" fmla="*/ 963498 h 6129387"/>
              <a:gd name="connsiteX13" fmla="*/ 4049958 w 5421466"/>
              <a:gd name="connsiteY13" fmla="*/ 1199168 h 6129387"/>
              <a:gd name="connsiteX14" fmla="*/ 3569191 w 5421466"/>
              <a:gd name="connsiteY14" fmla="*/ 1840191 h 6129387"/>
              <a:gd name="connsiteX15" fmla="*/ 3408935 w 5421466"/>
              <a:gd name="connsiteY15" fmla="*/ 2349238 h 6129387"/>
              <a:gd name="connsiteX16" fmla="*/ 3324094 w 5421466"/>
              <a:gd name="connsiteY16" fmla="*/ 3518162 h 6129387"/>
              <a:gd name="connsiteX17" fmla="*/ 3267533 w 5421466"/>
              <a:gd name="connsiteY17" fmla="*/ 4093197 h 6129387"/>
              <a:gd name="connsiteX18" fmla="*/ 3224446 w 5421466"/>
              <a:gd name="connsiteY18" fmla="*/ 3852295 h 6129387"/>
              <a:gd name="connsiteX19" fmla="*/ 3069570 w 5421466"/>
              <a:gd name="connsiteY19" fmla="*/ 3188224 h 6129387"/>
              <a:gd name="connsiteX20" fmla="*/ 2428547 w 5421466"/>
              <a:gd name="connsiteY20" fmla="*/ 1604521 h 6129387"/>
              <a:gd name="connsiteX21" fmla="*/ 2042048 w 5421466"/>
              <a:gd name="connsiteY21" fmla="*/ 680694 h 6129387"/>
              <a:gd name="connsiteX22" fmla="*/ 1976061 w 5421466"/>
              <a:gd name="connsiteY22" fmla="*/ 237634 h 6129387"/>
              <a:gd name="connsiteX23" fmla="*/ 1853512 w 5421466"/>
              <a:gd name="connsiteY23" fmla="*/ 1964 h 6129387"/>
              <a:gd name="connsiteX24" fmla="*/ 1674403 w 5421466"/>
              <a:gd name="connsiteY24" fmla="*/ 360183 h 6129387"/>
              <a:gd name="connsiteX25" fmla="*/ 1504721 w 5421466"/>
              <a:gd name="connsiteY25" fmla="*/ 1415985 h 6129387"/>
              <a:gd name="connsiteX26" fmla="*/ 1919500 w 5421466"/>
              <a:gd name="connsiteY26" fmla="*/ 2745164 h 6129387"/>
              <a:gd name="connsiteX27" fmla="*/ 2525505 w 5421466"/>
              <a:gd name="connsiteY27" fmla="*/ 3885807 h 6129387"/>
              <a:gd name="connsiteX28" fmla="*/ 2343706 w 5421466"/>
              <a:gd name="connsiteY28" fmla="*/ 3734978 h 6129387"/>
              <a:gd name="connsiteX29" fmla="*/ 1259624 w 5421466"/>
              <a:gd name="connsiteY29" fmla="*/ 2566055 h 6129387"/>
              <a:gd name="connsiteX30" fmla="*/ 760003 w 5421466"/>
              <a:gd name="connsiteY30" fmla="*/ 2019300 h 6129387"/>
              <a:gd name="connsiteX31" fmla="*/ 213248 w 5421466"/>
              <a:gd name="connsiteY31" fmla="*/ 1510253 h 6129387"/>
              <a:gd name="connsiteX32" fmla="*/ 213248 w 5421466"/>
              <a:gd name="connsiteY32" fmla="*/ 1642228 h 6129387"/>
              <a:gd name="connsiteX33" fmla="*/ 694015 w 5421466"/>
              <a:gd name="connsiteY33" fmla="*/ 2980834 h 6129387"/>
              <a:gd name="connsiteX34" fmla="*/ 1287904 w 5421466"/>
              <a:gd name="connsiteY34" fmla="*/ 4102624 h 6129387"/>
              <a:gd name="connsiteX35" fmla="*/ 2042048 w 5421466"/>
              <a:gd name="connsiteY35" fmla="*/ 4715366 h 6129387"/>
              <a:gd name="connsiteX36" fmla="*/ 2771689 w 5421466"/>
              <a:gd name="connsiteY36" fmla="*/ 5012089 h 6129387"/>
              <a:gd name="connsiteX37" fmla="*/ 2315426 w 5421466"/>
              <a:gd name="connsiteY37" fmla="*/ 5092438 h 6129387"/>
              <a:gd name="connsiteX38" fmla="*/ 1495294 w 5421466"/>
              <a:gd name="connsiteY38" fmla="*/ 4922756 h 6129387"/>
              <a:gd name="connsiteX39" fmla="*/ 760003 w 5421466"/>
              <a:gd name="connsiteY39" fmla="*/ 4187465 h 6129387"/>
              <a:gd name="connsiteX40" fmla="*/ 260382 w 5421466"/>
              <a:gd name="connsiteY40" fmla="*/ 3291919 h 6129387"/>
              <a:gd name="connsiteX41" fmla="*/ 5859 w 5421466"/>
              <a:gd name="connsiteY41" fmla="*/ 2924273 h 6129387"/>
              <a:gd name="connsiteX42" fmla="*/ 109554 w 5421466"/>
              <a:gd name="connsiteY42" fmla="*/ 3518162 h 6129387"/>
              <a:gd name="connsiteX43" fmla="*/ 420638 w 5421466"/>
              <a:gd name="connsiteY43" fmla="*/ 4922756 h 6129387"/>
              <a:gd name="connsiteX44" fmla="*/ 910832 w 5421466"/>
              <a:gd name="connsiteY44" fmla="*/ 5544925 h 6129387"/>
              <a:gd name="connsiteX45" fmla="*/ 1523574 w 5421466"/>
              <a:gd name="connsiteY45" fmla="*/ 5761741 h 6129387"/>
              <a:gd name="connsiteX46" fmla="*/ 2287145 w 5421466"/>
              <a:gd name="connsiteY46" fmla="*/ 5724034 h 6129387"/>
              <a:gd name="connsiteX47" fmla="*/ 3609909 w 5421466"/>
              <a:gd name="connsiteY47" fmla="*/ 5516644 h 6129387"/>
              <a:gd name="connsiteX48" fmla="*/ 3727543 w 5421466"/>
              <a:gd name="connsiteY48" fmla="*/ 5581363 h 6129387"/>
              <a:gd name="connsiteX49" fmla="*/ 3503203 w 5421466"/>
              <a:gd name="connsiteY49" fmla="*/ 6129387 h 6129387"/>
              <a:gd name="connsiteX0" fmla="*/ 4469964 w 5421466"/>
              <a:gd name="connsiteY0" fmla="*/ 6067991 h 6199726"/>
              <a:gd name="connsiteX1" fmla="*/ 4204745 w 5421466"/>
              <a:gd name="connsiteY1" fmla="*/ 5516795 h 6199726"/>
              <a:gd name="connsiteX2" fmla="*/ 4281733 w 5421466"/>
              <a:gd name="connsiteY2" fmla="*/ 5237444 h 6199726"/>
              <a:gd name="connsiteX3" fmla="*/ 4631881 w 5421466"/>
              <a:gd name="connsiteY3" fmla="*/ 4847191 h 6199726"/>
              <a:gd name="connsiteX4" fmla="*/ 5058626 w 5421466"/>
              <a:gd name="connsiteY4" fmla="*/ 3800966 h 6199726"/>
              <a:gd name="connsiteX5" fmla="*/ 5416844 w 5421466"/>
              <a:gd name="connsiteY5" fmla="*/ 2735737 h 6199726"/>
              <a:gd name="connsiteX6" fmla="*/ 5209455 w 5421466"/>
              <a:gd name="connsiteY6" fmla="*/ 2801725 h 6199726"/>
              <a:gd name="connsiteX7" fmla="*/ 4493017 w 5421466"/>
              <a:gd name="connsiteY7" fmla="*/ 3169370 h 6199726"/>
              <a:gd name="connsiteX8" fmla="*/ 3722857 w 5421466"/>
              <a:gd name="connsiteY8" fmla="*/ 4079130 h 6199726"/>
              <a:gd name="connsiteX9" fmla="*/ 3757727 w 5421466"/>
              <a:gd name="connsiteY9" fmla="*/ 3546442 h 6199726"/>
              <a:gd name="connsiteX10" fmla="*/ 4087665 w 5421466"/>
              <a:gd name="connsiteY10" fmla="*/ 2009873 h 6199726"/>
              <a:gd name="connsiteX11" fmla="*/ 4285628 w 5421466"/>
              <a:gd name="connsiteY11" fmla="*/ 1302863 h 6199726"/>
              <a:gd name="connsiteX12" fmla="*/ 4313908 w 5421466"/>
              <a:gd name="connsiteY12" fmla="*/ 963498 h 6199726"/>
              <a:gd name="connsiteX13" fmla="*/ 4049958 w 5421466"/>
              <a:gd name="connsiteY13" fmla="*/ 1199168 h 6199726"/>
              <a:gd name="connsiteX14" fmla="*/ 3569191 w 5421466"/>
              <a:gd name="connsiteY14" fmla="*/ 1840191 h 6199726"/>
              <a:gd name="connsiteX15" fmla="*/ 3408935 w 5421466"/>
              <a:gd name="connsiteY15" fmla="*/ 2349238 h 6199726"/>
              <a:gd name="connsiteX16" fmla="*/ 3324094 w 5421466"/>
              <a:gd name="connsiteY16" fmla="*/ 3518162 h 6199726"/>
              <a:gd name="connsiteX17" fmla="*/ 3267533 w 5421466"/>
              <a:gd name="connsiteY17" fmla="*/ 4093197 h 6199726"/>
              <a:gd name="connsiteX18" fmla="*/ 3224446 w 5421466"/>
              <a:gd name="connsiteY18" fmla="*/ 3852295 h 6199726"/>
              <a:gd name="connsiteX19" fmla="*/ 3069570 w 5421466"/>
              <a:gd name="connsiteY19" fmla="*/ 3188224 h 6199726"/>
              <a:gd name="connsiteX20" fmla="*/ 2428547 w 5421466"/>
              <a:gd name="connsiteY20" fmla="*/ 1604521 h 6199726"/>
              <a:gd name="connsiteX21" fmla="*/ 2042048 w 5421466"/>
              <a:gd name="connsiteY21" fmla="*/ 680694 h 6199726"/>
              <a:gd name="connsiteX22" fmla="*/ 1976061 w 5421466"/>
              <a:gd name="connsiteY22" fmla="*/ 237634 h 6199726"/>
              <a:gd name="connsiteX23" fmla="*/ 1853512 w 5421466"/>
              <a:gd name="connsiteY23" fmla="*/ 1964 h 6199726"/>
              <a:gd name="connsiteX24" fmla="*/ 1674403 w 5421466"/>
              <a:gd name="connsiteY24" fmla="*/ 360183 h 6199726"/>
              <a:gd name="connsiteX25" fmla="*/ 1504721 w 5421466"/>
              <a:gd name="connsiteY25" fmla="*/ 1415985 h 6199726"/>
              <a:gd name="connsiteX26" fmla="*/ 1919500 w 5421466"/>
              <a:gd name="connsiteY26" fmla="*/ 2745164 h 6199726"/>
              <a:gd name="connsiteX27" fmla="*/ 2525505 w 5421466"/>
              <a:gd name="connsiteY27" fmla="*/ 3885807 h 6199726"/>
              <a:gd name="connsiteX28" fmla="*/ 2343706 w 5421466"/>
              <a:gd name="connsiteY28" fmla="*/ 3734978 h 6199726"/>
              <a:gd name="connsiteX29" fmla="*/ 1259624 w 5421466"/>
              <a:gd name="connsiteY29" fmla="*/ 2566055 h 6199726"/>
              <a:gd name="connsiteX30" fmla="*/ 760003 w 5421466"/>
              <a:gd name="connsiteY30" fmla="*/ 2019300 h 6199726"/>
              <a:gd name="connsiteX31" fmla="*/ 213248 w 5421466"/>
              <a:gd name="connsiteY31" fmla="*/ 1510253 h 6199726"/>
              <a:gd name="connsiteX32" fmla="*/ 213248 w 5421466"/>
              <a:gd name="connsiteY32" fmla="*/ 1642228 h 6199726"/>
              <a:gd name="connsiteX33" fmla="*/ 694015 w 5421466"/>
              <a:gd name="connsiteY33" fmla="*/ 2980834 h 6199726"/>
              <a:gd name="connsiteX34" fmla="*/ 1287904 w 5421466"/>
              <a:gd name="connsiteY34" fmla="*/ 4102624 h 6199726"/>
              <a:gd name="connsiteX35" fmla="*/ 2042048 w 5421466"/>
              <a:gd name="connsiteY35" fmla="*/ 4715366 h 6199726"/>
              <a:gd name="connsiteX36" fmla="*/ 2771689 w 5421466"/>
              <a:gd name="connsiteY36" fmla="*/ 5012089 h 6199726"/>
              <a:gd name="connsiteX37" fmla="*/ 2315426 w 5421466"/>
              <a:gd name="connsiteY37" fmla="*/ 5092438 h 6199726"/>
              <a:gd name="connsiteX38" fmla="*/ 1495294 w 5421466"/>
              <a:gd name="connsiteY38" fmla="*/ 4922756 h 6199726"/>
              <a:gd name="connsiteX39" fmla="*/ 760003 w 5421466"/>
              <a:gd name="connsiteY39" fmla="*/ 4187465 h 6199726"/>
              <a:gd name="connsiteX40" fmla="*/ 260382 w 5421466"/>
              <a:gd name="connsiteY40" fmla="*/ 3291919 h 6199726"/>
              <a:gd name="connsiteX41" fmla="*/ 5859 w 5421466"/>
              <a:gd name="connsiteY41" fmla="*/ 2924273 h 6199726"/>
              <a:gd name="connsiteX42" fmla="*/ 109554 w 5421466"/>
              <a:gd name="connsiteY42" fmla="*/ 3518162 h 6199726"/>
              <a:gd name="connsiteX43" fmla="*/ 420638 w 5421466"/>
              <a:gd name="connsiteY43" fmla="*/ 4922756 h 6199726"/>
              <a:gd name="connsiteX44" fmla="*/ 910832 w 5421466"/>
              <a:gd name="connsiteY44" fmla="*/ 5544925 h 6199726"/>
              <a:gd name="connsiteX45" fmla="*/ 1523574 w 5421466"/>
              <a:gd name="connsiteY45" fmla="*/ 5761741 h 6199726"/>
              <a:gd name="connsiteX46" fmla="*/ 2287145 w 5421466"/>
              <a:gd name="connsiteY46" fmla="*/ 5724034 h 6199726"/>
              <a:gd name="connsiteX47" fmla="*/ 3609909 w 5421466"/>
              <a:gd name="connsiteY47" fmla="*/ 5516644 h 6199726"/>
              <a:gd name="connsiteX48" fmla="*/ 3727543 w 5421466"/>
              <a:gd name="connsiteY48" fmla="*/ 5581363 h 6199726"/>
              <a:gd name="connsiteX49" fmla="*/ 3506134 w 5421466"/>
              <a:gd name="connsiteY49" fmla="*/ 6199726 h 6199726"/>
              <a:gd name="connsiteX0" fmla="*/ 4469964 w 5421466"/>
              <a:gd name="connsiteY0" fmla="*/ 6067991 h 6199726"/>
              <a:gd name="connsiteX1" fmla="*/ 4204745 w 5421466"/>
              <a:gd name="connsiteY1" fmla="*/ 5516795 h 6199726"/>
              <a:gd name="connsiteX2" fmla="*/ 4281733 w 5421466"/>
              <a:gd name="connsiteY2" fmla="*/ 5237444 h 6199726"/>
              <a:gd name="connsiteX3" fmla="*/ 4631881 w 5421466"/>
              <a:gd name="connsiteY3" fmla="*/ 4847191 h 6199726"/>
              <a:gd name="connsiteX4" fmla="*/ 5058626 w 5421466"/>
              <a:gd name="connsiteY4" fmla="*/ 3800966 h 6199726"/>
              <a:gd name="connsiteX5" fmla="*/ 5416844 w 5421466"/>
              <a:gd name="connsiteY5" fmla="*/ 2735737 h 6199726"/>
              <a:gd name="connsiteX6" fmla="*/ 5209455 w 5421466"/>
              <a:gd name="connsiteY6" fmla="*/ 2801725 h 6199726"/>
              <a:gd name="connsiteX7" fmla="*/ 4493017 w 5421466"/>
              <a:gd name="connsiteY7" fmla="*/ 3169370 h 6199726"/>
              <a:gd name="connsiteX8" fmla="*/ 3722857 w 5421466"/>
              <a:gd name="connsiteY8" fmla="*/ 4079130 h 6199726"/>
              <a:gd name="connsiteX9" fmla="*/ 3757727 w 5421466"/>
              <a:gd name="connsiteY9" fmla="*/ 3546442 h 6199726"/>
              <a:gd name="connsiteX10" fmla="*/ 4087665 w 5421466"/>
              <a:gd name="connsiteY10" fmla="*/ 2009873 h 6199726"/>
              <a:gd name="connsiteX11" fmla="*/ 4285628 w 5421466"/>
              <a:gd name="connsiteY11" fmla="*/ 1302863 h 6199726"/>
              <a:gd name="connsiteX12" fmla="*/ 4313908 w 5421466"/>
              <a:gd name="connsiteY12" fmla="*/ 963498 h 6199726"/>
              <a:gd name="connsiteX13" fmla="*/ 4049958 w 5421466"/>
              <a:gd name="connsiteY13" fmla="*/ 1199168 h 6199726"/>
              <a:gd name="connsiteX14" fmla="*/ 3569191 w 5421466"/>
              <a:gd name="connsiteY14" fmla="*/ 1840191 h 6199726"/>
              <a:gd name="connsiteX15" fmla="*/ 3408935 w 5421466"/>
              <a:gd name="connsiteY15" fmla="*/ 2349238 h 6199726"/>
              <a:gd name="connsiteX16" fmla="*/ 3324094 w 5421466"/>
              <a:gd name="connsiteY16" fmla="*/ 3518162 h 6199726"/>
              <a:gd name="connsiteX17" fmla="*/ 3267533 w 5421466"/>
              <a:gd name="connsiteY17" fmla="*/ 4093197 h 6199726"/>
              <a:gd name="connsiteX18" fmla="*/ 3224446 w 5421466"/>
              <a:gd name="connsiteY18" fmla="*/ 3852295 h 6199726"/>
              <a:gd name="connsiteX19" fmla="*/ 3069570 w 5421466"/>
              <a:gd name="connsiteY19" fmla="*/ 3188224 h 6199726"/>
              <a:gd name="connsiteX20" fmla="*/ 2428547 w 5421466"/>
              <a:gd name="connsiteY20" fmla="*/ 1604521 h 6199726"/>
              <a:gd name="connsiteX21" fmla="*/ 2042048 w 5421466"/>
              <a:gd name="connsiteY21" fmla="*/ 680694 h 6199726"/>
              <a:gd name="connsiteX22" fmla="*/ 1976061 w 5421466"/>
              <a:gd name="connsiteY22" fmla="*/ 237634 h 6199726"/>
              <a:gd name="connsiteX23" fmla="*/ 1853512 w 5421466"/>
              <a:gd name="connsiteY23" fmla="*/ 1964 h 6199726"/>
              <a:gd name="connsiteX24" fmla="*/ 1674403 w 5421466"/>
              <a:gd name="connsiteY24" fmla="*/ 360183 h 6199726"/>
              <a:gd name="connsiteX25" fmla="*/ 1504721 w 5421466"/>
              <a:gd name="connsiteY25" fmla="*/ 1415985 h 6199726"/>
              <a:gd name="connsiteX26" fmla="*/ 1919500 w 5421466"/>
              <a:gd name="connsiteY26" fmla="*/ 2745164 h 6199726"/>
              <a:gd name="connsiteX27" fmla="*/ 2525505 w 5421466"/>
              <a:gd name="connsiteY27" fmla="*/ 3885807 h 6199726"/>
              <a:gd name="connsiteX28" fmla="*/ 2343706 w 5421466"/>
              <a:gd name="connsiteY28" fmla="*/ 3734978 h 6199726"/>
              <a:gd name="connsiteX29" fmla="*/ 1259624 w 5421466"/>
              <a:gd name="connsiteY29" fmla="*/ 2566055 h 6199726"/>
              <a:gd name="connsiteX30" fmla="*/ 760003 w 5421466"/>
              <a:gd name="connsiteY30" fmla="*/ 2019300 h 6199726"/>
              <a:gd name="connsiteX31" fmla="*/ 213248 w 5421466"/>
              <a:gd name="connsiteY31" fmla="*/ 1510253 h 6199726"/>
              <a:gd name="connsiteX32" fmla="*/ 213248 w 5421466"/>
              <a:gd name="connsiteY32" fmla="*/ 1642228 h 6199726"/>
              <a:gd name="connsiteX33" fmla="*/ 694015 w 5421466"/>
              <a:gd name="connsiteY33" fmla="*/ 2980834 h 6199726"/>
              <a:gd name="connsiteX34" fmla="*/ 1287904 w 5421466"/>
              <a:gd name="connsiteY34" fmla="*/ 4102624 h 6199726"/>
              <a:gd name="connsiteX35" fmla="*/ 2042048 w 5421466"/>
              <a:gd name="connsiteY35" fmla="*/ 4715366 h 6199726"/>
              <a:gd name="connsiteX36" fmla="*/ 2771689 w 5421466"/>
              <a:gd name="connsiteY36" fmla="*/ 5012089 h 6199726"/>
              <a:gd name="connsiteX37" fmla="*/ 2315426 w 5421466"/>
              <a:gd name="connsiteY37" fmla="*/ 5092438 h 6199726"/>
              <a:gd name="connsiteX38" fmla="*/ 1495294 w 5421466"/>
              <a:gd name="connsiteY38" fmla="*/ 4922756 h 6199726"/>
              <a:gd name="connsiteX39" fmla="*/ 760003 w 5421466"/>
              <a:gd name="connsiteY39" fmla="*/ 4187465 h 6199726"/>
              <a:gd name="connsiteX40" fmla="*/ 260382 w 5421466"/>
              <a:gd name="connsiteY40" fmla="*/ 3291919 h 6199726"/>
              <a:gd name="connsiteX41" fmla="*/ 5859 w 5421466"/>
              <a:gd name="connsiteY41" fmla="*/ 2924273 h 6199726"/>
              <a:gd name="connsiteX42" fmla="*/ 109554 w 5421466"/>
              <a:gd name="connsiteY42" fmla="*/ 3518162 h 6199726"/>
              <a:gd name="connsiteX43" fmla="*/ 420638 w 5421466"/>
              <a:gd name="connsiteY43" fmla="*/ 4922756 h 6199726"/>
              <a:gd name="connsiteX44" fmla="*/ 910832 w 5421466"/>
              <a:gd name="connsiteY44" fmla="*/ 5544925 h 6199726"/>
              <a:gd name="connsiteX45" fmla="*/ 1523574 w 5421466"/>
              <a:gd name="connsiteY45" fmla="*/ 5761741 h 6199726"/>
              <a:gd name="connsiteX46" fmla="*/ 2287145 w 5421466"/>
              <a:gd name="connsiteY46" fmla="*/ 5724034 h 6199726"/>
              <a:gd name="connsiteX47" fmla="*/ 3609909 w 5421466"/>
              <a:gd name="connsiteY47" fmla="*/ 5516644 h 6199726"/>
              <a:gd name="connsiteX48" fmla="*/ 3727543 w 5421466"/>
              <a:gd name="connsiteY48" fmla="*/ 5581363 h 6199726"/>
              <a:gd name="connsiteX49" fmla="*/ 3506134 w 5421466"/>
              <a:gd name="connsiteY49" fmla="*/ 6199726 h 6199726"/>
              <a:gd name="connsiteX0" fmla="*/ 4469964 w 5421466"/>
              <a:gd name="connsiteY0" fmla="*/ 6067991 h 6199726"/>
              <a:gd name="connsiteX1" fmla="*/ 4204745 w 5421466"/>
              <a:gd name="connsiteY1" fmla="*/ 5516795 h 6199726"/>
              <a:gd name="connsiteX2" fmla="*/ 4281733 w 5421466"/>
              <a:gd name="connsiteY2" fmla="*/ 5237444 h 6199726"/>
              <a:gd name="connsiteX3" fmla="*/ 4631881 w 5421466"/>
              <a:gd name="connsiteY3" fmla="*/ 4847191 h 6199726"/>
              <a:gd name="connsiteX4" fmla="*/ 5058626 w 5421466"/>
              <a:gd name="connsiteY4" fmla="*/ 3800966 h 6199726"/>
              <a:gd name="connsiteX5" fmla="*/ 5416844 w 5421466"/>
              <a:gd name="connsiteY5" fmla="*/ 2735737 h 6199726"/>
              <a:gd name="connsiteX6" fmla="*/ 5209455 w 5421466"/>
              <a:gd name="connsiteY6" fmla="*/ 2801725 h 6199726"/>
              <a:gd name="connsiteX7" fmla="*/ 4493017 w 5421466"/>
              <a:gd name="connsiteY7" fmla="*/ 3169370 h 6199726"/>
              <a:gd name="connsiteX8" fmla="*/ 3722857 w 5421466"/>
              <a:gd name="connsiteY8" fmla="*/ 4079130 h 6199726"/>
              <a:gd name="connsiteX9" fmla="*/ 3757727 w 5421466"/>
              <a:gd name="connsiteY9" fmla="*/ 3546442 h 6199726"/>
              <a:gd name="connsiteX10" fmla="*/ 4087665 w 5421466"/>
              <a:gd name="connsiteY10" fmla="*/ 2009873 h 6199726"/>
              <a:gd name="connsiteX11" fmla="*/ 4285628 w 5421466"/>
              <a:gd name="connsiteY11" fmla="*/ 1302863 h 6199726"/>
              <a:gd name="connsiteX12" fmla="*/ 4313908 w 5421466"/>
              <a:gd name="connsiteY12" fmla="*/ 963498 h 6199726"/>
              <a:gd name="connsiteX13" fmla="*/ 4049958 w 5421466"/>
              <a:gd name="connsiteY13" fmla="*/ 1199168 h 6199726"/>
              <a:gd name="connsiteX14" fmla="*/ 3569191 w 5421466"/>
              <a:gd name="connsiteY14" fmla="*/ 1840191 h 6199726"/>
              <a:gd name="connsiteX15" fmla="*/ 3408935 w 5421466"/>
              <a:gd name="connsiteY15" fmla="*/ 2349238 h 6199726"/>
              <a:gd name="connsiteX16" fmla="*/ 3324094 w 5421466"/>
              <a:gd name="connsiteY16" fmla="*/ 3518162 h 6199726"/>
              <a:gd name="connsiteX17" fmla="*/ 3267533 w 5421466"/>
              <a:gd name="connsiteY17" fmla="*/ 4093197 h 6199726"/>
              <a:gd name="connsiteX18" fmla="*/ 3224446 w 5421466"/>
              <a:gd name="connsiteY18" fmla="*/ 3852295 h 6199726"/>
              <a:gd name="connsiteX19" fmla="*/ 3069570 w 5421466"/>
              <a:gd name="connsiteY19" fmla="*/ 3188224 h 6199726"/>
              <a:gd name="connsiteX20" fmla="*/ 2428547 w 5421466"/>
              <a:gd name="connsiteY20" fmla="*/ 1604521 h 6199726"/>
              <a:gd name="connsiteX21" fmla="*/ 2042048 w 5421466"/>
              <a:gd name="connsiteY21" fmla="*/ 680694 h 6199726"/>
              <a:gd name="connsiteX22" fmla="*/ 1976061 w 5421466"/>
              <a:gd name="connsiteY22" fmla="*/ 237634 h 6199726"/>
              <a:gd name="connsiteX23" fmla="*/ 1853512 w 5421466"/>
              <a:gd name="connsiteY23" fmla="*/ 1964 h 6199726"/>
              <a:gd name="connsiteX24" fmla="*/ 1674403 w 5421466"/>
              <a:gd name="connsiteY24" fmla="*/ 360183 h 6199726"/>
              <a:gd name="connsiteX25" fmla="*/ 1504721 w 5421466"/>
              <a:gd name="connsiteY25" fmla="*/ 1415985 h 6199726"/>
              <a:gd name="connsiteX26" fmla="*/ 1919500 w 5421466"/>
              <a:gd name="connsiteY26" fmla="*/ 2745164 h 6199726"/>
              <a:gd name="connsiteX27" fmla="*/ 2525505 w 5421466"/>
              <a:gd name="connsiteY27" fmla="*/ 3885807 h 6199726"/>
              <a:gd name="connsiteX28" fmla="*/ 2343706 w 5421466"/>
              <a:gd name="connsiteY28" fmla="*/ 3734978 h 6199726"/>
              <a:gd name="connsiteX29" fmla="*/ 1259624 w 5421466"/>
              <a:gd name="connsiteY29" fmla="*/ 2566055 h 6199726"/>
              <a:gd name="connsiteX30" fmla="*/ 760003 w 5421466"/>
              <a:gd name="connsiteY30" fmla="*/ 2019300 h 6199726"/>
              <a:gd name="connsiteX31" fmla="*/ 213248 w 5421466"/>
              <a:gd name="connsiteY31" fmla="*/ 1510253 h 6199726"/>
              <a:gd name="connsiteX32" fmla="*/ 213248 w 5421466"/>
              <a:gd name="connsiteY32" fmla="*/ 1642228 h 6199726"/>
              <a:gd name="connsiteX33" fmla="*/ 694015 w 5421466"/>
              <a:gd name="connsiteY33" fmla="*/ 2980834 h 6199726"/>
              <a:gd name="connsiteX34" fmla="*/ 1287904 w 5421466"/>
              <a:gd name="connsiteY34" fmla="*/ 4102624 h 6199726"/>
              <a:gd name="connsiteX35" fmla="*/ 2042048 w 5421466"/>
              <a:gd name="connsiteY35" fmla="*/ 4715366 h 6199726"/>
              <a:gd name="connsiteX36" fmla="*/ 2771689 w 5421466"/>
              <a:gd name="connsiteY36" fmla="*/ 5012089 h 6199726"/>
              <a:gd name="connsiteX37" fmla="*/ 2315426 w 5421466"/>
              <a:gd name="connsiteY37" fmla="*/ 5092438 h 6199726"/>
              <a:gd name="connsiteX38" fmla="*/ 1495294 w 5421466"/>
              <a:gd name="connsiteY38" fmla="*/ 4922756 h 6199726"/>
              <a:gd name="connsiteX39" fmla="*/ 760003 w 5421466"/>
              <a:gd name="connsiteY39" fmla="*/ 4187465 h 6199726"/>
              <a:gd name="connsiteX40" fmla="*/ 260382 w 5421466"/>
              <a:gd name="connsiteY40" fmla="*/ 3291919 h 6199726"/>
              <a:gd name="connsiteX41" fmla="*/ 5859 w 5421466"/>
              <a:gd name="connsiteY41" fmla="*/ 2924273 h 6199726"/>
              <a:gd name="connsiteX42" fmla="*/ 109554 w 5421466"/>
              <a:gd name="connsiteY42" fmla="*/ 3518162 h 6199726"/>
              <a:gd name="connsiteX43" fmla="*/ 420638 w 5421466"/>
              <a:gd name="connsiteY43" fmla="*/ 4922756 h 6199726"/>
              <a:gd name="connsiteX44" fmla="*/ 910832 w 5421466"/>
              <a:gd name="connsiteY44" fmla="*/ 5544925 h 6199726"/>
              <a:gd name="connsiteX45" fmla="*/ 1523574 w 5421466"/>
              <a:gd name="connsiteY45" fmla="*/ 5761741 h 6199726"/>
              <a:gd name="connsiteX46" fmla="*/ 2336968 w 5421466"/>
              <a:gd name="connsiteY46" fmla="*/ 5729895 h 6199726"/>
              <a:gd name="connsiteX47" fmla="*/ 3609909 w 5421466"/>
              <a:gd name="connsiteY47" fmla="*/ 5516644 h 6199726"/>
              <a:gd name="connsiteX48" fmla="*/ 3727543 w 5421466"/>
              <a:gd name="connsiteY48" fmla="*/ 5581363 h 6199726"/>
              <a:gd name="connsiteX49" fmla="*/ 3506134 w 5421466"/>
              <a:gd name="connsiteY49" fmla="*/ 6199726 h 6199726"/>
              <a:gd name="connsiteX0" fmla="*/ 4469964 w 5421466"/>
              <a:gd name="connsiteY0" fmla="*/ 6067991 h 6199726"/>
              <a:gd name="connsiteX1" fmla="*/ 4204745 w 5421466"/>
              <a:gd name="connsiteY1" fmla="*/ 5516795 h 6199726"/>
              <a:gd name="connsiteX2" fmla="*/ 4281733 w 5421466"/>
              <a:gd name="connsiteY2" fmla="*/ 5237444 h 6199726"/>
              <a:gd name="connsiteX3" fmla="*/ 4631881 w 5421466"/>
              <a:gd name="connsiteY3" fmla="*/ 4847191 h 6199726"/>
              <a:gd name="connsiteX4" fmla="*/ 5058626 w 5421466"/>
              <a:gd name="connsiteY4" fmla="*/ 3800966 h 6199726"/>
              <a:gd name="connsiteX5" fmla="*/ 5416844 w 5421466"/>
              <a:gd name="connsiteY5" fmla="*/ 2735737 h 6199726"/>
              <a:gd name="connsiteX6" fmla="*/ 5209455 w 5421466"/>
              <a:gd name="connsiteY6" fmla="*/ 2801725 h 6199726"/>
              <a:gd name="connsiteX7" fmla="*/ 4493017 w 5421466"/>
              <a:gd name="connsiteY7" fmla="*/ 3169370 h 6199726"/>
              <a:gd name="connsiteX8" fmla="*/ 3722857 w 5421466"/>
              <a:gd name="connsiteY8" fmla="*/ 4079130 h 6199726"/>
              <a:gd name="connsiteX9" fmla="*/ 3757727 w 5421466"/>
              <a:gd name="connsiteY9" fmla="*/ 3546442 h 6199726"/>
              <a:gd name="connsiteX10" fmla="*/ 4087665 w 5421466"/>
              <a:gd name="connsiteY10" fmla="*/ 2009873 h 6199726"/>
              <a:gd name="connsiteX11" fmla="*/ 4285628 w 5421466"/>
              <a:gd name="connsiteY11" fmla="*/ 1302863 h 6199726"/>
              <a:gd name="connsiteX12" fmla="*/ 4313908 w 5421466"/>
              <a:gd name="connsiteY12" fmla="*/ 963498 h 6199726"/>
              <a:gd name="connsiteX13" fmla="*/ 4049958 w 5421466"/>
              <a:gd name="connsiteY13" fmla="*/ 1199168 h 6199726"/>
              <a:gd name="connsiteX14" fmla="*/ 3569191 w 5421466"/>
              <a:gd name="connsiteY14" fmla="*/ 1840191 h 6199726"/>
              <a:gd name="connsiteX15" fmla="*/ 3408935 w 5421466"/>
              <a:gd name="connsiteY15" fmla="*/ 2349238 h 6199726"/>
              <a:gd name="connsiteX16" fmla="*/ 3324094 w 5421466"/>
              <a:gd name="connsiteY16" fmla="*/ 3518162 h 6199726"/>
              <a:gd name="connsiteX17" fmla="*/ 3267533 w 5421466"/>
              <a:gd name="connsiteY17" fmla="*/ 4093197 h 6199726"/>
              <a:gd name="connsiteX18" fmla="*/ 3224446 w 5421466"/>
              <a:gd name="connsiteY18" fmla="*/ 3852295 h 6199726"/>
              <a:gd name="connsiteX19" fmla="*/ 3069570 w 5421466"/>
              <a:gd name="connsiteY19" fmla="*/ 3188224 h 6199726"/>
              <a:gd name="connsiteX20" fmla="*/ 2428547 w 5421466"/>
              <a:gd name="connsiteY20" fmla="*/ 1604521 h 6199726"/>
              <a:gd name="connsiteX21" fmla="*/ 2042048 w 5421466"/>
              <a:gd name="connsiteY21" fmla="*/ 680694 h 6199726"/>
              <a:gd name="connsiteX22" fmla="*/ 1976061 w 5421466"/>
              <a:gd name="connsiteY22" fmla="*/ 237634 h 6199726"/>
              <a:gd name="connsiteX23" fmla="*/ 1853512 w 5421466"/>
              <a:gd name="connsiteY23" fmla="*/ 1964 h 6199726"/>
              <a:gd name="connsiteX24" fmla="*/ 1674403 w 5421466"/>
              <a:gd name="connsiteY24" fmla="*/ 360183 h 6199726"/>
              <a:gd name="connsiteX25" fmla="*/ 1504721 w 5421466"/>
              <a:gd name="connsiteY25" fmla="*/ 1415985 h 6199726"/>
              <a:gd name="connsiteX26" fmla="*/ 1919500 w 5421466"/>
              <a:gd name="connsiteY26" fmla="*/ 2745164 h 6199726"/>
              <a:gd name="connsiteX27" fmla="*/ 2525505 w 5421466"/>
              <a:gd name="connsiteY27" fmla="*/ 3885807 h 6199726"/>
              <a:gd name="connsiteX28" fmla="*/ 2343706 w 5421466"/>
              <a:gd name="connsiteY28" fmla="*/ 3734978 h 6199726"/>
              <a:gd name="connsiteX29" fmla="*/ 1259624 w 5421466"/>
              <a:gd name="connsiteY29" fmla="*/ 2566055 h 6199726"/>
              <a:gd name="connsiteX30" fmla="*/ 760003 w 5421466"/>
              <a:gd name="connsiteY30" fmla="*/ 2019300 h 6199726"/>
              <a:gd name="connsiteX31" fmla="*/ 213248 w 5421466"/>
              <a:gd name="connsiteY31" fmla="*/ 1510253 h 6199726"/>
              <a:gd name="connsiteX32" fmla="*/ 213248 w 5421466"/>
              <a:gd name="connsiteY32" fmla="*/ 1642228 h 6199726"/>
              <a:gd name="connsiteX33" fmla="*/ 694015 w 5421466"/>
              <a:gd name="connsiteY33" fmla="*/ 2980834 h 6199726"/>
              <a:gd name="connsiteX34" fmla="*/ 1287904 w 5421466"/>
              <a:gd name="connsiteY34" fmla="*/ 4102624 h 6199726"/>
              <a:gd name="connsiteX35" fmla="*/ 2042048 w 5421466"/>
              <a:gd name="connsiteY35" fmla="*/ 4715366 h 6199726"/>
              <a:gd name="connsiteX36" fmla="*/ 2771689 w 5421466"/>
              <a:gd name="connsiteY36" fmla="*/ 5012089 h 6199726"/>
              <a:gd name="connsiteX37" fmla="*/ 2315426 w 5421466"/>
              <a:gd name="connsiteY37" fmla="*/ 5092438 h 6199726"/>
              <a:gd name="connsiteX38" fmla="*/ 1495294 w 5421466"/>
              <a:gd name="connsiteY38" fmla="*/ 4922756 h 6199726"/>
              <a:gd name="connsiteX39" fmla="*/ 760003 w 5421466"/>
              <a:gd name="connsiteY39" fmla="*/ 4187465 h 6199726"/>
              <a:gd name="connsiteX40" fmla="*/ 260382 w 5421466"/>
              <a:gd name="connsiteY40" fmla="*/ 3291919 h 6199726"/>
              <a:gd name="connsiteX41" fmla="*/ 5859 w 5421466"/>
              <a:gd name="connsiteY41" fmla="*/ 2924273 h 6199726"/>
              <a:gd name="connsiteX42" fmla="*/ 109554 w 5421466"/>
              <a:gd name="connsiteY42" fmla="*/ 3518162 h 6199726"/>
              <a:gd name="connsiteX43" fmla="*/ 420638 w 5421466"/>
              <a:gd name="connsiteY43" fmla="*/ 4922756 h 6199726"/>
              <a:gd name="connsiteX44" fmla="*/ 910832 w 5421466"/>
              <a:gd name="connsiteY44" fmla="*/ 5544925 h 6199726"/>
              <a:gd name="connsiteX45" fmla="*/ 1523574 w 5421466"/>
              <a:gd name="connsiteY45" fmla="*/ 5761741 h 6199726"/>
              <a:gd name="connsiteX46" fmla="*/ 2336968 w 5421466"/>
              <a:gd name="connsiteY46" fmla="*/ 5729895 h 6199726"/>
              <a:gd name="connsiteX47" fmla="*/ 3483886 w 5421466"/>
              <a:gd name="connsiteY47" fmla="*/ 5540090 h 6199726"/>
              <a:gd name="connsiteX48" fmla="*/ 3727543 w 5421466"/>
              <a:gd name="connsiteY48" fmla="*/ 5581363 h 6199726"/>
              <a:gd name="connsiteX49" fmla="*/ 3506134 w 5421466"/>
              <a:gd name="connsiteY49" fmla="*/ 6199726 h 6199726"/>
              <a:gd name="connsiteX0" fmla="*/ 4469964 w 5421466"/>
              <a:gd name="connsiteY0" fmla="*/ 6067991 h 6199726"/>
              <a:gd name="connsiteX1" fmla="*/ 4204745 w 5421466"/>
              <a:gd name="connsiteY1" fmla="*/ 5516795 h 6199726"/>
              <a:gd name="connsiteX2" fmla="*/ 4281733 w 5421466"/>
              <a:gd name="connsiteY2" fmla="*/ 5237444 h 6199726"/>
              <a:gd name="connsiteX3" fmla="*/ 4631881 w 5421466"/>
              <a:gd name="connsiteY3" fmla="*/ 4847191 h 6199726"/>
              <a:gd name="connsiteX4" fmla="*/ 5058626 w 5421466"/>
              <a:gd name="connsiteY4" fmla="*/ 3800966 h 6199726"/>
              <a:gd name="connsiteX5" fmla="*/ 5416844 w 5421466"/>
              <a:gd name="connsiteY5" fmla="*/ 2735737 h 6199726"/>
              <a:gd name="connsiteX6" fmla="*/ 5209455 w 5421466"/>
              <a:gd name="connsiteY6" fmla="*/ 2801725 h 6199726"/>
              <a:gd name="connsiteX7" fmla="*/ 4493017 w 5421466"/>
              <a:gd name="connsiteY7" fmla="*/ 3169370 h 6199726"/>
              <a:gd name="connsiteX8" fmla="*/ 3722857 w 5421466"/>
              <a:gd name="connsiteY8" fmla="*/ 4079130 h 6199726"/>
              <a:gd name="connsiteX9" fmla="*/ 3757727 w 5421466"/>
              <a:gd name="connsiteY9" fmla="*/ 3546442 h 6199726"/>
              <a:gd name="connsiteX10" fmla="*/ 4087665 w 5421466"/>
              <a:gd name="connsiteY10" fmla="*/ 2009873 h 6199726"/>
              <a:gd name="connsiteX11" fmla="*/ 4285628 w 5421466"/>
              <a:gd name="connsiteY11" fmla="*/ 1302863 h 6199726"/>
              <a:gd name="connsiteX12" fmla="*/ 4313908 w 5421466"/>
              <a:gd name="connsiteY12" fmla="*/ 963498 h 6199726"/>
              <a:gd name="connsiteX13" fmla="*/ 4049958 w 5421466"/>
              <a:gd name="connsiteY13" fmla="*/ 1199168 h 6199726"/>
              <a:gd name="connsiteX14" fmla="*/ 3569191 w 5421466"/>
              <a:gd name="connsiteY14" fmla="*/ 1840191 h 6199726"/>
              <a:gd name="connsiteX15" fmla="*/ 3408935 w 5421466"/>
              <a:gd name="connsiteY15" fmla="*/ 2349238 h 6199726"/>
              <a:gd name="connsiteX16" fmla="*/ 3324094 w 5421466"/>
              <a:gd name="connsiteY16" fmla="*/ 3518162 h 6199726"/>
              <a:gd name="connsiteX17" fmla="*/ 3267533 w 5421466"/>
              <a:gd name="connsiteY17" fmla="*/ 4093197 h 6199726"/>
              <a:gd name="connsiteX18" fmla="*/ 3224446 w 5421466"/>
              <a:gd name="connsiteY18" fmla="*/ 3852295 h 6199726"/>
              <a:gd name="connsiteX19" fmla="*/ 3069570 w 5421466"/>
              <a:gd name="connsiteY19" fmla="*/ 3188224 h 6199726"/>
              <a:gd name="connsiteX20" fmla="*/ 2428547 w 5421466"/>
              <a:gd name="connsiteY20" fmla="*/ 1604521 h 6199726"/>
              <a:gd name="connsiteX21" fmla="*/ 2042048 w 5421466"/>
              <a:gd name="connsiteY21" fmla="*/ 680694 h 6199726"/>
              <a:gd name="connsiteX22" fmla="*/ 1976061 w 5421466"/>
              <a:gd name="connsiteY22" fmla="*/ 237634 h 6199726"/>
              <a:gd name="connsiteX23" fmla="*/ 1853512 w 5421466"/>
              <a:gd name="connsiteY23" fmla="*/ 1964 h 6199726"/>
              <a:gd name="connsiteX24" fmla="*/ 1674403 w 5421466"/>
              <a:gd name="connsiteY24" fmla="*/ 360183 h 6199726"/>
              <a:gd name="connsiteX25" fmla="*/ 1504721 w 5421466"/>
              <a:gd name="connsiteY25" fmla="*/ 1415985 h 6199726"/>
              <a:gd name="connsiteX26" fmla="*/ 1919500 w 5421466"/>
              <a:gd name="connsiteY26" fmla="*/ 2745164 h 6199726"/>
              <a:gd name="connsiteX27" fmla="*/ 2525505 w 5421466"/>
              <a:gd name="connsiteY27" fmla="*/ 3885807 h 6199726"/>
              <a:gd name="connsiteX28" fmla="*/ 2343706 w 5421466"/>
              <a:gd name="connsiteY28" fmla="*/ 3734978 h 6199726"/>
              <a:gd name="connsiteX29" fmla="*/ 1259624 w 5421466"/>
              <a:gd name="connsiteY29" fmla="*/ 2566055 h 6199726"/>
              <a:gd name="connsiteX30" fmla="*/ 760003 w 5421466"/>
              <a:gd name="connsiteY30" fmla="*/ 2019300 h 6199726"/>
              <a:gd name="connsiteX31" fmla="*/ 213248 w 5421466"/>
              <a:gd name="connsiteY31" fmla="*/ 1510253 h 6199726"/>
              <a:gd name="connsiteX32" fmla="*/ 213248 w 5421466"/>
              <a:gd name="connsiteY32" fmla="*/ 1642228 h 6199726"/>
              <a:gd name="connsiteX33" fmla="*/ 694015 w 5421466"/>
              <a:gd name="connsiteY33" fmla="*/ 2980834 h 6199726"/>
              <a:gd name="connsiteX34" fmla="*/ 1287904 w 5421466"/>
              <a:gd name="connsiteY34" fmla="*/ 4102624 h 6199726"/>
              <a:gd name="connsiteX35" fmla="*/ 2042048 w 5421466"/>
              <a:gd name="connsiteY35" fmla="*/ 4715366 h 6199726"/>
              <a:gd name="connsiteX36" fmla="*/ 2771689 w 5421466"/>
              <a:gd name="connsiteY36" fmla="*/ 5012089 h 6199726"/>
              <a:gd name="connsiteX37" fmla="*/ 2315426 w 5421466"/>
              <a:gd name="connsiteY37" fmla="*/ 5092438 h 6199726"/>
              <a:gd name="connsiteX38" fmla="*/ 1495294 w 5421466"/>
              <a:gd name="connsiteY38" fmla="*/ 4922756 h 6199726"/>
              <a:gd name="connsiteX39" fmla="*/ 760003 w 5421466"/>
              <a:gd name="connsiteY39" fmla="*/ 4187465 h 6199726"/>
              <a:gd name="connsiteX40" fmla="*/ 260382 w 5421466"/>
              <a:gd name="connsiteY40" fmla="*/ 3291919 h 6199726"/>
              <a:gd name="connsiteX41" fmla="*/ 5859 w 5421466"/>
              <a:gd name="connsiteY41" fmla="*/ 2924273 h 6199726"/>
              <a:gd name="connsiteX42" fmla="*/ 109554 w 5421466"/>
              <a:gd name="connsiteY42" fmla="*/ 3518162 h 6199726"/>
              <a:gd name="connsiteX43" fmla="*/ 420638 w 5421466"/>
              <a:gd name="connsiteY43" fmla="*/ 4922756 h 6199726"/>
              <a:gd name="connsiteX44" fmla="*/ 910832 w 5421466"/>
              <a:gd name="connsiteY44" fmla="*/ 5544925 h 6199726"/>
              <a:gd name="connsiteX45" fmla="*/ 1523574 w 5421466"/>
              <a:gd name="connsiteY45" fmla="*/ 5761741 h 6199726"/>
              <a:gd name="connsiteX46" fmla="*/ 2336968 w 5421466"/>
              <a:gd name="connsiteY46" fmla="*/ 5729895 h 6199726"/>
              <a:gd name="connsiteX47" fmla="*/ 3483886 w 5421466"/>
              <a:gd name="connsiteY47" fmla="*/ 5540090 h 6199726"/>
              <a:gd name="connsiteX48" fmla="*/ 3727543 w 5421466"/>
              <a:gd name="connsiteY48" fmla="*/ 5581363 h 6199726"/>
              <a:gd name="connsiteX49" fmla="*/ 3506134 w 5421466"/>
              <a:gd name="connsiteY49" fmla="*/ 6199726 h 6199726"/>
              <a:gd name="connsiteX0" fmla="*/ 4469964 w 5421466"/>
              <a:gd name="connsiteY0" fmla="*/ 6067991 h 6199726"/>
              <a:gd name="connsiteX1" fmla="*/ 4204745 w 5421466"/>
              <a:gd name="connsiteY1" fmla="*/ 5516795 h 6199726"/>
              <a:gd name="connsiteX2" fmla="*/ 4281733 w 5421466"/>
              <a:gd name="connsiteY2" fmla="*/ 5237444 h 6199726"/>
              <a:gd name="connsiteX3" fmla="*/ 4631881 w 5421466"/>
              <a:gd name="connsiteY3" fmla="*/ 4847191 h 6199726"/>
              <a:gd name="connsiteX4" fmla="*/ 5058626 w 5421466"/>
              <a:gd name="connsiteY4" fmla="*/ 3800966 h 6199726"/>
              <a:gd name="connsiteX5" fmla="*/ 5416844 w 5421466"/>
              <a:gd name="connsiteY5" fmla="*/ 2735737 h 6199726"/>
              <a:gd name="connsiteX6" fmla="*/ 5209455 w 5421466"/>
              <a:gd name="connsiteY6" fmla="*/ 2801725 h 6199726"/>
              <a:gd name="connsiteX7" fmla="*/ 4493017 w 5421466"/>
              <a:gd name="connsiteY7" fmla="*/ 3169370 h 6199726"/>
              <a:gd name="connsiteX8" fmla="*/ 3722857 w 5421466"/>
              <a:gd name="connsiteY8" fmla="*/ 4079130 h 6199726"/>
              <a:gd name="connsiteX9" fmla="*/ 3757727 w 5421466"/>
              <a:gd name="connsiteY9" fmla="*/ 3546442 h 6199726"/>
              <a:gd name="connsiteX10" fmla="*/ 4087665 w 5421466"/>
              <a:gd name="connsiteY10" fmla="*/ 2009873 h 6199726"/>
              <a:gd name="connsiteX11" fmla="*/ 4285628 w 5421466"/>
              <a:gd name="connsiteY11" fmla="*/ 1302863 h 6199726"/>
              <a:gd name="connsiteX12" fmla="*/ 4313908 w 5421466"/>
              <a:gd name="connsiteY12" fmla="*/ 963498 h 6199726"/>
              <a:gd name="connsiteX13" fmla="*/ 4049958 w 5421466"/>
              <a:gd name="connsiteY13" fmla="*/ 1199168 h 6199726"/>
              <a:gd name="connsiteX14" fmla="*/ 3569191 w 5421466"/>
              <a:gd name="connsiteY14" fmla="*/ 1840191 h 6199726"/>
              <a:gd name="connsiteX15" fmla="*/ 3408935 w 5421466"/>
              <a:gd name="connsiteY15" fmla="*/ 2349238 h 6199726"/>
              <a:gd name="connsiteX16" fmla="*/ 3324094 w 5421466"/>
              <a:gd name="connsiteY16" fmla="*/ 3518162 h 6199726"/>
              <a:gd name="connsiteX17" fmla="*/ 3267533 w 5421466"/>
              <a:gd name="connsiteY17" fmla="*/ 4093197 h 6199726"/>
              <a:gd name="connsiteX18" fmla="*/ 3224446 w 5421466"/>
              <a:gd name="connsiteY18" fmla="*/ 3852295 h 6199726"/>
              <a:gd name="connsiteX19" fmla="*/ 3069570 w 5421466"/>
              <a:gd name="connsiteY19" fmla="*/ 3188224 h 6199726"/>
              <a:gd name="connsiteX20" fmla="*/ 2428547 w 5421466"/>
              <a:gd name="connsiteY20" fmla="*/ 1604521 h 6199726"/>
              <a:gd name="connsiteX21" fmla="*/ 2042048 w 5421466"/>
              <a:gd name="connsiteY21" fmla="*/ 680694 h 6199726"/>
              <a:gd name="connsiteX22" fmla="*/ 1976061 w 5421466"/>
              <a:gd name="connsiteY22" fmla="*/ 237634 h 6199726"/>
              <a:gd name="connsiteX23" fmla="*/ 1853512 w 5421466"/>
              <a:gd name="connsiteY23" fmla="*/ 1964 h 6199726"/>
              <a:gd name="connsiteX24" fmla="*/ 1674403 w 5421466"/>
              <a:gd name="connsiteY24" fmla="*/ 360183 h 6199726"/>
              <a:gd name="connsiteX25" fmla="*/ 1504721 w 5421466"/>
              <a:gd name="connsiteY25" fmla="*/ 1415985 h 6199726"/>
              <a:gd name="connsiteX26" fmla="*/ 1919500 w 5421466"/>
              <a:gd name="connsiteY26" fmla="*/ 2745164 h 6199726"/>
              <a:gd name="connsiteX27" fmla="*/ 2525505 w 5421466"/>
              <a:gd name="connsiteY27" fmla="*/ 3885807 h 6199726"/>
              <a:gd name="connsiteX28" fmla="*/ 2343706 w 5421466"/>
              <a:gd name="connsiteY28" fmla="*/ 3734978 h 6199726"/>
              <a:gd name="connsiteX29" fmla="*/ 1259624 w 5421466"/>
              <a:gd name="connsiteY29" fmla="*/ 2566055 h 6199726"/>
              <a:gd name="connsiteX30" fmla="*/ 760003 w 5421466"/>
              <a:gd name="connsiteY30" fmla="*/ 2019300 h 6199726"/>
              <a:gd name="connsiteX31" fmla="*/ 213248 w 5421466"/>
              <a:gd name="connsiteY31" fmla="*/ 1510253 h 6199726"/>
              <a:gd name="connsiteX32" fmla="*/ 213248 w 5421466"/>
              <a:gd name="connsiteY32" fmla="*/ 1642228 h 6199726"/>
              <a:gd name="connsiteX33" fmla="*/ 694015 w 5421466"/>
              <a:gd name="connsiteY33" fmla="*/ 2980834 h 6199726"/>
              <a:gd name="connsiteX34" fmla="*/ 1287904 w 5421466"/>
              <a:gd name="connsiteY34" fmla="*/ 4102624 h 6199726"/>
              <a:gd name="connsiteX35" fmla="*/ 2042048 w 5421466"/>
              <a:gd name="connsiteY35" fmla="*/ 4715366 h 6199726"/>
              <a:gd name="connsiteX36" fmla="*/ 2771689 w 5421466"/>
              <a:gd name="connsiteY36" fmla="*/ 5012089 h 6199726"/>
              <a:gd name="connsiteX37" fmla="*/ 2315426 w 5421466"/>
              <a:gd name="connsiteY37" fmla="*/ 5092438 h 6199726"/>
              <a:gd name="connsiteX38" fmla="*/ 1495294 w 5421466"/>
              <a:gd name="connsiteY38" fmla="*/ 4922756 h 6199726"/>
              <a:gd name="connsiteX39" fmla="*/ 760003 w 5421466"/>
              <a:gd name="connsiteY39" fmla="*/ 4187465 h 6199726"/>
              <a:gd name="connsiteX40" fmla="*/ 260382 w 5421466"/>
              <a:gd name="connsiteY40" fmla="*/ 3291919 h 6199726"/>
              <a:gd name="connsiteX41" fmla="*/ 5859 w 5421466"/>
              <a:gd name="connsiteY41" fmla="*/ 2924273 h 6199726"/>
              <a:gd name="connsiteX42" fmla="*/ 109554 w 5421466"/>
              <a:gd name="connsiteY42" fmla="*/ 3518162 h 6199726"/>
              <a:gd name="connsiteX43" fmla="*/ 420638 w 5421466"/>
              <a:gd name="connsiteY43" fmla="*/ 4922756 h 6199726"/>
              <a:gd name="connsiteX44" fmla="*/ 910832 w 5421466"/>
              <a:gd name="connsiteY44" fmla="*/ 5544925 h 6199726"/>
              <a:gd name="connsiteX45" fmla="*/ 1523574 w 5421466"/>
              <a:gd name="connsiteY45" fmla="*/ 5761741 h 6199726"/>
              <a:gd name="connsiteX46" fmla="*/ 2336968 w 5421466"/>
              <a:gd name="connsiteY46" fmla="*/ 5729895 h 6199726"/>
              <a:gd name="connsiteX47" fmla="*/ 3483886 w 5421466"/>
              <a:gd name="connsiteY47" fmla="*/ 5540090 h 6199726"/>
              <a:gd name="connsiteX48" fmla="*/ 3704096 w 5421466"/>
              <a:gd name="connsiteY48" fmla="*/ 5581363 h 6199726"/>
              <a:gd name="connsiteX49" fmla="*/ 3506134 w 5421466"/>
              <a:gd name="connsiteY49" fmla="*/ 6199726 h 6199726"/>
              <a:gd name="connsiteX0" fmla="*/ 4469964 w 5421362"/>
              <a:gd name="connsiteY0" fmla="*/ 6067991 h 6199726"/>
              <a:gd name="connsiteX1" fmla="*/ 4204745 w 5421362"/>
              <a:gd name="connsiteY1" fmla="*/ 5516795 h 6199726"/>
              <a:gd name="connsiteX2" fmla="*/ 4281733 w 5421362"/>
              <a:gd name="connsiteY2" fmla="*/ 5237444 h 6199726"/>
              <a:gd name="connsiteX3" fmla="*/ 4631881 w 5421362"/>
              <a:gd name="connsiteY3" fmla="*/ 4847191 h 6199726"/>
              <a:gd name="connsiteX4" fmla="*/ 5058626 w 5421362"/>
              <a:gd name="connsiteY4" fmla="*/ 3800966 h 6199726"/>
              <a:gd name="connsiteX5" fmla="*/ 5416844 w 5421362"/>
              <a:gd name="connsiteY5" fmla="*/ 2735737 h 6199726"/>
              <a:gd name="connsiteX6" fmla="*/ 5209455 w 5421362"/>
              <a:gd name="connsiteY6" fmla="*/ 2801725 h 6199726"/>
              <a:gd name="connsiteX7" fmla="*/ 4508837 w 5421362"/>
              <a:gd name="connsiteY7" fmla="*/ 3248470 h 6199726"/>
              <a:gd name="connsiteX8" fmla="*/ 3722857 w 5421362"/>
              <a:gd name="connsiteY8" fmla="*/ 4079130 h 6199726"/>
              <a:gd name="connsiteX9" fmla="*/ 3757727 w 5421362"/>
              <a:gd name="connsiteY9" fmla="*/ 3546442 h 6199726"/>
              <a:gd name="connsiteX10" fmla="*/ 4087665 w 5421362"/>
              <a:gd name="connsiteY10" fmla="*/ 2009873 h 6199726"/>
              <a:gd name="connsiteX11" fmla="*/ 4285628 w 5421362"/>
              <a:gd name="connsiteY11" fmla="*/ 1302863 h 6199726"/>
              <a:gd name="connsiteX12" fmla="*/ 4313908 w 5421362"/>
              <a:gd name="connsiteY12" fmla="*/ 963498 h 6199726"/>
              <a:gd name="connsiteX13" fmla="*/ 4049958 w 5421362"/>
              <a:gd name="connsiteY13" fmla="*/ 1199168 h 6199726"/>
              <a:gd name="connsiteX14" fmla="*/ 3569191 w 5421362"/>
              <a:gd name="connsiteY14" fmla="*/ 1840191 h 6199726"/>
              <a:gd name="connsiteX15" fmla="*/ 3408935 w 5421362"/>
              <a:gd name="connsiteY15" fmla="*/ 2349238 h 6199726"/>
              <a:gd name="connsiteX16" fmla="*/ 3324094 w 5421362"/>
              <a:gd name="connsiteY16" fmla="*/ 3518162 h 6199726"/>
              <a:gd name="connsiteX17" fmla="*/ 3267533 w 5421362"/>
              <a:gd name="connsiteY17" fmla="*/ 4093197 h 6199726"/>
              <a:gd name="connsiteX18" fmla="*/ 3224446 w 5421362"/>
              <a:gd name="connsiteY18" fmla="*/ 3852295 h 6199726"/>
              <a:gd name="connsiteX19" fmla="*/ 3069570 w 5421362"/>
              <a:gd name="connsiteY19" fmla="*/ 3188224 h 6199726"/>
              <a:gd name="connsiteX20" fmla="*/ 2428547 w 5421362"/>
              <a:gd name="connsiteY20" fmla="*/ 1604521 h 6199726"/>
              <a:gd name="connsiteX21" fmla="*/ 2042048 w 5421362"/>
              <a:gd name="connsiteY21" fmla="*/ 680694 h 6199726"/>
              <a:gd name="connsiteX22" fmla="*/ 1976061 w 5421362"/>
              <a:gd name="connsiteY22" fmla="*/ 237634 h 6199726"/>
              <a:gd name="connsiteX23" fmla="*/ 1853512 w 5421362"/>
              <a:gd name="connsiteY23" fmla="*/ 1964 h 6199726"/>
              <a:gd name="connsiteX24" fmla="*/ 1674403 w 5421362"/>
              <a:gd name="connsiteY24" fmla="*/ 360183 h 6199726"/>
              <a:gd name="connsiteX25" fmla="*/ 1504721 w 5421362"/>
              <a:gd name="connsiteY25" fmla="*/ 1415985 h 6199726"/>
              <a:gd name="connsiteX26" fmla="*/ 1919500 w 5421362"/>
              <a:gd name="connsiteY26" fmla="*/ 2745164 h 6199726"/>
              <a:gd name="connsiteX27" fmla="*/ 2525505 w 5421362"/>
              <a:gd name="connsiteY27" fmla="*/ 3885807 h 6199726"/>
              <a:gd name="connsiteX28" fmla="*/ 2343706 w 5421362"/>
              <a:gd name="connsiteY28" fmla="*/ 3734978 h 6199726"/>
              <a:gd name="connsiteX29" fmla="*/ 1259624 w 5421362"/>
              <a:gd name="connsiteY29" fmla="*/ 2566055 h 6199726"/>
              <a:gd name="connsiteX30" fmla="*/ 760003 w 5421362"/>
              <a:gd name="connsiteY30" fmla="*/ 2019300 h 6199726"/>
              <a:gd name="connsiteX31" fmla="*/ 213248 w 5421362"/>
              <a:gd name="connsiteY31" fmla="*/ 1510253 h 6199726"/>
              <a:gd name="connsiteX32" fmla="*/ 213248 w 5421362"/>
              <a:gd name="connsiteY32" fmla="*/ 1642228 h 6199726"/>
              <a:gd name="connsiteX33" fmla="*/ 694015 w 5421362"/>
              <a:gd name="connsiteY33" fmla="*/ 2980834 h 6199726"/>
              <a:gd name="connsiteX34" fmla="*/ 1287904 w 5421362"/>
              <a:gd name="connsiteY34" fmla="*/ 4102624 h 6199726"/>
              <a:gd name="connsiteX35" fmla="*/ 2042048 w 5421362"/>
              <a:gd name="connsiteY35" fmla="*/ 4715366 h 6199726"/>
              <a:gd name="connsiteX36" fmla="*/ 2771689 w 5421362"/>
              <a:gd name="connsiteY36" fmla="*/ 5012089 h 6199726"/>
              <a:gd name="connsiteX37" fmla="*/ 2315426 w 5421362"/>
              <a:gd name="connsiteY37" fmla="*/ 5092438 h 6199726"/>
              <a:gd name="connsiteX38" fmla="*/ 1495294 w 5421362"/>
              <a:gd name="connsiteY38" fmla="*/ 4922756 h 6199726"/>
              <a:gd name="connsiteX39" fmla="*/ 760003 w 5421362"/>
              <a:gd name="connsiteY39" fmla="*/ 4187465 h 6199726"/>
              <a:gd name="connsiteX40" fmla="*/ 260382 w 5421362"/>
              <a:gd name="connsiteY40" fmla="*/ 3291919 h 6199726"/>
              <a:gd name="connsiteX41" fmla="*/ 5859 w 5421362"/>
              <a:gd name="connsiteY41" fmla="*/ 2924273 h 6199726"/>
              <a:gd name="connsiteX42" fmla="*/ 109554 w 5421362"/>
              <a:gd name="connsiteY42" fmla="*/ 3518162 h 6199726"/>
              <a:gd name="connsiteX43" fmla="*/ 420638 w 5421362"/>
              <a:gd name="connsiteY43" fmla="*/ 4922756 h 6199726"/>
              <a:gd name="connsiteX44" fmla="*/ 910832 w 5421362"/>
              <a:gd name="connsiteY44" fmla="*/ 5544925 h 6199726"/>
              <a:gd name="connsiteX45" fmla="*/ 1523574 w 5421362"/>
              <a:gd name="connsiteY45" fmla="*/ 5761741 h 6199726"/>
              <a:gd name="connsiteX46" fmla="*/ 2336968 w 5421362"/>
              <a:gd name="connsiteY46" fmla="*/ 5729895 h 6199726"/>
              <a:gd name="connsiteX47" fmla="*/ 3483886 w 5421362"/>
              <a:gd name="connsiteY47" fmla="*/ 5540090 h 6199726"/>
              <a:gd name="connsiteX48" fmla="*/ 3704096 w 5421362"/>
              <a:gd name="connsiteY48" fmla="*/ 5581363 h 6199726"/>
              <a:gd name="connsiteX49" fmla="*/ 3506134 w 5421362"/>
              <a:gd name="connsiteY49" fmla="*/ 6199726 h 6199726"/>
              <a:gd name="connsiteX0" fmla="*/ 4469964 w 5421094"/>
              <a:gd name="connsiteY0" fmla="*/ 6067991 h 6199726"/>
              <a:gd name="connsiteX1" fmla="*/ 4204745 w 5421094"/>
              <a:gd name="connsiteY1" fmla="*/ 5516795 h 6199726"/>
              <a:gd name="connsiteX2" fmla="*/ 4281733 w 5421094"/>
              <a:gd name="connsiteY2" fmla="*/ 5237444 h 6199726"/>
              <a:gd name="connsiteX3" fmla="*/ 4631881 w 5421094"/>
              <a:gd name="connsiteY3" fmla="*/ 4847191 h 6199726"/>
              <a:gd name="connsiteX4" fmla="*/ 5058626 w 5421094"/>
              <a:gd name="connsiteY4" fmla="*/ 3800966 h 6199726"/>
              <a:gd name="connsiteX5" fmla="*/ 5416844 w 5421094"/>
              <a:gd name="connsiteY5" fmla="*/ 2735737 h 6199726"/>
              <a:gd name="connsiteX6" fmla="*/ 5209455 w 5421094"/>
              <a:gd name="connsiteY6" fmla="*/ 2801725 h 6199726"/>
              <a:gd name="connsiteX7" fmla="*/ 4553133 w 5421094"/>
              <a:gd name="connsiteY7" fmla="*/ 3267454 h 6199726"/>
              <a:gd name="connsiteX8" fmla="*/ 3722857 w 5421094"/>
              <a:gd name="connsiteY8" fmla="*/ 4079130 h 6199726"/>
              <a:gd name="connsiteX9" fmla="*/ 3757727 w 5421094"/>
              <a:gd name="connsiteY9" fmla="*/ 3546442 h 6199726"/>
              <a:gd name="connsiteX10" fmla="*/ 4087665 w 5421094"/>
              <a:gd name="connsiteY10" fmla="*/ 2009873 h 6199726"/>
              <a:gd name="connsiteX11" fmla="*/ 4285628 w 5421094"/>
              <a:gd name="connsiteY11" fmla="*/ 1302863 h 6199726"/>
              <a:gd name="connsiteX12" fmla="*/ 4313908 w 5421094"/>
              <a:gd name="connsiteY12" fmla="*/ 963498 h 6199726"/>
              <a:gd name="connsiteX13" fmla="*/ 4049958 w 5421094"/>
              <a:gd name="connsiteY13" fmla="*/ 1199168 h 6199726"/>
              <a:gd name="connsiteX14" fmla="*/ 3569191 w 5421094"/>
              <a:gd name="connsiteY14" fmla="*/ 1840191 h 6199726"/>
              <a:gd name="connsiteX15" fmla="*/ 3408935 w 5421094"/>
              <a:gd name="connsiteY15" fmla="*/ 2349238 h 6199726"/>
              <a:gd name="connsiteX16" fmla="*/ 3324094 w 5421094"/>
              <a:gd name="connsiteY16" fmla="*/ 3518162 h 6199726"/>
              <a:gd name="connsiteX17" fmla="*/ 3267533 w 5421094"/>
              <a:gd name="connsiteY17" fmla="*/ 4093197 h 6199726"/>
              <a:gd name="connsiteX18" fmla="*/ 3224446 w 5421094"/>
              <a:gd name="connsiteY18" fmla="*/ 3852295 h 6199726"/>
              <a:gd name="connsiteX19" fmla="*/ 3069570 w 5421094"/>
              <a:gd name="connsiteY19" fmla="*/ 3188224 h 6199726"/>
              <a:gd name="connsiteX20" fmla="*/ 2428547 w 5421094"/>
              <a:gd name="connsiteY20" fmla="*/ 1604521 h 6199726"/>
              <a:gd name="connsiteX21" fmla="*/ 2042048 w 5421094"/>
              <a:gd name="connsiteY21" fmla="*/ 680694 h 6199726"/>
              <a:gd name="connsiteX22" fmla="*/ 1976061 w 5421094"/>
              <a:gd name="connsiteY22" fmla="*/ 237634 h 6199726"/>
              <a:gd name="connsiteX23" fmla="*/ 1853512 w 5421094"/>
              <a:gd name="connsiteY23" fmla="*/ 1964 h 6199726"/>
              <a:gd name="connsiteX24" fmla="*/ 1674403 w 5421094"/>
              <a:gd name="connsiteY24" fmla="*/ 360183 h 6199726"/>
              <a:gd name="connsiteX25" fmla="*/ 1504721 w 5421094"/>
              <a:gd name="connsiteY25" fmla="*/ 1415985 h 6199726"/>
              <a:gd name="connsiteX26" fmla="*/ 1919500 w 5421094"/>
              <a:gd name="connsiteY26" fmla="*/ 2745164 h 6199726"/>
              <a:gd name="connsiteX27" fmla="*/ 2525505 w 5421094"/>
              <a:gd name="connsiteY27" fmla="*/ 3885807 h 6199726"/>
              <a:gd name="connsiteX28" fmla="*/ 2343706 w 5421094"/>
              <a:gd name="connsiteY28" fmla="*/ 3734978 h 6199726"/>
              <a:gd name="connsiteX29" fmla="*/ 1259624 w 5421094"/>
              <a:gd name="connsiteY29" fmla="*/ 2566055 h 6199726"/>
              <a:gd name="connsiteX30" fmla="*/ 760003 w 5421094"/>
              <a:gd name="connsiteY30" fmla="*/ 2019300 h 6199726"/>
              <a:gd name="connsiteX31" fmla="*/ 213248 w 5421094"/>
              <a:gd name="connsiteY31" fmla="*/ 1510253 h 6199726"/>
              <a:gd name="connsiteX32" fmla="*/ 213248 w 5421094"/>
              <a:gd name="connsiteY32" fmla="*/ 1642228 h 6199726"/>
              <a:gd name="connsiteX33" fmla="*/ 694015 w 5421094"/>
              <a:gd name="connsiteY33" fmla="*/ 2980834 h 6199726"/>
              <a:gd name="connsiteX34" fmla="*/ 1287904 w 5421094"/>
              <a:gd name="connsiteY34" fmla="*/ 4102624 h 6199726"/>
              <a:gd name="connsiteX35" fmla="*/ 2042048 w 5421094"/>
              <a:gd name="connsiteY35" fmla="*/ 4715366 h 6199726"/>
              <a:gd name="connsiteX36" fmla="*/ 2771689 w 5421094"/>
              <a:gd name="connsiteY36" fmla="*/ 5012089 h 6199726"/>
              <a:gd name="connsiteX37" fmla="*/ 2315426 w 5421094"/>
              <a:gd name="connsiteY37" fmla="*/ 5092438 h 6199726"/>
              <a:gd name="connsiteX38" fmla="*/ 1495294 w 5421094"/>
              <a:gd name="connsiteY38" fmla="*/ 4922756 h 6199726"/>
              <a:gd name="connsiteX39" fmla="*/ 760003 w 5421094"/>
              <a:gd name="connsiteY39" fmla="*/ 4187465 h 6199726"/>
              <a:gd name="connsiteX40" fmla="*/ 260382 w 5421094"/>
              <a:gd name="connsiteY40" fmla="*/ 3291919 h 6199726"/>
              <a:gd name="connsiteX41" fmla="*/ 5859 w 5421094"/>
              <a:gd name="connsiteY41" fmla="*/ 2924273 h 6199726"/>
              <a:gd name="connsiteX42" fmla="*/ 109554 w 5421094"/>
              <a:gd name="connsiteY42" fmla="*/ 3518162 h 6199726"/>
              <a:gd name="connsiteX43" fmla="*/ 420638 w 5421094"/>
              <a:gd name="connsiteY43" fmla="*/ 4922756 h 6199726"/>
              <a:gd name="connsiteX44" fmla="*/ 910832 w 5421094"/>
              <a:gd name="connsiteY44" fmla="*/ 5544925 h 6199726"/>
              <a:gd name="connsiteX45" fmla="*/ 1523574 w 5421094"/>
              <a:gd name="connsiteY45" fmla="*/ 5761741 h 6199726"/>
              <a:gd name="connsiteX46" fmla="*/ 2336968 w 5421094"/>
              <a:gd name="connsiteY46" fmla="*/ 5729895 h 6199726"/>
              <a:gd name="connsiteX47" fmla="*/ 3483886 w 5421094"/>
              <a:gd name="connsiteY47" fmla="*/ 5540090 h 6199726"/>
              <a:gd name="connsiteX48" fmla="*/ 3704096 w 5421094"/>
              <a:gd name="connsiteY48" fmla="*/ 5581363 h 6199726"/>
              <a:gd name="connsiteX49" fmla="*/ 3506134 w 5421094"/>
              <a:gd name="connsiteY49" fmla="*/ 6199726 h 6199726"/>
              <a:gd name="connsiteX0" fmla="*/ 4469964 w 5426208"/>
              <a:gd name="connsiteY0" fmla="*/ 6067991 h 6199726"/>
              <a:gd name="connsiteX1" fmla="*/ 4204745 w 5426208"/>
              <a:gd name="connsiteY1" fmla="*/ 5516795 h 6199726"/>
              <a:gd name="connsiteX2" fmla="*/ 4281733 w 5426208"/>
              <a:gd name="connsiteY2" fmla="*/ 5237444 h 6199726"/>
              <a:gd name="connsiteX3" fmla="*/ 4631881 w 5426208"/>
              <a:gd name="connsiteY3" fmla="*/ 4847191 h 6199726"/>
              <a:gd name="connsiteX4" fmla="*/ 5058626 w 5426208"/>
              <a:gd name="connsiteY4" fmla="*/ 3800966 h 6199726"/>
              <a:gd name="connsiteX5" fmla="*/ 5416844 w 5426208"/>
              <a:gd name="connsiteY5" fmla="*/ 2735737 h 6199726"/>
              <a:gd name="connsiteX6" fmla="*/ 5253752 w 5426208"/>
              <a:gd name="connsiteY6" fmla="*/ 2747937 h 6199726"/>
              <a:gd name="connsiteX7" fmla="*/ 4553133 w 5426208"/>
              <a:gd name="connsiteY7" fmla="*/ 3267454 h 6199726"/>
              <a:gd name="connsiteX8" fmla="*/ 3722857 w 5426208"/>
              <a:gd name="connsiteY8" fmla="*/ 4079130 h 6199726"/>
              <a:gd name="connsiteX9" fmla="*/ 3757727 w 5426208"/>
              <a:gd name="connsiteY9" fmla="*/ 3546442 h 6199726"/>
              <a:gd name="connsiteX10" fmla="*/ 4087665 w 5426208"/>
              <a:gd name="connsiteY10" fmla="*/ 2009873 h 6199726"/>
              <a:gd name="connsiteX11" fmla="*/ 4285628 w 5426208"/>
              <a:gd name="connsiteY11" fmla="*/ 1302863 h 6199726"/>
              <a:gd name="connsiteX12" fmla="*/ 4313908 w 5426208"/>
              <a:gd name="connsiteY12" fmla="*/ 963498 h 6199726"/>
              <a:gd name="connsiteX13" fmla="*/ 4049958 w 5426208"/>
              <a:gd name="connsiteY13" fmla="*/ 1199168 h 6199726"/>
              <a:gd name="connsiteX14" fmla="*/ 3569191 w 5426208"/>
              <a:gd name="connsiteY14" fmla="*/ 1840191 h 6199726"/>
              <a:gd name="connsiteX15" fmla="*/ 3408935 w 5426208"/>
              <a:gd name="connsiteY15" fmla="*/ 2349238 h 6199726"/>
              <a:gd name="connsiteX16" fmla="*/ 3324094 w 5426208"/>
              <a:gd name="connsiteY16" fmla="*/ 3518162 h 6199726"/>
              <a:gd name="connsiteX17" fmla="*/ 3267533 w 5426208"/>
              <a:gd name="connsiteY17" fmla="*/ 4093197 h 6199726"/>
              <a:gd name="connsiteX18" fmla="*/ 3224446 w 5426208"/>
              <a:gd name="connsiteY18" fmla="*/ 3852295 h 6199726"/>
              <a:gd name="connsiteX19" fmla="*/ 3069570 w 5426208"/>
              <a:gd name="connsiteY19" fmla="*/ 3188224 h 6199726"/>
              <a:gd name="connsiteX20" fmla="*/ 2428547 w 5426208"/>
              <a:gd name="connsiteY20" fmla="*/ 1604521 h 6199726"/>
              <a:gd name="connsiteX21" fmla="*/ 2042048 w 5426208"/>
              <a:gd name="connsiteY21" fmla="*/ 680694 h 6199726"/>
              <a:gd name="connsiteX22" fmla="*/ 1976061 w 5426208"/>
              <a:gd name="connsiteY22" fmla="*/ 237634 h 6199726"/>
              <a:gd name="connsiteX23" fmla="*/ 1853512 w 5426208"/>
              <a:gd name="connsiteY23" fmla="*/ 1964 h 6199726"/>
              <a:gd name="connsiteX24" fmla="*/ 1674403 w 5426208"/>
              <a:gd name="connsiteY24" fmla="*/ 360183 h 6199726"/>
              <a:gd name="connsiteX25" fmla="*/ 1504721 w 5426208"/>
              <a:gd name="connsiteY25" fmla="*/ 1415985 h 6199726"/>
              <a:gd name="connsiteX26" fmla="*/ 1919500 w 5426208"/>
              <a:gd name="connsiteY26" fmla="*/ 2745164 h 6199726"/>
              <a:gd name="connsiteX27" fmla="*/ 2525505 w 5426208"/>
              <a:gd name="connsiteY27" fmla="*/ 3885807 h 6199726"/>
              <a:gd name="connsiteX28" fmla="*/ 2343706 w 5426208"/>
              <a:gd name="connsiteY28" fmla="*/ 3734978 h 6199726"/>
              <a:gd name="connsiteX29" fmla="*/ 1259624 w 5426208"/>
              <a:gd name="connsiteY29" fmla="*/ 2566055 h 6199726"/>
              <a:gd name="connsiteX30" fmla="*/ 760003 w 5426208"/>
              <a:gd name="connsiteY30" fmla="*/ 2019300 h 6199726"/>
              <a:gd name="connsiteX31" fmla="*/ 213248 w 5426208"/>
              <a:gd name="connsiteY31" fmla="*/ 1510253 h 6199726"/>
              <a:gd name="connsiteX32" fmla="*/ 213248 w 5426208"/>
              <a:gd name="connsiteY32" fmla="*/ 1642228 h 6199726"/>
              <a:gd name="connsiteX33" fmla="*/ 694015 w 5426208"/>
              <a:gd name="connsiteY33" fmla="*/ 2980834 h 6199726"/>
              <a:gd name="connsiteX34" fmla="*/ 1287904 w 5426208"/>
              <a:gd name="connsiteY34" fmla="*/ 4102624 h 6199726"/>
              <a:gd name="connsiteX35" fmla="*/ 2042048 w 5426208"/>
              <a:gd name="connsiteY35" fmla="*/ 4715366 h 6199726"/>
              <a:gd name="connsiteX36" fmla="*/ 2771689 w 5426208"/>
              <a:gd name="connsiteY36" fmla="*/ 5012089 h 6199726"/>
              <a:gd name="connsiteX37" fmla="*/ 2315426 w 5426208"/>
              <a:gd name="connsiteY37" fmla="*/ 5092438 h 6199726"/>
              <a:gd name="connsiteX38" fmla="*/ 1495294 w 5426208"/>
              <a:gd name="connsiteY38" fmla="*/ 4922756 h 6199726"/>
              <a:gd name="connsiteX39" fmla="*/ 760003 w 5426208"/>
              <a:gd name="connsiteY39" fmla="*/ 4187465 h 6199726"/>
              <a:gd name="connsiteX40" fmla="*/ 260382 w 5426208"/>
              <a:gd name="connsiteY40" fmla="*/ 3291919 h 6199726"/>
              <a:gd name="connsiteX41" fmla="*/ 5859 w 5426208"/>
              <a:gd name="connsiteY41" fmla="*/ 2924273 h 6199726"/>
              <a:gd name="connsiteX42" fmla="*/ 109554 w 5426208"/>
              <a:gd name="connsiteY42" fmla="*/ 3518162 h 6199726"/>
              <a:gd name="connsiteX43" fmla="*/ 420638 w 5426208"/>
              <a:gd name="connsiteY43" fmla="*/ 4922756 h 6199726"/>
              <a:gd name="connsiteX44" fmla="*/ 910832 w 5426208"/>
              <a:gd name="connsiteY44" fmla="*/ 5544925 h 6199726"/>
              <a:gd name="connsiteX45" fmla="*/ 1523574 w 5426208"/>
              <a:gd name="connsiteY45" fmla="*/ 5761741 h 6199726"/>
              <a:gd name="connsiteX46" fmla="*/ 2336968 w 5426208"/>
              <a:gd name="connsiteY46" fmla="*/ 5729895 h 6199726"/>
              <a:gd name="connsiteX47" fmla="*/ 3483886 w 5426208"/>
              <a:gd name="connsiteY47" fmla="*/ 5540090 h 6199726"/>
              <a:gd name="connsiteX48" fmla="*/ 3704096 w 5426208"/>
              <a:gd name="connsiteY48" fmla="*/ 5581363 h 6199726"/>
              <a:gd name="connsiteX49" fmla="*/ 3506134 w 5426208"/>
              <a:gd name="connsiteY49" fmla="*/ 6199726 h 6199726"/>
              <a:gd name="connsiteX0" fmla="*/ 4469964 w 5426208"/>
              <a:gd name="connsiteY0" fmla="*/ 6067991 h 6199726"/>
              <a:gd name="connsiteX1" fmla="*/ 4204745 w 5426208"/>
              <a:gd name="connsiteY1" fmla="*/ 5516795 h 6199726"/>
              <a:gd name="connsiteX2" fmla="*/ 4281733 w 5426208"/>
              <a:gd name="connsiteY2" fmla="*/ 5237444 h 6199726"/>
              <a:gd name="connsiteX3" fmla="*/ 4631881 w 5426208"/>
              <a:gd name="connsiteY3" fmla="*/ 4847191 h 6199726"/>
              <a:gd name="connsiteX4" fmla="*/ 5058626 w 5426208"/>
              <a:gd name="connsiteY4" fmla="*/ 3800966 h 6199726"/>
              <a:gd name="connsiteX5" fmla="*/ 5416844 w 5426208"/>
              <a:gd name="connsiteY5" fmla="*/ 2735737 h 6199726"/>
              <a:gd name="connsiteX6" fmla="*/ 5253752 w 5426208"/>
              <a:gd name="connsiteY6" fmla="*/ 2747937 h 6199726"/>
              <a:gd name="connsiteX7" fmla="*/ 4553133 w 5426208"/>
              <a:gd name="connsiteY7" fmla="*/ 3267454 h 6199726"/>
              <a:gd name="connsiteX8" fmla="*/ 3722857 w 5426208"/>
              <a:gd name="connsiteY8" fmla="*/ 4079130 h 6199726"/>
              <a:gd name="connsiteX9" fmla="*/ 3757727 w 5426208"/>
              <a:gd name="connsiteY9" fmla="*/ 3546442 h 6199726"/>
              <a:gd name="connsiteX10" fmla="*/ 4087665 w 5426208"/>
              <a:gd name="connsiteY10" fmla="*/ 2009873 h 6199726"/>
              <a:gd name="connsiteX11" fmla="*/ 4285628 w 5426208"/>
              <a:gd name="connsiteY11" fmla="*/ 1302863 h 6199726"/>
              <a:gd name="connsiteX12" fmla="*/ 4313908 w 5426208"/>
              <a:gd name="connsiteY12" fmla="*/ 963498 h 6199726"/>
              <a:gd name="connsiteX13" fmla="*/ 4049958 w 5426208"/>
              <a:gd name="connsiteY13" fmla="*/ 1199168 h 6199726"/>
              <a:gd name="connsiteX14" fmla="*/ 3569191 w 5426208"/>
              <a:gd name="connsiteY14" fmla="*/ 1840191 h 6199726"/>
              <a:gd name="connsiteX15" fmla="*/ 3408935 w 5426208"/>
              <a:gd name="connsiteY15" fmla="*/ 2349238 h 6199726"/>
              <a:gd name="connsiteX16" fmla="*/ 3305110 w 5426208"/>
              <a:gd name="connsiteY16" fmla="*/ 3464374 h 6199726"/>
              <a:gd name="connsiteX17" fmla="*/ 3267533 w 5426208"/>
              <a:gd name="connsiteY17" fmla="*/ 4093197 h 6199726"/>
              <a:gd name="connsiteX18" fmla="*/ 3224446 w 5426208"/>
              <a:gd name="connsiteY18" fmla="*/ 3852295 h 6199726"/>
              <a:gd name="connsiteX19" fmla="*/ 3069570 w 5426208"/>
              <a:gd name="connsiteY19" fmla="*/ 3188224 h 6199726"/>
              <a:gd name="connsiteX20" fmla="*/ 2428547 w 5426208"/>
              <a:gd name="connsiteY20" fmla="*/ 1604521 h 6199726"/>
              <a:gd name="connsiteX21" fmla="*/ 2042048 w 5426208"/>
              <a:gd name="connsiteY21" fmla="*/ 680694 h 6199726"/>
              <a:gd name="connsiteX22" fmla="*/ 1976061 w 5426208"/>
              <a:gd name="connsiteY22" fmla="*/ 237634 h 6199726"/>
              <a:gd name="connsiteX23" fmla="*/ 1853512 w 5426208"/>
              <a:gd name="connsiteY23" fmla="*/ 1964 h 6199726"/>
              <a:gd name="connsiteX24" fmla="*/ 1674403 w 5426208"/>
              <a:gd name="connsiteY24" fmla="*/ 360183 h 6199726"/>
              <a:gd name="connsiteX25" fmla="*/ 1504721 w 5426208"/>
              <a:gd name="connsiteY25" fmla="*/ 1415985 h 6199726"/>
              <a:gd name="connsiteX26" fmla="*/ 1919500 w 5426208"/>
              <a:gd name="connsiteY26" fmla="*/ 2745164 h 6199726"/>
              <a:gd name="connsiteX27" fmla="*/ 2525505 w 5426208"/>
              <a:gd name="connsiteY27" fmla="*/ 3885807 h 6199726"/>
              <a:gd name="connsiteX28" fmla="*/ 2343706 w 5426208"/>
              <a:gd name="connsiteY28" fmla="*/ 3734978 h 6199726"/>
              <a:gd name="connsiteX29" fmla="*/ 1259624 w 5426208"/>
              <a:gd name="connsiteY29" fmla="*/ 2566055 h 6199726"/>
              <a:gd name="connsiteX30" fmla="*/ 760003 w 5426208"/>
              <a:gd name="connsiteY30" fmla="*/ 2019300 h 6199726"/>
              <a:gd name="connsiteX31" fmla="*/ 213248 w 5426208"/>
              <a:gd name="connsiteY31" fmla="*/ 1510253 h 6199726"/>
              <a:gd name="connsiteX32" fmla="*/ 213248 w 5426208"/>
              <a:gd name="connsiteY32" fmla="*/ 1642228 h 6199726"/>
              <a:gd name="connsiteX33" fmla="*/ 694015 w 5426208"/>
              <a:gd name="connsiteY33" fmla="*/ 2980834 h 6199726"/>
              <a:gd name="connsiteX34" fmla="*/ 1287904 w 5426208"/>
              <a:gd name="connsiteY34" fmla="*/ 4102624 h 6199726"/>
              <a:gd name="connsiteX35" fmla="*/ 2042048 w 5426208"/>
              <a:gd name="connsiteY35" fmla="*/ 4715366 h 6199726"/>
              <a:gd name="connsiteX36" fmla="*/ 2771689 w 5426208"/>
              <a:gd name="connsiteY36" fmla="*/ 5012089 h 6199726"/>
              <a:gd name="connsiteX37" fmla="*/ 2315426 w 5426208"/>
              <a:gd name="connsiteY37" fmla="*/ 5092438 h 6199726"/>
              <a:gd name="connsiteX38" fmla="*/ 1495294 w 5426208"/>
              <a:gd name="connsiteY38" fmla="*/ 4922756 h 6199726"/>
              <a:gd name="connsiteX39" fmla="*/ 760003 w 5426208"/>
              <a:gd name="connsiteY39" fmla="*/ 4187465 h 6199726"/>
              <a:gd name="connsiteX40" fmla="*/ 260382 w 5426208"/>
              <a:gd name="connsiteY40" fmla="*/ 3291919 h 6199726"/>
              <a:gd name="connsiteX41" fmla="*/ 5859 w 5426208"/>
              <a:gd name="connsiteY41" fmla="*/ 2924273 h 6199726"/>
              <a:gd name="connsiteX42" fmla="*/ 109554 w 5426208"/>
              <a:gd name="connsiteY42" fmla="*/ 3518162 h 6199726"/>
              <a:gd name="connsiteX43" fmla="*/ 420638 w 5426208"/>
              <a:gd name="connsiteY43" fmla="*/ 4922756 h 6199726"/>
              <a:gd name="connsiteX44" fmla="*/ 910832 w 5426208"/>
              <a:gd name="connsiteY44" fmla="*/ 5544925 h 6199726"/>
              <a:gd name="connsiteX45" fmla="*/ 1523574 w 5426208"/>
              <a:gd name="connsiteY45" fmla="*/ 5761741 h 6199726"/>
              <a:gd name="connsiteX46" fmla="*/ 2336968 w 5426208"/>
              <a:gd name="connsiteY46" fmla="*/ 5729895 h 6199726"/>
              <a:gd name="connsiteX47" fmla="*/ 3483886 w 5426208"/>
              <a:gd name="connsiteY47" fmla="*/ 5540090 h 6199726"/>
              <a:gd name="connsiteX48" fmla="*/ 3704096 w 5426208"/>
              <a:gd name="connsiteY48" fmla="*/ 5581363 h 6199726"/>
              <a:gd name="connsiteX49" fmla="*/ 3506134 w 5426208"/>
              <a:gd name="connsiteY49" fmla="*/ 6199726 h 6199726"/>
              <a:gd name="connsiteX0" fmla="*/ 4469964 w 5426208"/>
              <a:gd name="connsiteY0" fmla="*/ 6067991 h 6199726"/>
              <a:gd name="connsiteX1" fmla="*/ 4204745 w 5426208"/>
              <a:gd name="connsiteY1" fmla="*/ 5516795 h 6199726"/>
              <a:gd name="connsiteX2" fmla="*/ 4281733 w 5426208"/>
              <a:gd name="connsiteY2" fmla="*/ 5237444 h 6199726"/>
              <a:gd name="connsiteX3" fmla="*/ 4631881 w 5426208"/>
              <a:gd name="connsiteY3" fmla="*/ 4847191 h 6199726"/>
              <a:gd name="connsiteX4" fmla="*/ 5058626 w 5426208"/>
              <a:gd name="connsiteY4" fmla="*/ 3800966 h 6199726"/>
              <a:gd name="connsiteX5" fmla="*/ 5416844 w 5426208"/>
              <a:gd name="connsiteY5" fmla="*/ 2735737 h 6199726"/>
              <a:gd name="connsiteX6" fmla="*/ 5253752 w 5426208"/>
              <a:gd name="connsiteY6" fmla="*/ 2747937 h 6199726"/>
              <a:gd name="connsiteX7" fmla="*/ 4553133 w 5426208"/>
              <a:gd name="connsiteY7" fmla="*/ 3267454 h 6199726"/>
              <a:gd name="connsiteX8" fmla="*/ 3722857 w 5426208"/>
              <a:gd name="connsiteY8" fmla="*/ 4079130 h 6199726"/>
              <a:gd name="connsiteX9" fmla="*/ 3757727 w 5426208"/>
              <a:gd name="connsiteY9" fmla="*/ 3546442 h 6199726"/>
              <a:gd name="connsiteX10" fmla="*/ 4150946 w 5426208"/>
              <a:gd name="connsiteY10" fmla="*/ 2009873 h 6199726"/>
              <a:gd name="connsiteX11" fmla="*/ 4285628 w 5426208"/>
              <a:gd name="connsiteY11" fmla="*/ 1302863 h 6199726"/>
              <a:gd name="connsiteX12" fmla="*/ 4313908 w 5426208"/>
              <a:gd name="connsiteY12" fmla="*/ 963498 h 6199726"/>
              <a:gd name="connsiteX13" fmla="*/ 4049958 w 5426208"/>
              <a:gd name="connsiteY13" fmla="*/ 1199168 h 6199726"/>
              <a:gd name="connsiteX14" fmla="*/ 3569191 w 5426208"/>
              <a:gd name="connsiteY14" fmla="*/ 1840191 h 6199726"/>
              <a:gd name="connsiteX15" fmla="*/ 3408935 w 5426208"/>
              <a:gd name="connsiteY15" fmla="*/ 2349238 h 6199726"/>
              <a:gd name="connsiteX16" fmla="*/ 3305110 w 5426208"/>
              <a:gd name="connsiteY16" fmla="*/ 3464374 h 6199726"/>
              <a:gd name="connsiteX17" fmla="*/ 3267533 w 5426208"/>
              <a:gd name="connsiteY17" fmla="*/ 4093197 h 6199726"/>
              <a:gd name="connsiteX18" fmla="*/ 3224446 w 5426208"/>
              <a:gd name="connsiteY18" fmla="*/ 3852295 h 6199726"/>
              <a:gd name="connsiteX19" fmla="*/ 3069570 w 5426208"/>
              <a:gd name="connsiteY19" fmla="*/ 3188224 h 6199726"/>
              <a:gd name="connsiteX20" fmla="*/ 2428547 w 5426208"/>
              <a:gd name="connsiteY20" fmla="*/ 1604521 h 6199726"/>
              <a:gd name="connsiteX21" fmla="*/ 2042048 w 5426208"/>
              <a:gd name="connsiteY21" fmla="*/ 680694 h 6199726"/>
              <a:gd name="connsiteX22" fmla="*/ 1976061 w 5426208"/>
              <a:gd name="connsiteY22" fmla="*/ 237634 h 6199726"/>
              <a:gd name="connsiteX23" fmla="*/ 1853512 w 5426208"/>
              <a:gd name="connsiteY23" fmla="*/ 1964 h 6199726"/>
              <a:gd name="connsiteX24" fmla="*/ 1674403 w 5426208"/>
              <a:gd name="connsiteY24" fmla="*/ 360183 h 6199726"/>
              <a:gd name="connsiteX25" fmla="*/ 1504721 w 5426208"/>
              <a:gd name="connsiteY25" fmla="*/ 1415985 h 6199726"/>
              <a:gd name="connsiteX26" fmla="*/ 1919500 w 5426208"/>
              <a:gd name="connsiteY26" fmla="*/ 2745164 h 6199726"/>
              <a:gd name="connsiteX27" fmla="*/ 2525505 w 5426208"/>
              <a:gd name="connsiteY27" fmla="*/ 3885807 h 6199726"/>
              <a:gd name="connsiteX28" fmla="*/ 2343706 w 5426208"/>
              <a:gd name="connsiteY28" fmla="*/ 3734978 h 6199726"/>
              <a:gd name="connsiteX29" fmla="*/ 1259624 w 5426208"/>
              <a:gd name="connsiteY29" fmla="*/ 2566055 h 6199726"/>
              <a:gd name="connsiteX30" fmla="*/ 760003 w 5426208"/>
              <a:gd name="connsiteY30" fmla="*/ 2019300 h 6199726"/>
              <a:gd name="connsiteX31" fmla="*/ 213248 w 5426208"/>
              <a:gd name="connsiteY31" fmla="*/ 1510253 h 6199726"/>
              <a:gd name="connsiteX32" fmla="*/ 213248 w 5426208"/>
              <a:gd name="connsiteY32" fmla="*/ 1642228 h 6199726"/>
              <a:gd name="connsiteX33" fmla="*/ 694015 w 5426208"/>
              <a:gd name="connsiteY33" fmla="*/ 2980834 h 6199726"/>
              <a:gd name="connsiteX34" fmla="*/ 1287904 w 5426208"/>
              <a:gd name="connsiteY34" fmla="*/ 4102624 h 6199726"/>
              <a:gd name="connsiteX35" fmla="*/ 2042048 w 5426208"/>
              <a:gd name="connsiteY35" fmla="*/ 4715366 h 6199726"/>
              <a:gd name="connsiteX36" fmla="*/ 2771689 w 5426208"/>
              <a:gd name="connsiteY36" fmla="*/ 5012089 h 6199726"/>
              <a:gd name="connsiteX37" fmla="*/ 2315426 w 5426208"/>
              <a:gd name="connsiteY37" fmla="*/ 5092438 h 6199726"/>
              <a:gd name="connsiteX38" fmla="*/ 1495294 w 5426208"/>
              <a:gd name="connsiteY38" fmla="*/ 4922756 h 6199726"/>
              <a:gd name="connsiteX39" fmla="*/ 760003 w 5426208"/>
              <a:gd name="connsiteY39" fmla="*/ 4187465 h 6199726"/>
              <a:gd name="connsiteX40" fmla="*/ 260382 w 5426208"/>
              <a:gd name="connsiteY40" fmla="*/ 3291919 h 6199726"/>
              <a:gd name="connsiteX41" fmla="*/ 5859 w 5426208"/>
              <a:gd name="connsiteY41" fmla="*/ 2924273 h 6199726"/>
              <a:gd name="connsiteX42" fmla="*/ 109554 w 5426208"/>
              <a:gd name="connsiteY42" fmla="*/ 3518162 h 6199726"/>
              <a:gd name="connsiteX43" fmla="*/ 420638 w 5426208"/>
              <a:gd name="connsiteY43" fmla="*/ 4922756 h 6199726"/>
              <a:gd name="connsiteX44" fmla="*/ 910832 w 5426208"/>
              <a:gd name="connsiteY44" fmla="*/ 5544925 h 6199726"/>
              <a:gd name="connsiteX45" fmla="*/ 1523574 w 5426208"/>
              <a:gd name="connsiteY45" fmla="*/ 5761741 h 6199726"/>
              <a:gd name="connsiteX46" fmla="*/ 2336968 w 5426208"/>
              <a:gd name="connsiteY46" fmla="*/ 5729895 h 6199726"/>
              <a:gd name="connsiteX47" fmla="*/ 3483886 w 5426208"/>
              <a:gd name="connsiteY47" fmla="*/ 5540090 h 6199726"/>
              <a:gd name="connsiteX48" fmla="*/ 3704096 w 5426208"/>
              <a:gd name="connsiteY48" fmla="*/ 5581363 h 6199726"/>
              <a:gd name="connsiteX49" fmla="*/ 3506134 w 5426208"/>
              <a:gd name="connsiteY49" fmla="*/ 6199726 h 6199726"/>
              <a:gd name="connsiteX0" fmla="*/ 4469964 w 5426208"/>
              <a:gd name="connsiteY0" fmla="*/ 6067991 h 6199726"/>
              <a:gd name="connsiteX1" fmla="*/ 4204745 w 5426208"/>
              <a:gd name="connsiteY1" fmla="*/ 5516795 h 6199726"/>
              <a:gd name="connsiteX2" fmla="*/ 4281733 w 5426208"/>
              <a:gd name="connsiteY2" fmla="*/ 5237444 h 6199726"/>
              <a:gd name="connsiteX3" fmla="*/ 4631881 w 5426208"/>
              <a:gd name="connsiteY3" fmla="*/ 4847191 h 6199726"/>
              <a:gd name="connsiteX4" fmla="*/ 5058626 w 5426208"/>
              <a:gd name="connsiteY4" fmla="*/ 3800966 h 6199726"/>
              <a:gd name="connsiteX5" fmla="*/ 5416844 w 5426208"/>
              <a:gd name="connsiteY5" fmla="*/ 2735737 h 6199726"/>
              <a:gd name="connsiteX6" fmla="*/ 5253752 w 5426208"/>
              <a:gd name="connsiteY6" fmla="*/ 2747937 h 6199726"/>
              <a:gd name="connsiteX7" fmla="*/ 4553133 w 5426208"/>
              <a:gd name="connsiteY7" fmla="*/ 3267454 h 6199726"/>
              <a:gd name="connsiteX8" fmla="*/ 3735513 w 5426208"/>
              <a:gd name="connsiteY8" fmla="*/ 4101278 h 6199726"/>
              <a:gd name="connsiteX9" fmla="*/ 3757727 w 5426208"/>
              <a:gd name="connsiteY9" fmla="*/ 3546442 h 6199726"/>
              <a:gd name="connsiteX10" fmla="*/ 4150946 w 5426208"/>
              <a:gd name="connsiteY10" fmla="*/ 2009873 h 6199726"/>
              <a:gd name="connsiteX11" fmla="*/ 4285628 w 5426208"/>
              <a:gd name="connsiteY11" fmla="*/ 1302863 h 6199726"/>
              <a:gd name="connsiteX12" fmla="*/ 4313908 w 5426208"/>
              <a:gd name="connsiteY12" fmla="*/ 963498 h 6199726"/>
              <a:gd name="connsiteX13" fmla="*/ 4049958 w 5426208"/>
              <a:gd name="connsiteY13" fmla="*/ 1199168 h 6199726"/>
              <a:gd name="connsiteX14" fmla="*/ 3569191 w 5426208"/>
              <a:gd name="connsiteY14" fmla="*/ 1840191 h 6199726"/>
              <a:gd name="connsiteX15" fmla="*/ 3408935 w 5426208"/>
              <a:gd name="connsiteY15" fmla="*/ 2349238 h 6199726"/>
              <a:gd name="connsiteX16" fmla="*/ 3305110 w 5426208"/>
              <a:gd name="connsiteY16" fmla="*/ 3464374 h 6199726"/>
              <a:gd name="connsiteX17" fmla="*/ 3267533 w 5426208"/>
              <a:gd name="connsiteY17" fmla="*/ 4093197 h 6199726"/>
              <a:gd name="connsiteX18" fmla="*/ 3224446 w 5426208"/>
              <a:gd name="connsiteY18" fmla="*/ 3852295 h 6199726"/>
              <a:gd name="connsiteX19" fmla="*/ 3069570 w 5426208"/>
              <a:gd name="connsiteY19" fmla="*/ 3188224 h 6199726"/>
              <a:gd name="connsiteX20" fmla="*/ 2428547 w 5426208"/>
              <a:gd name="connsiteY20" fmla="*/ 1604521 h 6199726"/>
              <a:gd name="connsiteX21" fmla="*/ 2042048 w 5426208"/>
              <a:gd name="connsiteY21" fmla="*/ 680694 h 6199726"/>
              <a:gd name="connsiteX22" fmla="*/ 1976061 w 5426208"/>
              <a:gd name="connsiteY22" fmla="*/ 237634 h 6199726"/>
              <a:gd name="connsiteX23" fmla="*/ 1853512 w 5426208"/>
              <a:gd name="connsiteY23" fmla="*/ 1964 h 6199726"/>
              <a:gd name="connsiteX24" fmla="*/ 1674403 w 5426208"/>
              <a:gd name="connsiteY24" fmla="*/ 360183 h 6199726"/>
              <a:gd name="connsiteX25" fmla="*/ 1504721 w 5426208"/>
              <a:gd name="connsiteY25" fmla="*/ 1415985 h 6199726"/>
              <a:gd name="connsiteX26" fmla="*/ 1919500 w 5426208"/>
              <a:gd name="connsiteY26" fmla="*/ 2745164 h 6199726"/>
              <a:gd name="connsiteX27" fmla="*/ 2525505 w 5426208"/>
              <a:gd name="connsiteY27" fmla="*/ 3885807 h 6199726"/>
              <a:gd name="connsiteX28" fmla="*/ 2343706 w 5426208"/>
              <a:gd name="connsiteY28" fmla="*/ 3734978 h 6199726"/>
              <a:gd name="connsiteX29" fmla="*/ 1259624 w 5426208"/>
              <a:gd name="connsiteY29" fmla="*/ 2566055 h 6199726"/>
              <a:gd name="connsiteX30" fmla="*/ 760003 w 5426208"/>
              <a:gd name="connsiteY30" fmla="*/ 2019300 h 6199726"/>
              <a:gd name="connsiteX31" fmla="*/ 213248 w 5426208"/>
              <a:gd name="connsiteY31" fmla="*/ 1510253 h 6199726"/>
              <a:gd name="connsiteX32" fmla="*/ 213248 w 5426208"/>
              <a:gd name="connsiteY32" fmla="*/ 1642228 h 6199726"/>
              <a:gd name="connsiteX33" fmla="*/ 694015 w 5426208"/>
              <a:gd name="connsiteY33" fmla="*/ 2980834 h 6199726"/>
              <a:gd name="connsiteX34" fmla="*/ 1287904 w 5426208"/>
              <a:gd name="connsiteY34" fmla="*/ 4102624 h 6199726"/>
              <a:gd name="connsiteX35" fmla="*/ 2042048 w 5426208"/>
              <a:gd name="connsiteY35" fmla="*/ 4715366 h 6199726"/>
              <a:gd name="connsiteX36" fmla="*/ 2771689 w 5426208"/>
              <a:gd name="connsiteY36" fmla="*/ 5012089 h 6199726"/>
              <a:gd name="connsiteX37" fmla="*/ 2315426 w 5426208"/>
              <a:gd name="connsiteY37" fmla="*/ 5092438 h 6199726"/>
              <a:gd name="connsiteX38" fmla="*/ 1495294 w 5426208"/>
              <a:gd name="connsiteY38" fmla="*/ 4922756 h 6199726"/>
              <a:gd name="connsiteX39" fmla="*/ 760003 w 5426208"/>
              <a:gd name="connsiteY39" fmla="*/ 4187465 h 6199726"/>
              <a:gd name="connsiteX40" fmla="*/ 260382 w 5426208"/>
              <a:gd name="connsiteY40" fmla="*/ 3291919 h 6199726"/>
              <a:gd name="connsiteX41" fmla="*/ 5859 w 5426208"/>
              <a:gd name="connsiteY41" fmla="*/ 2924273 h 6199726"/>
              <a:gd name="connsiteX42" fmla="*/ 109554 w 5426208"/>
              <a:gd name="connsiteY42" fmla="*/ 3518162 h 6199726"/>
              <a:gd name="connsiteX43" fmla="*/ 420638 w 5426208"/>
              <a:gd name="connsiteY43" fmla="*/ 4922756 h 6199726"/>
              <a:gd name="connsiteX44" fmla="*/ 910832 w 5426208"/>
              <a:gd name="connsiteY44" fmla="*/ 5544925 h 6199726"/>
              <a:gd name="connsiteX45" fmla="*/ 1523574 w 5426208"/>
              <a:gd name="connsiteY45" fmla="*/ 5761741 h 6199726"/>
              <a:gd name="connsiteX46" fmla="*/ 2336968 w 5426208"/>
              <a:gd name="connsiteY46" fmla="*/ 5729895 h 6199726"/>
              <a:gd name="connsiteX47" fmla="*/ 3483886 w 5426208"/>
              <a:gd name="connsiteY47" fmla="*/ 5540090 h 6199726"/>
              <a:gd name="connsiteX48" fmla="*/ 3704096 w 5426208"/>
              <a:gd name="connsiteY48" fmla="*/ 5581363 h 6199726"/>
              <a:gd name="connsiteX49" fmla="*/ 3506134 w 5426208"/>
              <a:gd name="connsiteY49" fmla="*/ 6199726 h 6199726"/>
              <a:gd name="connsiteX0" fmla="*/ 4469964 w 5426208"/>
              <a:gd name="connsiteY0" fmla="*/ 6067991 h 6199726"/>
              <a:gd name="connsiteX1" fmla="*/ 4204745 w 5426208"/>
              <a:gd name="connsiteY1" fmla="*/ 5516795 h 6199726"/>
              <a:gd name="connsiteX2" fmla="*/ 4281733 w 5426208"/>
              <a:gd name="connsiteY2" fmla="*/ 5237444 h 6199726"/>
              <a:gd name="connsiteX3" fmla="*/ 4631881 w 5426208"/>
              <a:gd name="connsiteY3" fmla="*/ 4847191 h 6199726"/>
              <a:gd name="connsiteX4" fmla="*/ 5058626 w 5426208"/>
              <a:gd name="connsiteY4" fmla="*/ 3800966 h 6199726"/>
              <a:gd name="connsiteX5" fmla="*/ 5416844 w 5426208"/>
              <a:gd name="connsiteY5" fmla="*/ 2735737 h 6199726"/>
              <a:gd name="connsiteX6" fmla="*/ 5253752 w 5426208"/>
              <a:gd name="connsiteY6" fmla="*/ 2747937 h 6199726"/>
              <a:gd name="connsiteX7" fmla="*/ 4553133 w 5426208"/>
              <a:gd name="connsiteY7" fmla="*/ 3267454 h 6199726"/>
              <a:gd name="connsiteX8" fmla="*/ 3735513 w 5426208"/>
              <a:gd name="connsiteY8" fmla="*/ 4101278 h 6199726"/>
              <a:gd name="connsiteX9" fmla="*/ 3798859 w 5426208"/>
              <a:gd name="connsiteY9" fmla="*/ 3549606 h 6199726"/>
              <a:gd name="connsiteX10" fmla="*/ 4150946 w 5426208"/>
              <a:gd name="connsiteY10" fmla="*/ 2009873 h 6199726"/>
              <a:gd name="connsiteX11" fmla="*/ 4285628 w 5426208"/>
              <a:gd name="connsiteY11" fmla="*/ 1302863 h 6199726"/>
              <a:gd name="connsiteX12" fmla="*/ 4313908 w 5426208"/>
              <a:gd name="connsiteY12" fmla="*/ 963498 h 6199726"/>
              <a:gd name="connsiteX13" fmla="*/ 4049958 w 5426208"/>
              <a:gd name="connsiteY13" fmla="*/ 1199168 h 6199726"/>
              <a:gd name="connsiteX14" fmla="*/ 3569191 w 5426208"/>
              <a:gd name="connsiteY14" fmla="*/ 1840191 h 6199726"/>
              <a:gd name="connsiteX15" fmla="*/ 3408935 w 5426208"/>
              <a:gd name="connsiteY15" fmla="*/ 2349238 h 6199726"/>
              <a:gd name="connsiteX16" fmla="*/ 3305110 w 5426208"/>
              <a:gd name="connsiteY16" fmla="*/ 3464374 h 6199726"/>
              <a:gd name="connsiteX17" fmla="*/ 3267533 w 5426208"/>
              <a:gd name="connsiteY17" fmla="*/ 4093197 h 6199726"/>
              <a:gd name="connsiteX18" fmla="*/ 3224446 w 5426208"/>
              <a:gd name="connsiteY18" fmla="*/ 3852295 h 6199726"/>
              <a:gd name="connsiteX19" fmla="*/ 3069570 w 5426208"/>
              <a:gd name="connsiteY19" fmla="*/ 3188224 h 6199726"/>
              <a:gd name="connsiteX20" fmla="*/ 2428547 w 5426208"/>
              <a:gd name="connsiteY20" fmla="*/ 1604521 h 6199726"/>
              <a:gd name="connsiteX21" fmla="*/ 2042048 w 5426208"/>
              <a:gd name="connsiteY21" fmla="*/ 680694 h 6199726"/>
              <a:gd name="connsiteX22" fmla="*/ 1976061 w 5426208"/>
              <a:gd name="connsiteY22" fmla="*/ 237634 h 6199726"/>
              <a:gd name="connsiteX23" fmla="*/ 1853512 w 5426208"/>
              <a:gd name="connsiteY23" fmla="*/ 1964 h 6199726"/>
              <a:gd name="connsiteX24" fmla="*/ 1674403 w 5426208"/>
              <a:gd name="connsiteY24" fmla="*/ 360183 h 6199726"/>
              <a:gd name="connsiteX25" fmla="*/ 1504721 w 5426208"/>
              <a:gd name="connsiteY25" fmla="*/ 1415985 h 6199726"/>
              <a:gd name="connsiteX26" fmla="*/ 1919500 w 5426208"/>
              <a:gd name="connsiteY26" fmla="*/ 2745164 h 6199726"/>
              <a:gd name="connsiteX27" fmla="*/ 2525505 w 5426208"/>
              <a:gd name="connsiteY27" fmla="*/ 3885807 h 6199726"/>
              <a:gd name="connsiteX28" fmla="*/ 2343706 w 5426208"/>
              <a:gd name="connsiteY28" fmla="*/ 3734978 h 6199726"/>
              <a:gd name="connsiteX29" fmla="*/ 1259624 w 5426208"/>
              <a:gd name="connsiteY29" fmla="*/ 2566055 h 6199726"/>
              <a:gd name="connsiteX30" fmla="*/ 760003 w 5426208"/>
              <a:gd name="connsiteY30" fmla="*/ 2019300 h 6199726"/>
              <a:gd name="connsiteX31" fmla="*/ 213248 w 5426208"/>
              <a:gd name="connsiteY31" fmla="*/ 1510253 h 6199726"/>
              <a:gd name="connsiteX32" fmla="*/ 213248 w 5426208"/>
              <a:gd name="connsiteY32" fmla="*/ 1642228 h 6199726"/>
              <a:gd name="connsiteX33" fmla="*/ 694015 w 5426208"/>
              <a:gd name="connsiteY33" fmla="*/ 2980834 h 6199726"/>
              <a:gd name="connsiteX34" fmla="*/ 1287904 w 5426208"/>
              <a:gd name="connsiteY34" fmla="*/ 4102624 h 6199726"/>
              <a:gd name="connsiteX35" fmla="*/ 2042048 w 5426208"/>
              <a:gd name="connsiteY35" fmla="*/ 4715366 h 6199726"/>
              <a:gd name="connsiteX36" fmla="*/ 2771689 w 5426208"/>
              <a:gd name="connsiteY36" fmla="*/ 5012089 h 6199726"/>
              <a:gd name="connsiteX37" fmla="*/ 2315426 w 5426208"/>
              <a:gd name="connsiteY37" fmla="*/ 5092438 h 6199726"/>
              <a:gd name="connsiteX38" fmla="*/ 1495294 w 5426208"/>
              <a:gd name="connsiteY38" fmla="*/ 4922756 h 6199726"/>
              <a:gd name="connsiteX39" fmla="*/ 760003 w 5426208"/>
              <a:gd name="connsiteY39" fmla="*/ 4187465 h 6199726"/>
              <a:gd name="connsiteX40" fmla="*/ 260382 w 5426208"/>
              <a:gd name="connsiteY40" fmla="*/ 3291919 h 6199726"/>
              <a:gd name="connsiteX41" fmla="*/ 5859 w 5426208"/>
              <a:gd name="connsiteY41" fmla="*/ 2924273 h 6199726"/>
              <a:gd name="connsiteX42" fmla="*/ 109554 w 5426208"/>
              <a:gd name="connsiteY42" fmla="*/ 3518162 h 6199726"/>
              <a:gd name="connsiteX43" fmla="*/ 420638 w 5426208"/>
              <a:gd name="connsiteY43" fmla="*/ 4922756 h 6199726"/>
              <a:gd name="connsiteX44" fmla="*/ 910832 w 5426208"/>
              <a:gd name="connsiteY44" fmla="*/ 5544925 h 6199726"/>
              <a:gd name="connsiteX45" fmla="*/ 1523574 w 5426208"/>
              <a:gd name="connsiteY45" fmla="*/ 5761741 h 6199726"/>
              <a:gd name="connsiteX46" fmla="*/ 2336968 w 5426208"/>
              <a:gd name="connsiteY46" fmla="*/ 5729895 h 6199726"/>
              <a:gd name="connsiteX47" fmla="*/ 3483886 w 5426208"/>
              <a:gd name="connsiteY47" fmla="*/ 5540090 h 6199726"/>
              <a:gd name="connsiteX48" fmla="*/ 3704096 w 5426208"/>
              <a:gd name="connsiteY48" fmla="*/ 5581363 h 6199726"/>
              <a:gd name="connsiteX49" fmla="*/ 3506134 w 5426208"/>
              <a:gd name="connsiteY49" fmla="*/ 6199726 h 6199726"/>
              <a:gd name="connsiteX0" fmla="*/ 4469964 w 5426208"/>
              <a:gd name="connsiteY0" fmla="*/ 6067991 h 6199726"/>
              <a:gd name="connsiteX1" fmla="*/ 4204745 w 5426208"/>
              <a:gd name="connsiteY1" fmla="*/ 5516795 h 6199726"/>
              <a:gd name="connsiteX2" fmla="*/ 4281733 w 5426208"/>
              <a:gd name="connsiteY2" fmla="*/ 5237444 h 6199726"/>
              <a:gd name="connsiteX3" fmla="*/ 4631881 w 5426208"/>
              <a:gd name="connsiteY3" fmla="*/ 4847191 h 6199726"/>
              <a:gd name="connsiteX4" fmla="*/ 5058626 w 5426208"/>
              <a:gd name="connsiteY4" fmla="*/ 3800966 h 6199726"/>
              <a:gd name="connsiteX5" fmla="*/ 5416844 w 5426208"/>
              <a:gd name="connsiteY5" fmla="*/ 2735737 h 6199726"/>
              <a:gd name="connsiteX6" fmla="*/ 5253752 w 5426208"/>
              <a:gd name="connsiteY6" fmla="*/ 2747937 h 6199726"/>
              <a:gd name="connsiteX7" fmla="*/ 4553133 w 5426208"/>
              <a:gd name="connsiteY7" fmla="*/ 3267454 h 6199726"/>
              <a:gd name="connsiteX8" fmla="*/ 3745005 w 5426208"/>
              <a:gd name="connsiteY8" fmla="*/ 4101278 h 6199726"/>
              <a:gd name="connsiteX9" fmla="*/ 3798859 w 5426208"/>
              <a:gd name="connsiteY9" fmla="*/ 3549606 h 6199726"/>
              <a:gd name="connsiteX10" fmla="*/ 4150946 w 5426208"/>
              <a:gd name="connsiteY10" fmla="*/ 2009873 h 6199726"/>
              <a:gd name="connsiteX11" fmla="*/ 4285628 w 5426208"/>
              <a:gd name="connsiteY11" fmla="*/ 1302863 h 6199726"/>
              <a:gd name="connsiteX12" fmla="*/ 4313908 w 5426208"/>
              <a:gd name="connsiteY12" fmla="*/ 963498 h 6199726"/>
              <a:gd name="connsiteX13" fmla="*/ 4049958 w 5426208"/>
              <a:gd name="connsiteY13" fmla="*/ 1199168 h 6199726"/>
              <a:gd name="connsiteX14" fmla="*/ 3569191 w 5426208"/>
              <a:gd name="connsiteY14" fmla="*/ 1840191 h 6199726"/>
              <a:gd name="connsiteX15" fmla="*/ 3408935 w 5426208"/>
              <a:gd name="connsiteY15" fmla="*/ 2349238 h 6199726"/>
              <a:gd name="connsiteX16" fmla="*/ 3305110 w 5426208"/>
              <a:gd name="connsiteY16" fmla="*/ 3464374 h 6199726"/>
              <a:gd name="connsiteX17" fmla="*/ 3267533 w 5426208"/>
              <a:gd name="connsiteY17" fmla="*/ 4093197 h 6199726"/>
              <a:gd name="connsiteX18" fmla="*/ 3224446 w 5426208"/>
              <a:gd name="connsiteY18" fmla="*/ 3852295 h 6199726"/>
              <a:gd name="connsiteX19" fmla="*/ 3069570 w 5426208"/>
              <a:gd name="connsiteY19" fmla="*/ 3188224 h 6199726"/>
              <a:gd name="connsiteX20" fmla="*/ 2428547 w 5426208"/>
              <a:gd name="connsiteY20" fmla="*/ 1604521 h 6199726"/>
              <a:gd name="connsiteX21" fmla="*/ 2042048 w 5426208"/>
              <a:gd name="connsiteY21" fmla="*/ 680694 h 6199726"/>
              <a:gd name="connsiteX22" fmla="*/ 1976061 w 5426208"/>
              <a:gd name="connsiteY22" fmla="*/ 237634 h 6199726"/>
              <a:gd name="connsiteX23" fmla="*/ 1853512 w 5426208"/>
              <a:gd name="connsiteY23" fmla="*/ 1964 h 6199726"/>
              <a:gd name="connsiteX24" fmla="*/ 1674403 w 5426208"/>
              <a:gd name="connsiteY24" fmla="*/ 360183 h 6199726"/>
              <a:gd name="connsiteX25" fmla="*/ 1504721 w 5426208"/>
              <a:gd name="connsiteY25" fmla="*/ 1415985 h 6199726"/>
              <a:gd name="connsiteX26" fmla="*/ 1919500 w 5426208"/>
              <a:gd name="connsiteY26" fmla="*/ 2745164 h 6199726"/>
              <a:gd name="connsiteX27" fmla="*/ 2525505 w 5426208"/>
              <a:gd name="connsiteY27" fmla="*/ 3885807 h 6199726"/>
              <a:gd name="connsiteX28" fmla="*/ 2343706 w 5426208"/>
              <a:gd name="connsiteY28" fmla="*/ 3734978 h 6199726"/>
              <a:gd name="connsiteX29" fmla="*/ 1259624 w 5426208"/>
              <a:gd name="connsiteY29" fmla="*/ 2566055 h 6199726"/>
              <a:gd name="connsiteX30" fmla="*/ 760003 w 5426208"/>
              <a:gd name="connsiteY30" fmla="*/ 2019300 h 6199726"/>
              <a:gd name="connsiteX31" fmla="*/ 213248 w 5426208"/>
              <a:gd name="connsiteY31" fmla="*/ 1510253 h 6199726"/>
              <a:gd name="connsiteX32" fmla="*/ 213248 w 5426208"/>
              <a:gd name="connsiteY32" fmla="*/ 1642228 h 6199726"/>
              <a:gd name="connsiteX33" fmla="*/ 694015 w 5426208"/>
              <a:gd name="connsiteY33" fmla="*/ 2980834 h 6199726"/>
              <a:gd name="connsiteX34" fmla="*/ 1287904 w 5426208"/>
              <a:gd name="connsiteY34" fmla="*/ 4102624 h 6199726"/>
              <a:gd name="connsiteX35" fmla="*/ 2042048 w 5426208"/>
              <a:gd name="connsiteY35" fmla="*/ 4715366 h 6199726"/>
              <a:gd name="connsiteX36" fmla="*/ 2771689 w 5426208"/>
              <a:gd name="connsiteY36" fmla="*/ 5012089 h 6199726"/>
              <a:gd name="connsiteX37" fmla="*/ 2315426 w 5426208"/>
              <a:gd name="connsiteY37" fmla="*/ 5092438 h 6199726"/>
              <a:gd name="connsiteX38" fmla="*/ 1495294 w 5426208"/>
              <a:gd name="connsiteY38" fmla="*/ 4922756 h 6199726"/>
              <a:gd name="connsiteX39" fmla="*/ 760003 w 5426208"/>
              <a:gd name="connsiteY39" fmla="*/ 4187465 h 6199726"/>
              <a:gd name="connsiteX40" fmla="*/ 260382 w 5426208"/>
              <a:gd name="connsiteY40" fmla="*/ 3291919 h 6199726"/>
              <a:gd name="connsiteX41" fmla="*/ 5859 w 5426208"/>
              <a:gd name="connsiteY41" fmla="*/ 2924273 h 6199726"/>
              <a:gd name="connsiteX42" fmla="*/ 109554 w 5426208"/>
              <a:gd name="connsiteY42" fmla="*/ 3518162 h 6199726"/>
              <a:gd name="connsiteX43" fmla="*/ 420638 w 5426208"/>
              <a:gd name="connsiteY43" fmla="*/ 4922756 h 6199726"/>
              <a:gd name="connsiteX44" fmla="*/ 910832 w 5426208"/>
              <a:gd name="connsiteY44" fmla="*/ 5544925 h 6199726"/>
              <a:gd name="connsiteX45" fmla="*/ 1523574 w 5426208"/>
              <a:gd name="connsiteY45" fmla="*/ 5761741 h 6199726"/>
              <a:gd name="connsiteX46" fmla="*/ 2336968 w 5426208"/>
              <a:gd name="connsiteY46" fmla="*/ 5729895 h 6199726"/>
              <a:gd name="connsiteX47" fmla="*/ 3483886 w 5426208"/>
              <a:gd name="connsiteY47" fmla="*/ 5540090 h 6199726"/>
              <a:gd name="connsiteX48" fmla="*/ 3704096 w 5426208"/>
              <a:gd name="connsiteY48" fmla="*/ 5581363 h 6199726"/>
              <a:gd name="connsiteX49" fmla="*/ 3506134 w 5426208"/>
              <a:gd name="connsiteY49" fmla="*/ 6199726 h 6199726"/>
              <a:gd name="connsiteX0" fmla="*/ 4469964 w 5426208"/>
              <a:gd name="connsiteY0" fmla="*/ 6067991 h 6199726"/>
              <a:gd name="connsiteX1" fmla="*/ 4204745 w 5426208"/>
              <a:gd name="connsiteY1" fmla="*/ 5516795 h 6199726"/>
              <a:gd name="connsiteX2" fmla="*/ 4281733 w 5426208"/>
              <a:gd name="connsiteY2" fmla="*/ 5237444 h 6199726"/>
              <a:gd name="connsiteX3" fmla="*/ 4631881 w 5426208"/>
              <a:gd name="connsiteY3" fmla="*/ 4847191 h 6199726"/>
              <a:gd name="connsiteX4" fmla="*/ 5058626 w 5426208"/>
              <a:gd name="connsiteY4" fmla="*/ 3800966 h 6199726"/>
              <a:gd name="connsiteX5" fmla="*/ 5416844 w 5426208"/>
              <a:gd name="connsiteY5" fmla="*/ 2735737 h 6199726"/>
              <a:gd name="connsiteX6" fmla="*/ 5253752 w 5426208"/>
              <a:gd name="connsiteY6" fmla="*/ 2747937 h 6199726"/>
              <a:gd name="connsiteX7" fmla="*/ 4553133 w 5426208"/>
              <a:gd name="connsiteY7" fmla="*/ 3267454 h 6199726"/>
              <a:gd name="connsiteX8" fmla="*/ 3745005 w 5426208"/>
              <a:gd name="connsiteY8" fmla="*/ 4101278 h 6199726"/>
              <a:gd name="connsiteX9" fmla="*/ 3798859 w 5426208"/>
              <a:gd name="connsiteY9" fmla="*/ 3549606 h 6199726"/>
              <a:gd name="connsiteX10" fmla="*/ 4150946 w 5426208"/>
              <a:gd name="connsiteY10" fmla="*/ 2009873 h 6199726"/>
              <a:gd name="connsiteX11" fmla="*/ 4285628 w 5426208"/>
              <a:gd name="connsiteY11" fmla="*/ 1302863 h 6199726"/>
              <a:gd name="connsiteX12" fmla="*/ 4313908 w 5426208"/>
              <a:gd name="connsiteY12" fmla="*/ 963498 h 6199726"/>
              <a:gd name="connsiteX13" fmla="*/ 4049958 w 5426208"/>
              <a:gd name="connsiteY13" fmla="*/ 1199168 h 6199726"/>
              <a:gd name="connsiteX14" fmla="*/ 3569191 w 5426208"/>
              <a:gd name="connsiteY14" fmla="*/ 1840191 h 6199726"/>
              <a:gd name="connsiteX15" fmla="*/ 3408935 w 5426208"/>
              <a:gd name="connsiteY15" fmla="*/ 2349238 h 6199726"/>
              <a:gd name="connsiteX16" fmla="*/ 3355734 w 5426208"/>
              <a:gd name="connsiteY16" fmla="*/ 3467538 h 6199726"/>
              <a:gd name="connsiteX17" fmla="*/ 3267533 w 5426208"/>
              <a:gd name="connsiteY17" fmla="*/ 4093197 h 6199726"/>
              <a:gd name="connsiteX18" fmla="*/ 3224446 w 5426208"/>
              <a:gd name="connsiteY18" fmla="*/ 3852295 h 6199726"/>
              <a:gd name="connsiteX19" fmla="*/ 3069570 w 5426208"/>
              <a:gd name="connsiteY19" fmla="*/ 3188224 h 6199726"/>
              <a:gd name="connsiteX20" fmla="*/ 2428547 w 5426208"/>
              <a:gd name="connsiteY20" fmla="*/ 1604521 h 6199726"/>
              <a:gd name="connsiteX21" fmla="*/ 2042048 w 5426208"/>
              <a:gd name="connsiteY21" fmla="*/ 680694 h 6199726"/>
              <a:gd name="connsiteX22" fmla="*/ 1976061 w 5426208"/>
              <a:gd name="connsiteY22" fmla="*/ 237634 h 6199726"/>
              <a:gd name="connsiteX23" fmla="*/ 1853512 w 5426208"/>
              <a:gd name="connsiteY23" fmla="*/ 1964 h 6199726"/>
              <a:gd name="connsiteX24" fmla="*/ 1674403 w 5426208"/>
              <a:gd name="connsiteY24" fmla="*/ 360183 h 6199726"/>
              <a:gd name="connsiteX25" fmla="*/ 1504721 w 5426208"/>
              <a:gd name="connsiteY25" fmla="*/ 1415985 h 6199726"/>
              <a:gd name="connsiteX26" fmla="*/ 1919500 w 5426208"/>
              <a:gd name="connsiteY26" fmla="*/ 2745164 h 6199726"/>
              <a:gd name="connsiteX27" fmla="*/ 2525505 w 5426208"/>
              <a:gd name="connsiteY27" fmla="*/ 3885807 h 6199726"/>
              <a:gd name="connsiteX28" fmla="*/ 2343706 w 5426208"/>
              <a:gd name="connsiteY28" fmla="*/ 3734978 h 6199726"/>
              <a:gd name="connsiteX29" fmla="*/ 1259624 w 5426208"/>
              <a:gd name="connsiteY29" fmla="*/ 2566055 h 6199726"/>
              <a:gd name="connsiteX30" fmla="*/ 760003 w 5426208"/>
              <a:gd name="connsiteY30" fmla="*/ 2019300 h 6199726"/>
              <a:gd name="connsiteX31" fmla="*/ 213248 w 5426208"/>
              <a:gd name="connsiteY31" fmla="*/ 1510253 h 6199726"/>
              <a:gd name="connsiteX32" fmla="*/ 213248 w 5426208"/>
              <a:gd name="connsiteY32" fmla="*/ 1642228 h 6199726"/>
              <a:gd name="connsiteX33" fmla="*/ 694015 w 5426208"/>
              <a:gd name="connsiteY33" fmla="*/ 2980834 h 6199726"/>
              <a:gd name="connsiteX34" fmla="*/ 1287904 w 5426208"/>
              <a:gd name="connsiteY34" fmla="*/ 4102624 h 6199726"/>
              <a:gd name="connsiteX35" fmla="*/ 2042048 w 5426208"/>
              <a:gd name="connsiteY35" fmla="*/ 4715366 h 6199726"/>
              <a:gd name="connsiteX36" fmla="*/ 2771689 w 5426208"/>
              <a:gd name="connsiteY36" fmla="*/ 5012089 h 6199726"/>
              <a:gd name="connsiteX37" fmla="*/ 2315426 w 5426208"/>
              <a:gd name="connsiteY37" fmla="*/ 5092438 h 6199726"/>
              <a:gd name="connsiteX38" fmla="*/ 1495294 w 5426208"/>
              <a:gd name="connsiteY38" fmla="*/ 4922756 h 6199726"/>
              <a:gd name="connsiteX39" fmla="*/ 760003 w 5426208"/>
              <a:gd name="connsiteY39" fmla="*/ 4187465 h 6199726"/>
              <a:gd name="connsiteX40" fmla="*/ 260382 w 5426208"/>
              <a:gd name="connsiteY40" fmla="*/ 3291919 h 6199726"/>
              <a:gd name="connsiteX41" fmla="*/ 5859 w 5426208"/>
              <a:gd name="connsiteY41" fmla="*/ 2924273 h 6199726"/>
              <a:gd name="connsiteX42" fmla="*/ 109554 w 5426208"/>
              <a:gd name="connsiteY42" fmla="*/ 3518162 h 6199726"/>
              <a:gd name="connsiteX43" fmla="*/ 420638 w 5426208"/>
              <a:gd name="connsiteY43" fmla="*/ 4922756 h 6199726"/>
              <a:gd name="connsiteX44" fmla="*/ 910832 w 5426208"/>
              <a:gd name="connsiteY44" fmla="*/ 5544925 h 6199726"/>
              <a:gd name="connsiteX45" fmla="*/ 1523574 w 5426208"/>
              <a:gd name="connsiteY45" fmla="*/ 5761741 h 6199726"/>
              <a:gd name="connsiteX46" fmla="*/ 2336968 w 5426208"/>
              <a:gd name="connsiteY46" fmla="*/ 5729895 h 6199726"/>
              <a:gd name="connsiteX47" fmla="*/ 3483886 w 5426208"/>
              <a:gd name="connsiteY47" fmla="*/ 5540090 h 6199726"/>
              <a:gd name="connsiteX48" fmla="*/ 3704096 w 5426208"/>
              <a:gd name="connsiteY48" fmla="*/ 5581363 h 6199726"/>
              <a:gd name="connsiteX49" fmla="*/ 3506134 w 5426208"/>
              <a:gd name="connsiteY49" fmla="*/ 6199726 h 6199726"/>
              <a:gd name="connsiteX0" fmla="*/ 4469964 w 5426208"/>
              <a:gd name="connsiteY0" fmla="*/ 6067991 h 6199726"/>
              <a:gd name="connsiteX1" fmla="*/ 4204745 w 5426208"/>
              <a:gd name="connsiteY1" fmla="*/ 5516795 h 6199726"/>
              <a:gd name="connsiteX2" fmla="*/ 4281733 w 5426208"/>
              <a:gd name="connsiteY2" fmla="*/ 5237444 h 6199726"/>
              <a:gd name="connsiteX3" fmla="*/ 4631881 w 5426208"/>
              <a:gd name="connsiteY3" fmla="*/ 4847191 h 6199726"/>
              <a:gd name="connsiteX4" fmla="*/ 5058626 w 5426208"/>
              <a:gd name="connsiteY4" fmla="*/ 3800966 h 6199726"/>
              <a:gd name="connsiteX5" fmla="*/ 5416844 w 5426208"/>
              <a:gd name="connsiteY5" fmla="*/ 2735737 h 6199726"/>
              <a:gd name="connsiteX6" fmla="*/ 5253752 w 5426208"/>
              <a:gd name="connsiteY6" fmla="*/ 2747937 h 6199726"/>
              <a:gd name="connsiteX7" fmla="*/ 4553133 w 5426208"/>
              <a:gd name="connsiteY7" fmla="*/ 3267454 h 6199726"/>
              <a:gd name="connsiteX8" fmla="*/ 3745005 w 5426208"/>
              <a:gd name="connsiteY8" fmla="*/ 4101278 h 6199726"/>
              <a:gd name="connsiteX9" fmla="*/ 3798859 w 5426208"/>
              <a:gd name="connsiteY9" fmla="*/ 3549606 h 6199726"/>
              <a:gd name="connsiteX10" fmla="*/ 4150946 w 5426208"/>
              <a:gd name="connsiteY10" fmla="*/ 2009873 h 6199726"/>
              <a:gd name="connsiteX11" fmla="*/ 4285628 w 5426208"/>
              <a:gd name="connsiteY11" fmla="*/ 1302863 h 6199726"/>
              <a:gd name="connsiteX12" fmla="*/ 4313908 w 5426208"/>
              <a:gd name="connsiteY12" fmla="*/ 963498 h 6199726"/>
              <a:gd name="connsiteX13" fmla="*/ 4049958 w 5426208"/>
              <a:gd name="connsiteY13" fmla="*/ 1199168 h 6199726"/>
              <a:gd name="connsiteX14" fmla="*/ 3569191 w 5426208"/>
              <a:gd name="connsiteY14" fmla="*/ 1840191 h 6199726"/>
              <a:gd name="connsiteX15" fmla="*/ 3408935 w 5426208"/>
              <a:gd name="connsiteY15" fmla="*/ 2349238 h 6199726"/>
              <a:gd name="connsiteX16" fmla="*/ 3355734 w 5426208"/>
              <a:gd name="connsiteY16" fmla="*/ 3467538 h 6199726"/>
              <a:gd name="connsiteX17" fmla="*/ 3292845 w 5426208"/>
              <a:gd name="connsiteY17" fmla="*/ 4093197 h 6199726"/>
              <a:gd name="connsiteX18" fmla="*/ 3224446 w 5426208"/>
              <a:gd name="connsiteY18" fmla="*/ 3852295 h 6199726"/>
              <a:gd name="connsiteX19" fmla="*/ 3069570 w 5426208"/>
              <a:gd name="connsiteY19" fmla="*/ 3188224 h 6199726"/>
              <a:gd name="connsiteX20" fmla="*/ 2428547 w 5426208"/>
              <a:gd name="connsiteY20" fmla="*/ 1604521 h 6199726"/>
              <a:gd name="connsiteX21" fmla="*/ 2042048 w 5426208"/>
              <a:gd name="connsiteY21" fmla="*/ 680694 h 6199726"/>
              <a:gd name="connsiteX22" fmla="*/ 1976061 w 5426208"/>
              <a:gd name="connsiteY22" fmla="*/ 237634 h 6199726"/>
              <a:gd name="connsiteX23" fmla="*/ 1853512 w 5426208"/>
              <a:gd name="connsiteY23" fmla="*/ 1964 h 6199726"/>
              <a:gd name="connsiteX24" fmla="*/ 1674403 w 5426208"/>
              <a:gd name="connsiteY24" fmla="*/ 360183 h 6199726"/>
              <a:gd name="connsiteX25" fmla="*/ 1504721 w 5426208"/>
              <a:gd name="connsiteY25" fmla="*/ 1415985 h 6199726"/>
              <a:gd name="connsiteX26" fmla="*/ 1919500 w 5426208"/>
              <a:gd name="connsiteY26" fmla="*/ 2745164 h 6199726"/>
              <a:gd name="connsiteX27" fmla="*/ 2525505 w 5426208"/>
              <a:gd name="connsiteY27" fmla="*/ 3885807 h 6199726"/>
              <a:gd name="connsiteX28" fmla="*/ 2343706 w 5426208"/>
              <a:gd name="connsiteY28" fmla="*/ 3734978 h 6199726"/>
              <a:gd name="connsiteX29" fmla="*/ 1259624 w 5426208"/>
              <a:gd name="connsiteY29" fmla="*/ 2566055 h 6199726"/>
              <a:gd name="connsiteX30" fmla="*/ 760003 w 5426208"/>
              <a:gd name="connsiteY30" fmla="*/ 2019300 h 6199726"/>
              <a:gd name="connsiteX31" fmla="*/ 213248 w 5426208"/>
              <a:gd name="connsiteY31" fmla="*/ 1510253 h 6199726"/>
              <a:gd name="connsiteX32" fmla="*/ 213248 w 5426208"/>
              <a:gd name="connsiteY32" fmla="*/ 1642228 h 6199726"/>
              <a:gd name="connsiteX33" fmla="*/ 694015 w 5426208"/>
              <a:gd name="connsiteY33" fmla="*/ 2980834 h 6199726"/>
              <a:gd name="connsiteX34" fmla="*/ 1287904 w 5426208"/>
              <a:gd name="connsiteY34" fmla="*/ 4102624 h 6199726"/>
              <a:gd name="connsiteX35" fmla="*/ 2042048 w 5426208"/>
              <a:gd name="connsiteY35" fmla="*/ 4715366 h 6199726"/>
              <a:gd name="connsiteX36" fmla="*/ 2771689 w 5426208"/>
              <a:gd name="connsiteY36" fmla="*/ 5012089 h 6199726"/>
              <a:gd name="connsiteX37" fmla="*/ 2315426 w 5426208"/>
              <a:gd name="connsiteY37" fmla="*/ 5092438 h 6199726"/>
              <a:gd name="connsiteX38" fmla="*/ 1495294 w 5426208"/>
              <a:gd name="connsiteY38" fmla="*/ 4922756 h 6199726"/>
              <a:gd name="connsiteX39" fmla="*/ 760003 w 5426208"/>
              <a:gd name="connsiteY39" fmla="*/ 4187465 h 6199726"/>
              <a:gd name="connsiteX40" fmla="*/ 260382 w 5426208"/>
              <a:gd name="connsiteY40" fmla="*/ 3291919 h 6199726"/>
              <a:gd name="connsiteX41" fmla="*/ 5859 w 5426208"/>
              <a:gd name="connsiteY41" fmla="*/ 2924273 h 6199726"/>
              <a:gd name="connsiteX42" fmla="*/ 109554 w 5426208"/>
              <a:gd name="connsiteY42" fmla="*/ 3518162 h 6199726"/>
              <a:gd name="connsiteX43" fmla="*/ 420638 w 5426208"/>
              <a:gd name="connsiteY43" fmla="*/ 4922756 h 6199726"/>
              <a:gd name="connsiteX44" fmla="*/ 910832 w 5426208"/>
              <a:gd name="connsiteY44" fmla="*/ 5544925 h 6199726"/>
              <a:gd name="connsiteX45" fmla="*/ 1523574 w 5426208"/>
              <a:gd name="connsiteY45" fmla="*/ 5761741 h 6199726"/>
              <a:gd name="connsiteX46" fmla="*/ 2336968 w 5426208"/>
              <a:gd name="connsiteY46" fmla="*/ 5729895 h 6199726"/>
              <a:gd name="connsiteX47" fmla="*/ 3483886 w 5426208"/>
              <a:gd name="connsiteY47" fmla="*/ 5540090 h 6199726"/>
              <a:gd name="connsiteX48" fmla="*/ 3704096 w 5426208"/>
              <a:gd name="connsiteY48" fmla="*/ 5581363 h 6199726"/>
              <a:gd name="connsiteX49" fmla="*/ 3506134 w 5426208"/>
              <a:gd name="connsiteY49" fmla="*/ 6199726 h 6199726"/>
              <a:gd name="connsiteX0" fmla="*/ 4469964 w 5426208"/>
              <a:gd name="connsiteY0" fmla="*/ 6067991 h 6199726"/>
              <a:gd name="connsiteX1" fmla="*/ 4204745 w 5426208"/>
              <a:gd name="connsiteY1" fmla="*/ 5516795 h 6199726"/>
              <a:gd name="connsiteX2" fmla="*/ 4281733 w 5426208"/>
              <a:gd name="connsiteY2" fmla="*/ 5237444 h 6199726"/>
              <a:gd name="connsiteX3" fmla="*/ 4631881 w 5426208"/>
              <a:gd name="connsiteY3" fmla="*/ 4847191 h 6199726"/>
              <a:gd name="connsiteX4" fmla="*/ 5058626 w 5426208"/>
              <a:gd name="connsiteY4" fmla="*/ 3800966 h 6199726"/>
              <a:gd name="connsiteX5" fmla="*/ 5416844 w 5426208"/>
              <a:gd name="connsiteY5" fmla="*/ 2735737 h 6199726"/>
              <a:gd name="connsiteX6" fmla="*/ 5253752 w 5426208"/>
              <a:gd name="connsiteY6" fmla="*/ 2747937 h 6199726"/>
              <a:gd name="connsiteX7" fmla="*/ 4553133 w 5426208"/>
              <a:gd name="connsiteY7" fmla="*/ 3267454 h 6199726"/>
              <a:gd name="connsiteX8" fmla="*/ 3745005 w 5426208"/>
              <a:gd name="connsiteY8" fmla="*/ 4101278 h 6199726"/>
              <a:gd name="connsiteX9" fmla="*/ 3798859 w 5426208"/>
              <a:gd name="connsiteY9" fmla="*/ 3549606 h 6199726"/>
              <a:gd name="connsiteX10" fmla="*/ 4150946 w 5426208"/>
              <a:gd name="connsiteY10" fmla="*/ 2009873 h 6199726"/>
              <a:gd name="connsiteX11" fmla="*/ 4285628 w 5426208"/>
              <a:gd name="connsiteY11" fmla="*/ 1302863 h 6199726"/>
              <a:gd name="connsiteX12" fmla="*/ 4313908 w 5426208"/>
              <a:gd name="connsiteY12" fmla="*/ 963498 h 6199726"/>
              <a:gd name="connsiteX13" fmla="*/ 4049958 w 5426208"/>
              <a:gd name="connsiteY13" fmla="*/ 1199168 h 6199726"/>
              <a:gd name="connsiteX14" fmla="*/ 3569191 w 5426208"/>
              <a:gd name="connsiteY14" fmla="*/ 1840191 h 6199726"/>
              <a:gd name="connsiteX15" fmla="*/ 3408935 w 5426208"/>
              <a:gd name="connsiteY15" fmla="*/ 2349238 h 6199726"/>
              <a:gd name="connsiteX16" fmla="*/ 3355734 w 5426208"/>
              <a:gd name="connsiteY16" fmla="*/ 3467538 h 6199726"/>
              <a:gd name="connsiteX17" fmla="*/ 3292845 w 5426208"/>
              <a:gd name="connsiteY17" fmla="*/ 4093197 h 6199726"/>
              <a:gd name="connsiteX18" fmla="*/ 3224446 w 5426208"/>
              <a:gd name="connsiteY18" fmla="*/ 3852295 h 6199726"/>
              <a:gd name="connsiteX19" fmla="*/ 3006290 w 5426208"/>
              <a:gd name="connsiteY19" fmla="*/ 2973071 h 6199726"/>
              <a:gd name="connsiteX20" fmla="*/ 2428547 w 5426208"/>
              <a:gd name="connsiteY20" fmla="*/ 1604521 h 6199726"/>
              <a:gd name="connsiteX21" fmla="*/ 2042048 w 5426208"/>
              <a:gd name="connsiteY21" fmla="*/ 680694 h 6199726"/>
              <a:gd name="connsiteX22" fmla="*/ 1976061 w 5426208"/>
              <a:gd name="connsiteY22" fmla="*/ 237634 h 6199726"/>
              <a:gd name="connsiteX23" fmla="*/ 1853512 w 5426208"/>
              <a:gd name="connsiteY23" fmla="*/ 1964 h 6199726"/>
              <a:gd name="connsiteX24" fmla="*/ 1674403 w 5426208"/>
              <a:gd name="connsiteY24" fmla="*/ 360183 h 6199726"/>
              <a:gd name="connsiteX25" fmla="*/ 1504721 w 5426208"/>
              <a:gd name="connsiteY25" fmla="*/ 1415985 h 6199726"/>
              <a:gd name="connsiteX26" fmla="*/ 1919500 w 5426208"/>
              <a:gd name="connsiteY26" fmla="*/ 2745164 h 6199726"/>
              <a:gd name="connsiteX27" fmla="*/ 2525505 w 5426208"/>
              <a:gd name="connsiteY27" fmla="*/ 3885807 h 6199726"/>
              <a:gd name="connsiteX28" fmla="*/ 2343706 w 5426208"/>
              <a:gd name="connsiteY28" fmla="*/ 3734978 h 6199726"/>
              <a:gd name="connsiteX29" fmla="*/ 1259624 w 5426208"/>
              <a:gd name="connsiteY29" fmla="*/ 2566055 h 6199726"/>
              <a:gd name="connsiteX30" fmla="*/ 760003 w 5426208"/>
              <a:gd name="connsiteY30" fmla="*/ 2019300 h 6199726"/>
              <a:gd name="connsiteX31" fmla="*/ 213248 w 5426208"/>
              <a:gd name="connsiteY31" fmla="*/ 1510253 h 6199726"/>
              <a:gd name="connsiteX32" fmla="*/ 213248 w 5426208"/>
              <a:gd name="connsiteY32" fmla="*/ 1642228 h 6199726"/>
              <a:gd name="connsiteX33" fmla="*/ 694015 w 5426208"/>
              <a:gd name="connsiteY33" fmla="*/ 2980834 h 6199726"/>
              <a:gd name="connsiteX34" fmla="*/ 1287904 w 5426208"/>
              <a:gd name="connsiteY34" fmla="*/ 4102624 h 6199726"/>
              <a:gd name="connsiteX35" fmla="*/ 2042048 w 5426208"/>
              <a:gd name="connsiteY35" fmla="*/ 4715366 h 6199726"/>
              <a:gd name="connsiteX36" fmla="*/ 2771689 w 5426208"/>
              <a:gd name="connsiteY36" fmla="*/ 5012089 h 6199726"/>
              <a:gd name="connsiteX37" fmla="*/ 2315426 w 5426208"/>
              <a:gd name="connsiteY37" fmla="*/ 5092438 h 6199726"/>
              <a:gd name="connsiteX38" fmla="*/ 1495294 w 5426208"/>
              <a:gd name="connsiteY38" fmla="*/ 4922756 h 6199726"/>
              <a:gd name="connsiteX39" fmla="*/ 760003 w 5426208"/>
              <a:gd name="connsiteY39" fmla="*/ 4187465 h 6199726"/>
              <a:gd name="connsiteX40" fmla="*/ 260382 w 5426208"/>
              <a:gd name="connsiteY40" fmla="*/ 3291919 h 6199726"/>
              <a:gd name="connsiteX41" fmla="*/ 5859 w 5426208"/>
              <a:gd name="connsiteY41" fmla="*/ 2924273 h 6199726"/>
              <a:gd name="connsiteX42" fmla="*/ 109554 w 5426208"/>
              <a:gd name="connsiteY42" fmla="*/ 3518162 h 6199726"/>
              <a:gd name="connsiteX43" fmla="*/ 420638 w 5426208"/>
              <a:gd name="connsiteY43" fmla="*/ 4922756 h 6199726"/>
              <a:gd name="connsiteX44" fmla="*/ 910832 w 5426208"/>
              <a:gd name="connsiteY44" fmla="*/ 5544925 h 6199726"/>
              <a:gd name="connsiteX45" fmla="*/ 1523574 w 5426208"/>
              <a:gd name="connsiteY45" fmla="*/ 5761741 h 6199726"/>
              <a:gd name="connsiteX46" fmla="*/ 2336968 w 5426208"/>
              <a:gd name="connsiteY46" fmla="*/ 5729895 h 6199726"/>
              <a:gd name="connsiteX47" fmla="*/ 3483886 w 5426208"/>
              <a:gd name="connsiteY47" fmla="*/ 5540090 h 6199726"/>
              <a:gd name="connsiteX48" fmla="*/ 3704096 w 5426208"/>
              <a:gd name="connsiteY48" fmla="*/ 5581363 h 6199726"/>
              <a:gd name="connsiteX49" fmla="*/ 3506134 w 5426208"/>
              <a:gd name="connsiteY49" fmla="*/ 6199726 h 6199726"/>
              <a:gd name="connsiteX0" fmla="*/ 4469964 w 5426208"/>
              <a:gd name="connsiteY0" fmla="*/ 6067991 h 6199726"/>
              <a:gd name="connsiteX1" fmla="*/ 4204745 w 5426208"/>
              <a:gd name="connsiteY1" fmla="*/ 5516795 h 6199726"/>
              <a:gd name="connsiteX2" fmla="*/ 4281733 w 5426208"/>
              <a:gd name="connsiteY2" fmla="*/ 5237444 h 6199726"/>
              <a:gd name="connsiteX3" fmla="*/ 4631881 w 5426208"/>
              <a:gd name="connsiteY3" fmla="*/ 4847191 h 6199726"/>
              <a:gd name="connsiteX4" fmla="*/ 5058626 w 5426208"/>
              <a:gd name="connsiteY4" fmla="*/ 3800966 h 6199726"/>
              <a:gd name="connsiteX5" fmla="*/ 5416844 w 5426208"/>
              <a:gd name="connsiteY5" fmla="*/ 2735737 h 6199726"/>
              <a:gd name="connsiteX6" fmla="*/ 5253752 w 5426208"/>
              <a:gd name="connsiteY6" fmla="*/ 2747937 h 6199726"/>
              <a:gd name="connsiteX7" fmla="*/ 4553133 w 5426208"/>
              <a:gd name="connsiteY7" fmla="*/ 3267454 h 6199726"/>
              <a:gd name="connsiteX8" fmla="*/ 3745005 w 5426208"/>
              <a:gd name="connsiteY8" fmla="*/ 4101278 h 6199726"/>
              <a:gd name="connsiteX9" fmla="*/ 3798859 w 5426208"/>
              <a:gd name="connsiteY9" fmla="*/ 3549606 h 6199726"/>
              <a:gd name="connsiteX10" fmla="*/ 4150946 w 5426208"/>
              <a:gd name="connsiteY10" fmla="*/ 2009873 h 6199726"/>
              <a:gd name="connsiteX11" fmla="*/ 4285628 w 5426208"/>
              <a:gd name="connsiteY11" fmla="*/ 1302863 h 6199726"/>
              <a:gd name="connsiteX12" fmla="*/ 4313908 w 5426208"/>
              <a:gd name="connsiteY12" fmla="*/ 963498 h 6199726"/>
              <a:gd name="connsiteX13" fmla="*/ 4049958 w 5426208"/>
              <a:gd name="connsiteY13" fmla="*/ 1199168 h 6199726"/>
              <a:gd name="connsiteX14" fmla="*/ 3569191 w 5426208"/>
              <a:gd name="connsiteY14" fmla="*/ 1840191 h 6199726"/>
              <a:gd name="connsiteX15" fmla="*/ 3408935 w 5426208"/>
              <a:gd name="connsiteY15" fmla="*/ 2349238 h 6199726"/>
              <a:gd name="connsiteX16" fmla="*/ 3355734 w 5426208"/>
              <a:gd name="connsiteY16" fmla="*/ 3467538 h 6199726"/>
              <a:gd name="connsiteX17" fmla="*/ 3292845 w 5426208"/>
              <a:gd name="connsiteY17" fmla="*/ 4093197 h 6199726"/>
              <a:gd name="connsiteX18" fmla="*/ 3192806 w 5426208"/>
              <a:gd name="connsiteY18" fmla="*/ 3842803 h 6199726"/>
              <a:gd name="connsiteX19" fmla="*/ 3006290 w 5426208"/>
              <a:gd name="connsiteY19" fmla="*/ 2973071 h 6199726"/>
              <a:gd name="connsiteX20" fmla="*/ 2428547 w 5426208"/>
              <a:gd name="connsiteY20" fmla="*/ 1604521 h 6199726"/>
              <a:gd name="connsiteX21" fmla="*/ 2042048 w 5426208"/>
              <a:gd name="connsiteY21" fmla="*/ 680694 h 6199726"/>
              <a:gd name="connsiteX22" fmla="*/ 1976061 w 5426208"/>
              <a:gd name="connsiteY22" fmla="*/ 237634 h 6199726"/>
              <a:gd name="connsiteX23" fmla="*/ 1853512 w 5426208"/>
              <a:gd name="connsiteY23" fmla="*/ 1964 h 6199726"/>
              <a:gd name="connsiteX24" fmla="*/ 1674403 w 5426208"/>
              <a:gd name="connsiteY24" fmla="*/ 360183 h 6199726"/>
              <a:gd name="connsiteX25" fmla="*/ 1504721 w 5426208"/>
              <a:gd name="connsiteY25" fmla="*/ 1415985 h 6199726"/>
              <a:gd name="connsiteX26" fmla="*/ 1919500 w 5426208"/>
              <a:gd name="connsiteY26" fmla="*/ 2745164 h 6199726"/>
              <a:gd name="connsiteX27" fmla="*/ 2525505 w 5426208"/>
              <a:gd name="connsiteY27" fmla="*/ 3885807 h 6199726"/>
              <a:gd name="connsiteX28" fmla="*/ 2343706 w 5426208"/>
              <a:gd name="connsiteY28" fmla="*/ 3734978 h 6199726"/>
              <a:gd name="connsiteX29" fmla="*/ 1259624 w 5426208"/>
              <a:gd name="connsiteY29" fmla="*/ 2566055 h 6199726"/>
              <a:gd name="connsiteX30" fmla="*/ 760003 w 5426208"/>
              <a:gd name="connsiteY30" fmla="*/ 2019300 h 6199726"/>
              <a:gd name="connsiteX31" fmla="*/ 213248 w 5426208"/>
              <a:gd name="connsiteY31" fmla="*/ 1510253 h 6199726"/>
              <a:gd name="connsiteX32" fmla="*/ 213248 w 5426208"/>
              <a:gd name="connsiteY32" fmla="*/ 1642228 h 6199726"/>
              <a:gd name="connsiteX33" fmla="*/ 694015 w 5426208"/>
              <a:gd name="connsiteY33" fmla="*/ 2980834 h 6199726"/>
              <a:gd name="connsiteX34" fmla="*/ 1287904 w 5426208"/>
              <a:gd name="connsiteY34" fmla="*/ 4102624 h 6199726"/>
              <a:gd name="connsiteX35" fmla="*/ 2042048 w 5426208"/>
              <a:gd name="connsiteY35" fmla="*/ 4715366 h 6199726"/>
              <a:gd name="connsiteX36" fmla="*/ 2771689 w 5426208"/>
              <a:gd name="connsiteY36" fmla="*/ 5012089 h 6199726"/>
              <a:gd name="connsiteX37" fmla="*/ 2315426 w 5426208"/>
              <a:gd name="connsiteY37" fmla="*/ 5092438 h 6199726"/>
              <a:gd name="connsiteX38" fmla="*/ 1495294 w 5426208"/>
              <a:gd name="connsiteY38" fmla="*/ 4922756 h 6199726"/>
              <a:gd name="connsiteX39" fmla="*/ 760003 w 5426208"/>
              <a:gd name="connsiteY39" fmla="*/ 4187465 h 6199726"/>
              <a:gd name="connsiteX40" fmla="*/ 260382 w 5426208"/>
              <a:gd name="connsiteY40" fmla="*/ 3291919 h 6199726"/>
              <a:gd name="connsiteX41" fmla="*/ 5859 w 5426208"/>
              <a:gd name="connsiteY41" fmla="*/ 2924273 h 6199726"/>
              <a:gd name="connsiteX42" fmla="*/ 109554 w 5426208"/>
              <a:gd name="connsiteY42" fmla="*/ 3518162 h 6199726"/>
              <a:gd name="connsiteX43" fmla="*/ 420638 w 5426208"/>
              <a:gd name="connsiteY43" fmla="*/ 4922756 h 6199726"/>
              <a:gd name="connsiteX44" fmla="*/ 910832 w 5426208"/>
              <a:gd name="connsiteY44" fmla="*/ 5544925 h 6199726"/>
              <a:gd name="connsiteX45" fmla="*/ 1523574 w 5426208"/>
              <a:gd name="connsiteY45" fmla="*/ 5761741 h 6199726"/>
              <a:gd name="connsiteX46" fmla="*/ 2336968 w 5426208"/>
              <a:gd name="connsiteY46" fmla="*/ 5729895 h 6199726"/>
              <a:gd name="connsiteX47" fmla="*/ 3483886 w 5426208"/>
              <a:gd name="connsiteY47" fmla="*/ 5540090 h 6199726"/>
              <a:gd name="connsiteX48" fmla="*/ 3704096 w 5426208"/>
              <a:gd name="connsiteY48" fmla="*/ 5581363 h 6199726"/>
              <a:gd name="connsiteX49" fmla="*/ 3506134 w 5426208"/>
              <a:gd name="connsiteY49" fmla="*/ 6199726 h 6199726"/>
              <a:gd name="connsiteX0" fmla="*/ 4469964 w 5426208"/>
              <a:gd name="connsiteY0" fmla="*/ 6067991 h 6199726"/>
              <a:gd name="connsiteX1" fmla="*/ 4204745 w 5426208"/>
              <a:gd name="connsiteY1" fmla="*/ 5516795 h 6199726"/>
              <a:gd name="connsiteX2" fmla="*/ 4281733 w 5426208"/>
              <a:gd name="connsiteY2" fmla="*/ 5237444 h 6199726"/>
              <a:gd name="connsiteX3" fmla="*/ 4631881 w 5426208"/>
              <a:gd name="connsiteY3" fmla="*/ 4847191 h 6199726"/>
              <a:gd name="connsiteX4" fmla="*/ 5058626 w 5426208"/>
              <a:gd name="connsiteY4" fmla="*/ 3800966 h 6199726"/>
              <a:gd name="connsiteX5" fmla="*/ 5416844 w 5426208"/>
              <a:gd name="connsiteY5" fmla="*/ 2735737 h 6199726"/>
              <a:gd name="connsiteX6" fmla="*/ 5253752 w 5426208"/>
              <a:gd name="connsiteY6" fmla="*/ 2747937 h 6199726"/>
              <a:gd name="connsiteX7" fmla="*/ 4553133 w 5426208"/>
              <a:gd name="connsiteY7" fmla="*/ 3267454 h 6199726"/>
              <a:gd name="connsiteX8" fmla="*/ 3745005 w 5426208"/>
              <a:gd name="connsiteY8" fmla="*/ 4101278 h 6199726"/>
              <a:gd name="connsiteX9" fmla="*/ 3798859 w 5426208"/>
              <a:gd name="connsiteY9" fmla="*/ 3549606 h 6199726"/>
              <a:gd name="connsiteX10" fmla="*/ 4150946 w 5426208"/>
              <a:gd name="connsiteY10" fmla="*/ 2009873 h 6199726"/>
              <a:gd name="connsiteX11" fmla="*/ 4285628 w 5426208"/>
              <a:gd name="connsiteY11" fmla="*/ 1302863 h 6199726"/>
              <a:gd name="connsiteX12" fmla="*/ 4313908 w 5426208"/>
              <a:gd name="connsiteY12" fmla="*/ 963498 h 6199726"/>
              <a:gd name="connsiteX13" fmla="*/ 4049958 w 5426208"/>
              <a:gd name="connsiteY13" fmla="*/ 1199168 h 6199726"/>
              <a:gd name="connsiteX14" fmla="*/ 3569191 w 5426208"/>
              <a:gd name="connsiteY14" fmla="*/ 1840191 h 6199726"/>
              <a:gd name="connsiteX15" fmla="*/ 3408935 w 5426208"/>
              <a:gd name="connsiteY15" fmla="*/ 2349238 h 6199726"/>
              <a:gd name="connsiteX16" fmla="*/ 3355734 w 5426208"/>
              <a:gd name="connsiteY16" fmla="*/ 3467538 h 6199726"/>
              <a:gd name="connsiteX17" fmla="*/ 3292845 w 5426208"/>
              <a:gd name="connsiteY17" fmla="*/ 4093197 h 6199726"/>
              <a:gd name="connsiteX18" fmla="*/ 3192806 w 5426208"/>
              <a:gd name="connsiteY18" fmla="*/ 3842803 h 6199726"/>
              <a:gd name="connsiteX19" fmla="*/ 3006290 w 5426208"/>
              <a:gd name="connsiteY19" fmla="*/ 2973071 h 6199726"/>
              <a:gd name="connsiteX20" fmla="*/ 2428547 w 5426208"/>
              <a:gd name="connsiteY20" fmla="*/ 1604521 h 6199726"/>
              <a:gd name="connsiteX21" fmla="*/ 2042048 w 5426208"/>
              <a:gd name="connsiteY21" fmla="*/ 680694 h 6199726"/>
              <a:gd name="connsiteX22" fmla="*/ 1976061 w 5426208"/>
              <a:gd name="connsiteY22" fmla="*/ 237634 h 6199726"/>
              <a:gd name="connsiteX23" fmla="*/ 1853512 w 5426208"/>
              <a:gd name="connsiteY23" fmla="*/ 1964 h 6199726"/>
              <a:gd name="connsiteX24" fmla="*/ 1674403 w 5426208"/>
              <a:gd name="connsiteY24" fmla="*/ 360183 h 6199726"/>
              <a:gd name="connsiteX25" fmla="*/ 1504721 w 5426208"/>
              <a:gd name="connsiteY25" fmla="*/ 1415985 h 6199726"/>
              <a:gd name="connsiteX26" fmla="*/ 1919500 w 5426208"/>
              <a:gd name="connsiteY26" fmla="*/ 2745164 h 6199726"/>
              <a:gd name="connsiteX27" fmla="*/ 2525505 w 5426208"/>
              <a:gd name="connsiteY27" fmla="*/ 3885807 h 6199726"/>
              <a:gd name="connsiteX28" fmla="*/ 2343706 w 5426208"/>
              <a:gd name="connsiteY28" fmla="*/ 3734978 h 6199726"/>
              <a:gd name="connsiteX29" fmla="*/ 1259624 w 5426208"/>
              <a:gd name="connsiteY29" fmla="*/ 2566055 h 6199726"/>
              <a:gd name="connsiteX30" fmla="*/ 760003 w 5426208"/>
              <a:gd name="connsiteY30" fmla="*/ 2019300 h 6199726"/>
              <a:gd name="connsiteX31" fmla="*/ 213248 w 5426208"/>
              <a:gd name="connsiteY31" fmla="*/ 1510253 h 6199726"/>
              <a:gd name="connsiteX32" fmla="*/ 213248 w 5426208"/>
              <a:gd name="connsiteY32" fmla="*/ 1642228 h 6199726"/>
              <a:gd name="connsiteX33" fmla="*/ 694015 w 5426208"/>
              <a:gd name="connsiteY33" fmla="*/ 2980834 h 6199726"/>
              <a:gd name="connsiteX34" fmla="*/ 1287904 w 5426208"/>
              <a:gd name="connsiteY34" fmla="*/ 4102624 h 6199726"/>
              <a:gd name="connsiteX35" fmla="*/ 2042048 w 5426208"/>
              <a:gd name="connsiteY35" fmla="*/ 4715366 h 6199726"/>
              <a:gd name="connsiteX36" fmla="*/ 2771689 w 5426208"/>
              <a:gd name="connsiteY36" fmla="*/ 5012089 h 6199726"/>
              <a:gd name="connsiteX37" fmla="*/ 2315426 w 5426208"/>
              <a:gd name="connsiteY37" fmla="*/ 5092438 h 6199726"/>
              <a:gd name="connsiteX38" fmla="*/ 1495294 w 5426208"/>
              <a:gd name="connsiteY38" fmla="*/ 4922756 h 6199726"/>
              <a:gd name="connsiteX39" fmla="*/ 760003 w 5426208"/>
              <a:gd name="connsiteY39" fmla="*/ 4187465 h 6199726"/>
              <a:gd name="connsiteX40" fmla="*/ 260382 w 5426208"/>
              <a:gd name="connsiteY40" fmla="*/ 3291919 h 6199726"/>
              <a:gd name="connsiteX41" fmla="*/ 5859 w 5426208"/>
              <a:gd name="connsiteY41" fmla="*/ 2924273 h 6199726"/>
              <a:gd name="connsiteX42" fmla="*/ 109554 w 5426208"/>
              <a:gd name="connsiteY42" fmla="*/ 3518162 h 6199726"/>
              <a:gd name="connsiteX43" fmla="*/ 420638 w 5426208"/>
              <a:gd name="connsiteY43" fmla="*/ 4922756 h 6199726"/>
              <a:gd name="connsiteX44" fmla="*/ 910832 w 5426208"/>
              <a:gd name="connsiteY44" fmla="*/ 5544925 h 6199726"/>
              <a:gd name="connsiteX45" fmla="*/ 1523574 w 5426208"/>
              <a:gd name="connsiteY45" fmla="*/ 5761741 h 6199726"/>
              <a:gd name="connsiteX46" fmla="*/ 2336968 w 5426208"/>
              <a:gd name="connsiteY46" fmla="*/ 5729895 h 6199726"/>
              <a:gd name="connsiteX47" fmla="*/ 3483886 w 5426208"/>
              <a:gd name="connsiteY47" fmla="*/ 5540090 h 6199726"/>
              <a:gd name="connsiteX48" fmla="*/ 3704096 w 5426208"/>
              <a:gd name="connsiteY48" fmla="*/ 5581363 h 6199726"/>
              <a:gd name="connsiteX49" fmla="*/ 3506134 w 5426208"/>
              <a:gd name="connsiteY49" fmla="*/ 6199726 h 6199726"/>
              <a:gd name="connsiteX0" fmla="*/ 4469964 w 5426208"/>
              <a:gd name="connsiteY0" fmla="*/ 6067991 h 6199726"/>
              <a:gd name="connsiteX1" fmla="*/ 4204745 w 5426208"/>
              <a:gd name="connsiteY1" fmla="*/ 5516795 h 6199726"/>
              <a:gd name="connsiteX2" fmla="*/ 4281733 w 5426208"/>
              <a:gd name="connsiteY2" fmla="*/ 5237444 h 6199726"/>
              <a:gd name="connsiteX3" fmla="*/ 4631881 w 5426208"/>
              <a:gd name="connsiteY3" fmla="*/ 4847191 h 6199726"/>
              <a:gd name="connsiteX4" fmla="*/ 5058626 w 5426208"/>
              <a:gd name="connsiteY4" fmla="*/ 3800966 h 6199726"/>
              <a:gd name="connsiteX5" fmla="*/ 5416844 w 5426208"/>
              <a:gd name="connsiteY5" fmla="*/ 2735737 h 6199726"/>
              <a:gd name="connsiteX6" fmla="*/ 5253752 w 5426208"/>
              <a:gd name="connsiteY6" fmla="*/ 2747937 h 6199726"/>
              <a:gd name="connsiteX7" fmla="*/ 4553133 w 5426208"/>
              <a:gd name="connsiteY7" fmla="*/ 3267454 h 6199726"/>
              <a:gd name="connsiteX8" fmla="*/ 3745005 w 5426208"/>
              <a:gd name="connsiteY8" fmla="*/ 4101278 h 6199726"/>
              <a:gd name="connsiteX9" fmla="*/ 3798859 w 5426208"/>
              <a:gd name="connsiteY9" fmla="*/ 3549606 h 6199726"/>
              <a:gd name="connsiteX10" fmla="*/ 4150946 w 5426208"/>
              <a:gd name="connsiteY10" fmla="*/ 2009873 h 6199726"/>
              <a:gd name="connsiteX11" fmla="*/ 4285628 w 5426208"/>
              <a:gd name="connsiteY11" fmla="*/ 1302863 h 6199726"/>
              <a:gd name="connsiteX12" fmla="*/ 4313908 w 5426208"/>
              <a:gd name="connsiteY12" fmla="*/ 963498 h 6199726"/>
              <a:gd name="connsiteX13" fmla="*/ 4049958 w 5426208"/>
              <a:gd name="connsiteY13" fmla="*/ 1199168 h 6199726"/>
              <a:gd name="connsiteX14" fmla="*/ 3569191 w 5426208"/>
              <a:gd name="connsiteY14" fmla="*/ 1840191 h 6199726"/>
              <a:gd name="connsiteX15" fmla="*/ 3408935 w 5426208"/>
              <a:gd name="connsiteY15" fmla="*/ 2349238 h 6199726"/>
              <a:gd name="connsiteX16" fmla="*/ 3355734 w 5426208"/>
              <a:gd name="connsiteY16" fmla="*/ 3467538 h 6199726"/>
              <a:gd name="connsiteX17" fmla="*/ 3292845 w 5426208"/>
              <a:gd name="connsiteY17" fmla="*/ 4093197 h 6199726"/>
              <a:gd name="connsiteX18" fmla="*/ 3192806 w 5426208"/>
              <a:gd name="connsiteY18" fmla="*/ 3842803 h 6199726"/>
              <a:gd name="connsiteX19" fmla="*/ 3006290 w 5426208"/>
              <a:gd name="connsiteY19" fmla="*/ 2973071 h 6199726"/>
              <a:gd name="connsiteX20" fmla="*/ 2428547 w 5426208"/>
              <a:gd name="connsiteY20" fmla="*/ 1604521 h 6199726"/>
              <a:gd name="connsiteX21" fmla="*/ 2042048 w 5426208"/>
              <a:gd name="connsiteY21" fmla="*/ 680694 h 6199726"/>
              <a:gd name="connsiteX22" fmla="*/ 1976061 w 5426208"/>
              <a:gd name="connsiteY22" fmla="*/ 237634 h 6199726"/>
              <a:gd name="connsiteX23" fmla="*/ 1853512 w 5426208"/>
              <a:gd name="connsiteY23" fmla="*/ 1964 h 6199726"/>
              <a:gd name="connsiteX24" fmla="*/ 1674403 w 5426208"/>
              <a:gd name="connsiteY24" fmla="*/ 360183 h 6199726"/>
              <a:gd name="connsiteX25" fmla="*/ 1504721 w 5426208"/>
              <a:gd name="connsiteY25" fmla="*/ 1415985 h 6199726"/>
              <a:gd name="connsiteX26" fmla="*/ 1919500 w 5426208"/>
              <a:gd name="connsiteY26" fmla="*/ 2745164 h 6199726"/>
              <a:gd name="connsiteX27" fmla="*/ 2525505 w 5426208"/>
              <a:gd name="connsiteY27" fmla="*/ 3885807 h 6199726"/>
              <a:gd name="connsiteX28" fmla="*/ 2343706 w 5426208"/>
              <a:gd name="connsiteY28" fmla="*/ 3734978 h 6199726"/>
              <a:gd name="connsiteX29" fmla="*/ 1259624 w 5426208"/>
              <a:gd name="connsiteY29" fmla="*/ 2566055 h 6199726"/>
              <a:gd name="connsiteX30" fmla="*/ 760003 w 5426208"/>
              <a:gd name="connsiteY30" fmla="*/ 2019300 h 6199726"/>
              <a:gd name="connsiteX31" fmla="*/ 213248 w 5426208"/>
              <a:gd name="connsiteY31" fmla="*/ 1510253 h 6199726"/>
              <a:gd name="connsiteX32" fmla="*/ 213248 w 5426208"/>
              <a:gd name="connsiteY32" fmla="*/ 1642228 h 6199726"/>
              <a:gd name="connsiteX33" fmla="*/ 694015 w 5426208"/>
              <a:gd name="connsiteY33" fmla="*/ 2980834 h 6199726"/>
              <a:gd name="connsiteX34" fmla="*/ 1287904 w 5426208"/>
              <a:gd name="connsiteY34" fmla="*/ 4102624 h 6199726"/>
              <a:gd name="connsiteX35" fmla="*/ 2042048 w 5426208"/>
              <a:gd name="connsiteY35" fmla="*/ 4715366 h 6199726"/>
              <a:gd name="connsiteX36" fmla="*/ 2771689 w 5426208"/>
              <a:gd name="connsiteY36" fmla="*/ 5012089 h 6199726"/>
              <a:gd name="connsiteX37" fmla="*/ 2258473 w 5426208"/>
              <a:gd name="connsiteY37" fmla="*/ 5048142 h 6199726"/>
              <a:gd name="connsiteX38" fmla="*/ 1495294 w 5426208"/>
              <a:gd name="connsiteY38" fmla="*/ 4922756 h 6199726"/>
              <a:gd name="connsiteX39" fmla="*/ 760003 w 5426208"/>
              <a:gd name="connsiteY39" fmla="*/ 4187465 h 6199726"/>
              <a:gd name="connsiteX40" fmla="*/ 260382 w 5426208"/>
              <a:gd name="connsiteY40" fmla="*/ 3291919 h 6199726"/>
              <a:gd name="connsiteX41" fmla="*/ 5859 w 5426208"/>
              <a:gd name="connsiteY41" fmla="*/ 2924273 h 6199726"/>
              <a:gd name="connsiteX42" fmla="*/ 109554 w 5426208"/>
              <a:gd name="connsiteY42" fmla="*/ 3518162 h 6199726"/>
              <a:gd name="connsiteX43" fmla="*/ 420638 w 5426208"/>
              <a:gd name="connsiteY43" fmla="*/ 4922756 h 6199726"/>
              <a:gd name="connsiteX44" fmla="*/ 910832 w 5426208"/>
              <a:gd name="connsiteY44" fmla="*/ 5544925 h 6199726"/>
              <a:gd name="connsiteX45" fmla="*/ 1523574 w 5426208"/>
              <a:gd name="connsiteY45" fmla="*/ 5761741 h 6199726"/>
              <a:gd name="connsiteX46" fmla="*/ 2336968 w 5426208"/>
              <a:gd name="connsiteY46" fmla="*/ 5729895 h 6199726"/>
              <a:gd name="connsiteX47" fmla="*/ 3483886 w 5426208"/>
              <a:gd name="connsiteY47" fmla="*/ 5540090 h 6199726"/>
              <a:gd name="connsiteX48" fmla="*/ 3704096 w 5426208"/>
              <a:gd name="connsiteY48" fmla="*/ 5581363 h 6199726"/>
              <a:gd name="connsiteX49" fmla="*/ 3506134 w 5426208"/>
              <a:gd name="connsiteY49" fmla="*/ 6199726 h 6199726"/>
              <a:gd name="connsiteX0" fmla="*/ 4469964 w 5426208"/>
              <a:gd name="connsiteY0" fmla="*/ 6067991 h 6199726"/>
              <a:gd name="connsiteX1" fmla="*/ 4204745 w 5426208"/>
              <a:gd name="connsiteY1" fmla="*/ 5516795 h 6199726"/>
              <a:gd name="connsiteX2" fmla="*/ 4281733 w 5426208"/>
              <a:gd name="connsiteY2" fmla="*/ 5237444 h 6199726"/>
              <a:gd name="connsiteX3" fmla="*/ 4631881 w 5426208"/>
              <a:gd name="connsiteY3" fmla="*/ 4847191 h 6199726"/>
              <a:gd name="connsiteX4" fmla="*/ 5058626 w 5426208"/>
              <a:gd name="connsiteY4" fmla="*/ 3800966 h 6199726"/>
              <a:gd name="connsiteX5" fmla="*/ 5416844 w 5426208"/>
              <a:gd name="connsiteY5" fmla="*/ 2735737 h 6199726"/>
              <a:gd name="connsiteX6" fmla="*/ 5253752 w 5426208"/>
              <a:gd name="connsiteY6" fmla="*/ 2747937 h 6199726"/>
              <a:gd name="connsiteX7" fmla="*/ 4553133 w 5426208"/>
              <a:gd name="connsiteY7" fmla="*/ 3267454 h 6199726"/>
              <a:gd name="connsiteX8" fmla="*/ 3745005 w 5426208"/>
              <a:gd name="connsiteY8" fmla="*/ 4101278 h 6199726"/>
              <a:gd name="connsiteX9" fmla="*/ 3798859 w 5426208"/>
              <a:gd name="connsiteY9" fmla="*/ 3549606 h 6199726"/>
              <a:gd name="connsiteX10" fmla="*/ 4150946 w 5426208"/>
              <a:gd name="connsiteY10" fmla="*/ 2009873 h 6199726"/>
              <a:gd name="connsiteX11" fmla="*/ 4285628 w 5426208"/>
              <a:gd name="connsiteY11" fmla="*/ 1302863 h 6199726"/>
              <a:gd name="connsiteX12" fmla="*/ 4313908 w 5426208"/>
              <a:gd name="connsiteY12" fmla="*/ 963498 h 6199726"/>
              <a:gd name="connsiteX13" fmla="*/ 4049958 w 5426208"/>
              <a:gd name="connsiteY13" fmla="*/ 1199168 h 6199726"/>
              <a:gd name="connsiteX14" fmla="*/ 3569191 w 5426208"/>
              <a:gd name="connsiteY14" fmla="*/ 1840191 h 6199726"/>
              <a:gd name="connsiteX15" fmla="*/ 3408935 w 5426208"/>
              <a:gd name="connsiteY15" fmla="*/ 2349238 h 6199726"/>
              <a:gd name="connsiteX16" fmla="*/ 3355734 w 5426208"/>
              <a:gd name="connsiteY16" fmla="*/ 3467538 h 6199726"/>
              <a:gd name="connsiteX17" fmla="*/ 3292845 w 5426208"/>
              <a:gd name="connsiteY17" fmla="*/ 4093197 h 6199726"/>
              <a:gd name="connsiteX18" fmla="*/ 3192806 w 5426208"/>
              <a:gd name="connsiteY18" fmla="*/ 3842803 h 6199726"/>
              <a:gd name="connsiteX19" fmla="*/ 3006290 w 5426208"/>
              <a:gd name="connsiteY19" fmla="*/ 2973071 h 6199726"/>
              <a:gd name="connsiteX20" fmla="*/ 2428547 w 5426208"/>
              <a:gd name="connsiteY20" fmla="*/ 1604521 h 6199726"/>
              <a:gd name="connsiteX21" fmla="*/ 2042048 w 5426208"/>
              <a:gd name="connsiteY21" fmla="*/ 680694 h 6199726"/>
              <a:gd name="connsiteX22" fmla="*/ 1976061 w 5426208"/>
              <a:gd name="connsiteY22" fmla="*/ 237634 h 6199726"/>
              <a:gd name="connsiteX23" fmla="*/ 1853512 w 5426208"/>
              <a:gd name="connsiteY23" fmla="*/ 1964 h 6199726"/>
              <a:gd name="connsiteX24" fmla="*/ 1674403 w 5426208"/>
              <a:gd name="connsiteY24" fmla="*/ 360183 h 6199726"/>
              <a:gd name="connsiteX25" fmla="*/ 1504721 w 5426208"/>
              <a:gd name="connsiteY25" fmla="*/ 1415985 h 6199726"/>
              <a:gd name="connsiteX26" fmla="*/ 1919500 w 5426208"/>
              <a:gd name="connsiteY26" fmla="*/ 2745164 h 6199726"/>
              <a:gd name="connsiteX27" fmla="*/ 2525505 w 5426208"/>
              <a:gd name="connsiteY27" fmla="*/ 3885807 h 6199726"/>
              <a:gd name="connsiteX28" fmla="*/ 2343706 w 5426208"/>
              <a:gd name="connsiteY28" fmla="*/ 3734978 h 6199726"/>
              <a:gd name="connsiteX29" fmla="*/ 1259624 w 5426208"/>
              <a:gd name="connsiteY29" fmla="*/ 2566055 h 6199726"/>
              <a:gd name="connsiteX30" fmla="*/ 760003 w 5426208"/>
              <a:gd name="connsiteY30" fmla="*/ 2019300 h 6199726"/>
              <a:gd name="connsiteX31" fmla="*/ 213248 w 5426208"/>
              <a:gd name="connsiteY31" fmla="*/ 1510253 h 6199726"/>
              <a:gd name="connsiteX32" fmla="*/ 213248 w 5426208"/>
              <a:gd name="connsiteY32" fmla="*/ 1642228 h 6199726"/>
              <a:gd name="connsiteX33" fmla="*/ 694015 w 5426208"/>
              <a:gd name="connsiteY33" fmla="*/ 2980834 h 6199726"/>
              <a:gd name="connsiteX34" fmla="*/ 1287904 w 5426208"/>
              <a:gd name="connsiteY34" fmla="*/ 4102624 h 6199726"/>
              <a:gd name="connsiteX35" fmla="*/ 2042048 w 5426208"/>
              <a:gd name="connsiteY35" fmla="*/ 4715366 h 6199726"/>
              <a:gd name="connsiteX36" fmla="*/ 2771689 w 5426208"/>
              <a:gd name="connsiteY36" fmla="*/ 5012089 h 6199726"/>
              <a:gd name="connsiteX37" fmla="*/ 2258473 w 5426208"/>
              <a:gd name="connsiteY37" fmla="*/ 5048142 h 6199726"/>
              <a:gd name="connsiteX38" fmla="*/ 1485802 w 5426208"/>
              <a:gd name="connsiteY38" fmla="*/ 4878460 h 6199726"/>
              <a:gd name="connsiteX39" fmla="*/ 760003 w 5426208"/>
              <a:gd name="connsiteY39" fmla="*/ 4187465 h 6199726"/>
              <a:gd name="connsiteX40" fmla="*/ 260382 w 5426208"/>
              <a:gd name="connsiteY40" fmla="*/ 3291919 h 6199726"/>
              <a:gd name="connsiteX41" fmla="*/ 5859 w 5426208"/>
              <a:gd name="connsiteY41" fmla="*/ 2924273 h 6199726"/>
              <a:gd name="connsiteX42" fmla="*/ 109554 w 5426208"/>
              <a:gd name="connsiteY42" fmla="*/ 3518162 h 6199726"/>
              <a:gd name="connsiteX43" fmla="*/ 420638 w 5426208"/>
              <a:gd name="connsiteY43" fmla="*/ 4922756 h 6199726"/>
              <a:gd name="connsiteX44" fmla="*/ 910832 w 5426208"/>
              <a:gd name="connsiteY44" fmla="*/ 5544925 h 6199726"/>
              <a:gd name="connsiteX45" fmla="*/ 1523574 w 5426208"/>
              <a:gd name="connsiteY45" fmla="*/ 5761741 h 6199726"/>
              <a:gd name="connsiteX46" fmla="*/ 2336968 w 5426208"/>
              <a:gd name="connsiteY46" fmla="*/ 5729895 h 6199726"/>
              <a:gd name="connsiteX47" fmla="*/ 3483886 w 5426208"/>
              <a:gd name="connsiteY47" fmla="*/ 5540090 h 6199726"/>
              <a:gd name="connsiteX48" fmla="*/ 3704096 w 5426208"/>
              <a:gd name="connsiteY48" fmla="*/ 5581363 h 6199726"/>
              <a:gd name="connsiteX49" fmla="*/ 3506134 w 5426208"/>
              <a:gd name="connsiteY49" fmla="*/ 6199726 h 6199726"/>
              <a:gd name="connsiteX0" fmla="*/ 4469964 w 5426208"/>
              <a:gd name="connsiteY0" fmla="*/ 6067991 h 6199726"/>
              <a:gd name="connsiteX1" fmla="*/ 4204745 w 5426208"/>
              <a:gd name="connsiteY1" fmla="*/ 5516795 h 6199726"/>
              <a:gd name="connsiteX2" fmla="*/ 4281733 w 5426208"/>
              <a:gd name="connsiteY2" fmla="*/ 5237444 h 6199726"/>
              <a:gd name="connsiteX3" fmla="*/ 4631881 w 5426208"/>
              <a:gd name="connsiteY3" fmla="*/ 4847191 h 6199726"/>
              <a:gd name="connsiteX4" fmla="*/ 5058626 w 5426208"/>
              <a:gd name="connsiteY4" fmla="*/ 3800966 h 6199726"/>
              <a:gd name="connsiteX5" fmla="*/ 5416844 w 5426208"/>
              <a:gd name="connsiteY5" fmla="*/ 2735737 h 6199726"/>
              <a:gd name="connsiteX6" fmla="*/ 5253752 w 5426208"/>
              <a:gd name="connsiteY6" fmla="*/ 2747937 h 6199726"/>
              <a:gd name="connsiteX7" fmla="*/ 4553133 w 5426208"/>
              <a:gd name="connsiteY7" fmla="*/ 3267454 h 6199726"/>
              <a:gd name="connsiteX8" fmla="*/ 3920181 w 5426208"/>
              <a:gd name="connsiteY8" fmla="*/ 4277967 h 6199726"/>
              <a:gd name="connsiteX9" fmla="*/ 3798859 w 5426208"/>
              <a:gd name="connsiteY9" fmla="*/ 3549606 h 6199726"/>
              <a:gd name="connsiteX10" fmla="*/ 4150946 w 5426208"/>
              <a:gd name="connsiteY10" fmla="*/ 2009873 h 6199726"/>
              <a:gd name="connsiteX11" fmla="*/ 4285628 w 5426208"/>
              <a:gd name="connsiteY11" fmla="*/ 1302863 h 6199726"/>
              <a:gd name="connsiteX12" fmla="*/ 4313908 w 5426208"/>
              <a:gd name="connsiteY12" fmla="*/ 963498 h 6199726"/>
              <a:gd name="connsiteX13" fmla="*/ 4049958 w 5426208"/>
              <a:gd name="connsiteY13" fmla="*/ 1199168 h 6199726"/>
              <a:gd name="connsiteX14" fmla="*/ 3569191 w 5426208"/>
              <a:gd name="connsiteY14" fmla="*/ 1840191 h 6199726"/>
              <a:gd name="connsiteX15" fmla="*/ 3408935 w 5426208"/>
              <a:gd name="connsiteY15" fmla="*/ 2349238 h 6199726"/>
              <a:gd name="connsiteX16" fmla="*/ 3355734 w 5426208"/>
              <a:gd name="connsiteY16" fmla="*/ 3467538 h 6199726"/>
              <a:gd name="connsiteX17" fmla="*/ 3292845 w 5426208"/>
              <a:gd name="connsiteY17" fmla="*/ 4093197 h 6199726"/>
              <a:gd name="connsiteX18" fmla="*/ 3192806 w 5426208"/>
              <a:gd name="connsiteY18" fmla="*/ 3842803 h 6199726"/>
              <a:gd name="connsiteX19" fmla="*/ 3006290 w 5426208"/>
              <a:gd name="connsiteY19" fmla="*/ 2973071 h 6199726"/>
              <a:gd name="connsiteX20" fmla="*/ 2428547 w 5426208"/>
              <a:gd name="connsiteY20" fmla="*/ 1604521 h 6199726"/>
              <a:gd name="connsiteX21" fmla="*/ 2042048 w 5426208"/>
              <a:gd name="connsiteY21" fmla="*/ 680694 h 6199726"/>
              <a:gd name="connsiteX22" fmla="*/ 1976061 w 5426208"/>
              <a:gd name="connsiteY22" fmla="*/ 237634 h 6199726"/>
              <a:gd name="connsiteX23" fmla="*/ 1853512 w 5426208"/>
              <a:gd name="connsiteY23" fmla="*/ 1964 h 6199726"/>
              <a:gd name="connsiteX24" fmla="*/ 1674403 w 5426208"/>
              <a:gd name="connsiteY24" fmla="*/ 360183 h 6199726"/>
              <a:gd name="connsiteX25" fmla="*/ 1504721 w 5426208"/>
              <a:gd name="connsiteY25" fmla="*/ 1415985 h 6199726"/>
              <a:gd name="connsiteX26" fmla="*/ 1919500 w 5426208"/>
              <a:gd name="connsiteY26" fmla="*/ 2745164 h 6199726"/>
              <a:gd name="connsiteX27" fmla="*/ 2525505 w 5426208"/>
              <a:gd name="connsiteY27" fmla="*/ 3885807 h 6199726"/>
              <a:gd name="connsiteX28" fmla="*/ 2343706 w 5426208"/>
              <a:gd name="connsiteY28" fmla="*/ 3734978 h 6199726"/>
              <a:gd name="connsiteX29" fmla="*/ 1259624 w 5426208"/>
              <a:gd name="connsiteY29" fmla="*/ 2566055 h 6199726"/>
              <a:gd name="connsiteX30" fmla="*/ 760003 w 5426208"/>
              <a:gd name="connsiteY30" fmla="*/ 2019300 h 6199726"/>
              <a:gd name="connsiteX31" fmla="*/ 213248 w 5426208"/>
              <a:gd name="connsiteY31" fmla="*/ 1510253 h 6199726"/>
              <a:gd name="connsiteX32" fmla="*/ 213248 w 5426208"/>
              <a:gd name="connsiteY32" fmla="*/ 1642228 h 6199726"/>
              <a:gd name="connsiteX33" fmla="*/ 694015 w 5426208"/>
              <a:gd name="connsiteY33" fmla="*/ 2980834 h 6199726"/>
              <a:gd name="connsiteX34" fmla="*/ 1287904 w 5426208"/>
              <a:gd name="connsiteY34" fmla="*/ 4102624 h 6199726"/>
              <a:gd name="connsiteX35" fmla="*/ 2042048 w 5426208"/>
              <a:gd name="connsiteY35" fmla="*/ 4715366 h 6199726"/>
              <a:gd name="connsiteX36" fmla="*/ 2771689 w 5426208"/>
              <a:gd name="connsiteY36" fmla="*/ 5012089 h 6199726"/>
              <a:gd name="connsiteX37" fmla="*/ 2258473 w 5426208"/>
              <a:gd name="connsiteY37" fmla="*/ 5048142 h 6199726"/>
              <a:gd name="connsiteX38" fmla="*/ 1485802 w 5426208"/>
              <a:gd name="connsiteY38" fmla="*/ 4878460 h 6199726"/>
              <a:gd name="connsiteX39" fmla="*/ 760003 w 5426208"/>
              <a:gd name="connsiteY39" fmla="*/ 4187465 h 6199726"/>
              <a:gd name="connsiteX40" fmla="*/ 260382 w 5426208"/>
              <a:gd name="connsiteY40" fmla="*/ 3291919 h 6199726"/>
              <a:gd name="connsiteX41" fmla="*/ 5859 w 5426208"/>
              <a:gd name="connsiteY41" fmla="*/ 2924273 h 6199726"/>
              <a:gd name="connsiteX42" fmla="*/ 109554 w 5426208"/>
              <a:gd name="connsiteY42" fmla="*/ 3518162 h 6199726"/>
              <a:gd name="connsiteX43" fmla="*/ 420638 w 5426208"/>
              <a:gd name="connsiteY43" fmla="*/ 4922756 h 6199726"/>
              <a:gd name="connsiteX44" fmla="*/ 910832 w 5426208"/>
              <a:gd name="connsiteY44" fmla="*/ 5544925 h 6199726"/>
              <a:gd name="connsiteX45" fmla="*/ 1523574 w 5426208"/>
              <a:gd name="connsiteY45" fmla="*/ 5761741 h 6199726"/>
              <a:gd name="connsiteX46" fmla="*/ 2336968 w 5426208"/>
              <a:gd name="connsiteY46" fmla="*/ 5729895 h 6199726"/>
              <a:gd name="connsiteX47" fmla="*/ 3483886 w 5426208"/>
              <a:gd name="connsiteY47" fmla="*/ 5540090 h 6199726"/>
              <a:gd name="connsiteX48" fmla="*/ 3704096 w 5426208"/>
              <a:gd name="connsiteY48" fmla="*/ 5581363 h 6199726"/>
              <a:gd name="connsiteX49" fmla="*/ 3506134 w 5426208"/>
              <a:gd name="connsiteY49" fmla="*/ 6199726 h 6199726"/>
              <a:gd name="connsiteX0" fmla="*/ 4469964 w 5426208"/>
              <a:gd name="connsiteY0" fmla="*/ 6067991 h 6199726"/>
              <a:gd name="connsiteX1" fmla="*/ 4204745 w 5426208"/>
              <a:gd name="connsiteY1" fmla="*/ 5516795 h 6199726"/>
              <a:gd name="connsiteX2" fmla="*/ 4281733 w 5426208"/>
              <a:gd name="connsiteY2" fmla="*/ 5237444 h 6199726"/>
              <a:gd name="connsiteX3" fmla="*/ 4631881 w 5426208"/>
              <a:gd name="connsiteY3" fmla="*/ 4847191 h 6199726"/>
              <a:gd name="connsiteX4" fmla="*/ 5058626 w 5426208"/>
              <a:gd name="connsiteY4" fmla="*/ 3800966 h 6199726"/>
              <a:gd name="connsiteX5" fmla="*/ 5416844 w 5426208"/>
              <a:gd name="connsiteY5" fmla="*/ 2735737 h 6199726"/>
              <a:gd name="connsiteX6" fmla="*/ 5253752 w 5426208"/>
              <a:gd name="connsiteY6" fmla="*/ 2747937 h 6199726"/>
              <a:gd name="connsiteX7" fmla="*/ 4553133 w 5426208"/>
              <a:gd name="connsiteY7" fmla="*/ 3267454 h 6199726"/>
              <a:gd name="connsiteX8" fmla="*/ 3920181 w 5426208"/>
              <a:gd name="connsiteY8" fmla="*/ 4277967 h 6199726"/>
              <a:gd name="connsiteX9" fmla="*/ 3798859 w 5426208"/>
              <a:gd name="connsiteY9" fmla="*/ 3549606 h 6199726"/>
              <a:gd name="connsiteX10" fmla="*/ 4150946 w 5426208"/>
              <a:gd name="connsiteY10" fmla="*/ 2009873 h 6199726"/>
              <a:gd name="connsiteX11" fmla="*/ 4285628 w 5426208"/>
              <a:gd name="connsiteY11" fmla="*/ 1302863 h 6199726"/>
              <a:gd name="connsiteX12" fmla="*/ 4313908 w 5426208"/>
              <a:gd name="connsiteY12" fmla="*/ 963498 h 6199726"/>
              <a:gd name="connsiteX13" fmla="*/ 4049958 w 5426208"/>
              <a:gd name="connsiteY13" fmla="*/ 1199168 h 6199726"/>
              <a:gd name="connsiteX14" fmla="*/ 3569191 w 5426208"/>
              <a:gd name="connsiteY14" fmla="*/ 1840191 h 6199726"/>
              <a:gd name="connsiteX15" fmla="*/ 3408935 w 5426208"/>
              <a:gd name="connsiteY15" fmla="*/ 2349238 h 6199726"/>
              <a:gd name="connsiteX16" fmla="*/ 3355734 w 5426208"/>
              <a:gd name="connsiteY16" fmla="*/ 3467538 h 6199726"/>
              <a:gd name="connsiteX17" fmla="*/ 3292845 w 5426208"/>
              <a:gd name="connsiteY17" fmla="*/ 4093197 h 6199726"/>
              <a:gd name="connsiteX18" fmla="*/ 3192806 w 5426208"/>
              <a:gd name="connsiteY18" fmla="*/ 3842803 h 6199726"/>
              <a:gd name="connsiteX19" fmla="*/ 3006290 w 5426208"/>
              <a:gd name="connsiteY19" fmla="*/ 2973071 h 6199726"/>
              <a:gd name="connsiteX20" fmla="*/ 2428547 w 5426208"/>
              <a:gd name="connsiteY20" fmla="*/ 1604521 h 6199726"/>
              <a:gd name="connsiteX21" fmla="*/ 2042048 w 5426208"/>
              <a:gd name="connsiteY21" fmla="*/ 680694 h 6199726"/>
              <a:gd name="connsiteX22" fmla="*/ 1976061 w 5426208"/>
              <a:gd name="connsiteY22" fmla="*/ 237634 h 6199726"/>
              <a:gd name="connsiteX23" fmla="*/ 1853512 w 5426208"/>
              <a:gd name="connsiteY23" fmla="*/ 1964 h 6199726"/>
              <a:gd name="connsiteX24" fmla="*/ 1674403 w 5426208"/>
              <a:gd name="connsiteY24" fmla="*/ 360183 h 6199726"/>
              <a:gd name="connsiteX25" fmla="*/ 1504721 w 5426208"/>
              <a:gd name="connsiteY25" fmla="*/ 1415985 h 6199726"/>
              <a:gd name="connsiteX26" fmla="*/ 1919500 w 5426208"/>
              <a:gd name="connsiteY26" fmla="*/ 2745164 h 6199726"/>
              <a:gd name="connsiteX27" fmla="*/ 2525505 w 5426208"/>
              <a:gd name="connsiteY27" fmla="*/ 3885807 h 6199726"/>
              <a:gd name="connsiteX28" fmla="*/ 2343706 w 5426208"/>
              <a:gd name="connsiteY28" fmla="*/ 3734978 h 6199726"/>
              <a:gd name="connsiteX29" fmla="*/ 1259624 w 5426208"/>
              <a:gd name="connsiteY29" fmla="*/ 2566055 h 6199726"/>
              <a:gd name="connsiteX30" fmla="*/ 760003 w 5426208"/>
              <a:gd name="connsiteY30" fmla="*/ 2019300 h 6199726"/>
              <a:gd name="connsiteX31" fmla="*/ 213248 w 5426208"/>
              <a:gd name="connsiteY31" fmla="*/ 1510253 h 6199726"/>
              <a:gd name="connsiteX32" fmla="*/ 213248 w 5426208"/>
              <a:gd name="connsiteY32" fmla="*/ 1642228 h 6199726"/>
              <a:gd name="connsiteX33" fmla="*/ 694015 w 5426208"/>
              <a:gd name="connsiteY33" fmla="*/ 2980834 h 6199726"/>
              <a:gd name="connsiteX34" fmla="*/ 1287904 w 5426208"/>
              <a:gd name="connsiteY34" fmla="*/ 4102624 h 6199726"/>
              <a:gd name="connsiteX35" fmla="*/ 2042048 w 5426208"/>
              <a:gd name="connsiteY35" fmla="*/ 4715366 h 6199726"/>
              <a:gd name="connsiteX36" fmla="*/ 2771689 w 5426208"/>
              <a:gd name="connsiteY36" fmla="*/ 5012089 h 6199726"/>
              <a:gd name="connsiteX37" fmla="*/ 2258473 w 5426208"/>
              <a:gd name="connsiteY37" fmla="*/ 5048142 h 6199726"/>
              <a:gd name="connsiteX38" fmla="*/ 1485802 w 5426208"/>
              <a:gd name="connsiteY38" fmla="*/ 4878460 h 6199726"/>
              <a:gd name="connsiteX39" fmla="*/ 760003 w 5426208"/>
              <a:gd name="connsiteY39" fmla="*/ 4187465 h 6199726"/>
              <a:gd name="connsiteX40" fmla="*/ 260382 w 5426208"/>
              <a:gd name="connsiteY40" fmla="*/ 3291919 h 6199726"/>
              <a:gd name="connsiteX41" fmla="*/ 5859 w 5426208"/>
              <a:gd name="connsiteY41" fmla="*/ 2924273 h 6199726"/>
              <a:gd name="connsiteX42" fmla="*/ 109554 w 5426208"/>
              <a:gd name="connsiteY42" fmla="*/ 3518162 h 6199726"/>
              <a:gd name="connsiteX43" fmla="*/ 420638 w 5426208"/>
              <a:gd name="connsiteY43" fmla="*/ 4922756 h 6199726"/>
              <a:gd name="connsiteX44" fmla="*/ 910832 w 5426208"/>
              <a:gd name="connsiteY44" fmla="*/ 5544925 h 6199726"/>
              <a:gd name="connsiteX45" fmla="*/ 1523574 w 5426208"/>
              <a:gd name="connsiteY45" fmla="*/ 5761741 h 6199726"/>
              <a:gd name="connsiteX46" fmla="*/ 2336968 w 5426208"/>
              <a:gd name="connsiteY46" fmla="*/ 5729895 h 6199726"/>
              <a:gd name="connsiteX47" fmla="*/ 3483886 w 5426208"/>
              <a:gd name="connsiteY47" fmla="*/ 5540090 h 6199726"/>
              <a:gd name="connsiteX48" fmla="*/ 3704096 w 5426208"/>
              <a:gd name="connsiteY48" fmla="*/ 5581363 h 6199726"/>
              <a:gd name="connsiteX49" fmla="*/ 3506134 w 5426208"/>
              <a:gd name="connsiteY49" fmla="*/ 6199726 h 6199726"/>
              <a:gd name="connsiteX0" fmla="*/ 4469964 w 5426208"/>
              <a:gd name="connsiteY0" fmla="*/ 6067991 h 6199726"/>
              <a:gd name="connsiteX1" fmla="*/ 4204745 w 5426208"/>
              <a:gd name="connsiteY1" fmla="*/ 5516795 h 6199726"/>
              <a:gd name="connsiteX2" fmla="*/ 4281733 w 5426208"/>
              <a:gd name="connsiteY2" fmla="*/ 5237444 h 6199726"/>
              <a:gd name="connsiteX3" fmla="*/ 4631881 w 5426208"/>
              <a:gd name="connsiteY3" fmla="*/ 4847191 h 6199726"/>
              <a:gd name="connsiteX4" fmla="*/ 5058626 w 5426208"/>
              <a:gd name="connsiteY4" fmla="*/ 3800966 h 6199726"/>
              <a:gd name="connsiteX5" fmla="*/ 5416844 w 5426208"/>
              <a:gd name="connsiteY5" fmla="*/ 2735737 h 6199726"/>
              <a:gd name="connsiteX6" fmla="*/ 5253752 w 5426208"/>
              <a:gd name="connsiteY6" fmla="*/ 2747937 h 6199726"/>
              <a:gd name="connsiteX7" fmla="*/ 4553133 w 5426208"/>
              <a:gd name="connsiteY7" fmla="*/ 3267454 h 6199726"/>
              <a:gd name="connsiteX8" fmla="*/ 3920181 w 5426208"/>
              <a:gd name="connsiteY8" fmla="*/ 4277967 h 6199726"/>
              <a:gd name="connsiteX9" fmla="*/ 3798859 w 5426208"/>
              <a:gd name="connsiteY9" fmla="*/ 3549606 h 6199726"/>
              <a:gd name="connsiteX10" fmla="*/ 4150946 w 5426208"/>
              <a:gd name="connsiteY10" fmla="*/ 2009873 h 6199726"/>
              <a:gd name="connsiteX11" fmla="*/ 4285628 w 5426208"/>
              <a:gd name="connsiteY11" fmla="*/ 1302863 h 6199726"/>
              <a:gd name="connsiteX12" fmla="*/ 4313908 w 5426208"/>
              <a:gd name="connsiteY12" fmla="*/ 963498 h 6199726"/>
              <a:gd name="connsiteX13" fmla="*/ 4049958 w 5426208"/>
              <a:gd name="connsiteY13" fmla="*/ 1199168 h 6199726"/>
              <a:gd name="connsiteX14" fmla="*/ 3569191 w 5426208"/>
              <a:gd name="connsiteY14" fmla="*/ 1840191 h 6199726"/>
              <a:gd name="connsiteX15" fmla="*/ 3408935 w 5426208"/>
              <a:gd name="connsiteY15" fmla="*/ 2349238 h 6199726"/>
              <a:gd name="connsiteX16" fmla="*/ 3287203 w 5426208"/>
              <a:gd name="connsiteY16" fmla="*/ 3409262 h 6199726"/>
              <a:gd name="connsiteX17" fmla="*/ 3292845 w 5426208"/>
              <a:gd name="connsiteY17" fmla="*/ 4093197 h 6199726"/>
              <a:gd name="connsiteX18" fmla="*/ 3192806 w 5426208"/>
              <a:gd name="connsiteY18" fmla="*/ 3842803 h 6199726"/>
              <a:gd name="connsiteX19" fmla="*/ 3006290 w 5426208"/>
              <a:gd name="connsiteY19" fmla="*/ 2973071 h 6199726"/>
              <a:gd name="connsiteX20" fmla="*/ 2428547 w 5426208"/>
              <a:gd name="connsiteY20" fmla="*/ 1604521 h 6199726"/>
              <a:gd name="connsiteX21" fmla="*/ 2042048 w 5426208"/>
              <a:gd name="connsiteY21" fmla="*/ 680694 h 6199726"/>
              <a:gd name="connsiteX22" fmla="*/ 1976061 w 5426208"/>
              <a:gd name="connsiteY22" fmla="*/ 237634 h 6199726"/>
              <a:gd name="connsiteX23" fmla="*/ 1853512 w 5426208"/>
              <a:gd name="connsiteY23" fmla="*/ 1964 h 6199726"/>
              <a:gd name="connsiteX24" fmla="*/ 1674403 w 5426208"/>
              <a:gd name="connsiteY24" fmla="*/ 360183 h 6199726"/>
              <a:gd name="connsiteX25" fmla="*/ 1504721 w 5426208"/>
              <a:gd name="connsiteY25" fmla="*/ 1415985 h 6199726"/>
              <a:gd name="connsiteX26" fmla="*/ 1919500 w 5426208"/>
              <a:gd name="connsiteY26" fmla="*/ 2745164 h 6199726"/>
              <a:gd name="connsiteX27" fmla="*/ 2525505 w 5426208"/>
              <a:gd name="connsiteY27" fmla="*/ 3885807 h 6199726"/>
              <a:gd name="connsiteX28" fmla="*/ 2343706 w 5426208"/>
              <a:gd name="connsiteY28" fmla="*/ 3734978 h 6199726"/>
              <a:gd name="connsiteX29" fmla="*/ 1259624 w 5426208"/>
              <a:gd name="connsiteY29" fmla="*/ 2566055 h 6199726"/>
              <a:gd name="connsiteX30" fmla="*/ 760003 w 5426208"/>
              <a:gd name="connsiteY30" fmla="*/ 2019300 h 6199726"/>
              <a:gd name="connsiteX31" fmla="*/ 213248 w 5426208"/>
              <a:gd name="connsiteY31" fmla="*/ 1510253 h 6199726"/>
              <a:gd name="connsiteX32" fmla="*/ 213248 w 5426208"/>
              <a:gd name="connsiteY32" fmla="*/ 1642228 h 6199726"/>
              <a:gd name="connsiteX33" fmla="*/ 694015 w 5426208"/>
              <a:gd name="connsiteY33" fmla="*/ 2980834 h 6199726"/>
              <a:gd name="connsiteX34" fmla="*/ 1287904 w 5426208"/>
              <a:gd name="connsiteY34" fmla="*/ 4102624 h 6199726"/>
              <a:gd name="connsiteX35" fmla="*/ 2042048 w 5426208"/>
              <a:gd name="connsiteY35" fmla="*/ 4715366 h 6199726"/>
              <a:gd name="connsiteX36" fmla="*/ 2771689 w 5426208"/>
              <a:gd name="connsiteY36" fmla="*/ 5012089 h 6199726"/>
              <a:gd name="connsiteX37" fmla="*/ 2258473 w 5426208"/>
              <a:gd name="connsiteY37" fmla="*/ 5048142 h 6199726"/>
              <a:gd name="connsiteX38" fmla="*/ 1485802 w 5426208"/>
              <a:gd name="connsiteY38" fmla="*/ 4878460 h 6199726"/>
              <a:gd name="connsiteX39" fmla="*/ 760003 w 5426208"/>
              <a:gd name="connsiteY39" fmla="*/ 4187465 h 6199726"/>
              <a:gd name="connsiteX40" fmla="*/ 260382 w 5426208"/>
              <a:gd name="connsiteY40" fmla="*/ 3291919 h 6199726"/>
              <a:gd name="connsiteX41" fmla="*/ 5859 w 5426208"/>
              <a:gd name="connsiteY41" fmla="*/ 2924273 h 6199726"/>
              <a:gd name="connsiteX42" fmla="*/ 109554 w 5426208"/>
              <a:gd name="connsiteY42" fmla="*/ 3518162 h 6199726"/>
              <a:gd name="connsiteX43" fmla="*/ 420638 w 5426208"/>
              <a:gd name="connsiteY43" fmla="*/ 4922756 h 6199726"/>
              <a:gd name="connsiteX44" fmla="*/ 910832 w 5426208"/>
              <a:gd name="connsiteY44" fmla="*/ 5544925 h 6199726"/>
              <a:gd name="connsiteX45" fmla="*/ 1523574 w 5426208"/>
              <a:gd name="connsiteY45" fmla="*/ 5761741 h 6199726"/>
              <a:gd name="connsiteX46" fmla="*/ 2336968 w 5426208"/>
              <a:gd name="connsiteY46" fmla="*/ 5729895 h 6199726"/>
              <a:gd name="connsiteX47" fmla="*/ 3483886 w 5426208"/>
              <a:gd name="connsiteY47" fmla="*/ 5540090 h 6199726"/>
              <a:gd name="connsiteX48" fmla="*/ 3704096 w 5426208"/>
              <a:gd name="connsiteY48" fmla="*/ 5581363 h 6199726"/>
              <a:gd name="connsiteX49" fmla="*/ 3506134 w 5426208"/>
              <a:gd name="connsiteY49" fmla="*/ 6199726 h 6199726"/>
              <a:gd name="connsiteX0" fmla="*/ 4469964 w 5426208"/>
              <a:gd name="connsiteY0" fmla="*/ 6067991 h 6199726"/>
              <a:gd name="connsiteX1" fmla="*/ 4204745 w 5426208"/>
              <a:gd name="connsiteY1" fmla="*/ 5516795 h 6199726"/>
              <a:gd name="connsiteX2" fmla="*/ 4281733 w 5426208"/>
              <a:gd name="connsiteY2" fmla="*/ 5237444 h 6199726"/>
              <a:gd name="connsiteX3" fmla="*/ 4631881 w 5426208"/>
              <a:gd name="connsiteY3" fmla="*/ 4847191 h 6199726"/>
              <a:gd name="connsiteX4" fmla="*/ 5058626 w 5426208"/>
              <a:gd name="connsiteY4" fmla="*/ 3800966 h 6199726"/>
              <a:gd name="connsiteX5" fmla="*/ 5416844 w 5426208"/>
              <a:gd name="connsiteY5" fmla="*/ 2735737 h 6199726"/>
              <a:gd name="connsiteX6" fmla="*/ 5253752 w 5426208"/>
              <a:gd name="connsiteY6" fmla="*/ 2747937 h 6199726"/>
              <a:gd name="connsiteX7" fmla="*/ 4553133 w 5426208"/>
              <a:gd name="connsiteY7" fmla="*/ 3267454 h 6199726"/>
              <a:gd name="connsiteX8" fmla="*/ 3920181 w 5426208"/>
              <a:gd name="connsiteY8" fmla="*/ 4277967 h 6199726"/>
              <a:gd name="connsiteX9" fmla="*/ 3798859 w 5426208"/>
              <a:gd name="connsiteY9" fmla="*/ 3549606 h 6199726"/>
              <a:gd name="connsiteX10" fmla="*/ 4150946 w 5426208"/>
              <a:gd name="connsiteY10" fmla="*/ 2009873 h 6199726"/>
              <a:gd name="connsiteX11" fmla="*/ 4285628 w 5426208"/>
              <a:gd name="connsiteY11" fmla="*/ 1302863 h 6199726"/>
              <a:gd name="connsiteX12" fmla="*/ 4465260 w 5426208"/>
              <a:gd name="connsiteY12" fmla="*/ 875787 h 6199726"/>
              <a:gd name="connsiteX13" fmla="*/ 4049958 w 5426208"/>
              <a:gd name="connsiteY13" fmla="*/ 1199168 h 6199726"/>
              <a:gd name="connsiteX14" fmla="*/ 3569191 w 5426208"/>
              <a:gd name="connsiteY14" fmla="*/ 1840191 h 6199726"/>
              <a:gd name="connsiteX15" fmla="*/ 3408935 w 5426208"/>
              <a:gd name="connsiteY15" fmla="*/ 2349238 h 6199726"/>
              <a:gd name="connsiteX16" fmla="*/ 3287203 w 5426208"/>
              <a:gd name="connsiteY16" fmla="*/ 3409262 h 6199726"/>
              <a:gd name="connsiteX17" fmla="*/ 3292845 w 5426208"/>
              <a:gd name="connsiteY17" fmla="*/ 4093197 h 6199726"/>
              <a:gd name="connsiteX18" fmla="*/ 3192806 w 5426208"/>
              <a:gd name="connsiteY18" fmla="*/ 3842803 h 6199726"/>
              <a:gd name="connsiteX19" fmla="*/ 3006290 w 5426208"/>
              <a:gd name="connsiteY19" fmla="*/ 2973071 h 6199726"/>
              <a:gd name="connsiteX20" fmla="*/ 2428547 w 5426208"/>
              <a:gd name="connsiteY20" fmla="*/ 1604521 h 6199726"/>
              <a:gd name="connsiteX21" fmla="*/ 2042048 w 5426208"/>
              <a:gd name="connsiteY21" fmla="*/ 680694 h 6199726"/>
              <a:gd name="connsiteX22" fmla="*/ 1976061 w 5426208"/>
              <a:gd name="connsiteY22" fmla="*/ 237634 h 6199726"/>
              <a:gd name="connsiteX23" fmla="*/ 1853512 w 5426208"/>
              <a:gd name="connsiteY23" fmla="*/ 1964 h 6199726"/>
              <a:gd name="connsiteX24" fmla="*/ 1674403 w 5426208"/>
              <a:gd name="connsiteY24" fmla="*/ 360183 h 6199726"/>
              <a:gd name="connsiteX25" fmla="*/ 1504721 w 5426208"/>
              <a:gd name="connsiteY25" fmla="*/ 1415985 h 6199726"/>
              <a:gd name="connsiteX26" fmla="*/ 1919500 w 5426208"/>
              <a:gd name="connsiteY26" fmla="*/ 2745164 h 6199726"/>
              <a:gd name="connsiteX27" fmla="*/ 2525505 w 5426208"/>
              <a:gd name="connsiteY27" fmla="*/ 3885807 h 6199726"/>
              <a:gd name="connsiteX28" fmla="*/ 2343706 w 5426208"/>
              <a:gd name="connsiteY28" fmla="*/ 3734978 h 6199726"/>
              <a:gd name="connsiteX29" fmla="*/ 1259624 w 5426208"/>
              <a:gd name="connsiteY29" fmla="*/ 2566055 h 6199726"/>
              <a:gd name="connsiteX30" fmla="*/ 760003 w 5426208"/>
              <a:gd name="connsiteY30" fmla="*/ 2019300 h 6199726"/>
              <a:gd name="connsiteX31" fmla="*/ 213248 w 5426208"/>
              <a:gd name="connsiteY31" fmla="*/ 1510253 h 6199726"/>
              <a:gd name="connsiteX32" fmla="*/ 213248 w 5426208"/>
              <a:gd name="connsiteY32" fmla="*/ 1642228 h 6199726"/>
              <a:gd name="connsiteX33" fmla="*/ 694015 w 5426208"/>
              <a:gd name="connsiteY33" fmla="*/ 2980834 h 6199726"/>
              <a:gd name="connsiteX34" fmla="*/ 1287904 w 5426208"/>
              <a:gd name="connsiteY34" fmla="*/ 4102624 h 6199726"/>
              <a:gd name="connsiteX35" fmla="*/ 2042048 w 5426208"/>
              <a:gd name="connsiteY35" fmla="*/ 4715366 h 6199726"/>
              <a:gd name="connsiteX36" fmla="*/ 2771689 w 5426208"/>
              <a:gd name="connsiteY36" fmla="*/ 5012089 h 6199726"/>
              <a:gd name="connsiteX37" fmla="*/ 2258473 w 5426208"/>
              <a:gd name="connsiteY37" fmla="*/ 5048142 h 6199726"/>
              <a:gd name="connsiteX38" fmla="*/ 1485802 w 5426208"/>
              <a:gd name="connsiteY38" fmla="*/ 4878460 h 6199726"/>
              <a:gd name="connsiteX39" fmla="*/ 760003 w 5426208"/>
              <a:gd name="connsiteY39" fmla="*/ 4187465 h 6199726"/>
              <a:gd name="connsiteX40" fmla="*/ 260382 w 5426208"/>
              <a:gd name="connsiteY40" fmla="*/ 3291919 h 6199726"/>
              <a:gd name="connsiteX41" fmla="*/ 5859 w 5426208"/>
              <a:gd name="connsiteY41" fmla="*/ 2924273 h 6199726"/>
              <a:gd name="connsiteX42" fmla="*/ 109554 w 5426208"/>
              <a:gd name="connsiteY42" fmla="*/ 3518162 h 6199726"/>
              <a:gd name="connsiteX43" fmla="*/ 420638 w 5426208"/>
              <a:gd name="connsiteY43" fmla="*/ 4922756 h 6199726"/>
              <a:gd name="connsiteX44" fmla="*/ 910832 w 5426208"/>
              <a:gd name="connsiteY44" fmla="*/ 5544925 h 6199726"/>
              <a:gd name="connsiteX45" fmla="*/ 1523574 w 5426208"/>
              <a:gd name="connsiteY45" fmla="*/ 5761741 h 6199726"/>
              <a:gd name="connsiteX46" fmla="*/ 2336968 w 5426208"/>
              <a:gd name="connsiteY46" fmla="*/ 5729895 h 6199726"/>
              <a:gd name="connsiteX47" fmla="*/ 3483886 w 5426208"/>
              <a:gd name="connsiteY47" fmla="*/ 5540090 h 6199726"/>
              <a:gd name="connsiteX48" fmla="*/ 3704096 w 5426208"/>
              <a:gd name="connsiteY48" fmla="*/ 5581363 h 6199726"/>
              <a:gd name="connsiteX49" fmla="*/ 3506134 w 5426208"/>
              <a:gd name="connsiteY49" fmla="*/ 6199726 h 6199726"/>
              <a:gd name="connsiteX0" fmla="*/ 4469964 w 5426208"/>
              <a:gd name="connsiteY0" fmla="*/ 6067991 h 6199726"/>
              <a:gd name="connsiteX1" fmla="*/ 4204745 w 5426208"/>
              <a:gd name="connsiteY1" fmla="*/ 5516795 h 6199726"/>
              <a:gd name="connsiteX2" fmla="*/ 4281733 w 5426208"/>
              <a:gd name="connsiteY2" fmla="*/ 5237444 h 6199726"/>
              <a:gd name="connsiteX3" fmla="*/ 4631881 w 5426208"/>
              <a:gd name="connsiteY3" fmla="*/ 4847191 h 6199726"/>
              <a:gd name="connsiteX4" fmla="*/ 5058626 w 5426208"/>
              <a:gd name="connsiteY4" fmla="*/ 3800966 h 6199726"/>
              <a:gd name="connsiteX5" fmla="*/ 5416844 w 5426208"/>
              <a:gd name="connsiteY5" fmla="*/ 2735737 h 6199726"/>
              <a:gd name="connsiteX6" fmla="*/ 5253752 w 5426208"/>
              <a:gd name="connsiteY6" fmla="*/ 2747937 h 6199726"/>
              <a:gd name="connsiteX7" fmla="*/ 4553133 w 5426208"/>
              <a:gd name="connsiteY7" fmla="*/ 3267454 h 6199726"/>
              <a:gd name="connsiteX8" fmla="*/ 3920181 w 5426208"/>
              <a:gd name="connsiteY8" fmla="*/ 4277967 h 6199726"/>
              <a:gd name="connsiteX9" fmla="*/ 3798859 w 5426208"/>
              <a:gd name="connsiteY9" fmla="*/ 3549606 h 6199726"/>
              <a:gd name="connsiteX10" fmla="*/ 4150946 w 5426208"/>
              <a:gd name="connsiteY10" fmla="*/ 2009873 h 6199726"/>
              <a:gd name="connsiteX11" fmla="*/ 4285628 w 5426208"/>
              <a:gd name="connsiteY11" fmla="*/ 1302863 h 6199726"/>
              <a:gd name="connsiteX12" fmla="*/ 4465260 w 5426208"/>
              <a:gd name="connsiteY12" fmla="*/ 875787 h 6199726"/>
              <a:gd name="connsiteX13" fmla="*/ 4049958 w 5426208"/>
              <a:gd name="connsiteY13" fmla="*/ 1199168 h 6199726"/>
              <a:gd name="connsiteX14" fmla="*/ 3408935 w 5426208"/>
              <a:gd name="connsiteY14" fmla="*/ 2349238 h 6199726"/>
              <a:gd name="connsiteX15" fmla="*/ 3287203 w 5426208"/>
              <a:gd name="connsiteY15" fmla="*/ 3409262 h 6199726"/>
              <a:gd name="connsiteX16" fmla="*/ 3292845 w 5426208"/>
              <a:gd name="connsiteY16" fmla="*/ 4093197 h 6199726"/>
              <a:gd name="connsiteX17" fmla="*/ 3192806 w 5426208"/>
              <a:gd name="connsiteY17" fmla="*/ 3842803 h 6199726"/>
              <a:gd name="connsiteX18" fmla="*/ 3006290 w 5426208"/>
              <a:gd name="connsiteY18" fmla="*/ 2973071 h 6199726"/>
              <a:gd name="connsiteX19" fmla="*/ 2428547 w 5426208"/>
              <a:gd name="connsiteY19" fmla="*/ 1604521 h 6199726"/>
              <a:gd name="connsiteX20" fmla="*/ 2042048 w 5426208"/>
              <a:gd name="connsiteY20" fmla="*/ 680694 h 6199726"/>
              <a:gd name="connsiteX21" fmla="*/ 1976061 w 5426208"/>
              <a:gd name="connsiteY21" fmla="*/ 237634 h 6199726"/>
              <a:gd name="connsiteX22" fmla="*/ 1853512 w 5426208"/>
              <a:gd name="connsiteY22" fmla="*/ 1964 h 6199726"/>
              <a:gd name="connsiteX23" fmla="*/ 1674403 w 5426208"/>
              <a:gd name="connsiteY23" fmla="*/ 360183 h 6199726"/>
              <a:gd name="connsiteX24" fmla="*/ 1504721 w 5426208"/>
              <a:gd name="connsiteY24" fmla="*/ 1415985 h 6199726"/>
              <a:gd name="connsiteX25" fmla="*/ 1919500 w 5426208"/>
              <a:gd name="connsiteY25" fmla="*/ 2745164 h 6199726"/>
              <a:gd name="connsiteX26" fmla="*/ 2525505 w 5426208"/>
              <a:gd name="connsiteY26" fmla="*/ 3885807 h 6199726"/>
              <a:gd name="connsiteX27" fmla="*/ 2343706 w 5426208"/>
              <a:gd name="connsiteY27" fmla="*/ 3734978 h 6199726"/>
              <a:gd name="connsiteX28" fmla="*/ 1259624 w 5426208"/>
              <a:gd name="connsiteY28" fmla="*/ 2566055 h 6199726"/>
              <a:gd name="connsiteX29" fmla="*/ 760003 w 5426208"/>
              <a:gd name="connsiteY29" fmla="*/ 2019300 h 6199726"/>
              <a:gd name="connsiteX30" fmla="*/ 213248 w 5426208"/>
              <a:gd name="connsiteY30" fmla="*/ 1510253 h 6199726"/>
              <a:gd name="connsiteX31" fmla="*/ 213248 w 5426208"/>
              <a:gd name="connsiteY31" fmla="*/ 1642228 h 6199726"/>
              <a:gd name="connsiteX32" fmla="*/ 694015 w 5426208"/>
              <a:gd name="connsiteY32" fmla="*/ 2980834 h 6199726"/>
              <a:gd name="connsiteX33" fmla="*/ 1287904 w 5426208"/>
              <a:gd name="connsiteY33" fmla="*/ 4102624 h 6199726"/>
              <a:gd name="connsiteX34" fmla="*/ 2042048 w 5426208"/>
              <a:gd name="connsiteY34" fmla="*/ 4715366 h 6199726"/>
              <a:gd name="connsiteX35" fmla="*/ 2771689 w 5426208"/>
              <a:gd name="connsiteY35" fmla="*/ 5012089 h 6199726"/>
              <a:gd name="connsiteX36" fmla="*/ 2258473 w 5426208"/>
              <a:gd name="connsiteY36" fmla="*/ 5048142 h 6199726"/>
              <a:gd name="connsiteX37" fmla="*/ 1485802 w 5426208"/>
              <a:gd name="connsiteY37" fmla="*/ 4878460 h 6199726"/>
              <a:gd name="connsiteX38" fmla="*/ 760003 w 5426208"/>
              <a:gd name="connsiteY38" fmla="*/ 4187465 h 6199726"/>
              <a:gd name="connsiteX39" fmla="*/ 260382 w 5426208"/>
              <a:gd name="connsiteY39" fmla="*/ 3291919 h 6199726"/>
              <a:gd name="connsiteX40" fmla="*/ 5859 w 5426208"/>
              <a:gd name="connsiteY40" fmla="*/ 2924273 h 6199726"/>
              <a:gd name="connsiteX41" fmla="*/ 109554 w 5426208"/>
              <a:gd name="connsiteY41" fmla="*/ 3518162 h 6199726"/>
              <a:gd name="connsiteX42" fmla="*/ 420638 w 5426208"/>
              <a:gd name="connsiteY42" fmla="*/ 4922756 h 6199726"/>
              <a:gd name="connsiteX43" fmla="*/ 910832 w 5426208"/>
              <a:gd name="connsiteY43" fmla="*/ 5544925 h 6199726"/>
              <a:gd name="connsiteX44" fmla="*/ 1523574 w 5426208"/>
              <a:gd name="connsiteY44" fmla="*/ 5761741 h 6199726"/>
              <a:gd name="connsiteX45" fmla="*/ 2336968 w 5426208"/>
              <a:gd name="connsiteY45" fmla="*/ 5729895 h 6199726"/>
              <a:gd name="connsiteX46" fmla="*/ 3483886 w 5426208"/>
              <a:gd name="connsiteY46" fmla="*/ 5540090 h 6199726"/>
              <a:gd name="connsiteX47" fmla="*/ 3704096 w 5426208"/>
              <a:gd name="connsiteY47" fmla="*/ 5581363 h 6199726"/>
              <a:gd name="connsiteX48" fmla="*/ 3506134 w 5426208"/>
              <a:gd name="connsiteY48" fmla="*/ 6199726 h 6199726"/>
              <a:gd name="connsiteX0" fmla="*/ 4469964 w 5426208"/>
              <a:gd name="connsiteY0" fmla="*/ 6067991 h 6199726"/>
              <a:gd name="connsiteX1" fmla="*/ 4204745 w 5426208"/>
              <a:gd name="connsiteY1" fmla="*/ 5516795 h 6199726"/>
              <a:gd name="connsiteX2" fmla="*/ 4281733 w 5426208"/>
              <a:gd name="connsiteY2" fmla="*/ 5237444 h 6199726"/>
              <a:gd name="connsiteX3" fmla="*/ 4631881 w 5426208"/>
              <a:gd name="connsiteY3" fmla="*/ 4847191 h 6199726"/>
              <a:gd name="connsiteX4" fmla="*/ 5058626 w 5426208"/>
              <a:gd name="connsiteY4" fmla="*/ 3800966 h 6199726"/>
              <a:gd name="connsiteX5" fmla="*/ 5416844 w 5426208"/>
              <a:gd name="connsiteY5" fmla="*/ 2735737 h 6199726"/>
              <a:gd name="connsiteX6" fmla="*/ 5253752 w 5426208"/>
              <a:gd name="connsiteY6" fmla="*/ 2747937 h 6199726"/>
              <a:gd name="connsiteX7" fmla="*/ 4553133 w 5426208"/>
              <a:gd name="connsiteY7" fmla="*/ 3267454 h 6199726"/>
              <a:gd name="connsiteX8" fmla="*/ 3920181 w 5426208"/>
              <a:gd name="connsiteY8" fmla="*/ 4277967 h 6199726"/>
              <a:gd name="connsiteX9" fmla="*/ 3798859 w 5426208"/>
              <a:gd name="connsiteY9" fmla="*/ 3549606 h 6199726"/>
              <a:gd name="connsiteX10" fmla="*/ 4150946 w 5426208"/>
              <a:gd name="connsiteY10" fmla="*/ 2009873 h 6199726"/>
              <a:gd name="connsiteX11" fmla="*/ 4285628 w 5426208"/>
              <a:gd name="connsiteY11" fmla="*/ 1302863 h 6199726"/>
              <a:gd name="connsiteX12" fmla="*/ 4596120 w 5426208"/>
              <a:gd name="connsiteY12" fmla="*/ 925301 h 6199726"/>
              <a:gd name="connsiteX13" fmla="*/ 4049958 w 5426208"/>
              <a:gd name="connsiteY13" fmla="*/ 1199168 h 6199726"/>
              <a:gd name="connsiteX14" fmla="*/ 3408935 w 5426208"/>
              <a:gd name="connsiteY14" fmla="*/ 2349238 h 6199726"/>
              <a:gd name="connsiteX15" fmla="*/ 3287203 w 5426208"/>
              <a:gd name="connsiteY15" fmla="*/ 3409262 h 6199726"/>
              <a:gd name="connsiteX16" fmla="*/ 3292845 w 5426208"/>
              <a:gd name="connsiteY16" fmla="*/ 4093197 h 6199726"/>
              <a:gd name="connsiteX17" fmla="*/ 3192806 w 5426208"/>
              <a:gd name="connsiteY17" fmla="*/ 3842803 h 6199726"/>
              <a:gd name="connsiteX18" fmla="*/ 3006290 w 5426208"/>
              <a:gd name="connsiteY18" fmla="*/ 2973071 h 6199726"/>
              <a:gd name="connsiteX19" fmla="*/ 2428547 w 5426208"/>
              <a:gd name="connsiteY19" fmla="*/ 1604521 h 6199726"/>
              <a:gd name="connsiteX20" fmla="*/ 2042048 w 5426208"/>
              <a:gd name="connsiteY20" fmla="*/ 680694 h 6199726"/>
              <a:gd name="connsiteX21" fmla="*/ 1976061 w 5426208"/>
              <a:gd name="connsiteY21" fmla="*/ 237634 h 6199726"/>
              <a:gd name="connsiteX22" fmla="*/ 1853512 w 5426208"/>
              <a:gd name="connsiteY22" fmla="*/ 1964 h 6199726"/>
              <a:gd name="connsiteX23" fmla="*/ 1674403 w 5426208"/>
              <a:gd name="connsiteY23" fmla="*/ 360183 h 6199726"/>
              <a:gd name="connsiteX24" fmla="*/ 1504721 w 5426208"/>
              <a:gd name="connsiteY24" fmla="*/ 1415985 h 6199726"/>
              <a:gd name="connsiteX25" fmla="*/ 1919500 w 5426208"/>
              <a:gd name="connsiteY25" fmla="*/ 2745164 h 6199726"/>
              <a:gd name="connsiteX26" fmla="*/ 2525505 w 5426208"/>
              <a:gd name="connsiteY26" fmla="*/ 3885807 h 6199726"/>
              <a:gd name="connsiteX27" fmla="*/ 2343706 w 5426208"/>
              <a:gd name="connsiteY27" fmla="*/ 3734978 h 6199726"/>
              <a:gd name="connsiteX28" fmla="*/ 1259624 w 5426208"/>
              <a:gd name="connsiteY28" fmla="*/ 2566055 h 6199726"/>
              <a:gd name="connsiteX29" fmla="*/ 760003 w 5426208"/>
              <a:gd name="connsiteY29" fmla="*/ 2019300 h 6199726"/>
              <a:gd name="connsiteX30" fmla="*/ 213248 w 5426208"/>
              <a:gd name="connsiteY30" fmla="*/ 1510253 h 6199726"/>
              <a:gd name="connsiteX31" fmla="*/ 213248 w 5426208"/>
              <a:gd name="connsiteY31" fmla="*/ 1642228 h 6199726"/>
              <a:gd name="connsiteX32" fmla="*/ 694015 w 5426208"/>
              <a:gd name="connsiteY32" fmla="*/ 2980834 h 6199726"/>
              <a:gd name="connsiteX33" fmla="*/ 1287904 w 5426208"/>
              <a:gd name="connsiteY33" fmla="*/ 4102624 h 6199726"/>
              <a:gd name="connsiteX34" fmla="*/ 2042048 w 5426208"/>
              <a:gd name="connsiteY34" fmla="*/ 4715366 h 6199726"/>
              <a:gd name="connsiteX35" fmla="*/ 2771689 w 5426208"/>
              <a:gd name="connsiteY35" fmla="*/ 5012089 h 6199726"/>
              <a:gd name="connsiteX36" fmla="*/ 2258473 w 5426208"/>
              <a:gd name="connsiteY36" fmla="*/ 5048142 h 6199726"/>
              <a:gd name="connsiteX37" fmla="*/ 1485802 w 5426208"/>
              <a:gd name="connsiteY37" fmla="*/ 4878460 h 6199726"/>
              <a:gd name="connsiteX38" fmla="*/ 760003 w 5426208"/>
              <a:gd name="connsiteY38" fmla="*/ 4187465 h 6199726"/>
              <a:gd name="connsiteX39" fmla="*/ 260382 w 5426208"/>
              <a:gd name="connsiteY39" fmla="*/ 3291919 h 6199726"/>
              <a:gd name="connsiteX40" fmla="*/ 5859 w 5426208"/>
              <a:gd name="connsiteY40" fmla="*/ 2924273 h 6199726"/>
              <a:gd name="connsiteX41" fmla="*/ 109554 w 5426208"/>
              <a:gd name="connsiteY41" fmla="*/ 3518162 h 6199726"/>
              <a:gd name="connsiteX42" fmla="*/ 420638 w 5426208"/>
              <a:gd name="connsiteY42" fmla="*/ 4922756 h 6199726"/>
              <a:gd name="connsiteX43" fmla="*/ 910832 w 5426208"/>
              <a:gd name="connsiteY43" fmla="*/ 5544925 h 6199726"/>
              <a:gd name="connsiteX44" fmla="*/ 1523574 w 5426208"/>
              <a:gd name="connsiteY44" fmla="*/ 5761741 h 6199726"/>
              <a:gd name="connsiteX45" fmla="*/ 2336968 w 5426208"/>
              <a:gd name="connsiteY45" fmla="*/ 5729895 h 6199726"/>
              <a:gd name="connsiteX46" fmla="*/ 3483886 w 5426208"/>
              <a:gd name="connsiteY46" fmla="*/ 5540090 h 6199726"/>
              <a:gd name="connsiteX47" fmla="*/ 3704096 w 5426208"/>
              <a:gd name="connsiteY47" fmla="*/ 5581363 h 6199726"/>
              <a:gd name="connsiteX48" fmla="*/ 3506134 w 5426208"/>
              <a:gd name="connsiteY48" fmla="*/ 6199726 h 6199726"/>
              <a:gd name="connsiteX0" fmla="*/ 4469964 w 5426208"/>
              <a:gd name="connsiteY0" fmla="*/ 6067991 h 6199726"/>
              <a:gd name="connsiteX1" fmla="*/ 4204745 w 5426208"/>
              <a:gd name="connsiteY1" fmla="*/ 5516795 h 6199726"/>
              <a:gd name="connsiteX2" fmla="*/ 4281733 w 5426208"/>
              <a:gd name="connsiteY2" fmla="*/ 5237444 h 6199726"/>
              <a:gd name="connsiteX3" fmla="*/ 4631881 w 5426208"/>
              <a:gd name="connsiteY3" fmla="*/ 4847191 h 6199726"/>
              <a:gd name="connsiteX4" fmla="*/ 5058626 w 5426208"/>
              <a:gd name="connsiteY4" fmla="*/ 3800966 h 6199726"/>
              <a:gd name="connsiteX5" fmla="*/ 5416844 w 5426208"/>
              <a:gd name="connsiteY5" fmla="*/ 2735737 h 6199726"/>
              <a:gd name="connsiteX6" fmla="*/ 5253752 w 5426208"/>
              <a:gd name="connsiteY6" fmla="*/ 2747937 h 6199726"/>
              <a:gd name="connsiteX7" fmla="*/ 4553133 w 5426208"/>
              <a:gd name="connsiteY7" fmla="*/ 3267454 h 6199726"/>
              <a:gd name="connsiteX8" fmla="*/ 3920181 w 5426208"/>
              <a:gd name="connsiteY8" fmla="*/ 4277967 h 6199726"/>
              <a:gd name="connsiteX9" fmla="*/ 3798859 w 5426208"/>
              <a:gd name="connsiteY9" fmla="*/ 3549606 h 6199726"/>
              <a:gd name="connsiteX10" fmla="*/ 4150946 w 5426208"/>
              <a:gd name="connsiteY10" fmla="*/ 2009873 h 6199726"/>
              <a:gd name="connsiteX11" fmla="*/ 4347694 w 5426208"/>
              <a:gd name="connsiteY11" fmla="*/ 1408876 h 6199726"/>
              <a:gd name="connsiteX12" fmla="*/ 4596120 w 5426208"/>
              <a:gd name="connsiteY12" fmla="*/ 925301 h 6199726"/>
              <a:gd name="connsiteX13" fmla="*/ 4049958 w 5426208"/>
              <a:gd name="connsiteY13" fmla="*/ 1199168 h 6199726"/>
              <a:gd name="connsiteX14" fmla="*/ 3408935 w 5426208"/>
              <a:gd name="connsiteY14" fmla="*/ 2349238 h 6199726"/>
              <a:gd name="connsiteX15" fmla="*/ 3287203 w 5426208"/>
              <a:gd name="connsiteY15" fmla="*/ 3409262 h 6199726"/>
              <a:gd name="connsiteX16" fmla="*/ 3292845 w 5426208"/>
              <a:gd name="connsiteY16" fmla="*/ 4093197 h 6199726"/>
              <a:gd name="connsiteX17" fmla="*/ 3192806 w 5426208"/>
              <a:gd name="connsiteY17" fmla="*/ 3842803 h 6199726"/>
              <a:gd name="connsiteX18" fmla="*/ 3006290 w 5426208"/>
              <a:gd name="connsiteY18" fmla="*/ 2973071 h 6199726"/>
              <a:gd name="connsiteX19" fmla="*/ 2428547 w 5426208"/>
              <a:gd name="connsiteY19" fmla="*/ 1604521 h 6199726"/>
              <a:gd name="connsiteX20" fmla="*/ 2042048 w 5426208"/>
              <a:gd name="connsiteY20" fmla="*/ 680694 h 6199726"/>
              <a:gd name="connsiteX21" fmla="*/ 1976061 w 5426208"/>
              <a:gd name="connsiteY21" fmla="*/ 237634 h 6199726"/>
              <a:gd name="connsiteX22" fmla="*/ 1853512 w 5426208"/>
              <a:gd name="connsiteY22" fmla="*/ 1964 h 6199726"/>
              <a:gd name="connsiteX23" fmla="*/ 1674403 w 5426208"/>
              <a:gd name="connsiteY23" fmla="*/ 360183 h 6199726"/>
              <a:gd name="connsiteX24" fmla="*/ 1504721 w 5426208"/>
              <a:gd name="connsiteY24" fmla="*/ 1415985 h 6199726"/>
              <a:gd name="connsiteX25" fmla="*/ 1919500 w 5426208"/>
              <a:gd name="connsiteY25" fmla="*/ 2745164 h 6199726"/>
              <a:gd name="connsiteX26" fmla="*/ 2525505 w 5426208"/>
              <a:gd name="connsiteY26" fmla="*/ 3885807 h 6199726"/>
              <a:gd name="connsiteX27" fmla="*/ 2343706 w 5426208"/>
              <a:gd name="connsiteY27" fmla="*/ 3734978 h 6199726"/>
              <a:gd name="connsiteX28" fmla="*/ 1259624 w 5426208"/>
              <a:gd name="connsiteY28" fmla="*/ 2566055 h 6199726"/>
              <a:gd name="connsiteX29" fmla="*/ 760003 w 5426208"/>
              <a:gd name="connsiteY29" fmla="*/ 2019300 h 6199726"/>
              <a:gd name="connsiteX30" fmla="*/ 213248 w 5426208"/>
              <a:gd name="connsiteY30" fmla="*/ 1510253 h 6199726"/>
              <a:gd name="connsiteX31" fmla="*/ 213248 w 5426208"/>
              <a:gd name="connsiteY31" fmla="*/ 1642228 h 6199726"/>
              <a:gd name="connsiteX32" fmla="*/ 694015 w 5426208"/>
              <a:gd name="connsiteY32" fmla="*/ 2980834 h 6199726"/>
              <a:gd name="connsiteX33" fmla="*/ 1287904 w 5426208"/>
              <a:gd name="connsiteY33" fmla="*/ 4102624 h 6199726"/>
              <a:gd name="connsiteX34" fmla="*/ 2042048 w 5426208"/>
              <a:gd name="connsiteY34" fmla="*/ 4715366 h 6199726"/>
              <a:gd name="connsiteX35" fmla="*/ 2771689 w 5426208"/>
              <a:gd name="connsiteY35" fmla="*/ 5012089 h 6199726"/>
              <a:gd name="connsiteX36" fmla="*/ 2258473 w 5426208"/>
              <a:gd name="connsiteY36" fmla="*/ 5048142 h 6199726"/>
              <a:gd name="connsiteX37" fmla="*/ 1485802 w 5426208"/>
              <a:gd name="connsiteY37" fmla="*/ 4878460 h 6199726"/>
              <a:gd name="connsiteX38" fmla="*/ 760003 w 5426208"/>
              <a:gd name="connsiteY38" fmla="*/ 4187465 h 6199726"/>
              <a:gd name="connsiteX39" fmla="*/ 260382 w 5426208"/>
              <a:gd name="connsiteY39" fmla="*/ 3291919 h 6199726"/>
              <a:gd name="connsiteX40" fmla="*/ 5859 w 5426208"/>
              <a:gd name="connsiteY40" fmla="*/ 2924273 h 6199726"/>
              <a:gd name="connsiteX41" fmla="*/ 109554 w 5426208"/>
              <a:gd name="connsiteY41" fmla="*/ 3518162 h 6199726"/>
              <a:gd name="connsiteX42" fmla="*/ 420638 w 5426208"/>
              <a:gd name="connsiteY42" fmla="*/ 4922756 h 6199726"/>
              <a:gd name="connsiteX43" fmla="*/ 910832 w 5426208"/>
              <a:gd name="connsiteY43" fmla="*/ 5544925 h 6199726"/>
              <a:gd name="connsiteX44" fmla="*/ 1523574 w 5426208"/>
              <a:gd name="connsiteY44" fmla="*/ 5761741 h 6199726"/>
              <a:gd name="connsiteX45" fmla="*/ 2336968 w 5426208"/>
              <a:gd name="connsiteY45" fmla="*/ 5729895 h 6199726"/>
              <a:gd name="connsiteX46" fmla="*/ 3483886 w 5426208"/>
              <a:gd name="connsiteY46" fmla="*/ 5540090 h 6199726"/>
              <a:gd name="connsiteX47" fmla="*/ 3704096 w 5426208"/>
              <a:gd name="connsiteY47" fmla="*/ 5581363 h 6199726"/>
              <a:gd name="connsiteX48" fmla="*/ 3506134 w 5426208"/>
              <a:gd name="connsiteY48" fmla="*/ 6199726 h 6199726"/>
              <a:gd name="connsiteX0" fmla="*/ 4469964 w 5426208"/>
              <a:gd name="connsiteY0" fmla="*/ 6067991 h 6199726"/>
              <a:gd name="connsiteX1" fmla="*/ 4204745 w 5426208"/>
              <a:gd name="connsiteY1" fmla="*/ 5516795 h 6199726"/>
              <a:gd name="connsiteX2" fmla="*/ 4281733 w 5426208"/>
              <a:gd name="connsiteY2" fmla="*/ 5237444 h 6199726"/>
              <a:gd name="connsiteX3" fmla="*/ 4631881 w 5426208"/>
              <a:gd name="connsiteY3" fmla="*/ 4847191 h 6199726"/>
              <a:gd name="connsiteX4" fmla="*/ 5058626 w 5426208"/>
              <a:gd name="connsiteY4" fmla="*/ 3800966 h 6199726"/>
              <a:gd name="connsiteX5" fmla="*/ 5416844 w 5426208"/>
              <a:gd name="connsiteY5" fmla="*/ 2735737 h 6199726"/>
              <a:gd name="connsiteX6" fmla="*/ 5253752 w 5426208"/>
              <a:gd name="connsiteY6" fmla="*/ 2747937 h 6199726"/>
              <a:gd name="connsiteX7" fmla="*/ 4553133 w 5426208"/>
              <a:gd name="connsiteY7" fmla="*/ 3267454 h 6199726"/>
              <a:gd name="connsiteX8" fmla="*/ 3980892 w 5426208"/>
              <a:gd name="connsiteY8" fmla="*/ 4210607 h 6199726"/>
              <a:gd name="connsiteX9" fmla="*/ 3798859 w 5426208"/>
              <a:gd name="connsiteY9" fmla="*/ 3549606 h 6199726"/>
              <a:gd name="connsiteX10" fmla="*/ 4150946 w 5426208"/>
              <a:gd name="connsiteY10" fmla="*/ 2009873 h 6199726"/>
              <a:gd name="connsiteX11" fmla="*/ 4347694 w 5426208"/>
              <a:gd name="connsiteY11" fmla="*/ 1408876 h 6199726"/>
              <a:gd name="connsiteX12" fmla="*/ 4596120 w 5426208"/>
              <a:gd name="connsiteY12" fmla="*/ 925301 h 6199726"/>
              <a:gd name="connsiteX13" fmla="*/ 4049958 w 5426208"/>
              <a:gd name="connsiteY13" fmla="*/ 1199168 h 6199726"/>
              <a:gd name="connsiteX14" fmla="*/ 3408935 w 5426208"/>
              <a:gd name="connsiteY14" fmla="*/ 2349238 h 6199726"/>
              <a:gd name="connsiteX15" fmla="*/ 3287203 w 5426208"/>
              <a:gd name="connsiteY15" fmla="*/ 3409262 h 6199726"/>
              <a:gd name="connsiteX16" fmla="*/ 3292845 w 5426208"/>
              <a:gd name="connsiteY16" fmla="*/ 4093197 h 6199726"/>
              <a:gd name="connsiteX17" fmla="*/ 3192806 w 5426208"/>
              <a:gd name="connsiteY17" fmla="*/ 3842803 h 6199726"/>
              <a:gd name="connsiteX18" fmla="*/ 3006290 w 5426208"/>
              <a:gd name="connsiteY18" fmla="*/ 2973071 h 6199726"/>
              <a:gd name="connsiteX19" fmla="*/ 2428547 w 5426208"/>
              <a:gd name="connsiteY19" fmla="*/ 1604521 h 6199726"/>
              <a:gd name="connsiteX20" fmla="*/ 2042048 w 5426208"/>
              <a:gd name="connsiteY20" fmla="*/ 680694 h 6199726"/>
              <a:gd name="connsiteX21" fmla="*/ 1976061 w 5426208"/>
              <a:gd name="connsiteY21" fmla="*/ 237634 h 6199726"/>
              <a:gd name="connsiteX22" fmla="*/ 1853512 w 5426208"/>
              <a:gd name="connsiteY22" fmla="*/ 1964 h 6199726"/>
              <a:gd name="connsiteX23" fmla="*/ 1674403 w 5426208"/>
              <a:gd name="connsiteY23" fmla="*/ 360183 h 6199726"/>
              <a:gd name="connsiteX24" fmla="*/ 1504721 w 5426208"/>
              <a:gd name="connsiteY24" fmla="*/ 1415985 h 6199726"/>
              <a:gd name="connsiteX25" fmla="*/ 1919500 w 5426208"/>
              <a:gd name="connsiteY25" fmla="*/ 2745164 h 6199726"/>
              <a:gd name="connsiteX26" fmla="*/ 2525505 w 5426208"/>
              <a:gd name="connsiteY26" fmla="*/ 3885807 h 6199726"/>
              <a:gd name="connsiteX27" fmla="*/ 2343706 w 5426208"/>
              <a:gd name="connsiteY27" fmla="*/ 3734978 h 6199726"/>
              <a:gd name="connsiteX28" fmla="*/ 1259624 w 5426208"/>
              <a:gd name="connsiteY28" fmla="*/ 2566055 h 6199726"/>
              <a:gd name="connsiteX29" fmla="*/ 760003 w 5426208"/>
              <a:gd name="connsiteY29" fmla="*/ 2019300 h 6199726"/>
              <a:gd name="connsiteX30" fmla="*/ 213248 w 5426208"/>
              <a:gd name="connsiteY30" fmla="*/ 1510253 h 6199726"/>
              <a:gd name="connsiteX31" fmla="*/ 213248 w 5426208"/>
              <a:gd name="connsiteY31" fmla="*/ 1642228 h 6199726"/>
              <a:gd name="connsiteX32" fmla="*/ 694015 w 5426208"/>
              <a:gd name="connsiteY32" fmla="*/ 2980834 h 6199726"/>
              <a:gd name="connsiteX33" fmla="*/ 1287904 w 5426208"/>
              <a:gd name="connsiteY33" fmla="*/ 4102624 h 6199726"/>
              <a:gd name="connsiteX34" fmla="*/ 2042048 w 5426208"/>
              <a:gd name="connsiteY34" fmla="*/ 4715366 h 6199726"/>
              <a:gd name="connsiteX35" fmla="*/ 2771689 w 5426208"/>
              <a:gd name="connsiteY35" fmla="*/ 5012089 h 6199726"/>
              <a:gd name="connsiteX36" fmla="*/ 2258473 w 5426208"/>
              <a:gd name="connsiteY36" fmla="*/ 5048142 h 6199726"/>
              <a:gd name="connsiteX37" fmla="*/ 1485802 w 5426208"/>
              <a:gd name="connsiteY37" fmla="*/ 4878460 h 6199726"/>
              <a:gd name="connsiteX38" fmla="*/ 760003 w 5426208"/>
              <a:gd name="connsiteY38" fmla="*/ 4187465 h 6199726"/>
              <a:gd name="connsiteX39" fmla="*/ 260382 w 5426208"/>
              <a:gd name="connsiteY39" fmla="*/ 3291919 h 6199726"/>
              <a:gd name="connsiteX40" fmla="*/ 5859 w 5426208"/>
              <a:gd name="connsiteY40" fmla="*/ 2924273 h 6199726"/>
              <a:gd name="connsiteX41" fmla="*/ 109554 w 5426208"/>
              <a:gd name="connsiteY41" fmla="*/ 3518162 h 6199726"/>
              <a:gd name="connsiteX42" fmla="*/ 420638 w 5426208"/>
              <a:gd name="connsiteY42" fmla="*/ 4922756 h 6199726"/>
              <a:gd name="connsiteX43" fmla="*/ 910832 w 5426208"/>
              <a:gd name="connsiteY43" fmla="*/ 5544925 h 6199726"/>
              <a:gd name="connsiteX44" fmla="*/ 1523574 w 5426208"/>
              <a:gd name="connsiteY44" fmla="*/ 5761741 h 6199726"/>
              <a:gd name="connsiteX45" fmla="*/ 2336968 w 5426208"/>
              <a:gd name="connsiteY45" fmla="*/ 5729895 h 6199726"/>
              <a:gd name="connsiteX46" fmla="*/ 3483886 w 5426208"/>
              <a:gd name="connsiteY46" fmla="*/ 5540090 h 6199726"/>
              <a:gd name="connsiteX47" fmla="*/ 3704096 w 5426208"/>
              <a:gd name="connsiteY47" fmla="*/ 5581363 h 6199726"/>
              <a:gd name="connsiteX48" fmla="*/ 3506134 w 5426208"/>
              <a:gd name="connsiteY48" fmla="*/ 6199726 h 6199726"/>
              <a:gd name="connsiteX0" fmla="*/ 4469964 w 5426208"/>
              <a:gd name="connsiteY0" fmla="*/ 6067991 h 6199726"/>
              <a:gd name="connsiteX1" fmla="*/ 4204745 w 5426208"/>
              <a:gd name="connsiteY1" fmla="*/ 5516795 h 6199726"/>
              <a:gd name="connsiteX2" fmla="*/ 4281733 w 5426208"/>
              <a:gd name="connsiteY2" fmla="*/ 5237444 h 6199726"/>
              <a:gd name="connsiteX3" fmla="*/ 4631881 w 5426208"/>
              <a:gd name="connsiteY3" fmla="*/ 4847191 h 6199726"/>
              <a:gd name="connsiteX4" fmla="*/ 5058626 w 5426208"/>
              <a:gd name="connsiteY4" fmla="*/ 3800966 h 6199726"/>
              <a:gd name="connsiteX5" fmla="*/ 5416844 w 5426208"/>
              <a:gd name="connsiteY5" fmla="*/ 2735737 h 6199726"/>
              <a:gd name="connsiteX6" fmla="*/ 5253752 w 5426208"/>
              <a:gd name="connsiteY6" fmla="*/ 2747937 h 6199726"/>
              <a:gd name="connsiteX7" fmla="*/ 4553133 w 5426208"/>
              <a:gd name="connsiteY7" fmla="*/ 3267454 h 6199726"/>
              <a:gd name="connsiteX8" fmla="*/ 3980892 w 5426208"/>
              <a:gd name="connsiteY8" fmla="*/ 4210607 h 6199726"/>
              <a:gd name="connsiteX9" fmla="*/ 3897197 w 5426208"/>
              <a:gd name="connsiteY9" fmla="*/ 3571203 h 6199726"/>
              <a:gd name="connsiteX10" fmla="*/ 4150946 w 5426208"/>
              <a:gd name="connsiteY10" fmla="*/ 2009873 h 6199726"/>
              <a:gd name="connsiteX11" fmla="*/ 4347694 w 5426208"/>
              <a:gd name="connsiteY11" fmla="*/ 1408876 h 6199726"/>
              <a:gd name="connsiteX12" fmla="*/ 4596120 w 5426208"/>
              <a:gd name="connsiteY12" fmla="*/ 925301 h 6199726"/>
              <a:gd name="connsiteX13" fmla="*/ 4049958 w 5426208"/>
              <a:gd name="connsiteY13" fmla="*/ 1199168 h 6199726"/>
              <a:gd name="connsiteX14" fmla="*/ 3408935 w 5426208"/>
              <a:gd name="connsiteY14" fmla="*/ 2349238 h 6199726"/>
              <a:gd name="connsiteX15" fmla="*/ 3287203 w 5426208"/>
              <a:gd name="connsiteY15" fmla="*/ 3409262 h 6199726"/>
              <a:gd name="connsiteX16" fmla="*/ 3292845 w 5426208"/>
              <a:gd name="connsiteY16" fmla="*/ 4093197 h 6199726"/>
              <a:gd name="connsiteX17" fmla="*/ 3192806 w 5426208"/>
              <a:gd name="connsiteY17" fmla="*/ 3842803 h 6199726"/>
              <a:gd name="connsiteX18" fmla="*/ 3006290 w 5426208"/>
              <a:gd name="connsiteY18" fmla="*/ 2973071 h 6199726"/>
              <a:gd name="connsiteX19" fmla="*/ 2428547 w 5426208"/>
              <a:gd name="connsiteY19" fmla="*/ 1604521 h 6199726"/>
              <a:gd name="connsiteX20" fmla="*/ 2042048 w 5426208"/>
              <a:gd name="connsiteY20" fmla="*/ 680694 h 6199726"/>
              <a:gd name="connsiteX21" fmla="*/ 1976061 w 5426208"/>
              <a:gd name="connsiteY21" fmla="*/ 237634 h 6199726"/>
              <a:gd name="connsiteX22" fmla="*/ 1853512 w 5426208"/>
              <a:gd name="connsiteY22" fmla="*/ 1964 h 6199726"/>
              <a:gd name="connsiteX23" fmla="*/ 1674403 w 5426208"/>
              <a:gd name="connsiteY23" fmla="*/ 360183 h 6199726"/>
              <a:gd name="connsiteX24" fmla="*/ 1504721 w 5426208"/>
              <a:gd name="connsiteY24" fmla="*/ 1415985 h 6199726"/>
              <a:gd name="connsiteX25" fmla="*/ 1919500 w 5426208"/>
              <a:gd name="connsiteY25" fmla="*/ 2745164 h 6199726"/>
              <a:gd name="connsiteX26" fmla="*/ 2525505 w 5426208"/>
              <a:gd name="connsiteY26" fmla="*/ 3885807 h 6199726"/>
              <a:gd name="connsiteX27" fmla="*/ 2343706 w 5426208"/>
              <a:gd name="connsiteY27" fmla="*/ 3734978 h 6199726"/>
              <a:gd name="connsiteX28" fmla="*/ 1259624 w 5426208"/>
              <a:gd name="connsiteY28" fmla="*/ 2566055 h 6199726"/>
              <a:gd name="connsiteX29" fmla="*/ 760003 w 5426208"/>
              <a:gd name="connsiteY29" fmla="*/ 2019300 h 6199726"/>
              <a:gd name="connsiteX30" fmla="*/ 213248 w 5426208"/>
              <a:gd name="connsiteY30" fmla="*/ 1510253 h 6199726"/>
              <a:gd name="connsiteX31" fmla="*/ 213248 w 5426208"/>
              <a:gd name="connsiteY31" fmla="*/ 1642228 h 6199726"/>
              <a:gd name="connsiteX32" fmla="*/ 694015 w 5426208"/>
              <a:gd name="connsiteY32" fmla="*/ 2980834 h 6199726"/>
              <a:gd name="connsiteX33" fmla="*/ 1287904 w 5426208"/>
              <a:gd name="connsiteY33" fmla="*/ 4102624 h 6199726"/>
              <a:gd name="connsiteX34" fmla="*/ 2042048 w 5426208"/>
              <a:gd name="connsiteY34" fmla="*/ 4715366 h 6199726"/>
              <a:gd name="connsiteX35" fmla="*/ 2771689 w 5426208"/>
              <a:gd name="connsiteY35" fmla="*/ 5012089 h 6199726"/>
              <a:gd name="connsiteX36" fmla="*/ 2258473 w 5426208"/>
              <a:gd name="connsiteY36" fmla="*/ 5048142 h 6199726"/>
              <a:gd name="connsiteX37" fmla="*/ 1485802 w 5426208"/>
              <a:gd name="connsiteY37" fmla="*/ 4878460 h 6199726"/>
              <a:gd name="connsiteX38" fmla="*/ 760003 w 5426208"/>
              <a:gd name="connsiteY38" fmla="*/ 4187465 h 6199726"/>
              <a:gd name="connsiteX39" fmla="*/ 260382 w 5426208"/>
              <a:gd name="connsiteY39" fmla="*/ 3291919 h 6199726"/>
              <a:gd name="connsiteX40" fmla="*/ 5859 w 5426208"/>
              <a:gd name="connsiteY40" fmla="*/ 2924273 h 6199726"/>
              <a:gd name="connsiteX41" fmla="*/ 109554 w 5426208"/>
              <a:gd name="connsiteY41" fmla="*/ 3518162 h 6199726"/>
              <a:gd name="connsiteX42" fmla="*/ 420638 w 5426208"/>
              <a:gd name="connsiteY42" fmla="*/ 4922756 h 6199726"/>
              <a:gd name="connsiteX43" fmla="*/ 910832 w 5426208"/>
              <a:gd name="connsiteY43" fmla="*/ 5544925 h 6199726"/>
              <a:gd name="connsiteX44" fmla="*/ 1523574 w 5426208"/>
              <a:gd name="connsiteY44" fmla="*/ 5761741 h 6199726"/>
              <a:gd name="connsiteX45" fmla="*/ 2336968 w 5426208"/>
              <a:gd name="connsiteY45" fmla="*/ 5729895 h 6199726"/>
              <a:gd name="connsiteX46" fmla="*/ 3483886 w 5426208"/>
              <a:gd name="connsiteY46" fmla="*/ 5540090 h 6199726"/>
              <a:gd name="connsiteX47" fmla="*/ 3704096 w 5426208"/>
              <a:gd name="connsiteY47" fmla="*/ 5581363 h 6199726"/>
              <a:gd name="connsiteX48" fmla="*/ 3506134 w 5426208"/>
              <a:gd name="connsiteY48" fmla="*/ 6199726 h 6199726"/>
              <a:gd name="connsiteX0" fmla="*/ 4469964 w 5426208"/>
              <a:gd name="connsiteY0" fmla="*/ 6067991 h 6199726"/>
              <a:gd name="connsiteX1" fmla="*/ 4204745 w 5426208"/>
              <a:gd name="connsiteY1" fmla="*/ 5516795 h 6199726"/>
              <a:gd name="connsiteX2" fmla="*/ 4281733 w 5426208"/>
              <a:gd name="connsiteY2" fmla="*/ 5237444 h 6199726"/>
              <a:gd name="connsiteX3" fmla="*/ 4631881 w 5426208"/>
              <a:gd name="connsiteY3" fmla="*/ 4847191 h 6199726"/>
              <a:gd name="connsiteX4" fmla="*/ 5058626 w 5426208"/>
              <a:gd name="connsiteY4" fmla="*/ 3800966 h 6199726"/>
              <a:gd name="connsiteX5" fmla="*/ 5416844 w 5426208"/>
              <a:gd name="connsiteY5" fmla="*/ 2735737 h 6199726"/>
              <a:gd name="connsiteX6" fmla="*/ 5253752 w 5426208"/>
              <a:gd name="connsiteY6" fmla="*/ 2747937 h 6199726"/>
              <a:gd name="connsiteX7" fmla="*/ 4553133 w 5426208"/>
              <a:gd name="connsiteY7" fmla="*/ 3267454 h 6199726"/>
              <a:gd name="connsiteX8" fmla="*/ 3980892 w 5426208"/>
              <a:gd name="connsiteY8" fmla="*/ 4210607 h 6199726"/>
              <a:gd name="connsiteX9" fmla="*/ 3897197 w 5426208"/>
              <a:gd name="connsiteY9" fmla="*/ 3571203 h 6199726"/>
              <a:gd name="connsiteX10" fmla="*/ 4150946 w 5426208"/>
              <a:gd name="connsiteY10" fmla="*/ 2009873 h 6199726"/>
              <a:gd name="connsiteX11" fmla="*/ 4347694 w 5426208"/>
              <a:gd name="connsiteY11" fmla="*/ 1408876 h 6199726"/>
              <a:gd name="connsiteX12" fmla="*/ 4596120 w 5426208"/>
              <a:gd name="connsiteY12" fmla="*/ 925301 h 6199726"/>
              <a:gd name="connsiteX13" fmla="*/ 4049958 w 5426208"/>
              <a:gd name="connsiteY13" fmla="*/ 1199168 h 6199726"/>
              <a:gd name="connsiteX14" fmla="*/ 3488008 w 5426208"/>
              <a:gd name="connsiteY14" fmla="*/ 2315589 h 6199726"/>
              <a:gd name="connsiteX15" fmla="*/ 3287203 w 5426208"/>
              <a:gd name="connsiteY15" fmla="*/ 3409262 h 6199726"/>
              <a:gd name="connsiteX16" fmla="*/ 3292845 w 5426208"/>
              <a:gd name="connsiteY16" fmla="*/ 4093197 h 6199726"/>
              <a:gd name="connsiteX17" fmla="*/ 3192806 w 5426208"/>
              <a:gd name="connsiteY17" fmla="*/ 3842803 h 6199726"/>
              <a:gd name="connsiteX18" fmla="*/ 3006290 w 5426208"/>
              <a:gd name="connsiteY18" fmla="*/ 2973071 h 6199726"/>
              <a:gd name="connsiteX19" fmla="*/ 2428547 w 5426208"/>
              <a:gd name="connsiteY19" fmla="*/ 1604521 h 6199726"/>
              <a:gd name="connsiteX20" fmla="*/ 2042048 w 5426208"/>
              <a:gd name="connsiteY20" fmla="*/ 680694 h 6199726"/>
              <a:gd name="connsiteX21" fmla="*/ 1976061 w 5426208"/>
              <a:gd name="connsiteY21" fmla="*/ 237634 h 6199726"/>
              <a:gd name="connsiteX22" fmla="*/ 1853512 w 5426208"/>
              <a:gd name="connsiteY22" fmla="*/ 1964 h 6199726"/>
              <a:gd name="connsiteX23" fmla="*/ 1674403 w 5426208"/>
              <a:gd name="connsiteY23" fmla="*/ 360183 h 6199726"/>
              <a:gd name="connsiteX24" fmla="*/ 1504721 w 5426208"/>
              <a:gd name="connsiteY24" fmla="*/ 1415985 h 6199726"/>
              <a:gd name="connsiteX25" fmla="*/ 1919500 w 5426208"/>
              <a:gd name="connsiteY25" fmla="*/ 2745164 h 6199726"/>
              <a:gd name="connsiteX26" fmla="*/ 2525505 w 5426208"/>
              <a:gd name="connsiteY26" fmla="*/ 3885807 h 6199726"/>
              <a:gd name="connsiteX27" fmla="*/ 2343706 w 5426208"/>
              <a:gd name="connsiteY27" fmla="*/ 3734978 h 6199726"/>
              <a:gd name="connsiteX28" fmla="*/ 1259624 w 5426208"/>
              <a:gd name="connsiteY28" fmla="*/ 2566055 h 6199726"/>
              <a:gd name="connsiteX29" fmla="*/ 760003 w 5426208"/>
              <a:gd name="connsiteY29" fmla="*/ 2019300 h 6199726"/>
              <a:gd name="connsiteX30" fmla="*/ 213248 w 5426208"/>
              <a:gd name="connsiteY30" fmla="*/ 1510253 h 6199726"/>
              <a:gd name="connsiteX31" fmla="*/ 213248 w 5426208"/>
              <a:gd name="connsiteY31" fmla="*/ 1642228 h 6199726"/>
              <a:gd name="connsiteX32" fmla="*/ 694015 w 5426208"/>
              <a:gd name="connsiteY32" fmla="*/ 2980834 h 6199726"/>
              <a:gd name="connsiteX33" fmla="*/ 1287904 w 5426208"/>
              <a:gd name="connsiteY33" fmla="*/ 4102624 h 6199726"/>
              <a:gd name="connsiteX34" fmla="*/ 2042048 w 5426208"/>
              <a:gd name="connsiteY34" fmla="*/ 4715366 h 6199726"/>
              <a:gd name="connsiteX35" fmla="*/ 2771689 w 5426208"/>
              <a:gd name="connsiteY35" fmla="*/ 5012089 h 6199726"/>
              <a:gd name="connsiteX36" fmla="*/ 2258473 w 5426208"/>
              <a:gd name="connsiteY36" fmla="*/ 5048142 h 6199726"/>
              <a:gd name="connsiteX37" fmla="*/ 1485802 w 5426208"/>
              <a:gd name="connsiteY37" fmla="*/ 4878460 h 6199726"/>
              <a:gd name="connsiteX38" fmla="*/ 760003 w 5426208"/>
              <a:gd name="connsiteY38" fmla="*/ 4187465 h 6199726"/>
              <a:gd name="connsiteX39" fmla="*/ 260382 w 5426208"/>
              <a:gd name="connsiteY39" fmla="*/ 3291919 h 6199726"/>
              <a:gd name="connsiteX40" fmla="*/ 5859 w 5426208"/>
              <a:gd name="connsiteY40" fmla="*/ 2924273 h 6199726"/>
              <a:gd name="connsiteX41" fmla="*/ 109554 w 5426208"/>
              <a:gd name="connsiteY41" fmla="*/ 3518162 h 6199726"/>
              <a:gd name="connsiteX42" fmla="*/ 420638 w 5426208"/>
              <a:gd name="connsiteY42" fmla="*/ 4922756 h 6199726"/>
              <a:gd name="connsiteX43" fmla="*/ 910832 w 5426208"/>
              <a:gd name="connsiteY43" fmla="*/ 5544925 h 6199726"/>
              <a:gd name="connsiteX44" fmla="*/ 1523574 w 5426208"/>
              <a:gd name="connsiteY44" fmla="*/ 5761741 h 6199726"/>
              <a:gd name="connsiteX45" fmla="*/ 2336968 w 5426208"/>
              <a:gd name="connsiteY45" fmla="*/ 5729895 h 6199726"/>
              <a:gd name="connsiteX46" fmla="*/ 3483886 w 5426208"/>
              <a:gd name="connsiteY46" fmla="*/ 5540090 h 6199726"/>
              <a:gd name="connsiteX47" fmla="*/ 3704096 w 5426208"/>
              <a:gd name="connsiteY47" fmla="*/ 5581363 h 6199726"/>
              <a:gd name="connsiteX48" fmla="*/ 3506134 w 5426208"/>
              <a:gd name="connsiteY48" fmla="*/ 6199726 h 6199726"/>
              <a:gd name="connsiteX0" fmla="*/ 4469964 w 5426208"/>
              <a:gd name="connsiteY0" fmla="*/ 6067991 h 6199726"/>
              <a:gd name="connsiteX1" fmla="*/ 4204745 w 5426208"/>
              <a:gd name="connsiteY1" fmla="*/ 5516795 h 6199726"/>
              <a:gd name="connsiteX2" fmla="*/ 4281733 w 5426208"/>
              <a:gd name="connsiteY2" fmla="*/ 5237444 h 6199726"/>
              <a:gd name="connsiteX3" fmla="*/ 4631881 w 5426208"/>
              <a:gd name="connsiteY3" fmla="*/ 4847191 h 6199726"/>
              <a:gd name="connsiteX4" fmla="*/ 5058626 w 5426208"/>
              <a:gd name="connsiteY4" fmla="*/ 3800966 h 6199726"/>
              <a:gd name="connsiteX5" fmla="*/ 5416844 w 5426208"/>
              <a:gd name="connsiteY5" fmla="*/ 2735737 h 6199726"/>
              <a:gd name="connsiteX6" fmla="*/ 5253752 w 5426208"/>
              <a:gd name="connsiteY6" fmla="*/ 2747937 h 6199726"/>
              <a:gd name="connsiteX7" fmla="*/ 4553133 w 5426208"/>
              <a:gd name="connsiteY7" fmla="*/ 3267454 h 6199726"/>
              <a:gd name="connsiteX8" fmla="*/ 3980892 w 5426208"/>
              <a:gd name="connsiteY8" fmla="*/ 4210607 h 6199726"/>
              <a:gd name="connsiteX9" fmla="*/ 3897197 w 5426208"/>
              <a:gd name="connsiteY9" fmla="*/ 3571203 h 6199726"/>
              <a:gd name="connsiteX10" fmla="*/ 4150946 w 5426208"/>
              <a:gd name="connsiteY10" fmla="*/ 2009873 h 6199726"/>
              <a:gd name="connsiteX11" fmla="*/ 4347694 w 5426208"/>
              <a:gd name="connsiteY11" fmla="*/ 1408876 h 6199726"/>
              <a:gd name="connsiteX12" fmla="*/ 4596120 w 5426208"/>
              <a:gd name="connsiteY12" fmla="*/ 925301 h 6199726"/>
              <a:gd name="connsiteX13" fmla="*/ 4049958 w 5426208"/>
              <a:gd name="connsiteY13" fmla="*/ 1199168 h 6199726"/>
              <a:gd name="connsiteX14" fmla="*/ 3488008 w 5426208"/>
              <a:gd name="connsiteY14" fmla="*/ 2315589 h 6199726"/>
              <a:gd name="connsiteX15" fmla="*/ 3287203 w 5426208"/>
              <a:gd name="connsiteY15" fmla="*/ 3409262 h 6199726"/>
              <a:gd name="connsiteX16" fmla="*/ 3292845 w 5426208"/>
              <a:gd name="connsiteY16" fmla="*/ 4093197 h 6199726"/>
              <a:gd name="connsiteX17" fmla="*/ 3192806 w 5426208"/>
              <a:gd name="connsiteY17" fmla="*/ 3842803 h 6199726"/>
              <a:gd name="connsiteX18" fmla="*/ 3006290 w 5426208"/>
              <a:gd name="connsiteY18" fmla="*/ 2973071 h 6199726"/>
              <a:gd name="connsiteX19" fmla="*/ 2391566 w 5426208"/>
              <a:gd name="connsiteY19" fmla="*/ 1651865 h 6199726"/>
              <a:gd name="connsiteX20" fmla="*/ 2042048 w 5426208"/>
              <a:gd name="connsiteY20" fmla="*/ 680694 h 6199726"/>
              <a:gd name="connsiteX21" fmla="*/ 1976061 w 5426208"/>
              <a:gd name="connsiteY21" fmla="*/ 237634 h 6199726"/>
              <a:gd name="connsiteX22" fmla="*/ 1853512 w 5426208"/>
              <a:gd name="connsiteY22" fmla="*/ 1964 h 6199726"/>
              <a:gd name="connsiteX23" fmla="*/ 1674403 w 5426208"/>
              <a:gd name="connsiteY23" fmla="*/ 360183 h 6199726"/>
              <a:gd name="connsiteX24" fmla="*/ 1504721 w 5426208"/>
              <a:gd name="connsiteY24" fmla="*/ 1415985 h 6199726"/>
              <a:gd name="connsiteX25" fmla="*/ 1919500 w 5426208"/>
              <a:gd name="connsiteY25" fmla="*/ 2745164 h 6199726"/>
              <a:gd name="connsiteX26" fmla="*/ 2525505 w 5426208"/>
              <a:gd name="connsiteY26" fmla="*/ 3885807 h 6199726"/>
              <a:gd name="connsiteX27" fmla="*/ 2343706 w 5426208"/>
              <a:gd name="connsiteY27" fmla="*/ 3734978 h 6199726"/>
              <a:gd name="connsiteX28" fmla="*/ 1259624 w 5426208"/>
              <a:gd name="connsiteY28" fmla="*/ 2566055 h 6199726"/>
              <a:gd name="connsiteX29" fmla="*/ 760003 w 5426208"/>
              <a:gd name="connsiteY29" fmla="*/ 2019300 h 6199726"/>
              <a:gd name="connsiteX30" fmla="*/ 213248 w 5426208"/>
              <a:gd name="connsiteY30" fmla="*/ 1510253 h 6199726"/>
              <a:gd name="connsiteX31" fmla="*/ 213248 w 5426208"/>
              <a:gd name="connsiteY31" fmla="*/ 1642228 h 6199726"/>
              <a:gd name="connsiteX32" fmla="*/ 694015 w 5426208"/>
              <a:gd name="connsiteY32" fmla="*/ 2980834 h 6199726"/>
              <a:gd name="connsiteX33" fmla="*/ 1287904 w 5426208"/>
              <a:gd name="connsiteY33" fmla="*/ 4102624 h 6199726"/>
              <a:gd name="connsiteX34" fmla="*/ 2042048 w 5426208"/>
              <a:gd name="connsiteY34" fmla="*/ 4715366 h 6199726"/>
              <a:gd name="connsiteX35" fmla="*/ 2771689 w 5426208"/>
              <a:gd name="connsiteY35" fmla="*/ 5012089 h 6199726"/>
              <a:gd name="connsiteX36" fmla="*/ 2258473 w 5426208"/>
              <a:gd name="connsiteY36" fmla="*/ 5048142 h 6199726"/>
              <a:gd name="connsiteX37" fmla="*/ 1485802 w 5426208"/>
              <a:gd name="connsiteY37" fmla="*/ 4878460 h 6199726"/>
              <a:gd name="connsiteX38" fmla="*/ 760003 w 5426208"/>
              <a:gd name="connsiteY38" fmla="*/ 4187465 h 6199726"/>
              <a:gd name="connsiteX39" fmla="*/ 260382 w 5426208"/>
              <a:gd name="connsiteY39" fmla="*/ 3291919 h 6199726"/>
              <a:gd name="connsiteX40" fmla="*/ 5859 w 5426208"/>
              <a:gd name="connsiteY40" fmla="*/ 2924273 h 6199726"/>
              <a:gd name="connsiteX41" fmla="*/ 109554 w 5426208"/>
              <a:gd name="connsiteY41" fmla="*/ 3518162 h 6199726"/>
              <a:gd name="connsiteX42" fmla="*/ 420638 w 5426208"/>
              <a:gd name="connsiteY42" fmla="*/ 4922756 h 6199726"/>
              <a:gd name="connsiteX43" fmla="*/ 910832 w 5426208"/>
              <a:gd name="connsiteY43" fmla="*/ 5544925 h 6199726"/>
              <a:gd name="connsiteX44" fmla="*/ 1523574 w 5426208"/>
              <a:gd name="connsiteY44" fmla="*/ 5761741 h 6199726"/>
              <a:gd name="connsiteX45" fmla="*/ 2336968 w 5426208"/>
              <a:gd name="connsiteY45" fmla="*/ 5729895 h 6199726"/>
              <a:gd name="connsiteX46" fmla="*/ 3483886 w 5426208"/>
              <a:gd name="connsiteY46" fmla="*/ 5540090 h 6199726"/>
              <a:gd name="connsiteX47" fmla="*/ 3704096 w 5426208"/>
              <a:gd name="connsiteY47" fmla="*/ 5581363 h 6199726"/>
              <a:gd name="connsiteX48" fmla="*/ 3506134 w 5426208"/>
              <a:gd name="connsiteY48" fmla="*/ 6199726 h 6199726"/>
              <a:gd name="connsiteX0" fmla="*/ 4469964 w 5426208"/>
              <a:gd name="connsiteY0" fmla="*/ 6067991 h 6199726"/>
              <a:gd name="connsiteX1" fmla="*/ 4204745 w 5426208"/>
              <a:gd name="connsiteY1" fmla="*/ 5516795 h 6199726"/>
              <a:gd name="connsiteX2" fmla="*/ 4281733 w 5426208"/>
              <a:gd name="connsiteY2" fmla="*/ 5237444 h 6199726"/>
              <a:gd name="connsiteX3" fmla="*/ 4631881 w 5426208"/>
              <a:gd name="connsiteY3" fmla="*/ 4847191 h 6199726"/>
              <a:gd name="connsiteX4" fmla="*/ 5058626 w 5426208"/>
              <a:gd name="connsiteY4" fmla="*/ 3800966 h 6199726"/>
              <a:gd name="connsiteX5" fmla="*/ 5416844 w 5426208"/>
              <a:gd name="connsiteY5" fmla="*/ 2735737 h 6199726"/>
              <a:gd name="connsiteX6" fmla="*/ 5253752 w 5426208"/>
              <a:gd name="connsiteY6" fmla="*/ 2747937 h 6199726"/>
              <a:gd name="connsiteX7" fmla="*/ 4553133 w 5426208"/>
              <a:gd name="connsiteY7" fmla="*/ 3267454 h 6199726"/>
              <a:gd name="connsiteX8" fmla="*/ 3980892 w 5426208"/>
              <a:gd name="connsiteY8" fmla="*/ 4210607 h 6199726"/>
              <a:gd name="connsiteX9" fmla="*/ 3897197 w 5426208"/>
              <a:gd name="connsiteY9" fmla="*/ 3571203 h 6199726"/>
              <a:gd name="connsiteX10" fmla="*/ 4150946 w 5426208"/>
              <a:gd name="connsiteY10" fmla="*/ 2009873 h 6199726"/>
              <a:gd name="connsiteX11" fmla="*/ 4347694 w 5426208"/>
              <a:gd name="connsiteY11" fmla="*/ 1408876 h 6199726"/>
              <a:gd name="connsiteX12" fmla="*/ 4596120 w 5426208"/>
              <a:gd name="connsiteY12" fmla="*/ 925301 h 6199726"/>
              <a:gd name="connsiteX13" fmla="*/ 4049958 w 5426208"/>
              <a:gd name="connsiteY13" fmla="*/ 1199168 h 6199726"/>
              <a:gd name="connsiteX14" fmla="*/ 3488008 w 5426208"/>
              <a:gd name="connsiteY14" fmla="*/ 2315589 h 6199726"/>
              <a:gd name="connsiteX15" fmla="*/ 3287203 w 5426208"/>
              <a:gd name="connsiteY15" fmla="*/ 3409262 h 6199726"/>
              <a:gd name="connsiteX16" fmla="*/ 3292845 w 5426208"/>
              <a:gd name="connsiteY16" fmla="*/ 4093197 h 6199726"/>
              <a:gd name="connsiteX17" fmla="*/ 3192806 w 5426208"/>
              <a:gd name="connsiteY17" fmla="*/ 3842803 h 6199726"/>
              <a:gd name="connsiteX18" fmla="*/ 3006290 w 5426208"/>
              <a:gd name="connsiteY18" fmla="*/ 2973071 h 6199726"/>
              <a:gd name="connsiteX19" fmla="*/ 2391566 w 5426208"/>
              <a:gd name="connsiteY19" fmla="*/ 1651865 h 6199726"/>
              <a:gd name="connsiteX20" fmla="*/ 2042048 w 5426208"/>
              <a:gd name="connsiteY20" fmla="*/ 680694 h 6199726"/>
              <a:gd name="connsiteX21" fmla="*/ 1976061 w 5426208"/>
              <a:gd name="connsiteY21" fmla="*/ 237634 h 6199726"/>
              <a:gd name="connsiteX22" fmla="*/ 1853512 w 5426208"/>
              <a:gd name="connsiteY22" fmla="*/ 1964 h 6199726"/>
              <a:gd name="connsiteX23" fmla="*/ 1674403 w 5426208"/>
              <a:gd name="connsiteY23" fmla="*/ 360183 h 6199726"/>
              <a:gd name="connsiteX24" fmla="*/ 1504721 w 5426208"/>
              <a:gd name="connsiteY24" fmla="*/ 1415985 h 6199726"/>
              <a:gd name="connsiteX25" fmla="*/ 1919500 w 5426208"/>
              <a:gd name="connsiteY25" fmla="*/ 2745164 h 6199726"/>
              <a:gd name="connsiteX26" fmla="*/ 2525505 w 5426208"/>
              <a:gd name="connsiteY26" fmla="*/ 3885807 h 6199726"/>
              <a:gd name="connsiteX27" fmla="*/ 2343706 w 5426208"/>
              <a:gd name="connsiteY27" fmla="*/ 3734978 h 6199726"/>
              <a:gd name="connsiteX28" fmla="*/ 1259624 w 5426208"/>
              <a:gd name="connsiteY28" fmla="*/ 2566055 h 6199726"/>
              <a:gd name="connsiteX29" fmla="*/ 760003 w 5426208"/>
              <a:gd name="connsiteY29" fmla="*/ 2019300 h 6199726"/>
              <a:gd name="connsiteX30" fmla="*/ 213248 w 5426208"/>
              <a:gd name="connsiteY30" fmla="*/ 1510253 h 6199726"/>
              <a:gd name="connsiteX31" fmla="*/ 213248 w 5426208"/>
              <a:gd name="connsiteY31" fmla="*/ 1642228 h 6199726"/>
              <a:gd name="connsiteX32" fmla="*/ 694015 w 5426208"/>
              <a:gd name="connsiteY32" fmla="*/ 2980834 h 6199726"/>
              <a:gd name="connsiteX33" fmla="*/ 1287904 w 5426208"/>
              <a:gd name="connsiteY33" fmla="*/ 4102624 h 6199726"/>
              <a:gd name="connsiteX34" fmla="*/ 2042048 w 5426208"/>
              <a:gd name="connsiteY34" fmla="*/ 4715366 h 6199726"/>
              <a:gd name="connsiteX35" fmla="*/ 2771689 w 5426208"/>
              <a:gd name="connsiteY35" fmla="*/ 5012089 h 6199726"/>
              <a:gd name="connsiteX36" fmla="*/ 2258473 w 5426208"/>
              <a:gd name="connsiteY36" fmla="*/ 5048142 h 6199726"/>
              <a:gd name="connsiteX37" fmla="*/ 1485802 w 5426208"/>
              <a:gd name="connsiteY37" fmla="*/ 4878460 h 6199726"/>
              <a:gd name="connsiteX38" fmla="*/ 760003 w 5426208"/>
              <a:gd name="connsiteY38" fmla="*/ 4187465 h 6199726"/>
              <a:gd name="connsiteX39" fmla="*/ 260382 w 5426208"/>
              <a:gd name="connsiteY39" fmla="*/ 3291919 h 6199726"/>
              <a:gd name="connsiteX40" fmla="*/ 5859 w 5426208"/>
              <a:gd name="connsiteY40" fmla="*/ 2924273 h 6199726"/>
              <a:gd name="connsiteX41" fmla="*/ 109554 w 5426208"/>
              <a:gd name="connsiteY41" fmla="*/ 3518162 h 6199726"/>
              <a:gd name="connsiteX42" fmla="*/ 420638 w 5426208"/>
              <a:gd name="connsiteY42" fmla="*/ 4922756 h 6199726"/>
              <a:gd name="connsiteX43" fmla="*/ 910832 w 5426208"/>
              <a:gd name="connsiteY43" fmla="*/ 5544925 h 6199726"/>
              <a:gd name="connsiteX44" fmla="*/ 1523574 w 5426208"/>
              <a:gd name="connsiteY44" fmla="*/ 5761741 h 6199726"/>
              <a:gd name="connsiteX45" fmla="*/ 2336968 w 5426208"/>
              <a:gd name="connsiteY45" fmla="*/ 5729895 h 6199726"/>
              <a:gd name="connsiteX46" fmla="*/ 3483886 w 5426208"/>
              <a:gd name="connsiteY46" fmla="*/ 5540090 h 6199726"/>
              <a:gd name="connsiteX47" fmla="*/ 3704096 w 5426208"/>
              <a:gd name="connsiteY47" fmla="*/ 5581363 h 6199726"/>
              <a:gd name="connsiteX48" fmla="*/ 3506134 w 5426208"/>
              <a:gd name="connsiteY48" fmla="*/ 6199726 h 6199726"/>
              <a:gd name="connsiteX0" fmla="*/ 4469964 w 5426208"/>
              <a:gd name="connsiteY0" fmla="*/ 6067991 h 6199726"/>
              <a:gd name="connsiteX1" fmla="*/ 4204745 w 5426208"/>
              <a:gd name="connsiteY1" fmla="*/ 5516795 h 6199726"/>
              <a:gd name="connsiteX2" fmla="*/ 4281733 w 5426208"/>
              <a:gd name="connsiteY2" fmla="*/ 5237444 h 6199726"/>
              <a:gd name="connsiteX3" fmla="*/ 4631881 w 5426208"/>
              <a:gd name="connsiteY3" fmla="*/ 4847191 h 6199726"/>
              <a:gd name="connsiteX4" fmla="*/ 5058626 w 5426208"/>
              <a:gd name="connsiteY4" fmla="*/ 3800966 h 6199726"/>
              <a:gd name="connsiteX5" fmla="*/ 5416844 w 5426208"/>
              <a:gd name="connsiteY5" fmla="*/ 2735737 h 6199726"/>
              <a:gd name="connsiteX6" fmla="*/ 5253752 w 5426208"/>
              <a:gd name="connsiteY6" fmla="*/ 2747937 h 6199726"/>
              <a:gd name="connsiteX7" fmla="*/ 4553133 w 5426208"/>
              <a:gd name="connsiteY7" fmla="*/ 3267454 h 6199726"/>
              <a:gd name="connsiteX8" fmla="*/ 3980892 w 5426208"/>
              <a:gd name="connsiteY8" fmla="*/ 4210607 h 6199726"/>
              <a:gd name="connsiteX9" fmla="*/ 3897197 w 5426208"/>
              <a:gd name="connsiteY9" fmla="*/ 3571203 h 6199726"/>
              <a:gd name="connsiteX10" fmla="*/ 4150946 w 5426208"/>
              <a:gd name="connsiteY10" fmla="*/ 2009873 h 6199726"/>
              <a:gd name="connsiteX11" fmla="*/ 4347694 w 5426208"/>
              <a:gd name="connsiteY11" fmla="*/ 1408876 h 6199726"/>
              <a:gd name="connsiteX12" fmla="*/ 4596120 w 5426208"/>
              <a:gd name="connsiteY12" fmla="*/ 925301 h 6199726"/>
              <a:gd name="connsiteX13" fmla="*/ 4049958 w 5426208"/>
              <a:gd name="connsiteY13" fmla="*/ 1199168 h 6199726"/>
              <a:gd name="connsiteX14" fmla="*/ 3488008 w 5426208"/>
              <a:gd name="connsiteY14" fmla="*/ 2315589 h 6199726"/>
              <a:gd name="connsiteX15" fmla="*/ 3287203 w 5426208"/>
              <a:gd name="connsiteY15" fmla="*/ 3409262 h 6199726"/>
              <a:gd name="connsiteX16" fmla="*/ 3292845 w 5426208"/>
              <a:gd name="connsiteY16" fmla="*/ 4093197 h 6199726"/>
              <a:gd name="connsiteX17" fmla="*/ 3192806 w 5426208"/>
              <a:gd name="connsiteY17" fmla="*/ 3842803 h 6199726"/>
              <a:gd name="connsiteX18" fmla="*/ 3006290 w 5426208"/>
              <a:gd name="connsiteY18" fmla="*/ 2973071 h 6199726"/>
              <a:gd name="connsiteX19" fmla="*/ 2391566 w 5426208"/>
              <a:gd name="connsiteY19" fmla="*/ 1651865 h 6199726"/>
              <a:gd name="connsiteX20" fmla="*/ 2042048 w 5426208"/>
              <a:gd name="connsiteY20" fmla="*/ 680694 h 6199726"/>
              <a:gd name="connsiteX21" fmla="*/ 1976061 w 5426208"/>
              <a:gd name="connsiteY21" fmla="*/ 237634 h 6199726"/>
              <a:gd name="connsiteX22" fmla="*/ 1853512 w 5426208"/>
              <a:gd name="connsiteY22" fmla="*/ 1964 h 6199726"/>
              <a:gd name="connsiteX23" fmla="*/ 1674403 w 5426208"/>
              <a:gd name="connsiteY23" fmla="*/ 360183 h 6199726"/>
              <a:gd name="connsiteX24" fmla="*/ 1504721 w 5426208"/>
              <a:gd name="connsiteY24" fmla="*/ 1415985 h 6199726"/>
              <a:gd name="connsiteX25" fmla="*/ 1919500 w 5426208"/>
              <a:gd name="connsiteY25" fmla="*/ 2745164 h 6199726"/>
              <a:gd name="connsiteX26" fmla="*/ 2525505 w 5426208"/>
              <a:gd name="connsiteY26" fmla="*/ 3885807 h 6199726"/>
              <a:gd name="connsiteX27" fmla="*/ 2343706 w 5426208"/>
              <a:gd name="connsiteY27" fmla="*/ 3734978 h 6199726"/>
              <a:gd name="connsiteX28" fmla="*/ 1259624 w 5426208"/>
              <a:gd name="connsiteY28" fmla="*/ 2566055 h 6199726"/>
              <a:gd name="connsiteX29" fmla="*/ 760003 w 5426208"/>
              <a:gd name="connsiteY29" fmla="*/ 2019300 h 6199726"/>
              <a:gd name="connsiteX30" fmla="*/ 213248 w 5426208"/>
              <a:gd name="connsiteY30" fmla="*/ 1510253 h 6199726"/>
              <a:gd name="connsiteX31" fmla="*/ 213248 w 5426208"/>
              <a:gd name="connsiteY31" fmla="*/ 1642228 h 6199726"/>
              <a:gd name="connsiteX32" fmla="*/ 694015 w 5426208"/>
              <a:gd name="connsiteY32" fmla="*/ 2980834 h 6199726"/>
              <a:gd name="connsiteX33" fmla="*/ 1287904 w 5426208"/>
              <a:gd name="connsiteY33" fmla="*/ 4102624 h 6199726"/>
              <a:gd name="connsiteX34" fmla="*/ 2042048 w 5426208"/>
              <a:gd name="connsiteY34" fmla="*/ 4715366 h 6199726"/>
              <a:gd name="connsiteX35" fmla="*/ 2771689 w 5426208"/>
              <a:gd name="connsiteY35" fmla="*/ 5012089 h 6199726"/>
              <a:gd name="connsiteX36" fmla="*/ 2258473 w 5426208"/>
              <a:gd name="connsiteY36" fmla="*/ 5048142 h 6199726"/>
              <a:gd name="connsiteX37" fmla="*/ 1485802 w 5426208"/>
              <a:gd name="connsiteY37" fmla="*/ 4878460 h 6199726"/>
              <a:gd name="connsiteX38" fmla="*/ 760003 w 5426208"/>
              <a:gd name="connsiteY38" fmla="*/ 4187465 h 6199726"/>
              <a:gd name="connsiteX39" fmla="*/ 260382 w 5426208"/>
              <a:gd name="connsiteY39" fmla="*/ 3291919 h 6199726"/>
              <a:gd name="connsiteX40" fmla="*/ 5859 w 5426208"/>
              <a:gd name="connsiteY40" fmla="*/ 2924273 h 6199726"/>
              <a:gd name="connsiteX41" fmla="*/ 109554 w 5426208"/>
              <a:gd name="connsiteY41" fmla="*/ 3518162 h 6199726"/>
              <a:gd name="connsiteX42" fmla="*/ 420638 w 5426208"/>
              <a:gd name="connsiteY42" fmla="*/ 4922756 h 6199726"/>
              <a:gd name="connsiteX43" fmla="*/ 967661 w 5426208"/>
              <a:gd name="connsiteY43" fmla="*/ 5506207 h 6199726"/>
              <a:gd name="connsiteX44" fmla="*/ 1523574 w 5426208"/>
              <a:gd name="connsiteY44" fmla="*/ 5761741 h 6199726"/>
              <a:gd name="connsiteX45" fmla="*/ 2336968 w 5426208"/>
              <a:gd name="connsiteY45" fmla="*/ 5729895 h 6199726"/>
              <a:gd name="connsiteX46" fmla="*/ 3483886 w 5426208"/>
              <a:gd name="connsiteY46" fmla="*/ 5540090 h 6199726"/>
              <a:gd name="connsiteX47" fmla="*/ 3704096 w 5426208"/>
              <a:gd name="connsiteY47" fmla="*/ 5581363 h 6199726"/>
              <a:gd name="connsiteX48" fmla="*/ 3506134 w 5426208"/>
              <a:gd name="connsiteY48" fmla="*/ 6199726 h 6199726"/>
              <a:gd name="connsiteX0" fmla="*/ 4469964 w 5426208"/>
              <a:gd name="connsiteY0" fmla="*/ 6067991 h 6199726"/>
              <a:gd name="connsiteX1" fmla="*/ 4204745 w 5426208"/>
              <a:gd name="connsiteY1" fmla="*/ 5516795 h 6199726"/>
              <a:gd name="connsiteX2" fmla="*/ 4281733 w 5426208"/>
              <a:gd name="connsiteY2" fmla="*/ 5237444 h 6199726"/>
              <a:gd name="connsiteX3" fmla="*/ 4631881 w 5426208"/>
              <a:gd name="connsiteY3" fmla="*/ 4847191 h 6199726"/>
              <a:gd name="connsiteX4" fmla="*/ 5058626 w 5426208"/>
              <a:gd name="connsiteY4" fmla="*/ 3800966 h 6199726"/>
              <a:gd name="connsiteX5" fmla="*/ 5416844 w 5426208"/>
              <a:gd name="connsiteY5" fmla="*/ 2735737 h 6199726"/>
              <a:gd name="connsiteX6" fmla="*/ 5253752 w 5426208"/>
              <a:gd name="connsiteY6" fmla="*/ 2747937 h 6199726"/>
              <a:gd name="connsiteX7" fmla="*/ 4553133 w 5426208"/>
              <a:gd name="connsiteY7" fmla="*/ 3267454 h 6199726"/>
              <a:gd name="connsiteX8" fmla="*/ 3980892 w 5426208"/>
              <a:gd name="connsiteY8" fmla="*/ 4210607 h 6199726"/>
              <a:gd name="connsiteX9" fmla="*/ 3897197 w 5426208"/>
              <a:gd name="connsiteY9" fmla="*/ 3571203 h 6199726"/>
              <a:gd name="connsiteX10" fmla="*/ 4150946 w 5426208"/>
              <a:gd name="connsiteY10" fmla="*/ 2009873 h 6199726"/>
              <a:gd name="connsiteX11" fmla="*/ 4347694 w 5426208"/>
              <a:gd name="connsiteY11" fmla="*/ 1408876 h 6199726"/>
              <a:gd name="connsiteX12" fmla="*/ 4596120 w 5426208"/>
              <a:gd name="connsiteY12" fmla="*/ 925301 h 6199726"/>
              <a:gd name="connsiteX13" fmla="*/ 4049958 w 5426208"/>
              <a:gd name="connsiteY13" fmla="*/ 1199168 h 6199726"/>
              <a:gd name="connsiteX14" fmla="*/ 3488008 w 5426208"/>
              <a:gd name="connsiteY14" fmla="*/ 2315589 h 6199726"/>
              <a:gd name="connsiteX15" fmla="*/ 3287203 w 5426208"/>
              <a:gd name="connsiteY15" fmla="*/ 3409262 h 6199726"/>
              <a:gd name="connsiteX16" fmla="*/ 3292845 w 5426208"/>
              <a:gd name="connsiteY16" fmla="*/ 4093197 h 6199726"/>
              <a:gd name="connsiteX17" fmla="*/ 3192806 w 5426208"/>
              <a:gd name="connsiteY17" fmla="*/ 3842803 h 6199726"/>
              <a:gd name="connsiteX18" fmla="*/ 3006290 w 5426208"/>
              <a:gd name="connsiteY18" fmla="*/ 2973071 h 6199726"/>
              <a:gd name="connsiteX19" fmla="*/ 2391566 w 5426208"/>
              <a:gd name="connsiteY19" fmla="*/ 1651865 h 6199726"/>
              <a:gd name="connsiteX20" fmla="*/ 2042048 w 5426208"/>
              <a:gd name="connsiteY20" fmla="*/ 680694 h 6199726"/>
              <a:gd name="connsiteX21" fmla="*/ 1976061 w 5426208"/>
              <a:gd name="connsiteY21" fmla="*/ 237634 h 6199726"/>
              <a:gd name="connsiteX22" fmla="*/ 1853512 w 5426208"/>
              <a:gd name="connsiteY22" fmla="*/ 1964 h 6199726"/>
              <a:gd name="connsiteX23" fmla="*/ 1674403 w 5426208"/>
              <a:gd name="connsiteY23" fmla="*/ 360183 h 6199726"/>
              <a:gd name="connsiteX24" fmla="*/ 1504721 w 5426208"/>
              <a:gd name="connsiteY24" fmla="*/ 1415985 h 6199726"/>
              <a:gd name="connsiteX25" fmla="*/ 1919500 w 5426208"/>
              <a:gd name="connsiteY25" fmla="*/ 2745164 h 6199726"/>
              <a:gd name="connsiteX26" fmla="*/ 2525505 w 5426208"/>
              <a:gd name="connsiteY26" fmla="*/ 3885807 h 6199726"/>
              <a:gd name="connsiteX27" fmla="*/ 2343706 w 5426208"/>
              <a:gd name="connsiteY27" fmla="*/ 3734978 h 6199726"/>
              <a:gd name="connsiteX28" fmla="*/ 1259624 w 5426208"/>
              <a:gd name="connsiteY28" fmla="*/ 2566055 h 6199726"/>
              <a:gd name="connsiteX29" fmla="*/ 760003 w 5426208"/>
              <a:gd name="connsiteY29" fmla="*/ 2019300 h 6199726"/>
              <a:gd name="connsiteX30" fmla="*/ 213248 w 5426208"/>
              <a:gd name="connsiteY30" fmla="*/ 1510253 h 6199726"/>
              <a:gd name="connsiteX31" fmla="*/ 213248 w 5426208"/>
              <a:gd name="connsiteY31" fmla="*/ 1642228 h 6199726"/>
              <a:gd name="connsiteX32" fmla="*/ 694015 w 5426208"/>
              <a:gd name="connsiteY32" fmla="*/ 2980834 h 6199726"/>
              <a:gd name="connsiteX33" fmla="*/ 1287904 w 5426208"/>
              <a:gd name="connsiteY33" fmla="*/ 4102624 h 6199726"/>
              <a:gd name="connsiteX34" fmla="*/ 2042048 w 5426208"/>
              <a:gd name="connsiteY34" fmla="*/ 4715366 h 6199726"/>
              <a:gd name="connsiteX35" fmla="*/ 2771689 w 5426208"/>
              <a:gd name="connsiteY35" fmla="*/ 5012089 h 6199726"/>
              <a:gd name="connsiteX36" fmla="*/ 2258473 w 5426208"/>
              <a:gd name="connsiteY36" fmla="*/ 5048142 h 6199726"/>
              <a:gd name="connsiteX37" fmla="*/ 1485802 w 5426208"/>
              <a:gd name="connsiteY37" fmla="*/ 4878460 h 6199726"/>
              <a:gd name="connsiteX38" fmla="*/ 760003 w 5426208"/>
              <a:gd name="connsiteY38" fmla="*/ 4187465 h 6199726"/>
              <a:gd name="connsiteX39" fmla="*/ 260382 w 5426208"/>
              <a:gd name="connsiteY39" fmla="*/ 3291919 h 6199726"/>
              <a:gd name="connsiteX40" fmla="*/ 5859 w 5426208"/>
              <a:gd name="connsiteY40" fmla="*/ 2924273 h 6199726"/>
              <a:gd name="connsiteX41" fmla="*/ 109554 w 5426208"/>
              <a:gd name="connsiteY41" fmla="*/ 3518162 h 6199726"/>
              <a:gd name="connsiteX42" fmla="*/ 420638 w 5426208"/>
              <a:gd name="connsiteY42" fmla="*/ 4922756 h 6199726"/>
              <a:gd name="connsiteX43" fmla="*/ 967661 w 5426208"/>
              <a:gd name="connsiteY43" fmla="*/ 5506207 h 6199726"/>
              <a:gd name="connsiteX44" fmla="*/ 1523574 w 5426208"/>
              <a:gd name="connsiteY44" fmla="*/ 5761741 h 6199726"/>
              <a:gd name="connsiteX45" fmla="*/ 2336968 w 5426208"/>
              <a:gd name="connsiteY45" fmla="*/ 5729895 h 6199726"/>
              <a:gd name="connsiteX46" fmla="*/ 3483886 w 5426208"/>
              <a:gd name="connsiteY46" fmla="*/ 5540090 h 6199726"/>
              <a:gd name="connsiteX47" fmla="*/ 3704096 w 5426208"/>
              <a:gd name="connsiteY47" fmla="*/ 5581363 h 6199726"/>
              <a:gd name="connsiteX48" fmla="*/ 3506134 w 5426208"/>
              <a:gd name="connsiteY48" fmla="*/ 6199726 h 6199726"/>
              <a:gd name="connsiteX0" fmla="*/ 4469964 w 5426208"/>
              <a:gd name="connsiteY0" fmla="*/ 6067991 h 6199726"/>
              <a:gd name="connsiteX1" fmla="*/ 4204745 w 5426208"/>
              <a:gd name="connsiteY1" fmla="*/ 5516795 h 6199726"/>
              <a:gd name="connsiteX2" fmla="*/ 4281733 w 5426208"/>
              <a:gd name="connsiteY2" fmla="*/ 5237444 h 6199726"/>
              <a:gd name="connsiteX3" fmla="*/ 4631881 w 5426208"/>
              <a:gd name="connsiteY3" fmla="*/ 4847191 h 6199726"/>
              <a:gd name="connsiteX4" fmla="*/ 5058626 w 5426208"/>
              <a:gd name="connsiteY4" fmla="*/ 3800966 h 6199726"/>
              <a:gd name="connsiteX5" fmla="*/ 5416844 w 5426208"/>
              <a:gd name="connsiteY5" fmla="*/ 2735737 h 6199726"/>
              <a:gd name="connsiteX6" fmla="*/ 5253752 w 5426208"/>
              <a:gd name="connsiteY6" fmla="*/ 2747937 h 6199726"/>
              <a:gd name="connsiteX7" fmla="*/ 4553133 w 5426208"/>
              <a:gd name="connsiteY7" fmla="*/ 3267454 h 6199726"/>
              <a:gd name="connsiteX8" fmla="*/ 3980892 w 5426208"/>
              <a:gd name="connsiteY8" fmla="*/ 4210607 h 6199726"/>
              <a:gd name="connsiteX9" fmla="*/ 3897197 w 5426208"/>
              <a:gd name="connsiteY9" fmla="*/ 3571203 h 6199726"/>
              <a:gd name="connsiteX10" fmla="*/ 4150946 w 5426208"/>
              <a:gd name="connsiteY10" fmla="*/ 2009873 h 6199726"/>
              <a:gd name="connsiteX11" fmla="*/ 4347694 w 5426208"/>
              <a:gd name="connsiteY11" fmla="*/ 1408876 h 6199726"/>
              <a:gd name="connsiteX12" fmla="*/ 4596120 w 5426208"/>
              <a:gd name="connsiteY12" fmla="*/ 925301 h 6199726"/>
              <a:gd name="connsiteX13" fmla="*/ 4049958 w 5426208"/>
              <a:gd name="connsiteY13" fmla="*/ 1199168 h 6199726"/>
              <a:gd name="connsiteX14" fmla="*/ 3488008 w 5426208"/>
              <a:gd name="connsiteY14" fmla="*/ 2315589 h 6199726"/>
              <a:gd name="connsiteX15" fmla="*/ 3287203 w 5426208"/>
              <a:gd name="connsiteY15" fmla="*/ 3409262 h 6199726"/>
              <a:gd name="connsiteX16" fmla="*/ 3292845 w 5426208"/>
              <a:gd name="connsiteY16" fmla="*/ 4093197 h 6199726"/>
              <a:gd name="connsiteX17" fmla="*/ 3192806 w 5426208"/>
              <a:gd name="connsiteY17" fmla="*/ 3842803 h 6199726"/>
              <a:gd name="connsiteX18" fmla="*/ 3006290 w 5426208"/>
              <a:gd name="connsiteY18" fmla="*/ 2973071 h 6199726"/>
              <a:gd name="connsiteX19" fmla="*/ 2391566 w 5426208"/>
              <a:gd name="connsiteY19" fmla="*/ 1651865 h 6199726"/>
              <a:gd name="connsiteX20" fmla="*/ 2042048 w 5426208"/>
              <a:gd name="connsiteY20" fmla="*/ 680694 h 6199726"/>
              <a:gd name="connsiteX21" fmla="*/ 1976061 w 5426208"/>
              <a:gd name="connsiteY21" fmla="*/ 237634 h 6199726"/>
              <a:gd name="connsiteX22" fmla="*/ 1853512 w 5426208"/>
              <a:gd name="connsiteY22" fmla="*/ 1964 h 6199726"/>
              <a:gd name="connsiteX23" fmla="*/ 1674403 w 5426208"/>
              <a:gd name="connsiteY23" fmla="*/ 360183 h 6199726"/>
              <a:gd name="connsiteX24" fmla="*/ 1504721 w 5426208"/>
              <a:gd name="connsiteY24" fmla="*/ 1415985 h 6199726"/>
              <a:gd name="connsiteX25" fmla="*/ 1919500 w 5426208"/>
              <a:gd name="connsiteY25" fmla="*/ 2745164 h 6199726"/>
              <a:gd name="connsiteX26" fmla="*/ 2525505 w 5426208"/>
              <a:gd name="connsiteY26" fmla="*/ 3885807 h 6199726"/>
              <a:gd name="connsiteX27" fmla="*/ 2315002 w 5426208"/>
              <a:gd name="connsiteY27" fmla="*/ 3777648 h 6199726"/>
              <a:gd name="connsiteX28" fmla="*/ 1259624 w 5426208"/>
              <a:gd name="connsiteY28" fmla="*/ 2566055 h 6199726"/>
              <a:gd name="connsiteX29" fmla="*/ 760003 w 5426208"/>
              <a:gd name="connsiteY29" fmla="*/ 2019300 h 6199726"/>
              <a:gd name="connsiteX30" fmla="*/ 213248 w 5426208"/>
              <a:gd name="connsiteY30" fmla="*/ 1510253 h 6199726"/>
              <a:gd name="connsiteX31" fmla="*/ 213248 w 5426208"/>
              <a:gd name="connsiteY31" fmla="*/ 1642228 h 6199726"/>
              <a:gd name="connsiteX32" fmla="*/ 694015 w 5426208"/>
              <a:gd name="connsiteY32" fmla="*/ 2980834 h 6199726"/>
              <a:gd name="connsiteX33" fmla="*/ 1287904 w 5426208"/>
              <a:gd name="connsiteY33" fmla="*/ 4102624 h 6199726"/>
              <a:gd name="connsiteX34" fmla="*/ 2042048 w 5426208"/>
              <a:gd name="connsiteY34" fmla="*/ 4715366 h 6199726"/>
              <a:gd name="connsiteX35" fmla="*/ 2771689 w 5426208"/>
              <a:gd name="connsiteY35" fmla="*/ 5012089 h 6199726"/>
              <a:gd name="connsiteX36" fmla="*/ 2258473 w 5426208"/>
              <a:gd name="connsiteY36" fmla="*/ 5048142 h 6199726"/>
              <a:gd name="connsiteX37" fmla="*/ 1485802 w 5426208"/>
              <a:gd name="connsiteY37" fmla="*/ 4878460 h 6199726"/>
              <a:gd name="connsiteX38" fmla="*/ 760003 w 5426208"/>
              <a:gd name="connsiteY38" fmla="*/ 4187465 h 6199726"/>
              <a:gd name="connsiteX39" fmla="*/ 260382 w 5426208"/>
              <a:gd name="connsiteY39" fmla="*/ 3291919 h 6199726"/>
              <a:gd name="connsiteX40" fmla="*/ 5859 w 5426208"/>
              <a:gd name="connsiteY40" fmla="*/ 2924273 h 6199726"/>
              <a:gd name="connsiteX41" fmla="*/ 109554 w 5426208"/>
              <a:gd name="connsiteY41" fmla="*/ 3518162 h 6199726"/>
              <a:gd name="connsiteX42" fmla="*/ 420638 w 5426208"/>
              <a:gd name="connsiteY42" fmla="*/ 4922756 h 6199726"/>
              <a:gd name="connsiteX43" fmla="*/ 967661 w 5426208"/>
              <a:gd name="connsiteY43" fmla="*/ 5506207 h 6199726"/>
              <a:gd name="connsiteX44" fmla="*/ 1523574 w 5426208"/>
              <a:gd name="connsiteY44" fmla="*/ 5761741 h 6199726"/>
              <a:gd name="connsiteX45" fmla="*/ 2336968 w 5426208"/>
              <a:gd name="connsiteY45" fmla="*/ 5729895 h 6199726"/>
              <a:gd name="connsiteX46" fmla="*/ 3483886 w 5426208"/>
              <a:gd name="connsiteY46" fmla="*/ 5540090 h 6199726"/>
              <a:gd name="connsiteX47" fmla="*/ 3704096 w 5426208"/>
              <a:gd name="connsiteY47" fmla="*/ 5581363 h 6199726"/>
              <a:gd name="connsiteX48" fmla="*/ 3506134 w 5426208"/>
              <a:gd name="connsiteY48" fmla="*/ 6199726 h 6199726"/>
              <a:gd name="connsiteX0" fmla="*/ 4469964 w 5426208"/>
              <a:gd name="connsiteY0" fmla="*/ 6067991 h 6199726"/>
              <a:gd name="connsiteX1" fmla="*/ 4204745 w 5426208"/>
              <a:gd name="connsiteY1" fmla="*/ 5516795 h 6199726"/>
              <a:gd name="connsiteX2" fmla="*/ 4281733 w 5426208"/>
              <a:gd name="connsiteY2" fmla="*/ 5237444 h 6199726"/>
              <a:gd name="connsiteX3" fmla="*/ 4631881 w 5426208"/>
              <a:gd name="connsiteY3" fmla="*/ 4847191 h 6199726"/>
              <a:gd name="connsiteX4" fmla="*/ 5058626 w 5426208"/>
              <a:gd name="connsiteY4" fmla="*/ 3800966 h 6199726"/>
              <a:gd name="connsiteX5" fmla="*/ 5416844 w 5426208"/>
              <a:gd name="connsiteY5" fmla="*/ 2735737 h 6199726"/>
              <a:gd name="connsiteX6" fmla="*/ 5253752 w 5426208"/>
              <a:gd name="connsiteY6" fmla="*/ 2747937 h 6199726"/>
              <a:gd name="connsiteX7" fmla="*/ 4553133 w 5426208"/>
              <a:gd name="connsiteY7" fmla="*/ 3267454 h 6199726"/>
              <a:gd name="connsiteX8" fmla="*/ 3980892 w 5426208"/>
              <a:gd name="connsiteY8" fmla="*/ 4210607 h 6199726"/>
              <a:gd name="connsiteX9" fmla="*/ 3897197 w 5426208"/>
              <a:gd name="connsiteY9" fmla="*/ 3571203 h 6199726"/>
              <a:gd name="connsiteX10" fmla="*/ 4150946 w 5426208"/>
              <a:gd name="connsiteY10" fmla="*/ 2009873 h 6199726"/>
              <a:gd name="connsiteX11" fmla="*/ 4347694 w 5426208"/>
              <a:gd name="connsiteY11" fmla="*/ 1408876 h 6199726"/>
              <a:gd name="connsiteX12" fmla="*/ 4596120 w 5426208"/>
              <a:gd name="connsiteY12" fmla="*/ 925301 h 6199726"/>
              <a:gd name="connsiteX13" fmla="*/ 4049958 w 5426208"/>
              <a:gd name="connsiteY13" fmla="*/ 1199168 h 6199726"/>
              <a:gd name="connsiteX14" fmla="*/ 3488008 w 5426208"/>
              <a:gd name="connsiteY14" fmla="*/ 2315589 h 6199726"/>
              <a:gd name="connsiteX15" fmla="*/ 3287203 w 5426208"/>
              <a:gd name="connsiteY15" fmla="*/ 3409262 h 6199726"/>
              <a:gd name="connsiteX16" fmla="*/ 3292845 w 5426208"/>
              <a:gd name="connsiteY16" fmla="*/ 4093197 h 6199726"/>
              <a:gd name="connsiteX17" fmla="*/ 3192806 w 5426208"/>
              <a:gd name="connsiteY17" fmla="*/ 3842803 h 6199726"/>
              <a:gd name="connsiteX18" fmla="*/ 3006290 w 5426208"/>
              <a:gd name="connsiteY18" fmla="*/ 2973071 h 6199726"/>
              <a:gd name="connsiteX19" fmla="*/ 2391566 w 5426208"/>
              <a:gd name="connsiteY19" fmla="*/ 1651865 h 6199726"/>
              <a:gd name="connsiteX20" fmla="*/ 2042048 w 5426208"/>
              <a:gd name="connsiteY20" fmla="*/ 680694 h 6199726"/>
              <a:gd name="connsiteX21" fmla="*/ 1976061 w 5426208"/>
              <a:gd name="connsiteY21" fmla="*/ 237634 h 6199726"/>
              <a:gd name="connsiteX22" fmla="*/ 1853512 w 5426208"/>
              <a:gd name="connsiteY22" fmla="*/ 1964 h 6199726"/>
              <a:gd name="connsiteX23" fmla="*/ 1674403 w 5426208"/>
              <a:gd name="connsiteY23" fmla="*/ 360183 h 6199726"/>
              <a:gd name="connsiteX24" fmla="*/ 1504721 w 5426208"/>
              <a:gd name="connsiteY24" fmla="*/ 1415985 h 6199726"/>
              <a:gd name="connsiteX25" fmla="*/ 1919500 w 5426208"/>
              <a:gd name="connsiteY25" fmla="*/ 2745164 h 6199726"/>
              <a:gd name="connsiteX26" fmla="*/ 2525505 w 5426208"/>
              <a:gd name="connsiteY26" fmla="*/ 3885807 h 6199726"/>
              <a:gd name="connsiteX27" fmla="*/ 2286298 w 5426208"/>
              <a:gd name="connsiteY27" fmla="*/ 3820319 h 6199726"/>
              <a:gd name="connsiteX28" fmla="*/ 1259624 w 5426208"/>
              <a:gd name="connsiteY28" fmla="*/ 2566055 h 6199726"/>
              <a:gd name="connsiteX29" fmla="*/ 760003 w 5426208"/>
              <a:gd name="connsiteY29" fmla="*/ 2019300 h 6199726"/>
              <a:gd name="connsiteX30" fmla="*/ 213248 w 5426208"/>
              <a:gd name="connsiteY30" fmla="*/ 1510253 h 6199726"/>
              <a:gd name="connsiteX31" fmla="*/ 213248 w 5426208"/>
              <a:gd name="connsiteY31" fmla="*/ 1642228 h 6199726"/>
              <a:gd name="connsiteX32" fmla="*/ 694015 w 5426208"/>
              <a:gd name="connsiteY32" fmla="*/ 2980834 h 6199726"/>
              <a:gd name="connsiteX33" fmla="*/ 1287904 w 5426208"/>
              <a:gd name="connsiteY33" fmla="*/ 4102624 h 6199726"/>
              <a:gd name="connsiteX34" fmla="*/ 2042048 w 5426208"/>
              <a:gd name="connsiteY34" fmla="*/ 4715366 h 6199726"/>
              <a:gd name="connsiteX35" fmla="*/ 2771689 w 5426208"/>
              <a:gd name="connsiteY35" fmla="*/ 5012089 h 6199726"/>
              <a:gd name="connsiteX36" fmla="*/ 2258473 w 5426208"/>
              <a:gd name="connsiteY36" fmla="*/ 5048142 h 6199726"/>
              <a:gd name="connsiteX37" fmla="*/ 1485802 w 5426208"/>
              <a:gd name="connsiteY37" fmla="*/ 4878460 h 6199726"/>
              <a:gd name="connsiteX38" fmla="*/ 760003 w 5426208"/>
              <a:gd name="connsiteY38" fmla="*/ 4187465 h 6199726"/>
              <a:gd name="connsiteX39" fmla="*/ 260382 w 5426208"/>
              <a:gd name="connsiteY39" fmla="*/ 3291919 h 6199726"/>
              <a:gd name="connsiteX40" fmla="*/ 5859 w 5426208"/>
              <a:gd name="connsiteY40" fmla="*/ 2924273 h 6199726"/>
              <a:gd name="connsiteX41" fmla="*/ 109554 w 5426208"/>
              <a:gd name="connsiteY41" fmla="*/ 3518162 h 6199726"/>
              <a:gd name="connsiteX42" fmla="*/ 420638 w 5426208"/>
              <a:gd name="connsiteY42" fmla="*/ 4922756 h 6199726"/>
              <a:gd name="connsiteX43" fmla="*/ 967661 w 5426208"/>
              <a:gd name="connsiteY43" fmla="*/ 5506207 h 6199726"/>
              <a:gd name="connsiteX44" fmla="*/ 1523574 w 5426208"/>
              <a:gd name="connsiteY44" fmla="*/ 5761741 h 6199726"/>
              <a:gd name="connsiteX45" fmla="*/ 2336968 w 5426208"/>
              <a:gd name="connsiteY45" fmla="*/ 5729895 h 6199726"/>
              <a:gd name="connsiteX46" fmla="*/ 3483886 w 5426208"/>
              <a:gd name="connsiteY46" fmla="*/ 5540090 h 6199726"/>
              <a:gd name="connsiteX47" fmla="*/ 3704096 w 5426208"/>
              <a:gd name="connsiteY47" fmla="*/ 5581363 h 6199726"/>
              <a:gd name="connsiteX48" fmla="*/ 3506134 w 5426208"/>
              <a:gd name="connsiteY48" fmla="*/ 6199726 h 6199726"/>
              <a:gd name="connsiteX0" fmla="*/ 4469964 w 5426208"/>
              <a:gd name="connsiteY0" fmla="*/ 6067991 h 6199726"/>
              <a:gd name="connsiteX1" fmla="*/ 4204745 w 5426208"/>
              <a:gd name="connsiteY1" fmla="*/ 5516795 h 6199726"/>
              <a:gd name="connsiteX2" fmla="*/ 4281733 w 5426208"/>
              <a:gd name="connsiteY2" fmla="*/ 5237444 h 6199726"/>
              <a:gd name="connsiteX3" fmla="*/ 4631881 w 5426208"/>
              <a:gd name="connsiteY3" fmla="*/ 4847191 h 6199726"/>
              <a:gd name="connsiteX4" fmla="*/ 5058626 w 5426208"/>
              <a:gd name="connsiteY4" fmla="*/ 3800966 h 6199726"/>
              <a:gd name="connsiteX5" fmla="*/ 5416844 w 5426208"/>
              <a:gd name="connsiteY5" fmla="*/ 2735737 h 6199726"/>
              <a:gd name="connsiteX6" fmla="*/ 5253752 w 5426208"/>
              <a:gd name="connsiteY6" fmla="*/ 2747937 h 6199726"/>
              <a:gd name="connsiteX7" fmla="*/ 4553133 w 5426208"/>
              <a:gd name="connsiteY7" fmla="*/ 3267454 h 6199726"/>
              <a:gd name="connsiteX8" fmla="*/ 3980892 w 5426208"/>
              <a:gd name="connsiteY8" fmla="*/ 4210607 h 6199726"/>
              <a:gd name="connsiteX9" fmla="*/ 3897197 w 5426208"/>
              <a:gd name="connsiteY9" fmla="*/ 3571203 h 6199726"/>
              <a:gd name="connsiteX10" fmla="*/ 4150946 w 5426208"/>
              <a:gd name="connsiteY10" fmla="*/ 2009873 h 6199726"/>
              <a:gd name="connsiteX11" fmla="*/ 4347694 w 5426208"/>
              <a:gd name="connsiteY11" fmla="*/ 1408876 h 6199726"/>
              <a:gd name="connsiteX12" fmla="*/ 4596120 w 5426208"/>
              <a:gd name="connsiteY12" fmla="*/ 925301 h 6199726"/>
              <a:gd name="connsiteX13" fmla="*/ 4049958 w 5426208"/>
              <a:gd name="connsiteY13" fmla="*/ 1199168 h 6199726"/>
              <a:gd name="connsiteX14" fmla="*/ 3488008 w 5426208"/>
              <a:gd name="connsiteY14" fmla="*/ 2315589 h 6199726"/>
              <a:gd name="connsiteX15" fmla="*/ 3287203 w 5426208"/>
              <a:gd name="connsiteY15" fmla="*/ 3409262 h 6199726"/>
              <a:gd name="connsiteX16" fmla="*/ 3292845 w 5426208"/>
              <a:gd name="connsiteY16" fmla="*/ 4093197 h 6199726"/>
              <a:gd name="connsiteX17" fmla="*/ 3192806 w 5426208"/>
              <a:gd name="connsiteY17" fmla="*/ 3842803 h 6199726"/>
              <a:gd name="connsiteX18" fmla="*/ 3006290 w 5426208"/>
              <a:gd name="connsiteY18" fmla="*/ 2973071 h 6199726"/>
              <a:gd name="connsiteX19" fmla="*/ 2391566 w 5426208"/>
              <a:gd name="connsiteY19" fmla="*/ 1651865 h 6199726"/>
              <a:gd name="connsiteX20" fmla="*/ 2042048 w 5426208"/>
              <a:gd name="connsiteY20" fmla="*/ 680694 h 6199726"/>
              <a:gd name="connsiteX21" fmla="*/ 1976061 w 5426208"/>
              <a:gd name="connsiteY21" fmla="*/ 237634 h 6199726"/>
              <a:gd name="connsiteX22" fmla="*/ 1853512 w 5426208"/>
              <a:gd name="connsiteY22" fmla="*/ 1964 h 6199726"/>
              <a:gd name="connsiteX23" fmla="*/ 1674403 w 5426208"/>
              <a:gd name="connsiteY23" fmla="*/ 360183 h 6199726"/>
              <a:gd name="connsiteX24" fmla="*/ 1504721 w 5426208"/>
              <a:gd name="connsiteY24" fmla="*/ 1415985 h 6199726"/>
              <a:gd name="connsiteX25" fmla="*/ 1919500 w 5426208"/>
              <a:gd name="connsiteY25" fmla="*/ 2745164 h 6199726"/>
              <a:gd name="connsiteX26" fmla="*/ 2525505 w 5426208"/>
              <a:gd name="connsiteY26" fmla="*/ 3885807 h 6199726"/>
              <a:gd name="connsiteX27" fmla="*/ 2425170 w 5426208"/>
              <a:gd name="connsiteY27" fmla="*/ 3979927 h 6199726"/>
              <a:gd name="connsiteX28" fmla="*/ 1259624 w 5426208"/>
              <a:gd name="connsiteY28" fmla="*/ 2566055 h 6199726"/>
              <a:gd name="connsiteX29" fmla="*/ 760003 w 5426208"/>
              <a:gd name="connsiteY29" fmla="*/ 2019300 h 6199726"/>
              <a:gd name="connsiteX30" fmla="*/ 213248 w 5426208"/>
              <a:gd name="connsiteY30" fmla="*/ 1510253 h 6199726"/>
              <a:gd name="connsiteX31" fmla="*/ 213248 w 5426208"/>
              <a:gd name="connsiteY31" fmla="*/ 1642228 h 6199726"/>
              <a:gd name="connsiteX32" fmla="*/ 694015 w 5426208"/>
              <a:gd name="connsiteY32" fmla="*/ 2980834 h 6199726"/>
              <a:gd name="connsiteX33" fmla="*/ 1287904 w 5426208"/>
              <a:gd name="connsiteY33" fmla="*/ 4102624 h 6199726"/>
              <a:gd name="connsiteX34" fmla="*/ 2042048 w 5426208"/>
              <a:gd name="connsiteY34" fmla="*/ 4715366 h 6199726"/>
              <a:gd name="connsiteX35" fmla="*/ 2771689 w 5426208"/>
              <a:gd name="connsiteY35" fmla="*/ 5012089 h 6199726"/>
              <a:gd name="connsiteX36" fmla="*/ 2258473 w 5426208"/>
              <a:gd name="connsiteY36" fmla="*/ 5048142 h 6199726"/>
              <a:gd name="connsiteX37" fmla="*/ 1485802 w 5426208"/>
              <a:gd name="connsiteY37" fmla="*/ 4878460 h 6199726"/>
              <a:gd name="connsiteX38" fmla="*/ 760003 w 5426208"/>
              <a:gd name="connsiteY38" fmla="*/ 4187465 h 6199726"/>
              <a:gd name="connsiteX39" fmla="*/ 260382 w 5426208"/>
              <a:gd name="connsiteY39" fmla="*/ 3291919 h 6199726"/>
              <a:gd name="connsiteX40" fmla="*/ 5859 w 5426208"/>
              <a:gd name="connsiteY40" fmla="*/ 2924273 h 6199726"/>
              <a:gd name="connsiteX41" fmla="*/ 109554 w 5426208"/>
              <a:gd name="connsiteY41" fmla="*/ 3518162 h 6199726"/>
              <a:gd name="connsiteX42" fmla="*/ 420638 w 5426208"/>
              <a:gd name="connsiteY42" fmla="*/ 4922756 h 6199726"/>
              <a:gd name="connsiteX43" fmla="*/ 967661 w 5426208"/>
              <a:gd name="connsiteY43" fmla="*/ 5506207 h 6199726"/>
              <a:gd name="connsiteX44" fmla="*/ 1523574 w 5426208"/>
              <a:gd name="connsiteY44" fmla="*/ 5761741 h 6199726"/>
              <a:gd name="connsiteX45" fmla="*/ 2336968 w 5426208"/>
              <a:gd name="connsiteY45" fmla="*/ 5729895 h 6199726"/>
              <a:gd name="connsiteX46" fmla="*/ 3483886 w 5426208"/>
              <a:gd name="connsiteY46" fmla="*/ 5540090 h 6199726"/>
              <a:gd name="connsiteX47" fmla="*/ 3704096 w 5426208"/>
              <a:gd name="connsiteY47" fmla="*/ 5581363 h 6199726"/>
              <a:gd name="connsiteX48" fmla="*/ 3506134 w 5426208"/>
              <a:gd name="connsiteY48" fmla="*/ 6199726 h 6199726"/>
              <a:gd name="connsiteX0" fmla="*/ 4469964 w 5426208"/>
              <a:gd name="connsiteY0" fmla="*/ 6067991 h 6199726"/>
              <a:gd name="connsiteX1" fmla="*/ 4204745 w 5426208"/>
              <a:gd name="connsiteY1" fmla="*/ 5516795 h 6199726"/>
              <a:gd name="connsiteX2" fmla="*/ 4281733 w 5426208"/>
              <a:gd name="connsiteY2" fmla="*/ 5237444 h 6199726"/>
              <a:gd name="connsiteX3" fmla="*/ 4631881 w 5426208"/>
              <a:gd name="connsiteY3" fmla="*/ 4847191 h 6199726"/>
              <a:gd name="connsiteX4" fmla="*/ 5058626 w 5426208"/>
              <a:gd name="connsiteY4" fmla="*/ 3800966 h 6199726"/>
              <a:gd name="connsiteX5" fmla="*/ 5416844 w 5426208"/>
              <a:gd name="connsiteY5" fmla="*/ 2735737 h 6199726"/>
              <a:gd name="connsiteX6" fmla="*/ 5253752 w 5426208"/>
              <a:gd name="connsiteY6" fmla="*/ 2747937 h 6199726"/>
              <a:gd name="connsiteX7" fmla="*/ 4553133 w 5426208"/>
              <a:gd name="connsiteY7" fmla="*/ 3267454 h 6199726"/>
              <a:gd name="connsiteX8" fmla="*/ 3980892 w 5426208"/>
              <a:gd name="connsiteY8" fmla="*/ 4210607 h 6199726"/>
              <a:gd name="connsiteX9" fmla="*/ 3897197 w 5426208"/>
              <a:gd name="connsiteY9" fmla="*/ 3571203 h 6199726"/>
              <a:gd name="connsiteX10" fmla="*/ 4150946 w 5426208"/>
              <a:gd name="connsiteY10" fmla="*/ 2009873 h 6199726"/>
              <a:gd name="connsiteX11" fmla="*/ 4347694 w 5426208"/>
              <a:gd name="connsiteY11" fmla="*/ 1408876 h 6199726"/>
              <a:gd name="connsiteX12" fmla="*/ 4596120 w 5426208"/>
              <a:gd name="connsiteY12" fmla="*/ 925301 h 6199726"/>
              <a:gd name="connsiteX13" fmla="*/ 4049958 w 5426208"/>
              <a:gd name="connsiteY13" fmla="*/ 1199168 h 6199726"/>
              <a:gd name="connsiteX14" fmla="*/ 3488008 w 5426208"/>
              <a:gd name="connsiteY14" fmla="*/ 2315589 h 6199726"/>
              <a:gd name="connsiteX15" fmla="*/ 3287203 w 5426208"/>
              <a:gd name="connsiteY15" fmla="*/ 3409262 h 6199726"/>
              <a:gd name="connsiteX16" fmla="*/ 3292845 w 5426208"/>
              <a:gd name="connsiteY16" fmla="*/ 4093197 h 6199726"/>
              <a:gd name="connsiteX17" fmla="*/ 3192806 w 5426208"/>
              <a:gd name="connsiteY17" fmla="*/ 3842803 h 6199726"/>
              <a:gd name="connsiteX18" fmla="*/ 3006290 w 5426208"/>
              <a:gd name="connsiteY18" fmla="*/ 2973071 h 6199726"/>
              <a:gd name="connsiteX19" fmla="*/ 2391566 w 5426208"/>
              <a:gd name="connsiteY19" fmla="*/ 1651865 h 6199726"/>
              <a:gd name="connsiteX20" fmla="*/ 2042048 w 5426208"/>
              <a:gd name="connsiteY20" fmla="*/ 680694 h 6199726"/>
              <a:gd name="connsiteX21" fmla="*/ 1976061 w 5426208"/>
              <a:gd name="connsiteY21" fmla="*/ 237634 h 6199726"/>
              <a:gd name="connsiteX22" fmla="*/ 1853512 w 5426208"/>
              <a:gd name="connsiteY22" fmla="*/ 1964 h 6199726"/>
              <a:gd name="connsiteX23" fmla="*/ 1674403 w 5426208"/>
              <a:gd name="connsiteY23" fmla="*/ 360183 h 6199726"/>
              <a:gd name="connsiteX24" fmla="*/ 1504721 w 5426208"/>
              <a:gd name="connsiteY24" fmla="*/ 1415985 h 6199726"/>
              <a:gd name="connsiteX25" fmla="*/ 1919500 w 5426208"/>
              <a:gd name="connsiteY25" fmla="*/ 2745164 h 6199726"/>
              <a:gd name="connsiteX26" fmla="*/ 2525505 w 5426208"/>
              <a:gd name="connsiteY26" fmla="*/ 3885807 h 6199726"/>
              <a:gd name="connsiteX27" fmla="*/ 2541484 w 5426208"/>
              <a:gd name="connsiteY27" fmla="*/ 4066317 h 6199726"/>
              <a:gd name="connsiteX28" fmla="*/ 1259624 w 5426208"/>
              <a:gd name="connsiteY28" fmla="*/ 2566055 h 6199726"/>
              <a:gd name="connsiteX29" fmla="*/ 760003 w 5426208"/>
              <a:gd name="connsiteY29" fmla="*/ 2019300 h 6199726"/>
              <a:gd name="connsiteX30" fmla="*/ 213248 w 5426208"/>
              <a:gd name="connsiteY30" fmla="*/ 1510253 h 6199726"/>
              <a:gd name="connsiteX31" fmla="*/ 213248 w 5426208"/>
              <a:gd name="connsiteY31" fmla="*/ 1642228 h 6199726"/>
              <a:gd name="connsiteX32" fmla="*/ 694015 w 5426208"/>
              <a:gd name="connsiteY32" fmla="*/ 2980834 h 6199726"/>
              <a:gd name="connsiteX33" fmla="*/ 1287904 w 5426208"/>
              <a:gd name="connsiteY33" fmla="*/ 4102624 h 6199726"/>
              <a:gd name="connsiteX34" fmla="*/ 2042048 w 5426208"/>
              <a:gd name="connsiteY34" fmla="*/ 4715366 h 6199726"/>
              <a:gd name="connsiteX35" fmla="*/ 2771689 w 5426208"/>
              <a:gd name="connsiteY35" fmla="*/ 5012089 h 6199726"/>
              <a:gd name="connsiteX36" fmla="*/ 2258473 w 5426208"/>
              <a:gd name="connsiteY36" fmla="*/ 5048142 h 6199726"/>
              <a:gd name="connsiteX37" fmla="*/ 1485802 w 5426208"/>
              <a:gd name="connsiteY37" fmla="*/ 4878460 h 6199726"/>
              <a:gd name="connsiteX38" fmla="*/ 760003 w 5426208"/>
              <a:gd name="connsiteY38" fmla="*/ 4187465 h 6199726"/>
              <a:gd name="connsiteX39" fmla="*/ 260382 w 5426208"/>
              <a:gd name="connsiteY39" fmla="*/ 3291919 h 6199726"/>
              <a:gd name="connsiteX40" fmla="*/ 5859 w 5426208"/>
              <a:gd name="connsiteY40" fmla="*/ 2924273 h 6199726"/>
              <a:gd name="connsiteX41" fmla="*/ 109554 w 5426208"/>
              <a:gd name="connsiteY41" fmla="*/ 3518162 h 6199726"/>
              <a:gd name="connsiteX42" fmla="*/ 420638 w 5426208"/>
              <a:gd name="connsiteY42" fmla="*/ 4922756 h 6199726"/>
              <a:gd name="connsiteX43" fmla="*/ 967661 w 5426208"/>
              <a:gd name="connsiteY43" fmla="*/ 5506207 h 6199726"/>
              <a:gd name="connsiteX44" fmla="*/ 1523574 w 5426208"/>
              <a:gd name="connsiteY44" fmla="*/ 5761741 h 6199726"/>
              <a:gd name="connsiteX45" fmla="*/ 2336968 w 5426208"/>
              <a:gd name="connsiteY45" fmla="*/ 5729895 h 6199726"/>
              <a:gd name="connsiteX46" fmla="*/ 3483886 w 5426208"/>
              <a:gd name="connsiteY46" fmla="*/ 5540090 h 6199726"/>
              <a:gd name="connsiteX47" fmla="*/ 3704096 w 5426208"/>
              <a:gd name="connsiteY47" fmla="*/ 5581363 h 6199726"/>
              <a:gd name="connsiteX48" fmla="*/ 3506134 w 5426208"/>
              <a:gd name="connsiteY48" fmla="*/ 6199726 h 6199726"/>
              <a:gd name="connsiteX0" fmla="*/ 4469964 w 5426208"/>
              <a:gd name="connsiteY0" fmla="*/ 6067991 h 6199726"/>
              <a:gd name="connsiteX1" fmla="*/ 4204745 w 5426208"/>
              <a:gd name="connsiteY1" fmla="*/ 5516795 h 6199726"/>
              <a:gd name="connsiteX2" fmla="*/ 4281733 w 5426208"/>
              <a:gd name="connsiteY2" fmla="*/ 5237444 h 6199726"/>
              <a:gd name="connsiteX3" fmla="*/ 4631881 w 5426208"/>
              <a:gd name="connsiteY3" fmla="*/ 4847191 h 6199726"/>
              <a:gd name="connsiteX4" fmla="*/ 5058626 w 5426208"/>
              <a:gd name="connsiteY4" fmla="*/ 3800966 h 6199726"/>
              <a:gd name="connsiteX5" fmla="*/ 5416844 w 5426208"/>
              <a:gd name="connsiteY5" fmla="*/ 2735737 h 6199726"/>
              <a:gd name="connsiteX6" fmla="*/ 5253752 w 5426208"/>
              <a:gd name="connsiteY6" fmla="*/ 2747937 h 6199726"/>
              <a:gd name="connsiteX7" fmla="*/ 4553133 w 5426208"/>
              <a:gd name="connsiteY7" fmla="*/ 3267454 h 6199726"/>
              <a:gd name="connsiteX8" fmla="*/ 3980892 w 5426208"/>
              <a:gd name="connsiteY8" fmla="*/ 4210607 h 6199726"/>
              <a:gd name="connsiteX9" fmla="*/ 3897197 w 5426208"/>
              <a:gd name="connsiteY9" fmla="*/ 3571203 h 6199726"/>
              <a:gd name="connsiteX10" fmla="*/ 4150946 w 5426208"/>
              <a:gd name="connsiteY10" fmla="*/ 2009873 h 6199726"/>
              <a:gd name="connsiteX11" fmla="*/ 4347694 w 5426208"/>
              <a:gd name="connsiteY11" fmla="*/ 1408876 h 6199726"/>
              <a:gd name="connsiteX12" fmla="*/ 4596120 w 5426208"/>
              <a:gd name="connsiteY12" fmla="*/ 925301 h 6199726"/>
              <a:gd name="connsiteX13" fmla="*/ 4049958 w 5426208"/>
              <a:gd name="connsiteY13" fmla="*/ 1199168 h 6199726"/>
              <a:gd name="connsiteX14" fmla="*/ 3488008 w 5426208"/>
              <a:gd name="connsiteY14" fmla="*/ 2315589 h 6199726"/>
              <a:gd name="connsiteX15" fmla="*/ 3287203 w 5426208"/>
              <a:gd name="connsiteY15" fmla="*/ 3409262 h 6199726"/>
              <a:gd name="connsiteX16" fmla="*/ 3292845 w 5426208"/>
              <a:gd name="connsiteY16" fmla="*/ 4093197 h 6199726"/>
              <a:gd name="connsiteX17" fmla="*/ 3192806 w 5426208"/>
              <a:gd name="connsiteY17" fmla="*/ 3842803 h 6199726"/>
              <a:gd name="connsiteX18" fmla="*/ 3006290 w 5426208"/>
              <a:gd name="connsiteY18" fmla="*/ 2973071 h 6199726"/>
              <a:gd name="connsiteX19" fmla="*/ 2391566 w 5426208"/>
              <a:gd name="connsiteY19" fmla="*/ 1651865 h 6199726"/>
              <a:gd name="connsiteX20" fmla="*/ 2042048 w 5426208"/>
              <a:gd name="connsiteY20" fmla="*/ 680694 h 6199726"/>
              <a:gd name="connsiteX21" fmla="*/ 1976061 w 5426208"/>
              <a:gd name="connsiteY21" fmla="*/ 237634 h 6199726"/>
              <a:gd name="connsiteX22" fmla="*/ 1853512 w 5426208"/>
              <a:gd name="connsiteY22" fmla="*/ 1964 h 6199726"/>
              <a:gd name="connsiteX23" fmla="*/ 1674403 w 5426208"/>
              <a:gd name="connsiteY23" fmla="*/ 360183 h 6199726"/>
              <a:gd name="connsiteX24" fmla="*/ 1504721 w 5426208"/>
              <a:gd name="connsiteY24" fmla="*/ 1415985 h 6199726"/>
              <a:gd name="connsiteX25" fmla="*/ 1919500 w 5426208"/>
              <a:gd name="connsiteY25" fmla="*/ 2745164 h 6199726"/>
              <a:gd name="connsiteX26" fmla="*/ 2525505 w 5426208"/>
              <a:gd name="connsiteY26" fmla="*/ 3885807 h 6199726"/>
              <a:gd name="connsiteX27" fmla="*/ 2507282 w 5426208"/>
              <a:gd name="connsiteY27" fmla="*/ 4079026 h 6199726"/>
              <a:gd name="connsiteX28" fmla="*/ 1259624 w 5426208"/>
              <a:gd name="connsiteY28" fmla="*/ 2566055 h 6199726"/>
              <a:gd name="connsiteX29" fmla="*/ 760003 w 5426208"/>
              <a:gd name="connsiteY29" fmla="*/ 2019300 h 6199726"/>
              <a:gd name="connsiteX30" fmla="*/ 213248 w 5426208"/>
              <a:gd name="connsiteY30" fmla="*/ 1510253 h 6199726"/>
              <a:gd name="connsiteX31" fmla="*/ 213248 w 5426208"/>
              <a:gd name="connsiteY31" fmla="*/ 1642228 h 6199726"/>
              <a:gd name="connsiteX32" fmla="*/ 694015 w 5426208"/>
              <a:gd name="connsiteY32" fmla="*/ 2980834 h 6199726"/>
              <a:gd name="connsiteX33" fmla="*/ 1287904 w 5426208"/>
              <a:gd name="connsiteY33" fmla="*/ 4102624 h 6199726"/>
              <a:gd name="connsiteX34" fmla="*/ 2042048 w 5426208"/>
              <a:gd name="connsiteY34" fmla="*/ 4715366 h 6199726"/>
              <a:gd name="connsiteX35" fmla="*/ 2771689 w 5426208"/>
              <a:gd name="connsiteY35" fmla="*/ 5012089 h 6199726"/>
              <a:gd name="connsiteX36" fmla="*/ 2258473 w 5426208"/>
              <a:gd name="connsiteY36" fmla="*/ 5048142 h 6199726"/>
              <a:gd name="connsiteX37" fmla="*/ 1485802 w 5426208"/>
              <a:gd name="connsiteY37" fmla="*/ 4878460 h 6199726"/>
              <a:gd name="connsiteX38" fmla="*/ 760003 w 5426208"/>
              <a:gd name="connsiteY38" fmla="*/ 4187465 h 6199726"/>
              <a:gd name="connsiteX39" fmla="*/ 260382 w 5426208"/>
              <a:gd name="connsiteY39" fmla="*/ 3291919 h 6199726"/>
              <a:gd name="connsiteX40" fmla="*/ 5859 w 5426208"/>
              <a:gd name="connsiteY40" fmla="*/ 2924273 h 6199726"/>
              <a:gd name="connsiteX41" fmla="*/ 109554 w 5426208"/>
              <a:gd name="connsiteY41" fmla="*/ 3518162 h 6199726"/>
              <a:gd name="connsiteX42" fmla="*/ 420638 w 5426208"/>
              <a:gd name="connsiteY42" fmla="*/ 4922756 h 6199726"/>
              <a:gd name="connsiteX43" fmla="*/ 967661 w 5426208"/>
              <a:gd name="connsiteY43" fmla="*/ 5506207 h 6199726"/>
              <a:gd name="connsiteX44" fmla="*/ 1523574 w 5426208"/>
              <a:gd name="connsiteY44" fmla="*/ 5761741 h 6199726"/>
              <a:gd name="connsiteX45" fmla="*/ 2336968 w 5426208"/>
              <a:gd name="connsiteY45" fmla="*/ 5729895 h 6199726"/>
              <a:gd name="connsiteX46" fmla="*/ 3483886 w 5426208"/>
              <a:gd name="connsiteY46" fmla="*/ 5540090 h 6199726"/>
              <a:gd name="connsiteX47" fmla="*/ 3704096 w 5426208"/>
              <a:gd name="connsiteY47" fmla="*/ 5581363 h 6199726"/>
              <a:gd name="connsiteX48" fmla="*/ 3506134 w 5426208"/>
              <a:gd name="connsiteY48" fmla="*/ 6199726 h 6199726"/>
              <a:gd name="connsiteX0" fmla="*/ 4469964 w 5426208"/>
              <a:gd name="connsiteY0" fmla="*/ 6067991 h 6199726"/>
              <a:gd name="connsiteX1" fmla="*/ 4204745 w 5426208"/>
              <a:gd name="connsiteY1" fmla="*/ 5516795 h 6199726"/>
              <a:gd name="connsiteX2" fmla="*/ 4281733 w 5426208"/>
              <a:gd name="connsiteY2" fmla="*/ 5237444 h 6199726"/>
              <a:gd name="connsiteX3" fmla="*/ 4631881 w 5426208"/>
              <a:gd name="connsiteY3" fmla="*/ 4847191 h 6199726"/>
              <a:gd name="connsiteX4" fmla="*/ 5058626 w 5426208"/>
              <a:gd name="connsiteY4" fmla="*/ 3800966 h 6199726"/>
              <a:gd name="connsiteX5" fmla="*/ 5416844 w 5426208"/>
              <a:gd name="connsiteY5" fmla="*/ 2735737 h 6199726"/>
              <a:gd name="connsiteX6" fmla="*/ 5253752 w 5426208"/>
              <a:gd name="connsiteY6" fmla="*/ 2747937 h 6199726"/>
              <a:gd name="connsiteX7" fmla="*/ 4553133 w 5426208"/>
              <a:gd name="connsiteY7" fmla="*/ 3267454 h 6199726"/>
              <a:gd name="connsiteX8" fmla="*/ 3980892 w 5426208"/>
              <a:gd name="connsiteY8" fmla="*/ 4210607 h 6199726"/>
              <a:gd name="connsiteX9" fmla="*/ 3897197 w 5426208"/>
              <a:gd name="connsiteY9" fmla="*/ 3571203 h 6199726"/>
              <a:gd name="connsiteX10" fmla="*/ 4150946 w 5426208"/>
              <a:gd name="connsiteY10" fmla="*/ 2009873 h 6199726"/>
              <a:gd name="connsiteX11" fmla="*/ 4347694 w 5426208"/>
              <a:gd name="connsiteY11" fmla="*/ 1408876 h 6199726"/>
              <a:gd name="connsiteX12" fmla="*/ 4596120 w 5426208"/>
              <a:gd name="connsiteY12" fmla="*/ 925301 h 6199726"/>
              <a:gd name="connsiteX13" fmla="*/ 4049958 w 5426208"/>
              <a:gd name="connsiteY13" fmla="*/ 1199168 h 6199726"/>
              <a:gd name="connsiteX14" fmla="*/ 3488008 w 5426208"/>
              <a:gd name="connsiteY14" fmla="*/ 2315589 h 6199726"/>
              <a:gd name="connsiteX15" fmla="*/ 3287203 w 5426208"/>
              <a:gd name="connsiteY15" fmla="*/ 3409262 h 6199726"/>
              <a:gd name="connsiteX16" fmla="*/ 3292845 w 5426208"/>
              <a:gd name="connsiteY16" fmla="*/ 4093197 h 6199726"/>
              <a:gd name="connsiteX17" fmla="*/ 3192806 w 5426208"/>
              <a:gd name="connsiteY17" fmla="*/ 3842803 h 6199726"/>
              <a:gd name="connsiteX18" fmla="*/ 3006290 w 5426208"/>
              <a:gd name="connsiteY18" fmla="*/ 2973071 h 6199726"/>
              <a:gd name="connsiteX19" fmla="*/ 2391566 w 5426208"/>
              <a:gd name="connsiteY19" fmla="*/ 1651865 h 6199726"/>
              <a:gd name="connsiteX20" fmla="*/ 2042048 w 5426208"/>
              <a:gd name="connsiteY20" fmla="*/ 680694 h 6199726"/>
              <a:gd name="connsiteX21" fmla="*/ 1976061 w 5426208"/>
              <a:gd name="connsiteY21" fmla="*/ 237634 h 6199726"/>
              <a:gd name="connsiteX22" fmla="*/ 1853512 w 5426208"/>
              <a:gd name="connsiteY22" fmla="*/ 1964 h 6199726"/>
              <a:gd name="connsiteX23" fmla="*/ 1674403 w 5426208"/>
              <a:gd name="connsiteY23" fmla="*/ 360183 h 6199726"/>
              <a:gd name="connsiteX24" fmla="*/ 1504721 w 5426208"/>
              <a:gd name="connsiteY24" fmla="*/ 1415985 h 6199726"/>
              <a:gd name="connsiteX25" fmla="*/ 1919500 w 5426208"/>
              <a:gd name="connsiteY25" fmla="*/ 2745164 h 6199726"/>
              <a:gd name="connsiteX26" fmla="*/ 2525505 w 5426208"/>
              <a:gd name="connsiteY26" fmla="*/ 3885807 h 6199726"/>
              <a:gd name="connsiteX27" fmla="*/ 2507282 w 5426208"/>
              <a:gd name="connsiteY27" fmla="*/ 4079026 h 6199726"/>
              <a:gd name="connsiteX28" fmla="*/ 1259624 w 5426208"/>
              <a:gd name="connsiteY28" fmla="*/ 2566055 h 6199726"/>
              <a:gd name="connsiteX29" fmla="*/ 760003 w 5426208"/>
              <a:gd name="connsiteY29" fmla="*/ 2019300 h 6199726"/>
              <a:gd name="connsiteX30" fmla="*/ 213248 w 5426208"/>
              <a:gd name="connsiteY30" fmla="*/ 1510253 h 6199726"/>
              <a:gd name="connsiteX31" fmla="*/ 213248 w 5426208"/>
              <a:gd name="connsiteY31" fmla="*/ 1642228 h 6199726"/>
              <a:gd name="connsiteX32" fmla="*/ 694015 w 5426208"/>
              <a:gd name="connsiteY32" fmla="*/ 2980834 h 6199726"/>
              <a:gd name="connsiteX33" fmla="*/ 1287904 w 5426208"/>
              <a:gd name="connsiteY33" fmla="*/ 4102624 h 6199726"/>
              <a:gd name="connsiteX34" fmla="*/ 2042048 w 5426208"/>
              <a:gd name="connsiteY34" fmla="*/ 4715366 h 6199726"/>
              <a:gd name="connsiteX35" fmla="*/ 2771689 w 5426208"/>
              <a:gd name="connsiteY35" fmla="*/ 5012089 h 6199726"/>
              <a:gd name="connsiteX36" fmla="*/ 2258473 w 5426208"/>
              <a:gd name="connsiteY36" fmla="*/ 5048142 h 6199726"/>
              <a:gd name="connsiteX37" fmla="*/ 1485802 w 5426208"/>
              <a:gd name="connsiteY37" fmla="*/ 4878460 h 6199726"/>
              <a:gd name="connsiteX38" fmla="*/ 760003 w 5426208"/>
              <a:gd name="connsiteY38" fmla="*/ 4187465 h 6199726"/>
              <a:gd name="connsiteX39" fmla="*/ 260382 w 5426208"/>
              <a:gd name="connsiteY39" fmla="*/ 3291919 h 6199726"/>
              <a:gd name="connsiteX40" fmla="*/ 5859 w 5426208"/>
              <a:gd name="connsiteY40" fmla="*/ 2924273 h 6199726"/>
              <a:gd name="connsiteX41" fmla="*/ 109554 w 5426208"/>
              <a:gd name="connsiteY41" fmla="*/ 3518162 h 6199726"/>
              <a:gd name="connsiteX42" fmla="*/ 420638 w 5426208"/>
              <a:gd name="connsiteY42" fmla="*/ 4922756 h 6199726"/>
              <a:gd name="connsiteX43" fmla="*/ 967661 w 5426208"/>
              <a:gd name="connsiteY43" fmla="*/ 5506207 h 6199726"/>
              <a:gd name="connsiteX44" fmla="*/ 1523574 w 5426208"/>
              <a:gd name="connsiteY44" fmla="*/ 5761741 h 6199726"/>
              <a:gd name="connsiteX45" fmla="*/ 2336968 w 5426208"/>
              <a:gd name="connsiteY45" fmla="*/ 5729895 h 6199726"/>
              <a:gd name="connsiteX46" fmla="*/ 3483886 w 5426208"/>
              <a:gd name="connsiteY46" fmla="*/ 5540090 h 6199726"/>
              <a:gd name="connsiteX47" fmla="*/ 3704096 w 5426208"/>
              <a:gd name="connsiteY47" fmla="*/ 5581363 h 6199726"/>
              <a:gd name="connsiteX48" fmla="*/ 3506134 w 5426208"/>
              <a:gd name="connsiteY48" fmla="*/ 6199726 h 6199726"/>
              <a:gd name="connsiteX0" fmla="*/ 4469964 w 5426208"/>
              <a:gd name="connsiteY0" fmla="*/ 6067991 h 6199726"/>
              <a:gd name="connsiteX1" fmla="*/ 4204745 w 5426208"/>
              <a:gd name="connsiteY1" fmla="*/ 5516795 h 6199726"/>
              <a:gd name="connsiteX2" fmla="*/ 4321818 w 5426208"/>
              <a:gd name="connsiteY2" fmla="*/ 5223618 h 6199726"/>
              <a:gd name="connsiteX3" fmla="*/ 4631881 w 5426208"/>
              <a:gd name="connsiteY3" fmla="*/ 4847191 h 6199726"/>
              <a:gd name="connsiteX4" fmla="*/ 5058626 w 5426208"/>
              <a:gd name="connsiteY4" fmla="*/ 3800966 h 6199726"/>
              <a:gd name="connsiteX5" fmla="*/ 5416844 w 5426208"/>
              <a:gd name="connsiteY5" fmla="*/ 2735737 h 6199726"/>
              <a:gd name="connsiteX6" fmla="*/ 5253752 w 5426208"/>
              <a:gd name="connsiteY6" fmla="*/ 2747937 h 6199726"/>
              <a:gd name="connsiteX7" fmla="*/ 4553133 w 5426208"/>
              <a:gd name="connsiteY7" fmla="*/ 3267454 h 6199726"/>
              <a:gd name="connsiteX8" fmla="*/ 3980892 w 5426208"/>
              <a:gd name="connsiteY8" fmla="*/ 4210607 h 6199726"/>
              <a:gd name="connsiteX9" fmla="*/ 3897197 w 5426208"/>
              <a:gd name="connsiteY9" fmla="*/ 3571203 h 6199726"/>
              <a:gd name="connsiteX10" fmla="*/ 4150946 w 5426208"/>
              <a:gd name="connsiteY10" fmla="*/ 2009873 h 6199726"/>
              <a:gd name="connsiteX11" fmla="*/ 4347694 w 5426208"/>
              <a:gd name="connsiteY11" fmla="*/ 1408876 h 6199726"/>
              <a:gd name="connsiteX12" fmla="*/ 4596120 w 5426208"/>
              <a:gd name="connsiteY12" fmla="*/ 925301 h 6199726"/>
              <a:gd name="connsiteX13" fmla="*/ 4049958 w 5426208"/>
              <a:gd name="connsiteY13" fmla="*/ 1199168 h 6199726"/>
              <a:gd name="connsiteX14" fmla="*/ 3488008 w 5426208"/>
              <a:gd name="connsiteY14" fmla="*/ 2315589 h 6199726"/>
              <a:gd name="connsiteX15" fmla="*/ 3287203 w 5426208"/>
              <a:gd name="connsiteY15" fmla="*/ 3409262 h 6199726"/>
              <a:gd name="connsiteX16" fmla="*/ 3292845 w 5426208"/>
              <a:gd name="connsiteY16" fmla="*/ 4093197 h 6199726"/>
              <a:gd name="connsiteX17" fmla="*/ 3192806 w 5426208"/>
              <a:gd name="connsiteY17" fmla="*/ 3842803 h 6199726"/>
              <a:gd name="connsiteX18" fmla="*/ 3006290 w 5426208"/>
              <a:gd name="connsiteY18" fmla="*/ 2973071 h 6199726"/>
              <a:gd name="connsiteX19" fmla="*/ 2391566 w 5426208"/>
              <a:gd name="connsiteY19" fmla="*/ 1651865 h 6199726"/>
              <a:gd name="connsiteX20" fmla="*/ 2042048 w 5426208"/>
              <a:gd name="connsiteY20" fmla="*/ 680694 h 6199726"/>
              <a:gd name="connsiteX21" fmla="*/ 1976061 w 5426208"/>
              <a:gd name="connsiteY21" fmla="*/ 237634 h 6199726"/>
              <a:gd name="connsiteX22" fmla="*/ 1853512 w 5426208"/>
              <a:gd name="connsiteY22" fmla="*/ 1964 h 6199726"/>
              <a:gd name="connsiteX23" fmla="*/ 1674403 w 5426208"/>
              <a:gd name="connsiteY23" fmla="*/ 360183 h 6199726"/>
              <a:gd name="connsiteX24" fmla="*/ 1504721 w 5426208"/>
              <a:gd name="connsiteY24" fmla="*/ 1415985 h 6199726"/>
              <a:gd name="connsiteX25" fmla="*/ 1919500 w 5426208"/>
              <a:gd name="connsiteY25" fmla="*/ 2745164 h 6199726"/>
              <a:gd name="connsiteX26" fmla="*/ 2525505 w 5426208"/>
              <a:gd name="connsiteY26" fmla="*/ 3885807 h 6199726"/>
              <a:gd name="connsiteX27" fmla="*/ 2507282 w 5426208"/>
              <a:gd name="connsiteY27" fmla="*/ 4079026 h 6199726"/>
              <a:gd name="connsiteX28" fmla="*/ 1259624 w 5426208"/>
              <a:gd name="connsiteY28" fmla="*/ 2566055 h 6199726"/>
              <a:gd name="connsiteX29" fmla="*/ 760003 w 5426208"/>
              <a:gd name="connsiteY29" fmla="*/ 2019300 h 6199726"/>
              <a:gd name="connsiteX30" fmla="*/ 213248 w 5426208"/>
              <a:gd name="connsiteY30" fmla="*/ 1510253 h 6199726"/>
              <a:gd name="connsiteX31" fmla="*/ 213248 w 5426208"/>
              <a:gd name="connsiteY31" fmla="*/ 1642228 h 6199726"/>
              <a:gd name="connsiteX32" fmla="*/ 694015 w 5426208"/>
              <a:gd name="connsiteY32" fmla="*/ 2980834 h 6199726"/>
              <a:gd name="connsiteX33" fmla="*/ 1287904 w 5426208"/>
              <a:gd name="connsiteY33" fmla="*/ 4102624 h 6199726"/>
              <a:gd name="connsiteX34" fmla="*/ 2042048 w 5426208"/>
              <a:gd name="connsiteY34" fmla="*/ 4715366 h 6199726"/>
              <a:gd name="connsiteX35" fmla="*/ 2771689 w 5426208"/>
              <a:gd name="connsiteY35" fmla="*/ 5012089 h 6199726"/>
              <a:gd name="connsiteX36" fmla="*/ 2258473 w 5426208"/>
              <a:gd name="connsiteY36" fmla="*/ 5048142 h 6199726"/>
              <a:gd name="connsiteX37" fmla="*/ 1485802 w 5426208"/>
              <a:gd name="connsiteY37" fmla="*/ 4878460 h 6199726"/>
              <a:gd name="connsiteX38" fmla="*/ 760003 w 5426208"/>
              <a:gd name="connsiteY38" fmla="*/ 4187465 h 6199726"/>
              <a:gd name="connsiteX39" fmla="*/ 260382 w 5426208"/>
              <a:gd name="connsiteY39" fmla="*/ 3291919 h 6199726"/>
              <a:gd name="connsiteX40" fmla="*/ 5859 w 5426208"/>
              <a:gd name="connsiteY40" fmla="*/ 2924273 h 6199726"/>
              <a:gd name="connsiteX41" fmla="*/ 109554 w 5426208"/>
              <a:gd name="connsiteY41" fmla="*/ 3518162 h 6199726"/>
              <a:gd name="connsiteX42" fmla="*/ 420638 w 5426208"/>
              <a:gd name="connsiteY42" fmla="*/ 4922756 h 6199726"/>
              <a:gd name="connsiteX43" fmla="*/ 967661 w 5426208"/>
              <a:gd name="connsiteY43" fmla="*/ 5506207 h 6199726"/>
              <a:gd name="connsiteX44" fmla="*/ 1523574 w 5426208"/>
              <a:gd name="connsiteY44" fmla="*/ 5761741 h 6199726"/>
              <a:gd name="connsiteX45" fmla="*/ 2336968 w 5426208"/>
              <a:gd name="connsiteY45" fmla="*/ 5729895 h 6199726"/>
              <a:gd name="connsiteX46" fmla="*/ 3483886 w 5426208"/>
              <a:gd name="connsiteY46" fmla="*/ 5540090 h 6199726"/>
              <a:gd name="connsiteX47" fmla="*/ 3704096 w 5426208"/>
              <a:gd name="connsiteY47" fmla="*/ 5581363 h 6199726"/>
              <a:gd name="connsiteX48" fmla="*/ 3506134 w 5426208"/>
              <a:gd name="connsiteY48" fmla="*/ 6199726 h 6199726"/>
              <a:gd name="connsiteX0" fmla="*/ 4469964 w 5426208"/>
              <a:gd name="connsiteY0" fmla="*/ 6067991 h 6199726"/>
              <a:gd name="connsiteX1" fmla="*/ 4282215 w 5426208"/>
              <a:gd name="connsiteY1" fmla="*/ 5520236 h 6199726"/>
              <a:gd name="connsiteX2" fmla="*/ 4321818 w 5426208"/>
              <a:gd name="connsiteY2" fmla="*/ 5223618 h 6199726"/>
              <a:gd name="connsiteX3" fmla="*/ 4631881 w 5426208"/>
              <a:gd name="connsiteY3" fmla="*/ 4847191 h 6199726"/>
              <a:gd name="connsiteX4" fmla="*/ 5058626 w 5426208"/>
              <a:gd name="connsiteY4" fmla="*/ 3800966 h 6199726"/>
              <a:gd name="connsiteX5" fmla="*/ 5416844 w 5426208"/>
              <a:gd name="connsiteY5" fmla="*/ 2735737 h 6199726"/>
              <a:gd name="connsiteX6" fmla="*/ 5253752 w 5426208"/>
              <a:gd name="connsiteY6" fmla="*/ 2747937 h 6199726"/>
              <a:gd name="connsiteX7" fmla="*/ 4553133 w 5426208"/>
              <a:gd name="connsiteY7" fmla="*/ 3267454 h 6199726"/>
              <a:gd name="connsiteX8" fmla="*/ 3980892 w 5426208"/>
              <a:gd name="connsiteY8" fmla="*/ 4210607 h 6199726"/>
              <a:gd name="connsiteX9" fmla="*/ 3897197 w 5426208"/>
              <a:gd name="connsiteY9" fmla="*/ 3571203 h 6199726"/>
              <a:gd name="connsiteX10" fmla="*/ 4150946 w 5426208"/>
              <a:gd name="connsiteY10" fmla="*/ 2009873 h 6199726"/>
              <a:gd name="connsiteX11" fmla="*/ 4347694 w 5426208"/>
              <a:gd name="connsiteY11" fmla="*/ 1408876 h 6199726"/>
              <a:gd name="connsiteX12" fmla="*/ 4596120 w 5426208"/>
              <a:gd name="connsiteY12" fmla="*/ 925301 h 6199726"/>
              <a:gd name="connsiteX13" fmla="*/ 4049958 w 5426208"/>
              <a:gd name="connsiteY13" fmla="*/ 1199168 h 6199726"/>
              <a:gd name="connsiteX14" fmla="*/ 3488008 w 5426208"/>
              <a:gd name="connsiteY14" fmla="*/ 2315589 h 6199726"/>
              <a:gd name="connsiteX15" fmla="*/ 3287203 w 5426208"/>
              <a:gd name="connsiteY15" fmla="*/ 3409262 h 6199726"/>
              <a:gd name="connsiteX16" fmla="*/ 3292845 w 5426208"/>
              <a:gd name="connsiteY16" fmla="*/ 4093197 h 6199726"/>
              <a:gd name="connsiteX17" fmla="*/ 3192806 w 5426208"/>
              <a:gd name="connsiteY17" fmla="*/ 3842803 h 6199726"/>
              <a:gd name="connsiteX18" fmla="*/ 3006290 w 5426208"/>
              <a:gd name="connsiteY18" fmla="*/ 2973071 h 6199726"/>
              <a:gd name="connsiteX19" fmla="*/ 2391566 w 5426208"/>
              <a:gd name="connsiteY19" fmla="*/ 1651865 h 6199726"/>
              <a:gd name="connsiteX20" fmla="*/ 2042048 w 5426208"/>
              <a:gd name="connsiteY20" fmla="*/ 680694 h 6199726"/>
              <a:gd name="connsiteX21" fmla="*/ 1976061 w 5426208"/>
              <a:gd name="connsiteY21" fmla="*/ 237634 h 6199726"/>
              <a:gd name="connsiteX22" fmla="*/ 1853512 w 5426208"/>
              <a:gd name="connsiteY22" fmla="*/ 1964 h 6199726"/>
              <a:gd name="connsiteX23" fmla="*/ 1674403 w 5426208"/>
              <a:gd name="connsiteY23" fmla="*/ 360183 h 6199726"/>
              <a:gd name="connsiteX24" fmla="*/ 1504721 w 5426208"/>
              <a:gd name="connsiteY24" fmla="*/ 1415985 h 6199726"/>
              <a:gd name="connsiteX25" fmla="*/ 1919500 w 5426208"/>
              <a:gd name="connsiteY25" fmla="*/ 2745164 h 6199726"/>
              <a:gd name="connsiteX26" fmla="*/ 2525505 w 5426208"/>
              <a:gd name="connsiteY26" fmla="*/ 3885807 h 6199726"/>
              <a:gd name="connsiteX27" fmla="*/ 2507282 w 5426208"/>
              <a:gd name="connsiteY27" fmla="*/ 4079026 h 6199726"/>
              <a:gd name="connsiteX28" fmla="*/ 1259624 w 5426208"/>
              <a:gd name="connsiteY28" fmla="*/ 2566055 h 6199726"/>
              <a:gd name="connsiteX29" fmla="*/ 760003 w 5426208"/>
              <a:gd name="connsiteY29" fmla="*/ 2019300 h 6199726"/>
              <a:gd name="connsiteX30" fmla="*/ 213248 w 5426208"/>
              <a:gd name="connsiteY30" fmla="*/ 1510253 h 6199726"/>
              <a:gd name="connsiteX31" fmla="*/ 213248 w 5426208"/>
              <a:gd name="connsiteY31" fmla="*/ 1642228 h 6199726"/>
              <a:gd name="connsiteX32" fmla="*/ 694015 w 5426208"/>
              <a:gd name="connsiteY32" fmla="*/ 2980834 h 6199726"/>
              <a:gd name="connsiteX33" fmla="*/ 1287904 w 5426208"/>
              <a:gd name="connsiteY33" fmla="*/ 4102624 h 6199726"/>
              <a:gd name="connsiteX34" fmla="*/ 2042048 w 5426208"/>
              <a:gd name="connsiteY34" fmla="*/ 4715366 h 6199726"/>
              <a:gd name="connsiteX35" fmla="*/ 2771689 w 5426208"/>
              <a:gd name="connsiteY35" fmla="*/ 5012089 h 6199726"/>
              <a:gd name="connsiteX36" fmla="*/ 2258473 w 5426208"/>
              <a:gd name="connsiteY36" fmla="*/ 5048142 h 6199726"/>
              <a:gd name="connsiteX37" fmla="*/ 1485802 w 5426208"/>
              <a:gd name="connsiteY37" fmla="*/ 4878460 h 6199726"/>
              <a:gd name="connsiteX38" fmla="*/ 760003 w 5426208"/>
              <a:gd name="connsiteY38" fmla="*/ 4187465 h 6199726"/>
              <a:gd name="connsiteX39" fmla="*/ 260382 w 5426208"/>
              <a:gd name="connsiteY39" fmla="*/ 3291919 h 6199726"/>
              <a:gd name="connsiteX40" fmla="*/ 5859 w 5426208"/>
              <a:gd name="connsiteY40" fmla="*/ 2924273 h 6199726"/>
              <a:gd name="connsiteX41" fmla="*/ 109554 w 5426208"/>
              <a:gd name="connsiteY41" fmla="*/ 3518162 h 6199726"/>
              <a:gd name="connsiteX42" fmla="*/ 420638 w 5426208"/>
              <a:gd name="connsiteY42" fmla="*/ 4922756 h 6199726"/>
              <a:gd name="connsiteX43" fmla="*/ 967661 w 5426208"/>
              <a:gd name="connsiteY43" fmla="*/ 5506207 h 6199726"/>
              <a:gd name="connsiteX44" fmla="*/ 1523574 w 5426208"/>
              <a:gd name="connsiteY44" fmla="*/ 5761741 h 6199726"/>
              <a:gd name="connsiteX45" fmla="*/ 2336968 w 5426208"/>
              <a:gd name="connsiteY45" fmla="*/ 5729895 h 6199726"/>
              <a:gd name="connsiteX46" fmla="*/ 3483886 w 5426208"/>
              <a:gd name="connsiteY46" fmla="*/ 5540090 h 6199726"/>
              <a:gd name="connsiteX47" fmla="*/ 3704096 w 5426208"/>
              <a:gd name="connsiteY47" fmla="*/ 5581363 h 6199726"/>
              <a:gd name="connsiteX48" fmla="*/ 3506134 w 5426208"/>
              <a:gd name="connsiteY48" fmla="*/ 6199726 h 6199726"/>
              <a:gd name="connsiteX0" fmla="*/ 4469964 w 5426208"/>
              <a:gd name="connsiteY0" fmla="*/ 6067991 h 6199726"/>
              <a:gd name="connsiteX1" fmla="*/ 4282215 w 5426208"/>
              <a:gd name="connsiteY1" fmla="*/ 5520236 h 6199726"/>
              <a:gd name="connsiteX2" fmla="*/ 4330110 w 5426208"/>
              <a:gd name="connsiteY2" fmla="*/ 5252177 h 6199726"/>
              <a:gd name="connsiteX3" fmla="*/ 4631881 w 5426208"/>
              <a:gd name="connsiteY3" fmla="*/ 4847191 h 6199726"/>
              <a:gd name="connsiteX4" fmla="*/ 5058626 w 5426208"/>
              <a:gd name="connsiteY4" fmla="*/ 3800966 h 6199726"/>
              <a:gd name="connsiteX5" fmla="*/ 5416844 w 5426208"/>
              <a:gd name="connsiteY5" fmla="*/ 2735737 h 6199726"/>
              <a:gd name="connsiteX6" fmla="*/ 5253752 w 5426208"/>
              <a:gd name="connsiteY6" fmla="*/ 2747937 h 6199726"/>
              <a:gd name="connsiteX7" fmla="*/ 4553133 w 5426208"/>
              <a:gd name="connsiteY7" fmla="*/ 3267454 h 6199726"/>
              <a:gd name="connsiteX8" fmla="*/ 3980892 w 5426208"/>
              <a:gd name="connsiteY8" fmla="*/ 4210607 h 6199726"/>
              <a:gd name="connsiteX9" fmla="*/ 3897197 w 5426208"/>
              <a:gd name="connsiteY9" fmla="*/ 3571203 h 6199726"/>
              <a:gd name="connsiteX10" fmla="*/ 4150946 w 5426208"/>
              <a:gd name="connsiteY10" fmla="*/ 2009873 h 6199726"/>
              <a:gd name="connsiteX11" fmla="*/ 4347694 w 5426208"/>
              <a:gd name="connsiteY11" fmla="*/ 1408876 h 6199726"/>
              <a:gd name="connsiteX12" fmla="*/ 4596120 w 5426208"/>
              <a:gd name="connsiteY12" fmla="*/ 925301 h 6199726"/>
              <a:gd name="connsiteX13" fmla="*/ 4049958 w 5426208"/>
              <a:gd name="connsiteY13" fmla="*/ 1199168 h 6199726"/>
              <a:gd name="connsiteX14" fmla="*/ 3488008 w 5426208"/>
              <a:gd name="connsiteY14" fmla="*/ 2315589 h 6199726"/>
              <a:gd name="connsiteX15" fmla="*/ 3287203 w 5426208"/>
              <a:gd name="connsiteY15" fmla="*/ 3409262 h 6199726"/>
              <a:gd name="connsiteX16" fmla="*/ 3292845 w 5426208"/>
              <a:gd name="connsiteY16" fmla="*/ 4093197 h 6199726"/>
              <a:gd name="connsiteX17" fmla="*/ 3192806 w 5426208"/>
              <a:gd name="connsiteY17" fmla="*/ 3842803 h 6199726"/>
              <a:gd name="connsiteX18" fmla="*/ 3006290 w 5426208"/>
              <a:gd name="connsiteY18" fmla="*/ 2973071 h 6199726"/>
              <a:gd name="connsiteX19" fmla="*/ 2391566 w 5426208"/>
              <a:gd name="connsiteY19" fmla="*/ 1651865 h 6199726"/>
              <a:gd name="connsiteX20" fmla="*/ 2042048 w 5426208"/>
              <a:gd name="connsiteY20" fmla="*/ 680694 h 6199726"/>
              <a:gd name="connsiteX21" fmla="*/ 1976061 w 5426208"/>
              <a:gd name="connsiteY21" fmla="*/ 237634 h 6199726"/>
              <a:gd name="connsiteX22" fmla="*/ 1853512 w 5426208"/>
              <a:gd name="connsiteY22" fmla="*/ 1964 h 6199726"/>
              <a:gd name="connsiteX23" fmla="*/ 1674403 w 5426208"/>
              <a:gd name="connsiteY23" fmla="*/ 360183 h 6199726"/>
              <a:gd name="connsiteX24" fmla="*/ 1504721 w 5426208"/>
              <a:gd name="connsiteY24" fmla="*/ 1415985 h 6199726"/>
              <a:gd name="connsiteX25" fmla="*/ 1919500 w 5426208"/>
              <a:gd name="connsiteY25" fmla="*/ 2745164 h 6199726"/>
              <a:gd name="connsiteX26" fmla="*/ 2525505 w 5426208"/>
              <a:gd name="connsiteY26" fmla="*/ 3885807 h 6199726"/>
              <a:gd name="connsiteX27" fmla="*/ 2507282 w 5426208"/>
              <a:gd name="connsiteY27" fmla="*/ 4079026 h 6199726"/>
              <a:gd name="connsiteX28" fmla="*/ 1259624 w 5426208"/>
              <a:gd name="connsiteY28" fmla="*/ 2566055 h 6199726"/>
              <a:gd name="connsiteX29" fmla="*/ 760003 w 5426208"/>
              <a:gd name="connsiteY29" fmla="*/ 2019300 h 6199726"/>
              <a:gd name="connsiteX30" fmla="*/ 213248 w 5426208"/>
              <a:gd name="connsiteY30" fmla="*/ 1510253 h 6199726"/>
              <a:gd name="connsiteX31" fmla="*/ 213248 w 5426208"/>
              <a:gd name="connsiteY31" fmla="*/ 1642228 h 6199726"/>
              <a:gd name="connsiteX32" fmla="*/ 694015 w 5426208"/>
              <a:gd name="connsiteY32" fmla="*/ 2980834 h 6199726"/>
              <a:gd name="connsiteX33" fmla="*/ 1287904 w 5426208"/>
              <a:gd name="connsiteY33" fmla="*/ 4102624 h 6199726"/>
              <a:gd name="connsiteX34" fmla="*/ 2042048 w 5426208"/>
              <a:gd name="connsiteY34" fmla="*/ 4715366 h 6199726"/>
              <a:gd name="connsiteX35" fmla="*/ 2771689 w 5426208"/>
              <a:gd name="connsiteY35" fmla="*/ 5012089 h 6199726"/>
              <a:gd name="connsiteX36" fmla="*/ 2258473 w 5426208"/>
              <a:gd name="connsiteY36" fmla="*/ 5048142 h 6199726"/>
              <a:gd name="connsiteX37" fmla="*/ 1485802 w 5426208"/>
              <a:gd name="connsiteY37" fmla="*/ 4878460 h 6199726"/>
              <a:gd name="connsiteX38" fmla="*/ 760003 w 5426208"/>
              <a:gd name="connsiteY38" fmla="*/ 4187465 h 6199726"/>
              <a:gd name="connsiteX39" fmla="*/ 260382 w 5426208"/>
              <a:gd name="connsiteY39" fmla="*/ 3291919 h 6199726"/>
              <a:gd name="connsiteX40" fmla="*/ 5859 w 5426208"/>
              <a:gd name="connsiteY40" fmla="*/ 2924273 h 6199726"/>
              <a:gd name="connsiteX41" fmla="*/ 109554 w 5426208"/>
              <a:gd name="connsiteY41" fmla="*/ 3518162 h 6199726"/>
              <a:gd name="connsiteX42" fmla="*/ 420638 w 5426208"/>
              <a:gd name="connsiteY42" fmla="*/ 4922756 h 6199726"/>
              <a:gd name="connsiteX43" fmla="*/ 967661 w 5426208"/>
              <a:gd name="connsiteY43" fmla="*/ 5506207 h 6199726"/>
              <a:gd name="connsiteX44" fmla="*/ 1523574 w 5426208"/>
              <a:gd name="connsiteY44" fmla="*/ 5761741 h 6199726"/>
              <a:gd name="connsiteX45" fmla="*/ 2336968 w 5426208"/>
              <a:gd name="connsiteY45" fmla="*/ 5729895 h 6199726"/>
              <a:gd name="connsiteX46" fmla="*/ 3483886 w 5426208"/>
              <a:gd name="connsiteY46" fmla="*/ 5540090 h 6199726"/>
              <a:gd name="connsiteX47" fmla="*/ 3704096 w 5426208"/>
              <a:gd name="connsiteY47" fmla="*/ 5581363 h 6199726"/>
              <a:gd name="connsiteX48" fmla="*/ 3506134 w 5426208"/>
              <a:gd name="connsiteY48" fmla="*/ 6199726 h 6199726"/>
              <a:gd name="connsiteX0" fmla="*/ 4469964 w 5426208"/>
              <a:gd name="connsiteY0" fmla="*/ 6067991 h 6199726"/>
              <a:gd name="connsiteX1" fmla="*/ 4282215 w 5426208"/>
              <a:gd name="connsiteY1" fmla="*/ 5520236 h 6199726"/>
              <a:gd name="connsiteX2" fmla="*/ 4330110 w 5426208"/>
              <a:gd name="connsiteY2" fmla="*/ 5252177 h 6199726"/>
              <a:gd name="connsiteX3" fmla="*/ 4631881 w 5426208"/>
              <a:gd name="connsiteY3" fmla="*/ 4847191 h 6199726"/>
              <a:gd name="connsiteX4" fmla="*/ 5058626 w 5426208"/>
              <a:gd name="connsiteY4" fmla="*/ 3800966 h 6199726"/>
              <a:gd name="connsiteX5" fmla="*/ 5416844 w 5426208"/>
              <a:gd name="connsiteY5" fmla="*/ 2735737 h 6199726"/>
              <a:gd name="connsiteX6" fmla="*/ 5253752 w 5426208"/>
              <a:gd name="connsiteY6" fmla="*/ 2747937 h 6199726"/>
              <a:gd name="connsiteX7" fmla="*/ 4553133 w 5426208"/>
              <a:gd name="connsiteY7" fmla="*/ 3267454 h 6199726"/>
              <a:gd name="connsiteX8" fmla="*/ 3980892 w 5426208"/>
              <a:gd name="connsiteY8" fmla="*/ 4210607 h 6199726"/>
              <a:gd name="connsiteX9" fmla="*/ 3897197 w 5426208"/>
              <a:gd name="connsiteY9" fmla="*/ 3571203 h 6199726"/>
              <a:gd name="connsiteX10" fmla="*/ 4150946 w 5426208"/>
              <a:gd name="connsiteY10" fmla="*/ 2009873 h 6199726"/>
              <a:gd name="connsiteX11" fmla="*/ 4347694 w 5426208"/>
              <a:gd name="connsiteY11" fmla="*/ 1408876 h 6199726"/>
              <a:gd name="connsiteX12" fmla="*/ 4596120 w 5426208"/>
              <a:gd name="connsiteY12" fmla="*/ 925301 h 6199726"/>
              <a:gd name="connsiteX13" fmla="*/ 4049958 w 5426208"/>
              <a:gd name="connsiteY13" fmla="*/ 1199168 h 6199726"/>
              <a:gd name="connsiteX14" fmla="*/ 3488008 w 5426208"/>
              <a:gd name="connsiteY14" fmla="*/ 2315589 h 6199726"/>
              <a:gd name="connsiteX15" fmla="*/ 3287203 w 5426208"/>
              <a:gd name="connsiteY15" fmla="*/ 3409262 h 6199726"/>
              <a:gd name="connsiteX16" fmla="*/ 3292845 w 5426208"/>
              <a:gd name="connsiteY16" fmla="*/ 4093197 h 6199726"/>
              <a:gd name="connsiteX17" fmla="*/ 3192806 w 5426208"/>
              <a:gd name="connsiteY17" fmla="*/ 3842803 h 6199726"/>
              <a:gd name="connsiteX18" fmla="*/ 3006290 w 5426208"/>
              <a:gd name="connsiteY18" fmla="*/ 2973071 h 6199726"/>
              <a:gd name="connsiteX19" fmla="*/ 2391566 w 5426208"/>
              <a:gd name="connsiteY19" fmla="*/ 1651865 h 6199726"/>
              <a:gd name="connsiteX20" fmla="*/ 2042048 w 5426208"/>
              <a:gd name="connsiteY20" fmla="*/ 680694 h 6199726"/>
              <a:gd name="connsiteX21" fmla="*/ 1976061 w 5426208"/>
              <a:gd name="connsiteY21" fmla="*/ 237634 h 6199726"/>
              <a:gd name="connsiteX22" fmla="*/ 1853512 w 5426208"/>
              <a:gd name="connsiteY22" fmla="*/ 1964 h 6199726"/>
              <a:gd name="connsiteX23" fmla="*/ 1674403 w 5426208"/>
              <a:gd name="connsiteY23" fmla="*/ 360183 h 6199726"/>
              <a:gd name="connsiteX24" fmla="*/ 1504721 w 5426208"/>
              <a:gd name="connsiteY24" fmla="*/ 1415985 h 6199726"/>
              <a:gd name="connsiteX25" fmla="*/ 1919500 w 5426208"/>
              <a:gd name="connsiteY25" fmla="*/ 2745164 h 6199726"/>
              <a:gd name="connsiteX26" fmla="*/ 2525505 w 5426208"/>
              <a:gd name="connsiteY26" fmla="*/ 3885807 h 6199726"/>
              <a:gd name="connsiteX27" fmla="*/ 2507282 w 5426208"/>
              <a:gd name="connsiteY27" fmla="*/ 4079026 h 6199726"/>
              <a:gd name="connsiteX28" fmla="*/ 1259624 w 5426208"/>
              <a:gd name="connsiteY28" fmla="*/ 2566055 h 6199726"/>
              <a:gd name="connsiteX29" fmla="*/ 760003 w 5426208"/>
              <a:gd name="connsiteY29" fmla="*/ 2019300 h 6199726"/>
              <a:gd name="connsiteX30" fmla="*/ 213248 w 5426208"/>
              <a:gd name="connsiteY30" fmla="*/ 1510253 h 6199726"/>
              <a:gd name="connsiteX31" fmla="*/ 213248 w 5426208"/>
              <a:gd name="connsiteY31" fmla="*/ 1642228 h 6199726"/>
              <a:gd name="connsiteX32" fmla="*/ 694015 w 5426208"/>
              <a:gd name="connsiteY32" fmla="*/ 2980834 h 6199726"/>
              <a:gd name="connsiteX33" fmla="*/ 1287904 w 5426208"/>
              <a:gd name="connsiteY33" fmla="*/ 4102624 h 6199726"/>
              <a:gd name="connsiteX34" fmla="*/ 2042048 w 5426208"/>
              <a:gd name="connsiteY34" fmla="*/ 4715366 h 6199726"/>
              <a:gd name="connsiteX35" fmla="*/ 2771689 w 5426208"/>
              <a:gd name="connsiteY35" fmla="*/ 5012089 h 6199726"/>
              <a:gd name="connsiteX36" fmla="*/ 2258473 w 5426208"/>
              <a:gd name="connsiteY36" fmla="*/ 5048142 h 6199726"/>
              <a:gd name="connsiteX37" fmla="*/ 1485802 w 5426208"/>
              <a:gd name="connsiteY37" fmla="*/ 4878460 h 6199726"/>
              <a:gd name="connsiteX38" fmla="*/ 760003 w 5426208"/>
              <a:gd name="connsiteY38" fmla="*/ 4187465 h 6199726"/>
              <a:gd name="connsiteX39" fmla="*/ 260382 w 5426208"/>
              <a:gd name="connsiteY39" fmla="*/ 3291919 h 6199726"/>
              <a:gd name="connsiteX40" fmla="*/ 5859 w 5426208"/>
              <a:gd name="connsiteY40" fmla="*/ 2924273 h 6199726"/>
              <a:gd name="connsiteX41" fmla="*/ 109554 w 5426208"/>
              <a:gd name="connsiteY41" fmla="*/ 3518162 h 6199726"/>
              <a:gd name="connsiteX42" fmla="*/ 420638 w 5426208"/>
              <a:gd name="connsiteY42" fmla="*/ 4922756 h 6199726"/>
              <a:gd name="connsiteX43" fmla="*/ 967661 w 5426208"/>
              <a:gd name="connsiteY43" fmla="*/ 5506207 h 6199726"/>
              <a:gd name="connsiteX44" fmla="*/ 1523574 w 5426208"/>
              <a:gd name="connsiteY44" fmla="*/ 5761741 h 6199726"/>
              <a:gd name="connsiteX45" fmla="*/ 2336968 w 5426208"/>
              <a:gd name="connsiteY45" fmla="*/ 5729895 h 6199726"/>
              <a:gd name="connsiteX46" fmla="*/ 3483886 w 5426208"/>
              <a:gd name="connsiteY46" fmla="*/ 5540090 h 6199726"/>
              <a:gd name="connsiteX47" fmla="*/ 3575885 w 5426208"/>
              <a:gd name="connsiteY47" fmla="*/ 5668217 h 6199726"/>
              <a:gd name="connsiteX48" fmla="*/ 3506134 w 5426208"/>
              <a:gd name="connsiteY48" fmla="*/ 6199726 h 6199726"/>
              <a:gd name="connsiteX0" fmla="*/ 4469964 w 5426208"/>
              <a:gd name="connsiteY0" fmla="*/ 6067991 h 6199726"/>
              <a:gd name="connsiteX1" fmla="*/ 4282215 w 5426208"/>
              <a:gd name="connsiteY1" fmla="*/ 5520236 h 6199726"/>
              <a:gd name="connsiteX2" fmla="*/ 4330110 w 5426208"/>
              <a:gd name="connsiteY2" fmla="*/ 5252177 h 6199726"/>
              <a:gd name="connsiteX3" fmla="*/ 4631881 w 5426208"/>
              <a:gd name="connsiteY3" fmla="*/ 4847191 h 6199726"/>
              <a:gd name="connsiteX4" fmla="*/ 5058626 w 5426208"/>
              <a:gd name="connsiteY4" fmla="*/ 3800966 h 6199726"/>
              <a:gd name="connsiteX5" fmla="*/ 5416844 w 5426208"/>
              <a:gd name="connsiteY5" fmla="*/ 2735737 h 6199726"/>
              <a:gd name="connsiteX6" fmla="*/ 5253752 w 5426208"/>
              <a:gd name="connsiteY6" fmla="*/ 2747937 h 6199726"/>
              <a:gd name="connsiteX7" fmla="*/ 4553133 w 5426208"/>
              <a:gd name="connsiteY7" fmla="*/ 3267454 h 6199726"/>
              <a:gd name="connsiteX8" fmla="*/ 3980892 w 5426208"/>
              <a:gd name="connsiteY8" fmla="*/ 4210607 h 6199726"/>
              <a:gd name="connsiteX9" fmla="*/ 3897197 w 5426208"/>
              <a:gd name="connsiteY9" fmla="*/ 3571203 h 6199726"/>
              <a:gd name="connsiteX10" fmla="*/ 4150946 w 5426208"/>
              <a:gd name="connsiteY10" fmla="*/ 2009873 h 6199726"/>
              <a:gd name="connsiteX11" fmla="*/ 4347694 w 5426208"/>
              <a:gd name="connsiteY11" fmla="*/ 1408876 h 6199726"/>
              <a:gd name="connsiteX12" fmla="*/ 4596120 w 5426208"/>
              <a:gd name="connsiteY12" fmla="*/ 925301 h 6199726"/>
              <a:gd name="connsiteX13" fmla="*/ 4049958 w 5426208"/>
              <a:gd name="connsiteY13" fmla="*/ 1199168 h 6199726"/>
              <a:gd name="connsiteX14" fmla="*/ 3488008 w 5426208"/>
              <a:gd name="connsiteY14" fmla="*/ 2315589 h 6199726"/>
              <a:gd name="connsiteX15" fmla="*/ 3287203 w 5426208"/>
              <a:gd name="connsiteY15" fmla="*/ 3409262 h 6199726"/>
              <a:gd name="connsiteX16" fmla="*/ 3292845 w 5426208"/>
              <a:gd name="connsiteY16" fmla="*/ 4093197 h 6199726"/>
              <a:gd name="connsiteX17" fmla="*/ 3192806 w 5426208"/>
              <a:gd name="connsiteY17" fmla="*/ 3842803 h 6199726"/>
              <a:gd name="connsiteX18" fmla="*/ 3006290 w 5426208"/>
              <a:gd name="connsiteY18" fmla="*/ 2973071 h 6199726"/>
              <a:gd name="connsiteX19" fmla="*/ 2391566 w 5426208"/>
              <a:gd name="connsiteY19" fmla="*/ 1651865 h 6199726"/>
              <a:gd name="connsiteX20" fmla="*/ 2042048 w 5426208"/>
              <a:gd name="connsiteY20" fmla="*/ 680694 h 6199726"/>
              <a:gd name="connsiteX21" fmla="*/ 1976061 w 5426208"/>
              <a:gd name="connsiteY21" fmla="*/ 237634 h 6199726"/>
              <a:gd name="connsiteX22" fmla="*/ 1853512 w 5426208"/>
              <a:gd name="connsiteY22" fmla="*/ 1964 h 6199726"/>
              <a:gd name="connsiteX23" fmla="*/ 1674403 w 5426208"/>
              <a:gd name="connsiteY23" fmla="*/ 360183 h 6199726"/>
              <a:gd name="connsiteX24" fmla="*/ 1504721 w 5426208"/>
              <a:gd name="connsiteY24" fmla="*/ 1415985 h 6199726"/>
              <a:gd name="connsiteX25" fmla="*/ 1919500 w 5426208"/>
              <a:gd name="connsiteY25" fmla="*/ 2745164 h 6199726"/>
              <a:gd name="connsiteX26" fmla="*/ 2525505 w 5426208"/>
              <a:gd name="connsiteY26" fmla="*/ 3885807 h 6199726"/>
              <a:gd name="connsiteX27" fmla="*/ 2507282 w 5426208"/>
              <a:gd name="connsiteY27" fmla="*/ 4079026 h 6199726"/>
              <a:gd name="connsiteX28" fmla="*/ 1259624 w 5426208"/>
              <a:gd name="connsiteY28" fmla="*/ 2566055 h 6199726"/>
              <a:gd name="connsiteX29" fmla="*/ 760003 w 5426208"/>
              <a:gd name="connsiteY29" fmla="*/ 2019300 h 6199726"/>
              <a:gd name="connsiteX30" fmla="*/ 213248 w 5426208"/>
              <a:gd name="connsiteY30" fmla="*/ 1510253 h 6199726"/>
              <a:gd name="connsiteX31" fmla="*/ 213248 w 5426208"/>
              <a:gd name="connsiteY31" fmla="*/ 1642228 h 6199726"/>
              <a:gd name="connsiteX32" fmla="*/ 694015 w 5426208"/>
              <a:gd name="connsiteY32" fmla="*/ 2980834 h 6199726"/>
              <a:gd name="connsiteX33" fmla="*/ 1287904 w 5426208"/>
              <a:gd name="connsiteY33" fmla="*/ 4102624 h 6199726"/>
              <a:gd name="connsiteX34" fmla="*/ 2042048 w 5426208"/>
              <a:gd name="connsiteY34" fmla="*/ 4715366 h 6199726"/>
              <a:gd name="connsiteX35" fmla="*/ 2771689 w 5426208"/>
              <a:gd name="connsiteY35" fmla="*/ 5012089 h 6199726"/>
              <a:gd name="connsiteX36" fmla="*/ 2258473 w 5426208"/>
              <a:gd name="connsiteY36" fmla="*/ 5048142 h 6199726"/>
              <a:gd name="connsiteX37" fmla="*/ 1485802 w 5426208"/>
              <a:gd name="connsiteY37" fmla="*/ 4878460 h 6199726"/>
              <a:gd name="connsiteX38" fmla="*/ 760003 w 5426208"/>
              <a:gd name="connsiteY38" fmla="*/ 4187465 h 6199726"/>
              <a:gd name="connsiteX39" fmla="*/ 260382 w 5426208"/>
              <a:gd name="connsiteY39" fmla="*/ 3291919 h 6199726"/>
              <a:gd name="connsiteX40" fmla="*/ 5859 w 5426208"/>
              <a:gd name="connsiteY40" fmla="*/ 2924273 h 6199726"/>
              <a:gd name="connsiteX41" fmla="*/ 109554 w 5426208"/>
              <a:gd name="connsiteY41" fmla="*/ 3518162 h 6199726"/>
              <a:gd name="connsiteX42" fmla="*/ 420638 w 5426208"/>
              <a:gd name="connsiteY42" fmla="*/ 4922756 h 6199726"/>
              <a:gd name="connsiteX43" fmla="*/ 967661 w 5426208"/>
              <a:gd name="connsiteY43" fmla="*/ 5506207 h 6199726"/>
              <a:gd name="connsiteX44" fmla="*/ 1523574 w 5426208"/>
              <a:gd name="connsiteY44" fmla="*/ 5761741 h 6199726"/>
              <a:gd name="connsiteX45" fmla="*/ 2369727 w 5426208"/>
              <a:gd name="connsiteY45" fmla="*/ 5813687 h 6199726"/>
              <a:gd name="connsiteX46" fmla="*/ 3483886 w 5426208"/>
              <a:gd name="connsiteY46" fmla="*/ 5540090 h 6199726"/>
              <a:gd name="connsiteX47" fmla="*/ 3575885 w 5426208"/>
              <a:gd name="connsiteY47" fmla="*/ 5668217 h 6199726"/>
              <a:gd name="connsiteX48" fmla="*/ 3506134 w 5426208"/>
              <a:gd name="connsiteY48" fmla="*/ 6199726 h 6199726"/>
              <a:gd name="connsiteX0" fmla="*/ 4469964 w 5426208"/>
              <a:gd name="connsiteY0" fmla="*/ 6067991 h 6199726"/>
              <a:gd name="connsiteX1" fmla="*/ 4282215 w 5426208"/>
              <a:gd name="connsiteY1" fmla="*/ 5520236 h 6199726"/>
              <a:gd name="connsiteX2" fmla="*/ 4330110 w 5426208"/>
              <a:gd name="connsiteY2" fmla="*/ 5252177 h 6199726"/>
              <a:gd name="connsiteX3" fmla="*/ 4631881 w 5426208"/>
              <a:gd name="connsiteY3" fmla="*/ 4847191 h 6199726"/>
              <a:gd name="connsiteX4" fmla="*/ 5058626 w 5426208"/>
              <a:gd name="connsiteY4" fmla="*/ 3800966 h 6199726"/>
              <a:gd name="connsiteX5" fmla="*/ 5416844 w 5426208"/>
              <a:gd name="connsiteY5" fmla="*/ 2735737 h 6199726"/>
              <a:gd name="connsiteX6" fmla="*/ 5253752 w 5426208"/>
              <a:gd name="connsiteY6" fmla="*/ 2747937 h 6199726"/>
              <a:gd name="connsiteX7" fmla="*/ 4553133 w 5426208"/>
              <a:gd name="connsiteY7" fmla="*/ 3267454 h 6199726"/>
              <a:gd name="connsiteX8" fmla="*/ 3980892 w 5426208"/>
              <a:gd name="connsiteY8" fmla="*/ 4210607 h 6199726"/>
              <a:gd name="connsiteX9" fmla="*/ 3897197 w 5426208"/>
              <a:gd name="connsiteY9" fmla="*/ 3571203 h 6199726"/>
              <a:gd name="connsiteX10" fmla="*/ 4150946 w 5426208"/>
              <a:gd name="connsiteY10" fmla="*/ 2009873 h 6199726"/>
              <a:gd name="connsiteX11" fmla="*/ 4347694 w 5426208"/>
              <a:gd name="connsiteY11" fmla="*/ 1408876 h 6199726"/>
              <a:gd name="connsiteX12" fmla="*/ 4596120 w 5426208"/>
              <a:gd name="connsiteY12" fmla="*/ 925301 h 6199726"/>
              <a:gd name="connsiteX13" fmla="*/ 4049958 w 5426208"/>
              <a:gd name="connsiteY13" fmla="*/ 1199168 h 6199726"/>
              <a:gd name="connsiteX14" fmla="*/ 3488008 w 5426208"/>
              <a:gd name="connsiteY14" fmla="*/ 2315589 h 6199726"/>
              <a:gd name="connsiteX15" fmla="*/ 3287203 w 5426208"/>
              <a:gd name="connsiteY15" fmla="*/ 3409262 h 6199726"/>
              <a:gd name="connsiteX16" fmla="*/ 3292845 w 5426208"/>
              <a:gd name="connsiteY16" fmla="*/ 4093197 h 6199726"/>
              <a:gd name="connsiteX17" fmla="*/ 3192806 w 5426208"/>
              <a:gd name="connsiteY17" fmla="*/ 3842803 h 6199726"/>
              <a:gd name="connsiteX18" fmla="*/ 3006290 w 5426208"/>
              <a:gd name="connsiteY18" fmla="*/ 2973071 h 6199726"/>
              <a:gd name="connsiteX19" fmla="*/ 2391566 w 5426208"/>
              <a:gd name="connsiteY19" fmla="*/ 1651865 h 6199726"/>
              <a:gd name="connsiteX20" fmla="*/ 2042048 w 5426208"/>
              <a:gd name="connsiteY20" fmla="*/ 680694 h 6199726"/>
              <a:gd name="connsiteX21" fmla="*/ 1976061 w 5426208"/>
              <a:gd name="connsiteY21" fmla="*/ 237634 h 6199726"/>
              <a:gd name="connsiteX22" fmla="*/ 1853512 w 5426208"/>
              <a:gd name="connsiteY22" fmla="*/ 1964 h 6199726"/>
              <a:gd name="connsiteX23" fmla="*/ 1674403 w 5426208"/>
              <a:gd name="connsiteY23" fmla="*/ 360183 h 6199726"/>
              <a:gd name="connsiteX24" fmla="*/ 1504721 w 5426208"/>
              <a:gd name="connsiteY24" fmla="*/ 1415985 h 6199726"/>
              <a:gd name="connsiteX25" fmla="*/ 1919500 w 5426208"/>
              <a:gd name="connsiteY25" fmla="*/ 2745164 h 6199726"/>
              <a:gd name="connsiteX26" fmla="*/ 2525505 w 5426208"/>
              <a:gd name="connsiteY26" fmla="*/ 3885807 h 6199726"/>
              <a:gd name="connsiteX27" fmla="*/ 2507282 w 5426208"/>
              <a:gd name="connsiteY27" fmla="*/ 4079026 h 6199726"/>
              <a:gd name="connsiteX28" fmla="*/ 1259624 w 5426208"/>
              <a:gd name="connsiteY28" fmla="*/ 2566055 h 6199726"/>
              <a:gd name="connsiteX29" fmla="*/ 760003 w 5426208"/>
              <a:gd name="connsiteY29" fmla="*/ 2019300 h 6199726"/>
              <a:gd name="connsiteX30" fmla="*/ 213248 w 5426208"/>
              <a:gd name="connsiteY30" fmla="*/ 1510253 h 6199726"/>
              <a:gd name="connsiteX31" fmla="*/ 213248 w 5426208"/>
              <a:gd name="connsiteY31" fmla="*/ 1642228 h 6199726"/>
              <a:gd name="connsiteX32" fmla="*/ 694015 w 5426208"/>
              <a:gd name="connsiteY32" fmla="*/ 2980834 h 6199726"/>
              <a:gd name="connsiteX33" fmla="*/ 1287904 w 5426208"/>
              <a:gd name="connsiteY33" fmla="*/ 4102624 h 6199726"/>
              <a:gd name="connsiteX34" fmla="*/ 2042048 w 5426208"/>
              <a:gd name="connsiteY34" fmla="*/ 4715366 h 6199726"/>
              <a:gd name="connsiteX35" fmla="*/ 2771689 w 5426208"/>
              <a:gd name="connsiteY35" fmla="*/ 5012089 h 6199726"/>
              <a:gd name="connsiteX36" fmla="*/ 2258473 w 5426208"/>
              <a:gd name="connsiteY36" fmla="*/ 5048142 h 6199726"/>
              <a:gd name="connsiteX37" fmla="*/ 1485802 w 5426208"/>
              <a:gd name="connsiteY37" fmla="*/ 4878460 h 6199726"/>
              <a:gd name="connsiteX38" fmla="*/ 760003 w 5426208"/>
              <a:gd name="connsiteY38" fmla="*/ 4187465 h 6199726"/>
              <a:gd name="connsiteX39" fmla="*/ 260382 w 5426208"/>
              <a:gd name="connsiteY39" fmla="*/ 3291919 h 6199726"/>
              <a:gd name="connsiteX40" fmla="*/ 5859 w 5426208"/>
              <a:gd name="connsiteY40" fmla="*/ 2924273 h 6199726"/>
              <a:gd name="connsiteX41" fmla="*/ 109554 w 5426208"/>
              <a:gd name="connsiteY41" fmla="*/ 3518162 h 6199726"/>
              <a:gd name="connsiteX42" fmla="*/ 420638 w 5426208"/>
              <a:gd name="connsiteY42" fmla="*/ 4922756 h 6199726"/>
              <a:gd name="connsiteX43" fmla="*/ 967661 w 5426208"/>
              <a:gd name="connsiteY43" fmla="*/ 5506207 h 6199726"/>
              <a:gd name="connsiteX44" fmla="*/ 1523574 w 5426208"/>
              <a:gd name="connsiteY44" fmla="*/ 5761741 h 6199726"/>
              <a:gd name="connsiteX45" fmla="*/ 2369727 w 5426208"/>
              <a:gd name="connsiteY45" fmla="*/ 5813687 h 6199726"/>
              <a:gd name="connsiteX46" fmla="*/ 3483886 w 5426208"/>
              <a:gd name="connsiteY46" fmla="*/ 5540090 h 6199726"/>
              <a:gd name="connsiteX47" fmla="*/ 3575885 w 5426208"/>
              <a:gd name="connsiteY47" fmla="*/ 5668217 h 6199726"/>
              <a:gd name="connsiteX48" fmla="*/ 3506134 w 5426208"/>
              <a:gd name="connsiteY48" fmla="*/ 6199726 h 6199726"/>
              <a:gd name="connsiteX0" fmla="*/ 4469964 w 5426208"/>
              <a:gd name="connsiteY0" fmla="*/ 6067991 h 6199726"/>
              <a:gd name="connsiteX1" fmla="*/ 4282215 w 5426208"/>
              <a:gd name="connsiteY1" fmla="*/ 5520236 h 6199726"/>
              <a:gd name="connsiteX2" fmla="*/ 4330110 w 5426208"/>
              <a:gd name="connsiteY2" fmla="*/ 5252177 h 6199726"/>
              <a:gd name="connsiteX3" fmla="*/ 4631881 w 5426208"/>
              <a:gd name="connsiteY3" fmla="*/ 4847191 h 6199726"/>
              <a:gd name="connsiteX4" fmla="*/ 5058626 w 5426208"/>
              <a:gd name="connsiteY4" fmla="*/ 3800966 h 6199726"/>
              <a:gd name="connsiteX5" fmla="*/ 5416844 w 5426208"/>
              <a:gd name="connsiteY5" fmla="*/ 2735737 h 6199726"/>
              <a:gd name="connsiteX6" fmla="*/ 5253752 w 5426208"/>
              <a:gd name="connsiteY6" fmla="*/ 2747937 h 6199726"/>
              <a:gd name="connsiteX7" fmla="*/ 4553133 w 5426208"/>
              <a:gd name="connsiteY7" fmla="*/ 3267454 h 6199726"/>
              <a:gd name="connsiteX8" fmla="*/ 3980892 w 5426208"/>
              <a:gd name="connsiteY8" fmla="*/ 4210607 h 6199726"/>
              <a:gd name="connsiteX9" fmla="*/ 4002122 w 5426208"/>
              <a:gd name="connsiteY9" fmla="*/ 3520509 h 6199726"/>
              <a:gd name="connsiteX10" fmla="*/ 4150946 w 5426208"/>
              <a:gd name="connsiteY10" fmla="*/ 2009873 h 6199726"/>
              <a:gd name="connsiteX11" fmla="*/ 4347694 w 5426208"/>
              <a:gd name="connsiteY11" fmla="*/ 1408876 h 6199726"/>
              <a:gd name="connsiteX12" fmla="*/ 4596120 w 5426208"/>
              <a:gd name="connsiteY12" fmla="*/ 925301 h 6199726"/>
              <a:gd name="connsiteX13" fmla="*/ 4049958 w 5426208"/>
              <a:gd name="connsiteY13" fmla="*/ 1199168 h 6199726"/>
              <a:gd name="connsiteX14" fmla="*/ 3488008 w 5426208"/>
              <a:gd name="connsiteY14" fmla="*/ 2315589 h 6199726"/>
              <a:gd name="connsiteX15" fmla="*/ 3287203 w 5426208"/>
              <a:gd name="connsiteY15" fmla="*/ 3409262 h 6199726"/>
              <a:gd name="connsiteX16" fmla="*/ 3292845 w 5426208"/>
              <a:gd name="connsiteY16" fmla="*/ 4093197 h 6199726"/>
              <a:gd name="connsiteX17" fmla="*/ 3192806 w 5426208"/>
              <a:gd name="connsiteY17" fmla="*/ 3842803 h 6199726"/>
              <a:gd name="connsiteX18" fmla="*/ 3006290 w 5426208"/>
              <a:gd name="connsiteY18" fmla="*/ 2973071 h 6199726"/>
              <a:gd name="connsiteX19" fmla="*/ 2391566 w 5426208"/>
              <a:gd name="connsiteY19" fmla="*/ 1651865 h 6199726"/>
              <a:gd name="connsiteX20" fmla="*/ 2042048 w 5426208"/>
              <a:gd name="connsiteY20" fmla="*/ 680694 h 6199726"/>
              <a:gd name="connsiteX21" fmla="*/ 1976061 w 5426208"/>
              <a:gd name="connsiteY21" fmla="*/ 237634 h 6199726"/>
              <a:gd name="connsiteX22" fmla="*/ 1853512 w 5426208"/>
              <a:gd name="connsiteY22" fmla="*/ 1964 h 6199726"/>
              <a:gd name="connsiteX23" fmla="*/ 1674403 w 5426208"/>
              <a:gd name="connsiteY23" fmla="*/ 360183 h 6199726"/>
              <a:gd name="connsiteX24" fmla="*/ 1504721 w 5426208"/>
              <a:gd name="connsiteY24" fmla="*/ 1415985 h 6199726"/>
              <a:gd name="connsiteX25" fmla="*/ 1919500 w 5426208"/>
              <a:gd name="connsiteY25" fmla="*/ 2745164 h 6199726"/>
              <a:gd name="connsiteX26" fmla="*/ 2525505 w 5426208"/>
              <a:gd name="connsiteY26" fmla="*/ 3885807 h 6199726"/>
              <a:gd name="connsiteX27" fmla="*/ 2507282 w 5426208"/>
              <a:gd name="connsiteY27" fmla="*/ 4079026 h 6199726"/>
              <a:gd name="connsiteX28" fmla="*/ 1259624 w 5426208"/>
              <a:gd name="connsiteY28" fmla="*/ 2566055 h 6199726"/>
              <a:gd name="connsiteX29" fmla="*/ 760003 w 5426208"/>
              <a:gd name="connsiteY29" fmla="*/ 2019300 h 6199726"/>
              <a:gd name="connsiteX30" fmla="*/ 213248 w 5426208"/>
              <a:gd name="connsiteY30" fmla="*/ 1510253 h 6199726"/>
              <a:gd name="connsiteX31" fmla="*/ 213248 w 5426208"/>
              <a:gd name="connsiteY31" fmla="*/ 1642228 h 6199726"/>
              <a:gd name="connsiteX32" fmla="*/ 694015 w 5426208"/>
              <a:gd name="connsiteY32" fmla="*/ 2980834 h 6199726"/>
              <a:gd name="connsiteX33" fmla="*/ 1287904 w 5426208"/>
              <a:gd name="connsiteY33" fmla="*/ 4102624 h 6199726"/>
              <a:gd name="connsiteX34" fmla="*/ 2042048 w 5426208"/>
              <a:gd name="connsiteY34" fmla="*/ 4715366 h 6199726"/>
              <a:gd name="connsiteX35" fmla="*/ 2771689 w 5426208"/>
              <a:gd name="connsiteY35" fmla="*/ 5012089 h 6199726"/>
              <a:gd name="connsiteX36" fmla="*/ 2258473 w 5426208"/>
              <a:gd name="connsiteY36" fmla="*/ 5048142 h 6199726"/>
              <a:gd name="connsiteX37" fmla="*/ 1485802 w 5426208"/>
              <a:gd name="connsiteY37" fmla="*/ 4878460 h 6199726"/>
              <a:gd name="connsiteX38" fmla="*/ 760003 w 5426208"/>
              <a:gd name="connsiteY38" fmla="*/ 4187465 h 6199726"/>
              <a:gd name="connsiteX39" fmla="*/ 260382 w 5426208"/>
              <a:gd name="connsiteY39" fmla="*/ 3291919 h 6199726"/>
              <a:gd name="connsiteX40" fmla="*/ 5859 w 5426208"/>
              <a:gd name="connsiteY40" fmla="*/ 2924273 h 6199726"/>
              <a:gd name="connsiteX41" fmla="*/ 109554 w 5426208"/>
              <a:gd name="connsiteY41" fmla="*/ 3518162 h 6199726"/>
              <a:gd name="connsiteX42" fmla="*/ 420638 w 5426208"/>
              <a:gd name="connsiteY42" fmla="*/ 4922756 h 6199726"/>
              <a:gd name="connsiteX43" fmla="*/ 967661 w 5426208"/>
              <a:gd name="connsiteY43" fmla="*/ 5506207 h 6199726"/>
              <a:gd name="connsiteX44" fmla="*/ 1523574 w 5426208"/>
              <a:gd name="connsiteY44" fmla="*/ 5761741 h 6199726"/>
              <a:gd name="connsiteX45" fmla="*/ 2369727 w 5426208"/>
              <a:gd name="connsiteY45" fmla="*/ 5813687 h 6199726"/>
              <a:gd name="connsiteX46" fmla="*/ 3483886 w 5426208"/>
              <a:gd name="connsiteY46" fmla="*/ 5540090 h 6199726"/>
              <a:gd name="connsiteX47" fmla="*/ 3575885 w 5426208"/>
              <a:gd name="connsiteY47" fmla="*/ 5668217 h 6199726"/>
              <a:gd name="connsiteX48" fmla="*/ 3506134 w 5426208"/>
              <a:gd name="connsiteY48" fmla="*/ 6199726 h 6199726"/>
              <a:gd name="connsiteX0" fmla="*/ 4469964 w 5426208"/>
              <a:gd name="connsiteY0" fmla="*/ 6067991 h 6199726"/>
              <a:gd name="connsiteX1" fmla="*/ 4282215 w 5426208"/>
              <a:gd name="connsiteY1" fmla="*/ 5520236 h 6199726"/>
              <a:gd name="connsiteX2" fmla="*/ 4330110 w 5426208"/>
              <a:gd name="connsiteY2" fmla="*/ 5252177 h 6199726"/>
              <a:gd name="connsiteX3" fmla="*/ 4631881 w 5426208"/>
              <a:gd name="connsiteY3" fmla="*/ 4847191 h 6199726"/>
              <a:gd name="connsiteX4" fmla="*/ 5058626 w 5426208"/>
              <a:gd name="connsiteY4" fmla="*/ 3800966 h 6199726"/>
              <a:gd name="connsiteX5" fmla="*/ 5416844 w 5426208"/>
              <a:gd name="connsiteY5" fmla="*/ 2735737 h 6199726"/>
              <a:gd name="connsiteX6" fmla="*/ 5253752 w 5426208"/>
              <a:gd name="connsiteY6" fmla="*/ 2747937 h 6199726"/>
              <a:gd name="connsiteX7" fmla="*/ 4553133 w 5426208"/>
              <a:gd name="connsiteY7" fmla="*/ 3267454 h 6199726"/>
              <a:gd name="connsiteX8" fmla="*/ 3980892 w 5426208"/>
              <a:gd name="connsiteY8" fmla="*/ 4210607 h 6199726"/>
              <a:gd name="connsiteX9" fmla="*/ 4002122 w 5426208"/>
              <a:gd name="connsiteY9" fmla="*/ 3520509 h 6199726"/>
              <a:gd name="connsiteX10" fmla="*/ 4261463 w 5426208"/>
              <a:gd name="connsiteY10" fmla="*/ 1983295 h 6199726"/>
              <a:gd name="connsiteX11" fmla="*/ 4347694 w 5426208"/>
              <a:gd name="connsiteY11" fmla="*/ 1408876 h 6199726"/>
              <a:gd name="connsiteX12" fmla="*/ 4596120 w 5426208"/>
              <a:gd name="connsiteY12" fmla="*/ 925301 h 6199726"/>
              <a:gd name="connsiteX13" fmla="*/ 4049958 w 5426208"/>
              <a:gd name="connsiteY13" fmla="*/ 1199168 h 6199726"/>
              <a:gd name="connsiteX14" fmla="*/ 3488008 w 5426208"/>
              <a:gd name="connsiteY14" fmla="*/ 2315589 h 6199726"/>
              <a:gd name="connsiteX15" fmla="*/ 3287203 w 5426208"/>
              <a:gd name="connsiteY15" fmla="*/ 3409262 h 6199726"/>
              <a:gd name="connsiteX16" fmla="*/ 3292845 w 5426208"/>
              <a:gd name="connsiteY16" fmla="*/ 4093197 h 6199726"/>
              <a:gd name="connsiteX17" fmla="*/ 3192806 w 5426208"/>
              <a:gd name="connsiteY17" fmla="*/ 3842803 h 6199726"/>
              <a:gd name="connsiteX18" fmla="*/ 3006290 w 5426208"/>
              <a:gd name="connsiteY18" fmla="*/ 2973071 h 6199726"/>
              <a:gd name="connsiteX19" fmla="*/ 2391566 w 5426208"/>
              <a:gd name="connsiteY19" fmla="*/ 1651865 h 6199726"/>
              <a:gd name="connsiteX20" fmla="*/ 2042048 w 5426208"/>
              <a:gd name="connsiteY20" fmla="*/ 680694 h 6199726"/>
              <a:gd name="connsiteX21" fmla="*/ 1976061 w 5426208"/>
              <a:gd name="connsiteY21" fmla="*/ 237634 h 6199726"/>
              <a:gd name="connsiteX22" fmla="*/ 1853512 w 5426208"/>
              <a:gd name="connsiteY22" fmla="*/ 1964 h 6199726"/>
              <a:gd name="connsiteX23" fmla="*/ 1674403 w 5426208"/>
              <a:gd name="connsiteY23" fmla="*/ 360183 h 6199726"/>
              <a:gd name="connsiteX24" fmla="*/ 1504721 w 5426208"/>
              <a:gd name="connsiteY24" fmla="*/ 1415985 h 6199726"/>
              <a:gd name="connsiteX25" fmla="*/ 1919500 w 5426208"/>
              <a:gd name="connsiteY25" fmla="*/ 2745164 h 6199726"/>
              <a:gd name="connsiteX26" fmla="*/ 2525505 w 5426208"/>
              <a:gd name="connsiteY26" fmla="*/ 3885807 h 6199726"/>
              <a:gd name="connsiteX27" fmla="*/ 2507282 w 5426208"/>
              <a:gd name="connsiteY27" fmla="*/ 4079026 h 6199726"/>
              <a:gd name="connsiteX28" fmla="*/ 1259624 w 5426208"/>
              <a:gd name="connsiteY28" fmla="*/ 2566055 h 6199726"/>
              <a:gd name="connsiteX29" fmla="*/ 760003 w 5426208"/>
              <a:gd name="connsiteY29" fmla="*/ 2019300 h 6199726"/>
              <a:gd name="connsiteX30" fmla="*/ 213248 w 5426208"/>
              <a:gd name="connsiteY30" fmla="*/ 1510253 h 6199726"/>
              <a:gd name="connsiteX31" fmla="*/ 213248 w 5426208"/>
              <a:gd name="connsiteY31" fmla="*/ 1642228 h 6199726"/>
              <a:gd name="connsiteX32" fmla="*/ 694015 w 5426208"/>
              <a:gd name="connsiteY32" fmla="*/ 2980834 h 6199726"/>
              <a:gd name="connsiteX33" fmla="*/ 1287904 w 5426208"/>
              <a:gd name="connsiteY33" fmla="*/ 4102624 h 6199726"/>
              <a:gd name="connsiteX34" fmla="*/ 2042048 w 5426208"/>
              <a:gd name="connsiteY34" fmla="*/ 4715366 h 6199726"/>
              <a:gd name="connsiteX35" fmla="*/ 2771689 w 5426208"/>
              <a:gd name="connsiteY35" fmla="*/ 5012089 h 6199726"/>
              <a:gd name="connsiteX36" fmla="*/ 2258473 w 5426208"/>
              <a:gd name="connsiteY36" fmla="*/ 5048142 h 6199726"/>
              <a:gd name="connsiteX37" fmla="*/ 1485802 w 5426208"/>
              <a:gd name="connsiteY37" fmla="*/ 4878460 h 6199726"/>
              <a:gd name="connsiteX38" fmla="*/ 760003 w 5426208"/>
              <a:gd name="connsiteY38" fmla="*/ 4187465 h 6199726"/>
              <a:gd name="connsiteX39" fmla="*/ 260382 w 5426208"/>
              <a:gd name="connsiteY39" fmla="*/ 3291919 h 6199726"/>
              <a:gd name="connsiteX40" fmla="*/ 5859 w 5426208"/>
              <a:gd name="connsiteY40" fmla="*/ 2924273 h 6199726"/>
              <a:gd name="connsiteX41" fmla="*/ 109554 w 5426208"/>
              <a:gd name="connsiteY41" fmla="*/ 3518162 h 6199726"/>
              <a:gd name="connsiteX42" fmla="*/ 420638 w 5426208"/>
              <a:gd name="connsiteY42" fmla="*/ 4922756 h 6199726"/>
              <a:gd name="connsiteX43" fmla="*/ 967661 w 5426208"/>
              <a:gd name="connsiteY43" fmla="*/ 5506207 h 6199726"/>
              <a:gd name="connsiteX44" fmla="*/ 1523574 w 5426208"/>
              <a:gd name="connsiteY44" fmla="*/ 5761741 h 6199726"/>
              <a:gd name="connsiteX45" fmla="*/ 2369727 w 5426208"/>
              <a:gd name="connsiteY45" fmla="*/ 5813687 h 6199726"/>
              <a:gd name="connsiteX46" fmla="*/ 3483886 w 5426208"/>
              <a:gd name="connsiteY46" fmla="*/ 5540090 h 6199726"/>
              <a:gd name="connsiteX47" fmla="*/ 3575885 w 5426208"/>
              <a:gd name="connsiteY47" fmla="*/ 5668217 h 6199726"/>
              <a:gd name="connsiteX48" fmla="*/ 3506134 w 5426208"/>
              <a:gd name="connsiteY48" fmla="*/ 6199726 h 6199726"/>
              <a:gd name="connsiteX0" fmla="*/ 4469964 w 5426208"/>
              <a:gd name="connsiteY0" fmla="*/ 6067991 h 6199726"/>
              <a:gd name="connsiteX1" fmla="*/ 4282215 w 5426208"/>
              <a:gd name="connsiteY1" fmla="*/ 5520236 h 6199726"/>
              <a:gd name="connsiteX2" fmla="*/ 4330110 w 5426208"/>
              <a:gd name="connsiteY2" fmla="*/ 5252177 h 6199726"/>
              <a:gd name="connsiteX3" fmla="*/ 4631881 w 5426208"/>
              <a:gd name="connsiteY3" fmla="*/ 4847191 h 6199726"/>
              <a:gd name="connsiteX4" fmla="*/ 5058626 w 5426208"/>
              <a:gd name="connsiteY4" fmla="*/ 3800966 h 6199726"/>
              <a:gd name="connsiteX5" fmla="*/ 5416844 w 5426208"/>
              <a:gd name="connsiteY5" fmla="*/ 2735737 h 6199726"/>
              <a:gd name="connsiteX6" fmla="*/ 5253752 w 5426208"/>
              <a:gd name="connsiteY6" fmla="*/ 2747937 h 6199726"/>
              <a:gd name="connsiteX7" fmla="*/ 4553133 w 5426208"/>
              <a:gd name="connsiteY7" fmla="*/ 3267454 h 6199726"/>
              <a:gd name="connsiteX8" fmla="*/ 3980892 w 5426208"/>
              <a:gd name="connsiteY8" fmla="*/ 4210607 h 6199726"/>
              <a:gd name="connsiteX9" fmla="*/ 4002122 w 5426208"/>
              <a:gd name="connsiteY9" fmla="*/ 3520509 h 6199726"/>
              <a:gd name="connsiteX10" fmla="*/ 4261463 w 5426208"/>
              <a:gd name="connsiteY10" fmla="*/ 1983295 h 6199726"/>
              <a:gd name="connsiteX11" fmla="*/ 4416873 w 5426208"/>
              <a:gd name="connsiteY11" fmla="*/ 1383755 h 6199726"/>
              <a:gd name="connsiteX12" fmla="*/ 4596120 w 5426208"/>
              <a:gd name="connsiteY12" fmla="*/ 925301 h 6199726"/>
              <a:gd name="connsiteX13" fmla="*/ 4049958 w 5426208"/>
              <a:gd name="connsiteY13" fmla="*/ 1199168 h 6199726"/>
              <a:gd name="connsiteX14" fmla="*/ 3488008 w 5426208"/>
              <a:gd name="connsiteY14" fmla="*/ 2315589 h 6199726"/>
              <a:gd name="connsiteX15" fmla="*/ 3287203 w 5426208"/>
              <a:gd name="connsiteY15" fmla="*/ 3409262 h 6199726"/>
              <a:gd name="connsiteX16" fmla="*/ 3292845 w 5426208"/>
              <a:gd name="connsiteY16" fmla="*/ 4093197 h 6199726"/>
              <a:gd name="connsiteX17" fmla="*/ 3192806 w 5426208"/>
              <a:gd name="connsiteY17" fmla="*/ 3842803 h 6199726"/>
              <a:gd name="connsiteX18" fmla="*/ 3006290 w 5426208"/>
              <a:gd name="connsiteY18" fmla="*/ 2973071 h 6199726"/>
              <a:gd name="connsiteX19" fmla="*/ 2391566 w 5426208"/>
              <a:gd name="connsiteY19" fmla="*/ 1651865 h 6199726"/>
              <a:gd name="connsiteX20" fmla="*/ 2042048 w 5426208"/>
              <a:gd name="connsiteY20" fmla="*/ 680694 h 6199726"/>
              <a:gd name="connsiteX21" fmla="*/ 1976061 w 5426208"/>
              <a:gd name="connsiteY21" fmla="*/ 237634 h 6199726"/>
              <a:gd name="connsiteX22" fmla="*/ 1853512 w 5426208"/>
              <a:gd name="connsiteY22" fmla="*/ 1964 h 6199726"/>
              <a:gd name="connsiteX23" fmla="*/ 1674403 w 5426208"/>
              <a:gd name="connsiteY23" fmla="*/ 360183 h 6199726"/>
              <a:gd name="connsiteX24" fmla="*/ 1504721 w 5426208"/>
              <a:gd name="connsiteY24" fmla="*/ 1415985 h 6199726"/>
              <a:gd name="connsiteX25" fmla="*/ 1919500 w 5426208"/>
              <a:gd name="connsiteY25" fmla="*/ 2745164 h 6199726"/>
              <a:gd name="connsiteX26" fmla="*/ 2525505 w 5426208"/>
              <a:gd name="connsiteY26" fmla="*/ 3885807 h 6199726"/>
              <a:gd name="connsiteX27" fmla="*/ 2507282 w 5426208"/>
              <a:gd name="connsiteY27" fmla="*/ 4079026 h 6199726"/>
              <a:gd name="connsiteX28" fmla="*/ 1259624 w 5426208"/>
              <a:gd name="connsiteY28" fmla="*/ 2566055 h 6199726"/>
              <a:gd name="connsiteX29" fmla="*/ 760003 w 5426208"/>
              <a:gd name="connsiteY29" fmla="*/ 2019300 h 6199726"/>
              <a:gd name="connsiteX30" fmla="*/ 213248 w 5426208"/>
              <a:gd name="connsiteY30" fmla="*/ 1510253 h 6199726"/>
              <a:gd name="connsiteX31" fmla="*/ 213248 w 5426208"/>
              <a:gd name="connsiteY31" fmla="*/ 1642228 h 6199726"/>
              <a:gd name="connsiteX32" fmla="*/ 694015 w 5426208"/>
              <a:gd name="connsiteY32" fmla="*/ 2980834 h 6199726"/>
              <a:gd name="connsiteX33" fmla="*/ 1287904 w 5426208"/>
              <a:gd name="connsiteY33" fmla="*/ 4102624 h 6199726"/>
              <a:gd name="connsiteX34" fmla="*/ 2042048 w 5426208"/>
              <a:gd name="connsiteY34" fmla="*/ 4715366 h 6199726"/>
              <a:gd name="connsiteX35" fmla="*/ 2771689 w 5426208"/>
              <a:gd name="connsiteY35" fmla="*/ 5012089 h 6199726"/>
              <a:gd name="connsiteX36" fmla="*/ 2258473 w 5426208"/>
              <a:gd name="connsiteY36" fmla="*/ 5048142 h 6199726"/>
              <a:gd name="connsiteX37" fmla="*/ 1485802 w 5426208"/>
              <a:gd name="connsiteY37" fmla="*/ 4878460 h 6199726"/>
              <a:gd name="connsiteX38" fmla="*/ 760003 w 5426208"/>
              <a:gd name="connsiteY38" fmla="*/ 4187465 h 6199726"/>
              <a:gd name="connsiteX39" fmla="*/ 260382 w 5426208"/>
              <a:gd name="connsiteY39" fmla="*/ 3291919 h 6199726"/>
              <a:gd name="connsiteX40" fmla="*/ 5859 w 5426208"/>
              <a:gd name="connsiteY40" fmla="*/ 2924273 h 6199726"/>
              <a:gd name="connsiteX41" fmla="*/ 109554 w 5426208"/>
              <a:gd name="connsiteY41" fmla="*/ 3518162 h 6199726"/>
              <a:gd name="connsiteX42" fmla="*/ 420638 w 5426208"/>
              <a:gd name="connsiteY42" fmla="*/ 4922756 h 6199726"/>
              <a:gd name="connsiteX43" fmla="*/ 967661 w 5426208"/>
              <a:gd name="connsiteY43" fmla="*/ 5506207 h 6199726"/>
              <a:gd name="connsiteX44" fmla="*/ 1523574 w 5426208"/>
              <a:gd name="connsiteY44" fmla="*/ 5761741 h 6199726"/>
              <a:gd name="connsiteX45" fmla="*/ 2369727 w 5426208"/>
              <a:gd name="connsiteY45" fmla="*/ 5813687 h 6199726"/>
              <a:gd name="connsiteX46" fmla="*/ 3483886 w 5426208"/>
              <a:gd name="connsiteY46" fmla="*/ 5540090 h 6199726"/>
              <a:gd name="connsiteX47" fmla="*/ 3575885 w 5426208"/>
              <a:gd name="connsiteY47" fmla="*/ 5668217 h 6199726"/>
              <a:gd name="connsiteX48" fmla="*/ 3506134 w 5426208"/>
              <a:gd name="connsiteY48" fmla="*/ 6199726 h 6199726"/>
              <a:gd name="connsiteX0" fmla="*/ 4469964 w 5426208"/>
              <a:gd name="connsiteY0" fmla="*/ 6067996 h 6199731"/>
              <a:gd name="connsiteX1" fmla="*/ 4282215 w 5426208"/>
              <a:gd name="connsiteY1" fmla="*/ 5520241 h 6199731"/>
              <a:gd name="connsiteX2" fmla="*/ 4330110 w 5426208"/>
              <a:gd name="connsiteY2" fmla="*/ 5252182 h 6199731"/>
              <a:gd name="connsiteX3" fmla="*/ 4631881 w 5426208"/>
              <a:gd name="connsiteY3" fmla="*/ 4847196 h 6199731"/>
              <a:gd name="connsiteX4" fmla="*/ 5058626 w 5426208"/>
              <a:gd name="connsiteY4" fmla="*/ 3800971 h 6199731"/>
              <a:gd name="connsiteX5" fmla="*/ 5416844 w 5426208"/>
              <a:gd name="connsiteY5" fmla="*/ 2735742 h 6199731"/>
              <a:gd name="connsiteX6" fmla="*/ 5253752 w 5426208"/>
              <a:gd name="connsiteY6" fmla="*/ 2747942 h 6199731"/>
              <a:gd name="connsiteX7" fmla="*/ 4553133 w 5426208"/>
              <a:gd name="connsiteY7" fmla="*/ 3267459 h 6199731"/>
              <a:gd name="connsiteX8" fmla="*/ 3980892 w 5426208"/>
              <a:gd name="connsiteY8" fmla="*/ 4210612 h 6199731"/>
              <a:gd name="connsiteX9" fmla="*/ 4002122 w 5426208"/>
              <a:gd name="connsiteY9" fmla="*/ 3520514 h 6199731"/>
              <a:gd name="connsiteX10" fmla="*/ 4261463 w 5426208"/>
              <a:gd name="connsiteY10" fmla="*/ 1983300 h 6199731"/>
              <a:gd name="connsiteX11" fmla="*/ 4416873 w 5426208"/>
              <a:gd name="connsiteY11" fmla="*/ 1383760 h 6199731"/>
              <a:gd name="connsiteX12" fmla="*/ 4596120 w 5426208"/>
              <a:gd name="connsiteY12" fmla="*/ 925306 h 6199731"/>
              <a:gd name="connsiteX13" fmla="*/ 4049958 w 5426208"/>
              <a:gd name="connsiteY13" fmla="*/ 1199173 h 6199731"/>
              <a:gd name="connsiteX14" fmla="*/ 3488008 w 5426208"/>
              <a:gd name="connsiteY14" fmla="*/ 2315594 h 6199731"/>
              <a:gd name="connsiteX15" fmla="*/ 3287203 w 5426208"/>
              <a:gd name="connsiteY15" fmla="*/ 3409267 h 6199731"/>
              <a:gd name="connsiteX16" fmla="*/ 3292845 w 5426208"/>
              <a:gd name="connsiteY16" fmla="*/ 4093202 h 6199731"/>
              <a:gd name="connsiteX17" fmla="*/ 3192806 w 5426208"/>
              <a:gd name="connsiteY17" fmla="*/ 3842808 h 6199731"/>
              <a:gd name="connsiteX18" fmla="*/ 3006290 w 5426208"/>
              <a:gd name="connsiteY18" fmla="*/ 2973076 h 6199731"/>
              <a:gd name="connsiteX19" fmla="*/ 2391566 w 5426208"/>
              <a:gd name="connsiteY19" fmla="*/ 1651870 h 6199731"/>
              <a:gd name="connsiteX20" fmla="*/ 2086078 w 5426208"/>
              <a:gd name="connsiteY20" fmla="*/ 683692 h 6199731"/>
              <a:gd name="connsiteX21" fmla="*/ 1976061 w 5426208"/>
              <a:gd name="connsiteY21" fmla="*/ 237639 h 6199731"/>
              <a:gd name="connsiteX22" fmla="*/ 1853512 w 5426208"/>
              <a:gd name="connsiteY22" fmla="*/ 1969 h 6199731"/>
              <a:gd name="connsiteX23" fmla="*/ 1674403 w 5426208"/>
              <a:gd name="connsiteY23" fmla="*/ 360188 h 6199731"/>
              <a:gd name="connsiteX24" fmla="*/ 1504721 w 5426208"/>
              <a:gd name="connsiteY24" fmla="*/ 1415990 h 6199731"/>
              <a:gd name="connsiteX25" fmla="*/ 1919500 w 5426208"/>
              <a:gd name="connsiteY25" fmla="*/ 2745169 h 6199731"/>
              <a:gd name="connsiteX26" fmla="*/ 2525505 w 5426208"/>
              <a:gd name="connsiteY26" fmla="*/ 3885812 h 6199731"/>
              <a:gd name="connsiteX27" fmla="*/ 2507282 w 5426208"/>
              <a:gd name="connsiteY27" fmla="*/ 4079031 h 6199731"/>
              <a:gd name="connsiteX28" fmla="*/ 1259624 w 5426208"/>
              <a:gd name="connsiteY28" fmla="*/ 2566060 h 6199731"/>
              <a:gd name="connsiteX29" fmla="*/ 760003 w 5426208"/>
              <a:gd name="connsiteY29" fmla="*/ 2019305 h 6199731"/>
              <a:gd name="connsiteX30" fmla="*/ 213248 w 5426208"/>
              <a:gd name="connsiteY30" fmla="*/ 1510258 h 6199731"/>
              <a:gd name="connsiteX31" fmla="*/ 213248 w 5426208"/>
              <a:gd name="connsiteY31" fmla="*/ 1642233 h 6199731"/>
              <a:gd name="connsiteX32" fmla="*/ 694015 w 5426208"/>
              <a:gd name="connsiteY32" fmla="*/ 2980839 h 6199731"/>
              <a:gd name="connsiteX33" fmla="*/ 1287904 w 5426208"/>
              <a:gd name="connsiteY33" fmla="*/ 4102629 h 6199731"/>
              <a:gd name="connsiteX34" fmla="*/ 2042048 w 5426208"/>
              <a:gd name="connsiteY34" fmla="*/ 4715371 h 6199731"/>
              <a:gd name="connsiteX35" fmla="*/ 2771689 w 5426208"/>
              <a:gd name="connsiteY35" fmla="*/ 5012094 h 6199731"/>
              <a:gd name="connsiteX36" fmla="*/ 2258473 w 5426208"/>
              <a:gd name="connsiteY36" fmla="*/ 5048147 h 6199731"/>
              <a:gd name="connsiteX37" fmla="*/ 1485802 w 5426208"/>
              <a:gd name="connsiteY37" fmla="*/ 4878465 h 6199731"/>
              <a:gd name="connsiteX38" fmla="*/ 760003 w 5426208"/>
              <a:gd name="connsiteY38" fmla="*/ 4187470 h 6199731"/>
              <a:gd name="connsiteX39" fmla="*/ 260382 w 5426208"/>
              <a:gd name="connsiteY39" fmla="*/ 3291924 h 6199731"/>
              <a:gd name="connsiteX40" fmla="*/ 5859 w 5426208"/>
              <a:gd name="connsiteY40" fmla="*/ 2924278 h 6199731"/>
              <a:gd name="connsiteX41" fmla="*/ 109554 w 5426208"/>
              <a:gd name="connsiteY41" fmla="*/ 3518167 h 6199731"/>
              <a:gd name="connsiteX42" fmla="*/ 420638 w 5426208"/>
              <a:gd name="connsiteY42" fmla="*/ 4922761 h 6199731"/>
              <a:gd name="connsiteX43" fmla="*/ 967661 w 5426208"/>
              <a:gd name="connsiteY43" fmla="*/ 5506212 h 6199731"/>
              <a:gd name="connsiteX44" fmla="*/ 1523574 w 5426208"/>
              <a:gd name="connsiteY44" fmla="*/ 5761746 h 6199731"/>
              <a:gd name="connsiteX45" fmla="*/ 2369727 w 5426208"/>
              <a:gd name="connsiteY45" fmla="*/ 5813692 h 6199731"/>
              <a:gd name="connsiteX46" fmla="*/ 3483886 w 5426208"/>
              <a:gd name="connsiteY46" fmla="*/ 5540095 h 6199731"/>
              <a:gd name="connsiteX47" fmla="*/ 3575885 w 5426208"/>
              <a:gd name="connsiteY47" fmla="*/ 5668222 h 6199731"/>
              <a:gd name="connsiteX48" fmla="*/ 3506134 w 5426208"/>
              <a:gd name="connsiteY48" fmla="*/ 6199731 h 6199731"/>
              <a:gd name="connsiteX0" fmla="*/ 4469964 w 5426208"/>
              <a:gd name="connsiteY0" fmla="*/ 6067996 h 6199731"/>
              <a:gd name="connsiteX1" fmla="*/ 4282215 w 5426208"/>
              <a:gd name="connsiteY1" fmla="*/ 5520241 h 6199731"/>
              <a:gd name="connsiteX2" fmla="*/ 4330110 w 5426208"/>
              <a:gd name="connsiteY2" fmla="*/ 5252182 h 6199731"/>
              <a:gd name="connsiteX3" fmla="*/ 4631881 w 5426208"/>
              <a:gd name="connsiteY3" fmla="*/ 4847196 h 6199731"/>
              <a:gd name="connsiteX4" fmla="*/ 5058626 w 5426208"/>
              <a:gd name="connsiteY4" fmla="*/ 3800971 h 6199731"/>
              <a:gd name="connsiteX5" fmla="*/ 5416844 w 5426208"/>
              <a:gd name="connsiteY5" fmla="*/ 2735742 h 6199731"/>
              <a:gd name="connsiteX6" fmla="*/ 5253752 w 5426208"/>
              <a:gd name="connsiteY6" fmla="*/ 2747942 h 6199731"/>
              <a:gd name="connsiteX7" fmla="*/ 4553133 w 5426208"/>
              <a:gd name="connsiteY7" fmla="*/ 3267459 h 6199731"/>
              <a:gd name="connsiteX8" fmla="*/ 3980892 w 5426208"/>
              <a:gd name="connsiteY8" fmla="*/ 4210612 h 6199731"/>
              <a:gd name="connsiteX9" fmla="*/ 4002122 w 5426208"/>
              <a:gd name="connsiteY9" fmla="*/ 3520514 h 6199731"/>
              <a:gd name="connsiteX10" fmla="*/ 4261463 w 5426208"/>
              <a:gd name="connsiteY10" fmla="*/ 1983300 h 6199731"/>
              <a:gd name="connsiteX11" fmla="*/ 4416873 w 5426208"/>
              <a:gd name="connsiteY11" fmla="*/ 1383760 h 6199731"/>
              <a:gd name="connsiteX12" fmla="*/ 4596120 w 5426208"/>
              <a:gd name="connsiteY12" fmla="*/ 925306 h 6199731"/>
              <a:gd name="connsiteX13" fmla="*/ 4049958 w 5426208"/>
              <a:gd name="connsiteY13" fmla="*/ 1199173 h 6199731"/>
              <a:gd name="connsiteX14" fmla="*/ 3488008 w 5426208"/>
              <a:gd name="connsiteY14" fmla="*/ 2315594 h 6199731"/>
              <a:gd name="connsiteX15" fmla="*/ 3287203 w 5426208"/>
              <a:gd name="connsiteY15" fmla="*/ 3409267 h 6199731"/>
              <a:gd name="connsiteX16" fmla="*/ 3292845 w 5426208"/>
              <a:gd name="connsiteY16" fmla="*/ 4093202 h 6199731"/>
              <a:gd name="connsiteX17" fmla="*/ 3192806 w 5426208"/>
              <a:gd name="connsiteY17" fmla="*/ 3842808 h 6199731"/>
              <a:gd name="connsiteX18" fmla="*/ 3006290 w 5426208"/>
              <a:gd name="connsiteY18" fmla="*/ 2973076 h 6199731"/>
              <a:gd name="connsiteX19" fmla="*/ 2437902 w 5426208"/>
              <a:gd name="connsiteY19" fmla="*/ 1628845 h 6199731"/>
              <a:gd name="connsiteX20" fmla="*/ 2086078 w 5426208"/>
              <a:gd name="connsiteY20" fmla="*/ 683692 h 6199731"/>
              <a:gd name="connsiteX21" fmla="*/ 1976061 w 5426208"/>
              <a:gd name="connsiteY21" fmla="*/ 237639 h 6199731"/>
              <a:gd name="connsiteX22" fmla="*/ 1853512 w 5426208"/>
              <a:gd name="connsiteY22" fmla="*/ 1969 h 6199731"/>
              <a:gd name="connsiteX23" fmla="*/ 1674403 w 5426208"/>
              <a:gd name="connsiteY23" fmla="*/ 360188 h 6199731"/>
              <a:gd name="connsiteX24" fmla="*/ 1504721 w 5426208"/>
              <a:gd name="connsiteY24" fmla="*/ 1415990 h 6199731"/>
              <a:gd name="connsiteX25" fmla="*/ 1919500 w 5426208"/>
              <a:gd name="connsiteY25" fmla="*/ 2745169 h 6199731"/>
              <a:gd name="connsiteX26" fmla="*/ 2525505 w 5426208"/>
              <a:gd name="connsiteY26" fmla="*/ 3885812 h 6199731"/>
              <a:gd name="connsiteX27" fmla="*/ 2507282 w 5426208"/>
              <a:gd name="connsiteY27" fmla="*/ 4079031 h 6199731"/>
              <a:gd name="connsiteX28" fmla="*/ 1259624 w 5426208"/>
              <a:gd name="connsiteY28" fmla="*/ 2566060 h 6199731"/>
              <a:gd name="connsiteX29" fmla="*/ 760003 w 5426208"/>
              <a:gd name="connsiteY29" fmla="*/ 2019305 h 6199731"/>
              <a:gd name="connsiteX30" fmla="*/ 213248 w 5426208"/>
              <a:gd name="connsiteY30" fmla="*/ 1510258 h 6199731"/>
              <a:gd name="connsiteX31" fmla="*/ 213248 w 5426208"/>
              <a:gd name="connsiteY31" fmla="*/ 1642233 h 6199731"/>
              <a:gd name="connsiteX32" fmla="*/ 694015 w 5426208"/>
              <a:gd name="connsiteY32" fmla="*/ 2980839 h 6199731"/>
              <a:gd name="connsiteX33" fmla="*/ 1287904 w 5426208"/>
              <a:gd name="connsiteY33" fmla="*/ 4102629 h 6199731"/>
              <a:gd name="connsiteX34" fmla="*/ 2042048 w 5426208"/>
              <a:gd name="connsiteY34" fmla="*/ 4715371 h 6199731"/>
              <a:gd name="connsiteX35" fmla="*/ 2771689 w 5426208"/>
              <a:gd name="connsiteY35" fmla="*/ 5012094 h 6199731"/>
              <a:gd name="connsiteX36" fmla="*/ 2258473 w 5426208"/>
              <a:gd name="connsiteY36" fmla="*/ 5048147 h 6199731"/>
              <a:gd name="connsiteX37" fmla="*/ 1485802 w 5426208"/>
              <a:gd name="connsiteY37" fmla="*/ 4878465 h 6199731"/>
              <a:gd name="connsiteX38" fmla="*/ 760003 w 5426208"/>
              <a:gd name="connsiteY38" fmla="*/ 4187470 h 6199731"/>
              <a:gd name="connsiteX39" fmla="*/ 260382 w 5426208"/>
              <a:gd name="connsiteY39" fmla="*/ 3291924 h 6199731"/>
              <a:gd name="connsiteX40" fmla="*/ 5859 w 5426208"/>
              <a:gd name="connsiteY40" fmla="*/ 2924278 h 6199731"/>
              <a:gd name="connsiteX41" fmla="*/ 109554 w 5426208"/>
              <a:gd name="connsiteY41" fmla="*/ 3518167 h 6199731"/>
              <a:gd name="connsiteX42" fmla="*/ 420638 w 5426208"/>
              <a:gd name="connsiteY42" fmla="*/ 4922761 h 6199731"/>
              <a:gd name="connsiteX43" fmla="*/ 967661 w 5426208"/>
              <a:gd name="connsiteY43" fmla="*/ 5506212 h 6199731"/>
              <a:gd name="connsiteX44" fmla="*/ 1523574 w 5426208"/>
              <a:gd name="connsiteY44" fmla="*/ 5761746 h 6199731"/>
              <a:gd name="connsiteX45" fmla="*/ 2369727 w 5426208"/>
              <a:gd name="connsiteY45" fmla="*/ 5813692 h 6199731"/>
              <a:gd name="connsiteX46" fmla="*/ 3483886 w 5426208"/>
              <a:gd name="connsiteY46" fmla="*/ 5540095 h 6199731"/>
              <a:gd name="connsiteX47" fmla="*/ 3575885 w 5426208"/>
              <a:gd name="connsiteY47" fmla="*/ 5668222 h 6199731"/>
              <a:gd name="connsiteX48" fmla="*/ 3506134 w 5426208"/>
              <a:gd name="connsiteY48" fmla="*/ 6199731 h 6199731"/>
              <a:gd name="connsiteX0" fmla="*/ 4469964 w 5426208"/>
              <a:gd name="connsiteY0" fmla="*/ 6067996 h 6199731"/>
              <a:gd name="connsiteX1" fmla="*/ 4282215 w 5426208"/>
              <a:gd name="connsiteY1" fmla="*/ 5520241 h 6199731"/>
              <a:gd name="connsiteX2" fmla="*/ 4330110 w 5426208"/>
              <a:gd name="connsiteY2" fmla="*/ 5252182 h 6199731"/>
              <a:gd name="connsiteX3" fmla="*/ 4631881 w 5426208"/>
              <a:gd name="connsiteY3" fmla="*/ 4847196 h 6199731"/>
              <a:gd name="connsiteX4" fmla="*/ 5058626 w 5426208"/>
              <a:gd name="connsiteY4" fmla="*/ 3800971 h 6199731"/>
              <a:gd name="connsiteX5" fmla="*/ 5416844 w 5426208"/>
              <a:gd name="connsiteY5" fmla="*/ 2735742 h 6199731"/>
              <a:gd name="connsiteX6" fmla="*/ 5253752 w 5426208"/>
              <a:gd name="connsiteY6" fmla="*/ 2747942 h 6199731"/>
              <a:gd name="connsiteX7" fmla="*/ 4553133 w 5426208"/>
              <a:gd name="connsiteY7" fmla="*/ 3267459 h 6199731"/>
              <a:gd name="connsiteX8" fmla="*/ 3980892 w 5426208"/>
              <a:gd name="connsiteY8" fmla="*/ 4210612 h 6199731"/>
              <a:gd name="connsiteX9" fmla="*/ 4002122 w 5426208"/>
              <a:gd name="connsiteY9" fmla="*/ 3520514 h 6199731"/>
              <a:gd name="connsiteX10" fmla="*/ 4261463 w 5426208"/>
              <a:gd name="connsiteY10" fmla="*/ 1983300 h 6199731"/>
              <a:gd name="connsiteX11" fmla="*/ 4416873 w 5426208"/>
              <a:gd name="connsiteY11" fmla="*/ 1383760 h 6199731"/>
              <a:gd name="connsiteX12" fmla="*/ 4596120 w 5426208"/>
              <a:gd name="connsiteY12" fmla="*/ 925306 h 6199731"/>
              <a:gd name="connsiteX13" fmla="*/ 4049958 w 5426208"/>
              <a:gd name="connsiteY13" fmla="*/ 1199173 h 6199731"/>
              <a:gd name="connsiteX14" fmla="*/ 3488008 w 5426208"/>
              <a:gd name="connsiteY14" fmla="*/ 2315594 h 6199731"/>
              <a:gd name="connsiteX15" fmla="*/ 3287203 w 5426208"/>
              <a:gd name="connsiteY15" fmla="*/ 3409267 h 6199731"/>
              <a:gd name="connsiteX16" fmla="*/ 3292845 w 5426208"/>
              <a:gd name="connsiteY16" fmla="*/ 4093202 h 6199731"/>
              <a:gd name="connsiteX17" fmla="*/ 3192806 w 5426208"/>
              <a:gd name="connsiteY17" fmla="*/ 3842808 h 6199731"/>
              <a:gd name="connsiteX18" fmla="*/ 3006290 w 5426208"/>
              <a:gd name="connsiteY18" fmla="*/ 2973076 h 6199731"/>
              <a:gd name="connsiteX19" fmla="*/ 2437902 w 5426208"/>
              <a:gd name="connsiteY19" fmla="*/ 1628845 h 6199731"/>
              <a:gd name="connsiteX20" fmla="*/ 2086078 w 5426208"/>
              <a:gd name="connsiteY20" fmla="*/ 683692 h 6199731"/>
              <a:gd name="connsiteX21" fmla="*/ 1976061 w 5426208"/>
              <a:gd name="connsiteY21" fmla="*/ 237639 h 6199731"/>
              <a:gd name="connsiteX22" fmla="*/ 1853512 w 5426208"/>
              <a:gd name="connsiteY22" fmla="*/ 1969 h 6199731"/>
              <a:gd name="connsiteX23" fmla="*/ 1674403 w 5426208"/>
              <a:gd name="connsiteY23" fmla="*/ 360188 h 6199731"/>
              <a:gd name="connsiteX24" fmla="*/ 1504721 w 5426208"/>
              <a:gd name="connsiteY24" fmla="*/ 1415990 h 6199731"/>
              <a:gd name="connsiteX25" fmla="*/ 1919500 w 5426208"/>
              <a:gd name="connsiteY25" fmla="*/ 2745169 h 6199731"/>
              <a:gd name="connsiteX26" fmla="*/ 2511779 w 5426208"/>
              <a:gd name="connsiteY26" fmla="*/ 3912880 h 6199731"/>
              <a:gd name="connsiteX27" fmla="*/ 2507282 w 5426208"/>
              <a:gd name="connsiteY27" fmla="*/ 4079031 h 6199731"/>
              <a:gd name="connsiteX28" fmla="*/ 1259624 w 5426208"/>
              <a:gd name="connsiteY28" fmla="*/ 2566060 h 6199731"/>
              <a:gd name="connsiteX29" fmla="*/ 760003 w 5426208"/>
              <a:gd name="connsiteY29" fmla="*/ 2019305 h 6199731"/>
              <a:gd name="connsiteX30" fmla="*/ 213248 w 5426208"/>
              <a:gd name="connsiteY30" fmla="*/ 1510258 h 6199731"/>
              <a:gd name="connsiteX31" fmla="*/ 213248 w 5426208"/>
              <a:gd name="connsiteY31" fmla="*/ 1642233 h 6199731"/>
              <a:gd name="connsiteX32" fmla="*/ 694015 w 5426208"/>
              <a:gd name="connsiteY32" fmla="*/ 2980839 h 6199731"/>
              <a:gd name="connsiteX33" fmla="*/ 1287904 w 5426208"/>
              <a:gd name="connsiteY33" fmla="*/ 4102629 h 6199731"/>
              <a:gd name="connsiteX34" fmla="*/ 2042048 w 5426208"/>
              <a:gd name="connsiteY34" fmla="*/ 4715371 h 6199731"/>
              <a:gd name="connsiteX35" fmla="*/ 2771689 w 5426208"/>
              <a:gd name="connsiteY35" fmla="*/ 5012094 h 6199731"/>
              <a:gd name="connsiteX36" fmla="*/ 2258473 w 5426208"/>
              <a:gd name="connsiteY36" fmla="*/ 5048147 h 6199731"/>
              <a:gd name="connsiteX37" fmla="*/ 1485802 w 5426208"/>
              <a:gd name="connsiteY37" fmla="*/ 4878465 h 6199731"/>
              <a:gd name="connsiteX38" fmla="*/ 760003 w 5426208"/>
              <a:gd name="connsiteY38" fmla="*/ 4187470 h 6199731"/>
              <a:gd name="connsiteX39" fmla="*/ 260382 w 5426208"/>
              <a:gd name="connsiteY39" fmla="*/ 3291924 h 6199731"/>
              <a:gd name="connsiteX40" fmla="*/ 5859 w 5426208"/>
              <a:gd name="connsiteY40" fmla="*/ 2924278 h 6199731"/>
              <a:gd name="connsiteX41" fmla="*/ 109554 w 5426208"/>
              <a:gd name="connsiteY41" fmla="*/ 3518167 h 6199731"/>
              <a:gd name="connsiteX42" fmla="*/ 420638 w 5426208"/>
              <a:gd name="connsiteY42" fmla="*/ 4922761 h 6199731"/>
              <a:gd name="connsiteX43" fmla="*/ 967661 w 5426208"/>
              <a:gd name="connsiteY43" fmla="*/ 5506212 h 6199731"/>
              <a:gd name="connsiteX44" fmla="*/ 1523574 w 5426208"/>
              <a:gd name="connsiteY44" fmla="*/ 5761746 h 6199731"/>
              <a:gd name="connsiteX45" fmla="*/ 2369727 w 5426208"/>
              <a:gd name="connsiteY45" fmla="*/ 5813692 h 6199731"/>
              <a:gd name="connsiteX46" fmla="*/ 3483886 w 5426208"/>
              <a:gd name="connsiteY46" fmla="*/ 5540095 h 6199731"/>
              <a:gd name="connsiteX47" fmla="*/ 3575885 w 5426208"/>
              <a:gd name="connsiteY47" fmla="*/ 5668222 h 6199731"/>
              <a:gd name="connsiteX48" fmla="*/ 3506134 w 5426208"/>
              <a:gd name="connsiteY48" fmla="*/ 6199731 h 6199731"/>
              <a:gd name="connsiteX0" fmla="*/ 4469964 w 5426208"/>
              <a:gd name="connsiteY0" fmla="*/ 6067996 h 6199731"/>
              <a:gd name="connsiteX1" fmla="*/ 4282215 w 5426208"/>
              <a:gd name="connsiteY1" fmla="*/ 5520241 h 6199731"/>
              <a:gd name="connsiteX2" fmla="*/ 4330110 w 5426208"/>
              <a:gd name="connsiteY2" fmla="*/ 5252182 h 6199731"/>
              <a:gd name="connsiteX3" fmla="*/ 4631881 w 5426208"/>
              <a:gd name="connsiteY3" fmla="*/ 4847196 h 6199731"/>
              <a:gd name="connsiteX4" fmla="*/ 5058626 w 5426208"/>
              <a:gd name="connsiteY4" fmla="*/ 3800971 h 6199731"/>
              <a:gd name="connsiteX5" fmla="*/ 5416844 w 5426208"/>
              <a:gd name="connsiteY5" fmla="*/ 2735742 h 6199731"/>
              <a:gd name="connsiteX6" fmla="*/ 5253752 w 5426208"/>
              <a:gd name="connsiteY6" fmla="*/ 2747942 h 6199731"/>
              <a:gd name="connsiteX7" fmla="*/ 4553133 w 5426208"/>
              <a:gd name="connsiteY7" fmla="*/ 3267459 h 6199731"/>
              <a:gd name="connsiteX8" fmla="*/ 3980892 w 5426208"/>
              <a:gd name="connsiteY8" fmla="*/ 4210612 h 6199731"/>
              <a:gd name="connsiteX9" fmla="*/ 4002122 w 5426208"/>
              <a:gd name="connsiteY9" fmla="*/ 3520514 h 6199731"/>
              <a:gd name="connsiteX10" fmla="*/ 4261463 w 5426208"/>
              <a:gd name="connsiteY10" fmla="*/ 1983300 h 6199731"/>
              <a:gd name="connsiteX11" fmla="*/ 4416873 w 5426208"/>
              <a:gd name="connsiteY11" fmla="*/ 1383760 h 6199731"/>
              <a:gd name="connsiteX12" fmla="*/ 4596120 w 5426208"/>
              <a:gd name="connsiteY12" fmla="*/ 925306 h 6199731"/>
              <a:gd name="connsiteX13" fmla="*/ 4049958 w 5426208"/>
              <a:gd name="connsiteY13" fmla="*/ 1199173 h 6199731"/>
              <a:gd name="connsiteX14" fmla="*/ 3488008 w 5426208"/>
              <a:gd name="connsiteY14" fmla="*/ 2315594 h 6199731"/>
              <a:gd name="connsiteX15" fmla="*/ 3287203 w 5426208"/>
              <a:gd name="connsiteY15" fmla="*/ 3409267 h 6199731"/>
              <a:gd name="connsiteX16" fmla="*/ 3292845 w 5426208"/>
              <a:gd name="connsiteY16" fmla="*/ 4093202 h 6199731"/>
              <a:gd name="connsiteX17" fmla="*/ 3192806 w 5426208"/>
              <a:gd name="connsiteY17" fmla="*/ 3842808 h 6199731"/>
              <a:gd name="connsiteX18" fmla="*/ 3006290 w 5426208"/>
              <a:gd name="connsiteY18" fmla="*/ 2973076 h 6199731"/>
              <a:gd name="connsiteX19" fmla="*/ 2437902 w 5426208"/>
              <a:gd name="connsiteY19" fmla="*/ 1628845 h 6199731"/>
              <a:gd name="connsiteX20" fmla="*/ 2086078 w 5426208"/>
              <a:gd name="connsiteY20" fmla="*/ 683692 h 6199731"/>
              <a:gd name="connsiteX21" fmla="*/ 1976061 w 5426208"/>
              <a:gd name="connsiteY21" fmla="*/ 237639 h 6199731"/>
              <a:gd name="connsiteX22" fmla="*/ 1853512 w 5426208"/>
              <a:gd name="connsiteY22" fmla="*/ 1969 h 6199731"/>
              <a:gd name="connsiteX23" fmla="*/ 1674403 w 5426208"/>
              <a:gd name="connsiteY23" fmla="*/ 360188 h 6199731"/>
              <a:gd name="connsiteX24" fmla="*/ 1504721 w 5426208"/>
              <a:gd name="connsiteY24" fmla="*/ 1415990 h 6199731"/>
              <a:gd name="connsiteX25" fmla="*/ 1919500 w 5426208"/>
              <a:gd name="connsiteY25" fmla="*/ 2745169 h 6199731"/>
              <a:gd name="connsiteX26" fmla="*/ 2511779 w 5426208"/>
              <a:gd name="connsiteY26" fmla="*/ 3912880 h 6199731"/>
              <a:gd name="connsiteX27" fmla="*/ 2507282 w 5426208"/>
              <a:gd name="connsiteY27" fmla="*/ 4079031 h 6199731"/>
              <a:gd name="connsiteX28" fmla="*/ 1259624 w 5426208"/>
              <a:gd name="connsiteY28" fmla="*/ 2566060 h 6199731"/>
              <a:gd name="connsiteX29" fmla="*/ 760003 w 5426208"/>
              <a:gd name="connsiteY29" fmla="*/ 2019305 h 6199731"/>
              <a:gd name="connsiteX30" fmla="*/ 213248 w 5426208"/>
              <a:gd name="connsiteY30" fmla="*/ 1510258 h 6199731"/>
              <a:gd name="connsiteX31" fmla="*/ 213248 w 5426208"/>
              <a:gd name="connsiteY31" fmla="*/ 1642233 h 6199731"/>
              <a:gd name="connsiteX32" fmla="*/ 694015 w 5426208"/>
              <a:gd name="connsiteY32" fmla="*/ 2980839 h 6199731"/>
              <a:gd name="connsiteX33" fmla="*/ 1287904 w 5426208"/>
              <a:gd name="connsiteY33" fmla="*/ 4102629 h 6199731"/>
              <a:gd name="connsiteX34" fmla="*/ 2042048 w 5426208"/>
              <a:gd name="connsiteY34" fmla="*/ 4715371 h 6199731"/>
              <a:gd name="connsiteX35" fmla="*/ 2771689 w 5426208"/>
              <a:gd name="connsiteY35" fmla="*/ 5012094 h 6199731"/>
              <a:gd name="connsiteX36" fmla="*/ 2258473 w 5426208"/>
              <a:gd name="connsiteY36" fmla="*/ 5048147 h 6199731"/>
              <a:gd name="connsiteX37" fmla="*/ 1485802 w 5426208"/>
              <a:gd name="connsiteY37" fmla="*/ 4878465 h 6199731"/>
              <a:gd name="connsiteX38" fmla="*/ 760003 w 5426208"/>
              <a:gd name="connsiteY38" fmla="*/ 4187470 h 6199731"/>
              <a:gd name="connsiteX39" fmla="*/ 260382 w 5426208"/>
              <a:gd name="connsiteY39" fmla="*/ 3291924 h 6199731"/>
              <a:gd name="connsiteX40" fmla="*/ 5859 w 5426208"/>
              <a:gd name="connsiteY40" fmla="*/ 2924278 h 6199731"/>
              <a:gd name="connsiteX41" fmla="*/ 109554 w 5426208"/>
              <a:gd name="connsiteY41" fmla="*/ 3518167 h 6199731"/>
              <a:gd name="connsiteX42" fmla="*/ 420638 w 5426208"/>
              <a:gd name="connsiteY42" fmla="*/ 4922761 h 6199731"/>
              <a:gd name="connsiteX43" fmla="*/ 967661 w 5426208"/>
              <a:gd name="connsiteY43" fmla="*/ 5506212 h 6199731"/>
              <a:gd name="connsiteX44" fmla="*/ 1523574 w 5426208"/>
              <a:gd name="connsiteY44" fmla="*/ 5761746 h 6199731"/>
              <a:gd name="connsiteX45" fmla="*/ 2369727 w 5426208"/>
              <a:gd name="connsiteY45" fmla="*/ 5813692 h 6199731"/>
              <a:gd name="connsiteX46" fmla="*/ 3483886 w 5426208"/>
              <a:gd name="connsiteY46" fmla="*/ 5540095 h 6199731"/>
              <a:gd name="connsiteX47" fmla="*/ 3575885 w 5426208"/>
              <a:gd name="connsiteY47" fmla="*/ 5668222 h 6199731"/>
              <a:gd name="connsiteX48" fmla="*/ 3506134 w 5426208"/>
              <a:gd name="connsiteY48" fmla="*/ 6199731 h 6199731"/>
              <a:gd name="connsiteX0" fmla="*/ 4469964 w 5426208"/>
              <a:gd name="connsiteY0" fmla="*/ 6067996 h 6199731"/>
              <a:gd name="connsiteX1" fmla="*/ 4282215 w 5426208"/>
              <a:gd name="connsiteY1" fmla="*/ 5520241 h 6199731"/>
              <a:gd name="connsiteX2" fmla="*/ 4330110 w 5426208"/>
              <a:gd name="connsiteY2" fmla="*/ 5252182 h 6199731"/>
              <a:gd name="connsiteX3" fmla="*/ 4631881 w 5426208"/>
              <a:gd name="connsiteY3" fmla="*/ 4847196 h 6199731"/>
              <a:gd name="connsiteX4" fmla="*/ 5058626 w 5426208"/>
              <a:gd name="connsiteY4" fmla="*/ 3800971 h 6199731"/>
              <a:gd name="connsiteX5" fmla="*/ 5416844 w 5426208"/>
              <a:gd name="connsiteY5" fmla="*/ 2735742 h 6199731"/>
              <a:gd name="connsiteX6" fmla="*/ 5253752 w 5426208"/>
              <a:gd name="connsiteY6" fmla="*/ 2747942 h 6199731"/>
              <a:gd name="connsiteX7" fmla="*/ 4553133 w 5426208"/>
              <a:gd name="connsiteY7" fmla="*/ 3267459 h 6199731"/>
              <a:gd name="connsiteX8" fmla="*/ 3980892 w 5426208"/>
              <a:gd name="connsiteY8" fmla="*/ 4210612 h 6199731"/>
              <a:gd name="connsiteX9" fmla="*/ 4002122 w 5426208"/>
              <a:gd name="connsiteY9" fmla="*/ 3520514 h 6199731"/>
              <a:gd name="connsiteX10" fmla="*/ 4261463 w 5426208"/>
              <a:gd name="connsiteY10" fmla="*/ 1983300 h 6199731"/>
              <a:gd name="connsiteX11" fmla="*/ 4416873 w 5426208"/>
              <a:gd name="connsiteY11" fmla="*/ 1383760 h 6199731"/>
              <a:gd name="connsiteX12" fmla="*/ 4596120 w 5426208"/>
              <a:gd name="connsiteY12" fmla="*/ 925306 h 6199731"/>
              <a:gd name="connsiteX13" fmla="*/ 4049958 w 5426208"/>
              <a:gd name="connsiteY13" fmla="*/ 1199173 h 6199731"/>
              <a:gd name="connsiteX14" fmla="*/ 3488008 w 5426208"/>
              <a:gd name="connsiteY14" fmla="*/ 2315594 h 6199731"/>
              <a:gd name="connsiteX15" fmla="*/ 3287203 w 5426208"/>
              <a:gd name="connsiteY15" fmla="*/ 3409267 h 6199731"/>
              <a:gd name="connsiteX16" fmla="*/ 3292845 w 5426208"/>
              <a:gd name="connsiteY16" fmla="*/ 4093202 h 6199731"/>
              <a:gd name="connsiteX17" fmla="*/ 3192806 w 5426208"/>
              <a:gd name="connsiteY17" fmla="*/ 3842808 h 6199731"/>
              <a:gd name="connsiteX18" fmla="*/ 3006290 w 5426208"/>
              <a:gd name="connsiteY18" fmla="*/ 2973076 h 6199731"/>
              <a:gd name="connsiteX19" fmla="*/ 2437902 w 5426208"/>
              <a:gd name="connsiteY19" fmla="*/ 1628845 h 6199731"/>
              <a:gd name="connsiteX20" fmla="*/ 2086078 w 5426208"/>
              <a:gd name="connsiteY20" fmla="*/ 683692 h 6199731"/>
              <a:gd name="connsiteX21" fmla="*/ 1976061 w 5426208"/>
              <a:gd name="connsiteY21" fmla="*/ 237639 h 6199731"/>
              <a:gd name="connsiteX22" fmla="*/ 1853512 w 5426208"/>
              <a:gd name="connsiteY22" fmla="*/ 1969 h 6199731"/>
              <a:gd name="connsiteX23" fmla="*/ 1674403 w 5426208"/>
              <a:gd name="connsiteY23" fmla="*/ 360188 h 6199731"/>
              <a:gd name="connsiteX24" fmla="*/ 1504721 w 5426208"/>
              <a:gd name="connsiteY24" fmla="*/ 1415990 h 6199731"/>
              <a:gd name="connsiteX25" fmla="*/ 1919500 w 5426208"/>
              <a:gd name="connsiteY25" fmla="*/ 2745169 h 6199731"/>
              <a:gd name="connsiteX26" fmla="*/ 2511779 w 5426208"/>
              <a:gd name="connsiteY26" fmla="*/ 3912880 h 6199731"/>
              <a:gd name="connsiteX27" fmla="*/ 2507282 w 5426208"/>
              <a:gd name="connsiteY27" fmla="*/ 4079031 h 6199731"/>
              <a:gd name="connsiteX28" fmla="*/ 1259624 w 5426208"/>
              <a:gd name="connsiteY28" fmla="*/ 2566060 h 6199731"/>
              <a:gd name="connsiteX29" fmla="*/ 760003 w 5426208"/>
              <a:gd name="connsiteY29" fmla="*/ 2019305 h 6199731"/>
              <a:gd name="connsiteX30" fmla="*/ 213248 w 5426208"/>
              <a:gd name="connsiteY30" fmla="*/ 1510258 h 6199731"/>
              <a:gd name="connsiteX31" fmla="*/ 213248 w 5426208"/>
              <a:gd name="connsiteY31" fmla="*/ 1642233 h 6199731"/>
              <a:gd name="connsiteX32" fmla="*/ 694015 w 5426208"/>
              <a:gd name="connsiteY32" fmla="*/ 2980839 h 6199731"/>
              <a:gd name="connsiteX33" fmla="*/ 1287904 w 5426208"/>
              <a:gd name="connsiteY33" fmla="*/ 4102629 h 6199731"/>
              <a:gd name="connsiteX34" fmla="*/ 2015715 w 5426208"/>
              <a:gd name="connsiteY34" fmla="*/ 4652101 h 6199731"/>
              <a:gd name="connsiteX35" fmla="*/ 2771689 w 5426208"/>
              <a:gd name="connsiteY35" fmla="*/ 5012094 h 6199731"/>
              <a:gd name="connsiteX36" fmla="*/ 2258473 w 5426208"/>
              <a:gd name="connsiteY36" fmla="*/ 5048147 h 6199731"/>
              <a:gd name="connsiteX37" fmla="*/ 1485802 w 5426208"/>
              <a:gd name="connsiteY37" fmla="*/ 4878465 h 6199731"/>
              <a:gd name="connsiteX38" fmla="*/ 760003 w 5426208"/>
              <a:gd name="connsiteY38" fmla="*/ 4187470 h 6199731"/>
              <a:gd name="connsiteX39" fmla="*/ 260382 w 5426208"/>
              <a:gd name="connsiteY39" fmla="*/ 3291924 h 6199731"/>
              <a:gd name="connsiteX40" fmla="*/ 5859 w 5426208"/>
              <a:gd name="connsiteY40" fmla="*/ 2924278 h 6199731"/>
              <a:gd name="connsiteX41" fmla="*/ 109554 w 5426208"/>
              <a:gd name="connsiteY41" fmla="*/ 3518167 h 6199731"/>
              <a:gd name="connsiteX42" fmla="*/ 420638 w 5426208"/>
              <a:gd name="connsiteY42" fmla="*/ 4922761 h 6199731"/>
              <a:gd name="connsiteX43" fmla="*/ 967661 w 5426208"/>
              <a:gd name="connsiteY43" fmla="*/ 5506212 h 6199731"/>
              <a:gd name="connsiteX44" fmla="*/ 1523574 w 5426208"/>
              <a:gd name="connsiteY44" fmla="*/ 5761746 h 6199731"/>
              <a:gd name="connsiteX45" fmla="*/ 2369727 w 5426208"/>
              <a:gd name="connsiteY45" fmla="*/ 5813692 h 6199731"/>
              <a:gd name="connsiteX46" fmla="*/ 3483886 w 5426208"/>
              <a:gd name="connsiteY46" fmla="*/ 5540095 h 6199731"/>
              <a:gd name="connsiteX47" fmla="*/ 3575885 w 5426208"/>
              <a:gd name="connsiteY47" fmla="*/ 5668222 h 6199731"/>
              <a:gd name="connsiteX48" fmla="*/ 3506134 w 5426208"/>
              <a:gd name="connsiteY48" fmla="*/ 6199731 h 6199731"/>
              <a:gd name="connsiteX0" fmla="*/ 4469964 w 5426208"/>
              <a:gd name="connsiteY0" fmla="*/ 6067996 h 6199731"/>
              <a:gd name="connsiteX1" fmla="*/ 4282215 w 5426208"/>
              <a:gd name="connsiteY1" fmla="*/ 5520241 h 6199731"/>
              <a:gd name="connsiteX2" fmla="*/ 4330110 w 5426208"/>
              <a:gd name="connsiteY2" fmla="*/ 5252182 h 6199731"/>
              <a:gd name="connsiteX3" fmla="*/ 4631881 w 5426208"/>
              <a:gd name="connsiteY3" fmla="*/ 4847196 h 6199731"/>
              <a:gd name="connsiteX4" fmla="*/ 5058626 w 5426208"/>
              <a:gd name="connsiteY4" fmla="*/ 3800971 h 6199731"/>
              <a:gd name="connsiteX5" fmla="*/ 5416844 w 5426208"/>
              <a:gd name="connsiteY5" fmla="*/ 2735742 h 6199731"/>
              <a:gd name="connsiteX6" fmla="*/ 5253752 w 5426208"/>
              <a:gd name="connsiteY6" fmla="*/ 2747942 h 6199731"/>
              <a:gd name="connsiteX7" fmla="*/ 4553133 w 5426208"/>
              <a:gd name="connsiteY7" fmla="*/ 3267459 h 6199731"/>
              <a:gd name="connsiteX8" fmla="*/ 3980892 w 5426208"/>
              <a:gd name="connsiteY8" fmla="*/ 4210612 h 6199731"/>
              <a:gd name="connsiteX9" fmla="*/ 4002122 w 5426208"/>
              <a:gd name="connsiteY9" fmla="*/ 3520514 h 6199731"/>
              <a:gd name="connsiteX10" fmla="*/ 4261463 w 5426208"/>
              <a:gd name="connsiteY10" fmla="*/ 1983300 h 6199731"/>
              <a:gd name="connsiteX11" fmla="*/ 4416873 w 5426208"/>
              <a:gd name="connsiteY11" fmla="*/ 1383760 h 6199731"/>
              <a:gd name="connsiteX12" fmla="*/ 4596120 w 5426208"/>
              <a:gd name="connsiteY12" fmla="*/ 925306 h 6199731"/>
              <a:gd name="connsiteX13" fmla="*/ 4049958 w 5426208"/>
              <a:gd name="connsiteY13" fmla="*/ 1199173 h 6199731"/>
              <a:gd name="connsiteX14" fmla="*/ 3488008 w 5426208"/>
              <a:gd name="connsiteY14" fmla="*/ 2315594 h 6199731"/>
              <a:gd name="connsiteX15" fmla="*/ 3287203 w 5426208"/>
              <a:gd name="connsiteY15" fmla="*/ 3409267 h 6199731"/>
              <a:gd name="connsiteX16" fmla="*/ 3292845 w 5426208"/>
              <a:gd name="connsiteY16" fmla="*/ 4093202 h 6199731"/>
              <a:gd name="connsiteX17" fmla="*/ 3192806 w 5426208"/>
              <a:gd name="connsiteY17" fmla="*/ 3842808 h 6199731"/>
              <a:gd name="connsiteX18" fmla="*/ 3006290 w 5426208"/>
              <a:gd name="connsiteY18" fmla="*/ 2973076 h 6199731"/>
              <a:gd name="connsiteX19" fmla="*/ 2437902 w 5426208"/>
              <a:gd name="connsiteY19" fmla="*/ 1628845 h 6199731"/>
              <a:gd name="connsiteX20" fmla="*/ 2086078 w 5426208"/>
              <a:gd name="connsiteY20" fmla="*/ 683692 h 6199731"/>
              <a:gd name="connsiteX21" fmla="*/ 1976061 w 5426208"/>
              <a:gd name="connsiteY21" fmla="*/ 237639 h 6199731"/>
              <a:gd name="connsiteX22" fmla="*/ 1853512 w 5426208"/>
              <a:gd name="connsiteY22" fmla="*/ 1969 h 6199731"/>
              <a:gd name="connsiteX23" fmla="*/ 1674403 w 5426208"/>
              <a:gd name="connsiteY23" fmla="*/ 360188 h 6199731"/>
              <a:gd name="connsiteX24" fmla="*/ 1504721 w 5426208"/>
              <a:gd name="connsiteY24" fmla="*/ 1415990 h 6199731"/>
              <a:gd name="connsiteX25" fmla="*/ 1919500 w 5426208"/>
              <a:gd name="connsiteY25" fmla="*/ 2745169 h 6199731"/>
              <a:gd name="connsiteX26" fmla="*/ 2511779 w 5426208"/>
              <a:gd name="connsiteY26" fmla="*/ 3912880 h 6199731"/>
              <a:gd name="connsiteX27" fmla="*/ 2507282 w 5426208"/>
              <a:gd name="connsiteY27" fmla="*/ 4079031 h 6199731"/>
              <a:gd name="connsiteX28" fmla="*/ 1259624 w 5426208"/>
              <a:gd name="connsiteY28" fmla="*/ 2566060 h 6199731"/>
              <a:gd name="connsiteX29" fmla="*/ 760003 w 5426208"/>
              <a:gd name="connsiteY29" fmla="*/ 2019305 h 6199731"/>
              <a:gd name="connsiteX30" fmla="*/ 213248 w 5426208"/>
              <a:gd name="connsiteY30" fmla="*/ 1510258 h 6199731"/>
              <a:gd name="connsiteX31" fmla="*/ 213248 w 5426208"/>
              <a:gd name="connsiteY31" fmla="*/ 1642233 h 6199731"/>
              <a:gd name="connsiteX32" fmla="*/ 694015 w 5426208"/>
              <a:gd name="connsiteY32" fmla="*/ 2980839 h 6199731"/>
              <a:gd name="connsiteX33" fmla="*/ 1253280 w 5426208"/>
              <a:gd name="connsiteY33" fmla="*/ 4010799 h 6199731"/>
              <a:gd name="connsiteX34" fmla="*/ 2015715 w 5426208"/>
              <a:gd name="connsiteY34" fmla="*/ 4652101 h 6199731"/>
              <a:gd name="connsiteX35" fmla="*/ 2771689 w 5426208"/>
              <a:gd name="connsiteY35" fmla="*/ 5012094 h 6199731"/>
              <a:gd name="connsiteX36" fmla="*/ 2258473 w 5426208"/>
              <a:gd name="connsiteY36" fmla="*/ 5048147 h 6199731"/>
              <a:gd name="connsiteX37" fmla="*/ 1485802 w 5426208"/>
              <a:gd name="connsiteY37" fmla="*/ 4878465 h 6199731"/>
              <a:gd name="connsiteX38" fmla="*/ 760003 w 5426208"/>
              <a:gd name="connsiteY38" fmla="*/ 4187470 h 6199731"/>
              <a:gd name="connsiteX39" fmla="*/ 260382 w 5426208"/>
              <a:gd name="connsiteY39" fmla="*/ 3291924 h 6199731"/>
              <a:gd name="connsiteX40" fmla="*/ 5859 w 5426208"/>
              <a:gd name="connsiteY40" fmla="*/ 2924278 h 6199731"/>
              <a:gd name="connsiteX41" fmla="*/ 109554 w 5426208"/>
              <a:gd name="connsiteY41" fmla="*/ 3518167 h 6199731"/>
              <a:gd name="connsiteX42" fmla="*/ 420638 w 5426208"/>
              <a:gd name="connsiteY42" fmla="*/ 4922761 h 6199731"/>
              <a:gd name="connsiteX43" fmla="*/ 967661 w 5426208"/>
              <a:gd name="connsiteY43" fmla="*/ 5506212 h 6199731"/>
              <a:gd name="connsiteX44" fmla="*/ 1523574 w 5426208"/>
              <a:gd name="connsiteY44" fmla="*/ 5761746 h 6199731"/>
              <a:gd name="connsiteX45" fmla="*/ 2369727 w 5426208"/>
              <a:gd name="connsiteY45" fmla="*/ 5813692 h 6199731"/>
              <a:gd name="connsiteX46" fmla="*/ 3483886 w 5426208"/>
              <a:gd name="connsiteY46" fmla="*/ 5540095 h 6199731"/>
              <a:gd name="connsiteX47" fmla="*/ 3575885 w 5426208"/>
              <a:gd name="connsiteY47" fmla="*/ 5668222 h 6199731"/>
              <a:gd name="connsiteX48" fmla="*/ 3506134 w 5426208"/>
              <a:gd name="connsiteY48" fmla="*/ 6199731 h 6199731"/>
              <a:gd name="connsiteX0" fmla="*/ 4469964 w 5426208"/>
              <a:gd name="connsiteY0" fmla="*/ 6067996 h 6199731"/>
              <a:gd name="connsiteX1" fmla="*/ 4282215 w 5426208"/>
              <a:gd name="connsiteY1" fmla="*/ 5520241 h 6199731"/>
              <a:gd name="connsiteX2" fmla="*/ 4330110 w 5426208"/>
              <a:gd name="connsiteY2" fmla="*/ 5252182 h 6199731"/>
              <a:gd name="connsiteX3" fmla="*/ 4631881 w 5426208"/>
              <a:gd name="connsiteY3" fmla="*/ 4847196 h 6199731"/>
              <a:gd name="connsiteX4" fmla="*/ 5058626 w 5426208"/>
              <a:gd name="connsiteY4" fmla="*/ 3800971 h 6199731"/>
              <a:gd name="connsiteX5" fmla="*/ 5416844 w 5426208"/>
              <a:gd name="connsiteY5" fmla="*/ 2735742 h 6199731"/>
              <a:gd name="connsiteX6" fmla="*/ 5253752 w 5426208"/>
              <a:gd name="connsiteY6" fmla="*/ 2747942 h 6199731"/>
              <a:gd name="connsiteX7" fmla="*/ 4553133 w 5426208"/>
              <a:gd name="connsiteY7" fmla="*/ 3267459 h 6199731"/>
              <a:gd name="connsiteX8" fmla="*/ 3980892 w 5426208"/>
              <a:gd name="connsiteY8" fmla="*/ 4210612 h 6199731"/>
              <a:gd name="connsiteX9" fmla="*/ 4002122 w 5426208"/>
              <a:gd name="connsiteY9" fmla="*/ 3520514 h 6199731"/>
              <a:gd name="connsiteX10" fmla="*/ 4261463 w 5426208"/>
              <a:gd name="connsiteY10" fmla="*/ 1983300 h 6199731"/>
              <a:gd name="connsiteX11" fmla="*/ 4416873 w 5426208"/>
              <a:gd name="connsiteY11" fmla="*/ 1383760 h 6199731"/>
              <a:gd name="connsiteX12" fmla="*/ 4596120 w 5426208"/>
              <a:gd name="connsiteY12" fmla="*/ 925306 h 6199731"/>
              <a:gd name="connsiteX13" fmla="*/ 4049958 w 5426208"/>
              <a:gd name="connsiteY13" fmla="*/ 1199173 h 6199731"/>
              <a:gd name="connsiteX14" fmla="*/ 3488008 w 5426208"/>
              <a:gd name="connsiteY14" fmla="*/ 2315594 h 6199731"/>
              <a:gd name="connsiteX15" fmla="*/ 3287203 w 5426208"/>
              <a:gd name="connsiteY15" fmla="*/ 3409267 h 6199731"/>
              <a:gd name="connsiteX16" fmla="*/ 3292845 w 5426208"/>
              <a:gd name="connsiteY16" fmla="*/ 4093202 h 6199731"/>
              <a:gd name="connsiteX17" fmla="*/ 3192806 w 5426208"/>
              <a:gd name="connsiteY17" fmla="*/ 3842808 h 6199731"/>
              <a:gd name="connsiteX18" fmla="*/ 3006290 w 5426208"/>
              <a:gd name="connsiteY18" fmla="*/ 2973076 h 6199731"/>
              <a:gd name="connsiteX19" fmla="*/ 2437902 w 5426208"/>
              <a:gd name="connsiteY19" fmla="*/ 1628845 h 6199731"/>
              <a:gd name="connsiteX20" fmla="*/ 2086078 w 5426208"/>
              <a:gd name="connsiteY20" fmla="*/ 683692 h 6199731"/>
              <a:gd name="connsiteX21" fmla="*/ 1976061 w 5426208"/>
              <a:gd name="connsiteY21" fmla="*/ 237639 h 6199731"/>
              <a:gd name="connsiteX22" fmla="*/ 1853512 w 5426208"/>
              <a:gd name="connsiteY22" fmla="*/ 1969 h 6199731"/>
              <a:gd name="connsiteX23" fmla="*/ 1674403 w 5426208"/>
              <a:gd name="connsiteY23" fmla="*/ 360188 h 6199731"/>
              <a:gd name="connsiteX24" fmla="*/ 1504721 w 5426208"/>
              <a:gd name="connsiteY24" fmla="*/ 1415990 h 6199731"/>
              <a:gd name="connsiteX25" fmla="*/ 1919500 w 5426208"/>
              <a:gd name="connsiteY25" fmla="*/ 2745169 h 6199731"/>
              <a:gd name="connsiteX26" fmla="*/ 2511779 w 5426208"/>
              <a:gd name="connsiteY26" fmla="*/ 3912880 h 6199731"/>
              <a:gd name="connsiteX27" fmla="*/ 2507282 w 5426208"/>
              <a:gd name="connsiteY27" fmla="*/ 4079031 h 6199731"/>
              <a:gd name="connsiteX28" fmla="*/ 1259624 w 5426208"/>
              <a:gd name="connsiteY28" fmla="*/ 2566060 h 6199731"/>
              <a:gd name="connsiteX29" fmla="*/ 760003 w 5426208"/>
              <a:gd name="connsiteY29" fmla="*/ 2019305 h 6199731"/>
              <a:gd name="connsiteX30" fmla="*/ 213248 w 5426208"/>
              <a:gd name="connsiteY30" fmla="*/ 1510258 h 6199731"/>
              <a:gd name="connsiteX31" fmla="*/ 213248 w 5426208"/>
              <a:gd name="connsiteY31" fmla="*/ 1642233 h 6199731"/>
              <a:gd name="connsiteX32" fmla="*/ 694015 w 5426208"/>
              <a:gd name="connsiteY32" fmla="*/ 2980839 h 6199731"/>
              <a:gd name="connsiteX33" fmla="*/ 1253280 w 5426208"/>
              <a:gd name="connsiteY33" fmla="*/ 4010799 h 6199731"/>
              <a:gd name="connsiteX34" fmla="*/ 2015715 w 5426208"/>
              <a:gd name="connsiteY34" fmla="*/ 4652101 h 6199731"/>
              <a:gd name="connsiteX35" fmla="*/ 2771689 w 5426208"/>
              <a:gd name="connsiteY35" fmla="*/ 5012094 h 6199731"/>
              <a:gd name="connsiteX36" fmla="*/ 2258473 w 5426208"/>
              <a:gd name="connsiteY36" fmla="*/ 5048147 h 6199731"/>
              <a:gd name="connsiteX37" fmla="*/ 1485802 w 5426208"/>
              <a:gd name="connsiteY37" fmla="*/ 4878465 h 6199731"/>
              <a:gd name="connsiteX38" fmla="*/ 760003 w 5426208"/>
              <a:gd name="connsiteY38" fmla="*/ 4187470 h 6199731"/>
              <a:gd name="connsiteX39" fmla="*/ 260382 w 5426208"/>
              <a:gd name="connsiteY39" fmla="*/ 3291924 h 6199731"/>
              <a:gd name="connsiteX40" fmla="*/ 5859 w 5426208"/>
              <a:gd name="connsiteY40" fmla="*/ 2924278 h 6199731"/>
              <a:gd name="connsiteX41" fmla="*/ 109554 w 5426208"/>
              <a:gd name="connsiteY41" fmla="*/ 3518167 h 6199731"/>
              <a:gd name="connsiteX42" fmla="*/ 420638 w 5426208"/>
              <a:gd name="connsiteY42" fmla="*/ 4922761 h 6199731"/>
              <a:gd name="connsiteX43" fmla="*/ 967661 w 5426208"/>
              <a:gd name="connsiteY43" fmla="*/ 5506212 h 6199731"/>
              <a:gd name="connsiteX44" fmla="*/ 1523574 w 5426208"/>
              <a:gd name="connsiteY44" fmla="*/ 5761746 h 6199731"/>
              <a:gd name="connsiteX45" fmla="*/ 2369727 w 5426208"/>
              <a:gd name="connsiteY45" fmla="*/ 5813692 h 6199731"/>
              <a:gd name="connsiteX46" fmla="*/ 3483886 w 5426208"/>
              <a:gd name="connsiteY46" fmla="*/ 5540095 h 6199731"/>
              <a:gd name="connsiteX47" fmla="*/ 3500869 w 5426208"/>
              <a:gd name="connsiteY47" fmla="*/ 5718513 h 6199731"/>
              <a:gd name="connsiteX48" fmla="*/ 3506134 w 5426208"/>
              <a:gd name="connsiteY48" fmla="*/ 6199731 h 6199731"/>
              <a:gd name="connsiteX0" fmla="*/ 4469964 w 5426208"/>
              <a:gd name="connsiteY0" fmla="*/ 6067996 h 6199731"/>
              <a:gd name="connsiteX1" fmla="*/ 4282215 w 5426208"/>
              <a:gd name="connsiteY1" fmla="*/ 5520241 h 6199731"/>
              <a:gd name="connsiteX2" fmla="*/ 4330110 w 5426208"/>
              <a:gd name="connsiteY2" fmla="*/ 5252182 h 6199731"/>
              <a:gd name="connsiteX3" fmla="*/ 4631881 w 5426208"/>
              <a:gd name="connsiteY3" fmla="*/ 4847196 h 6199731"/>
              <a:gd name="connsiteX4" fmla="*/ 5058626 w 5426208"/>
              <a:gd name="connsiteY4" fmla="*/ 3800971 h 6199731"/>
              <a:gd name="connsiteX5" fmla="*/ 5416844 w 5426208"/>
              <a:gd name="connsiteY5" fmla="*/ 2735742 h 6199731"/>
              <a:gd name="connsiteX6" fmla="*/ 5253752 w 5426208"/>
              <a:gd name="connsiteY6" fmla="*/ 2747942 h 6199731"/>
              <a:gd name="connsiteX7" fmla="*/ 4553133 w 5426208"/>
              <a:gd name="connsiteY7" fmla="*/ 3267459 h 6199731"/>
              <a:gd name="connsiteX8" fmla="*/ 3980892 w 5426208"/>
              <a:gd name="connsiteY8" fmla="*/ 4210612 h 6199731"/>
              <a:gd name="connsiteX9" fmla="*/ 4002122 w 5426208"/>
              <a:gd name="connsiteY9" fmla="*/ 3520514 h 6199731"/>
              <a:gd name="connsiteX10" fmla="*/ 4261463 w 5426208"/>
              <a:gd name="connsiteY10" fmla="*/ 1983300 h 6199731"/>
              <a:gd name="connsiteX11" fmla="*/ 4416873 w 5426208"/>
              <a:gd name="connsiteY11" fmla="*/ 1383760 h 6199731"/>
              <a:gd name="connsiteX12" fmla="*/ 4596120 w 5426208"/>
              <a:gd name="connsiteY12" fmla="*/ 925306 h 6199731"/>
              <a:gd name="connsiteX13" fmla="*/ 4049958 w 5426208"/>
              <a:gd name="connsiteY13" fmla="*/ 1199173 h 6199731"/>
              <a:gd name="connsiteX14" fmla="*/ 3488008 w 5426208"/>
              <a:gd name="connsiteY14" fmla="*/ 2315594 h 6199731"/>
              <a:gd name="connsiteX15" fmla="*/ 3287203 w 5426208"/>
              <a:gd name="connsiteY15" fmla="*/ 3409267 h 6199731"/>
              <a:gd name="connsiteX16" fmla="*/ 3292845 w 5426208"/>
              <a:gd name="connsiteY16" fmla="*/ 4093202 h 6199731"/>
              <a:gd name="connsiteX17" fmla="*/ 3192806 w 5426208"/>
              <a:gd name="connsiteY17" fmla="*/ 3842808 h 6199731"/>
              <a:gd name="connsiteX18" fmla="*/ 3006290 w 5426208"/>
              <a:gd name="connsiteY18" fmla="*/ 2973076 h 6199731"/>
              <a:gd name="connsiteX19" fmla="*/ 2437902 w 5426208"/>
              <a:gd name="connsiteY19" fmla="*/ 1628845 h 6199731"/>
              <a:gd name="connsiteX20" fmla="*/ 2086078 w 5426208"/>
              <a:gd name="connsiteY20" fmla="*/ 683692 h 6199731"/>
              <a:gd name="connsiteX21" fmla="*/ 1976061 w 5426208"/>
              <a:gd name="connsiteY21" fmla="*/ 237639 h 6199731"/>
              <a:gd name="connsiteX22" fmla="*/ 1853512 w 5426208"/>
              <a:gd name="connsiteY22" fmla="*/ 1969 h 6199731"/>
              <a:gd name="connsiteX23" fmla="*/ 1674403 w 5426208"/>
              <a:gd name="connsiteY23" fmla="*/ 360188 h 6199731"/>
              <a:gd name="connsiteX24" fmla="*/ 1504721 w 5426208"/>
              <a:gd name="connsiteY24" fmla="*/ 1415990 h 6199731"/>
              <a:gd name="connsiteX25" fmla="*/ 1919500 w 5426208"/>
              <a:gd name="connsiteY25" fmla="*/ 2745169 h 6199731"/>
              <a:gd name="connsiteX26" fmla="*/ 2511779 w 5426208"/>
              <a:gd name="connsiteY26" fmla="*/ 3912880 h 6199731"/>
              <a:gd name="connsiteX27" fmla="*/ 2507282 w 5426208"/>
              <a:gd name="connsiteY27" fmla="*/ 4079031 h 6199731"/>
              <a:gd name="connsiteX28" fmla="*/ 1259624 w 5426208"/>
              <a:gd name="connsiteY28" fmla="*/ 2566060 h 6199731"/>
              <a:gd name="connsiteX29" fmla="*/ 760003 w 5426208"/>
              <a:gd name="connsiteY29" fmla="*/ 2019305 h 6199731"/>
              <a:gd name="connsiteX30" fmla="*/ 213248 w 5426208"/>
              <a:gd name="connsiteY30" fmla="*/ 1510258 h 6199731"/>
              <a:gd name="connsiteX31" fmla="*/ 213248 w 5426208"/>
              <a:gd name="connsiteY31" fmla="*/ 1642233 h 6199731"/>
              <a:gd name="connsiteX32" fmla="*/ 694015 w 5426208"/>
              <a:gd name="connsiteY32" fmla="*/ 2980839 h 6199731"/>
              <a:gd name="connsiteX33" fmla="*/ 1253280 w 5426208"/>
              <a:gd name="connsiteY33" fmla="*/ 4010799 h 6199731"/>
              <a:gd name="connsiteX34" fmla="*/ 2015715 w 5426208"/>
              <a:gd name="connsiteY34" fmla="*/ 4652101 h 6199731"/>
              <a:gd name="connsiteX35" fmla="*/ 2771689 w 5426208"/>
              <a:gd name="connsiteY35" fmla="*/ 5012094 h 6199731"/>
              <a:gd name="connsiteX36" fmla="*/ 2258473 w 5426208"/>
              <a:gd name="connsiteY36" fmla="*/ 5048147 h 6199731"/>
              <a:gd name="connsiteX37" fmla="*/ 1485802 w 5426208"/>
              <a:gd name="connsiteY37" fmla="*/ 4878465 h 6199731"/>
              <a:gd name="connsiteX38" fmla="*/ 760003 w 5426208"/>
              <a:gd name="connsiteY38" fmla="*/ 4187470 h 6199731"/>
              <a:gd name="connsiteX39" fmla="*/ 260382 w 5426208"/>
              <a:gd name="connsiteY39" fmla="*/ 3291924 h 6199731"/>
              <a:gd name="connsiteX40" fmla="*/ 5859 w 5426208"/>
              <a:gd name="connsiteY40" fmla="*/ 2924278 h 6199731"/>
              <a:gd name="connsiteX41" fmla="*/ 109554 w 5426208"/>
              <a:gd name="connsiteY41" fmla="*/ 3518167 h 6199731"/>
              <a:gd name="connsiteX42" fmla="*/ 420638 w 5426208"/>
              <a:gd name="connsiteY42" fmla="*/ 4922761 h 6199731"/>
              <a:gd name="connsiteX43" fmla="*/ 967661 w 5426208"/>
              <a:gd name="connsiteY43" fmla="*/ 5506212 h 6199731"/>
              <a:gd name="connsiteX44" fmla="*/ 1523574 w 5426208"/>
              <a:gd name="connsiteY44" fmla="*/ 5761746 h 6199731"/>
              <a:gd name="connsiteX45" fmla="*/ 2369727 w 5426208"/>
              <a:gd name="connsiteY45" fmla="*/ 5813692 h 6199731"/>
              <a:gd name="connsiteX46" fmla="*/ 3384948 w 5426208"/>
              <a:gd name="connsiteY46" fmla="*/ 5645372 h 6199731"/>
              <a:gd name="connsiteX47" fmla="*/ 3500869 w 5426208"/>
              <a:gd name="connsiteY47" fmla="*/ 5718513 h 6199731"/>
              <a:gd name="connsiteX48" fmla="*/ 3506134 w 5426208"/>
              <a:gd name="connsiteY48" fmla="*/ 6199731 h 6199731"/>
              <a:gd name="connsiteX0" fmla="*/ 4469964 w 5426208"/>
              <a:gd name="connsiteY0" fmla="*/ 6067996 h 6199731"/>
              <a:gd name="connsiteX1" fmla="*/ 4282215 w 5426208"/>
              <a:gd name="connsiteY1" fmla="*/ 5520241 h 6199731"/>
              <a:gd name="connsiteX2" fmla="*/ 4330110 w 5426208"/>
              <a:gd name="connsiteY2" fmla="*/ 5252182 h 6199731"/>
              <a:gd name="connsiteX3" fmla="*/ 4631881 w 5426208"/>
              <a:gd name="connsiteY3" fmla="*/ 4847196 h 6199731"/>
              <a:gd name="connsiteX4" fmla="*/ 5058626 w 5426208"/>
              <a:gd name="connsiteY4" fmla="*/ 3800971 h 6199731"/>
              <a:gd name="connsiteX5" fmla="*/ 5416844 w 5426208"/>
              <a:gd name="connsiteY5" fmla="*/ 2735742 h 6199731"/>
              <a:gd name="connsiteX6" fmla="*/ 5253752 w 5426208"/>
              <a:gd name="connsiteY6" fmla="*/ 2747942 h 6199731"/>
              <a:gd name="connsiteX7" fmla="*/ 4553133 w 5426208"/>
              <a:gd name="connsiteY7" fmla="*/ 3267459 h 6199731"/>
              <a:gd name="connsiteX8" fmla="*/ 3980892 w 5426208"/>
              <a:gd name="connsiteY8" fmla="*/ 4210612 h 6199731"/>
              <a:gd name="connsiteX9" fmla="*/ 4002122 w 5426208"/>
              <a:gd name="connsiteY9" fmla="*/ 3520514 h 6199731"/>
              <a:gd name="connsiteX10" fmla="*/ 4261463 w 5426208"/>
              <a:gd name="connsiteY10" fmla="*/ 1983300 h 6199731"/>
              <a:gd name="connsiteX11" fmla="*/ 4416873 w 5426208"/>
              <a:gd name="connsiteY11" fmla="*/ 1383760 h 6199731"/>
              <a:gd name="connsiteX12" fmla="*/ 4596120 w 5426208"/>
              <a:gd name="connsiteY12" fmla="*/ 925306 h 6199731"/>
              <a:gd name="connsiteX13" fmla="*/ 4049958 w 5426208"/>
              <a:gd name="connsiteY13" fmla="*/ 1199173 h 6199731"/>
              <a:gd name="connsiteX14" fmla="*/ 3488008 w 5426208"/>
              <a:gd name="connsiteY14" fmla="*/ 2315594 h 6199731"/>
              <a:gd name="connsiteX15" fmla="*/ 3287203 w 5426208"/>
              <a:gd name="connsiteY15" fmla="*/ 3409267 h 6199731"/>
              <a:gd name="connsiteX16" fmla="*/ 3292845 w 5426208"/>
              <a:gd name="connsiteY16" fmla="*/ 4093202 h 6199731"/>
              <a:gd name="connsiteX17" fmla="*/ 3192806 w 5426208"/>
              <a:gd name="connsiteY17" fmla="*/ 3842808 h 6199731"/>
              <a:gd name="connsiteX18" fmla="*/ 3006290 w 5426208"/>
              <a:gd name="connsiteY18" fmla="*/ 2973076 h 6199731"/>
              <a:gd name="connsiteX19" fmla="*/ 2437902 w 5426208"/>
              <a:gd name="connsiteY19" fmla="*/ 1628845 h 6199731"/>
              <a:gd name="connsiteX20" fmla="*/ 2086078 w 5426208"/>
              <a:gd name="connsiteY20" fmla="*/ 683692 h 6199731"/>
              <a:gd name="connsiteX21" fmla="*/ 1976061 w 5426208"/>
              <a:gd name="connsiteY21" fmla="*/ 237639 h 6199731"/>
              <a:gd name="connsiteX22" fmla="*/ 1853512 w 5426208"/>
              <a:gd name="connsiteY22" fmla="*/ 1969 h 6199731"/>
              <a:gd name="connsiteX23" fmla="*/ 1674403 w 5426208"/>
              <a:gd name="connsiteY23" fmla="*/ 360188 h 6199731"/>
              <a:gd name="connsiteX24" fmla="*/ 1504721 w 5426208"/>
              <a:gd name="connsiteY24" fmla="*/ 1415990 h 6199731"/>
              <a:gd name="connsiteX25" fmla="*/ 1919500 w 5426208"/>
              <a:gd name="connsiteY25" fmla="*/ 2745169 h 6199731"/>
              <a:gd name="connsiteX26" fmla="*/ 2511779 w 5426208"/>
              <a:gd name="connsiteY26" fmla="*/ 3912880 h 6199731"/>
              <a:gd name="connsiteX27" fmla="*/ 2507282 w 5426208"/>
              <a:gd name="connsiteY27" fmla="*/ 4079031 h 6199731"/>
              <a:gd name="connsiteX28" fmla="*/ 1259624 w 5426208"/>
              <a:gd name="connsiteY28" fmla="*/ 2566060 h 6199731"/>
              <a:gd name="connsiteX29" fmla="*/ 760003 w 5426208"/>
              <a:gd name="connsiteY29" fmla="*/ 2019305 h 6199731"/>
              <a:gd name="connsiteX30" fmla="*/ 213248 w 5426208"/>
              <a:gd name="connsiteY30" fmla="*/ 1510258 h 6199731"/>
              <a:gd name="connsiteX31" fmla="*/ 213248 w 5426208"/>
              <a:gd name="connsiteY31" fmla="*/ 1642233 h 6199731"/>
              <a:gd name="connsiteX32" fmla="*/ 694015 w 5426208"/>
              <a:gd name="connsiteY32" fmla="*/ 2980839 h 6199731"/>
              <a:gd name="connsiteX33" fmla="*/ 1253280 w 5426208"/>
              <a:gd name="connsiteY33" fmla="*/ 4010799 h 6199731"/>
              <a:gd name="connsiteX34" fmla="*/ 2015715 w 5426208"/>
              <a:gd name="connsiteY34" fmla="*/ 4652101 h 6199731"/>
              <a:gd name="connsiteX35" fmla="*/ 2771689 w 5426208"/>
              <a:gd name="connsiteY35" fmla="*/ 5012094 h 6199731"/>
              <a:gd name="connsiteX36" fmla="*/ 2258473 w 5426208"/>
              <a:gd name="connsiteY36" fmla="*/ 5048147 h 6199731"/>
              <a:gd name="connsiteX37" fmla="*/ 1485802 w 5426208"/>
              <a:gd name="connsiteY37" fmla="*/ 4878465 h 6199731"/>
              <a:gd name="connsiteX38" fmla="*/ 760003 w 5426208"/>
              <a:gd name="connsiteY38" fmla="*/ 4187470 h 6199731"/>
              <a:gd name="connsiteX39" fmla="*/ 260382 w 5426208"/>
              <a:gd name="connsiteY39" fmla="*/ 3291924 h 6199731"/>
              <a:gd name="connsiteX40" fmla="*/ 5859 w 5426208"/>
              <a:gd name="connsiteY40" fmla="*/ 2924278 h 6199731"/>
              <a:gd name="connsiteX41" fmla="*/ 109554 w 5426208"/>
              <a:gd name="connsiteY41" fmla="*/ 3518167 h 6199731"/>
              <a:gd name="connsiteX42" fmla="*/ 420638 w 5426208"/>
              <a:gd name="connsiteY42" fmla="*/ 4922761 h 6199731"/>
              <a:gd name="connsiteX43" fmla="*/ 967661 w 5426208"/>
              <a:gd name="connsiteY43" fmla="*/ 5506212 h 6199731"/>
              <a:gd name="connsiteX44" fmla="*/ 1523574 w 5426208"/>
              <a:gd name="connsiteY44" fmla="*/ 5761746 h 6199731"/>
              <a:gd name="connsiteX45" fmla="*/ 2369727 w 5426208"/>
              <a:gd name="connsiteY45" fmla="*/ 5813692 h 6199731"/>
              <a:gd name="connsiteX46" fmla="*/ 3384948 w 5426208"/>
              <a:gd name="connsiteY46" fmla="*/ 5645372 h 6199731"/>
              <a:gd name="connsiteX47" fmla="*/ 3500869 w 5426208"/>
              <a:gd name="connsiteY47" fmla="*/ 5718513 h 6199731"/>
              <a:gd name="connsiteX48" fmla="*/ 3506134 w 5426208"/>
              <a:gd name="connsiteY48" fmla="*/ 6199731 h 6199731"/>
              <a:gd name="connsiteX0" fmla="*/ 4469964 w 5426208"/>
              <a:gd name="connsiteY0" fmla="*/ 6067996 h 6199731"/>
              <a:gd name="connsiteX1" fmla="*/ 4282215 w 5426208"/>
              <a:gd name="connsiteY1" fmla="*/ 5520241 h 6199731"/>
              <a:gd name="connsiteX2" fmla="*/ 4330110 w 5426208"/>
              <a:gd name="connsiteY2" fmla="*/ 5252182 h 6199731"/>
              <a:gd name="connsiteX3" fmla="*/ 4631881 w 5426208"/>
              <a:gd name="connsiteY3" fmla="*/ 4847196 h 6199731"/>
              <a:gd name="connsiteX4" fmla="*/ 5058626 w 5426208"/>
              <a:gd name="connsiteY4" fmla="*/ 3800971 h 6199731"/>
              <a:gd name="connsiteX5" fmla="*/ 5416844 w 5426208"/>
              <a:gd name="connsiteY5" fmla="*/ 2735742 h 6199731"/>
              <a:gd name="connsiteX6" fmla="*/ 5253752 w 5426208"/>
              <a:gd name="connsiteY6" fmla="*/ 2747942 h 6199731"/>
              <a:gd name="connsiteX7" fmla="*/ 4553133 w 5426208"/>
              <a:gd name="connsiteY7" fmla="*/ 3267459 h 6199731"/>
              <a:gd name="connsiteX8" fmla="*/ 3980892 w 5426208"/>
              <a:gd name="connsiteY8" fmla="*/ 4210612 h 6199731"/>
              <a:gd name="connsiteX9" fmla="*/ 4002122 w 5426208"/>
              <a:gd name="connsiteY9" fmla="*/ 3520514 h 6199731"/>
              <a:gd name="connsiteX10" fmla="*/ 4261463 w 5426208"/>
              <a:gd name="connsiteY10" fmla="*/ 1983300 h 6199731"/>
              <a:gd name="connsiteX11" fmla="*/ 4416873 w 5426208"/>
              <a:gd name="connsiteY11" fmla="*/ 1383760 h 6199731"/>
              <a:gd name="connsiteX12" fmla="*/ 4596120 w 5426208"/>
              <a:gd name="connsiteY12" fmla="*/ 925306 h 6199731"/>
              <a:gd name="connsiteX13" fmla="*/ 4049958 w 5426208"/>
              <a:gd name="connsiteY13" fmla="*/ 1199173 h 6199731"/>
              <a:gd name="connsiteX14" fmla="*/ 3488008 w 5426208"/>
              <a:gd name="connsiteY14" fmla="*/ 2315594 h 6199731"/>
              <a:gd name="connsiteX15" fmla="*/ 3287203 w 5426208"/>
              <a:gd name="connsiteY15" fmla="*/ 3409267 h 6199731"/>
              <a:gd name="connsiteX16" fmla="*/ 3292845 w 5426208"/>
              <a:gd name="connsiteY16" fmla="*/ 4093202 h 6199731"/>
              <a:gd name="connsiteX17" fmla="*/ 3192806 w 5426208"/>
              <a:gd name="connsiteY17" fmla="*/ 3842808 h 6199731"/>
              <a:gd name="connsiteX18" fmla="*/ 3006290 w 5426208"/>
              <a:gd name="connsiteY18" fmla="*/ 2973076 h 6199731"/>
              <a:gd name="connsiteX19" fmla="*/ 2437902 w 5426208"/>
              <a:gd name="connsiteY19" fmla="*/ 1628845 h 6199731"/>
              <a:gd name="connsiteX20" fmla="*/ 2086078 w 5426208"/>
              <a:gd name="connsiteY20" fmla="*/ 683692 h 6199731"/>
              <a:gd name="connsiteX21" fmla="*/ 1976061 w 5426208"/>
              <a:gd name="connsiteY21" fmla="*/ 237639 h 6199731"/>
              <a:gd name="connsiteX22" fmla="*/ 1853512 w 5426208"/>
              <a:gd name="connsiteY22" fmla="*/ 1969 h 6199731"/>
              <a:gd name="connsiteX23" fmla="*/ 1674403 w 5426208"/>
              <a:gd name="connsiteY23" fmla="*/ 360188 h 6199731"/>
              <a:gd name="connsiteX24" fmla="*/ 1504721 w 5426208"/>
              <a:gd name="connsiteY24" fmla="*/ 1415990 h 6199731"/>
              <a:gd name="connsiteX25" fmla="*/ 1919500 w 5426208"/>
              <a:gd name="connsiteY25" fmla="*/ 2745169 h 6199731"/>
              <a:gd name="connsiteX26" fmla="*/ 2511779 w 5426208"/>
              <a:gd name="connsiteY26" fmla="*/ 3912880 h 6199731"/>
              <a:gd name="connsiteX27" fmla="*/ 2507282 w 5426208"/>
              <a:gd name="connsiteY27" fmla="*/ 4079031 h 6199731"/>
              <a:gd name="connsiteX28" fmla="*/ 1259624 w 5426208"/>
              <a:gd name="connsiteY28" fmla="*/ 2566060 h 6199731"/>
              <a:gd name="connsiteX29" fmla="*/ 760003 w 5426208"/>
              <a:gd name="connsiteY29" fmla="*/ 2019305 h 6199731"/>
              <a:gd name="connsiteX30" fmla="*/ 213248 w 5426208"/>
              <a:gd name="connsiteY30" fmla="*/ 1510258 h 6199731"/>
              <a:gd name="connsiteX31" fmla="*/ 213248 w 5426208"/>
              <a:gd name="connsiteY31" fmla="*/ 1642233 h 6199731"/>
              <a:gd name="connsiteX32" fmla="*/ 694015 w 5426208"/>
              <a:gd name="connsiteY32" fmla="*/ 2980839 h 6199731"/>
              <a:gd name="connsiteX33" fmla="*/ 1253280 w 5426208"/>
              <a:gd name="connsiteY33" fmla="*/ 4010799 h 6199731"/>
              <a:gd name="connsiteX34" fmla="*/ 2015715 w 5426208"/>
              <a:gd name="connsiteY34" fmla="*/ 4652101 h 6199731"/>
              <a:gd name="connsiteX35" fmla="*/ 2771689 w 5426208"/>
              <a:gd name="connsiteY35" fmla="*/ 5012094 h 6199731"/>
              <a:gd name="connsiteX36" fmla="*/ 2258473 w 5426208"/>
              <a:gd name="connsiteY36" fmla="*/ 5048147 h 6199731"/>
              <a:gd name="connsiteX37" fmla="*/ 1485802 w 5426208"/>
              <a:gd name="connsiteY37" fmla="*/ 4878465 h 6199731"/>
              <a:gd name="connsiteX38" fmla="*/ 760003 w 5426208"/>
              <a:gd name="connsiteY38" fmla="*/ 4187470 h 6199731"/>
              <a:gd name="connsiteX39" fmla="*/ 260382 w 5426208"/>
              <a:gd name="connsiteY39" fmla="*/ 3291924 h 6199731"/>
              <a:gd name="connsiteX40" fmla="*/ 5859 w 5426208"/>
              <a:gd name="connsiteY40" fmla="*/ 2924278 h 6199731"/>
              <a:gd name="connsiteX41" fmla="*/ 109554 w 5426208"/>
              <a:gd name="connsiteY41" fmla="*/ 3518167 h 6199731"/>
              <a:gd name="connsiteX42" fmla="*/ 420638 w 5426208"/>
              <a:gd name="connsiteY42" fmla="*/ 4922761 h 6199731"/>
              <a:gd name="connsiteX43" fmla="*/ 967661 w 5426208"/>
              <a:gd name="connsiteY43" fmla="*/ 5506212 h 6199731"/>
              <a:gd name="connsiteX44" fmla="*/ 1523574 w 5426208"/>
              <a:gd name="connsiteY44" fmla="*/ 5761746 h 6199731"/>
              <a:gd name="connsiteX45" fmla="*/ 2471273 w 5426208"/>
              <a:gd name="connsiteY45" fmla="*/ 5841898 h 6199731"/>
              <a:gd name="connsiteX46" fmla="*/ 3384948 w 5426208"/>
              <a:gd name="connsiteY46" fmla="*/ 5645372 h 6199731"/>
              <a:gd name="connsiteX47" fmla="*/ 3500869 w 5426208"/>
              <a:gd name="connsiteY47" fmla="*/ 5718513 h 6199731"/>
              <a:gd name="connsiteX48" fmla="*/ 3506134 w 5426208"/>
              <a:gd name="connsiteY48" fmla="*/ 6199731 h 6199731"/>
              <a:gd name="connsiteX0" fmla="*/ 4469964 w 5426208"/>
              <a:gd name="connsiteY0" fmla="*/ 6067996 h 6199731"/>
              <a:gd name="connsiteX1" fmla="*/ 4282215 w 5426208"/>
              <a:gd name="connsiteY1" fmla="*/ 5520241 h 6199731"/>
              <a:gd name="connsiteX2" fmla="*/ 4330110 w 5426208"/>
              <a:gd name="connsiteY2" fmla="*/ 5252182 h 6199731"/>
              <a:gd name="connsiteX3" fmla="*/ 4631881 w 5426208"/>
              <a:gd name="connsiteY3" fmla="*/ 4847196 h 6199731"/>
              <a:gd name="connsiteX4" fmla="*/ 5058626 w 5426208"/>
              <a:gd name="connsiteY4" fmla="*/ 3800971 h 6199731"/>
              <a:gd name="connsiteX5" fmla="*/ 5416844 w 5426208"/>
              <a:gd name="connsiteY5" fmla="*/ 2735742 h 6199731"/>
              <a:gd name="connsiteX6" fmla="*/ 5253752 w 5426208"/>
              <a:gd name="connsiteY6" fmla="*/ 2747942 h 6199731"/>
              <a:gd name="connsiteX7" fmla="*/ 4553133 w 5426208"/>
              <a:gd name="connsiteY7" fmla="*/ 3267459 h 6199731"/>
              <a:gd name="connsiteX8" fmla="*/ 3980892 w 5426208"/>
              <a:gd name="connsiteY8" fmla="*/ 4210612 h 6199731"/>
              <a:gd name="connsiteX9" fmla="*/ 4002122 w 5426208"/>
              <a:gd name="connsiteY9" fmla="*/ 3520514 h 6199731"/>
              <a:gd name="connsiteX10" fmla="*/ 4261463 w 5426208"/>
              <a:gd name="connsiteY10" fmla="*/ 1983300 h 6199731"/>
              <a:gd name="connsiteX11" fmla="*/ 4416873 w 5426208"/>
              <a:gd name="connsiteY11" fmla="*/ 1383760 h 6199731"/>
              <a:gd name="connsiteX12" fmla="*/ 4596120 w 5426208"/>
              <a:gd name="connsiteY12" fmla="*/ 925306 h 6199731"/>
              <a:gd name="connsiteX13" fmla="*/ 4049958 w 5426208"/>
              <a:gd name="connsiteY13" fmla="*/ 1199173 h 6199731"/>
              <a:gd name="connsiteX14" fmla="*/ 3488008 w 5426208"/>
              <a:gd name="connsiteY14" fmla="*/ 2315594 h 6199731"/>
              <a:gd name="connsiteX15" fmla="*/ 3287203 w 5426208"/>
              <a:gd name="connsiteY15" fmla="*/ 3409267 h 6199731"/>
              <a:gd name="connsiteX16" fmla="*/ 3292845 w 5426208"/>
              <a:gd name="connsiteY16" fmla="*/ 4093202 h 6199731"/>
              <a:gd name="connsiteX17" fmla="*/ 3192806 w 5426208"/>
              <a:gd name="connsiteY17" fmla="*/ 3842808 h 6199731"/>
              <a:gd name="connsiteX18" fmla="*/ 3006290 w 5426208"/>
              <a:gd name="connsiteY18" fmla="*/ 2973076 h 6199731"/>
              <a:gd name="connsiteX19" fmla="*/ 2437902 w 5426208"/>
              <a:gd name="connsiteY19" fmla="*/ 1628845 h 6199731"/>
              <a:gd name="connsiteX20" fmla="*/ 2086078 w 5426208"/>
              <a:gd name="connsiteY20" fmla="*/ 683692 h 6199731"/>
              <a:gd name="connsiteX21" fmla="*/ 1976061 w 5426208"/>
              <a:gd name="connsiteY21" fmla="*/ 237639 h 6199731"/>
              <a:gd name="connsiteX22" fmla="*/ 1853512 w 5426208"/>
              <a:gd name="connsiteY22" fmla="*/ 1969 h 6199731"/>
              <a:gd name="connsiteX23" fmla="*/ 1674403 w 5426208"/>
              <a:gd name="connsiteY23" fmla="*/ 360188 h 6199731"/>
              <a:gd name="connsiteX24" fmla="*/ 1504721 w 5426208"/>
              <a:gd name="connsiteY24" fmla="*/ 1415990 h 6199731"/>
              <a:gd name="connsiteX25" fmla="*/ 1919500 w 5426208"/>
              <a:gd name="connsiteY25" fmla="*/ 2745169 h 6199731"/>
              <a:gd name="connsiteX26" fmla="*/ 2511779 w 5426208"/>
              <a:gd name="connsiteY26" fmla="*/ 3912880 h 6199731"/>
              <a:gd name="connsiteX27" fmla="*/ 2507282 w 5426208"/>
              <a:gd name="connsiteY27" fmla="*/ 4079031 h 6199731"/>
              <a:gd name="connsiteX28" fmla="*/ 1259624 w 5426208"/>
              <a:gd name="connsiteY28" fmla="*/ 2566060 h 6199731"/>
              <a:gd name="connsiteX29" fmla="*/ 760003 w 5426208"/>
              <a:gd name="connsiteY29" fmla="*/ 2019305 h 6199731"/>
              <a:gd name="connsiteX30" fmla="*/ 213248 w 5426208"/>
              <a:gd name="connsiteY30" fmla="*/ 1510258 h 6199731"/>
              <a:gd name="connsiteX31" fmla="*/ 213248 w 5426208"/>
              <a:gd name="connsiteY31" fmla="*/ 1642233 h 6199731"/>
              <a:gd name="connsiteX32" fmla="*/ 694015 w 5426208"/>
              <a:gd name="connsiteY32" fmla="*/ 2980839 h 6199731"/>
              <a:gd name="connsiteX33" fmla="*/ 1253280 w 5426208"/>
              <a:gd name="connsiteY33" fmla="*/ 4010799 h 6199731"/>
              <a:gd name="connsiteX34" fmla="*/ 2015715 w 5426208"/>
              <a:gd name="connsiteY34" fmla="*/ 4652101 h 6199731"/>
              <a:gd name="connsiteX35" fmla="*/ 2631307 w 5426208"/>
              <a:gd name="connsiteY35" fmla="*/ 4974554 h 6199731"/>
              <a:gd name="connsiteX36" fmla="*/ 2258473 w 5426208"/>
              <a:gd name="connsiteY36" fmla="*/ 5048147 h 6199731"/>
              <a:gd name="connsiteX37" fmla="*/ 1485802 w 5426208"/>
              <a:gd name="connsiteY37" fmla="*/ 4878465 h 6199731"/>
              <a:gd name="connsiteX38" fmla="*/ 760003 w 5426208"/>
              <a:gd name="connsiteY38" fmla="*/ 4187470 h 6199731"/>
              <a:gd name="connsiteX39" fmla="*/ 260382 w 5426208"/>
              <a:gd name="connsiteY39" fmla="*/ 3291924 h 6199731"/>
              <a:gd name="connsiteX40" fmla="*/ 5859 w 5426208"/>
              <a:gd name="connsiteY40" fmla="*/ 2924278 h 6199731"/>
              <a:gd name="connsiteX41" fmla="*/ 109554 w 5426208"/>
              <a:gd name="connsiteY41" fmla="*/ 3518167 h 6199731"/>
              <a:gd name="connsiteX42" fmla="*/ 420638 w 5426208"/>
              <a:gd name="connsiteY42" fmla="*/ 4922761 h 6199731"/>
              <a:gd name="connsiteX43" fmla="*/ 967661 w 5426208"/>
              <a:gd name="connsiteY43" fmla="*/ 5506212 h 6199731"/>
              <a:gd name="connsiteX44" fmla="*/ 1523574 w 5426208"/>
              <a:gd name="connsiteY44" fmla="*/ 5761746 h 6199731"/>
              <a:gd name="connsiteX45" fmla="*/ 2471273 w 5426208"/>
              <a:gd name="connsiteY45" fmla="*/ 5841898 h 6199731"/>
              <a:gd name="connsiteX46" fmla="*/ 3384948 w 5426208"/>
              <a:gd name="connsiteY46" fmla="*/ 5645372 h 6199731"/>
              <a:gd name="connsiteX47" fmla="*/ 3500869 w 5426208"/>
              <a:gd name="connsiteY47" fmla="*/ 5718513 h 6199731"/>
              <a:gd name="connsiteX48" fmla="*/ 3506134 w 5426208"/>
              <a:gd name="connsiteY48" fmla="*/ 6199731 h 6199731"/>
              <a:gd name="connsiteX0" fmla="*/ 4469964 w 5426208"/>
              <a:gd name="connsiteY0" fmla="*/ 6067996 h 6199731"/>
              <a:gd name="connsiteX1" fmla="*/ 4282215 w 5426208"/>
              <a:gd name="connsiteY1" fmla="*/ 5520241 h 6199731"/>
              <a:gd name="connsiteX2" fmla="*/ 4330110 w 5426208"/>
              <a:gd name="connsiteY2" fmla="*/ 5252182 h 6199731"/>
              <a:gd name="connsiteX3" fmla="*/ 4631881 w 5426208"/>
              <a:gd name="connsiteY3" fmla="*/ 4847196 h 6199731"/>
              <a:gd name="connsiteX4" fmla="*/ 5058626 w 5426208"/>
              <a:gd name="connsiteY4" fmla="*/ 3800971 h 6199731"/>
              <a:gd name="connsiteX5" fmla="*/ 5416844 w 5426208"/>
              <a:gd name="connsiteY5" fmla="*/ 2735742 h 6199731"/>
              <a:gd name="connsiteX6" fmla="*/ 5253752 w 5426208"/>
              <a:gd name="connsiteY6" fmla="*/ 2747942 h 6199731"/>
              <a:gd name="connsiteX7" fmla="*/ 4553133 w 5426208"/>
              <a:gd name="connsiteY7" fmla="*/ 3267459 h 6199731"/>
              <a:gd name="connsiteX8" fmla="*/ 3980892 w 5426208"/>
              <a:gd name="connsiteY8" fmla="*/ 4210612 h 6199731"/>
              <a:gd name="connsiteX9" fmla="*/ 4002122 w 5426208"/>
              <a:gd name="connsiteY9" fmla="*/ 3520514 h 6199731"/>
              <a:gd name="connsiteX10" fmla="*/ 4261463 w 5426208"/>
              <a:gd name="connsiteY10" fmla="*/ 1983300 h 6199731"/>
              <a:gd name="connsiteX11" fmla="*/ 4416873 w 5426208"/>
              <a:gd name="connsiteY11" fmla="*/ 1383760 h 6199731"/>
              <a:gd name="connsiteX12" fmla="*/ 4596120 w 5426208"/>
              <a:gd name="connsiteY12" fmla="*/ 925306 h 6199731"/>
              <a:gd name="connsiteX13" fmla="*/ 4049958 w 5426208"/>
              <a:gd name="connsiteY13" fmla="*/ 1199173 h 6199731"/>
              <a:gd name="connsiteX14" fmla="*/ 3488008 w 5426208"/>
              <a:gd name="connsiteY14" fmla="*/ 2315594 h 6199731"/>
              <a:gd name="connsiteX15" fmla="*/ 3287203 w 5426208"/>
              <a:gd name="connsiteY15" fmla="*/ 3409267 h 6199731"/>
              <a:gd name="connsiteX16" fmla="*/ 3292845 w 5426208"/>
              <a:gd name="connsiteY16" fmla="*/ 4093202 h 6199731"/>
              <a:gd name="connsiteX17" fmla="*/ 3192806 w 5426208"/>
              <a:gd name="connsiteY17" fmla="*/ 3842808 h 6199731"/>
              <a:gd name="connsiteX18" fmla="*/ 3006290 w 5426208"/>
              <a:gd name="connsiteY18" fmla="*/ 2973076 h 6199731"/>
              <a:gd name="connsiteX19" fmla="*/ 2437902 w 5426208"/>
              <a:gd name="connsiteY19" fmla="*/ 1628845 h 6199731"/>
              <a:gd name="connsiteX20" fmla="*/ 2086078 w 5426208"/>
              <a:gd name="connsiteY20" fmla="*/ 683692 h 6199731"/>
              <a:gd name="connsiteX21" fmla="*/ 1976061 w 5426208"/>
              <a:gd name="connsiteY21" fmla="*/ 237639 h 6199731"/>
              <a:gd name="connsiteX22" fmla="*/ 1853512 w 5426208"/>
              <a:gd name="connsiteY22" fmla="*/ 1969 h 6199731"/>
              <a:gd name="connsiteX23" fmla="*/ 1674403 w 5426208"/>
              <a:gd name="connsiteY23" fmla="*/ 360188 h 6199731"/>
              <a:gd name="connsiteX24" fmla="*/ 1504721 w 5426208"/>
              <a:gd name="connsiteY24" fmla="*/ 1415990 h 6199731"/>
              <a:gd name="connsiteX25" fmla="*/ 1919500 w 5426208"/>
              <a:gd name="connsiteY25" fmla="*/ 2745169 h 6199731"/>
              <a:gd name="connsiteX26" fmla="*/ 2511779 w 5426208"/>
              <a:gd name="connsiteY26" fmla="*/ 3912880 h 6199731"/>
              <a:gd name="connsiteX27" fmla="*/ 2507282 w 5426208"/>
              <a:gd name="connsiteY27" fmla="*/ 4079031 h 6199731"/>
              <a:gd name="connsiteX28" fmla="*/ 1259624 w 5426208"/>
              <a:gd name="connsiteY28" fmla="*/ 2566060 h 6199731"/>
              <a:gd name="connsiteX29" fmla="*/ 760003 w 5426208"/>
              <a:gd name="connsiteY29" fmla="*/ 2019305 h 6199731"/>
              <a:gd name="connsiteX30" fmla="*/ 213248 w 5426208"/>
              <a:gd name="connsiteY30" fmla="*/ 1510258 h 6199731"/>
              <a:gd name="connsiteX31" fmla="*/ 213248 w 5426208"/>
              <a:gd name="connsiteY31" fmla="*/ 1642233 h 6199731"/>
              <a:gd name="connsiteX32" fmla="*/ 694015 w 5426208"/>
              <a:gd name="connsiteY32" fmla="*/ 2980839 h 6199731"/>
              <a:gd name="connsiteX33" fmla="*/ 1253280 w 5426208"/>
              <a:gd name="connsiteY33" fmla="*/ 4010799 h 6199731"/>
              <a:gd name="connsiteX34" fmla="*/ 2015715 w 5426208"/>
              <a:gd name="connsiteY34" fmla="*/ 4652101 h 6199731"/>
              <a:gd name="connsiteX35" fmla="*/ 2631307 w 5426208"/>
              <a:gd name="connsiteY35" fmla="*/ 4974554 h 6199731"/>
              <a:gd name="connsiteX36" fmla="*/ 2258473 w 5426208"/>
              <a:gd name="connsiteY36" fmla="*/ 5048147 h 6199731"/>
              <a:gd name="connsiteX37" fmla="*/ 1485802 w 5426208"/>
              <a:gd name="connsiteY37" fmla="*/ 4878465 h 6199731"/>
              <a:gd name="connsiteX38" fmla="*/ 760003 w 5426208"/>
              <a:gd name="connsiteY38" fmla="*/ 4187470 h 6199731"/>
              <a:gd name="connsiteX39" fmla="*/ 260382 w 5426208"/>
              <a:gd name="connsiteY39" fmla="*/ 3291924 h 6199731"/>
              <a:gd name="connsiteX40" fmla="*/ 5859 w 5426208"/>
              <a:gd name="connsiteY40" fmla="*/ 2924278 h 6199731"/>
              <a:gd name="connsiteX41" fmla="*/ 109554 w 5426208"/>
              <a:gd name="connsiteY41" fmla="*/ 3518167 h 6199731"/>
              <a:gd name="connsiteX42" fmla="*/ 420638 w 5426208"/>
              <a:gd name="connsiteY42" fmla="*/ 4922761 h 6199731"/>
              <a:gd name="connsiteX43" fmla="*/ 967661 w 5426208"/>
              <a:gd name="connsiteY43" fmla="*/ 5506212 h 6199731"/>
              <a:gd name="connsiteX44" fmla="*/ 1523574 w 5426208"/>
              <a:gd name="connsiteY44" fmla="*/ 5761746 h 6199731"/>
              <a:gd name="connsiteX45" fmla="*/ 2471273 w 5426208"/>
              <a:gd name="connsiteY45" fmla="*/ 5841898 h 6199731"/>
              <a:gd name="connsiteX46" fmla="*/ 3384948 w 5426208"/>
              <a:gd name="connsiteY46" fmla="*/ 5645372 h 6199731"/>
              <a:gd name="connsiteX47" fmla="*/ 3500869 w 5426208"/>
              <a:gd name="connsiteY47" fmla="*/ 5718513 h 6199731"/>
              <a:gd name="connsiteX48" fmla="*/ 3506134 w 5426208"/>
              <a:gd name="connsiteY48" fmla="*/ 6199731 h 6199731"/>
              <a:gd name="connsiteX0" fmla="*/ 4469964 w 5426208"/>
              <a:gd name="connsiteY0" fmla="*/ 6067996 h 6199731"/>
              <a:gd name="connsiteX1" fmla="*/ 4282215 w 5426208"/>
              <a:gd name="connsiteY1" fmla="*/ 5520241 h 6199731"/>
              <a:gd name="connsiteX2" fmla="*/ 4330110 w 5426208"/>
              <a:gd name="connsiteY2" fmla="*/ 5252182 h 6199731"/>
              <a:gd name="connsiteX3" fmla="*/ 4631881 w 5426208"/>
              <a:gd name="connsiteY3" fmla="*/ 4847196 h 6199731"/>
              <a:gd name="connsiteX4" fmla="*/ 5058626 w 5426208"/>
              <a:gd name="connsiteY4" fmla="*/ 3800971 h 6199731"/>
              <a:gd name="connsiteX5" fmla="*/ 5416844 w 5426208"/>
              <a:gd name="connsiteY5" fmla="*/ 2735742 h 6199731"/>
              <a:gd name="connsiteX6" fmla="*/ 5253752 w 5426208"/>
              <a:gd name="connsiteY6" fmla="*/ 2747942 h 6199731"/>
              <a:gd name="connsiteX7" fmla="*/ 4553133 w 5426208"/>
              <a:gd name="connsiteY7" fmla="*/ 3267459 h 6199731"/>
              <a:gd name="connsiteX8" fmla="*/ 3980892 w 5426208"/>
              <a:gd name="connsiteY8" fmla="*/ 4210612 h 6199731"/>
              <a:gd name="connsiteX9" fmla="*/ 4002122 w 5426208"/>
              <a:gd name="connsiteY9" fmla="*/ 3520514 h 6199731"/>
              <a:gd name="connsiteX10" fmla="*/ 4261463 w 5426208"/>
              <a:gd name="connsiteY10" fmla="*/ 1983300 h 6199731"/>
              <a:gd name="connsiteX11" fmla="*/ 4416873 w 5426208"/>
              <a:gd name="connsiteY11" fmla="*/ 1383760 h 6199731"/>
              <a:gd name="connsiteX12" fmla="*/ 4596120 w 5426208"/>
              <a:gd name="connsiteY12" fmla="*/ 925306 h 6199731"/>
              <a:gd name="connsiteX13" fmla="*/ 4049958 w 5426208"/>
              <a:gd name="connsiteY13" fmla="*/ 1199173 h 6199731"/>
              <a:gd name="connsiteX14" fmla="*/ 3488008 w 5426208"/>
              <a:gd name="connsiteY14" fmla="*/ 2315594 h 6199731"/>
              <a:gd name="connsiteX15" fmla="*/ 3287203 w 5426208"/>
              <a:gd name="connsiteY15" fmla="*/ 3409267 h 6199731"/>
              <a:gd name="connsiteX16" fmla="*/ 3292845 w 5426208"/>
              <a:gd name="connsiteY16" fmla="*/ 4093202 h 6199731"/>
              <a:gd name="connsiteX17" fmla="*/ 3192806 w 5426208"/>
              <a:gd name="connsiteY17" fmla="*/ 3842808 h 6199731"/>
              <a:gd name="connsiteX18" fmla="*/ 3006290 w 5426208"/>
              <a:gd name="connsiteY18" fmla="*/ 2973076 h 6199731"/>
              <a:gd name="connsiteX19" fmla="*/ 2437902 w 5426208"/>
              <a:gd name="connsiteY19" fmla="*/ 1628845 h 6199731"/>
              <a:gd name="connsiteX20" fmla="*/ 2086078 w 5426208"/>
              <a:gd name="connsiteY20" fmla="*/ 683692 h 6199731"/>
              <a:gd name="connsiteX21" fmla="*/ 1976061 w 5426208"/>
              <a:gd name="connsiteY21" fmla="*/ 237639 h 6199731"/>
              <a:gd name="connsiteX22" fmla="*/ 1853512 w 5426208"/>
              <a:gd name="connsiteY22" fmla="*/ 1969 h 6199731"/>
              <a:gd name="connsiteX23" fmla="*/ 1674403 w 5426208"/>
              <a:gd name="connsiteY23" fmla="*/ 360188 h 6199731"/>
              <a:gd name="connsiteX24" fmla="*/ 1504721 w 5426208"/>
              <a:gd name="connsiteY24" fmla="*/ 1415990 h 6199731"/>
              <a:gd name="connsiteX25" fmla="*/ 1919500 w 5426208"/>
              <a:gd name="connsiteY25" fmla="*/ 2745169 h 6199731"/>
              <a:gd name="connsiteX26" fmla="*/ 2511779 w 5426208"/>
              <a:gd name="connsiteY26" fmla="*/ 3912880 h 6199731"/>
              <a:gd name="connsiteX27" fmla="*/ 2507282 w 5426208"/>
              <a:gd name="connsiteY27" fmla="*/ 4079031 h 6199731"/>
              <a:gd name="connsiteX28" fmla="*/ 1259624 w 5426208"/>
              <a:gd name="connsiteY28" fmla="*/ 2566060 h 6199731"/>
              <a:gd name="connsiteX29" fmla="*/ 760003 w 5426208"/>
              <a:gd name="connsiteY29" fmla="*/ 2019305 h 6199731"/>
              <a:gd name="connsiteX30" fmla="*/ 213248 w 5426208"/>
              <a:gd name="connsiteY30" fmla="*/ 1510258 h 6199731"/>
              <a:gd name="connsiteX31" fmla="*/ 213248 w 5426208"/>
              <a:gd name="connsiteY31" fmla="*/ 1642233 h 6199731"/>
              <a:gd name="connsiteX32" fmla="*/ 694015 w 5426208"/>
              <a:gd name="connsiteY32" fmla="*/ 2980839 h 6199731"/>
              <a:gd name="connsiteX33" fmla="*/ 1253280 w 5426208"/>
              <a:gd name="connsiteY33" fmla="*/ 4010799 h 6199731"/>
              <a:gd name="connsiteX34" fmla="*/ 2015715 w 5426208"/>
              <a:gd name="connsiteY34" fmla="*/ 4652101 h 6199731"/>
              <a:gd name="connsiteX35" fmla="*/ 2631307 w 5426208"/>
              <a:gd name="connsiteY35" fmla="*/ 4974554 h 6199731"/>
              <a:gd name="connsiteX36" fmla="*/ 2175214 w 5426208"/>
              <a:gd name="connsiteY36" fmla="*/ 5005357 h 6199731"/>
              <a:gd name="connsiteX37" fmla="*/ 1485802 w 5426208"/>
              <a:gd name="connsiteY37" fmla="*/ 4878465 h 6199731"/>
              <a:gd name="connsiteX38" fmla="*/ 760003 w 5426208"/>
              <a:gd name="connsiteY38" fmla="*/ 4187470 h 6199731"/>
              <a:gd name="connsiteX39" fmla="*/ 260382 w 5426208"/>
              <a:gd name="connsiteY39" fmla="*/ 3291924 h 6199731"/>
              <a:gd name="connsiteX40" fmla="*/ 5859 w 5426208"/>
              <a:gd name="connsiteY40" fmla="*/ 2924278 h 6199731"/>
              <a:gd name="connsiteX41" fmla="*/ 109554 w 5426208"/>
              <a:gd name="connsiteY41" fmla="*/ 3518167 h 6199731"/>
              <a:gd name="connsiteX42" fmla="*/ 420638 w 5426208"/>
              <a:gd name="connsiteY42" fmla="*/ 4922761 h 6199731"/>
              <a:gd name="connsiteX43" fmla="*/ 967661 w 5426208"/>
              <a:gd name="connsiteY43" fmla="*/ 5506212 h 6199731"/>
              <a:gd name="connsiteX44" fmla="*/ 1523574 w 5426208"/>
              <a:gd name="connsiteY44" fmla="*/ 5761746 h 6199731"/>
              <a:gd name="connsiteX45" fmla="*/ 2471273 w 5426208"/>
              <a:gd name="connsiteY45" fmla="*/ 5841898 h 6199731"/>
              <a:gd name="connsiteX46" fmla="*/ 3384948 w 5426208"/>
              <a:gd name="connsiteY46" fmla="*/ 5645372 h 6199731"/>
              <a:gd name="connsiteX47" fmla="*/ 3500869 w 5426208"/>
              <a:gd name="connsiteY47" fmla="*/ 5718513 h 6199731"/>
              <a:gd name="connsiteX48" fmla="*/ 3506134 w 5426208"/>
              <a:gd name="connsiteY48" fmla="*/ 6199731 h 6199731"/>
              <a:gd name="connsiteX0" fmla="*/ 4469964 w 5426208"/>
              <a:gd name="connsiteY0" fmla="*/ 6067996 h 6199731"/>
              <a:gd name="connsiteX1" fmla="*/ 4282215 w 5426208"/>
              <a:gd name="connsiteY1" fmla="*/ 5520241 h 6199731"/>
              <a:gd name="connsiteX2" fmla="*/ 4330110 w 5426208"/>
              <a:gd name="connsiteY2" fmla="*/ 5252182 h 6199731"/>
              <a:gd name="connsiteX3" fmla="*/ 4631881 w 5426208"/>
              <a:gd name="connsiteY3" fmla="*/ 4847196 h 6199731"/>
              <a:gd name="connsiteX4" fmla="*/ 5058626 w 5426208"/>
              <a:gd name="connsiteY4" fmla="*/ 3800971 h 6199731"/>
              <a:gd name="connsiteX5" fmla="*/ 5416844 w 5426208"/>
              <a:gd name="connsiteY5" fmla="*/ 2735742 h 6199731"/>
              <a:gd name="connsiteX6" fmla="*/ 5253752 w 5426208"/>
              <a:gd name="connsiteY6" fmla="*/ 2747942 h 6199731"/>
              <a:gd name="connsiteX7" fmla="*/ 4553133 w 5426208"/>
              <a:gd name="connsiteY7" fmla="*/ 3267459 h 6199731"/>
              <a:gd name="connsiteX8" fmla="*/ 3980892 w 5426208"/>
              <a:gd name="connsiteY8" fmla="*/ 4210612 h 6199731"/>
              <a:gd name="connsiteX9" fmla="*/ 4002122 w 5426208"/>
              <a:gd name="connsiteY9" fmla="*/ 3520514 h 6199731"/>
              <a:gd name="connsiteX10" fmla="*/ 4261463 w 5426208"/>
              <a:gd name="connsiteY10" fmla="*/ 1983300 h 6199731"/>
              <a:gd name="connsiteX11" fmla="*/ 4416873 w 5426208"/>
              <a:gd name="connsiteY11" fmla="*/ 1383760 h 6199731"/>
              <a:gd name="connsiteX12" fmla="*/ 4596120 w 5426208"/>
              <a:gd name="connsiteY12" fmla="*/ 925306 h 6199731"/>
              <a:gd name="connsiteX13" fmla="*/ 4049958 w 5426208"/>
              <a:gd name="connsiteY13" fmla="*/ 1199173 h 6199731"/>
              <a:gd name="connsiteX14" fmla="*/ 3488008 w 5426208"/>
              <a:gd name="connsiteY14" fmla="*/ 2315594 h 6199731"/>
              <a:gd name="connsiteX15" fmla="*/ 3287203 w 5426208"/>
              <a:gd name="connsiteY15" fmla="*/ 3409267 h 6199731"/>
              <a:gd name="connsiteX16" fmla="*/ 3292845 w 5426208"/>
              <a:gd name="connsiteY16" fmla="*/ 4093202 h 6199731"/>
              <a:gd name="connsiteX17" fmla="*/ 3192806 w 5426208"/>
              <a:gd name="connsiteY17" fmla="*/ 3842808 h 6199731"/>
              <a:gd name="connsiteX18" fmla="*/ 3006290 w 5426208"/>
              <a:gd name="connsiteY18" fmla="*/ 2973076 h 6199731"/>
              <a:gd name="connsiteX19" fmla="*/ 2437902 w 5426208"/>
              <a:gd name="connsiteY19" fmla="*/ 1628845 h 6199731"/>
              <a:gd name="connsiteX20" fmla="*/ 2086078 w 5426208"/>
              <a:gd name="connsiteY20" fmla="*/ 683692 h 6199731"/>
              <a:gd name="connsiteX21" fmla="*/ 1976061 w 5426208"/>
              <a:gd name="connsiteY21" fmla="*/ 237639 h 6199731"/>
              <a:gd name="connsiteX22" fmla="*/ 1853512 w 5426208"/>
              <a:gd name="connsiteY22" fmla="*/ 1969 h 6199731"/>
              <a:gd name="connsiteX23" fmla="*/ 1674403 w 5426208"/>
              <a:gd name="connsiteY23" fmla="*/ 360188 h 6199731"/>
              <a:gd name="connsiteX24" fmla="*/ 1504721 w 5426208"/>
              <a:gd name="connsiteY24" fmla="*/ 1415990 h 6199731"/>
              <a:gd name="connsiteX25" fmla="*/ 1919500 w 5426208"/>
              <a:gd name="connsiteY25" fmla="*/ 2745169 h 6199731"/>
              <a:gd name="connsiteX26" fmla="*/ 2511779 w 5426208"/>
              <a:gd name="connsiteY26" fmla="*/ 3912880 h 6199731"/>
              <a:gd name="connsiteX27" fmla="*/ 2507282 w 5426208"/>
              <a:gd name="connsiteY27" fmla="*/ 4079031 h 6199731"/>
              <a:gd name="connsiteX28" fmla="*/ 1259624 w 5426208"/>
              <a:gd name="connsiteY28" fmla="*/ 2566060 h 6199731"/>
              <a:gd name="connsiteX29" fmla="*/ 760003 w 5426208"/>
              <a:gd name="connsiteY29" fmla="*/ 2019305 h 6199731"/>
              <a:gd name="connsiteX30" fmla="*/ 213248 w 5426208"/>
              <a:gd name="connsiteY30" fmla="*/ 1510258 h 6199731"/>
              <a:gd name="connsiteX31" fmla="*/ 213248 w 5426208"/>
              <a:gd name="connsiteY31" fmla="*/ 1642233 h 6199731"/>
              <a:gd name="connsiteX32" fmla="*/ 694015 w 5426208"/>
              <a:gd name="connsiteY32" fmla="*/ 2980839 h 6199731"/>
              <a:gd name="connsiteX33" fmla="*/ 1253280 w 5426208"/>
              <a:gd name="connsiteY33" fmla="*/ 4010799 h 6199731"/>
              <a:gd name="connsiteX34" fmla="*/ 2015715 w 5426208"/>
              <a:gd name="connsiteY34" fmla="*/ 4652101 h 6199731"/>
              <a:gd name="connsiteX35" fmla="*/ 2631307 w 5426208"/>
              <a:gd name="connsiteY35" fmla="*/ 4974554 h 6199731"/>
              <a:gd name="connsiteX36" fmla="*/ 2175214 w 5426208"/>
              <a:gd name="connsiteY36" fmla="*/ 5005357 h 6199731"/>
              <a:gd name="connsiteX37" fmla="*/ 1502268 w 5426208"/>
              <a:gd name="connsiteY37" fmla="*/ 4791324 h 6199731"/>
              <a:gd name="connsiteX38" fmla="*/ 760003 w 5426208"/>
              <a:gd name="connsiteY38" fmla="*/ 4187470 h 6199731"/>
              <a:gd name="connsiteX39" fmla="*/ 260382 w 5426208"/>
              <a:gd name="connsiteY39" fmla="*/ 3291924 h 6199731"/>
              <a:gd name="connsiteX40" fmla="*/ 5859 w 5426208"/>
              <a:gd name="connsiteY40" fmla="*/ 2924278 h 6199731"/>
              <a:gd name="connsiteX41" fmla="*/ 109554 w 5426208"/>
              <a:gd name="connsiteY41" fmla="*/ 3518167 h 6199731"/>
              <a:gd name="connsiteX42" fmla="*/ 420638 w 5426208"/>
              <a:gd name="connsiteY42" fmla="*/ 4922761 h 6199731"/>
              <a:gd name="connsiteX43" fmla="*/ 967661 w 5426208"/>
              <a:gd name="connsiteY43" fmla="*/ 5506212 h 6199731"/>
              <a:gd name="connsiteX44" fmla="*/ 1523574 w 5426208"/>
              <a:gd name="connsiteY44" fmla="*/ 5761746 h 6199731"/>
              <a:gd name="connsiteX45" fmla="*/ 2471273 w 5426208"/>
              <a:gd name="connsiteY45" fmla="*/ 5841898 h 6199731"/>
              <a:gd name="connsiteX46" fmla="*/ 3384948 w 5426208"/>
              <a:gd name="connsiteY46" fmla="*/ 5645372 h 6199731"/>
              <a:gd name="connsiteX47" fmla="*/ 3500869 w 5426208"/>
              <a:gd name="connsiteY47" fmla="*/ 5718513 h 6199731"/>
              <a:gd name="connsiteX48" fmla="*/ 3506134 w 5426208"/>
              <a:gd name="connsiteY48" fmla="*/ 6199731 h 6199731"/>
              <a:gd name="connsiteX0" fmla="*/ 4469964 w 5426208"/>
              <a:gd name="connsiteY0" fmla="*/ 6067996 h 6199731"/>
              <a:gd name="connsiteX1" fmla="*/ 4282215 w 5426208"/>
              <a:gd name="connsiteY1" fmla="*/ 5520241 h 6199731"/>
              <a:gd name="connsiteX2" fmla="*/ 4330110 w 5426208"/>
              <a:gd name="connsiteY2" fmla="*/ 5252182 h 6199731"/>
              <a:gd name="connsiteX3" fmla="*/ 4631881 w 5426208"/>
              <a:gd name="connsiteY3" fmla="*/ 4847196 h 6199731"/>
              <a:gd name="connsiteX4" fmla="*/ 5058626 w 5426208"/>
              <a:gd name="connsiteY4" fmla="*/ 3800971 h 6199731"/>
              <a:gd name="connsiteX5" fmla="*/ 5416844 w 5426208"/>
              <a:gd name="connsiteY5" fmla="*/ 2735742 h 6199731"/>
              <a:gd name="connsiteX6" fmla="*/ 5253752 w 5426208"/>
              <a:gd name="connsiteY6" fmla="*/ 2747942 h 6199731"/>
              <a:gd name="connsiteX7" fmla="*/ 4553133 w 5426208"/>
              <a:gd name="connsiteY7" fmla="*/ 3267459 h 6199731"/>
              <a:gd name="connsiteX8" fmla="*/ 3980892 w 5426208"/>
              <a:gd name="connsiteY8" fmla="*/ 4210612 h 6199731"/>
              <a:gd name="connsiteX9" fmla="*/ 4002122 w 5426208"/>
              <a:gd name="connsiteY9" fmla="*/ 3520514 h 6199731"/>
              <a:gd name="connsiteX10" fmla="*/ 4261463 w 5426208"/>
              <a:gd name="connsiteY10" fmla="*/ 1983300 h 6199731"/>
              <a:gd name="connsiteX11" fmla="*/ 4416873 w 5426208"/>
              <a:gd name="connsiteY11" fmla="*/ 1383760 h 6199731"/>
              <a:gd name="connsiteX12" fmla="*/ 4596120 w 5426208"/>
              <a:gd name="connsiteY12" fmla="*/ 925306 h 6199731"/>
              <a:gd name="connsiteX13" fmla="*/ 4049958 w 5426208"/>
              <a:gd name="connsiteY13" fmla="*/ 1199173 h 6199731"/>
              <a:gd name="connsiteX14" fmla="*/ 3488008 w 5426208"/>
              <a:gd name="connsiteY14" fmla="*/ 2315594 h 6199731"/>
              <a:gd name="connsiteX15" fmla="*/ 3287203 w 5426208"/>
              <a:gd name="connsiteY15" fmla="*/ 3409267 h 6199731"/>
              <a:gd name="connsiteX16" fmla="*/ 3292845 w 5426208"/>
              <a:gd name="connsiteY16" fmla="*/ 4093202 h 6199731"/>
              <a:gd name="connsiteX17" fmla="*/ 3192806 w 5426208"/>
              <a:gd name="connsiteY17" fmla="*/ 3842808 h 6199731"/>
              <a:gd name="connsiteX18" fmla="*/ 3006290 w 5426208"/>
              <a:gd name="connsiteY18" fmla="*/ 2973076 h 6199731"/>
              <a:gd name="connsiteX19" fmla="*/ 2437902 w 5426208"/>
              <a:gd name="connsiteY19" fmla="*/ 1628845 h 6199731"/>
              <a:gd name="connsiteX20" fmla="*/ 2086078 w 5426208"/>
              <a:gd name="connsiteY20" fmla="*/ 683692 h 6199731"/>
              <a:gd name="connsiteX21" fmla="*/ 1976061 w 5426208"/>
              <a:gd name="connsiteY21" fmla="*/ 237639 h 6199731"/>
              <a:gd name="connsiteX22" fmla="*/ 1853512 w 5426208"/>
              <a:gd name="connsiteY22" fmla="*/ 1969 h 6199731"/>
              <a:gd name="connsiteX23" fmla="*/ 1674403 w 5426208"/>
              <a:gd name="connsiteY23" fmla="*/ 360188 h 6199731"/>
              <a:gd name="connsiteX24" fmla="*/ 1504721 w 5426208"/>
              <a:gd name="connsiteY24" fmla="*/ 1415990 h 6199731"/>
              <a:gd name="connsiteX25" fmla="*/ 1919500 w 5426208"/>
              <a:gd name="connsiteY25" fmla="*/ 2745169 h 6199731"/>
              <a:gd name="connsiteX26" fmla="*/ 2511779 w 5426208"/>
              <a:gd name="connsiteY26" fmla="*/ 3912880 h 6199731"/>
              <a:gd name="connsiteX27" fmla="*/ 2507282 w 5426208"/>
              <a:gd name="connsiteY27" fmla="*/ 4079031 h 6199731"/>
              <a:gd name="connsiteX28" fmla="*/ 1259624 w 5426208"/>
              <a:gd name="connsiteY28" fmla="*/ 2566060 h 6199731"/>
              <a:gd name="connsiteX29" fmla="*/ 760003 w 5426208"/>
              <a:gd name="connsiteY29" fmla="*/ 2019305 h 6199731"/>
              <a:gd name="connsiteX30" fmla="*/ 213248 w 5426208"/>
              <a:gd name="connsiteY30" fmla="*/ 1510258 h 6199731"/>
              <a:gd name="connsiteX31" fmla="*/ 213248 w 5426208"/>
              <a:gd name="connsiteY31" fmla="*/ 1642233 h 6199731"/>
              <a:gd name="connsiteX32" fmla="*/ 694015 w 5426208"/>
              <a:gd name="connsiteY32" fmla="*/ 2980839 h 6199731"/>
              <a:gd name="connsiteX33" fmla="*/ 1253280 w 5426208"/>
              <a:gd name="connsiteY33" fmla="*/ 4010799 h 6199731"/>
              <a:gd name="connsiteX34" fmla="*/ 2015715 w 5426208"/>
              <a:gd name="connsiteY34" fmla="*/ 4652101 h 6199731"/>
              <a:gd name="connsiteX35" fmla="*/ 2631307 w 5426208"/>
              <a:gd name="connsiteY35" fmla="*/ 4974554 h 6199731"/>
              <a:gd name="connsiteX36" fmla="*/ 2175214 w 5426208"/>
              <a:gd name="connsiteY36" fmla="*/ 5005357 h 6199731"/>
              <a:gd name="connsiteX37" fmla="*/ 1502268 w 5426208"/>
              <a:gd name="connsiteY37" fmla="*/ 4791324 h 6199731"/>
              <a:gd name="connsiteX38" fmla="*/ 760003 w 5426208"/>
              <a:gd name="connsiteY38" fmla="*/ 4187470 h 6199731"/>
              <a:gd name="connsiteX39" fmla="*/ 260382 w 5426208"/>
              <a:gd name="connsiteY39" fmla="*/ 3291924 h 6199731"/>
              <a:gd name="connsiteX40" fmla="*/ 5859 w 5426208"/>
              <a:gd name="connsiteY40" fmla="*/ 2924278 h 6199731"/>
              <a:gd name="connsiteX41" fmla="*/ 109554 w 5426208"/>
              <a:gd name="connsiteY41" fmla="*/ 3518167 h 6199731"/>
              <a:gd name="connsiteX42" fmla="*/ 420638 w 5426208"/>
              <a:gd name="connsiteY42" fmla="*/ 4922761 h 6199731"/>
              <a:gd name="connsiteX43" fmla="*/ 967661 w 5426208"/>
              <a:gd name="connsiteY43" fmla="*/ 5506212 h 6199731"/>
              <a:gd name="connsiteX44" fmla="*/ 1523574 w 5426208"/>
              <a:gd name="connsiteY44" fmla="*/ 5761746 h 6199731"/>
              <a:gd name="connsiteX45" fmla="*/ 2471273 w 5426208"/>
              <a:gd name="connsiteY45" fmla="*/ 5841898 h 6199731"/>
              <a:gd name="connsiteX46" fmla="*/ 3384948 w 5426208"/>
              <a:gd name="connsiteY46" fmla="*/ 5645372 h 6199731"/>
              <a:gd name="connsiteX47" fmla="*/ 3500869 w 5426208"/>
              <a:gd name="connsiteY47" fmla="*/ 5718513 h 6199731"/>
              <a:gd name="connsiteX48" fmla="*/ 3506134 w 5426208"/>
              <a:gd name="connsiteY48" fmla="*/ 6199731 h 6199731"/>
              <a:gd name="connsiteX0" fmla="*/ 4469964 w 5426208"/>
              <a:gd name="connsiteY0" fmla="*/ 6068369 h 6200104"/>
              <a:gd name="connsiteX1" fmla="*/ 4282215 w 5426208"/>
              <a:gd name="connsiteY1" fmla="*/ 5520614 h 6200104"/>
              <a:gd name="connsiteX2" fmla="*/ 4330110 w 5426208"/>
              <a:gd name="connsiteY2" fmla="*/ 5252555 h 6200104"/>
              <a:gd name="connsiteX3" fmla="*/ 4631881 w 5426208"/>
              <a:gd name="connsiteY3" fmla="*/ 4847569 h 6200104"/>
              <a:gd name="connsiteX4" fmla="*/ 5058626 w 5426208"/>
              <a:gd name="connsiteY4" fmla="*/ 3801344 h 6200104"/>
              <a:gd name="connsiteX5" fmla="*/ 5416844 w 5426208"/>
              <a:gd name="connsiteY5" fmla="*/ 2736115 h 6200104"/>
              <a:gd name="connsiteX6" fmla="*/ 5253752 w 5426208"/>
              <a:gd name="connsiteY6" fmla="*/ 2748315 h 6200104"/>
              <a:gd name="connsiteX7" fmla="*/ 4553133 w 5426208"/>
              <a:gd name="connsiteY7" fmla="*/ 3267832 h 6200104"/>
              <a:gd name="connsiteX8" fmla="*/ 3980892 w 5426208"/>
              <a:gd name="connsiteY8" fmla="*/ 4210985 h 6200104"/>
              <a:gd name="connsiteX9" fmla="*/ 4002122 w 5426208"/>
              <a:gd name="connsiteY9" fmla="*/ 3520887 h 6200104"/>
              <a:gd name="connsiteX10" fmla="*/ 4261463 w 5426208"/>
              <a:gd name="connsiteY10" fmla="*/ 1983673 h 6200104"/>
              <a:gd name="connsiteX11" fmla="*/ 4416873 w 5426208"/>
              <a:gd name="connsiteY11" fmla="*/ 1384133 h 6200104"/>
              <a:gd name="connsiteX12" fmla="*/ 4596120 w 5426208"/>
              <a:gd name="connsiteY12" fmla="*/ 925679 h 6200104"/>
              <a:gd name="connsiteX13" fmla="*/ 4049958 w 5426208"/>
              <a:gd name="connsiteY13" fmla="*/ 1199546 h 6200104"/>
              <a:gd name="connsiteX14" fmla="*/ 3488008 w 5426208"/>
              <a:gd name="connsiteY14" fmla="*/ 2315967 h 6200104"/>
              <a:gd name="connsiteX15" fmla="*/ 3287203 w 5426208"/>
              <a:gd name="connsiteY15" fmla="*/ 3409640 h 6200104"/>
              <a:gd name="connsiteX16" fmla="*/ 3292845 w 5426208"/>
              <a:gd name="connsiteY16" fmla="*/ 4093575 h 6200104"/>
              <a:gd name="connsiteX17" fmla="*/ 3192806 w 5426208"/>
              <a:gd name="connsiteY17" fmla="*/ 3843181 h 6200104"/>
              <a:gd name="connsiteX18" fmla="*/ 3006290 w 5426208"/>
              <a:gd name="connsiteY18" fmla="*/ 2973449 h 6200104"/>
              <a:gd name="connsiteX19" fmla="*/ 2437902 w 5426208"/>
              <a:gd name="connsiteY19" fmla="*/ 1629218 h 6200104"/>
              <a:gd name="connsiteX20" fmla="*/ 2116465 w 5426208"/>
              <a:gd name="connsiteY20" fmla="*/ 842913 h 6200104"/>
              <a:gd name="connsiteX21" fmla="*/ 1976061 w 5426208"/>
              <a:gd name="connsiteY21" fmla="*/ 238012 h 6200104"/>
              <a:gd name="connsiteX22" fmla="*/ 1853512 w 5426208"/>
              <a:gd name="connsiteY22" fmla="*/ 2342 h 6200104"/>
              <a:gd name="connsiteX23" fmla="*/ 1674403 w 5426208"/>
              <a:gd name="connsiteY23" fmla="*/ 360561 h 6200104"/>
              <a:gd name="connsiteX24" fmla="*/ 1504721 w 5426208"/>
              <a:gd name="connsiteY24" fmla="*/ 1416363 h 6200104"/>
              <a:gd name="connsiteX25" fmla="*/ 1919500 w 5426208"/>
              <a:gd name="connsiteY25" fmla="*/ 2745542 h 6200104"/>
              <a:gd name="connsiteX26" fmla="*/ 2511779 w 5426208"/>
              <a:gd name="connsiteY26" fmla="*/ 3913253 h 6200104"/>
              <a:gd name="connsiteX27" fmla="*/ 2507282 w 5426208"/>
              <a:gd name="connsiteY27" fmla="*/ 4079404 h 6200104"/>
              <a:gd name="connsiteX28" fmla="*/ 1259624 w 5426208"/>
              <a:gd name="connsiteY28" fmla="*/ 2566433 h 6200104"/>
              <a:gd name="connsiteX29" fmla="*/ 760003 w 5426208"/>
              <a:gd name="connsiteY29" fmla="*/ 2019678 h 6200104"/>
              <a:gd name="connsiteX30" fmla="*/ 213248 w 5426208"/>
              <a:gd name="connsiteY30" fmla="*/ 1510631 h 6200104"/>
              <a:gd name="connsiteX31" fmla="*/ 213248 w 5426208"/>
              <a:gd name="connsiteY31" fmla="*/ 1642606 h 6200104"/>
              <a:gd name="connsiteX32" fmla="*/ 694015 w 5426208"/>
              <a:gd name="connsiteY32" fmla="*/ 2981212 h 6200104"/>
              <a:gd name="connsiteX33" fmla="*/ 1253280 w 5426208"/>
              <a:gd name="connsiteY33" fmla="*/ 4011172 h 6200104"/>
              <a:gd name="connsiteX34" fmla="*/ 2015715 w 5426208"/>
              <a:gd name="connsiteY34" fmla="*/ 4652474 h 6200104"/>
              <a:gd name="connsiteX35" fmla="*/ 2631307 w 5426208"/>
              <a:gd name="connsiteY35" fmla="*/ 4974927 h 6200104"/>
              <a:gd name="connsiteX36" fmla="*/ 2175214 w 5426208"/>
              <a:gd name="connsiteY36" fmla="*/ 5005730 h 6200104"/>
              <a:gd name="connsiteX37" fmla="*/ 1502268 w 5426208"/>
              <a:gd name="connsiteY37" fmla="*/ 4791697 h 6200104"/>
              <a:gd name="connsiteX38" fmla="*/ 760003 w 5426208"/>
              <a:gd name="connsiteY38" fmla="*/ 4187843 h 6200104"/>
              <a:gd name="connsiteX39" fmla="*/ 260382 w 5426208"/>
              <a:gd name="connsiteY39" fmla="*/ 3292297 h 6200104"/>
              <a:gd name="connsiteX40" fmla="*/ 5859 w 5426208"/>
              <a:gd name="connsiteY40" fmla="*/ 2924651 h 6200104"/>
              <a:gd name="connsiteX41" fmla="*/ 109554 w 5426208"/>
              <a:gd name="connsiteY41" fmla="*/ 3518540 h 6200104"/>
              <a:gd name="connsiteX42" fmla="*/ 420638 w 5426208"/>
              <a:gd name="connsiteY42" fmla="*/ 4923134 h 6200104"/>
              <a:gd name="connsiteX43" fmla="*/ 967661 w 5426208"/>
              <a:gd name="connsiteY43" fmla="*/ 5506585 h 6200104"/>
              <a:gd name="connsiteX44" fmla="*/ 1523574 w 5426208"/>
              <a:gd name="connsiteY44" fmla="*/ 5762119 h 6200104"/>
              <a:gd name="connsiteX45" fmla="*/ 2471273 w 5426208"/>
              <a:gd name="connsiteY45" fmla="*/ 5842271 h 6200104"/>
              <a:gd name="connsiteX46" fmla="*/ 3384948 w 5426208"/>
              <a:gd name="connsiteY46" fmla="*/ 5645745 h 6200104"/>
              <a:gd name="connsiteX47" fmla="*/ 3500869 w 5426208"/>
              <a:gd name="connsiteY47" fmla="*/ 5718886 h 6200104"/>
              <a:gd name="connsiteX48" fmla="*/ 3506134 w 5426208"/>
              <a:gd name="connsiteY48" fmla="*/ 6200104 h 6200104"/>
              <a:gd name="connsiteX0" fmla="*/ 4469964 w 5426208"/>
              <a:gd name="connsiteY0" fmla="*/ 6083203 h 6214938"/>
              <a:gd name="connsiteX1" fmla="*/ 4282215 w 5426208"/>
              <a:gd name="connsiteY1" fmla="*/ 5535448 h 6214938"/>
              <a:gd name="connsiteX2" fmla="*/ 4330110 w 5426208"/>
              <a:gd name="connsiteY2" fmla="*/ 5267389 h 6214938"/>
              <a:gd name="connsiteX3" fmla="*/ 4631881 w 5426208"/>
              <a:gd name="connsiteY3" fmla="*/ 4862403 h 6214938"/>
              <a:gd name="connsiteX4" fmla="*/ 5058626 w 5426208"/>
              <a:gd name="connsiteY4" fmla="*/ 3816178 h 6214938"/>
              <a:gd name="connsiteX5" fmla="*/ 5416844 w 5426208"/>
              <a:gd name="connsiteY5" fmla="*/ 2750949 h 6214938"/>
              <a:gd name="connsiteX6" fmla="*/ 5253752 w 5426208"/>
              <a:gd name="connsiteY6" fmla="*/ 2763149 h 6214938"/>
              <a:gd name="connsiteX7" fmla="*/ 4553133 w 5426208"/>
              <a:gd name="connsiteY7" fmla="*/ 3282666 h 6214938"/>
              <a:gd name="connsiteX8" fmla="*/ 3980892 w 5426208"/>
              <a:gd name="connsiteY8" fmla="*/ 4225819 h 6214938"/>
              <a:gd name="connsiteX9" fmla="*/ 4002122 w 5426208"/>
              <a:gd name="connsiteY9" fmla="*/ 3535721 h 6214938"/>
              <a:gd name="connsiteX10" fmla="*/ 4261463 w 5426208"/>
              <a:gd name="connsiteY10" fmla="*/ 1998507 h 6214938"/>
              <a:gd name="connsiteX11" fmla="*/ 4416873 w 5426208"/>
              <a:gd name="connsiteY11" fmla="*/ 1398967 h 6214938"/>
              <a:gd name="connsiteX12" fmla="*/ 4596120 w 5426208"/>
              <a:gd name="connsiteY12" fmla="*/ 940513 h 6214938"/>
              <a:gd name="connsiteX13" fmla="*/ 4049958 w 5426208"/>
              <a:gd name="connsiteY13" fmla="*/ 1214380 h 6214938"/>
              <a:gd name="connsiteX14" fmla="*/ 3488008 w 5426208"/>
              <a:gd name="connsiteY14" fmla="*/ 2330801 h 6214938"/>
              <a:gd name="connsiteX15" fmla="*/ 3287203 w 5426208"/>
              <a:gd name="connsiteY15" fmla="*/ 3424474 h 6214938"/>
              <a:gd name="connsiteX16" fmla="*/ 3292845 w 5426208"/>
              <a:gd name="connsiteY16" fmla="*/ 4108409 h 6214938"/>
              <a:gd name="connsiteX17" fmla="*/ 3192806 w 5426208"/>
              <a:gd name="connsiteY17" fmla="*/ 3858015 h 6214938"/>
              <a:gd name="connsiteX18" fmla="*/ 3006290 w 5426208"/>
              <a:gd name="connsiteY18" fmla="*/ 2988283 h 6214938"/>
              <a:gd name="connsiteX19" fmla="*/ 2437902 w 5426208"/>
              <a:gd name="connsiteY19" fmla="*/ 1644052 h 6214938"/>
              <a:gd name="connsiteX20" fmla="*/ 2116465 w 5426208"/>
              <a:gd name="connsiteY20" fmla="*/ 857747 h 6214938"/>
              <a:gd name="connsiteX21" fmla="*/ 1976061 w 5426208"/>
              <a:gd name="connsiteY21" fmla="*/ 252846 h 6214938"/>
              <a:gd name="connsiteX22" fmla="*/ 1853512 w 5426208"/>
              <a:gd name="connsiteY22" fmla="*/ 17176 h 6214938"/>
              <a:gd name="connsiteX23" fmla="*/ 1612673 w 5426208"/>
              <a:gd name="connsiteY23" fmla="*/ 683202 h 6214938"/>
              <a:gd name="connsiteX24" fmla="*/ 1504721 w 5426208"/>
              <a:gd name="connsiteY24" fmla="*/ 1431197 h 6214938"/>
              <a:gd name="connsiteX25" fmla="*/ 1919500 w 5426208"/>
              <a:gd name="connsiteY25" fmla="*/ 2760376 h 6214938"/>
              <a:gd name="connsiteX26" fmla="*/ 2511779 w 5426208"/>
              <a:gd name="connsiteY26" fmla="*/ 3928087 h 6214938"/>
              <a:gd name="connsiteX27" fmla="*/ 2507282 w 5426208"/>
              <a:gd name="connsiteY27" fmla="*/ 4094238 h 6214938"/>
              <a:gd name="connsiteX28" fmla="*/ 1259624 w 5426208"/>
              <a:gd name="connsiteY28" fmla="*/ 2581267 h 6214938"/>
              <a:gd name="connsiteX29" fmla="*/ 760003 w 5426208"/>
              <a:gd name="connsiteY29" fmla="*/ 2034512 h 6214938"/>
              <a:gd name="connsiteX30" fmla="*/ 213248 w 5426208"/>
              <a:gd name="connsiteY30" fmla="*/ 1525465 h 6214938"/>
              <a:gd name="connsiteX31" fmla="*/ 213248 w 5426208"/>
              <a:gd name="connsiteY31" fmla="*/ 1657440 h 6214938"/>
              <a:gd name="connsiteX32" fmla="*/ 694015 w 5426208"/>
              <a:gd name="connsiteY32" fmla="*/ 2996046 h 6214938"/>
              <a:gd name="connsiteX33" fmla="*/ 1253280 w 5426208"/>
              <a:gd name="connsiteY33" fmla="*/ 4026006 h 6214938"/>
              <a:gd name="connsiteX34" fmla="*/ 2015715 w 5426208"/>
              <a:gd name="connsiteY34" fmla="*/ 4667308 h 6214938"/>
              <a:gd name="connsiteX35" fmla="*/ 2631307 w 5426208"/>
              <a:gd name="connsiteY35" fmla="*/ 4989761 h 6214938"/>
              <a:gd name="connsiteX36" fmla="*/ 2175214 w 5426208"/>
              <a:gd name="connsiteY36" fmla="*/ 5020564 h 6214938"/>
              <a:gd name="connsiteX37" fmla="*/ 1502268 w 5426208"/>
              <a:gd name="connsiteY37" fmla="*/ 4806531 h 6214938"/>
              <a:gd name="connsiteX38" fmla="*/ 760003 w 5426208"/>
              <a:gd name="connsiteY38" fmla="*/ 4202677 h 6214938"/>
              <a:gd name="connsiteX39" fmla="*/ 260382 w 5426208"/>
              <a:gd name="connsiteY39" fmla="*/ 3307131 h 6214938"/>
              <a:gd name="connsiteX40" fmla="*/ 5859 w 5426208"/>
              <a:gd name="connsiteY40" fmla="*/ 2939485 h 6214938"/>
              <a:gd name="connsiteX41" fmla="*/ 109554 w 5426208"/>
              <a:gd name="connsiteY41" fmla="*/ 3533374 h 6214938"/>
              <a:gd name="connsiteX42" fmla="*/ 420638 w 5426208"/>
              <a:gd name="connsiteY42" fmla="*/ 4937968 h 6214938"/>
              <a:gd name="connsiteX43" fmla="*/ 967661 w 5426208"/>
              <a:gd name="connsiteY43" fmla="*/ 5521419 h 6214938"/>
              <a:gd name="connsiteX44" fmla="*/ 1523574 w 5426208"/>
              <a:gd name="connsiteY44" fmla="*/ 5776953 h 6214938"/>
              <a:gd name="connsiteX45" fmla="*/ 2471273 w 5426208"/>
              <a:gd name="connsiteY45" fmla="*/ 5857105 h 6214938"/>
              <a:gd name="connsiteX46" fmla="*/ 3384948 w 5426208"/>
              <a:gd name="connsiteY46" fmla="*/ 5660579 h 6214938"/>
              <a:gd name="connsiteX47" fmla="*/ 3500869 w 5426208"/>
              <a:gd name="connsiteY47" fmla="*/ 5733720 h 6214938"/>
              <a:gd name="connsiteX48" fmla="*/ 3506134 w 5426208"/>
              <a:gd name="connsiteY48" fmla="*/ 6214938 h 6214938"/>
              <a:gd name="connsiteX0" fmla="*/ 4469964 w 5426208"/>
              <a:gd name="connsiteY0" fmla="*/ 6068032 h 6199767"/>
              <a:gd name="connsiteX1" fmla="*/ 4282215 w 5426208"/>
              <a:gd name="connsiteY1" fmla="*/ 5520277 h 6199767"/>
              <a:gd name="connsiteX2" fmla="*/ 4330110 w 5426208"/>
              <a:gd name="connsiteY2" fmla="*/ 5252218 h 6199767"/>
              <a:gd name="connsiteX3" fmla="*/ 4631881 w 5426208"/>
              <a:gd name="connsiteY3" fmla="*/ 4847232 h 6199767"/>
              <a:gd name="connsiteX4" fmla="*/ 5058626 w 5426208"/>
              <a:gd name="connsiteY4" fmla="*/ 3801007 h 6199767"/>
              <a:gd name="connsiteX5" fmla="*/ 5416844 w 5426208"/>
              <a:gd name="connsiteY5" fmla="*/ 2735778 h 6199767"/>
              <a:gd name="connsiteX6" fmla="*/ 5253752 w 5426208"/>
              <a:gd name="connsiteY6" fmla="*/ 2747978 h 6199767"/>
              <a:gd name="connsiteX7" fmla="*/ 4553133 w 5426208"/>
              <a:gd name="connsiteY7" fmla="*/ 3267495 h 6199767"/>
              <a:gd name="connsiteX8" fmla="*/ 3980892 w 5426208"/>
              <a:gd name="connsiteY8" fmla="*/ 4210648 h 6199767"/>
              <a:gd name="connsiteX9" fmla="*/ 4002122 w 5426208"/>
              <a:gd name="connsiteY9" fmla="*/ 3520550 h 6199767"/>
              <a:gd name="connsiteX10" fmla="*/ 4261463 w 5426208"/>
              <a:gd name="connsiteY10" fmla="*/ 1983336 h 6199767"/>
              <a:gd name="connsiteX11" fmla="*/ 4416873 w 5426208"/>
              <a:gd name="connsiteY11" fmla="*/ 1383796 h 6199767"/>
              <a:gd name="connsiteX12" fmla="*/ 4596120 w 5426208"/>
              <a:gd name="connsiteY12" fmla="*/ 925342 h 6199767"/>
              <a:gd name="connsiteX13" fmla="*/ 4049958 w 5426208"/>
              <a:gd name="connsiteY13" fmla="*/ 1199209 h 6199767"/>
              <a:gd name="connsiteX14" fmla="*/ 3488008 w 5426208"/>
              <a:gd name="connsiteY14" fmla="*/ 2315630 h 6199767"/>
              <a:gd name="connsiteX15" fmla="*/ 3287203 w 5426208"/>
              <a:gd name="connsiteY15" fmla="*/ 3409303 h 6199767"/>
              <a:gd name="connsiteX16" fmla="*/ 3292845 w 5426208"/>
              <a:gd name="connsiteY16" fmla="*/ 4093238 h 6199767"/>
              <a:gd name="connsiteX17" fmla="*/ 3192806 w 5426208"/>
              <a:gd name="connsiteY17" fmla="*/ 3842844 h 6199767"/>
              <a:gd name="connsiteX18" fmla="*/ 3006290 w 5426208"/>
              <a:gd name="connsiteY18" fmla="*/ 2973112 h 6199767"/>
              <a:gd name="connsiteX19" fmla="*/ 2437902 w 5426208"/>
              <a:gd name="connsiteY19" fmla="*/ 1628881 h 6199767"/>
              <a:gd name="connsiteX20" fmla="*/ 2116465 w 5426208"/>
              <a:gd name="connsiteY20" fmla="*/ 842576 h 6199767"/>
              <a:gd name="connsiteX21" fmla="*/ 1945144 w 5426208"/>
              <a:gd name="connsiteY21" fmla="*/ 474671 h 6199767"/>
              <a:gd name="connsiteX22" fmla="*/ 1853512 w 5426208"/>
              <a:gd name="connsiteY22" fmla="*/ 2005 h 6199767"/>
              <a:gd name="connsiteX23" fmla="*/ 1612673 w 5426208"/>
              <a:gd name="connsiteY23" fmla="*/ 668031 h 6199767"/>
              <a:gd name="connsiteX24" fmla="*/ 1504721 w 5426208"/>
              <a:gd name="connsiteY24" fmla="*/ 1416026 h 6199767"/>
              <a:gd name="connsiteX25" fmla="*/ 1919500 w 5426208"/>
              <a:gd name="connsiteY25" fmla="*/ 2745205 h 6199767"/>
              <a:gd name="connsiteX26" fmla="*/ 2511779 w 5426208"/>
              <a:gd name="connsiteY26" fmla="*/ 3912916 h 6199767"/>
              <a:gd name="connsiteX27" fmla="*/ 2507282 w 5426208"/>
              <a:gd name="connsiteY27" fmla="*/ 4079067 h 6199767"/>
              <a:gd name="connsiteX28" fmla="*/ 1259624 w 5426208"/>
              <a:gd name="connsiteY28" fmla="*/ 2566096 h 6199767"/>
              <a:gd name="connsiteX29" fmla="*/ 760003 w 5426208"/>
              <a:gd name="connsiteY29" fmla="*/ 2019341 h 6199767"/>
              <a:gd name="connsiteX30" fmla="*/ 213248 w 5426208"/>
              <a:gd name="connsiteY30" fmla="*/ 1510294 h 6199767"/>
              <a:gd name="connsiteX31" fmla="*/ 213248 w 5426208"/>
              <a:gd name="connsiteY31" fmla="*/ 1642269 h 6199767"/>
              <a:gd name="connsiteX32" fmla="*/ 694015 w 5426208"/>
              <a:gd name="connsiteY32" fmla="*/ 2980875 h 6199767"/>
              <a:gd name="connsiteX33" fmla="*/ 1253280 w 5426208"/>
              <a:gd name="connsiteY33" fmla="*/ 4010835 h 6199767"/>
              <a:gd name="connsiteX34" fmla="*/ 2015715 w 5426208"/>
              <a:gd name="connsiteY34" fmla="*/ 4652137 h 6199767"/>
              <a:gd name="connsiteX35" fmla="*/ 2631307 w 5426208"/>
              <a:gd name="connsiteY35" fmla="*/ 4974590 h 6199767"/>
              <a:gd name="connsiteX36" fmla="*/ 2175214 w 5426208"/>
              <a:gd name="connsiteY36" fmla="*/ 5005393 h 6199767"/>
              <a:gd name="connsiteX37" fmla="*/ 1502268 w 5426208"/>
              <a:gd name="connsiteY37" fmla="*/ 4791360 h 6199767"/>
              <a:gd name="connsiteX38" fmla="*/ 760003 w 5426208"/>
              <a:gd name="connsiteY38" fmla="*/ 4187506 h 6199767"/>
              <a:gd name="connsiteX39" fmla="*/ 260382 w 5426208"/>
              <a:gd name="connsiteY39" fmla="*/ 3291960 h 6199767"/>
              <a:gd name="connsiteX40" fmla="*/ 5859 w 5426208"/>
              <a:gd name="connsiteY40" fmla="*/ 2924314 h 6199767"/>
              <a:gd name="connsiteX41" fmla="*/ 109554 w 5426208"/>
              <a:gd name="connsiteY41" fmla="*/ 3518203 h 6199767"/>
              <a:gd name="connsiteX42" fmla="*/ 420638 w 5426208"/>
              <a:gd name="connsiteY42" fmla="*/ 4922797 h 6199767"/>
              <a:gd name="connsiteX43" fmla="*/ 967661 w 5426208"/>
              <a:gd name="connsiteY43" fmla="*/ 5506248 h 6199767"/>
              <a:gd name="connsiteX44" fmla="*/ 1523574 w 5426208"/>
              <a:gd name="connsiteY44" fmla="*/ 5761782 h 6199767"/>
              <a:gd name="connsiteX45" fmla="*/ 2471273 w 5426208"/>
              <a:gd name="connsiteY45" fmla="*/ 5841934 h 6199767"/>
              <a:gd name="connsiteX46" fmla="*/ 3384948 w 5426208"/>
              <a:gd name="connsiteY46" fmla="*/ 5645408 h 6199767"/>
              <a:gd name="connsiteX47" fmla="*/ 3500869 w 5426208"/>
              <a:gd name="connsiteY47" fmla="*/ 5718549 h 6199767"/>
              <a:gd name="connsiteX48" fmla="*/ 3506134 w 5426208"/>
              <a:gd name="connsiteY48" fmla="*/ 6199767 h 6199767"/>
              <a:gd name="connsiteX0" fmla="*/ 4469964 w 5426208"/>
              <a:gd name="connsiteY0" fmla="*/ 5783028 h 5914763"/>
              <a:gd name="connsiteX1" fmla="*/ 4282215 w 5426208"/>
              <a:gd name="connsiteY1" fmla="*/ 5235273 h 5914763"/>
              <a:gd name="connsiteX2" fmla="*/ 4330110 w 5426208"/>
              <a:gd name="connsiteY2" fmla="*/ 4967214 h 5914763"/>
              <a:gd name="connsiteX3" fmla="*/ 4631881 w 5426208"/>
              <a:gd name="connsiteY3" fmla="*/ 4562228 h 5914763"/>
              <a:gd name="connsiteX4" fmla="*/ 5058626 w 5426208"/>
              <a:gd name="connsiteY4" fmla="*/ 3516003 h 5914763"/>
              <a:gd name="connsiteX5" fmla="*/ 5416844 w 5426208"/>
              <a:gd name="connsiteY5" fmla="*/ 2450774 h 5914763"/>
              <a:gd name="connsiteX6" fmla="*/ 5253752 w 5426208"/>
              <a:gd name="connsiteY6" fmla="*/ 2462974 h 5914763"/>
              <a:gd name="connsiteX7" fmla="*/ 4553133 w 5426208"/>
              <a:gd name="connsiteY7" fmla="*/ 2982491 h 5914763"/>
              <a:gd name="connsiteX8" fmla="*/ 3980892 w 5426208"/>
              <a:gd name="connsiteY8" fmla="*/ 3925644 h 5914763"/>
              <a:gd name="connsiteX9" fmla="*/ 4002122 w 5426208"/>
              <a:gd name="connsiteY9" fmla="*/ 3235546 h 5914763"/>
              <a:gd name="connsiteX10" fmla="*/ 4261463 w 5426208"/>
              <a:gd name="connsiteY10" fmla="*/ 1698332 h 5914763"/>
              <a:gd name="connsiteX11" fmla="*/ 4416873 w 5426208"/>
              <a:gd name="connsiteY11" fmla="*/ 1098792 h 5914763"/>
              <a:gd name="connsiteX12" fmla="*/ 4596120 w 5426208"/>
              <a:gd name="connsiteY12" fmla="*/ 640338 h 5914763"/>
              <a:gd name="connsiteX13" fmla="*/ 4049958 w 5426208"/>
              <a:gd name="connsiteY13" fmla="*/ 914205 h 5914763"/>
              <a:gd name="connsiteX14" fmla="*/ 3488008 w 5426208"/>
              <a:gd name="connsiteY14" fmla="*/ 2030626 h 5914763"/>
              <a:gd name="connsiteX15" fmla="*/ 3287203 w 5426208"/>
              <a:gd name="connsiteY15" fmla="*/ 3124299 h 5914763"/>
              <a:gd name="connsiteX16" fmla="*/ 3292845 w 5426208"/>
              <a:gd name="connsiteY16" fmla="*/ 3808234 h 5914763"/>
              <a:gd name="connsiteX17" fmla="*/ 3192806 w 5426208"/>
              <a:gd name="connsiteY17" fmla="*/ 3557840 h 5914763"/>
              <a:gd name="connsiteX18" fmla="*/ 3006290 w 5426208"/>
              <a:gd name="connsiteY18" fmla="*/ 2688108 h 5914763"/>
              <a:gd name="connsiteX19" fmla="*/ 2437902 w 5426208"/>
              <a:gd name="connsiteY19" fmla="*/ 1343877 h 5914763"/>
              <a:gd name="connsiteX20" fmla="*/ 2116465 w 5426208"/>
              <a:gd name="connsiteY20" fmla="*/ 557572 h 5914763"/>
              <a:gd name="connsiteX21" fmla="*/ 1945144 w 5426208"/>
              <a:gd name="connsiteY21" fmla="*/ 189667 h 5914763"/>
              <a:gd name="connsiteX22" fmla="*/ 1791527 w 5426208"/>
              <a:gd name="connsiteY22" fmla="*/ 5193 h 5914763"/>
              <a:gd name="connsiteX23" fmla="*/ 1612673 w 5426208"/>
              <a:gd name="connsiteY23" fmla="*/ 383027 h 5914763"/>
              <a:gd name="connsiteX24" fmla="*/ 1504721 w 5426208"/>
              <a:gd name="connsiteY24" fmla="*/ 1131022 h 5914763"/>
              <a:gd name="connsiteX25" fmla="*/ 1919500 w 5426208"/>
              <a:gd name="connsiteY25" fmla="*/ 2460201 h 5914763"/>
              <a:gd name="connsiteX26" fmla="*/ 2511779 w 5426208"/>
              <a:gd name="connsiteY26" fmla="*/ 3627912 h 5914763"/>
              <a:gd name="connsiteX27" fmla="*/ 2507282 w 5426208"/>
              <a:gd name="connsiteY27" fmla="*/ 3794063 h 5914763"/>
              <a:gd name="connsiteX28" fmla="*/ 1259624 w 5426208"/>
              <a:gd name="connsiteY28" fmla="*/ 2281092 h 5914763"/>
              <a:gd name="connsiteX29" fmla="*/ 760003 w 5426208"/>
              <a:gd name="connsiteY29" fmla="*/ 1734337 h 5914763"/>
              <a:gd name="connsiteX30" fmla="*/ 213248 w 5426208"/>
              <a:gd name="connsiteY30" fmla="*/ 1225290 h 5914763"/>
              <a:gd name="connsiteX31" fmla="*/ 213248 w 5426208"/>
              <a:gd name="connsiteY31" fmla="*/ 1357265 h 5914763"/>
              <a:gd name="connsiteX32" fmla="*/ 694015 w 5426208"/>
              <a:gd name="connsiteY32" fmla="*/ 2695871 h 5914763"/>
              <a:gd name="connsiteX33" fmla="*/ 1253280 w 5426208"/>
              <a:gd name="connsiteY33" fmla="*/ 3725831 h 5914763"/>
              <a:gd name="connsiteX34" fmla="*/ 2015715 w 5426208"/>
              <a:gd name="connsiteY34" fmla="*/ 4367133 h 5914763"/>
              <a:gd name="connsiteX35" fmla="*/ 2631307 w 5426208"/>
              <a:gd name="connsiteY35" fmla="*/ 4689586 h 5914763"/>
              <a:gd name="connsiteX36" fmla="*/ 2175214 w 5426208"/>
              <a:gd name="connsiteY36" fmla="*/ 4720389 h 5914763"/>
              <a:gd name="connsiteX37" fmla="*/ 1502268 w 5426208"/>
              <a:gd name="connsiteY37" fmla="*/ 4506356 h 5914763"/>
              <a:gd name="connsiteX38" fmla="*/ 760003 w 5426208"/>
              <a:gd name="connsiteY38" fmla="*/ 3902502 h 5914763"/>
              <a:gd name="connsiteX39" fmla="*/ 260382 w 5426208"/>
              <a:gd name="connsiteY39" fmla="*/ 3006956 h 5914763"/>
              <a:gd name="connsiteX40" fmla="*/ 5859 w 5426208"/>
              <a:gd name="connsiteY40" fmla="*/ 2639310 h 5914763"/>
              <a:gd name="connsiteX41" fmla="*/ 109554 w 5426208"/>
              <a:gd name="connsiteY41" fmla="*/ 3233199 h 5914763"/>
              <a:gd name="connsiteX42" fmla="*/ 420638 w 5426208"/>
              <a:gd name="connsiteY42" fmla="*/ 4637793 h 5914763"/>
              <a:gd name="connsiteX43" fmla="*/ 967661 w 5426208"/>
              <a:gd name="connsiteY43" fmla="*/ 5221244 h 5914763"/>
              <a:gd name="connsiteX44" fmla="*/ 1523574 w 5426208"/>
              <a:gd name="connsiteY44" fmla="*/ 5476778 h 5914763"/>
              <a:gd name="connsiteX45" fmla="*/ 2471273 w 5426208"/>
              <a:gd name="connsiteY45" fmla="*/ 5556930 h 5914763"/>
              <a:gd name="connsiteX46" fmla="*/ 3384948 w 5426208"/>
              <a:gd name="connsiteY46" fmla="*/ 5360404 h 5914763"/>
              <a:gd name="connsiteX47" fmla="*/ 3500869 w 5426208"/>
              <a:gd name="connsiteY47" fmla="*/ 5433545 h 5914763"/>
              <a:gd name="connsiteX48" fmla="*/ 3506134 w 5426208"/>
              <a:gd name="connsiteY48" fmla="*/ 5914763 h 5914763"/>
              <a:gd name="connsiteX0" fmla="*/ 4469964 w 5426208"/>
              <a:gd name="connsiteY0" fmla="*/ 5781273 h 5913008"/>
              <a:gd name="connsiteX1" fmla="*/ 4282215 w 5426208"/>
              <a:gd name="connsiteY1" fmla="*/ 5233518 h 5913008"/>
              <a:gd name="connsiteX2" fmla="*/ 4330110 w 5426208"/>
              <a:gd name="connsiteY2" fmla="*/ 4965459 h 5913008"/>
              <a:gd name="connsiteX3" fmla="*/ 4631881 w 5426208"/>
              <a:gd name="connsiteY3" fmla="*/ 4560473 h 5913008"/>
              <a:gd name="connsiteX4" fmla="*/ 5058626 w 5426208"/>
              <a:gd name="connsiteY4" fmla="*/ 3514248 h 5913008"/>
              <a:gd name="connsiteX5" fmla="*/ 5416844 w 5426208"/>
              <a:gd name="connsiteY5" fmla="*/ 2449019 h 5913008"/>
              <a:gd name="connsiteX6" fmla="*/ 5253752 w 5426208"/>
              <a:gd name="connsiteY6" fmla="*/ 2461219 h 5913008"/>
              <a:gd name="connsiteX7" fmla="*/ 4553133 w 5426208"/>
              <a:gd name="connsiteY7" fmla="*/ 2980736 h 5913008"/>
              <a:gd name="connsiteX8" fmla="*/ 3980892 w 5426208"/>
              <a:gd name="connsiteY8" fmla="*/ 3923889 h 5913008"/>
              <a:gd name="connsiteX9" fmla="*/ 4002122 w 5426208"/>
              <a:gd name="connsiteY9" fmla="*/ 3233791 h 5913008"/>
              <a:gd name="connsiteX10" fmla="*/ 4261463 w 5426208"/>
              <a:gd name="connsiteY10" fmla="*/ 1696577 h 5913008"/>
              <a:gd name="connsiteX11" fmla="*/ 4416873 w 5426208"/>
              <a:gd name="connsiteY11" fmla="*/ 1097037 h 5913008"/>
              <a:gd name="connsiteX12" fmla="*/ 4596120 w 5426208"/>
              <a:gd name="connsiteY12" fmla="*/ 638583 h 5913008"/>
              <a:gd name="connsiteX13" fmla="*/ 4049958 w 5426208"/>
              <a:gd name="connsiteY13" fmla="*/ 912450 h 5913008"/>
              <a:gd name="connsiteX14" fmla="*/ 3488008 w 5426208"/>
              <a:gd name="connsiteY14" fmla="*/ 2028871 h 5913008"/>
              <a:gd name="connsiteX15" fmla="*/ 3287203 w 5426208"/>
              <a:gd name="connsiteY15" fmla="*/ 3122544 h 5913008"/>
              <a:gd name="connsiteX16" fmla="*/ 3292845 w 5426208"/>
              <a:gd name="connsiteY16" fmla="*/ 3806479 h 5913008"/>
              <a:gd name="connsiteX17" fmla="*/ 3192806 w 5426208"/>
              <a:gd name="connsiteY17" fmla="*/ 3556085 h 5913008"/>
              <a:gd name="connsiteX18" fmla="*/ 3006290 w 5426208"/>
              <a:gd name="connsiteY18" fmla="*/ 2686353 h 5913008"/>
              <a:gd name="connsiteX19" fmla="*/ 2437902 w 5426208"/>
              <a:gd name="connsiteY19" fmla="*/ 1342122 h 5913008"/>
              <a:gd name="connsiteX20" fmla="*/ 2116465 w 5426208"/>
              <a:gd name="connsiteY20" fmla="*/ 555817 h 5913008"/>
              <a:gd name="connsiteX21" fmla="*/ 1934158 w 5426208"/>
              <a:gd name="connsiteY21" fmla="*/ 214606 h 5913008"/>
              <a:gd name="connsiteX22" fmla="*/ 1791527 w 5426208"/>
              <a:gd name="connsiteY22" fmla="*/ 3438 h 5913008"/>
              <a:gd name="connsiteX23" fmla="*/ 1612673 w 5426208"/>
              <a:gd name="connsiteY23" fmla="*/ 381272 h 5913008"/>
              <a:gd name="connsiteX24" fmla="*/ 1504721 w 5426208"/>
              <a:gd name="connsiteY24" fmla="*/ 1129267 h 5913008"/>
              <a:gd name="connsiteX25" fmla="*/ 1919500 w 5426208"/>
              <a:gd name="connsiteY25" fmla="*/ 2458446 h 5913008"/>
              <a:gd name="connsiteX26" fmla="*/ 2511779 w 5426208"/>
              <a:gd name="connsiteY26" fmla="*/ 3626157 h 5913008"/>
              <a:gd name="connsiteX27" fmla="*/ 2507282 w 5426208"/>
              <a:gd name="connsiteY27" fmla="*/ 3792308 h 5913008"/>
              <a:gd name="connsiteX28" fmla="*/ 1259624 w 5426208"/>
              <a:gd name="connsiteY28" fmla="*/ 2279337 h 5913008"/>
              <a:gd name="connsiteX29" fmla="*/ 760003 w 5426208"/>
              <a:gd name="connsiteY29" fmla="*/ 1732582 h 5913008"/>
              <a:gd name="connsiteX30" fmla="*/ 213248 w 5426208"/>
              <a:gd name="connsiteY30" fmla="*/ 1223535 h 5913008"/>
              <a:gd name="connsiteX31" fmla="*/ 213248 w 5426208"/>
              <a:gd name="connsiteY31" fmla="*/ 1355510 h 5913008"/>
              <a:gd name="connsiteX32" fmla="*/ 694015 w 5426208"/>
              <a:gd name="connsiteY32" fmla="*/ 2694116 h 5913008"/>
              <a:gd name="connsiteX33" fmla="*/ 1253280 w 5426208"/>
              <a:gd name="connsiteY33" fmla="*/ 3724076 h 5913008"/>
              <a:gd name="connsiteX34" fmla="*/ 2015715 w 5426208"/>
              <a:gd name="connsiteY34" fmla="*/ 4365378 h 5913008"/>
              <a:gd name="connsiteX35" fmla="*/ 2631307 w 5426208"/>
              <a:gd name="connsiteY35" fmla="*/ 4687831 h 5913008"/>
              <a:gd name="connsiteX36" fmla="*/ 2175214 w 5426208"/>
              <a:gd name="connsiteY36" fmla="*/ 4718634 h 5913008"/>
              <a:gd name="connsiteX37" fmla="*/ 1502268 w 5426208"/>
              <a:gd name="connsiteY37" fmla="*/ 4504601 h 5913008"/>
              <a:gd name="connsiteX38" fmla="*/ 760003 w 5426208"/>
              <a:gd name="connsiteY38" fmla="*/ 3900747 h 5913008"/>
              <a:gd name="connsiteX39" fmla="*/ 260382 w 5426208"/>
              <a:gd name="connsiteY39" fmla="*/ 3005201 h 5913008"/>
              <a:gd name="connsiteX40" fmla="*/ 5859 w 5426208"/>
              <a:gd name="connsiteY40" fmla="*/ 2637555 h 5913008"/>
              <a:gd name="connsiteX41" fmla="*/ 109554 w 5426208"/>
              <a:gd name="connsiteY41" fmla="*/ 3231444 h 5913008"/>
              <a:gd name="connsiteX42" fmla="*/ 420638 w 5426208"/>
              <a:gd name="connsiteY42" fmla="*/ 4636038 h 5913008"/>
              <a:gd name="connsiteX43" fmla="*/ 967661 w 5426208"/>
              <a:gd name="connsiteY43" fmla="*/ 5219489 h 5913008"/>
              <a:gd name="connsiteX44" fmla="*/ 1523574 w 5426208"/>
              <a:gd name="connsiteY44" fmla="*/ 5475023 h 5913008"/>
              <a:gd name="connsiteX45" fmla="*/ 2471273 w 5426208"/>
              <a:gd name="connsiteY45" fmla="*/ 5555175 h 5913008"/>
              <a:gd name="connsiteX46" fmla="*/ 3384948 w 5426208"/>
              <a:gd name="connsiteY46" fmla="*/ 5358649 h 5913008"/>
              <a:gd name="connsiteX47" fmla="*/ 3500869 w 5426208"/>
              <a:gd name="connsiteY47" fmla="*/ 5431790 h 5913008"/>
              <a:gd name="connsiteX48" fmla="*/ 3506134 w 5426208"/>
              <a:gd name="connsiteY48" fmla="*/ 5913008 h 5913008"/>
              <a:gd name="connsiteX0" fmla="*/ 4469964 w 5426208"/>
              <a:gd name="connsiteY0" fmla="*/ 5823370 h 5955105"/>
              <a:gd name="connsiteX1" fmla="*/ 4282215 w 5426208"/>
              <a:gd name="connsiteY1" fmla="*/ 5275615 h 5955105"/>
              <a:gd name="connsiteX2" fmla="*/ 4330110 w 5426208"/>
              <a:gd name="connsiteY2" fmla="*/ 5007556 h 5955105"/>
              <a:gd name="connsiteX3" fmla="*/ 4631881 w 5426208"/>
              <a:gd name="connsiteY3" fmla="*/ 4602570 h 5955105"/>
              <a:gd name="connsiteX4" fmla="*/ 5058626 w 5426208"/>
              <a:gd name="connsiteY4" fmla="*/ 3556345 h 5955105"/>
              <a:gd name="connsiteX5" fmla="*/ 5416844 w 5426208"/>
              <a:gd name="connsiteY5" fmla="*/ 2491116 h 5955105"/>
              <a:gd name="connsiteX6" fmla="*/ 5253752 w 5426208"/>
              <a:gd name="connsiteY6" fmla="*/ 2503316 h 5955105"/>
              <a:gd name="connsiteX7" fmla="*/ 4553133 w 5426208"/>
              <a:gd name="connsiteY7" fmla="*/ 3022833 h 5955105"/>
              <a:gd name="connsiteX8" fmla="*/ 3980892 w 5426208"/>
              <a:gd name="connsiteY8" fmla="*/ 3965986 h 5955105"/>
              <a:gd name="connsiteX9" fmla="*/ 4002122 w 5426208"/>
              <a:gd name="connsiteY9" fmla="*/ 3275888 h 5955105"/>
              <a:gd name="connsiteX10" fmla="*/ 4261463 w 5426208"/>
              <a:gd name="connsiteY10" fmla="*/ 1738674 h 5955105"/>
              <a:gd name="connsiteX11" fmla="*/ 4416873 w 5426208"/>
              <a:gd name="connsiteY11" fmla="*/ 1139134 h 5955105"/>
              <a:gd name="connsiteX12" fmla="*/ 4596120 w 5426208"/>
              <a:gd name="connsiteY12" fmla="*/ 680680 h 5955105"/>
              <a:gd name="connsiteX13" fmla="*/ 4049958 w 5426208"/>
              <a:gd name="connsiteY13" fmla="*/ 954547 h 5955105"/>
              <a:gd name="connsiteX14" fmla="*/ 3488008 w 5426208"/>
              <a:gd name="connsiteY14" fmla="*/ 2070968 h 5955105"/>
              <a:gd name="connsiteX15" fmla="*/ 3287203 w 5426208"/>
              <a:gd name="connsiteY15" fmla="*/ 3164641 h 5955105"/>
              <a:gd name="connsiteX16" fmla="*/ 3292845 w 5426208"/>
              <a:gd name="connsiteY16" fmla="*/ 3848576 h 5955105"/>
              <a:gd name="connsiteX17" fmla="*/ 3192806 w 5426208"/>
              <a:gd name="connsiteY17" fmla="*/ 3598182 h 5955105"/>
              <a:gd name="connsiteX18" fmla="*/ 3006290 w 5426208"/>
              <a:gd name="connsiteY18" fmla="*/ 2728450 h 5955105"/>
              <a:gd name="connsiteX19" fmla="*/ 2437902 w 5426208"/>
              <a:gd name="connsiteY19" fmla="*/ 1384219 h 5955105"/>
              <a:gd name="connsiteX20" fmla="*/ 2116465 w 5426208"/>
              <a:gd name="connsiteY20" fmla="*/ 597914 h 5955105"/>
              <a:gd name="connsiteX21" fmla="*/ 1934158 w 5426208"/>
              <a:gd name="connsiteY21" fmla="*/ 256703 h 5955105"/>
              <a:gd name="connsiteX22" fmla="*/ 1791527 w 5426208"/>
              <a:gd name="connsiteY22" fmla="*/ 45535 h 5955105"/>
              <a:gd name="connsiteX23" fmla="*/ 1504721 w 5426208"/>
              <a:gd name="connsiteY23" fmla="*/ 1171364 h 5955105"/>
              <a:gd name="connsiteX24" fmla="*/ 1919500 w 5426208"/>
              <a:gd name="connsiteY24" fmla="*/ 2500543 h 5955105"/>
              <a:gd name="connsiteX25" fmla="*/ 2511779 w 5426208"/>
              <a:gd name="connsiteY25" fmla="*/ 3668254 h 5955105"/>
              <a:gd name="connsiteX26" fmla="*/ 2507282 w 5426208"/>
              <a:gd name="connsiteY26" fmla="*/ 3834405 h 5955105"/>
              <a:gd name="connsiteX27" fmla="*/ 1259624 w 5426208"/>
              <a:gd name="connsiteY27" fmla="*/ 2321434 h 5955105"/>
              <a:gd name="connsiteX28" fmla="*/ 760003 w 5426208"/>
              <a:gd name="connsiteY28" fmla="*/ 1774679 h 5955105"/>
              <a:gd name="connsiteX29" fmla="*/ 213248 w 5426208"/>
              <a:gd name="connsiteY29" fmla="*/ 1265632 h 5955105"/>
              <a:gd name="connsiteX30" fmla="*/ 213248 w 5426208"/>
              <a:gd name="connsiteY30" fmla="*/ 1397607 h 5955105"/>
              <a:gd name="connsiteX31" fmla="*/ 694015 w 5426208"/>
              <a:gd name="connsiteY31" fmla="*/ 2736213 h 5955105"/>
              <a:gd name="connsiteX32" fmla="*/ 1253280 w 5426208"/>
              <a:gd name="connsiteY32" fmla="*/ 3766173 h 5955105"/>
              <a:gd name="connsiteX33" fmla="*/ 2015715 w 5426208"/>
              <a:gd name="connsiteY33" fmla="*/ 4407475 h 5955105"/>
              <a:gd name="connsiteX34" fmla="*/ 2631307 w 5426208"/>
              <a:gd name="connsiteY34" fmla="*/ 4729928 h 5955105"/>
              <a:gd name="connsiteX35" fmla="*/ 2175214 w 5426208"/>
              <a:gd name="connsiteY35" fmla="*/ 4760731 h 5955105"/>
              <a:gd name="connsiteX36" fmla="*/ 1502268 w 5426208"/>
              <a:gd name="connsiteY36" fmla="*/ 4546698 h 5955105"/>
              <a:gd name="connsiteX37" fmla="*/ 760003 w 5426208"/>
              <a:gd name="connsiteY37" fmla="*/ 3942844 h 5955105"/>
              <a:gd name="connsiteX38" fmla="*/ 260382 w 5426208"/>
              <a:gd name="connsiteY38" fmla="*/ 3047298 h 5955105"/>
              <a:gd name="connsiteX39" fmla="*/ 5859 w 5426208"/>
              <a:gd name="connsiteY39" fmla="*/ 2679652 h 5955105"/>
              <a:gd name="connsiteX40" fmla="*/ 109554 w 5426208"/>
              <a:gd name="connsiteY40" fmla="*/ 3273541 h 5955105"/>
              <a:gd name="connsiteX41" fmla="*/ 420638 w 5426208"/>
              <a:gd name="connsiteY41" fmla="*/ 4678135 h 5955105"/>
              <a:gd name="connsiteX42" fmla="*/ 967661 w 5426208"/>
              <a:gd name="connsiteY42" fmla="*/ 5261586 h 5955105"/>
              <a:gd name="connsiteX43" fmla="*/ 1523574 w 5426208"/>
              <a:gd name="connsiteY43" fmla="*/ 5517120 h 5955105"/>
              <a:gd name="connsiteX44" fmla="*/ 2471273 w 5426208"/>
              <a:gd name="connsiteY44" fmla="*/ 5597272 h 5955105"/>
              <a:gd name="connsiteX45" fmla="*/ 3384948 w 5426208"/>
              <a:gd name="connsiteY45" fmla="*/ 5400746 h 5955105"/>
              <a:gd name="connsiteX46" fmla="*/ 3500869 w 5426208"/>
              <a:gd name="connsiteY46" fmla="*/ 5473887 h 5955105"/>
              <a:gd name="connsiteX47" fmla="*/ 3506134 w 5426208"/>
              <a:gd name="connsiteY47" fmla="*/ 5955105 h 5955105"/>
              <a:gd name="connsiteX0" fmla="*/ 4469964 w 5426208"/>
              <a:gd name="connsiteY0" fmla="*/ 5830286 h 5962021"/>
              <a:gd name="connsiteX1" fmla="*/ 4282215 w 5426208"/>
              <a:gd name="connsiteY1" fmla="*/ 5282531 h 5962021"/>
              <a:gd name="connsiteX2" fmla="*/ 4330110 w 5426208"/>
              <a:gd name="connsiteY2" fmla="*/ 5014472 h 5962021"/>
              <a:gd name="connsiteX3" fmla="*/ 4631881 w 5426208"/>
              <a:gd name="connsiteY3" fmla="*/ 4609486 h 5962021"/>
              <a:gd name="connsiteX4" fmla="*/ 5058626 w 5426208"/>
              <a:gd name="connsiteY4" fmla="*/ 3563261 h 5962021"/>
              <a:gd name="connsiteX5" fmla="*/ 5416844 w 5426208"/>
              <a:gd name="connsiteY5" fmla="*/ 2498032 h 5962021"/>
              <a:gd name="connsiteX6" fmla="*/ 5253752 w 5426208"/>
              <a:gd name="connsiteY6" fmla="*/ 2510232 h 5962021"/>
              <a:gd name="connsiteX7" fmla="*/ 4553133 w 5426208"/>
              <a:gd name="connsiteY7" fmla="*/ 3029749 h 5962021"/>
              <a:gd name="connsiteX8" fmla="*/ 3980892 w 5426208"/>
              <a:gd name="connsiteY8" fmla="*/ 3972902 h 5962021"/>
              <a:gd name="connsiteX9" fmla="*/ 4002122 w 5426208"/>
              <a:gd name="connsiteY9" fmla="*/ 3282804 h 5962021"/>
              <a:gd name="connsiteX10" fmla="*/ 4261463 w 5426208"/>
              <a:gd name="connsiteY10" fmla="*/ 1745590 h 5962021"/>
              <a:gd name="connsiteX11" fmla="*/ 4416873 w 5426208"/>
              <a:gd name="connsiteY11" fmla="*/ 1146050 h 5962021"/>
              <a:gd name="connsiteX12" fmla="*/ 4596120 w 5426208"/>
              <a:gd name="connsiteY12" fmla="*/ 687596 h 5962021"/>
              <a:gd name="connsiteX13" fmla="*/ 4049958 w 5426208"/>
              <a:gd name="connsiteY13" fmla="*/ 961463 h 5962021"/>
              <a:gd name="connsiteX14" fmla="*/ 3488008 w 5426208"/>
              <a:gd name="connsiteY14" fmla="*/ 2077884 h 5962021"/>
              <a:gd name="connsiteX15" fmla="*/ 3287203 w 5426208"/>
              <a:gd name="connsiteY15" fmla="*/ 3171557 h 5962021"/>
              <a:gd name="connsiteX16" fmla="*/ 3292845 w 5426208"/>
              <a:gd name="connsiteY16" fmla="*/ 3855492 h 5962021"/>
              <a:gd name="connsiteX17" fmla="*/ 3192806 w 5426208"/>
              <a:gd name="connsiteY17" fmla="*/ 3605098 h 5962021"/>
              <a:gd name="connsiteX18" fmla="*/ 3006290 w 5426208"/>
              <a:gd name="connsiteY18" fmla="*/ 2735366 h 5962021"/>
              <a:gd name="connsiteX19" fmla="*/ 2437902 w 5426208"/>
              <a:gd name="connsiteY19" fmla="*/ 1391135 h 5962021"/>
              <a:gd name="connsiteX20" fmla="*/ 2116465 w 5426208"/>
              <a:gd name="connsiteY20" fmla="*/ 604830 h 5962021"/>
              <a:gd name="connsiteX21" fmla="*/ 1934158 w 5426208"/>
              <a:gd name="connsiteY21" fmla="*/ 263619 h 5962021"/>
              <a:gd name="connsiteX22" fmla="*/ 1759700 w 5426208"/>
              <a:gd name="connsiteY22" fmla="*/ 44801 h 5962021"/>
              <a:gd name="connsiteX23" fmla="*/ 1504721 w 5426208"/>
              <a:gd name="connsiteY23" fmla="*/ 1178280 h 5962021"/>
              <a:gd name="connsiteX24" fmla="*/ 1919500 w 5426208"/>
              <a:gd name="connsiteY24" fmla="*/ 2507459 h 5962021"/>
              <a:gd name="connsiteX25" fmla="*/ 2511779 w 5426208"/>
              <a:gd name="connsiteY25" fmla="*/ 3675170 h 5962021"/>
              <a:gd name="connsiteX26" fmla="*/ 2507282 w 5426208"/>
              <a:gd name="connsiteY26" fmla="*/ 3841321 h 5962021"/>
              <a:gd name="connsiteX27" fmla="*/ 1259624 w 5426208"/>
              <a:gd name="connsiteY27" fmla="*/ 2328350 h 5962021"/>
              <a:gd name="connsiteX28" fmla="*/ 760003 w 5426208"/>
              <a:gd name="connsiteY28" fmla="*/ 1781595 h 5962021"/>
              <a:gd name="connsiteX29" fmla="*/ 213248 w 5426208"/>
              <a:gd name="connsiteY29" fmla="*/ 1272548 h 5962021"/>
              <a:gd name="connsiteX30" fmla="*/ 213248 w 5426208"/>
              <a:gd name="connsiteY30" fmla="*/ 1404523 h 5962021"/>
              <a:gd name="connsiteX31" fmla="*/ 694015 w 5426208"/>
              <a:gd name="connsiteY31" fmla="*/ 2743129 h 5962021"/>
              <a:gd name="connsiteX32" fmla="*/ 1253280 w 5426208"/>
              <a:gd name="connsiteY32" fmla="*/ 3773089 h 5962021"/>
              <a:gd name="connsiteX33" fmla="*/ 2015715 w 5426208"/>
              <a:gd name="connsiteY33" fmla="*/ 4414391 h 5962021"/>
              <a:gd name="connsiteX34" fmla="*/ 2631307 w 5426208"/>
              <a:gd name="connsiteY34" fmla="*/ 4736844 h 5962021"/>
              <a:gd name="connsiteX35" fmla="*/ 2175214 w 5426208"/>
              <a:gd name="connsiteY35" fmla="*/ 4767647 h 5962021"/>
              <a:gd name="connsiteX36" fmla="*/ 1502268 w 5426208"/>
              <a:gd name="connsiteY36" fmla="*/ 4553614 h 5962021"/>
              <a:gd name="connsiteX37" fmla="*/ 760003 w 5426208"/>
              <a:gd name="connsiteY37" fmla="*/ 3949760 h 5962021"/>
              <a:gd name="connsiteX38" fmla="*/ 260382 w 5426208"/>
              <a:gd name="connsiteY38" fmla="*/ 3054214 h 5962021"/>
              <a:gd name="connsiteX39" fmla="*/ 5859 w 5426208"/>
              <a:gd name="connsiteY39" fmla="*/ 2686568 h 5962021"/>
              <a:gd name="connsiteX40" fmla="*/ 109554 w 5426208"/>
              <a:gd name="connsiteY40" fmla="*/ 3280457 h 5962021"/>
              <a:gd name="connsiteX41" fmla="*/ 420638 w 5426208"/>
              <a:gd name="connsiteY41" fmla="*/ 4685051 h 5962021"/>
              <a:gd name="connsiteX42" fmla="*/ 967661 w 5426208"/>
              <a:gd name="connsiteY42" fmla="*/ 5268502 h 5962021"/>
              <a:gd name="connsiteX43" fmla="*/ 1523574 w 5426208"/>
              <a:gd name="connsiteY43" fmla="*/ 5524036 h 5962021"/>
              <a:gd name="connsiteX44" fmla="*/ 2471273 w 5426208"/>
              <a:gd name="connsiteY44" fmla="*/ 5604188 h 5962021"/>
              <a:gd name="connsiteX45" fmla="*/ 3384948 w 5426208"/>
              <a:gd name="connsiteY45" fmla="*/ 5407662 h 5962021"/>
              <a:gd name="connsiteX46" fmla="*/ 3500869 w 5426208"/>
              <a:gd name="connsiteY46" fmla="*/ 5480803 h 5962021"/>
              <a:gd name="connsiteX47" fmla="*/ 3506134 w 5426208"/>
              <a:gd name="connsiteY47" fmla="*/ 5962021 h 5962021"/>
              <a:gd name="connsiteX0" fmla="*/ 4469964 w 5426208"/>
              <a:gd name="connsiteY0" fmla="*/ 5848022 h 5979757"/>
              <a:gd name="connsiteX1" fmla="*/ 4282215 w 5426208"/>
              <a:gd name="connsiteY1" fmla="*/ 5300267 h 5979757"/>
              <a:gd name="connsiteX2" fmla="*/ 4330110 w 5426208"/>
              <a:gd name="connsiteY2" fmla="*/ 5032208 h 5979757"/>
              <a:gd name="connsiteX3" fmla="*/ 4631881 w 5426208"/>
              <a:gd name="connsiteY3" fmla="*/ 4627222 h 5979757"/>
              <a:gd name="connsiteX4" fmla="*/ 5058626 w 5426208"/>
              <a:gd name="connsiteY4" fmla="*/ 3580997 h 5979757"/>
              <a:gd name="connsiteX5" fmla="*/ 5416844 w 5426208"/>
              <a:gd name="connsiteY5" fmla="*/ 2515768 h 5979757"/>
              <a:gd name="connsiteX6" fmla="*/ 5253752 w 5426208"/>
              <a:gd name="connsiteY6" fmla="*/ 2527968 h 5979757"/>
              <a:gd name="connsiteX7" fmla="*/ 4553133 w 5426208"/>
              <a:gd name="connsiteY7" fmla="*/ 3047485 h 5979757"/>
              <a:gd name="connsiteX8" fmla="*/ 3980892 w 5426208"/>
              <a:gd name="connsiteY8" fmla="*/ 3990638 h 5979757"/>
              <a:gd name="connsiteX9" fmla="*/ 4002122 w 5426208"/>
              <a:gd name="connsiteY9" fmla="*/ 3300540 h 5979757"/>
              <a:gd name="connsiteX10" fmla="*/ 4261463 w 5426208"/>
              <a:gd name="connsiteY10" fmla="*/ 1763326 h 5979757"/>
              <a:gd name="connsiteX11" fmla="*/ 4416873 w 5426208"/>
              <a:gd name="connsiteY11" fmla="*/ 1163786 h 5979757"/>
              <a:gd name="connsiteX12" fmla="*/ 4596120 w 5426208"/>
              <a:gd name="connsiteY12" fmla="*/ 705332 h 5979757"/>
              <a:gd name="connsiteX13" fmla="*/ 4049958 w 5426208"/>
              <a:gd name="connsiteY13" fmla="*/ 979199 h 5979757"/>
              <a:gd name="connsiteX14" fmla="*/ 3488008 w 5426208"/>
              <a:gd name="connsiteY14" fmla="*/ 2095620 h 5979757"/>
              <a:gd name="connsiteX15" fmla="*/ 3287203 w 5426208"/>
              <a:gd name="connsiteY15" fmla="*/ 3189293 h 5979757"/>
              <a:gd name="connsiteX16" fmla="*/ 3292845 w 5426208"/>
              <a:gd name="connsiteY16" fmla="*/ 3873228 h 5979757"/>
              <a:gd name="connsiteX17" fmla="*/ 3192806 w 5426208"/>
              <a:gd name="connsiteY17" fmla="*/ 3622834 h 5979757"/>
              <a:gd name="connsiteX18" fmla="*/ 3006290 w 5426208"/>
              <a:gd name="connsiteY18" fmla="*/ 2753102 h 5979757"/>
              <a:gd name="connsiteX19" fmla="*/ 2437902 w 5426208"/>
              <a:gd name="connsiteY19" fmla="*/ 1408871 h 5979757"/>
              <a:gd name="connsiteX20" fmla="*/ 1934158 w 5426208"/>
              <a:gd name="connsiteY20" fmla="*/ 281355 h 5979757"/>
              <a:gd name="connsiteX21" fmla="*/ 1759700 w 5426208"/>
              <a:gd name="connsiteY21" fmla="*/ 62537 h 5979757"/>
              <a:gd name="connsiteX22" fmla="*/ 1504721 w 5426208"/>
              <a:gd name="connsiteY22" fmla="*/ 1196016 h 5979757"/>
              <a:gd name="connsiteX23" fmla="*/ 1919500 w 5426208"/>
              <a:gd name="connsiteY23" fmla="*/ 2525195 h 5979757"/>
              <a:gd name="connsiteX24" fmla="*/ 2511779 w 5426208"/>
              <a:gd name="connsiteY24" fmla="*/ 3692906 h 5979757"/>
              <a:gd name="connsiteX25" fmla="*/ 2507282 w 5426208"/>
              <a:gd name="connsiteY25" fmla="*/ 3859057 h 5979757"/>
              <a:gd name="connsiteX26" fmla="*/ 1259624 w 5426208"/>
              <a:gd name="connsiteY26" fmla="*/ 2346086 h 5979757"/>
              <a:gd name="connsiteX27" fmla="*/ 760003 w 5426208"/>
              <a:gd name="connsiteY27" fmla="*/ 1799331 h 5979757"/>
              <a:gd name="connsiteX28" fmla="*/ 213248 w 5426208"/>
              <a:gd name="connsiteY28" fmla="*/ 1290284 h 5979757"/>
              <a:gd name="connsiteX29" fmla="*/ 213248 w 5426208"/>
              <a:gd name="connsiteY29" fmla="*/ 1422259 h 5979757"/>
              <a:gd name="connsiteX30" fmla="*/ 694015 w 5426208"/>
              <a:gd name="connsiteY30" fmla="*/ 2760865 h 5979757"/>
              <a:gd name="connsiteX31" fmla="*/ 1253280 w 5426208"/>
              <a:gd name="connsiteY31" fmla="*/ 3790825 h 5979757"/>
              <a:gd name="connsiteX32" fmla="*/ 2015715 w 5426208"/>
              <a:gd name="connsiteY32" fmla="*/ 4432127 h 5979757"/>
              <a:gd name="connsiteX33" fmla="*/ 2631307 w 5426208"/>
              <a:gd name="connsiteY33" fmla="*/ 4754580 h 5979757"/>
              <a:gd name="connsiteX34" fmla="*/ 2175214 w 5426208"/>
              <a:gd name="connsiteY34" fmla="*/ 4785383 h 5979757"/>
              <a:gd name="connsiteX35" fmla="*/ 1502268 w 5426208"/>
              <a:gd name="connsiteY35" fmla="*/ 4571350 h 5979757"/>
              <a:gd name="connsiteX36" fmla="*/ 760003 w 5426208"/>
              <a:gd name="connsiteY36" fmla="*/ 3967496 h 5979757"/>
              <a:gd name="connsiteX37" fmla="*/ 260382 w 5426208"/>
              <a:gd name="connsiteY37" fmla="*/ 3071950 h 5979757"/>
              <a:gd name="connsiteX38" fmla="*/ 5859 w 5426208"/>
              <a:gd name="connsiteY38" fmla="*/ 2704304 h 5979757"/>
              <a:gd name="connsiteX39" fmla="*/ 109554 w 5426208"/>
              <a:gd name="connsiteY39" fmla="*/ 3298193 h 5979757"/>
              <a:gd name="connsiteX40" fmla="*/ 420638 w 5426208"/>
              <a:gd name="connsiteY40" fmla="*/ 4702787 h 5979757"/>
              <a:gd name="connsiteX41" fmla="*/ 967661 w 5426208"/>
              <a:gd name="connsiteY41" fmla="*/ 5286238 h 5979757"/>
              <a:gd name="connsiteX42" fmla="*/ 1523574 w 5426208"/>
              <a:gd name="connsiteY42" fmla="*/ 5541772 h 5979757"/>
              <a:gd name="connsiteX43" fmla="*/ 2471273 w 5426208"/>
              <a:gd name="connsiteY43" fmla="*/ 5621924 h 5979757"/>
              <a:gd name="connsiteX44" fmla="*/ 3384948 w 5426208"/>
              <a:gd name="connsiteY44" fmla="*/ 5425398 h 5979757"/>
              <a:gd name="connsiteX45" fmla="*/ 3500869 w 5426208"/>
              <a:gd name="connsiteY45" fmla="*/ 5498539 h 5979757"/>
              <a:gd name="connsiteX46" fmla="*/ 3506134 w 5426208"/>
              <a:gd name="connsiteY46" fmla="*/ 5979757 h 5979757"/>
              <a:gd name="connsiteX0" fmla="*/ 4469964 w 5426208"/>
              <a:gd name="connsiteY0" fmla="*/ 5848022 h 5979757"/>
              <a:gd name="connsiteX1" fmla="*/ 4282215 w 5426208"/>
              <a:gd name="connsiteY1" fmla="*/ 5300267 h 5979757"/>
              <a:gd name="connsiteX2" fmla="*/ 4330110 w 5426208"/>
              <a:gd name="connsiteY2" fmla="*/ 5032208 h 5979757"/>
              <a:gd name="connsiteX3" fmla="*/ 4631881 w 5426208"/>
              <a:gd name="connsiteY3" fmla="*/ 4627222 h 5979757"/>
              <a:gd name="connsiteX4" fmla="*/ 5058626 w 5426208"/>
              <a:gd name="connsiteY4" fmla="*/ 3580997 h 5979757"/>
              <a:gd name="connsiteX5" fmla="*/ 5416844 w 5426208"/>
              <a:gd name="connsiteY5" fmla="*/ 2515768 h 5979757"/>
              <a:gd name="connsiteX6" fmla="*/ 5253752 w 5426208"/>
              <a:gd name="connsiteY6" fmla="*/ 2527968 h 5979757"/>
              <a:gd name="connsiteX7" fmla="*/ 4553133 w 5426208"/>
              <a:gd name="connsiteY7" fmla="*/ 3047485 h 5979757"/>
              <a:gd name="connsiteX8" fmla="*/ 3980892 w 5426208"/>
              <a:gd name="connsiteY8" fmla="*/ 3990638 h 5979757"/>
              <a:gd name="connsiteX9" fmla="*/ 4002122 w 5426208"/>
              <a:gd name="connsiteY9" fmla="*/ 3300540 h 5979757"/>
              <a:gd name="connsiteX10" fmla="*/ 4261463 w 5426208"/>
              <a:gd name="connsiteY10" fmla="*/ 1763326 h 5979757"/>
              <a:gd name="connsiteX11" fmla="*/ 4416873 w 5426208"/>
              <a:gd name="connsiteY11" fmla="*/ 1163786 h 5979757"/>
              <a:gd name="connsiteX12" fmla="*/ 4596120 w 5426208"/>
              <a:gd name="connsiteY12" fmla="*/ 705332 h 5979757"/>
              <a:gd name="connsiteX13" fmla="*/ 4049958 w 5426208"/>
              <a:gd name="connsiteY13" fmla="*/ 979199 h 5979757"/>
              <a:gd name="connsiteX14" fmla="*/ 3488008 w 5426208"/>
              <a:gd name="connsiteY14" fmla="*/ 2095620 h 5979757"/>
              <a:gd name="connsiteX15" fmla="*/ 3287203 w 5426208"/>
              <a:gd name="connsiteY15" fmla="*/ 3189293 h 5979757"/>
              <a:gd name="connsiteX16" fmla="*/ 3292845 w 5426208"/>
              <a:gd name="connsiteY16" fmla="*/ 3873228 h 5979757"/>
              <a:gd name="connsiteX17" fmla="*/ 3192806 w 5426208"/>
              <a:gd name="connsiteY17" fmla="*/ 3622834 h 5979757"/>
              <a:gd name="connsiteX18" fmla="*/ 2964295 w 5426208"/>
              <a:gd name="connsiteY18" fmla="*/ 2747898 h 5979757"/>
              <a:gd name="connsiteX19" fmla="*/ 2437902 w 5426208"/>
              <a:gd name="connsiteY19" fmla="*/ 1408871 h 5979757"/>
              <a:gd name="connsiteX20" fmla="*/ 1934158 w 5426208"/>
              <a:gd name="connsiteY20" fmla="*/ 281355 h 5979757"/>
              <a:gd name="connsiteX21" fmla="*/ 1759700 w 5426208"/>
              <a:gd name="connsiteY21" fmla="*/ 62537 h 5979757"/>
              <a:gd name="connsiteX22" fmla="*/ 1504721 w 5426208"/>
              <a:gd name="connsiteY22" fmla="*/ 1196016 h 5979757"/>
              <a:gd name="connsiteX23" fmla="*/ 1919500 w 5426208"/>
              <a:gd name="connsiteY23" fmla="*/ 2525195 h 5979757"/>
              <a:gd name="connsiteX24" fmla="*/ 2511779 w 5426208"/>
              <a:gd name="connsiteY24" fmla="*/ 3692906 h 5979757"/>
              <a:gd name="connsiteX25" fmla="*/ 2507282 w 5426208"/>
              <a:gd name="connsiteY25" fmla="*/ 3859057 h 5979757"/>
              <a:gd name="connsiteX26" fmla="*/ 1259624 w 5426208"/>
              <a:gd name="connsiteY26" fmla="*/ 2346086 h 5979757"/>
              <a:gd name="connsiteX27" fmla="*/ 760003 w 5426208"/>
              <a:gd name="connsiteY27" fmla="*/ 1799331 h 5979757"/>
              <a:gd name="connsiteX28" fmla="*/ 213248 w 5426208"/>
              <a:gd name="connsiteY28" fmla="*/ 1290284 h 5979757"/>
              <a:gd name="connsiteX29" fmla="*/ 213248 w 5426208"/>
              <a:gd name="connsiteY29" fmla="*/ 1422259 h 5979757"/>
              <a:gd name="connsiteX30" fmla="*/ 694015 w 5426208"/>
              <a:gd name="connsiteY30" fmla="*/ 2760865 h 5979757"/>
              <a:gd name="connsiteX31" fmla="*/ 1253280 w 5426208"/>
              <a:gd name="connsiteY31" fmla="*/ 3790825 h 5979757"/>
              <a:gd name="connsiteX32" fmla="*/ 2015715 w 5426208"/>
              <a:gd name="connsiteY32" fmla="*/ 4432127 h 5979757"/>
              <a:gd name="connsiteX33" fmla="*/ 2631307 w 5426208"/>
              <a:gd name="connsiteY33" fmla="*/ 4754580 h 5979757"/>
              <a:gd name="connsiteX34" fmla="*/ 2175214 w 5426208"/>
              <a:gd name="connsiteY34" fmla="*/ 4785383 h 5979757"/>
              <a:gd name="connsiteX35" fmla="*/ 1502268 w 5426208"/>
              <a:gd name="connsiteY35" fmla="*/ 4571350 h 5979757"/>
              <a:gd name="connsiteX36" fmla="*/ 760003 w 5426208"/>
              <a:gd name="connsiteY36" fmla="*/ 3967496 h 5979757"/>
              <a:gd name="connsiteX37" fmla="*/ 260382 w 5426208"/>
              <a:gd name="connsiteY37" fmla="*/ 3071950 h 5979757"/>
              <a:gd name="connsiteX38" fmla="*/ 5859 w 5426208"/>
              <a:gd name="connsiteY38" fmla="*/ 2704304 h 5979757"/>
              <a:gd name="connsiteX39" fmla="*/ 109554 w 5426208"/>
              <a:gd name="connsiteY39" fmla="*/ 3298193 h 5979757"/>
              <a:gd name="connsiteX40" fmla="*/ 420638 w 5426208"/>
              <a:gd name="connsiteY40" fmla="*/ 4702787 h 5979757"/>
              <a:gd name="connsiteX41" fmla="*/ 967661 w 5426208"/>
              <a:gd name="connsiteY41" fmla="*/ 5286238 h 5979757"/>
              <a:gd name="connsiteX42" fmla="*/ 1523574 w 5426208"/>
              <a:gd name="connsiteY42" fmla="*/ 5541772 h 5979757"/>
              <a:gd name="connsiteX43" fmla="*/ 2471273 w 5426208"/>
              <a:gd name="connsiteY43" fmla="*/ 5621924 h 5979757"/>
              <a:gd name="connsiteX44" fmla="*/ 3384948 w 5426208"/>
              <a:gd name="connsiteY44" fmla="*/ 5425398 h 5979757"/>
              <a:gd name="connsiteX45" fmla="*/ 3500869 w 5426208"/>
              <a:gd name="connsiteY45" fmla="*/ 5498539 h 5979757"/>
              <a:gd name="connsiteX46" fmla="*/ 3506134 w 5426208"/>
              <a:gd name="connsiteY46" fmla="*/ 5979757 h 5979757"/>
              <a:gd name="connsiteX0" fmla="*/ 4469964 w 5426208"/>
              <a:gd name="connsiteY0" fmla="*/ 5848022 h 5979757"/>
              <a:gd name="connsiteX1" fmla="*/ 4282215 w 5426208"/>
              <a:gd name="connsiteY1" fmla="*/ 5300267 h 5979757"/>
              <a:gd name="connsiteX2" fmla="*/ 4330110 w 5426208"/>
              <a:gd name="connsiteY2" fmla="*/ 5032208 h 5979757"/>
              <a:gd name="connsiteX3" fmla="*/ 4631881 w 5426208"/>
              <a:gd name="connsiteY3" fmla="*/ 4627222 h 5979757"/>
              <a:gd name="connsiteX4" fmla="*/ 5058626 w 5426208"/>
              <a:gd name="connsiteY4" fmla="*/ 3580997 h 5979757"/>
              <a:gd name="connsiteX5" fmla="*/ 5416844 w 5426208"/>
              <a:gd name="connsiteY5" fmla="*/ 2515768 h 5979757"/>
              <a:gd name="connsiteX6" fmla="*/ 5253752 w 5426208"/>
              <a:gd name="connsiteY6" fmla="*/ 2527968 h 5979757"/>
              <a:gd name="connsiteX7" fmla="*/ 4553133 w 5426208"/>
              <a:gd name="connsiteY7" fmla="*/ 3047485 h 5979757"/>
              <a:gd name="connsiteX8" fmla="*/ 3980892 w 5426208"/>
              <a:gd name="connsiteY8" fmla="*/ 3990638 h 5979757"/>
              <a:gd name="connsiteX9" fmla="*/ 4002122 w 5426208"/>
              <a:gd name="connsiteY9" fmla="*/ 3300540 h 5979757"/>
              <a:gd name="connsiteX10" fmla="*/ 4261463 w 5426208"/>
              <a:gd name="connsiteY10" fmla="*/ 1763326 h 5979757"/>
              <a:gd name="connsiteX11" fmla="*/ 4416873 w 5426208"/>
              <a:gd name="connsiteY11" fmla="*/ 1163786 h 5979757"/>
              <a:gd name="connsiteX12" fmla="*/ 4596120 w 5426208"/>
              <a:gd name="connsiteY12" fmla="*/ 705332 h 5979757"/>
              <a:gd name="connsiteX13" fmla="*/ 4049958 w 5426208"/>
              <a:gd name="connsiteY13" fmla="*/ 979199 h 5979757"/>
              <a:gd name="connsiteX14" fmla="*/ 3488008 w 5426208"/>
              <a:gd name="connsiteY14" fmla="*/ 2095620 h 5979757"/>
              <a:gd name="connsiteX15" fmla="*/ 3287203 w 5426208"/>
              <a:gd name="connsiteY15" fmla="*/ 3189293 h 5979757"/>
              <a:gd name="connsiteX16" fmla="*/ 3292845 w 5426208"/>
              <a:gd name="connsiteY16" fmla="*/ 3873228 h 5979757"/>
              <a:gd name="connsiteX17" fmla="*/ 3192806 w 5426208"/>
              <a:gd name="connsiteY17" fmla="*/ 3622834 h 5979757"/>
              <a:gd name="connsiteX18" fmla="*/ 2932473 w 5426208"/>
              <a:gd name="connsiteY18" fmla="*/ 2740246 h 5979757"/>
              <a:gd name="connsiteX19" fmla="*/ 2437902 w 5426208"/>
              <a:gd name="connsiteY19" fmla="*/ 1408871 h 5979757"/>
              <a:gd name="connsiteX20" fmla="*/ 1934158 w 5426208"/>
              <a:gd name="connsiteY20" fmla="*/ 281355 h 5979757"/>
              <a:gd name="connsiteX21" fmla="*/ 1759700 w 5426208"/>
              <a:gd name="connsiteY21" fmla="*/ 62537 h 5979757"/>
              <a:gd name="connsiteX22" fmla="*/ 1504721 w 5426208"/>
              <a:gd name="connsiteY22" fmla="*/ 1196016 h 5979757"/>
              <a:gd name="connsiteX23" fmla="*/ 1919500 w 5426208"/>
              <a:gd name="connsiteY23" fmla="*/ 2525195 h 5979757"/>
              <a:gd name="connsiteX24" fmla="*/ 2511779 w 5426208"/>
              <a:gd name="connsiteY24" fmla="*/ 3692906 h 5979757"/>
              <a:gd name="connsiteX25" fmla="*/ 2507282 w 5426208"/>
              <a:gd name="connsiteY25" fmla="*/ 3859057 h 5979757"/>
              <a:gd name="connsiteX26" fmla="*/ 1259624 w 5426208"/>
              <a:gd name="connsiteY26" fmla="*/ 2346086 h 5979757"/>
              <a:gd name="connsiteX27" fmla="*/ 760003 w 5426208"/>
              <a:gd name="connsiteY27" fmla="*/ 1799331 h 5979757"/>
              <a:gd name="connsiteX28" fmla="*/ 213248 w 5426208"/>
              <a:gd name="connsiteY28" fmla="*/ 1290284 h 5979757"/>
              <a:gd name="connsiteX29" fmla="*/ 213248 w 5426208"/>
              <a:gd name="connsiteY29" fmla="*/ 1422259 h 5979757"/>
              <a:gd name="connsiteX30" fmla="*/ 694015 w 5426208"/>
              <a:gd name="connsiteY30" fmla="*/ 2760865 h 5979757"/>
              <a:gd name="connsiteX31" fmla="*/ 1253280 w 5426208"/>
              <a:gd name="connsiteY31" fmla="*/ 3790825 h 5979757"/>
              <a:gd name="connsiteX32" fmla="*/ 2015715 w 5426208"/>
              <a:gd name="connsiteY32" fmla="*/ 4432127 h 5979757"/>
              <a:gd name="connsiteX33" fmla="*/ 2631307 w 5426208"/>
              <a:gd name="connsiteY33" fmla="*/ 4754580 h 5979757"/>
              <a:gd name="connsiteX34" fmla="*/ 2175214 w 5426208"/>
              <a:gd name="connsiteY34" fmla="*/ 4785383 h 5979757"/>
              <a:gd name="connsiteX35" fmla="*/ 1502268 w 5426208"/>
              <a:gd name="connsiteY35" fmla="*/ 4571350 h 5979757"/>
              <a:gd name="connsiteX36" fmla="*/ 760003 w 5426208"/>
              <a:gd name="connsiteY36" fmla="*/ 3967496 h 5979757"/>
              <a:gd name="connsiteX37" fmla="*/ 260382 w 5426208"/>
              <a:gd name="connsiteY37" fmla="*/ 3071950 h 5979757"/>
              <a:gd name="connsiteX38" fmla="*/ 5859 w 5426208"/>
              <a:gd name="connsiteY38" fmla="*/ 2704304 h 5979757"/>
              <a:gd name="connsiteX39" fmla="*/ 109554 w 5426208"/>
              <a:gd name="connsiteY39" fmla="*/ 3298193 h 5979757"/>
              <a:gd name="connsiteX40" fmla="*/ 420638 w 5426208"/>
              <a:gd name="connsiteY40" fmla="*/ 4702787 h 5979757"/>
              <a:gd name="connsiteX41" fmla="*/ 967661 w 5426208"/>
              <a:gd name="connsiteY41" fmla="*/ 5286238 h 5979757"/>
              <a:gd name="connsiteX42" fmla="*/ 1523574 w 5426208"/>
              <a:gd name="connsiteY42" fmla="*/ 5541772 h 5979757"/>
              <a:gd name="connsiteX43" fmla="*/ 2471273 w 5426208"/>
              <a:gd name="connsiteY43" fmla="*/ 5621924 h 5979757"/>
              <a:gd name="connsiteX44" fmla="*/ 3384948 w 5426208"/>
              <a:gd name="connsiteY44" fmla="*/ 5425398 h 5979757"/>
              <a:gd name="connsiteX45" fmla="*/ 3500869 w 5426208"/>
              <a:gd name="connsiteY45" fmla="*/ 5498539 h 5979757"/>
              <a:gd name="connsiteX46" fmla="*/ 3506134 w 5426208"/>
              <a:gd name="connsiteY46" fmla="*/ 5979757 h 5979757"/>
              <a:gd name="connsiteX0" fmla="*/ 4469964 w 5426208"/>
              <a:gd name="connsiteY0" fmla="*/ 5848036 h 5979771"/>
              <a:gd name="connsiteX1" fmla="*/ 4282215 w 5426208"/>
              <a:gd name="connsiteY1" fmla="*/ 5300281 h 5979771"/>
              <a:gd name="connsiteX2" fmla="*/ 4330110 w 5426208"/>
              <a:gd name="connsiteY2" fmla="*/ 5032222 h 5979771"/>
              <a:gd name="connsiteX3" fmla="*/ 4631881 w 5426208"/>
              <a:gd name="connsiteY3" fmla="*/ 4627236 h 5979771"/>
              <a:gd name="connsiteX4" fmla="*/ 5058626 w 5426208"/>
              <a:gd name="connsiteY4" fmla="*/ 3581011 h 5979771"/>
              <a:gd name="connsiteX5" fmla="*/ 5416844 w 5426208"/>
              <a:gd name="connsiteY5" fmla="*/ 2515782 h 5979771"/>
              <a:gd name="connsiteX6" fmla="*/ 5253752 w 5426208"/>
              <a:gd name="connsiteY6" fmla="*/ 2527982 h 5979771"/>
              <a:gd name="connsiteX7" fmla="*/ 4553133 w 5426208"/>
              <a:gd name="connsiteY7" fmla="*/ 3047499 h 5979771"/>
              <a:gd name="connsiteX8" fmla="*/ 3980892 w 5426208"/>
              <a:gd name="connsiteY8" fmla="*/ 3990652 h 5979771"/>
              <a:gd name="connsiteX9" fmla="*/ 4002122 w 5426208"/>
              <a:gd name="connsiteY9" fmla="*/ 3300554 h 5979771"/>
              <a:gd name="connsiteX10" fmla="*/ 4261463 w 5426208"/>
              <a:gd name="connsiteY10" fmla="*/ 1763340 h 5979771"/>
              <a:gd name="connsiteX11" fmla="*/ 4416873 w 5426208"/>
              <a:gd name="connsiteY11" fmla="*/ 1163800 h 5979771"/>
              <a:gd name="connsiteX12" fmla="*/ 4596120 w 5426208"/>
              <a:gd name="connsiteY12" fmla="*/ 705346 h 5979771"/>
              <a:gd name="connsiteX13" fmla="*/ 4049958 w 5426208"/>
              <a:gd name="connsiteY13" fmla="*/ 979213 h 5979771"/>
              <a:gd name="connsiteX14" fmla="*/ 3488008 w 5426208"/>
              <a:gd name="connsiteY14" fmla="*/ 2095634 h 5979771"/>
              <a:gd name="connsiteX15" fmla="*/ 3287203 w 5426208"/>
              <a:gd name="connsiteY15" fmla="*/ 3189307 h 5979771"/>
              <a:gd name="connsiteX16" fmla="*/ 3292845 w 5426208"/>
              <a:gd name="connsiteY16" fmla="*/ 3873242 h 5979771"/>
              <a:gd name="connsiteX17" fmla="*/ 3192806 w 5426208"/>
              <a:gd name="connsiteY17" fmla="*/ 3622848 h 5979771"/>
              <a:gd name="connsiteX18" fmla="*/ 2932473 w 5426208"/>
              <a:gd name="connsiteY18" fmla="*/ 2740260 h 5979771"/>
              <a:gd name="connsiteX19" fmla="*/ 2399382 w 5426208"/>
              <a:gd name="connsiteY19" fmla="*/ 1409403 h 5979771"/>
              <a:gd name="connsiteX20" fmla="*/ 1934158 w 5426208"/>
              <a:gd name="connsiteY20" fmla="*/ 281369 h 5979771"/>
              <a:gd name="connsiteX21" fmla="*/ 1759700 w 5426208"/>
              <a:gd name="connsiteY21" fmla="*/ 62551 h 5979771"/>
              <a:gd name="connsiteX22" fmla="*/ 1504721 w 5426208"/>
              <a:gd name="connsiteY22" fmla="*/ 1196030 h 5979771"/>
              <a:gd name="connsiteX23" fmla="*/ 1919500 w 5426208"/>
              <a:gd name="connsiteY23" fmla="*/ 2525209 h 5979771"/>
              <a:gd name="connsiteX24" fmla="*/ 2511779 w 5426208"/>
              <a:gd name="connsiteY24" fmla="*/ 3692920 h 5979771"/>
              <a:gd name="connsiteX25" fmla="*/ 2507282 w 5426208"/>
              <a:gd name="connsiteY25" fmla="*/ 3859071 h 5979771"/>
              <a:gd name="connsiteX26" fmla="*/ 1259624 w 5426208"/>
              <a:gd name="connsiteY26" fmla="*/ 2346100 h 5979771"/>
              <a:gd name="connsiteX27" fmla="*/ 760003 w 5426208"/>
              <a:gd name="connsiteY27" fmla="*/ 1799345 h 5979771"/>
              <a:gd name="connsiteX28" fmla="*/ 213248 w 5426208"/>
              <a:gd name="connsiteY28" fmla="*/ 1290298 h 5979771"/>
              <a:gd name="connsiteX29" fmla="*/ 213248 w 5426208"/>
              <a:gd name="connsiteY29" fmla="*/ 1422273 h 5979771"/>
              <a:gd name="connsiteX30" fmla="*/ 694015 w 5426208"/>
              <a:gd name="connsiteY30" fmla="*/ 2760879 h 5979771"/>
              <a:gd name="connsiteX31" fmla="*/ 1253280 w 5426208"/>
              <a:gd name="connsiteY31" fmla="*/ 3790839 h 5979771"/>
              <a:gd name="connsiteX32" fmla="*/ 2015715 w 5426208"/>
              <a:gd name="connsiteY32" fmla="*/ 4432141 h 5979771"/>
              <a:gd name="connsiteX33" fmla="*/ 2631307 w 5426208"/>
              <a:gd name="connsiteY33" fmla="*/ 4754594 h 5979771"/>
              <a:gd name="connsiteX34" fmla="*/ 2175214 w 5426208"/>
              <a:gd name="connsiteY34" fmla="*/ 4785397 h 5979771"/>
              <a:gd name="connsiteX35" fmla="*/ 1502268 w 5426208"/>
              <a:gd name="connsiteY35" fmla="*/ 4571364 h 5979771"/>
              <a:gd name="connsiteX36" fmla="*/ 760003 w 5426208"/>
              <a:gd name="connsiteY36" fmla="*/ 3967510 h 5979771"/>
              <a:gd name="connsiteX37" fmla="*/ 260382 w 5426208"/>
              <a:gd name="connsiteY37" fmla="*/ 3071964 h 5979771"/>
              <a:gd name="connsiteX38" fmla="*/ 5859 w 5426208"/>
              <a:gd name="connsiteY38" fmla="*/ 2704318 h 5979771"/>
              <a:gd name="connsiteX39" fmla="*/ 109554 w 5426208"/>
              <a:gd name="connsiteY39" fmla="*/ 3298207 h 5979771"/>
              <a:gd name="connsiteX40" fmla="*/ 420638 w 5426208"/>
              <a:gd name="connsiteY40" fmla="*/ 4702801 h 5979771"/>
              <a:gd name="connsiteX41" fmla="*/ 967661 w 5426208"/>
              <a:gd name="connsiteY41" fmla="*/ 5286252 h 5979771"/>
              <a:gd name="connsiteX42" fmla="*/ 1523574 w 5426208"/>
              <a:gd name="connsiteY42" fmla="*/ 5541786 h 5979771"/>
              <a:gd name="connsiteX43" fmla="*/ 2471273 w 5426208"/>
              <a:gd name="connsiteY43" fmla="*/ 5621938 h 5979771"/>
              <a:gd name="connsiteX44" fmla="*/ 3384948 w 5426208"/>
              <a:gd name="connsiteY44" fmla="*/ 5425412 h 5979771"/>
              <a:gd name="connsiteX45" fmla="*/ 3500869 w 5426208"/>
              <a:gd name="connsiteY45" fmla="*/ 5498553 h 5979771"/>
              <a:gd name="connsiteX46" fmla="*/ 3506134 w 5426208"/>
              <a:gd name="connsiteY46" fmla="*/ 5979771 h 5979771"/>
              <a:gd name="connsiteX0" fmla="*/ 4469964 w 5426208"/>
              <a:gd name="connsiteY0" fmla="*/ 5831812 h 5963547"/>
              <a:gd name="connsiteX1" fmla="*/ 4282215 w 5426208"/>
              <a:gd name="connsiteY1" fmla="*/ 5284057 h 5963547"/>
              <a:gd name="connsiteX2" fmla="*/ 4330110 w 5426208"/>
              <a:gd name="connsiteY2" fmla="*/ 5015998 h 5963547"/>
              <a:gd name="connsiteX3" fmla="*/ 4631881 w 5426208"/>
              <a:gd name="connsiteY3" fmla="*/ 4611012 h 5963547"/>
              <a:gd name="connsiteX4" fmla="*/ 5058626 w 5426208"/>
              <a:gd name="connsiteY4" fmla="*/ 3564787 h 5963547"/>
              <a:gd name="connsiteX5" fmla="*/ 5416844 w 5426208"/>
              <a:gd name="connsiteY5" fmla="*/ 2499558 h 5963547"/>
              <a:gd name="connsiteX6" fmla="*/ 5253752 w 5426208"/>
              <a:gd name="connsiteY6" fmla="*/ 2511758 h 5963547"/>
              <a:gd name="connsiteX7" fmla="*/ 4553133 w 5426208"/>
              <a:gd name="connsiteY7" fmla="*/ 3031275 h 5963547"/>
              <a:gd name="connsiteX8" fmla="*/ 3980892 w 5426208"/>
              <a:gd name="connsiteY8" fmla="*/ 3974428 h 5963547"/>
              <a:gd name="connsiteX9" fmla="*/ 4002122 w 5426208"/>
              <a:gd name="connsiteY9" fmla="*/ 3284330 h 5963547"/>
              <a:gd name="connsiteX10" fmla="*/ 4261463 w 5426208"/>
              <a:gd name="connsiteY10" fmla="*/ 1747116 h 5963547"/>
              <a:gd name="connsiteX11" fmla="*/ 4416873 w 5426208"/>
              <a:gd name="connsiteY11" fmla="*/ 1147576 h 5963547"/>
              <a:gd name="connsiteX12" fmla="*/ 4596120 w 5426208"/>
              <a:gd name="connsiteY12" fmla="*/ 689122 h 5963547"/>
              <a:gd name="connsiteX13" fmla="*/ 4049958 w 5426208"/>
              <a:gd name="connsiteY13" fmla="*/ 962989 h 5963547"/>
              <a:gd name="connsiteX14" fmla="*/ 3488008 w 5426208"/>
              <a:gd name="connsiteY14" fmla="*/ 2079410 h 5963547"/>
              <a:gd name="connsiteX15" fmla="*/ 3287203 w 5426208"/>
              <a:gd name="connsiteY15" fmla="*/ 3173083 h 5963547"/>
              <a:gd name="connsiteX16" fmla="*/ 3292845 w 5426208"/>
              <a:gd name="connsiteY16" fmla="*/ 3857018 h 5963547"/>
              <a:gd name="connsiteX17" fmla="*/ 3192806 w 5426208"/>
              <a:gd name="connsiteY17" fmla="*/ 3606624 h 5963547"/>
              <a:gd name="connsiteX18" fmla="*/ 2932473 w 5426208"/>
              <a:gd name="connsiteY18" fmla="*/ 2724036 h 5963547"/>
              <a:gd name="connsiteX19" fmla="*/ 2399382 w 5426208"/>
              <a:gd name="connsiteY19" fmla="*/ 1393179 h 5963547"/>
              <a:gd name="connsiteX20" fmla="*/ 1918061 w 5426208"/>
              <a:gd name="connsiteY20" fmla="*/ 334605 h 5963547"/>
              <a:gd name="connsiteX21" fmla="*/ 1759700 w 5426208"/>
              <a:gd name="connsiteY21" fmla="*/ 46327 h 5963547"/>
              <a:gd name="connsiteX22" fmla="*/ 1504721 w 5426208"/>
              <a:gd name="connsiteY22" fmla="*/ 1179806 h 5963547"/>
              <a:gd name="connsiteX23" fmla="*/ 1919500 w 5426208"/>
              <a:gd name="connsiteY23" fmla="*/ 2508985 h 5963547"/>
              <a:gd name="connsiteX24" fmla="*/ 2511779 w 5426208"/>
              <a:gd name="connsiteY24" fmla="*/ 3676696 h 5963547"/>
              <a:gd name="connsiteX25" fmla="*/ 2507282 w 5426208"/>
              <a:gd name="connsiteY25" fmla="*/ 3842847 h 5963547"/>
              <a:gd name="connsiteX26" fmla="*/ 1259624 w 5426208"/>
              <a:gd name="connsiteY26" fmla="*/ 2329876 h 5963547"/>
              <a:gd name="connsiteX27" fmla="*/ 760003 w 5426208"/>
              <a:gd name="connsiteY27" fmla="*/ 1783121 h 5963547"/>
              <a:gd name="connsiteX28" fmla="*/ 213248 w 5426208"/>
              <a:gd name="connsiteY28" fmla="*/ 1274074 h 5963547"/>
              <a:gd name="connsiteX29" fmla="*/ 213248 w 5426208"/>
              <a:gd name="connsiteY29" fmla="*/ 1406049 h 5963547"/>
              <a:gd name="connsiteX30" fmla="*/ 694015 w 5426208"/>
              <a:gd name="connsiteY30" fmla="*/ 2744655 h 5963547"/>
              <a:gd name="connsiteX31" fmla="*/ 1253280 w 5426208"/>
              <a:gd name="connsiteY31" fmla="*/ 3774615 h 5963547"/>
              <a:gd name="connsiteX32" fmla="*/ 2015715 w 5426208"/>
              <a:gd name="connsiteY32" fmla="*/ 4415917 h 5963547"/>
              <a:gd name="connsiteX33" fmla="*/ 2631307 w 5426208"/>
              <a:gd name="connsiteY33" fmla="*/ 4738370 h 5963547"/>
              <a:gd name="connsiteX34" fmla="*/ 2175214 w 5426208"/>
              <a:gd name="connsiteY34" fmla="*/ 4769173 h 5963547"/>
              <a:gd name="connsiteX35" fmla="*/ 1502268 w 5426208"/>
              <a:gd name="connsiteY35" fmla="*/ 4555140 h 5963547"/>
              <a:gd name="connsiteX36" fmla="*/ 760003 w 5426208"/>
              <a:gd name="connsiteY36" fmla="*/ 3951286 h 5963547"/>
              <a:gd name="connsiteX37" fmla="*/ 260382 w 5426208"/>
              <a:gd name="connsiteY37" fmla="*/ 3055740 h 5963547"/>
              <a:gd name="connsiteX38" fmla="*/ 5859 w 5426208"/>
              <a:gd name="connsiteY38" fmla="*/ 2688094 h 5963547"/>
              <a:gd name="connsiteX39" fmla="*/ 109554 w 5426208"/>
              <a:gd name="connsiteY39" fmla="*/ 3281983 h 5963547"/>
              <a:gd name="connsiteX40" fmla="*/ 420638 w 5426208"/>
              <a:gd name="connsiteY40" fmla="*/ 4686577 h 5963547"/>
              <a:gd name="connsiteX41" fmla="*/ 967661 w 5426208"/>
              <a:gd name="connsiteY41" fmla="*/ 5270028 h 5963547"/>
              <a:gd name="connsiteX42" fmla="*/ 1523574 w 5426208"/>
              <a:gd name="connsiteY42" fmla="*/ 5525562 h 5963547"/>
              <a:gd name="connsiteX43" fmla="*/ 2471273 w 5426208"/>
              <a:gd name="connsiteY43" fmla="*/ 5605714 h 5963547"/>
              <a:gd name="connsiteX44" fmla="*/ 3384948 w 5426208"/>
              <a:gd name="connsiteY44" fmla="*/ 5409188 h 5963547"/>
              <a:gd name="connsiteX45" fmla="*/ 3500869 w 5426208"/>
              <a:gd name="connsiteY45" fmla="*/ 5482329 h 5963547"/>
              <a:gd name="connsiteX46" fmla="*/ 3506134 w 5426208"/>
              <a:gd name="connsiteY46" fmla="*/ 5963547 h 5963547"/>
              <a:gd name="connsiteX0" fmla="*/ 4469964 w 5426208"/>
              <a:gd name="connsiteY0" fmla="*/ 5831812 h 5963547"/>
              <a:gd name="connsiteX1" fmla="*/ 4282215 w 5426208"/>
              <a:gd name="connsiteY1" fmla="*/ 5284057 h 5963547"/>
              <a:gd name="connsiteX2" fmla="*/ 4330110 w 5426208"/>
              <a:gd name="connsiteY2" fmla="*/ 5015998 h 5963547"/>
              <a:gd name="connsiteX3" fmla="*/ 4631881 w 5426208"/>
              <a:gd name="connsiteY3" fmla="*/ 4611012 h 5963547"/>
              <a:gd name="connsiteX4" fmla="*/ 5058626 w 5426208"/>
              <a:gd name="connsiteY4" fmla="*/ 3564787 h 5963547"/>
              <a:gd name="connsiteX5" fmla="*/ 5416844 w 5426208"/>
              <a:gd name="connsiteY5" fmla="*/ 2499558 h 5963547"/>
              <a:gd name="connsiteX6" fmla="*/ 5253752 w 5426208"/>
              <a:gd name="connsiteY6" fmla="*/ 2511758 h 5963547"/>
              <a:gd name="connsiteX7" fmla="*/ 4553133 w 5426208"/>
              <a:gd name="connsiteY7" fmla="*/ 3031275 h 5963547"/>
              <a:gd name="connsiteX8" fmla="*/ 3980892 w 5426208"/>
              <a:gd name="connsiteY8" fmla="*/ 3974428 h 5963547"/>
              <a:gd name="connsiteX9" fmla="*/ 4002122 w 5426208"/>
              <a:gd name="connsiteY9" fmla="*/ 3284330 h 5963547"/>
              <a:gd name="connsiteX10" fmla="*/ 4261463 w 5426208"/>
              <a:gd name="connsiteY10" fmla="*/ 1747116 h 5963547"/>
              <a:gd name="connsiteX11" fmla="*/ 4416873 w 5426208"/>
              <a:gd name="connsiteY11" fmla="*/ 1147576 h 5963547"/>
              <a:gd name="connsiteX12" fmla="*/ 4484533 w 5426208"/>
              <a:gd name="connsiteY12" fmla="*/ 653647 h 5963547"/>
              <a:gd name="connsiteX13" fmla="*/ 4049958 w 5426208"/>
              <a:gd name="connsiteY13" fmla="*/ 962989 h 5963547"/>
              <a:gd name="connsiteX14" fmla="*/ 3488008 w 5426208"/>
              <a:gd name="connsiteY14" fmla="*/ 2079410 h 5963547"/>
              <a:gd name="connsiteX15" fmla="*/ 3287203 w 5426208"/>
              <a:gd name="connsiteY15" fmla="*/ 3173083 h 5963547"/>
              <a:gd name="connsiteX16" fmla="*/ 3292845 w 5426208"/>
              <a:gd name="connsiteY16" fmla="*/ 3857018 h 5963547"/>
              <a:gd name="connsiteX17" fmla="*/ 3192806 w 5426208"/>
              <a:gd name="connsiteY17" fmla="*/ 3606624 h 5963547"/>
              <a:gd name="connsiteX18" fmla="*/ 2932473 w 5426208"/>
              <a:gd name="connsiteY18" fmla="*/ 2724036 h 5963547"/>
              <a:gd name="connsiteX19" fmla="*/ 2399382 w 5426208"/>
              <a:gd name="connsiteY19" fmla="*/ 1393179 h 5963547"/>
              <a:gd name="connsiteX20" fmla="*/ 1918061 w 5426208"/>
              <a:gd name="connsiteY20" fmla="*/ 334605 h 5963547"/>
              <a:gd name="connsiteX21" fmla="*/ 1759700 w 5426208"/>
              <a:gd name="connsiteY21" fmla="*/ 46327 h 5963547"/>
              <a:gd name="connsiteX22" fmla="*/ 1504721 w 5426208"/>
              <a:gd name="connsiteY22" fmla="*/ 1179806 h 5963547"/>
              <a:gd name="connsiteX23" fmla="*/ 1919500 w 5426208"/>
              <a:gd name="connsiteY23" fmla="*/ 2508985 h 5963547"/>
              <a:gd name="connsiteX24" fmla="*/ 2511779 w 5426208"/>
              <a:gd name="connsiteY24" fmla="*/ 3676696 h 5963547"/>
              <a:gd name="connsiteX25" fmla="*/ 2507282 w 5426208"/>
              <a:gd name="connsiteY25" fmla="*/ 3842847 h 5963547"/>
              <a:gd name="connsiteX26" fmla="*/ 1259624 w 5426208"/>
              <a:gd name="connsiteY26" fmla="*/ 2329876 h 5963547"/>
              <a:gd name="connsiteX27" fmla="*/ 760003 w 5426208"/>
              <a:gd name="connsiteY27" fmla="*/ 1783121 h 5963547"/>
              <a:gd name="connsiteX28" fmla="*/ 213248 w 5426208"/>
              <a:gd name="connsiteY28" fmla="*/ 1274074 h 5963547"/>
              <a:gd name="connsiteX29" fmla="*/ 213248 w 5426208"/>
              <a:gd name="connsiteY29" fmla="*/ 1406049 h 5963547"/>
              <a:gd name="connsiteX30" fmla="*/ 694015 w 5426208"/>
              <a:gd name="connsiteY30" fmla="*/ 2744655 h 5963547"/>
              <a:gd name="connsiteX31" fmla="*/ 1253280 w 5426208"/>
              <a:gd name="connsiteY31" fmla="*/ 3774615 h 5963547"/>
              <a:gd name="connsiteX32" fmla="*/ 2015715 w 5426208"/>
              <a:gd name="connsiteY32" fmla="*/ 4415917 h 5963547"/>
              <a:gd name="connsiteX33" fmla="*/ 2631307 w 5426208"/>
              <a:gd name="connsiteY33" fmla="*/ 4738370 h 5963547"/>
              <a:gd name="connsiteX34" fmla="*/ 2175214 w 5426208"/>
              <a:gd name="connsiteY34" fmla="*/ 4769173 h 5963547"/>
              <a:gd name="connsiteX35" fmla="*/ 1502268 w 5426208"/>
              <a:gd name="connsiteY35" fmla="*/ 4555140 h 5963547"/>
              <a:gd name="connsiteX36" fmla="*/ 760003 w 5426208"/>
              <a:gd name="connsiteY36" fmla="*/ 3951286 h 5963547"/>
              <a:gd name="connsiteX37" fmla="*/ 260382 w 5426208"/>
              <a:gd name="connsiteY37" fmla="*/ 3055740 h 5963547"/>
              <a:gd name="connsiteX38" fmla="*/ 5859 w 5426208"/>
              <a:gd name="connsiteY38" fmla="*/ 2688094 h 5963547"/>
              <a:gd name="connsiteX39" fmla="*/ 109554 w 5426208"/>
              <a:gd name="connsiteY39" fmla="*/ 3281983 h 5963547"/>
              <a:gd name="connsiteX40" fmla="*/ 420638 w 5426208"/>
              <a:gd name="connsiteY40" fmla="*/ 4686577 h 5963547"/>
              <a:gd name="connsiteX41" fmla="*/ 967661 w 5426208"/>
              <a:gd name="connsiteY41" fmla="*/ 5270028 h 5963547"/>
              <a:gd name="connsiteX42" fmla="*/ 1523574 w 5426208"/>
              <a:gd name="connsiteY42" fmla="*/ 5525562 h 5963547"/>
              <a:gd name="connsiteX43" fmla="*/ 2471273 w 5426208"/>
              <a:gd name="connsiteY43" fmla="*/ 5605714 h 5963547"/>
              <a:gd name="connsiteX44" fmla="*/ 3384948 w 5426208"/>
              <a:gd name="connsiteY44" fmla="*/ 5409188 h 5963547"/>
              <a:gd name="connsiteX45" fmla="*/ 3500869 w 5426208"/>
              <a:gd name="connsiteY45" fmla="*/ 5482329 h 5963547"/>
              <a:gd name="connsiteX46" fmla="*/ 3506134 w 5426208"/>
              <a:gd name="connsiteY46" fmla="*/ 5963547 h 5963547"/>
              <a:gd name="connsiteX0" fmla="*/ 4469964 w 5426208"/>
              <a:gd name="connsiteY0" fmla="*/ 5831812 h 5963547"/>
              <a:gd name="connsiteX1" fmla="*/ 4282215 w 5426208"/>
              <a:gd name="connsiteY1" fmla="*/ 5284057 h 5963547"/>
              <a:gd name="connsiteX2" fmla="*/ 4330110 w 5426208"/>
              <a:gd name="connsiteY2" fmla="*/ 5015998 h 5963547"/>
              <a:gd name="connsiteX3" fmla="*/ 4631881 w 5426208"/>
              <a:gd name="connsiteY3" fmla="*/ 4611012 h 5963547"/>
              <a:gd name="connsiteX4" fmla="*/ 5058626 w 5426208"/>
              <a:gd name="connsiteY4" fmla="*/ 3564787 h 5963547"/>
              <a:gd name="connsiteX5" fmla="*/ 5416844 w 5426208"/>
              <a:gd name="connsiteY5" fmla="*/ 2499558 h 5963547"/>
              <a:gd name="connsiteX6" fmla="*/ 5253752 w 5426208"/>
              <a:gd name="connsiteY6" fmla="*/ 2511758 h 5963547"/>
              <a:gd name="connsiteX7" fmla="*/ 4553133 w 5426208"/>
              <a:gd name="connsiteY7" fmla="*/ 3031275 h 5963547"/>
              <a:gd name="connsiteX8" fmla="*/ 3980892 w 5426208"/>
              <a:gd name="connsiteY8" fmla="*/ 3974428 h 5963547"/>
              <a:gd name="connsiteX9" fmla="*/ 4002122 w 5426208"/>
              <a:gd name="connsiteY9" fmla="*/ 3284330 h 5963547"/>
              <a:gd name="connsiteX10" fmla="*/ 4261463 w 5426208"/>
              <a:gd name="connsiteY10" fmla="*/ 1747116 h 5963547"/>
              <a:gd name="connsiteX11" fmla="*/ 4416873 w 5426208"/>
              <a:gd name="connsiteY11" fmla="*/ 1147576 h 5963547"/>
              <a:gd name="connsiteX12" fmla="*/ 4484533 w 5426208"/>
              <a:gd name="connsiteY12" fmla="*/ 653647 h 5963547"/>
              <a:gd name="connsiteX13" fmla="*/ 4049958 w 5426208"/>
              <a:gd name="connsiteY13" fmla="*/ 962989 h 5963547"/>
              <a:gd name="connsiteX14" fmla="*/ 3488008 w 5426208"/>
              <a:gd name="connsiteY14" fmla="*/ 2079410 h 5963547"/>
              <a:gd name="connsiteX15" fmla="*/ 3287203 w 5426208"/>
              <a:gd name="connsiteY15" fmla="*/ 3173083 h 5963547"/>
              <a:gd name="connsiteX16" fmla="*/ 3292845 w 5426208"/>
              <a:gd name="connsiteY16" fmla="*/ 3857018 h 5963547"/>
              <a:gd name="connsiteX17" fmla="*/ 3192806 w 5426208"/>
              <a:gd name="connsiteY17" fmla="*/ 3606624 h 5963547"/>
              <a:gd name="connsiteX18" fmla="*/ 2932473 w 5426208"/>
              <a:gd name="connsiteY18" fmla="*/ 2724036 h 5963547"/>
              <a:gd name="connsiteX19" fmla="*/ 2399382 w 5426208"/>
              <a:gd name="connsiteY19" fmla="*/ 1393179 h 5963547"/>
              <a:gd name="connsiteX20" fmla="*/ 1918061 w 5426208"/>
              <a:gd name="connsiteY20" fmla="*/ 334605 h 5963547"/>
              <a:gd name="connsiteX21" fmla="*/ 1759700 w 5426208"/>
              <a:gd name="connsiteY21" fmla="*/ 46327 h 5963547"/>
              <a:gd name="connsiteX22" fmla="*/ 1504721 w 5426208"/>
              <a:gd name="connsiteY22" fmla="*/ 1179806 h 5963547"/>
              <a:gd name="connsiteX23" fmla="*/ 1919500 w 5426208"/>
              <a:gd name="connsiteY23" fmla="*/ 2508985 h 5963547"/>
              <a:gd name="connsiteX24" fmla="*/ 2511779 w 5426208"/>
              <a:gd name="connsiteY24" fmla="*/ 3676696 h 5963547"/>
              <a:gd name="connsiteX25" fmla="*/ 2507282 w 5426208"/>
              <a:gd name="connsiteY25" fmla="*/ 3842847 h 5963547"/>
              <a:gd name="connsiteX26" fmla="*/ 1259624 w 5426208"/>
              <a:gd name="connsiteY26" fmla="*/ 2329876 h 5963547"/>
              <a:gd name="connsiteX27" fmla="*/ 760003 w 5426208"/>
              <a:gd name="connsiteY27" fmla="*/ 1783121 h 5963547"/>
              <a:gd name="connsiteX28" fmla="*/ 213248 w 5426208"/>
              <a:gd name="connsiteY28" fmla="*/ 1274074 h 5963547"/>
              <a:gd name="connsiteX29" fmla="*/ 213248 w 5426208"/>
              <a:gd name="connsiteY29" fmla="*/ 1406049 h 5963547"/>
              <a:gd name="connsiteX30" fmla="*/ 694015 w 5426208"/>
              <a:gd name="connsiteY30" fmla="*/ 2744655 h 5963547"/>
              <a:gd name="connsiteX31" fmla="*/ 1253280 w 5426208"/>
              <a:gd name="connsiteY31" fmla="*/ 3774615 h 5963547"/>
              <a:gd name="connsiteX32" fmla="*/ 2015715 w 5426208"/>
              <a:gd name="connsiteY32" fmla="*/ 4415917 h 5963547"/>
              <a:gd name="connsiteX33" fmla="*/ 2631307 w 5426208"/>
              <a:gd name="connsiteY33" fmla="*/ 4738370 h 5963547"/>
              <a:gd name="connsiteX34" fmla="*/ 2175214 w 5426208"/>
              <a:gd name="connsiteY34" fmla="*/ 4769173 h 5963547"/>
              <a:gd name="connsiteX35" fmla="*/ 1502268 w 5426208"/>
              <a:gd name="connsiteY35" fmla="*/ 4555140 h 5963547"/>
              <a:gd name="connsiteX36" fmla="*/ 760003 w 5426208"/>
              <a:gd name="connsiteY36" fmla="*/ 3951286 h 5963547"/>
              <a:gd name="connsiteX37" fmla="*/ 260382 w 5426208"/>
              <a:gd name="connsiteY37" fmla="*/ 3055740 h 5963547"/>
              <a:gd name="connsiteX38" fmla="*/ 5859 w 5426208"/>
              <a:gd name="connsiteY38" fmla="*/ 2688094 h 5963547"/>
              <a:gd name="connsiteX39" fmla="*/ 109554 w 5426208"/>
              <a:gd name="connsiteY39" fmla="*/ 3281983 h 5963547"/>
              <a:gd name="connsiteX40" fmla="*/ 420638 w 5426208"/>
              <a:gd name="connsiteY40" fmla="*/ 4686577 h 5963547"/>
              <a:gd name="connsiteX41" fmla="*/ 967661 w 5426208"/>
              <a:gd name="connsiteY41" fmla="*/ 5270028 h 5963547"/>
              <a:gd name="connsiteX42" fmla="*/ 1523574 w 5426208"/>
              <a:gd name="connsiteY42" fmla="*/ 5525562 h 5963547"/>
              <a:gd name="connsiteX43" fmla="*/ 2471273 w 5426208"/>
              <a:gd name="connsiteY43" fmla="*/ 5605714 h 5963547"/>
              <a:gd name="connsiteX44" fmla="*/ 3384948 w 5426208"/>
              <a:gd name="connsiteY44" fmla="*/ 5409188 h 5963547"/>
              <a:gd name="connsiteX45" fmla="*/ 3500869 w 5426208"/>
              <a:gd name="connsiteY45" fmla="*/ 5482329 h 5963547"/>
              <a:gd name="connsiteX46" fmla="*/ 3506134 w 5426208"/>
              <a:gd name="connsiteY46" fmla="*/ 5963547 h 5963547"/>
              <a:gd name="connsiteX0" fmla="*/ 4469964 w 5426208"/>
              <a:gd name="connsiteY0" fmla="*/ 5831812 h 5963547"/>
              <a:gd name="connsiteX1" fmla="*/ 4282215 w 5426208"/>
              <a:gd name="connsiteY1" fmla="*/ 5284057 h 5963547"/>
              <a:gd name="connsiteX2" fmla="*/ 4330110 w 5426208"/>
              <a:gd name="connsiteY2" fmla="*/ 5015998 h 5963547"/>
              <a:gd name="connsiteX3" fmla="*/ 4631881 w 5426208"/>
              <a:gd name="connsiteY3" fmla="*/ 4611012 h 5963547"/>
              <a:gd name="connsiteX4" fmla="*/ 5058626 w 5426208"/>
              <a:gd name="connsiteY4" fmla="*/ 3564787 h 5963547"/>
              <a:gd name="connsiteX5" fmla="*/ 5416844 w 5426208"/>
              <a:gd name="connsiteY5" fmla="*/ 2499558 h 5963547"/>
              <a:gd name="connsiteX6" fmla="*/ 5253752 w 5426208"/>
              <a:gd name="connsiteY6" fmla="*/ 2511758 h 5963547"/>
              <a:gd name="connsiteX7" fmla="*/ 4553133 w 5426208"/>
              <a:gd name="connsiteY7" fmla="*/ 3031275 h 5963547"/>
              <a:gd name="connsiteX8" fmla="*/ 3980892 w 5426208"/>
              <a:gd name="connsiteY8" fmla="*/ 3974428 h 5963547"/>
              <a:gd name="connsiteX9" fmla="*/ 4002122 w 5426208"/>
              <a:gd name="connsiteY9" fmla="*/ 3284330 h 5963547"/>
              <a:gd name="connsiteX10" fmla="*/ 4261463 w 5426208"/>
              <a:gd name="connsiteY10" fmla="*/ 1747116 h 5963547"/>
              <a:gd name="connsiteX11" fmla="*/ 4416873 w 5426208"/>
              <a:gd name="connsiteY11" fmla="*/ 1147576 h 5963547"/>
              <a:gd name="connsiteX12" fmla="*/ 4484533 w 5426208"/>
              <a:gd name="connsiteY12" fmla="*/ 653647 h 5963547"/>
              <a:gd name="connsiteX13" fmla="*/ 4063391 w 5426208"/>
              <a:gd name="connsiteY13" fmla="*/ 1013087 h 5963547"/>
              <a:gd name="connsiteX14" fmla="*/ 3488008 w 5426208"/>
              <a:gd name="connsiteY14" fmla="*/ 2079410 h 5963547"/>
              <a:gd name="connsiteX15" fmla="*/ 3287203 w 5426208"/>
              <a:gd name="connsiteY15" fmla="*/ 3173083 h 5963547"/>
              <a:gd name="connsiteX16" fmla="*/ 3292845 w 5426208"/>
              <a:gd name="connsiteY16" fmla="*/ 3857018 h 5963547"/>
              <a:gd name="connsiteX17" fmla="*/ 3192806 w 5426208"/>
              <a:gd name="connsiteY17" fmla="*/ 3606624 h 5963547"/>
              <a:gd name="connsiteX18" fmla="*/ 2932473 w 5426208"/>
              <a:gd name="connsiteY18" fmla="*/ 2724036 h 5963547"/>
              <a:gd name="connsiteX19" fmla="*/ 2399382 w 5426208"/>
              <a:gd name="connsiteY19" fmla="*/ 1393179 h 5963547"/>
              <a:gd name="connsiteX20" fmla="*/ 1918061 w 5426208"/>
              <a:gd name="connsiteY20" fmla="*/ 334605 h 5963547"/>
              <a:gd name="connsiteX21" fmla="*/ 1759700 w 5426208"/>
              <a:gd name="connsiteY21" fmla="*/ 46327 h 5963547"/>
              <a:gd name="connsiteX22" fmla="*/ 1504721 w 5426208"/>
              <a:gd name="connsiteY22" fmla="*/ 1179806 h 5963547"/>
              <a:gd name="connsiteX23" fmla="*/ 1919500 w 5426208"/>
              <a:gd name="connsiteY23" fmla="*/ 2508985 h 5963547"/>
              <a:gd name="connsiteX24" fmla="*/ 2511779 w 5426208"/>
              <a:gd name="connsiteY24" fmla="*/ 3676696 h 5963547"/>
              <a:gd name="connsiteX25" fmla="*/ 2507282 w 5426208"/>
              <a:gd name="connsiteY25" fmla="*/ 3842847 h 5963547"/>
              <a:gd name="connsiteX26" fmla="*/ 1259624 w 5426208"/>
              <a:gd name="connsiteY26" fmla="*/ 2329876 h 5963547"/>
              <a:gd name="connsiteX27" fmla="*/ 760003 w 5426208"/>
              <a:gd name="connsiteY27" fmla="*/ 1783121 h 5963547"/>
              <a:gd name="connsiteX28" fmla="*/ 213248 w 5426208"/>
              <a:gd name="connsiteY28" fmla="*/ 1274074 h 5963547"/>
              <a:gd name="connsiteX29" fmla="*/ 213248 w 5426208"/>
              <a:gd name="connsiteY29" fmla="*/ 1406049 h 5963547"/>
              <a:gd name="connsiteX30" fmla="*/ 694015 w 5426208"/>
              <a:gd name="connsiteY30" fmla="*/ 2744655 h 5963547"/>
              <a:gd name="connsiteX31" fmla="*/ 1253280 w 5426208"/>
              <a:gd name="connsiteY31" fmla="*/ 3774615 h 5963547"/>
              <a:gd name="connsiteX32" fmla="*/ 2015715 w 5426208"/>
              <a:gd name="connsiteY32" fmla="*/ 4415917 h 5963547"/>
              <a:gd name="connsiteX33" fmla="*/ 2631307 w 5426208"/>
              <a:gd name="connsiteY33" fmla="*/ 4738370 h 5963547"/>
              <a:gd name="connsiteX34" fmla="*/ 2175214 w 5426208"/>
              <a:gd name="connsiteY34" fmla="*/ 4769173 h 5963547"/>
              <a:gd name="connsiteX35" fmla="*/ 1502268 w 5426208"/>
              <a:gd name="connsiteY35" fmla="*/ 4555140 h 5963547"/>
              <a:gd name="connsiteX36" fmla="*/ 760003 w 5426208"/>
              <a:gd name="connsiteY36" fmla="*/ 3951286 h 5963547"/>
              <a:gd name="connsiteX37" fmla="*/ 260382 w 5426208"/>
              <a:gd name="connsiteY37" fmla="*/ 3055740 h 5963547"/>
              <a:gd name="connsiteX38" fmla="*/ 5859 w 5426208"/>
              <a:gd name="connsiteY38" fmla="*/ 2688094 h 5963547"/>
              <a:gd name="connsiteX39" fmla="*/ 109554 w 5426208"/>
              <a:gd name="connsiteY39" fmla="*/ 3281983 h 5963547"/>
              <a:gd name="connsiteX40" fmla="*/ 420638 w 5426208"/>
              <a:gd name="connsiteY40" fmla="*/ 4686577 h 5963547"/>
              <a:gd name="connsiteX41" fmla="*/ 967661 w 5426208"/>
              <a:gd name="connsiteY41" fmla="*/ 5270028 h 5963547"/>
              <a:gd name="connsiteX42" fmla="*/ 1523574 w 5426208"/>
              <a:gd name="connsiteY42" fmla="*/ 5525562 h 5963547"/>
              <a:gd name="connsiteX43" fmla="*/ 2471273 w 5426208"/>
              <a:gd name="connsiteY43" fmla="*/ 5605714 h 5963547"/>
              <a:gd name="connsiteX44" fmla="*/ 3384948 w 5426208"/>
              <a:gd name="connsiteY44" fmla="*/ 5409188 h 5963547"/>
              <a:gd name="connsiteX45" fmla="*/ 3500869 w 5426208"/>
              <a:gd name="connsiteY45" fmla="*/ 5482329 h 5963547"/>
              <a:gd name="connsiteX46" fmla="*/ 3506134 w 5426208"/>
              <a:gd name="connsiteY46" fmla="*/ 5963547 h 5963547"/>
              <a:gd name="connsiteX0" fmla="*/ 4469964 w 5426208"/>
              <a:gd name="connsiteY0" fmla="*/ 5831812 h 5963547"/>
              <a:gd name="connsiteX1" fmla="*/ 4282215 w 5426208"/>
              <a:gd name="connsiteY1" fmla="*/ 5284057 h 5963547"/>
              <a:gd name="connsiteX2" fmla="*/ 4330110 w 5426208"/>
              <a:gd name="connsiteY2" fmla="*/ 5015998 h 5963547"/>
              <a:gd name="connsiteX3" fmla="*/ 4631881 w 5426208"/>
              <a:gd name="connsiteY3" fmla="*/ 4611012 h 5963547"/>
              <a:gd name="connsiteX4" fmla="*/ 5058626 w 5426208"/>
              <a:gd name="connsiteY4" fmla="*/ 3564787 h 5963547"/>
              <a:gd name="connsiteX5" fmla="*/ 5416844 w 5426208"/>
              <a:gd name="connsiteY5" fmla="*/ 2499558 h 5963547"/>
              <a:gd name="connsiteX6" fmla="*/ 5253752 w 5426208"/>
              <a:gd name="connsiteY6" fmla="*/ 2511758 h 5963547"/>
              <a:gd name="connsiteX7" fmla="*/ 4553133 w 5426208"/>
              <a:gd name="connsiteY7" fmla="*/ 3031275 h 5963547"/>
              <a:gd name="connsiteX8" fmla="*/ 3980892 w 5426208"/>
              <a:gd name="connsiteY8" fmla="*/ 3974428 h 5963547"/>
              <a:gd name="connsiteX9" fmla="*/ 4002122 w 5426208"/>
              <a:gd name="connsiteY9" fmla="*/ 3284330 h 5963547"/>
              <a:gd name="connsiteX10" fmla="*/ 4281760 w 5426208"/>
              <a:gd name="connsiteY10" fmla="*/ 1853260 h 5963547"/>
              <a:gd name="connsiteX11" fmla="*/ 4416873 w 5426208"/>
              <a:gd name="connsiteY11" fmla="*/ 1147576 h 5963547"/>
              <a:gd name="connsiteX12" fmla="*/ 4484533 w 5426208"/>
              <a:gd name="connsiteY12" fmla="*/ 653647 h 5963547"/>
              <a:gd name="connsiteX13" fmla="*/ 4063391 w 5426208"/>
              <a:gd name="connsiteY13" fmla="*/ 1013087 h 5963547"/>
              <a:gd name="connsiteX14" fmla="*/ 3488008 w 5426208"/>
              <a:gd name="connsiteY14" fmla="*/ 2079410 h 5963547"/>
              <a:gd name="connsiteX15" fmla="*/ 3287203 w 5426208"/>
              <a:gd name="connsiteY15" fmla="*/ 3173083 h 5963547"/>
              <a:gd name="connsiteX16" fmla="*/ 3292845 w 5426208"/>
              <a:gd name="connsiteY16" fmla="*/ 3857018 h 5963547"/>
              <a:gd name="connsiteX17" fmla="*/ 3192806 w 5426208"/>
              <a:gd name="connsiteY17" fmla="*/ 3606624 h 5963547"/>
              <a:gd name="connsiteX18" fmla="*/ 2932473 w 5426208"/>
              <a:gd name="connsiteY18" fmla="*/ 2724036 h 5963547"/>
              <a:gd name="connsiteX19" fmla="*/ 2399382 w 5426208"/>
              <a:gd name="connsiteY19" fmla="*/ 1393179 h 5963547"/>
              <a:gd name="connsiteX20" fmla="*/ 1918061 w 5426208"/>
              <a:gd name="connsiteY20" fmla="*/ 334605 h 5963547"/>
              <a:gd name="connsiteX21" fmla="*/ 1759700 w 5426208"/>
              <a:gd name="connsiteY21" fmla="*/ 46327 h 5963547"/>
              <a:gd name="connsiteX22" fmla="*/ 1504721 w 5426208"/>
              <a:gd name="connsiteY22" fmla="*/ 1179806 h 5963547"/>
              <a:gd name="connsiteX23" fmla="*/ 1919500 w 5426208"/>
              <a:gd name="connsiteY23" fmla="*/ 2508985 h 5963547"/>
              <a:gd name="connsiteX24" fmla="*/ 2511779 w 5426208"/>
              <a:gd name="connsiteY24" fmla="*/ 3676696 h 5963547"/>
              <a:gd name="connsiteX25" fmla="*/ 2507282 w 5426208"/>
              <a:gd name="connsiteY25" fmla="*/ 3842847 h 5963547"/>
              <a:gd name="connsiteX26" fmla="*/ 1259624 w 5426208"/>
              <a:gd name="connsiteY26" fmla="*/ 2329876 h 5963547"/>
              <a:gd name="connsiteX27" fmla="*/ 760003 w 5426208"/>
              <a:gd name="connsiteY27" fmla="*/ 1783121 h 5963547"/>
              <a:gd name="connsiteX28" fmla="*/ 213248 w 5426208"/>
              <a:gd name="connsiteY28" fmla="*/ 1274074 h 5963547"/>
              <a:gd name="connsiteX29" fmla="*/ 213248 w 5426208"/>
              <a:gd name="connsiteY29" fmla="*/ 1406049 h 5963547"/>
              <a:gd name="connsiteX30" fmla="*/ 694015 w 5426208"/>
              <a:gd name="connsiteY30" fmla="*/ 2744655 h 5963547"/>
              <a:gd name="connsiteX31" fmla="*/ 1253280 w 5426208"/>
              <a:gd name="connsiteY31" fmla="*/ 3774615 h 5963547"/>
              <a:gd name="connsiteX32" fmla="*/ 2015715 w 5426208"/>
              <a:gd name="connsiteY32" fmla="*/ 4415917 h 5963547"/>
              <a:gd name="connsiteX33" fmla="*/ 2631307 w 5426208"/>
              <a:gd name="connsiteY33" fmla="*/ 4738370 h 5963547"/>
              <a:gd name="connsiteX34" fmla="*/ 2175214 w 5426208"/>
              <a:gd name="connsiteY34" fmla="*/ 4769173 h 5963547"/>
              <a:gd name="connsiteX35" fmla="*/ 1502268 w 5426208"/>
              <a:gd name="connsiteY35" fmla="*/ 4555140 h 5963547"/>
              <a:gd name="connsiteX36" fmla="*/ 760003 w 5426208"/>
              <a:gd name="connsiteY36" fmla="*/ 3951286 h 5963547"/>
              <a:gd name="connsiteX37" fmla="*/ 260382 w 5426208"/>
              <a:gd name="connsiteY37" fmla="*/ 3055740 h 5963547"/>
              <a:gd name="connsiteX38" fmla="*/ 5859 w 5426208"/>
              <a:gd name="connsiteY38" fmla="*/ 2688094 h 5963547"/>
              <a:gd name="connsiteX39" fmla="*/ 109554 w 5426208"/>
              <a:gd name="connsiteY39" fmla="*/ 3281983 h 5963547"/>
              <a:gd name="connsiteX40" fmla="*/ 420638 w 5426208"/>
              <a:gd name="connsiteY40" fmla="*/ 4686577 h 5963547"/>
              <a:gd name="connsiteX41" fmla="*/ 967661 w 5426208"/>
              <a:gd name="connsiteY41" fmla="*/ 5270028 h 5963547"/>
              <a:gd name="connsiteX42" fmla="*/ 1523574 w 5426208"/>
              <a:gd name="connsiteY42" fmla="*/ 5525562 h 5963547"/>
              <a:gd name="connsiteX43" fmla="*/ 2471273 w 5426208"/>
              <a:gd name="connsiteY43" fmla="*/ 5605714 h 5963547"/>
              <a:gd name="connsiteX44" fmla="*/ 3384948 w 5426208"/>
              <a:gd name="connsiteY44" fmla="*/ 5409188 h 5963547"/>
              <a:gd name="connsiteX45" fmla="*/ 3500869 w 5426208"/>
              <a:gd name="connsiteY45" fmla="*/ 5482329 h 5963547"/>
              <a:gd name="connsiteX46" fmla="*/ 3506134 w 5426208"/>
              <a:gd name="connsiteY46" fmla="*/ 5963547 h 5963547"/>
              <a:gd name="connsiteX0" fmla="*/ 4469964 w 5426208"/>
              <a:gd name="connsiteY0" fmla="*/ 5831812 h 5963547"/>
              <a:gd name="connsiteX1" fmla="*/ 4282215 w 5426208"/>
              <a:gd name="connsiteY1" fmla="*/ 5284057 h 5963547"/>
              <a:gd name="connsiteX2" fmla="*/ 4330110 w 5426208"/>
              <a:gd name="connsiteY2" fmla="*/ 5015998 h 5963547"/>
              <a:gd name="connsiteX3" fmla="*/ 4631881 w 5426208"/>
              <a:gd name="connsiteY3" fmla="*/ 4611012 h 5963547"/>
              <a:gd name="connsiteX4" fmla="*/ 5058626 w 5426208"/>
              <a:gd name="connsiteY4" fmla="*/ 3564787 h 5963547"/>
              <a:gd name="connsiteX5" fmla="*/ 5416844 w 5426208"/>
              <a:gd name="connsiteY5" fmla="*/ 2499558 h 5963547"/>
              <a:gd name="connsiteX6" fmla="*/ 5253752 w 5426208"/>
              <a:gd name="connsiteY6" fmla="*/ 2511758 h 5963547"/>
              <a:gd name="connsiteX7" fmla="*/ 4553133 w 5426208"/>
              <a:gd name="connsiteY7" fmla="*/ 3031275 h 5963547"/>
              <a:gd name="connsiteX8" fmla="*/ 3980892 w 5426208"/>
              <a:gd name="connsiteY8" fmla="*/ 3974428 h 5963547"/>
              <a:gd name="connsiteX9" fmla="*/ 4040105 w 5426208"/>
              <a:gd name="connsiteY9" fmla="*/ 3319391 h 5963547"/>
              <a:gd name="connsiteX10" fmla="*/ 4281760 w 5426208"/>
              <a:gd name="connsiteY10" fmla="*/ 1853260 h 5963547"/>
              <a:gd name="connsiteX11" fmla="*/ 4416873 w 5426208"/>
              <a:gd name="connsiteY11" fmla="*/ 1147576 h 5963547"/>
              <a:gd name="connsiteX12" fmla="*/ 4484533 w 5426208"/>
              <a:gd name="connsiteY12" fmla="*/ 653647 h 5963547"/>
              <a:gd name="connsiteX13" fmla="*/ 4063391 w 5426208"/>
              <a:gd name="connsiteY13" fmla="*/ 1013087 h 5963547"/>
              <a:gd name="connsiteX14" fmla="*/ 3488008 w 5426208"/>
              <a:gd name="connsiteY14" fmla="*/ 2079410 h 5963547"/>
              <a:gd name="connsiteX15" fmla="*/ 3287203 w 5426208"/>
              <a:gd name="connsiteY15" fmla="*/ 3173083 h 5963547"/>
              <a:gd name="connsiteX16" fmla="*/ 3292845 w 5426208"/>
              <a:gd name="connsiteY16" fmla="*/ 3857018 h 5963547"/>
              <a:gd name="connsiteX17" fmla="*/ 3192806 w 5426208"/>
              <a:gd name="connsiteY17" fmla="*/ 3606624 h 5963547"/>
              <a:gd name="connsiteX18" fmla="*/ 2932473 w 5426208"/>
              <a:gd name="connsiteY18" fmla="*/ 2724036 h 5963547"/>
              <a:gd name="connsiteX19" fmla="*/ 2399382 w 5426208"/>
              <a:gd name="connsiteY19" fmla="*/ 1393179 h 5963547"/>
              <a:gd name="connsiteX20" fmla="*/ 1918061 w 5426208"/>
              <a:gd name="connsiteY20" fmla="*/ 334605 h 5963547"/>
              <a:gd name="connsiteX21" fmla="*/ 1759700 w 5426208"/>
              <a:gd name="connsiteY21" fmla="*/ 46327 h 5963547"/>
              <a:gd name="connsiteX22" fmla="*/ 1504721 w 5426208"/>
              <a:gd name="connsiteY22" fmla="*/ 1179806 h 5963547"/>
              <a:gd name="connsiteX23" fmla="*/ 1919500 w 5426208"/>
              <a:gd name="connsiteY23" fmla="*/ 2508985 h 5963547"/>
              <a:gd name="connsiteX24" fmla="*/ 2511779 w 5426208"/>
              <a:gd name="connsiteY24" fmla="*/ 3676696 h 5963547"/>
              <a:gd name="connsiteX25" fmla="*/ 2507282 w 5426208"/>
              <a:gd name="connsiteY25" fmla="*/ 3842847 h 5963547"/>
              <a:gd name="connsiteX26" fmla="*/ 1259624 w 5426208"/>
              <a:gd name="connsiteY26" fmla="*/ 2329876 h 5963547"/>
              <a:gd name="connsiteX27" fmla="*/ 760003 w 5426208"/>
              <a:gd name="connsiteY27" fmla="*/ 1783121 h 5963547"/>
              <a:gd name="connsiteX28" fmla="*/ 213248 w 5426208"/>
              <a:gd name="connsiteY28" fmla="*/ 1274074 h 5963547"/>
              <a:gd name="connsiteX29" fmla="*/ 213248 w 5426208"/>
              <a:gd name="connsiteY29" fmla="*/ 1406049 h 5963547"/>
              <a:gd name="connsiteX30" fmla="*/ 694015 w 5426208"/>
              <a:gd name="connsiteY30" fmla="*/ 2744655 h 5963547"/>
              <a:gd name="connsiteX31" fmla="*/ 1253280 w 5426208"/>
              <a:gd name="connsiteY31" fmla="*/ 3774615 h 5963547"/>
              <a:gd name="connsiteX32" fmla="*/ 2015715 w 5426208"/>
              <a:gd name="connsiteY32" fmla="*/ 4415917 h 5963547"/>
              <a:gd name="connsiteX33" fmla="*/ 2631307 w 5426208"/>
              <a:gd name="connsiteY33" fmla="*/ 4738370 h 5963547"/>
              <a:gd name="connsiteX34" fmla="*/ 2175214 w 5426208"/>
              <a:gd name="connsiteY34" fmla="*/ 4769173 h 5963547"/>
              <a:gd name="connsiteX35" fmla="*/ 1502268 w 5426208"/>
              <a:gd name="connsiteY35" fmla="*/ 4555140 h 5963547"/>
              <a:gd name="connsiteX36" fmla="*/ 760003 w 5426208"/>
              <a:gd name="connsiteY36" fmla="*/ 3951286 h 5963547"/>
              <a:gd name="connsiteX37" fmla="*/ 260382 w 5426208"/>
              <a:gd name="connsiteY37" fmla="*/ 3055740 h 5963547"/>
              <a:gd name="connsiteX38" fmla="*/ 5859 w 5426208"/>
              <a:gd name="connsiteY38" fmla="*/ 2688094 h 5963547"/>
              <a:gd name="connsiteX39" fmla="*/ 109554 w 5426208"/>
              <a:gd name="connsiteY39" fmla="*/ 3281983 h 5963547"/>
              <a:gd name="connsiteX40" fmla="*/ 420638 w 5426208"/>
              <a:gd name="connsiteY40" fmla="*/ 4686577 h 5963547"/>
              <a:gd name="connsiteX41" fmla="*/ 967661 w 5426208"/>
              <a:gd name="connsiteY41" fmla="*/ 5270028 h 5963547"/>
              <a:gd name="connsiteX42" fmla="*/ 1523574 w 5426208"/>
              <a:gd name="connsiteY42" fmla="*/ 5525562 h 5963547"/>
              <a:gd name="connsiteX43" fmla="*/ 2471273 w 5426208"/>
              <a:gd name="connsiteY43" fmla="*/ 5605714 h 5963547"/>
              <a:gd name="connsiteX44" fmla="*/ 3384948 w 5426208"/>
              <a:gd name="connsiteY44" fmla="*/ 5409188 h 5963547"/>
              <a:gd name="connsiteX45" fmla="*/ 3500869 w 5426208"/>
              <a:gd name="connsiteY45" fmla="*/ 5482329 h 5963547"/>
              <a:gd name="connsiteX46" fmla="*/ 3506134 w 5426208"/>
              <a:gd name="connsiteY46" fmla="*/ 5963547 h 5963547"/>
              <a:gd name="connsiteX0" fmla="*/ 4469964 w 5426043"/>
              <a:gd name="connsiteY0" fmla="*/ 5831812 h 5963547"/>
              <a:gd name="connsiteX1" fmla="*/ 4282215 w 5426043"/>
              <a:gd name="connsiteY1" fmla="*/ 5284057 h 5963547"/>
              <a:gd name="connsiteX2" fmla="*/ 4330110 w 5426043"/>
              <a:gd name="connsiteY2" fmla="*/ 5015998 h 5963547"/>
              <a:gd name="connsiteX3" fmla="*/ 4631881 w 5426043"/>
              <a:gd name="connsiteY3" fmla="*/ 4611012 h 5963547"/>
              <a:gd name="connsiteX4" fmla="*/ 5058626 w 5426043"/>
              <a:gd name="connsiteY4" fmla="*/ 3564787 h 5963547"/>
              <a:gd name="connsiteX5" fmla="*/ 5416844 w 5426043"/>
              <a:gd name="connsiteY5" fmla="*/ 2499558 h 5963547"/>
              <a:gd name="connsiteX6" fmla="*/ 5253752 w 5426043"/>
              <a:gd name="connsiteY6" fmla="*/ 2511758 h 5963547"/>
              <a:gd name="connsiteX7" fmla="*/ 4564500 w 5426043"/>
              <a:gd name="connsiteY7" fmla="*/ 3073666 h 5963547"/>
              <a:gd name="connsiteX8" fmla="*/ 3980892 w 5426043"/>
              <a:gd name="connsiteY8" fmla="*/ 3974428 h 5963547"/>
              <a:gd name="connsiteX9" fmla="*/ 4040105 w 5426043"/>
              <a:gd name="connsiteY9" fmla="*/ 3319391 h 5963547"/>
              <a:gd name="connsiteX10" fmla="*/ 4281760 w 5426043"/>
              <a:gd name="connsiteY10" fmla="*/ 1853260 h 5963547"/>
              <a:gd name="connsiteX11" fmla="*/ 4416873 w 5426043"/>
              <a:gd name="connsiteY11" fmla="*/ 1147576 h 5963547"/>
              <a:gd name="connsiteX12" fmla="*/ 4484533 w 5426043"/>
              <a:gd name="connsiteY12" fmla="*/ 653647 h 5963547"/>
              <a:gd name="connsiteX13" fmla="*/ 4063391 w 5426043"/>
              <a:gd name="connsiteY13" fmla="*/ 1013087 h 5963547"/>
              <a:gd name="connsiteX14" fmla="*/ 3488008 w 5426043"/>
              <a:gd name="connsiteY14" fmla="*/ 2079410 h 5963547"/>
              <a:gd name="connsiteX15" fmla="*/ 3287203 w 5426043"/>
              <a:gd name="connsiteY15" fmla="*/ 3173083 h 5963547"/>
              <a:gd name="connsiteX16" fmla="*/ 3292845 w 5426043"/>
              <a:gd name="connsiteY16" fmla="*/ 3857018 h 5963547"/>
              <a:gd name="connsiteX17" fmla="*/ 3192806 w 5426043"/>
              <a:gd name="connsiteY17" fmla="*/ 3606624 h 5963547"/>
              <a:gd name="connsiteX18" fmla="*/ 2932473 w 5426043"/>
              <a:gd name="connsiteY18" fmla="*/ 2724036 h 5963547"/>
              <a:gd name="connsiteX19" fmla="*/ 2399382 w 5426043"/>
              <a:gd name="connsiteY19" fmla="*/ 1393179 h 5963547"/>
              <a:gd name="connsiteX20" fmla="*/ 1918061 w 5426043"/>
              <a:gd name="connsiteY20" fmla="*/ 334605 h 5963547"/>
              <a:gd name="connsiteX21" fmla="*/ 1759700 w 5426043"/>
              <a:gd name="connsiteY21" fmla="*/ 46327 h 5963547"/>
              <a:gd name="connsiteX22" fmla="*/ 1504721 w 5426043"/>
              <a:gd name="connsiteY22" fmla="*/ 1179806 h 5963547"/>
              <a:gd name="connsiteX23" fmla="*/ 1919500 w 5426043"/>
              <a:gd name="connsiteY23" fmla="*/ 2508985 h 5963547"/>
              <a:gd name="connsiteX24" fmla="*/ 2511779 w 5426043"/>
              <a:gd name="connsiteY24" fmla="*/ 3676696 h 5963547"/>
              <a:gd name="connsiteX25" fmla="*/ 2507282 w 5426043"/>
              <a:gd name="connsiteY25" fmla="*/ 3842847 h 5963547"/>
              <a:gd name="connsiteX26" fmla="*/ 1259624 w 5426043"/>
              <a:gd name="connsiteY26" fmla="*/ 2329876 h 5963547"/>
              <a:gd name="connsiteX27" fmla="*/ 760003 w 5426043"/>
              <a:gd name="connsiteY27" fmla="*/ 1783121 h 5963547"/>
              <a:gd name="connsiteX28" fmla="*/ 213248 w 5426043"/>
              <a:gd name="connsiteY28" fmla="*/ 1274074 h 5963547"/>
              <a:gd name="connsiteX29" fmla="*/ 213248 w 5426043"/>
              <a:gd name="connsiteY29" fmla="*/ 1406049 h 5963547"/>
              <a:gd name="connsiteX30" fmla="*/ 694015 w 5426043"/>
              <a:gd name="connsiteY30" fmla="*/ 2744655 h 5963547"/>
              <a:gd name="connsiteX31" fmla="*/ 1253280 w 5426043"/>
              <a:gd name="connsiteY31" fmla="*/ 3774615 h 5963547"/>
              <a:gd name="connsiteX32" fmla="*/ 2015715 w 5426043"/>
              <a:gd name="connsiteY32" fmla="*/ 4415917 h 5963547"/>
              <a:gd name="connsiteX33" fmla="*/ 2631307 w 5426043"/>
              <a:gd name="connsiteY33" fmla="*/ 4738370 h 5963547"/>
              <a:gd name="connsiteX34" fmla="*/ 2175214 w 5426043"/>
              <a:gd name="connsiteY34" fmla="*/ 4769173 h 5963547"/>
              <a:gd name="connsiteX35" fmla="*/ 1502268 w 5426043"/>
              <a:gd name="connsiteY35" fmla="*/ 4555140 h 5963547"/>
              <a:gd name="connsiteX36" fmla="*/ 760003 w 5426043"/>
              <a:gd name="connsiteY36" fmla="*/ 3951286 h 5963547"/>
              <a:gd name="connsiteX37" fmla="*/ 260382 w 5426043"/>
              <a:gd name="connsiteY37" fmla="*/ 3055740 h 5963547"/>
              <a:gd name="connsiteX38" fmla="*/ 5859 w 5426043"/>
              <a:gd name="connsiteY38" fmla="*/ 2688094 h 5963547"/>
              <a:gd name="connsiteX39" fmla="*/ 109554 w 5426043"/>
              <a:gd name="connsiteY39" fmla="*/ 3281983 h 5963547"/>
              <a:gd name="connsiteX40" fmla="*/ 420638 w 5426043"/>
              <a:gd name="connsiteY40" fmla="*/ 4686577 h 5963547"/>
              <a:gd name="connsiteX41" fmla="*/ 967661 w 5426043"/>
              <a:gd name="connsiteY41" fmla="*/ 5270028 h 5963547"/>
              <a:gd name="connsiteX42" fmla="*/ 1523574 w 5426043"/>
              <a:gd name="connsiteY42" fmla="*/ 5525562 h 5963547"/>
              <a:gd name="connsiteX43" fmla="*/ 2471273 w 5426043"/>
              <a:gd name="connsiteY43" fmla="*/ 5605714 h 5963547"/>
              <a:gd name="connsiteX44" fmla="*/ 3384948 w 5426043"/>
              <a:gd name="connsiteY44" fmla="*/ 5409188 h 5963547"/>
              <a:gd name="connsiteX45" fmla="*/ 3500869 w 5426043"/>
              <a:gd name="connsiteY45" fmla="*/ 5482329 h 5963547"/>
              <a:gd name="connsiteX46" fmla="*/ 3506134 w 5426043"/>
              <a:gd name="connsiteY46" fmla="*/ 5963547 h 5963547"/>
              <a:gd name="connsiteX0" fmla="*/ 4469964 w 5426043"/>
              <a:gd name="connsiteY0" fmla="*/ 5831812 h 5963547"/>
              <a:gd name="connsiteX1" fmla="*/ 4282215 w 5426043"/>
              <a:gd name="connsiteY1" fmla="*/ 5284057 h 5963547"/>
              <a:gd name="connsiteX2" fmla="*/ 4330110 w 5426043"/>
              <a:gd name="connsiteY2" fmla="*/ 5015998 h 5963547"/>
              <a:gd name="connsiteX3" fmla="*/ 4631881 w 5426043"/>
              <a:gd name="connsiteY3" fmla="*/ 4611012 h 5963547"/>
              <a:gd name="connsiteX4" fmla="*/ 5058626 w 5426043"/>
              <a:gd name="connsiteY4" fmla="*/ 3564787 h 5963547"/>
              <a:gd name="connsiteX5" fmla="*/ 5416844 w 5426043"/>
              <a:gd name="connsiteY5" fmla="*/ 2499558 h 5963547"/>
              <a:gd name="connsiteX6" fmla="*/ 5253752 w 5426043"/>
              <a:gd name="connsiteY6" fmla="*/ 2511758 h 5963547"/>
              <a:gd name="connsiteX7" fmla="*/ 4564500 w 5426043"/>
              <a:gd name="connsiteY7" fmla="*/ 3073666 h 5963547"/>
              <a:gd name="connsiteX8" fmla="*/ 3980892 w 5426043"/>
              <a:gd name="connsiteY8" fmla="*/ 3974428 h 5963547"/>
              <a:gd name="connsiteX9" fmla="*/ 4040105 w 5426043"/>
              <a:gd name="connsiteY9" fmla="*/ 3319391 h 5963547"/>
              <a:gd name="connsiteX10" fmla="*/ 4281760 w 5426043"/>
              <a:gd name="connsiteY10" fmla="*/ 1853260 h 5963547"/>
              <a:gd name="connsiteX11" fmla="*/ 4416873 w 5426043"/>
              <a:gd name="connsiteY11" fmla="*/ 1147576 h 5963547"/>
              <a:gd name="connsiteX12" fmla="*/ 4484533 w 5426043"/>
              <a:gd name="connsiteY12" fmla="*/ 653647 h 5963547"/>
              <a:gd name="connsiteX13" fmla="*/ 4063391 w 5426043"/>
              <a:gd name="connsiteY13" fmla="*/ 1013087 h 5963547"/>
              <a:gd name="connsiteX14" fmla="*/ 3488008 w 5426043"/>
              <a:gd name="connsiteY14" fmla="*/ 2079410 h 5963547"/>
              <a:gd name="connsiteX15" fmla="*/ 3287203 w 5426043"/>
              <a:gd name="connsiteY15" fmla="*/ 3173083 h 5963547"/>
              <a:gd name="connsiteX16" fmla="*/ 3292845 w 5426043"/>
              <a:gd name="connsiteY16" fmla="*/ 3857018 h 5963547"/>
              <a:gd name="connsiteX17" fmla="*/ 3192806 w 5426043"/>
              <a:gd name="connsiteY17" fmla="*/ 3606624 h 5963547"/>
              <a:gd name="connsiteX18" fmla="*/ 2932473 w 5426043"/>
              <a:gd name="connsiteY18" fmla="*/ 2724036 h 5963547"/>
              <a:gd name="connsiteX19" fmla="*/ 2399382 w 5426043"/>
              <a:gd name="connsiteY19" fmla="*/ 1393179 h 5963547"/>
              <a:gd name="connsiteX20" fmla="*/ 1918061 w 5426043"/>
              <a:gd name="connsiteY20" fmla="*/ 334605 h 5963547"/>
              <a:gd name="connsiteX21" fmla="*/ 1759700 w 5426043"/>
              <a:gd name="connsiteY21" fmla="*/ 46327 h 5963547"/>
              <a:gd name="connsiteX22" fmla="*/ 1504721 w 5426043"/>
              <a:gd name="connsiteY22" fmla="*/ 1179806 h 5963547"/>
              <a:gd name="connsiteX23" fmla="*/ 1919500 w 5426043"/>
              <a:gd name="connsiteY23" fmla="*/ 2508985 h 5963547"/>
              <a:gd name="connsiteX24" fmla="*/ 2511779 w 5426043"/>
              <a:gd name="connsiteY24" fmla="*/ 3676696 h 5963547"/>
              <a:gd name="connsiteX25" fmla="*/ 2507282 w 5426043"/>
              <a:gd name="connsiteY25" fmla="*/ 3842847 h 5963547"/>
              <a:gd name="connsiteX26" fmla="*/ 1259624 w 5426043"/>
              <a:gd name="connsiteY26" fmla="*/ 2329876 h 5963547"/>
              <a:gd name="connsiteX27" fmla="*/ 760003 w 5426043"/>
              <a:gd name="connsiteY27" fmla="*/ 1783121 h 5963547"/>
              <a:gd name="connsiteX28" fmla="*/ 213248 w 5426043"/>
              <a:gd name="connsiteY28" fmla="*/ 1274074 h 5963547"/>
              <a:gd name="connsiteX29" fmla="*/ 213248 w 5426043"/>
              <a:gd name="connsiteY29" fmla="*/ 1406049 h 5963547"/>
              <a:gd name="connsiteX30" fmla="*/ 694015 w 5426043"/>
              <a:gd name="connsiteY30" fmla="*/ 2744655 h 5963547"/>
              <a:gd name="connsiteX31" fmla="*/ 1253280 w 5426043"/>
              <a:gd name="connsiteY31" fmla="*/ 3774615 h 5963547"/>
              <a:gd name="connsiteX32" fmla="*/ 2015715 w 5426043"/>
              <a:gd name="connsiteY32" fmla="*/ 4415917 h 5963547"/>
              <a:gd name="connsiteX33" fmla="*/ 2631307 w 5426043"/>
              <a:gd name="connsiteY33" fmla="*/ 4738370 h 5963547"/>
              <a:gd name="connsiteX34" fmla="*/ 2175214 w 5426043"/>
              <a:gd name="connsiteY34" fmla="*/ 4769173 h 5963547"/>
              <a:gd name="connsiteX35" fmla="*/ 1502268 w 5426043"/>
              <a:gd name="connsiteY35" fmla="*/ 4555140 h 5963547"/>
              <a:gd name="connsiteX36" fmla="*/ 760003 w 5426043"/>
              <a:gd name="connsiteY36" fmla="*/ 3951286 h 5963547"/>
              <a:gd name="connsiteX37" fmla="*/ 260382 w 5426043"/>
              <a:gd name="connsiteY37" fmla="*/ 3055740 h 5963547"/>
              <a:gd name="connsiteX38" fmla="*/ 5859 w 5426043"/>
              <a:gd name="connsiteY38" fmla="*/ 2688094 h 5963547"/>
              <a:gd name="connsiteX39" fmla="*/ 109554 w 5426043"/>
              <a:gd name="connsiteY39" fmla="*/ 3281983 h 5963547"/>
              <a:gd name="connsiteX40" fmla="*/ 420638 w 5426043"/>
              <a:gd name="connsiteY40" fmla="*/ 4686577 h 5963547"/>
              <a:gd name="connsiteX41" fmla="*/ 967661 w 5426043"/>
              <a:gd name="connsiteY41" fmla="*/ 5270028 h 5963547"/>
              <a:gd name="connsiteX42" fmla="*/ 1523574 w 5426043"/>
              <a:gd name="connsiteY42" fmla="*/ 5525562 h 5963547"/>
              <a:gd name="connsiteX43" fmla="*/ 2471273 w 5426043"/>
              <a:gd name="connsiteY43" fmla="*/ 5605714 h 5963547"/>
              <a:gd name="connsiteX44" fmla="*/ 3384948 w 5426043"/>
              <a:gd name="connsiteY44" fmla="*/ 5409188 h 5963547"/>
              <a:gd name="connsiteX45" fmla="*/ 3500869 w 5426043"/>
              <a:gd name="connsiteY45" fmla="*/ 5482329 h 5963547"/>
              <a:gd name="connsiteX46" fmla="*/ 3506134 w 5426043"/>
              <a:gd name="connsiteY46" fmla="*/ 5963547 h 5963547"/>
              <a:gd name="connsiteX0" fmla="*/ 4469964 w 5426043"/>
              <a:gd name="connsiteY0" fmla="*/ 5831812 h 5963547"/>
              <a:gd name="connsiteX1" fmla="*/ 4231131 w 5426043"/>
              <a:gd name="connsiteY1" fmla="*/ 5215361 h 5963547"/>
              <a:gd name="connsiteX2" fmla="*/ 4330110 w 5426043"/>
              <a:gd name="connsiteY2" fmla="*/ 5015998 h 5963547"/>
              <a:gd name="connsiteX3" fmla="*/ 4631881 w 5426043"/>
              <a:gd name="connsiteY3" fmla="*/ 4611012 h 5963547"/>
              <a:gd name="connsiteX4" fmla="*/ 5058626 w 5426043"/>
              <a:gd name="connsiteY4" fmla="*/ 3564787 h 5963547"/>
              <a:gd name="connsiteX5" fmla="*/ 5416844 w 5426043"/>
              <a:gd name="connsiteY5" fmla="*/ 2499558 h 5963547"/>
              <a:gd name="connsiteX6" fmla="*/ 5253752 w 5426043"/>
              <a:gd name="connsiteY6" fmla="*/ 2511758 h 5963547"/>
              <a:gd name="connsiteX7" fmla="*/ 4564500 w 5426043"/>
              <a:gd name="connsiteY7" fmla="*/ 3073666 h 5963547"/>
              <a:gd name="connsiteX8" fmla="*/ 3980892 w 5426043"/>
              <a:gd name="connsiteY8" fmla="*/ 3974428 h 5963547"/>
              <a:gd name="connsiteX9" fmla="*/ 4040105 w 5426043"/>
              <a:gd name="connsiteY9" fmla="*/ 3319391 h 5963547"/>
              <a:gd name="connsiteX10" fmla="*/ 4281760 w 5426043"/>
              <a:gd name="connsiteY10" fmla="*/ 1853260 h 5963547"/>
              <a:gd name="connsiteX11" fmla="*/ 4416873 w 5426043"/>
              <a:gd name="connsiteY11" fmla="*/ 1147576 h 5963547"/>
              <a:gd name="connsiteX12" fmla="*/ 4484533 w 5426043"/>
              <a:gd name="connsiteY12" fmla="*/ 653647 h 5963547"/>
              <a:gd name="connsiteX13" fmla="*/ 4063391 w 5426043"/>
              <a:gd name="connsiteY13" fmla="*/ 1013087 h 5963547"/>
              <a:gd name="connsiteX14" fmla="*/ 3488008 w 5426043"/>
              <a:gd name="connsiteY14" fmla="*/ 2079410 h 5963547"/>
              <a:gd name="connsiteX15" fmla="*/ 3287203 w 5426043"/>
              <a:gd name="connsiteY15" fmla="*/ 3173083 h 5963547"/>
              <a:gd name="connsiteX16" fmla="*/ 3292845 w 5426043"/>
              <a:gd name="connsiteY16" fmla="*/ 3857018 h 5963547"/>
              <a:gd name="connsiteX17" fmla="*/ 3192806 w 5426043"/>
              <a:gd name="connsiteY17" fmla="*/ 3606624 h 5963547"/>
              <a:gd name="connsiteX18" fmla="*/ 2932473 w 5426043"/>
              <a:gd name="connsiteY18" fmla="*/ 2724036 h 5963547"/>
              <a:gd name="connsiteX19" fmla="*/ 2399382 w 5426043"/>
              <a:gd name="connsiteY19" fmla="*/ 1393179 h 5963547"/>
              <a:gd name="connsiteX20" fmla="*/ 1918061 w 5426043"/>
              <a:gd name="connsiteY20" fmla="*/ 334605 h 5963547"/>
              <a:gd name="connsiteX21" fmla="*/ 1759700 w 5426043"/>
              <a:gd name="connsiteY21" fmla="*/ 46327 h 5963547"/>
              <a:gd name="connsiteX22" fmla="*/ 1504721 w 5426043"/>
              <a:gd name="connsiteY22" fmla="*/ 1179806 h 5963547"/>
              <a:gd name="connsiteX23" fmla="*/ 1919500 w 5426043"/>
              <a:gd name="connsiteY23" fmla="*/ 2508985 h 5963547"/>
              <a:gd name="connsiteX24" fmla="*/ 2511779 w 5426043"/>
              <a:gd name="connsiteY24" fmla="*/ 3676696 h 5963547"/>
              <a:gd name="connsiteX25" fmla="*/ 2507282 w 5426043"/>
              <a:gd name="connsiteY25" fmla="*/ 3842847 h 5963547"/>
              <a:gd name="connsiteX26" fmla="*/ 1259624 w 5426043"/>
              <a:gd name="connsiteY26" fmla="*/ 2329876 h 5963547"/>
              <a:gd name="connsiteX27" fmla="*/ 760003 w 5426043"/>
              <a:gd name="connsiteY27" fmla="*/ 1783121 h 5963547"/>
              <a:gd name="connsiteX28" fmla="*/ 213248 w 5426043"/>
              <a:gd name="connsiteY28" fmla="*/ 1274074 h 5963547"/>
              <a:gd name="connsiteX29" fmla="*/ 213248 w 5426043"/>
              <a:gd name="connsiteY29" fmla="*/ 1406049 h 5963547"/>
              <a:gd name="connsiteX30" fmla="*/ 694015 w 5426043"/>
              <a:gd name="connsiteY30" fmla="*/ 2744655 h 5963547"/>
              <a:gd name="connsiteX31" fmla="*/ 1253280 w 5426043"/>
              <a:gd name="connsiteY31" fmla="*/ 3774615 h 5963547"/>
              <a:gd name="connsiteX32" fmla="*/ 2015715 w 5426043"/>
              <a:gd name="connsiteY32" fmla="*/ 4415917 h 5963547"/>
              <a:gd name="connsiteX33" fmla="*/ 2631307 w 5426043"/>
              <a:gd name="connsiteY33" fmla="*/ 4738370 h 5963547"/>
              <a:gd name="connsiteX34" fmla="*/ 2175214 w 5426043"/>
              <a:gd name="connsiteY34" fmla="*/ 4769173 h 5963547"/>
              <a:gd name="connsiteX35" fmla="*/ 1502268 w 5426043"/>
              <a:gd name="connsiteY35" fmla="*/ 4555140 h 5963547"/>
              <a:gd name="connsiteX36" fmla="*/ 760003 w 5426043"/>
              <a:gd name="connsiteY36" fmla="*/ 3951286 h 5963547"/>
              <a:gd name="connsiteX37" fmla="*/ 260382 w 5426043"/>
              <a:gd name="connsiteY37" fmla="*/ 3055740 h 5963547"/>
              <a:gd name="connsiteX38" fmla="*/ 5859 w 5426043"/>
              <a:gd name="connsiteY38" fmla="*/ 2688094 h 5963547"/>
              <a:gd name="connsiteX39" fmla="*/ 109554 w 5426043"/>
              <a:gd name="connsiteY39" fmla="*/ 3281983 h 5963547"/>
              <a:gd name="connsiteX40" fmla="*/ 420638 w 5426043"/>
              <a:gd name="connsiteY40" fmla="*/ 4686577 h 5963547"/>
              <a:gd name="connsiteX41" fmla="*/ 967661 w 5426043"/>
              <a:gd name="connsiteY41" fmla="*/ 5270028 h 5963547"/>
              <a:gd name="connsiteX42" fmla="*/ 1523574 w 5426043"/>
              <a:gd name="connsiteY42" fmla="*/ 5525562 h 5963547"/>
              <a:gd name="connsiteX43" fmla="*/ 2471273 w 5426043"/>
              <a:gd name="connsiteY43" fmla="*/ 5605714 h 5963547"/>
              <a:gd name="connsiteX44" fmla="*/ 3384948 w 5426043"/>
              <a:gd name="connsiteY44" fmla="*/ 5409188 h 5963547"/>
              <a:gd name="connsiteX45" fmla="*/ 3500869 w 5426043"/>
              <a:gd name="connsiteY45" fmla="*/ 5482329 h 5963547"/>
              <a:gd name="connsiteX46" fmla="*/ 3506134 w 5426043"/>
              <a:gd name="connsiteY46" fmla="*/ 5963547 h 5963547"/>
              <a:gd name="connsiteX0" fmla="*/ 4469964 w 5426043"/>
              <a:gd name="connsiteY0" fmla="*/ 5831812 h 5963547"/>
              <a:gd name="connsiteX1" fmla="*/ 4231131 w 5426043"/>
              <a:gd name="connsiteY1" fmla="*/ 5215361 h 5963547"/>
              <a:gd name="connsiteX2" fmla="*/ 4333623 w 5426043"/>
              <a:gd name="connsiteY2" fmla="*/ 4952955 h 5963547"/>
              <a:gd name="connsiteX3" fmla="*/ 4631881 w 5426043"/>
              <a:gd name="connsiteY3" fmla="*/ 4611012 h 5963547"/>
              <a:gd name="connsiteX4" fmla="*/ 5058626 w 5426043"/>
              <a:gd name="connsiteY4" fmla="*/ 3564787 h 5963547"/>
              <a:gd name="connsiteX5" fmla="*/ 5416844 w 5426043"/>
              <a:gd name="connsiteY5" fmla="*/ 2499558 h 5963547"/>
              <a:gd name="connsiteX6" fmla="*/ 5253752 w 5426043"/>
              <a:gd name="connsiteY6" fmla="*/ 2511758 h 5963547"/>
              <a:gd name="connsiteX7" fmla="*/ 4564500 w 5426043"/>
              <a:gd name="connsiteY7" fmla="*/ 3073666 h 5963547"/>
              <a:gd name="connsiteX8" fmla="*/ 3980892 w 5426043"/>
              <a:gd name="connsiteY8" fmla="*/ 3974428 h 5963547"/>
              <a:gd name="connsiteX9" fmla="*/ 4040105 w 5426043"/>
              <a:gd name="connsiteY9" fmla="*/ 3319391 h 5963547"/>
              <a:gd name="connsiteX10" fmla="*/ 4281760 w 5426043"/>
              <a:gd name="connsiteY10" fmla="*/ 1853260 h 5963547"/>
              <a:gd name="connsiteX11" fmla="*/ 4416873 w 5426043"/>
              <a:gd name="connsiteY11" fmla="*/ 1147576 h 5963547"/>
              <a:gd name="connsiteX12" fmla="*/ 4484533 w 5426043"/>
              <a:gd name="connsiteY12" fmla="*/ 653647 h 5963547"/>
              <a:gd name="connsiteX13" fmla="*/ 4063391 w 5426043"/>
              <a:gd name="connsiteY13" fmla="*/ 1013087 h 5963547"/>
              <a:gd name="connsiteX14" fmla="*/ 3488008 w 5426043"/>
              <a:gd name="connsiteY14" fmla="*/ 2079410 h 5963547"/>
              <a:gd name="connsiteX15" fmla="*/ 3287203 w 5426043"/>
              <a:gd name="connsiteY15" fmla="*/ 3173083 h 5963547"/>
              <a:gd name="connsiteX16" fmla="*/ 3292845 w 5426043"/>
              <a:gd name="connsiteY16" fmla="*/ 3857018 h 5963547"/>
              <a:gd name="connsiteX17" fmla="*/ 3192806 w 5426043"/>
              <a:gd name="connsiteY17" fmla="*/ 3606624 h 5963547"/>
              <a:gd name="connsiteX18" fmla="*/ 2932473 w 5426043"/>
              <a:gd name="connsiteY18" fmla="*/ 2724036 h 5963547"/>
              <a:gd name="connsiteX19" fmla="*/ 2399382 w 5426043"/>
              <a:gd name="connsiteY19" fmla="*/ 1393179 h 5963547"/>
              <a:gd name="connsiteX20" fmla="*/ 1918061 w 5426043"/>
              <a:gd name="connsiteY20" fmla="*/ 334605 h 5963547"/>
              <a:gd name="connsiteX21" fmla="*/ 1759700 w 5426043"/>
              <a:gd name="connsiteY21" fmla="*/ 46327 h 5963547"/>
              <a:gd name="connsiteX22" fmla="*/ 1504721 w 5426043"/>
              <a:gd name="connsiteY22" fmla="*/ 1179806 h 5963547"/>
              <a:gd name="connsiteX23" fmla="*/ 1919500 w 5426043"/>
              <a:gd name="connsiteY23" fmla="*/ 2508985 h 5963547"/>
              <a:gd name="connsiteX24" fmla="*/ 2511779 w 5426043"/>
              <a:gd name="connsiteY24" fmla="*/ 3676696 h 5963547"/>
              <a:gd name="connsiteX25" fmla="*/ 2507282 w 5426043"/>
              <a:gd name="connsiteY25" fmla="*/ 3842847 h 5963547"/>
              <a:gd name="connsiteX26" fmla="*/ 1259624 w 5426043"/>
              <a:gd name="connsiteY26" fmla="*/ 2329876 h 5963547"/>
              <a:gd name="connsiteX27" fmla="*/ 760003 w 5426043"/>
              <a:gd name="connsiteY27" fmla="*/ 1783121 h 5963547"/>
              <a:gd name="connsiteX28" fmla="*/ 213248 w 5426043"/>
              <a:gd name="connsiteY28" fmla="*/ 1274074 h 5963547"/>
              <a:gd name="connsiteX29" fmla="*/ 213248 w 5426043"/>
              <a:gd name="connsiteY29" fmla="*/ 1406049 h 5963547"/>
              <a:gd name="connsiteX30" fmla="*/ 694015 w 5426043"/>
              <a:gd name="connsiteY30" fmla="*/ 2744655 h 5963547"/>
              <a:gd name="connsiteX31" fmla="*/ 1253280 w 5426043"/>
              <a:gd name="connsiteY31" fmla="*/ 3774615 h 5963547"/>
              <a:gd name="connsiteX32" fmla="*/ 2015715 w 5426043"/>
              <a:gd name="connsiteY32" fmla="*/ 4415917 h 5963547"/>
              <a:gd name="connsiteX33" fmla="*/ 2631307 w 5426043"/>
              <a:gd name="connsiteY33" fmla="*/ 4738370 h 5963547"/>
              <a:gd name="connsiteX34" fmla="*/ 2175214 w 5426043"/>
              <a:gd name="connsiteY34" fmla="*/ 4769173 h 5963547"/>
              <a:gd name="connsiteX35" fmla="*/ 1502268 w 5426043"/>
              <a:gd name="connsiteY35" fmla="*/ 4555140 h 5963547"/>
              <a:gd name="connsiteX36" fmla="*/ 760003 w 5426043"/>
              <a:gd name="connsiteY36" fmla="*/ 3951286 h 5963547"/>
              <a:gd name="connsiteX37" fmla="*/ 260382 w 5426043"/>
              <a:gd name="connsiteY37" fmla="*/ 3055740 h 5963547"/>
              <a:gd name="connsiteX38" fmla="*/ 5859 w 5426043"/>
              <a:gd name="connsiteY38" fmla="*/ 2688094 h 5963547"/>
              <a:gd name="connsiteX39" fmla="*/ 109554 w 5426043"/>
              <a:gd name="connsiteY39" fmla="*/ 3281983 h 5963547"/>
              <a:gd name="connsiteX40" fmla="*/ 420638 w 5426043"/>
              <a:gd name="connsiteY40" fmla="*/ 4686577 h 5963547"/>
              <a:gd name="connsiteX41" fmla="*/ 967661 w 5426043"/>
              <a:gd name="connsiteY41" fmla="*/ 5270028 h 5963547"/>
              <a:gd name="connsiteX42" fmla="*/ 1523574 w 5426043"/>
              <a:gd name="connsiteY42" fmla="*/ 5525562 h 5963547"/>
              <a:gd name="connsiteX43" fmla="*/ 2471273 w 5426043"/>
              <a:gd name="connsiteY43" fmla="*/ 5605714 h 5963547"/>
              <a:gd name="connsiteX44" fmla="*/ 3384948 w 5426043"/>
              <a:gd name="connsiteY44" fmla="*/ 5409188 h 5963547"/>
              <a:gd name="connsiteX45" fmla="*/ 3500869 w 5426043"/>
              <a:gd name="connsiteY45" fmla="*/ 5482329 h 5963547"/>
              <a:gd name="connsiteX46" fmla="*/ 3506134 w 5426043"/>
              <a:gd name="connsiteY46" fmla="*/ 5963547 h 5963547"/>
              <a:gd name="connsiteX0" fmla="*/ 4469964 w 5426043"/>
              <a:gd name="connsiteY0" fmla="*/ 5831812 h 5963547"/>
              <a:gd name="connsiteX1" fmla="*/ 4231131 w 5426043"/>
              <a:gd name="connsiteY1" fmla="*/ 5215361 h 5963547"/>
              <a:gd name="connsiteX2" fmla="*/ 4333623 w 5426043"/>
              <a:gd name="connsiteY2" fmla="*/ 4952955 h 5963547"/>
              <a:gd name="connsiteX3" fmla="*/ 4689326 w 5426043"/>
              <a:gd name="connsiteY3" fmla="*/ 4520699 h 5963547"/>
              <a:gd name="connsiteX4" fmla="*/ 5058626 w 5426043"/>
              <a:gd name="connsiteY4" fmla="*/ 3564787 h 5963547"/>
              <a:gd name="connsiteX5" fmla="*/ 5416844 w 5426043"/>
              <a:gd name="connsiteY5" fmla="*/ 2499558 h 5963547"/>
              <a:gd name="connsiteX6" fmla="*/ 5253752 w 5426043"/>
              <a:gd name="connsiteY6" fmla="*/ 2511758 h 5963547"/>
              <a:gd name="connsiteX7" fmla="*/ 4564500 w 5426043"/>
              <a:gd name="connsiteY7" fmla="*/ 3073666 h 5963547"/>
              <a:gd name="connsiteX8" fmla="*/ 3980892 w 5426043"/>
              <a:gd name="connsiteY8" fmla="*/ 3974428 h 5963547"/>
              <a:gd name="connsiteX9" fmla="*/ 4040105 w 5426043"/>
              <a:gd name="connsiteY9" fmla="*/ 3319391 h 5963547"/>
              <a:gd name="connsiteX10" fmla="*/ 4281760 w 5426043"/>
              <a:gd name="connsiteY10" fmla="*/ 1853260 h 5963547"/>
              <a:gd name="connsiteX11" fmla="*/ 4416873 w 5426043"/>
              <a:gd name="connsiteY11" fmla="*/ 1147576 h 5963547"/>
              <a:gd name="connsiteX12" fmla="*/ 4484533 w 5426043"/>
              <a:gd name="connsiteY12" fmla="*/ 653647 h 5963547"/>
              <a:gd name="connsiteX13" fmla="*/ 4063391 w 5426043"/>
              <a:gd name="connsiteY13" fmla="*/ 1013087 h 5963547"/>
              <a:gd name="connsiteX14" fmla="*/ 3488008 w 5426043"/>
              <a:gd name="connsiteY14" fmla="*/ 2079410 h 5963547"/>
              <a:gd name="connsiteX15" fmla="*/ 3287203 w 5426043"/>
              <a:gd name="connsiteY15" fmla="*/ 3173083 h 5963547"/>
              <a:gd name="connsiteX16" fmla="*/ 3292845 w 5426043"/>
              <a:gd name="connsiteY16" fmla="*/ 3857018 h 5963547"/>
              <a:gd name="connsiteX17" fmla="*/ 3192806 w 5426043"/>
              <a:gd name="connsiteY17" fmla="*/ 3606624 h 5963547"/>
              <a:gd name="connsiteX18" fmla="*/ 2932473 w 5426043"/>
              <a:gd name="connsiteY18" fmla="*/ 2724036 h 5963547"/>
              <a:gd name="connsiteX19" fmla="*/ 2399382 w 5426043"/>
              <a:gd name="connsiteY19" fmla="*/ 1393179 h 5963547"/>
              <a:gd name="connsiteX20" fmla="*/ 1918061 w 5426043"/>
              <a:gd name="connsiteY20" fmla="*/ 334605 h 5963547"/>
              <a:gd name="connsiteX21" fmla="*/ 1759700 w 5426043"/>
              <a:gd name="connsiteY21" fmla="*/ 46327 h 5963547"/>
              <a:gd name="connsiteX22" fmla="*/ 1504721 w 5426043"/>
              <a:gd name="connsiteY22" fmla="*/ 1179806 h 5963547"/>
              <a:gd name="connsiteX23" fmla="*/ 1919500 w 5426043"/>
              <a:gd name="connsiteY23" fmla="*/ 2508985 h 5963547"/>
              <a:gd name="connsiteX24" fmla="*/ 2511779 w 5426043"/>
              <a:gd name="connsiteY24" fmla="*/ 3676696 h 5963547"/>
              <a:gd name="connsiteX25" fmla="*/ 2507282 w 5426043"/>
              <a:gd name="connsiteY25" fmla="*/ 3842847 h 5963547"/>
              <a:gd name="connsiteX26" fmla="*/ 1259624 w 5426043"/>
              <a:gd name="connsiteY26" fmla="*/ 2329876 h 5963547"/>
              <a:gd name="connsiteX27" fmla="*/ 760003 w 5426043"/>
              <a:gd name="connsiteY27" fmla="*/ 1783121 h 5963547"/>
              <a:gd name="connsiteX28" fmla="*/ 213248 w 5426043"/>
              <a:gd name="connsiteY28" fmla="*/ 1274074 h 5963547"/>
              <a:gd name="connsiteX29" fmla="*/ 213248 w 5426043"/>
              <a:gd name="connsiteY29" fmla="*/ 1406049 h 5963547"/>
              <a:gd name="connsiteX30" fmla="*/ 694015 w 5426043"/>
              <a:gd name="connsiteY30" fmla="*/ 2744655 h 5963547"/>
              <a:gd name="connsiteX31" fmla="*/ 1253280 w 5426043"/>
              <a:gd name="connsiteY31" fmla="*/ 3774615 h 5963547"/>
              <a:gd name="connsiteX32" fmla="*/ 2015715 w 5426043"/>
              <a:gd name="connsiteY32" fmla="*/ 4415917 h 5963547"/>
              <a:gd name="connsiteX33" fmla="*/ 2631307 w 5426043"/>
              <a:gd name="connsiteY33" fmla="*/ 4738370 h 5963547"/>
              <a:gd name="connsiteX34" fmla="*/ 2175214 w 5426043"/>
              <a:gd name="connsiteY34" fmla="*/ 4769173 h 5963547"/>
              <a:gd name="connsiteX35" fmla="*/ 1502268 w 5426043"/>
              <a:gd name="connsiteY35" fmla="*/ 4555140 h 5963547"/>
              <a:gd name="connsiteX36" fmla="*/ 760003 w 5426043"/>
              <a:gd name="connsiteY36" fmla="*/ 3951286 h 5963547"/>
              <a:gd name="connsiteX37" fmla="*/ 260382 w 5426043"/>
              <a:gd name="connsiteY37" fmla="*/ 3055740 h 5963547"/>
              <a:gd name="connsiteX38" fmla="*/ 5859 w 5426043"/>
              <a:gd name="connsiteY38" fmla="*/ 2688094 h 5963547"/>
              <a:gd name="connsiteX39" fmla="*/ 109554 w 5426043"/>
              <a:gd name="connsiteY39" fmla="*/ 3281983 h 5963547"/>
              <a:gd name="connsiteX40" fmla="*/ 420638 w 5426043"/>
              <a:gd name="connsiteY40" fmla="*/ 4686577 h 5963547"/>
              <a:gd name="connsiteX41" fmla="*/ 967661 w 5426043"/>
              <a:gd name="connsiteY41" fmla="*/ 5270028 h 5963547"/>
              <a:gd name="connsiteX42" fmla="*/ 1523574 w 5426043"/>
              <a:gd name="connsiteY42" fmla="*/ 5525562 h 5963547"/>
              <a:gd name="connsiteX43" fmla="*/ 2471273 w 5426043"/>
              <a:gd name="connsiteY43" fmla="*/ 5605714 h 5963547"/>
              <a:gd name="connsiteX44" fmla="*/ 3384948 w 5426043"/>
              <a:gd name="connsiteY44" fmla="*/ 5409188 h 5963547"/>
              <a:gd name="connsiteX45" fmla="*/ 3500869 w 5426043"/>
              <a:gd name="connsiteY45" fmla="*/ 5482329 h 5963547"/>
              <a:gd name="connsiteX46" fmla="*/ 3506134 w 5426043"/>
              <a:gd name="connsiteY46" fmla="*/ 5963547 h 5963547"/>
              <a:gd name="connsiteX0" fmla="*/ 4469964 w 5426043"/>
              <a:gd name="connsiteY0" fmla="*/ 5831812 h 5963547"/>
              <a:gd name="connsiteX1" fmla="*/ 4231131 w 5426043"/>
              <a:gd name="connsiteY1" fmla="*/ 5215361 h 5963547"/>
              <a:gd name="connsiteX2" fmla="*/ 4286673 w 5426043"/>
              <a:gd name="connsiteY2" fmla="*/ 4899675 h 5963547"/>
              <a:gd name="connsiteX3" fmla="*/ 4689326 w 5426043"/>
              <a:gd name="connsiteY3" fmla="*/ 4520699 h 5963547"/>
              <a:gd name="connsiteX4" fmla="*/ 5058626 w 5426043"/>
              <a:gd name="connsiteY4" fmla="*/ 3564787 h 5963547"/>
              <a:gd name="connsiteX5" fmla="*/ 5416844 w 5426043"/>
              <a:gd name="connsiteY5" fmla="*/ 2499558 h 5963547"/>
              <a:gd name="connsiteX6" fmla="*/ 5253752 w 5426043"/>
              <a:gd name="connsiteY6" fmla="*/ 2511758 h 5963547"/>
              <a:gd name="connsiteX7" fmla="*/ 4564500 w 5426043"/>
              <a:gd name="connsiteY7" fmla="*/ 3073666 h 5963547"/>
              <a:gd name="connsiteX8" fmla="*/ 3980892 w 5426043"/>
              <a:gd name="connsiteY8" fmla="*/ 3974428 h 5963547"/>
              <a:gd name="connsiteX9" fmla="*/ 4040105 w 5426043"/>
              <a:gd name="connsiteY9" fmla="*/ 3319391 h 5963547"/>
              <a:gd name="connsiteX10" fmla="*/ 4281760 w 5426043"/>
              <a:gd name="connsiteY10" fmla="*/ 1853260 h 5963547"/>
              <a:gd name="connsiteX11" fmla="*/ 4416873 w 5426043"/>
              <a:gd name="connsiteY11" fmla="*/ 1147576 h 5963547"/>
              <a:gd name="connsiteX12" fmla="*/ 4484533 w 5426043"/>
              <a:gd name="connsiteY12" fmla="*/ 653647 h 5963547"/>
              <a:gd name="connsiteX13" fmla="*/ 4063391 w 5426043"/>
              <a:gd name="connsiteY13" fmla="*/ 1013087 h 5963547"/>
              <a:gd name="connsiteX14" fmla="*/ 3488008 w 5426043"/>
              <a:gd name="connsiteY14" fmla="*/ 2079410 h 5963547"/>
              <a:gd name="connsiteX15" fmla="*/ 3287203 w 5426043"/>
              <a:gd name="connsiteY15" fmla="*/ 3173083 h 5963547"/>
              <a:gd name="connsiteX16" fmla="*/ 3292845 w 5426043"/>
              <a:gd name="connsiteY16" fmla="*/ 3857018 h 5963547"/>
              <a:gd name="connsiteX17" fmla="*/ 3192806 w 5426043"/>
              <a:gd name="connsiteY17" fmla="*/ 3606624 h 5963547"/>
              <a:gd name="connsiteX18" fmla="*/ 2932473 w 5426043"/>
              <a:gd name="connsiteY18" fmla="*/ 2724036 h 5963547"/>
              <a:gd name="connsiteX19" fmla="*/ 2399382 w 5426043"/>
              <a:gd name="connsiteY19" fmla="*/ 1393179 h 5963547"/>
              <a:gd name="connsiteX20" fmla="*/ 1918061 w 5426043"/>
              <a:gd name="connsiteY20" fmla="*/ 334605 h 5963547"/>
              <a:gd name="connsiteX21" fmla="*/ 1759700 w 5426043"/>
              <a:gd name="connsiteY21" fmla="*/ 46327 h 5963547"/>
              <a:gd name="connsiteX22" fmla="*/ 1504721 w 5426043"/>
              <a:gd name="connsiteY22" fmla="*/ 1179806 h 5963547"/>
              <a:gd name="connsiteX23" fmla="*/ 1919500 w 5426043"/>
              <a:gd name="connsiteY23" fmla="*/ 2508985 h 5963547"/>
              <a:gd name="connsiteX24" fmla="*/ 2511779 w 5426043"/>
              <a:gd name="connsiteY24" fmla="*/ 3676696 h 5963547"/>
              <a:gd name="connsiteX25" fmla="*/ 2507282 w 5426043"/>
              <a:gd name="connsiteY25" fmla="*/ 3842847 h 5963547"/>
              <a:gd name="connsiteX26" fmla="*/ 1259624 w 5426043"/>
              <a:gd name="connsiteY26" fmla="*/ 2329876 h 5963547"/>
              <a:gd name="connsiteX27" fmla="*/ 760003 w 5426043"/>
              <a:gd name="connsiteY27" fmla="*/ 1783121 h 5963547"/>
              <a:gd name="connsiteX28" fmla="*/ 213248 w 5426043"/>
              <a:gd name="connsiteY28" fmla="*/ 1274074 h 5963547"/>
              <a:gd name="connsiteX29" fmla="*/ 213248 w 5426043"/>
              <a:gd name="connsiteY29" fmla="*/ 1406049 h 5963547"/>
              <a:gd name="connsiteX30" fmla="*/ 694015 w 5426043"/>
              <a:gd name="connsiteY30" fmla="*/ 2744655 h 5963547"/>
              <a:gd name="connsiteX31" fmla="*/ 1253280 w 5426043"/>
              <a:gd name="connsiteY31" fmla="*/ 3774615 h 5963547"/>
              <a:gd name="connsiteX32" fmla="*/ 2015715 w 5426043"/>
              <a:gd name="connsiteY32" fmla="*/ 4415917 h 5963547"/>
              <a:gd name="connsiteX33" fmla="*/ 2631307 w 5426043"/>
              <a:gd name="connsiteY33" fmla="*/ 4738370 h 5963547"/>
              <a:gd name="connsiteX34" fmla="*/ 2175214 w 5426043"/>
              <a:gd name="connsiteY34" fmla="*/ 4769173 h 5963547"/>
              <a:gd name="connsiteX35" fmla="*/ 1502268 w 5426043"/>
              <a:gd name="connsiteY35" fmla="*/ 4555140 h 5963547"/>
              <a:gd name="connsiteX36" fmla="*/ 760003 w 5426043"/>
              <a:gd name="connsiteY36" fmla="*/ 3951286 h 5963547"/>
              <a:gd name="connsiteX37" fmla="*/ 260382 w 5426043"/>
              <a:gd name="connsiteY37" fmla="*/ 3055740 h 5963547"/>
              <a:gd name="connsiteX38" fmla="*/ 5859 w 5426043"/>
              <a:gd name="connsiteY38" fmla="*/ 2688094 h 5963547"/>
              <a:gd name="connsiteX39" fmla="*/ 109554 w 5426043"/>
              <a:gd name="connsiteY39" fmla="*/ 3281983 h 5963547"/>
              <a:gd name="connsiteX40" fmla="*/ 420638 w 5426043"/>
              <a:gd name="connsiteY40" fmla="*/ 4686577 h 5963547"/>
              <a:gd name="connsiteX41" fmla="*/ 967661 w 5426043"/>
              <a:gd name="connsiteY41" fmla="*/ 5270028 h 5963547"/>
              <a:gd name="connsiteX42" fmla="*/ 1523574 w 5426043"/>
              <a:gd name="connsiteY42" fmla="*/ 5525562 h 5963547"/>
              <a:gd name="connsiteX43" fmla="*/ 2471273 w 5426043"/>
              <a:gd name="connsiteY43" fmla="*/ 5605714 h 5963547"/>
              <a:gd name="connsiteX44" fmla="*/ 3384948 w 5426043"/>
              <a:gd name="connsiteY44" fmla="*/ 5409188 h 5963547"/>
              <a:gd name="connsiteX45" fmla="*/ 3500869 w 5426043"/>
              <a:gd name="connsiteY45" fmla="*/ 5482329 h 5963547"/>
              <a:gd name="connsiteX46" fmla="*/ 3506134 w 5426043"/>
              <a:gd name="connsiteY46" fmla="*/ 5963547 h 5963547"/>
              <a:gd name="connsiteX0" fmla="*/ 4361304 w 5426043"/>
              <a:gd name="connsiteY0" fmla="*/ 5609304 h 5963547"/>
              <a:gd name="connsiteX1" fmla="*/ 4231131 w 5426043"/>
              <a:gd name="connsiteY1" fmla="*/ 5215361 h 5963547"/>
              <a:gd name="connsiteX2" fmla="*/ 4286673 w 5426043"/>
              <a:gd name="connsiteY2" fmla="*/ 4899675 h 5963547"/>
              <a:gd name="connsiteX3" fmla="*/ 4689326 w 5426043"/>
              <a:gd name="connsiteY3" fmla="*/ 4520699 h 5963547"/>
              <a:gd name="connsiteX4" fmla="*/ 5058626 w 5426043"/>
              <a:gd name="connsiteY4" fmla="*/ 3564787 h 5963547"/>
              <a:gd name="connsiteX5" fmla="*/ 5416844 w 5426043"/>
              <a:gd name="connsiteY5" fmla="*/ 2499558 h 5963547"/>
              <a:gd name="connsiteX6" fmla="*/ 5253752 w 5426043"/>
              <a:gd name="connsiteY6" fmla="*/ 2511758 h 5963547"/>
              <a:gd name="connsiteX7" fmla="*/ 4564500 w 5426043"/>
              <a:gd name="connsiteY7" fmla="*/ 3073666 h 5963547"/>
              <a:gd name="connsiteX8" fmla="*/ 3980892 w 5426043"/>
              <a:gd name="connsiteY8" fmla="*/ 3974428 h 5963547"/>
              <a:gd name="connsiteX9" fmla="*/ 4040105 w 5426043"/>
              <a:gd name="connsiteY9" fmla="*/ 3319391 h 5963547"/>
              <a:gd name="connsiteX10" fmla="*/ 4281760 w 5426043"/>
              <a:gd name="connsiteY10" fmla="*/ 1853260 h 5963547"/>
              <a:gd name="connsiteX11" fmla="*/ 4416873 w 5426043"/>
              <a:gd name="connsiteY11" fmla="*/ 1147576 h 5963547"/>
              <a:gd name="connsiteX12" fmla="*/ 4484533 w 5426043"/>
              <a:gd name="connsiteY12" fmla="*/ 653647 h 5963547"/>
              <a:gd name="connsiteX13" fmla="*/ 4063391 w 5426043"/>
              <a:gd name="connsiteY13" fmla="*/ 1013087 h 5963547"/>
              <a:gd name="connsiteX14" fmla="*/ 3488008 w 5426043"/>
              <a:gd name="connsiteY14" fmla="*/ 2079410 h 5963547"/>
              <a:gd name="connsiteX15" fmla="*/ 3287203 w 5426043"/>
              <a:gd name="connsiteY15" fmla="*/ 3173083 h 5963547"/>
              <a:gd name="connsiteX16" fmla="*/ 3292845 w 5426043"/>
              <a:gd name="connsiteY16" fmla="*/ 3857018 h 5963547"/>
              <a:gd name="connsiteX17" fmla="*/ 3192806 w 5426043"/>
              <a:gd name="connsiteY17" fmla="*/ 3606624 h 5963547"/>
              <a:gd name="connsiteX18" fmla="*/ 2932473 w 5426043"/>
              <a:gd name="connsiteY18" fmla="*/ 2724036 h 5963547"/>
              <a:gd name="connsiteX19" fmla="*/ 2399382 w 5426043"/>
              <a:gd name="connsiteY19" fmla="*/ 1393179 h 5963547"/>
              <a:gd name="connsiteX20" fmla="*/ 1918061 w 5426043"/>
              <a:gd name="connsiteY20" fmla="*/ 334605 h 5963547"/>
              <a:gd name="connsiteX21" fmla="*/ 1759700 w 5426043"/>
              <a:gd name="connsiteY21" fmla="*/ 46327 h 5963547"/>
              <a:gd name="connsiteX22" fmla="*/ 1504721 w 5426043"/>
              <a:gd name="connsiteY22" fmla="*/ 1179806 h 5963547"/>
              <a:gd name="connsiteX23" fmla="*/ 1919500 w 5426043"/>
              <a:gd name="connsiteY23" fmla="*/ 2508985 h 5963547"/>
              <a:gd name="connsiteX24" fmla="*/ 2511779 w 5426043"/>
              <a:gd name="connsiteY24" fmla="*/ 3676696 h 5963547"/>
              <a:gd name="connsiteX25" fmla="*/ 2507282 w 5426043"/>
              <a:gd name="connsiteY25" fmla="*/ 3842847 h 5963547"/>
              <a:gd name="connsiteX26" fmla="*/ 1259624 w 5426043"/>
              <a:gd name="connsiteY26" fmla="*/ 2329876 h 5963547"/>
              <a:gd name="connsiteX27" fmla="*/ 760003 w 5426043"/>
              <a:gd name="connsiteY27" fmla="*/ 1783121 h 5963547"/>
              <a:gd name="connsiteX28" fmla="*/ 213248 w 5426043"/>
              <a:gd name="connsiteY28" fmla="*/ 1274074 h 5963547"/>
              <a:gd name="connsiteX29" fmla="*/ 213248 w 5426043"/>
              <a:gd name="connsiteY29" fmla="*/ 1406049 h 5963547"/>
              <a:gd name="connsiteX30" fmla="*/ 694015 w 5426043"/>
              <a:gd name="connsiteY30" fmla="*/ 2744655 h 5963547"/>
              <a:gd name="connsiteX31" fmla="*/ 1253280 w 5426043"/>
              <a:gd name="connsiteY31" fmla="*/ 3774615 h 5963547"/>
              <a:gd name="connsiteX32" fmla="*/ 2015715 w 5426043"/>
              <a:gd name="connsiteY32" fmla="*/ 4415917 h 5963547"/>
              <a:gd name="connsiteX33" fmla="*/ 2631307 w 5426043"/>
              <a:gd name="connsiteY33" fmla="*/ 4738370 h 5963547"/>
              <a:gd name="connsiteX34" fmla="*/ 2175214 w 5426043"/>
              <a:gd name="connsiteY34" fmla="*/ 4769173 h 5963547"/>
              <a:gd name="connsiteX35" fmla="*/ 1502268 w 5426043"/>
              <a:gd name="connsiteY35" fmla="*/ 4555140 h 5963547"/>
              <a:gd name="connsiteX36" fmla="*/ 760003 w 5426043"/>
              <a:gd name="connsiteY36" fmla="*/ 3951286 h 5963547"/>
              <a:gd name="connsiteX37" fmla="*/ 260382 w 5426043"/>
              <a:gd name="connsiteY37" fmla="*/ 3055740 h 5963547"/>
              <a:gd name="connsiteX38" fmla="*/ 5859 w 5426043"/>
              <a:gd name="connsiteY38" fmla="*/ 2688094 h 5963547"/>
              <a:gd name="connsiteX39" fmla="*/ 109554 w 5426043"/>
              <a:gd name="connsiteY39" fmla="*/ 3281983 h 5963547"/>
              <a:gd name="connsiteX40" fmla="*/ 420638 w 5426043"/>
              <a:gd name="connsiteY40" fmla="*/ 4686577 h 5963547"/>
              <a:gd name="connsiteX41" fmla="*/ 967661 w 5426043"/>
              <a:gd name="connsiteY41" fmla="*/ 5270028 h 5963547"/>
              <a:gd name="connsiteX42" fmla="*/ 1523574 w 5426043"/>
              <a:gd name="connsiteY42" fmla="*/ 5525562 h 5963547"/>
              <a:gd name="connsiteX43" fmla="*/ 2471273 w 5426043"/>
              <a:gd name="connsiteY43" fmla="*/ 5605714 h 5963547"/>
              <a:gd name="connsiteX44" fmla="*/ 3384948 w 5426043"/>
              <a:gd name="connsiteY44" fmla="*/ 5409188 h 5963547"/>
              <a:gd name="connsiteX45" fmla="*/ 3500869 w 5426043"/>
              <a:gd name="connsiteY45" fmla="*/ 5482329 h 5963547"/>
              <a:gd name="connsiteX46" fmla="*/ 3506134 w 5426043"/>
              <a:gd name="connsiteY46" fmla="*/ 5963547 h 5963547"/>
              <a:gd name="connsiteX0" fmla="*/ 4361304 w 5426043"/>
              <a:gd name="connsiteY0" fmla="*/ 5609304 h 5806634"/>
              <a:gd name="connsiteX1" fmla="*/ 4231131 w 5426043"/>
              <a:gd name="connsiteY1" fmla="*/ 5215361 h 5806634"/>
              <a:gd name="connsiteX2" fmla="*/ 4286673 w 5426043"/>
              <a:gd name="connsiteY2" fmla="*/ 4899675 h 5806634"/>
              <a:gd name="connsiteX3" fmla="*/ 4689326 w 5426043"/>
              <a:gd name="connsiteY3" fmla="*/ 4520699 h 5806634"/>
              <a:gd name="connsiteX4" fmla="*/ 5058626 w 5426043"/>
              <a:gd name="connsiteY4" fmla="*/ 3564787 h 5806634"/>
              <a:gd name="connsiteX5" fmla="*/ 5416844 w 5426043"/>
              <a:gd name="connsiteY5" fmla="*/ 2499558 h 5806634"/>
              <a:gd name="connsiteX6" fmla="*/ 5253752 w 5426043"/>
              <a:gd name="connsiteY6" fmla="*/ 2511758 h 5806634"/>
              <a:gd name="connsiteX7" fmla="*/ 4564500 w 5426043"/>
              <a:gd name="connsiteY7" fmla="*/ 3073666 h 5806634"/>
              <a:gd name="connsiteX8" fmla="*/ 3980892 w 5426043"/>
              <a:gd name="connsiteY8" fmla="*/ 3974428 h 5806634"/>
              <a:gd name="connsiteX9" fmla="*/ 4040105 w 5426043"/>
              <a:gd name="connsiteY9" fmla="*/ 3319391 h 5806634"/>
              <a:gd name="connsiteX10" fmla="*/ 4281760 w 5426043"/>
              <a:gd name="connsiteY10" fmla="*/ 1853260 h 5806634"/>
              <a:gd name="connsiteX11" fmla="*/ 4416873 w 5426043"/>
              <a:gd name="connsiteY11" fmla="*/ 1147576 h 5806634"/>
              <a:gd name="connsiteX12" fmla="*/ 4484533 w 5426043"/>
              <a:gd name="connsiteY12" fmla="*/ 653647 h 5806634"/>
              <a:gd name="connsiteX13" fmla="*/ 4063391 w 5426043"/>
              <a:gd name="connsiteY13" fmla="*/ 1013087 h 5806634"/>
              <a:gd name="connsiteX14" fmla="*/ 3488008 w 5426043"/>
              <a:gd name="connsiteY14" fmla="*/ 2079410 h 5806634"/>
              <a:gd name="connsiteX15" fmla="*/ 3287203 w 5426043"/>
              <a:gd name="connsiteY15" fmla="*/ 3173083 h 5806634"/>
              <a:gd name="connsiteX16" fmla="*/ 3292845 w 5426043"/>
              <a:gd name="connsiteY16" fmla="*/ 3857018 h 5806634"/>
              <a:gd name="connsiteX17" fmla="*/ 3192806 w 5426043"/>
              <a:gd name="connsiteY17" fmla="*/ 3606624 h 5806634"/>
              <a:gd name="connsiteX18" fmla="*/ 2932473 w 5426043"/>
              <a:gd name="connsiteY18" fmla="*/ 2724036 h 5806634"/>
              <a:gd name="connsiteX19" fmla="*/ 2399382 w 5426043"/>
              <a:gd name="connsiteY19" fmla="*/ 1393179 h 5806634"/>
              <a:gd name="connsiteX20" fmla="*/ 1918061 w 5426043"/>
              <a:gd name="connsiteY20" fmla="*/ 334605 h 5806634"/>
              <a:gd name="connsiteX21" fmla="*/ 1759700 w 5426043"/>
              <a:gd name="connsiteY21" fmla="*/ 46327 h 5806634"/>
              <a:gd name="connsiteX22" fmla="*/ 1504721 w 5426043"/>
              <a:gd name="connsiteY22" fmla="*/ 1179806 h 5806634"/>
              <a:gd name="connsiteX23" fmla="*/ 1919500 w 5426043"/>
              <a:gd name="connsiteY23" fmla="*/ 2508985 h 5806634"/>
              <a:gd name="connsiteX24" fmla="*/ 2511779 w 5426043"/>
              <a:gd name="connsiteY24" fmla="*/ 3676696 h 5806634"/>
              <a:gd name="connsiteX25" fmla="*/ 2507282 w 5426043"/>
              <a:gd name="connsiteY25" fmla="*/ 3842847 h 5806634"/>
              <a:gd name="connsiteX26" fmla="*/ 1259624 w 5426043"/>
              <a:gd name="connsiteY26" fmla="*/ 2329876 h 5806634"/>
              <a:gd name="connsiteX27" fmla="*/ 760003 w 5426043"/>
              <a:gd name="connsiteY27" fmla="*/ 1783121 h 5806634"/>
              <a:gd name="connsiteX28" fmla="*/ 213248 w 5426043"/>
              <a:gd name="connsiteY28" fmla="*/ 1274074 h 5806634"/>
              <a:gd name="connsiteX29" fmla="*/ 213248 w 5426043"/>
              <a:gd name="connsiteY29" fmla="*/ 1406049 h 5806634"/>
              <a:gd name="connsiteX30" fmla="*/ 694015 w 5426043"/>
              <a:gd name="connsiteY30" fmla="*/ 2744655 h 5806634"/>
              <a:gd name="connsiteX31" fmla="*/ 1253280 w 5426043"/>
              <a:gd name="connsiteY31" fmla="*/ 3774615 h 5806634"/>
              <a:gd name="connsiteX32" fmla="*/ 2015715 w 5426043"/>
              <a:gd name="connsiteY32" fmla="*/ 4415917 h 5806634"/>
              <a:gd name="connsiteX33" fmla="*/ 2631307 w 5426043"/>
              <a:gd name="connsiteY33" fmla="*/ 4738370 h 5806634"/>
              <a:gd name="connsiteX34" fmla="*/ 2175214 w 5426043"/>
              <a:gd name="connsiteY34" fmla="*/ 4769173 h 5806634"/>
              <a:gd name="connsiteX35" fmla="*/ 1502268 w 5426043"/>
              <a:gd name="connsiteY35" fmla="*/ 4555140 h 5806634"/>
              <a:gd name="connsiteX36" fmla="*/ 760003 w 5426043"/>
              <a:gd name="connsiteY36" fmla="*/ 3951286 h 5806634"/>
              <a:gd name="connsiteX37" fmla="*/ 260382 w 5426043"/>
              <a:gd name="connsiteY37" fmla="*/ 3055740 h 5806634"/>
              <a:gd name="connsiteX38" fmla="*/ 5859 w 5426043"/>
              <a:gd name="connsiteY38" fmla="*/ 2688094 h 5806634"/>
              <a:gd name="connsiteX39" fmla="*/ 109554 w 5426043"/>
              <a:gd name="connsiteY39" fmla="*/ 3281983 h 5806634"/>
              <a:gd name="connsiteX40" fmla="*/ 420638 w 5426043"/>
              <a:gd name="connsiteY40" fmla="*/ 4686577 h 5806634"/>
              <a:gd name="connsiteX41" fmla="*/ 967661 w 5426043"/>
              <a:gd name="connsiteY41" fmla="*/ 5270028 h 5806634"/>
              <a:gd name="connsiteX42" fmla="*/ 1523574 w 5426043"/>
              <a:gd name="connsiteY42" fmla="*/ 5525562 h 5806634"/>
              <a:gd name="connsiteX43" fmla="*/ 2471273 w 5426043"/>
              <a:gd name="connsiteY43" fmla="*/ 5605714 h 5806634"/>
              <a:gd name="connsiteX44" fmla="*/ 3384948 w 5426043"/>
              <a:gd name="connsiteY44" fmla="*/ 5409188 h 5806634"/>
              <a:gd name="connsiteX45" fmla="*/ 3500869 w 5426043"/>
              <a:gd name="connsiteY45" fmla="*/ 5482329 h 5806634"/>
              <a:gd name="connsiteX46" fmla="*/ 3504890 w 5426043"/>
              <a:gd name="connsiteY46" fmla="*/ 5806634 h 5806634"/>
              <a:gd name="connsiteX0" fmla="*/ 4361304 w 5426043"/>
              <a:gd name="connsiteY0" fmla="*/ 5609304 h 5806634"/>
              <a:gd name="connsiteX1" fmla="*/ 4231131 w 5426043"/>
              <a:gd name="connsiteY1" fmla="*/ 5215361 h 5806634"/>
              <a:gd name="connsiteX2" fmla="*/ 4286673 w 5426043"/>
              <a:gd name="connsiteY2" fmla="*/ 4899675 h 5806634"/>
              <a:gd name="connsiteX3" fmla="*/ 4689326 w 5426043"/>
              <a:gd name="connsiteY3" fmla="*/ 4520699 h 5806634"/>
              <a:gd name="connsiteX4" fmla="*/ 5058626 w 5426043"/>
              <a:gd name="connsiteY4" fmla="*/ 3564787 h 5806634"/>
              <a:gd name="connsiteX5" fmla="*/ 5416844 w 5426043"/>
              <a:gd name="connsiteY5" fmla="*/ 2499558 h 5806634"/>
              <a:gd name="connsiteX6" fmla="*/ 5253752 w 5426043"/>
              <a:gd name="connsiteY6" fmla="*/ 2511758 h 5806634"/>
              <a:gd name="connsiteX7" fmla="*/ 4564500 w 5426043"/>
              <a:gd name="connsiteY7" fmla="*/ 3073666 h 5806634"/>
              <a:gd name="connsiteX8" fmla="*/ 3980892 w 5426043"/>
              <a:gd name="connsiteY8" fmla="*/ 3974428 h 5806634"/>
              <a:gd name="connsiteX9" fmla="*/ 4040105 w 5426043"/>
              <a:gd name="connsiteY9" fmla="*/ 3319391 h 5806634"/>
              <a:gd name="connsiteX10" fmla="*/ 4281760 w 5426043"/>
              <a:gd name="connsiteY10" fmla="*/ 1853260 h 5806634"/>
              <a:gd name="connsiteX11" fmla="*/ 4416873 w 5426043"/>
              <a:gd name="connsiteY11" fmla="*/ 1147576 h 5806634"/>
              <a:gd name="connsiteX12" fmla="*/ 4484533 w 5426043"/>
              <a:gd name="connsiteY12" fmla="*/ 653647 h 5806634"/>
              <a:gd name="connsiteX13" fmla="*/ 4063391 w 5426043"/>
              <a:gd name="connsiteY13" fmla="*/ 1013087 h 5806634"/>
              <a:gd name="connsiteX14" fmla="*/ 3488008 w 5426043"/>
              <a:gd name="connsiteY14" fmla="*/ 2079410 h 5806634"/>
              <a:gd name="connsiteX15" fmla="*/ 3287203 w 5426043"/>
              <a:gd name="connsiteY15" fmla="*/ 3173083 h 5806634"/>
              <a:gd name="connsiteX16" fmla="*/ 3292845 w 5426043"/>
              <a:gd name="connsiteY16" fmla="*/ 3857018 h 5806634"/>
              <a:gd name="connsiteX17" fmla="*/ 3192806 w 5426043"/>
              <a:gd name="connsiteY17" fmla="*/ 3606624 h 5806634"/>
              <a:gd name="connsiteX18" fmla="*/ 2932473 w 5426043"/>
              <a:gd name="connsiteY18" fmla="*/ 2724036 h 5806634"/>
              <a:gd name="connsiteX19" fmla="*/ 2399382 w 5426043"/>
              <a:gd name="connsiteY19" fmla="*/ 1393179 h 5806634"/>
              <a:gd name="connsiteX20" fmla="*/ 1918061 w 5426043"/>
              <a:gd name="connsiteY20" fmla="*/ 334605 h 5806634"/>
              <a:gd name="connsiteX21" fmla="*/ 1759700 w 5426043"/>
              <a:gd name="connsiteY21" fmla="*/ 46327 h 5806634"/>
              <a:gd name="connsiteX22" fmla="*/ 1504721 w 5426043"/>
              <a:gd name="connsiteY22" fmla="*/ 1179806 h 5806634"/>
              <a:gd name="connsiteX23" fmla="*/ 1919500 w 5426043"/>
              <a:gd name="connsiteY23" fmla="*/ 2508985 h 5806634"/>
              <a:gd name="connsiteX24" fmla="*/ 2511779 w 5426043"/>
              <a:gd name="connsiteY24" fmla="*/ 3676696 h 5806634"/>
              <a:gd name="connsiteX25" fmla="*/ 2507282 w 5426043"/>
              <a:gd name="connsiteY25" fmla="*/ 3842847 h 5806634"/>
              <a:gd name="connsiteX26" fmla="*/ 1259624 w 5426043"/>
              <a:gd name="connsiteY26" fmla="*/ 2329876 h 5806634"/>
              <a:gd name="connsiteX27" fmla="*/ 760003 w 5426043"/>
              <a:gd name="connsiteY27" fmla="*/ 1783121 h 5806634"/>
              <a:gd name="connsiteX28" fmla="*/ 213248 w 5426043"/>
              <a:gd name="connsiteY28" fmla="*/ 1274074 h 5806634"/>
              <a:gd name="connsiteX29" fmla="*/ 213248 w 5426043"/>
              <a:gd name="connsiteY29" fmla="*/ 1406049 h 5806634"/>
              <a:gd name="connsiteX30" fmla="*/ 694015 w 5426043"/>
              <a:gd name="connsiteY30" fmla="*/ 2744655 h 5806634"/>
              <a:gd name="connsiteX31" fmla="*/ 1253280 w 5426043"/>
              <a:gd name="connsiteY31" fmla="*/ 3774615 h 5806634"/>
              <a:gd name="connsiteX32" fmla="*/ 2015715 w 5426043"/>
              <a:gd name="connsiteY32" fmla="*/ 4415917 h 5806634"/>
              <a:gd name="connsiteX33" fmla="*/ 2631307 w 5426043"/>
              <a:gd name="connsiteY33" fmla="*/ 4738370 h 5806634"/>
              <a:gd name="connsiteX34" fmla="*/ 2175214 w 5426043"/>
              <a:gd name="connsiteY34" fmla="*/ 4769173 h 5806634"/>
              <a:gd name="connsiteX35" fmla="*/ 1502268 w 5426043"/>
              <a:gd name="connsiteY35" fmla="*/ 4555140 h 5806634"/>
              <a:gd name="connsiteX36" fmla="*/ 760003 w 5426043"/>
              <a:gd name="connsiteY36" fmla="*/ 3951286 h 5806634"/>
              <a:gd name="connsiteX37" fmla="*/ 260382 w 5426043"/>
              <a:gd name="connsiteY37" fmla="*/ 3055740 h 5806634"/>
              <a:gd name="connsiteX38" fmla="*/ 5859 w 5426043"/>
              <a:gd name="connsiteY38" fmla="*/ 2688094 h 5806634"/>
              <a:gd name="connsiteX39" fmla="*/ 109554 w 5426043"/>
              <a:gd name="connsiteY39" fmla="*/ 3281983 h 5806634"/>
              <a:gd name="connsiteX40" fmla="*/ 420638 w 5426043"/>
              <a:gd name="connsiteY40" fmla="*/ 4686577 h 5806634"/>
              <a:gd name="connsiteX41" fmla="*/ 967661 w 5426043"/>
              <a:gd name="connsiteY41" fmla="*/ 5270028 h 5806634"/>
              <a:gd name="connsiteX42" fmla="*/ 1523574 w 5426043"/>
              <a:gd name="connsiteY42" fmla="*/ 5525562 h 5806634"/>
              <a:gd name="connsiteX43" fmla="*/ 2471273 w 5426043"/>
              <a:gd name="connsiteY43" fmla="*/ 5605714 h 5806634"/>
              <a:gd name="connsiteX44" fmla="*/ 3230503 w 5426043"/>
              <a:gd name="connsiteY44" fmla="*/ 5381381 h 5806634"/>
              <a:gd name="connsiteX45" fmla="*/ 3500869 w 5426043"/>
              <a:gd name="connsiteY45" fmla="*/ 5482329 h 5806634"/>
              <a:gd name="connsiteX46" fmla="*/ 3504890 w 5426043"/>
              <a:gd name="connsiteY46" fmla="*/ 5806634 h 5806634"/>
              <a:gd name="connsiteX0" fmla="*/ 4361304 w 5426043"/>
              <a:gd name="connsiteY0" fmla="*/ 5609304 h 5806634"/>
              <a:gd name="connsiteX1" fmla="*/ 4231131 w 5426043"/>
              <a:gd name="connsiteY1" fmla="*/ 5215361 h 5806634"/>
              <a:gd name="connsiteX2" fmla="*/ 4286673 w 5426043"/>
              <a:gd name="connsiteY2" fmla="*/ 4899675 h 5806634"/>
              <a:gd name="connsiteX3" fmla="*/ 4689326 w 5426043"/>
              <a:gd name="connsiteY3" fmla="*/ 4520699 h 5806634"/>
              <a:gd name="connsiteX4" fmla="*/ 5058626 w 5426043"/>
              <a:gd name="connsiteY4" fmla="*/ 3564787 h 5806634"/>
              <a:gd name="connsiteX5" fmla="*/ 5416844 w 5426043"/>
              <a:gd name="connsiteY5" fmla="*/ 2499558 h 5806634"/>
              <a:gd name="connsiteX6" fmla="*/ 5253752 w 5426043"/>
              <a:gd name="connsiteY6" fmla="*/ 2511758 h 5806634"/>
              <a:gd name="connsiteX7" fmla="*/ 4564500 w 5426043"/>
              <a:gd name="connsiteY7" fmla="*/ 3073666 h 5806634"/>
              <a:gd name="connsiteX8" fmla="*/ 3980892 w 5426043"/>
              <a:gd name="connsiteY8" fmla="*/ 3974428 h 5806634"/>
              <a:gd name="connsiteX9" fmla="*/ 4040105 w 5426043"/>
              <a:gd name="connsiteY9" fmla="*/ 3319391 h 5806634"/>
              <a:gd name="connsiteX10" fmla="*/ 4281760 w 5426043"/>
              <a:gd name="connsiteY10" fmla="*/ 1853260 h 5806634"/>
              <a:gd name="connsiteX11" fmla="*/ 4416873 w 5426043"/>
              <a:gd name="connsiteY11" fmla="*/ 1147576 h 5806634"/>
              <a:gd name="connsiteX12" fmla="*/ 4484533 w 5426043"/>
              <a:gd name="connsiteY12" fmla="*/ 653647 h 5806634"/>
              <a:gd name="connsiteX13" fmla="*/ 4063391 w 5426043"/>
              <a:gd name="connsiteY13" fmla="*/ 1013087 h 5806634"/>
              <a:gd name="connsiteX14" fmla="*/ 3488008 w 5426043"/>
              <a:gd name="connsiteY14" fmla="*/ 2079410 h 5806634"/>
              <a:gd name="connsiteX15" fmla="*/ 3287203 w 5426043"/>
              <a:gd name="connsiteY15" fmla="*/ 3173083 h 5806634"/>
              <a:gd name="connsiteX16" fmla="*/ 3292845 w 5426043"/>
              <a:gd name="connsiteY16" fmla="*/ 3857018 h 5806634"/>
              <a:gd name="connsiteX17" fmla="*/ 3192806 w 5426043"/>
              <a:gd name="connsiteY17" fmla="*/ 3606624 h 5806634"/>
              <a:gd name="connsiteX18" fmla="*/ 2932473 w 5426043"/>
              <a:gd name="connsiteY18" fmla="*/ 2724036 h 5806634"/>
              <a:gd name="connsiteX19" fmla="*/ 2399382 w 5426043"/>
              <a:gd name="connsiteY19" fmla="*/ 1393179 h 5806634"/>
              <a:gd name="connsiteX20" fmla="*/ 1918061 w 5426043"/>
              <a:gd name="connsiteY20" fmla="*/ 334605 h 5806634"/>
              <a:gd name="connsiteX21" fmla="*/ 1759700 w 5426043"/>
              <a:gd name="connsiteY21" fmla="*/ 46327 h 5806634"/>
              <a:gd name="connsiteX22" fmla="*/ 1504721 w 5426043"/>
              <a:gd name="connsiteY22" fmla="*/ 1179806 h 5806634"/>
              <a:gd name="connsiteX23" fmla="*/ 1919500 w 5426043"/>
              <a:gd name="connsiteY23" fmla="*/ 2508985 h 5806634"/>
              <a:gd name="connsiteX24" fmla="*/ 2511779 w 5426043"/>
              <a:gd name="connsiteY24" fmla="*/ 3676696 h 5806634"/>
              <a:gd name="connsiteX25" fmla="*/ 2507282 w 5426043"/>
              <a:gd name="connsiteY25" fmla="*/ 3842847 h 5806634"/>
              <a:gd name="connsiteX26" fmla="*/ 1259624 w 5426043"/>
              <a:gd name="connsiteY26" fmla="*/ 2329876 h 5806634"/>
              <a:gd name="connsiteX27" fmla="*/ 760003 w 5426043"/>
              <a:gd name="connsiteY27" fmla="*/ 1783121 h 5806634"/>
              <a:gd name="connsiteX28" fmla="*/ 213248 w 5426043"/>
              <a:gd name="connsiteY28" fmla="*/ 1274074 h 5806634"/>
              <a:gd name="connsiteX29" fmla="*/ 213248 w 5426043"/>
              <a:gd name="connsiteY29" fmla="*/ 1406049 h 5806634"/>
              <a:gd name="connsiteX30" fmla="*/ 694015 w 5426043"/>
              <a:gd name="connsiteY30" fmla="*/ 2744655 h 5806634"/>
              <a:gd name="connsiteX31" fmla="*/ 1253280 w 5426043"/>
              <a:gd name="connsiteY31" fmla="*/ 3774615 h 5806634"/>
              <a:gd name="connsiteX32" fmla="*/ 2015715 w 5426043"/>
              <a:gd name="connsiteY32" fmla="*/ 4415917 h 5806634"/>
              <a:gd name="connsiteX33" fmla="*/ 2631307 w 5426043"/>
              <a:gd name="connsiteY33" fmla="*/ 4738370 h 5806634"/>
              <a:gd name="connsiteX34" fmla="*/ 2175214 w 5426043"/>
              <a:gd name="connsiteY34" fmla="*/ 4769173 h 5806634"/>
              <a:gd name="connsiteX35" fmla="*/ 1502268 w 5426043"/>
              <a:gd name="connsiteY35" fmla="*/ 4555140 h 5806634"/>
              <a:gd name="connsiteX36" fmla="*/ 760003 w 5426043"/>
              <a:gd name="connsiteY36" fmla="*/ 3951286 h 5806634"/>
              <a:gd name="connsiteX37" fmla="*/ 260382 w 5426043"/>
              <a:gd name="connsiteY37" fmla="*/ 3055740 h 5806634"/>
              <a:gd name="connsiteX38" fmla="*/ 5859 w 5426043"/>
              <a:gd name="connsiteY38" fmla="*/ 2688094 h 5806634"/>
              <a:gd name="connsiteX39" fmla="*/ 109554 w 5426043"/>
              <a:gd name="connsiteY39" fmla="*/ 3281983 h 5806634"/>
              <a:gd name="connsiteX40" fmla="*/ 420638 w 5426043"/>
              <a:gd name="connsiteY40" fmla="*/ 4686577 h 5806634"/>
              <a:gd name="connsiteX41" fmla="*/ 967661 w 5426043"/>
              <a:gd name="connsiteY41" fmla="*/ 5270028 h 5806634"/>
              <a:gd name="connsiteX42" fmla="*/ 1523574 w 5426043"/>
              <a:gd name="connsiteY42" fmla="*/ 5525562 h 5806634"/>
              <a:gd name="connsiteX43" fmla="*/ 2471273 w 5426043"/>
              <a:gd name="connsiteY43" fmla="*/ 5605714 h 5806634"/>
              <a:gd name="connsiteX44" fmla="*/ 3230503 w 5426043"/>
              <a:gd name="connsiteY44" fmla="*/ 5381381 h 5806634"/>
              <a:gd name="connsiteX45" fmla="*/ 3394077 w 5426043"/>
              <a:gd name="connsiteY45" fmla="*/ 5495193 h 5806634"/>
              <a:gd name="connsiteX46" fmla="*/ 3504890 w 5426043"/>
              <a:gd name="connsiteY46" fmla="*/ 5806634 h 5806634"/>
              <a:gd name="connsiteX0" fmla="*/ 4361304 w 5426043"/>
              <a:gd name="connsiteY0" fmla="*/ 5609304 h 5806634"/>
              <a:gd name="connsiteX1" fmla="*/ 4231131 w 5426043"/>
              <a:gd name="connsiteY1" fmla="*/ 5215361 h 5806634"/>
              <a:gd name="connsiteX2" fmla="*/ 4286673 w 5426043"/>
              <a:gd name="connsiteY2" fmla="*/ 4899675 h 5806634"/>
              <a:gd name="connsiteX3" fmla="*/ 4689326 w 5426043"/>
              <a:gd name="connsiteY3" fmla="*/ 4520699 h 5806634"/>
              <a:gd name="connsiteX4" fmla="*/ 5058626 w 5426043"/>
              <a:gd name="connsiteY4" fmla="*/ 3564787 h 5806634"/>
              <a:gd name="connsiteX5" fmla="*/ 5416844 w 5426043"/>
              <a:gd name="connsiteY5" fmla="*/ 2499558 h 5806634"/>
              <a:gd name="connsiteX6" fmla="*/ 5253752 w 5426043"/>
              <a:gd name="connsiteY6" fmla="*/ 2511758 h 5806634"/>
              <a:gd name="connsiteX7" fmla="*/ 4564500 w 5426043"/>
              <a:gd name="connsiteY7" fmla="*/ 3073666 h 5806634"/>
              <a:gd name="connsiteX8" fmla="*/ 3980892 w 5426043"/>
              <a:gd name="connsiteY8" fmla="*/ 3974428 h 5806634"/>
              <a:gd name="connsiteX9" fmla="*/ 4040105 w 5426043"/>
              <a:gd name="connsiteY9" fmla="*/ 3319391 h 5806634"/>
              <a:gd name="connsiteX10" fmla="*/ 4281760 w 5426043"/>
              <a:gd name="connsiteY10" fmla="*/ 1853260 h 5806634"/>
              <a:gd name="connsiteX11" fmla="*/ 4416873 w 5426043"/>
              <a:gd name="connsiteY11" fmla="*/ 1147576 h 5806634"/>
              <a:gd name="connsiteX12" fmla="*/ 4484533 w 5426043"/>
              <a:gd name="connsiteY12" fmla="*/ 653647 h 5806634"/>
              <a:gd name="connsiteX13" fmla="*/ 4063391 w 5426043"/>
              <a:gd name="connsiteY13" fmla="*/ 1013087 h 5806634"/>
              <a:gd name="connsiteX14" fmla="*/ 3488008 w 5426043"/>
              <a:gd name="connsiteY14" fmla="*/ 2079410 h 5806634"/>
              <a:gd name="connsiteX15" fmla="*/ 3287203 w 5426043"/>
              <a:gd name="connsiteY15" fmla="*/ 3173083 h 5806634"/>
              <a:gd name="connsiteX16" fmla="*/ 3292845 w 5426043"/>
              <a:gd name="connsiteY16" fmla="*/ 3857018 h 5806634"/>
              <a:gd name="connsiteX17" fmla="*/ 3192806 w 5426043"/>
              <a:gd name="connsiteY17" fmla="*/ 3606624 h 5806634"/>
              <a:gd name="connsiteX18" fmla="*/ 2932473 w 5426043"/>
              <a:gd name="connsiteY18" fmla="*/ 2724036 h 5806634"/>
              <a:gd name="connsiteX19" fmla="*/ 2399382 w 5426043"/>
              <a:gd name="connsiteY19" fmla="*/ 1393179 h 5806634"/>
              <a:gd name="connsiteX20" fmla="*/ 1918061 w 5426043"/>
              <a:gd name="connsiteY20" fmla="*/ 334605 h 5806634"/>
              <a:gd name="connsiteX21" fmla="*/ 1759700 w 5426043"/>
              <a:gd name="connsiteY21" fmla="*/ 46327 h 5806634"/>
              <a:gd name="connsiteX22" fmla="*/ 1504721 w 5426043"/>
              <a:gd name="connsiteY22" fmla="*/ 1179806 h 5806634"/>
              <a:gd name="connsiteX23" fmla="*/ 1919500 w 5426043"/>
              <a:gd name="connsiteY23" fmla="*/ 2508985 h 5806634"/>
              <a:gd name="connsiteX24" fmla="*/ 2511779 w 5426043"/>
              <a:gd name="connsiteY24" fmla="*/ 3676696 h 5806634"/>
              <a:gd name="connsiteX25" fmla="*/ 2507282 w 5426043"/>
              <a:gd name="connsiteY25" fmla="*/ 3842847 h 5806634"/>
              <a:gd name="connsiteX26" fmla="*/ 1259624 w 5426043"/>
              <a:gd name="connsiteY26" fmla="*/ 2329876 h 5806634"/>
              <a:gd name="connsiteX27" fmla="*/ 760003 w 5426043"/>
              <a:gd name="connsiteY27" fmla="*/ 1783121 h 5806634"/>
              <a:gd name="connsiteX28" fmla="*/ 213248 w 5426043"/>
              <a:gd name="connsiteY28" fmla="*/ 1274074 h 5806634"/>
              <a:gd name="connsiteX29" fmla="*/ 213248 w 5426043"/>
              <a:gd name="connsiteY29" fmla="*/ 1406049 h 5806634"/>
              <a:gd name="connsiteX30" fmla="*/ 694015 w 5426043"/>
              <a:gd name="connsiteY30" fmla="*/ 2744655 h 5806634"/>
              <a:gd name="connsiteX31" fmla="*/ 1253280 w 5426043"/>
              <a:gd name="connsiteY31" fmla="*/ 3774615 h 5806634"/>
              <a:gd name="connsiteX32" fmla="*/ 2015715 w 5426043"/>
              <a:gd name="connsiteY32" fmla="*/ 4415917 h 5806634"/>
              <a:gd name="connsiteX33" fmla="*/ 2631307 w 5426043"/>
              <a:gd name="connsiteY33" fmla="*/ 4738370 h 5806634"/>
              <a:gd name="connsiteX34" fmla="*/ 2175214 w 5426043"/>
              <a:gd name="connsiteY34" fmla="*/ 4769173 h 5806634"/>
              <a:gd name="connsiteX35" fmla="*/ 1502268 w 5426043"/>
              <a:gd name="connsiteY35" fmla="*/ 4555140 h 5806634"/>
              <a:gd name="connsiteX36" fmla="*/ 760003 w 5426043"/>
              <a:gd name="connsiteY36" fmla="*/ 3951286 h 5806634"/>
              <a:gd name="connsiteX37" fmla="*/ 260382 w 5426043"/>
              <a:gd name="connsiteY37" fmla="*/ 3055740 h 5806634"/>
              <a:gd name="connsiteX38" fmla="*/ 5859 w 5426043"/>
              <a:gd name="connsiteY38" fmla="*/ 2688094 h 5806634"/>
              <a:gd name="connsiteX39" fmla="*/ 109554 w 5426043"/>
              <a:gd name="connsiteY39" fmla="*/ 3281983 h 5806634"/>
              <a:gd name="connsiteX40" fmla="*/ 420638 w 5426043"/>
              <a:gd name="connsiteY40" fmla="*/ 4686577 h 5806634"/>
              <a:gd name="connsiteX41" fmla="*/ 967661 w 5426043"/>
              <a:gd name="connsiteY41" fmla="*/ 5270028 h 5806634"/>
              <a:gd name="connsiteX42" fmla="*/ 1523574 w 5426043"/>
              <a:gd name="connsiteY42" fmla="*/ 5525562 h 5806634"/>
              <a:gd name="connsiteX43" fmla="*/ 2471273 w 5426043"/>
              <a:gd name="connsiteY43" fmla="*/ 5605714 h 5806634"/>
              <a:gd name="connsiteX44" fmla="*/ 3230503 w 5426043"/>
              <a:gd name="connsiteY44" fmla="*/ 5381381 h 5806634"/>
              <a:gd name="connsiteX45" fmla="*/ 3457681 w 5426043"/>
              <a:gd name="connsiteY45" fmla="*/ 5473536 h 5806634"/>
              <a:gd name="connsiteX46" fmla="*/ 3504890 w 5426043"/>
              <a:gd name="connsiteY46" fmla="*/ 5806634 h 5806634"/>
              <a:gd name="connsiteX0" fmla="*/ 4361304 w 5426043"/>
              <a:gd name="connsiteY0" fmla="*/ 5609304 h 5806634"/>
              <a:gd name="connsiteX1" fmla="*/ 4231131 w 5426043"/>
              <a:gd name="connsiteY1" fmla="*/ 5215361 h 5806634"/>
              <a:gd name="connsiteX2" fmla="*/ 4286673 w 5426043"/>
              <a:gd name="connsiteY2" fmla="*/ 4899675 h 5806634"/>
              <a:gd name="connsiteX3" fmla="*/ 4689326 w 5426043"/>
              <a:gd name="connsiteY3" fmla="*/ 4520699 h 5806634"/>
              <a:gd name="connsiteX4" fmla="*/ 5058626 w 5426043"/>
              <a:gd name="connsiteY4" fmla="*/ 3564787 h 5806634"/>
              <a:gd name="connsiteX5" fmla="*/ 5416844 w 5426043"/>
              <a:gd name="connsiteY5" fmla="*/ 2499558 h 5806634"/>
              <a:gd name="connsiteX6" fmla="*/ 5253752 w 5426043"/>
              <a:gd name="connsiteY6" fmla="*/ 2511758 h 5806634"/>
              <a:gd name="connsiteX7" fmla="*/ 4564500 w 5426043"/>
              <a:gd name="connsiteY7" fmla="*/ 3073666 h 5806634"/>
              <a:gd name="connsiteX8" fmla="*/ 3980892 w 5426043"/>
              <a:gd name="connsiteY8" fmla="*/ 3974428 h 5806634"/>
              <a:gd name="connsiteX9" fmla="*/ 4040105 w 5426043"/>
              <a:gd name="connsiteY9" fmla="*/ 3319391 h 5806634"/>
              <a:gd name="connsiteX10" fmla="*/ 4281760 w 5426043"/>
              <a:gd name="connsiteY10" fmla="*/ 1853260 h 5806634"/>
              <a:gd name="connsiteX11" fmla="*/ 4416873 w 5426043"/>
              <a:gd name="connsiteY11" fmla="*/ 1147576 h 5806634"/>
              <a:gd name="connsiteX12" fmla="*/ 4484533 w 5426043"/>
              <a:gd name="connsiteY12" fmla="*/ 653647 h 5806634"/>
              <a:gd name="connsiteX13" fmla="*/ 4063391 w 5426043"/>
              <a:gd name="connsiteY13" fmla="*/ 1013087 h 5806634"/>
              <a:gd name="connsiteX14" fmla="*/ 3488008 w 5426043"/>
              <a:gd name="connsiteY14" fmla="*/ 2079410 h 5806634"/>
              <a:gd name="connsiteX15" fmla="*/ 3287203 w 5426043"/>
              <a:gd name="connsiteY15" fmla="*/ 3173083 h 5806634"/>
              <a:gd name="connsiteX16" fmla="*/ 3292845 w 5426043"/>
              <a:gd name="connsiteY16" fmla="*/ 3857018 h 5806634"/>
              <a:gd name="connsiteX17" fmla="*/ 3192806 w 5426043"/>
              <a:gd name="connsiteY17" fmla="*/ 3606624 h 5806634"/>
              <a:gd name="connsiteX18" fmla="*/ 2932473 w 5426043"/>
              <a:gd name="connsiteY18" fmla="*/ 2724036 h 5806634"/>
              <a:gd name="connsiteX19" fmla="*/ 2399382 w 5426043"/>
              <a:gd name="connsiteY19" fmla="*/ 1393179 h 5806634"/>
              <a:gd name="connsiteX20" fmla="*/ 1918061 w 5426043"/>
              <a:gd name="connsiteY20" fmla="*/ 334605 h 5806634"/>
              <a:gd name="connsiteX21" fmla="*/ 1759700 w 5426043"/>
              <a:gd name="connsiteY21" fmla="*/ 46327 h 5806634"/>
              <a:gd name="connsiteX22" fmla="*/ 1504721 w 5426043"/>
              <a:gd name="connsiteY22" fmla="*/ 1179806 h 5806634"/>
              <a:gd name="connsiteX23" fmla="*/ 1919500 w 5426043"/>
              <a:gd name="connsiteY23" fmla="*/ 2508985 h 5806634"/>
              <a:gd name="connsiteX24" fmla="*/ 2511779 w 5426043"/>
              <a:gd name="connsiteY24" fmla="*/ 3676696 h 5806634"/>
              <a:gd name="connsiteX25" fmla="*/ 2507282 w 5426043"/>
              <a:gd name="connsiteY25" fmla="*/ 3842847 h 5806634"/>
              <a:gd name="connsiteX26" fmla="*/ 1259624 w 5426043"/>
              <a:gd name="connsiteY26" fmla="*/ 2329876 h 5806634"/>
              <a:gd name="connsiteX27" fmla="*/ 760003 w 5426043"/>
              <a:gd name="connsiteY27" fmla="*/ 1783121 h 5806634"/>
              <a:gd name="connsiteX28" fmla="*/ 213248 w 5426043"/>
              <a:gd name="connsiteY28" fmla="*/ 1274074 h 5806634"/>
              <a:gd name="connsiteX29" fmla="*/ 213248 w 5426043"/>
              <a:gd name="connsiteY29" fmla="*/ 1406049 h 5806634"/>
              <a:gd name="connsiteX30" fmla="*/ 694015 w 5426043"/>
              <a:gd name="connsiteY30" fmla="*/ 2744655 h 5806634"/>
              <a:gd name="connsiteX31" fmla="*/ 1253280 w 5426043"/>
              <a:gd name="connsiteY31" fmla="*/ 3774615 h 5806634"/>
              <a:gd name="connsiteX32" fmla="*/ 2015715 w 5426043"/>
              <a:gd name="connsiteY32" fmla="*/ 4415917 h 5806634"/>
              <a:gd name="connsiteX33" fmla="*/ 2631307 w 5426043"/>
              <a:gd name="connsiteY33" fmla="*/ 4738370 h 5806634"/>
              <a:gd name="connsiteX34" fmla="*/ 2175214 w 5426043"/>
              <a:gd name="connsiteY34" fmla="*/ 4769173 h 5806634"/>
              <a:gd name="connsiteX35" fmla="*/ 1502268 w 5426043"/>
              <a:gd name="connsiteY35" fmla="*/ 4555140 h 5806634"/>
              <a:gd name="connsiteX36" fmla="*/ 760003 w 5426043"/>
              <a:gd name="connsiteY36" fmla="*/ 3951286 h 5806634"/>
              <a:gd name="connsiteX37" fmla="*/ 260382 w 5426043"/>
              <a:gd name="connsiteY37" fmla="*/ 3055740 h 5806634"/>
              <a:gd name="connsiteX38" fmla="*/ 5859 w 5426043"/>
              <a:gd name="connsiteY38" fmla="*/ 2688094 h 5806634"/>
              <a:gd name="connsiteX39" fmla="*/ 109554 w 5426043"/>
              <a:gd name="connsiteY39" fmla="*/ 3281983 h 5806634"/>
              <a:gd name="connsiteX40" fmla="*/ 420638 w 5426043"/>
              <a:gd name="connsiteY40" fmla="*/ 4686577 h 5806634"/>
              <a:gd name="connsiteX41" fmla="*/ 967661 w 5426043"/>
              <a:gd name="connsiteY41" fmla="*/ 5270028 h 5806634"/>
              <a:gd name="connsiteX42" fmla="*/ 1523574 w 5426043"/>
              <a:gd name="connsiteY42" fmla="*/ 5525562 h 5806634"/>
              <a:gd name="connsiteX43" fmla="*/ 2471273 w 5426043"/>
              <a:gd name="connsiteY43" fmla="*/ 5605714 h 5806634"/>
              <a:gd name="connsiteX44" fmla="*/ 3242901 w 5426043"/>
              <a:gd name="connsiteY44" fmla="*/ 5427626 h 5806634"/>
              <a:gd name="connsiteX45" fmla="*/ 3457681 w 5426043"/>
              <a:gd name="connsiteY45" fmla="*/ 5473536 h 5806634"/>
              <a:gd name="connsiteX46" fmla="*/ 3504890 w 5426043"/>
              <a:gd name="connsiteY46" fmla="*/ 5806634 h 5806634"/>
              <a:gd name="connsiteX0" fmla="*/ 4361304 w 5426043"/>
              <a:gd name="connsiteY0" fmla="*/ 5609304 h 5806634"/>
              <a:gd name="connsiteX1" fmla="*/ 4231131 w 5426043"/>
              <a:gd name="connsiteY1" fmla="*/ 5215361 h 5806634"/>
              <a:gd name="connsiteX2" fmla="*/ 4286673 w 5426043"/>
              <a:gd name="connsiteY2" fmla="*/ 4899675 h 5806634"/>
              <a:gd name="connsiteX3" fmla="*/ 4689326 w 5426043"/>
              <a:gd name="connsiteY3" fmla="*/ 4520699 h 5806634"/>
              <a:gd name="connsiteX4" fmla="*/ 5058626 w 5426043"/>
              <a:gd name="connsiteY4" fmla="*/ 3564787 h 5806634"/>
              <a:gd name="connsiteX5" fmla="*/ 5416844 w 5426043"/>
              <a:gd name="connsiteY5" fmla="*/ 2499558 h 5806634"/>
              <a:gd name="connsiteX6" fmla="*/ 5253752 w 5426043"/>
              <a:gd name="connsiteY6" fmla="*/ 2511758 h 5806634"/>
              <a:gd name="connsiteX7" fmla="*/ 4564500 w 5426043"/>
              <a:gd name="connsiteY7" fmla="*/ 3073666 h 5806634"/>
              <a:gd name="connsiteX8" fmla="*/ 3980892 w 5426043"/>
              <a:gd name="connsiteY8" fmla="*/ 3974428 h 5806634"/>
              <a:gd name="connsiteX9" fmla="*/ 4040105 w 5426043"/>
              <a:gd name="connsiteY9" fmla="*/ 3319391 h 5806634"/>
              <a:gd name="connsiteX10" fmla="*/ 4281760 w 5426043"/>
              <a:gd name="connsiteY10" fmla="*/ 1853260 h 5806634"/>
              <a:gd name="connsiteX11" fmla="*/ 4416873 w 5426043"/>
              <a:gd name="connsiteY11" fmla="*/ 1147576 h 5806634"/>
              <a:gd name="connsiteX12" fmla="*/ 4484533 w 5426043"/>
              <a:gd name="connsiteY12" fmla="*/ 653647 h 5806634"/>
              <a:gd name="connsiteX13" fmla="*/ 4063391 w 5426043"/>
              <a:gd name="connsiteY13" fmla="*/ 1013087 h 5806634"/>
              <a:gd name="connsiteX14" fmla="*/ 3488008 w 5426043"/>
              <a:gd name="connsiteY14" fmla="*/ 2079410 h 5806634"/>
              <a:gd name="connsiteX15" fmla="*/ 3287203 w 5426043"/>
              <a:gd name="connsiteY15" fmla="*/ 3173083 h 5806634"/>
              <a:gd name="connsiteX16" fmla="*/ 3292845 w 5426043"/>
              <a:gd name="connsiteY16" fmla="*/ 3857018 h 5806634"/>
              <a:gd name="connsiteX17" fmla="*/ 3192806 w 5426043"/>
              <a:gd name="connsiteY17" fmla="*/ 3606624 h 5806634"/>
              <a:gd name="connsiteX18" fmla="*/ 2932473 w 5426043"/>
              <a:gd name="connsiteY18" fmla="*/ 2724036 h 5806634"/>
              <a:gd name="connsiteX19" fmla="*/ 2399382 w 5426043"/>
              <a:gd name="connsiteY19" fmla="*/ 1393179 h 5806634"/>
              <a:gd name="connsiteX20" fmla="*/ 1918061 w 5426043"/>
              <a:gd name="connsiteY20" fmla="*/ 334605 h 5806634"/>
              <a:gd name="connsiteX21" fmla="*/ 1759700 w 5426043"/>
              <a:gd name="connsiteY21" fmla="*/ 46327 h 5806634"/>
              <a:gd name="connsiteX22" fmla="*/ 1504721 w 5426043"/>
              <a:gd name="connsiteY22" fmla="*/ 1179806 h 5806634"/>
              <a:gd name="connsiteX23" fmla="*/ 1919500 w 5426043"/>
              <a:gd name="connsiteY23" fmla="*/ 2508985 h 5806634"/>
              <a:gd name="connsiteX24" fmla="*/ 2511779 w 5426043"/>
              <a:gd name="connsiteY24" fmla="*/ 3676696 h 5806634"/>
              <a:gd name="connsiteX25" fmla="*/ 2507282 w 5426043"/>
              <a:gd name="connsiteY25" fmla="*/ 3842847 h 5806634"/>
              <a:gd name="connsiteX26" fmla="*/ 1259624 w 5426043"/>
              <a:gd name="connsiteY26" fmla="*/ 2329876 h 5806634"/>
              <a:gd name="connsiteX27" fmla="*/ 760003 w 5426043"/>
              <a:gd name="connsiteY27" fmla="*/ 1783121 h 5806634"/>
              <a:gd name="connsiteX28" fmla="*/ 213248 w 5426043"/>
              <a:gd name="connsiteY28" fmla="*/ 1274074 h 5806634"/>
              <a:gd name="connsiteX29" fmla="*/ 213248 w 5426043"/>
              <a:gd name="connsiteY29" fmla="*/ 1406049 h 5806634"/>
              <a:gd name="connsiteX30" fmla="*/ 694015 w 5426043"/>
              <a:gd name="connsiteY30" fmla="*/ 2744655 h 5806634"/>
              <a:gd name="connsiteX31" fmla="*/ 1253280 w 5426043"/>
              <a:gd name="connsiteY31" fmla="*/ 3774615 h 5806634"/>
              <a:gd name="connsiteX32" fmla="*/ 2015715 w 5426043"/>
              <a:gd name="connsiteY32" fmla="*/ 4415917 h 5806634"/>
              <a:gd name="connsiteX33" fmla="*/ 2631307 w 5426043"/>
              <a:gd name="connsiteY33" fmla="*/ 4738370 h 5806634"/>
              <a:gd name="connsiteX34" fmla="*/ 2175214 w 5426043"/>
              <a:gd name="connsiteY34" fmla="*/ 4769173 h 5806634"/>
              <a:gd name="connsiteX35" fmla="*/ 1502268 w 5426043"/>
              <a:gd name="connsiteY35" fmla="*/ 4555140 h 5806634"/>
              <a:gd name="connsiteX36" fmla="*/ 760003 w 5426043"/>
              <a:gd name="connsiteY36" fmla="*/ 3951286 h 5806634"/>
              <a:gd name="connsiteX37" fmla="*/ 260382 w 5426043"/>
              <a:gd name="connsiteY37" fmla="*/ 3055740 h 5806634"/>
              <a:gd name="connsiteX38" fmla="*/ 5859 w 5426043"/>
              <a:gd name="connsiteY38" fmla="*/ 2688094 h 5806634"/>
              <a:gd name="connsiteX39" fmla="*/ 109554 w 5426043"/>
              <a:gd name="connsiteY39" fmla="*/ 3281983 h 5806634"/>
              <a:gd name="connsiteX40" fmla="*/ 420638 w 5426043"/>
              <a:gd name="connsiteY40" fmla="*/ 4686577 h 5806634"/>
              <a:gd name="connsiteX41" fmla="*/ 967661 w 5426043"/>
              <a:gd name="connsiteY41" fmla="*/ 5270028 h 5806634"/>
              <a:gd name="connsiteX42" fmla="*/ 1523574 w 5426043"/>
              <a:gd name="connsiteY42" fmla="*/ 5525562 h 5806634"/>
              <a:gd name="connsiteX43" fmla="*/ 2471273 w 5426043"/>
              <a:gd name="connsiteY43" fmla="*/ 5605714 h 5806634"/>
              <a:gd name="connsiteX44" fmla="*/ 3242901 w 5426043"/>
              <a:gd name="connsiteY44" fmla="*/ 5427626 h 5806634"/>
              <a:gd name="connsiteX45" fmla="*/ 3409946 w 5426043"/>
              <a:gd name="connsiteY45" fmla="*/ 5523928 h 5806634"/>
              <a:gd name="connsiteX46" fmla="*/ 3504890 w 5426043"/>
              <a:gd name="connsiteY46" fmla="*/ 5806634 h 5806634"/>
              <a:gd name="connsiteX0" fmla="*/ 4361304 w 5426043"/>
              <a:gd name="connsiteY0" fmla="*/ 5609304 h 5806634"/>
              <a:gd name="connsiteX1" fmla="*/ 4231131 w 5426043"/>
              <a:gd name="connsiteY1" fmla="*/ 5215361 h 5806634"/>
              <a:gd name="connsiteX2" fmla="*/ 4286673 w 5426043"/>
              <a:gd name="connsiteY2" fmla="*/ 4899675 h 5806634"/>
              <a:gd name="connsiteX3" fmla="*/ 4689326 w 5426043"/>
              <a:gd name="connsiteY3" fmla="*/ 4520699 h 5806634"/>
              <a:gd name="connsiteX4" fmla="*/ 5058626 w 5426043"/>
              <a:gd name="connsiteY4" fmla="*/ 3564787 h 5806634"/>
              <a:gd name="connsiteX5" fmla="*/ 5416844 w 5426043"/>
              <a:gd name="connsiteY5" fmla="*/ 2499558 h 5806634"/>
              <a:gd name="connsiteX6" fmla="*/ 5253752 w 5426043"/>
              <a:gd name="connsiteY6" fmla="*/ 2511758 h 5806634"/>
              <a:gd name="connsiteX7" fmla="*/ 4564500 w 5426043"/>
              <a:gd name="connsiteY7" fmla="*/ 3073666 h 5806634"/>
              <a:gd name="connsiteX8" fmla="*/ 3980892 w 5426043"/>
              <a:gd name="connsiteY8" fmla="*/ 3974428 h 5806634"/>
              <a:gd name="connsiteX9" fmla="*/ 4040105 w 5426043"/>
              <a:gd name="connsiteY9" fmla="*/ 3319391 h 5806634"/>
              <a:gd name="connsiteX10" fmla="*/ 4281760 w 5426043"/>
              <a:gd name="connsiteY10" fmla="*/ 1853260 h 5806634"/>
              <a:gd name="connsiteX11" fmla="*/ 4416873 w 5426043"/>
              <a:gd name="connsiteY11" fmla="*/ 1147576 h 5806634"/>
              <a:gd name="connsiteX12" fmla="*/ 4484533 w 5426043"/>
              <a:gd name="connsiteY12" fmla="*/ 653647 h 5806634"/>
              <a:gd name="connsiteX13" fmla="*/ 4063391 w 5426043"/>
              <a:gd name="connsiteY13" fmla="*/ 1013087 h 5806634"/>
              <a:gd name="connsiteX14" fmla="*/ 3488008 w 5426043"/>
              <a:gd name="connsiteY14" fmla="*/ 2079410 h 5806634"/>
              <a:gd name="connsiteX15" fmla="*/ 3287203 w 5426043"/>
              <a:gd name="connsiteY15" fmla="*/ 3173083 h 5806634"/>
              <a:gd name="connsiteX16" fmla="*/ 3292845 w 5426043"/>
              <a:gd name="connsiteY16" fmla="*/ 3857018 h 5806634"/>
              <a:gd name="connsiteX17" fmla="*/ 3192806 w 5426043"/>
              <a:gd name="connsiteY17" fmla="*/ 3606624 h 5806634"/>
              <a:gd name="connsiteX18" fmla="*/ 2932473 w 5426043"/>
              <a:gd name="connsiteY18" fmla="*/ 2724036 h 5806634"/>
              <a:gd name="connsiteX19" fmla="*/ 2399382 w 5426043"/>
              <a:gd name="connsiteY19" fmla="*/ 1393179 h 5806634"/>
              <a:gd name="connsiteX20" fmla="*/ 1918061 w 5426043"/>
              <a:gd name="connsiteY20" fmla="*/ 334605 h 5806634"/>
              <a:gd name="connsiteX21" fmla="*/ 1759700 w 5426043"/>
              <a:gd name="connsiteY21" fmla="*/ 46327 h 5806634"/>
              <a:gd name="connsiteX22" fmla="*/ 1504721 w 5426043"/>
              <a:gd name="connsiteY22" fmla="*/ 1179806 h 5806634"/>
              <a:gd name="connsiteX23" fmla="*/ 1919500 w 5426043"/>
              <a:gd name="connsiteY23" fmla="*/ 2508985 h 5806634"/>
              <a:gd name="connsiteX24" fmla="*/ 2511779 w 5426043"/>
              <a:gd name="connsiteY24" fmla="*/ 3676696 h 5806634"/>
              <a:gd name="connsiteX25" fmla="*/ 2507282 w 5426043"/>
              <a:gd name="connsiteY25" fmla="*/ 3842847 h 5806634"/>
              <a:gd name="connsiteX26" fmla="*/ 1259624 w 5426043"/>
              <a:gd name="connsiteY26" fmla="*/ 2329876 h 5806634"/>
              <a:gd name="connsiteX27" fmla="*/ 760003 w 5426043"/>
              <a:gd name="connsiteY27" fmla="*/ 1783121 h 5806634"/>
              <a:gd name="connsiteX28" fmla="*/ 213248 w 5426043"/>
              <a:gd name="connsiteY28" fmla="*/ 1274074 h 5806634"/>
              <a:gd name="connsiteX29" fmla="*/ 213248 w 5426043"/>
              <a:gd name="connsiteY29" fmla="*/ 1406049 h 5806634"/>
              <a:gd name="connsiteX30" fmla="*/ 694015 w 5426043"/>
              <a:gd name="connsiteY30" fmla="*/ 2744655 h 5806634"/>
              <a:gd name="connsiteX31" fmla="*/ 1253280 w 5426043"/>
              <a:gd name="connsiteY31" fmla="*/ 3774615 h 5806634"/>
              <a:gd name="connsiteX32" fmla="*/ 2015715 w 5426043"/>
              <a:gd name="connsiteY32" fmla="*/ 4415917 h 5806634"/>
              <a:gd name="connsiteX33" fmla="*/ 2631307 w 5426043"/>
              <a:gd name="connsiteY33" fmla="*/ 4738370 h 5806634"/>
              <a:gd name="connsiteX34" fmla="*/ 2175214 w 5426043"/>
              <a:gd name="connsiteY34" fmla="*/ 4769173 h 5806634"/>
              <a:gd name="connsiteX35" fmla="*/ 1502268 w 5426043"/>
              <a:gd name="connsiteY35" fmla="*/ 4555140 h 5806634"/>
              <a:gd name="connsiteX36" fmla="*/ 760003 w 5426043"/>
              <a:gd name="connsiteY36" fmla="*/ 3951286 h 5806634"/>
              <a:gd name="connsiteX37" fmla="*/ 260382 w 5426043"/>
              <a:gd name="connsiteY37" fmla="*/ 3055740 h 5806634"/>
              <a:gd name="connsiteX38" fmla="*/ 5859 w 5426043"/>
              <a:gd name="connsiteY38" fmla="*/ 2688094 h 5806634"/>
              <a:gd name="connsiteX39" fmla="*/ 109554 w 5426043"/>
              <a:gd name="connsiteY39" fmla="*/ 3281983 h 5806634"/>
              <a:gd name="connsiteX40" fmla="*/ 420638 w 5426043"/>
              <a:gd name="connsiteY40" fmla="*/ 4686577 h 5806634"/>
              <a:gd name="connsiteX41" fmla="*/ 967661 w 5426043"/>
              <a:gd name="connsiteY41" fmla="*/ 5270028 h 5806634"/>
              <a:gd name="connsiteX42" fmla="*/ 1523574 w 5426043"/>
              <a:gd name="connsiteY42" fmla="*/ 5525562 h 5806634"/>
              <a:gd name="connsiteX43" fmla="*/ 2471273 w 5426043"/>
              <a:gd name="connsiteY43" fmla="*/ 5605714 h 5806634"/>
              <a:gd name="connsiteX44" fmla="*/ 3242901 w 5426043"/>
              <a:gd name="connsiteY44" fmla="*/ 5427626 h 5806634"/>
              <a:gd name="connsiteX45" fmla="*/ 3409946 w 5426043"/>
              <a:gd name="connsiteY45" fmla="*/ 5523928 h 5806634"/>
              <a:gd name="connsiteX46" fmla="*/ 3504890 w 5426043"/>
              <a:gd name="connsiteY46" fmla="*/ 5806634 h 5806634"/>
              <a:gd name="connsiteX0" fmla="*/ 4361304 w 5426043"/>
              <a:gd name="connsiteY0" fmla="*/ 5609304 h 5806634"/>
              <a:gd name="connsiteX1" fmla="*/ 4231131 w 5426043"/>
              <a:gd name="connsiteY1" fmla="*/ 5215361 h 5806634"/>
              <a:gd name="connsiteX2" fmla="*/ 4286673 w 5426043"/>
              <a:gd name="connsiteY2" fmla="*/ 4899675 h 5806634"/>
              <a:gd name="connsiteX3" fmla="*/ 4689326 w 5426043"/>
              <a:gd name="connsiteY3" fmla="*/ 4520699 h 5806634"/>
              <a:gd name="connsiteX4" fmla="*/ 5058626 w 5426043"/>
              <a:gd name="connsiteY4" fmla="*/ 3564787 h 5806634"/>
              <a:gd name="connsiteX5" fmla="*/ 5416844 w 5426043"/>
              <a:gd name="connsiteY5" fmla="*/ 2499558 h 5806634"/>
              <a:gd name="connsiteX6" fmla="*/ 5253752 w 5426043"/>
              <a:gd name="connsiteY6" fmla="*/ 2511758 h 5806634"/>
              <a:gd name="connsiteX7" fmla="*/ 4564500 w 5426043"/>
              <a:gd name="connsiteY7" fmla="*/ 3073666 h 5806634"/>
              <a:gd name="connsiteX8" fmla="*/ 3980892 w 5426043"/>
              <a:gd name="connsiteY8" fmla="*/ 3974428 h 5806634"/>
              <a:gd name="connsiteX9" fmla="*/ 4040105 w 5426043"/>
              <a:gd name="connsiteY9" fmla="*/ 3319391 h 5806634"/>
              <a:gd name="connsiteX10" fmla="*/ 4281760 w 5426043"/>
              <a:gd name="connsiteY10" fmla="*/ 1853260 h 5806634"/>
              <a:gd name="connsiteX11" fmla="*/ 4416873 w 5426043"/>
              <a:gd name="connsiteY11" fmla="*/ 1147576 h 5806634"/>
              <a:gd name="connsiteX12" fmla="*/ 4484533 w 5426043"/>
              <a:gd name="connsiteY12" fmla="*/ 653647 h 5806634"/>
              <a:gd name="connsiteX13" fmla="*/ 4063391 w 5426043"/>
              <a:gd name="connsiteY13" fmla="*/ 1013087 h 5806634"/>
              <a:gd name="connsiteX14" fmla="*/ 3488008 w 5426043"/>
              <a:gd name="connsiteY14" fmla="*/ 2079410 h 5806634"/>
              <a:gd name="connsiteX15" fmla="*/ 3287203 w 5426043"/>
              <a:gd name="connsiteY15" fmla="*/ 3173083 h 5806634"/>
              <a:gd name="connsiteX16" fmla="*/ 3292845 w 5426043"/>
              <a:gd name="connsiteY16" fmla="*/ 3857018 h 5806634"/>
              <a:gd name="connsiteX17" fmla="*/ 3192806 w 5426043"/>
              <a:gd name="connsiteY17" fmla="*/ 3606624 h 5806634"/>
              <a:gd name="connsiteX18" fmla="*/ 2932473 w 5426043"/>
              <a:gd name="connsiteY18" fmla="*/ 2724036 h 5806634"/>
              <a:gd name="connsiteX19" fmla="*/ 2399382 w 5426043"/>
              <a:gd name="connsiteY19" fmla="*/ 1393179 h 5806634"/>
              <a:gd name="connsiteX20" fmla="*/ 1918061 w 5426043"/>
              <a:gd name="connsiteY20" fmla="*/ 334605 h 5806634"/>
              <a:gd name="connsiteX21" fmla="*/ 1759700 w 5426043"/>
              <a:gd name="connsiteY21" fmla="*/ 46327 h 5806634"/>
              <a:gd name="connsiteX22" fmla="*/ 1504721 w 5426043"/>
              <a:gd name="connsiteY22" fmla="*/ 1179806 h 5806634"/>
              <a:gd name="connsiteX23" fmla="*/ 1919500 w 5426043"/>
              <a:gd name="connsiteY23" fmla="*/ 2508985 h 5806634"/>
              <a:gd name="connsiteX24" fmla="*/ 2511779 w 5426043"/>
              <a:gd name="connsiteY24" fmla="*/ 3676696 h 5806634"/>
              <a:gd name="connsiteX25" fmla="*/ 2507282 w 5426043"/>
              <a:gd name="connsiteY25" fmla="*/ 3842847 h 5806634"/>
              <a:gd name="connsiteX26" fmla="*/ 1259624 w 5426043"/>
              <a:gd name="connsiteY26" fmla="*/ 2329876 h 5806634"/>
              <a:gd name="connsiteX27" fmla="*/ 760003 w 5426043"/>
              <a:gd name="connsiteY27" fmla="*/ 1783121 h 5806634"/>
              <a:gd name="connsiteX28" fmla="*/ 213248 w 5426043"/>
              <a:gd name="connsiteY28" fmla="*/ 1274074 h 5806634"/>
              <a:gd name="connsiteX29" fmla="*/ 213248 w 5426043"/>
              <a:gd name="connsiteY29" fmla="*/ 1406049 h 5806634"/>
              <a:gd name="connsiteX30" fmla="*/ 694015 w 5426043"/>
              <a:gd name="connsiteY30" fmla="*/ 2744655 h 5806634"/>
              <a:gd name="connsiteX31" fmla="*/ 1253280 w 5426043"/>
              <a:gd name="connsiteY31" fmla="*/ 3774615 h 5806634"/>
              <a:gd name="connsiteX32" fmla="*/ 2015715 w 5426043"/>
              <a:gd name="connsiteY32" fmla="*/ 4415917 h 5806634"/>
              <a:gd name="connsiteX33" fmla="*/ 2631307 w 5426043"/>
              <a:gd name="connsiteY33" fmla="*/ 4738370 h 5806634"/>
              <a:gd name="connsiteX34" fmla="*/ 2175214 w 5426043"/>
              <a:gd name="connsiteY34" fmla="*/ 4769173 h 5806634"/>
              <a:gd name="connsiteX35" fmla="*/ 1502268 w 5426043"/>
              <a:gd name="connsiteY35" fmla="*/ 4555140 h 5806634"/>
              <a:gd name="connsiteX36" fmla="*/ 760003 w 5426043"/>
              <a:gd name="connsiteY36" fmla="*/ 3951286 h 5806634"/>
              <a:gd name="connsiteX37" fmla="*/ 260382 w 5426043"/>
              <a:gd name="connsiteY37" fmla="*/ 3055740 h 5806634"/>
              <a:gd name="connsiteX38" fmla="*/ 5859 w 5426043"/>
              <a:gd name="connsiteY38" fmla="*/ 2688094 h 5806634"/>
              <a:gd name="connsiteX39" fmla="*/ 109554 w 5426043"/>
              <a:gd name="connsiteY39" fmla="*/ 3281983 h 5806634"/>
              <a:gd name="connsiteX40" fmla="*/ 420638 w 5426043"/>
              <a:gd name="connsiteY40" fmla="*/ 4686577 h 5806634"/>
              <a:gd name="connsiteX41" fmla="*/ 967661 w 5426043"/>
              <a:gd name="connsiteY41" fmla="*/ 5270028 h 5806634"/>
              <a:gd name="connsiteX42" fmla="*/ 1523574 w 5426043"/>
              <a:gd name="connsiteY42" fmla="*/ 5525562 h 5806634"/>
              <a:gd name="connsiteX43" fmla="*/ 2471273 w 5426043"/>
              <a:gd name="connsiteY43" fmla="*/ 5605714 h 5806634"/>
              <a:gd name="connsiteX44" fmla="*/ 3242901 w 5426043"/>
              <a:gd name="connsiteY44" fmla="*/ 5427626 h 5806634"/>
              <a:gd name="connsiteX45" fmla="*/ 3409946 w 5426043"/>
              <a:gd name="connsiteY45" fmla="*/ 5523928 h 5806634"/>
              <a:gd name="connsiteX46" fmla="*/ 3504890 w 5426043"/>
              <a:gd name="connsiteY46" fmla="*/ 5806634 h 5806634"/>
              <a:gd name="connsiteX0" fmla="*/ 4361304 w 5426043"/>
              <a:gd name="connsiteY0" fmla="*/ 5609304 h 5820250"/>
              <a:gd name="connsiteX1" fmla="*/ 4231131 w 5426043"/>
              <a:gd name="connsiteY1" fmla="*/ 5215361 h 5820250"/>
              <a:gd name="connsiteX2" fmla="*/ 4286673 w 5426043"/>
              <a:gd name="connsiteY2" fmla="*/ 4899675 h 5820250"/>
              <a:gd name="connsiteX3" fmla="*/ 4689326 w 5426043"/>
              <a:gd name="connsiteY3" fmla="*/ 4520699 h 5820250"/>
              <a:gd name="connsiteX4" fmla="*/ 5058626 w 5426043"/>
              <a:gd name="connsiteY4" fmla="*/ 3564787 h 5820250"/>
              <a:gd name="connsiteX5" fmla="*/ 5416844 w 5426043"/>
              <a:gd name="connsiteY5" fmla="*/ 2499558 h 5820250"/>
              <a:gd name="connsiteX6" fmla="*/ 5253752 w 5426043"/>
              <a:gd name="connsiteY6" fmla="*/ 2511758 h 5820250"/>
              <a:gd name="connsiteX7" fmla="*/ 4564500 w 5426043"/>
              <a:gd name="connsiteY7" fmla="*/ 3073666 h 5820250"/>
              <a:gd name="connsiteX8" fmla="*/ 3980892 w 5426043"/>
              <a:gd name="connsiteY8" fmla="*/ 3974428 h 5820250"/>
              <a:gd name="connsiteX9" fmla="*/ 4040105 w 5426043"/>
              <a:gd name="connsiteY9" fmla="*/ 3319391 h 5820250"/>
              <a:gd name="connsiteX10" fmla="*/ 4281760 w 5426043"/>
              <a:gd name="connsiteY10" fmla="*/ 1853260 h 5820250"/>
              <a:gd name="connsiteX11" fmla="*/ 4416873 w 5426043"/>
              <a:gd name="connsiteY11" fmla="*/ 1147576 h 5820250"/>
              <a:gd name="connsiteX12" fmla="*/ 4484533 w 5426043"/>
              <a:gd name="connsiteY12" fmla="*/ 653647 h 5820250"/>
              <a:gd name="connsiteX13" fmla="*/ 4063391 w 5426043"/>
              <a:gd name="connsiteY13" fmla="*/ 1013087 h 5820250"/>
              <a:gd name="connsiteX14" fmla="*/ 3488008 w 5426043"/>
              <a:gd name="connsiteY14" fmla="*/ 2079410 h 5820250"/>
              <a:gd name="connsiteX15" fmla="*/ 3287203 w 5426043"/>
              <a:gd name="connsiteY15" fmla="*/ 3173083 h 5820250"/>
              <a:gd name="connsiteX16" fmla="*/ 3292845 w 5426043"/>
              <a:gd name="connsiteY16" fmla="*/ 3857018 h 5820250"/>
              <a:gd name="connsiteX17" fmla="*/ 3192806 w 5426043"/>
              <a:gd name="connsiteY17" fmla="*/ 3606624 h 5820250"/>
              <a:gd name="connsiteX18" fmla="*/ 2932473 w 5426043"/>
              <a:gd name="connsiteY18" fmla="*/ 2724036 h 5820250"/>
              <a:gd name="connsiteX19" fmla="*/ 2399382 w 5426043"/>
              <a:gd name="connsiteY19" fmla="*/ 1393179 h 5820250"/>
              <a:gd name="connsiteX20" fmla="*/ 1918061 w 5426043"/>
              <a:gd name="connsiteY20" fmla="*/ 334605 h 5820250"/>
              <a:gd name="connsiteX21" fmla="*/ 1759700 w 5426043"/>
              <a:gd name="connsiteY21" fmla="*/ 46327 h 5820250"/>
              <a:gd name="connsiteX22" fmla="*/ 1504721 w 5426043"/>
              <a:gd name="connsiteY22" fmla="*/ 1179806 h 5820250"/>
              <a:gd name="connsiteX23" fmla="*/ 1919500 w 5426043"/>
              <a:gd name="connsiteY23" fmla="*/ 2508985 h 5820250"/>
              <a:gd name="connsiteX24" fmla="*/ 2511779 w 5426043"/>
              <a:gd name="connsiteY24" fmla="*/ 3676696 h 5820250"/>
              <a:gd name="connsiteX25" fmla="*/ 2507282 w 5426043"/>
              <a:gd name="connsiteY25" fmla="*/ 3842847 h 5820250"/>
              <a:gd name="connsiteX26" fmla="*/ 1259624 w 5426043"/>
              <a:gd name="connsiteY26" fmla="*/ 2329876 h 5820250"/>
              <a:gd name="connsiteX27" fmla="*/ 760003 w 5426043"/>
              <a:gd name="connsiteY27" fmla="*/ 1783121 h 5820250"/>
              <a:gd name="connsiteX28" fmla="*/ 213248 w 5426043"/>
              <a:gd name="connsiteY28" fmla="*/ 1274074 h 5820250"/>
              <a:gd name="connsiteX29" fmla="*/ 213248 w 5426043"/>
              <a:gd name="connsiteY29" fmla="*/ 1406049 h 5820250"/>
              <a:gd name="connsiteX30" fmla="*/ 694015 w 5426043"/>
              <a:gd name="connsiteY30" fmla="*/ 2744655 h 5820250"/>
              <a:gd name="connsiteX31" fmla="*/ 1253280 w 5426043"/>
              <a:gd name="connsiteY31" fmla="*/ 3774615 h 5820250"/>
              <a:gd name="connsiteX32" fmla="*/ 2015715 w 5426043"/>
              <a:gd name="connsiteY32" fmla="*/ 4415917 h 5820250"/>
              <a:gd name="connsiteX33" fmla="*/ 2631307 w 5426043"/>
              <a:gd name="connsiteY33" fmla="*/ 4738370 h 5820250"/>
              <a:gd name="connsiteX34" fmla="*/ 2175214 w 5426043"/>
              <a:gd name="connsiteY34" fmla="*/ 4769173 h 5820250"/>
              <a:gd name="connsiteX35" fmla="*/ 1502268 w 5426043"/>
              <a:gd name="connsiteY35" fmla="*/ 4555140 h 5820250"/>
              <a:gd name="connsiteX36" fmla="*/ 760003 w 5426043"/>
              <a:gd name="connsiteY36" fmla="*/ 3951286 h 5820250"/>
              <a:gd name="connsiteX37" fmla="*/ 260382 w 5426043"/>
              <a:gd name="connsiteY37" fmla="*/ 3055740 h 5820250"/>
              <a:gd name="connsiteX38" fmla="*/ 5859 w 5426043"/>
              <a:gd name="connsiteY38" fmla="*/ 2688094 h 5820250"/>
              <a:gd name="connsiteX39" fmla="*/ 109554 w 5426043"/>
              <a:gd name="connsiteY39" fmla="*/ 3281983 h 5820250"/>
              <a:gd name="connsiteX40" fmla="*/ 420638 w 5426043"/>
              <a:gd name="connsiteY40" fmla="*/ 4686577 h 5820250"/>
              <a:gd name="connsiteX41" fmla="*/ 967661 w 5426043"/>
              <a:gd name="connsiteY41" fmla="*/ 5270028 h 5820250"/>
              <a:gd name="connsiteX42" fmla="*/ 1523574 w 5426043"/>
              <a:gd name="connsiteY42" fmla="*/ 5525562 h 5820250"/>
              <a:gd name="connsiteX43" fmla="*/ 2471273 w 5426043"/>
              <a:gd name="connsiteY43" fmla="*/ 5605714 h 5820250"/>
              <a:gd name="connsiteX44" fmla="*/ 3242901 w 5426043"/>
              <a:gd name="connsiteY44" fmla="*/ 5427626 h 5820250"/>
              <a:gd name="connsiteX45" fmla="*/ 3409946 w 5426043"/>
              <a:gd name="connsiteY45" fmla="*/ 5523928 h 5820250"/>
              <a:gd name="connsiteX46" fmla="*/ 3455462 w 5426043"/>
              <a:gd name="connsiteY46" fmla="*/ 5820249 h 5820250"/>
              <a:gd name="connsiteX0" fmla="*/ 4361304 w 5426043"/>
              <a:gd name="connsiteY0" fmla="*/ 5609304 h 5820250"/>
              <a:gd name="connsiteX1" fmla="*/ 4231131 w 5426043"/>
              <a:gd name="connsiteY1" fmla="*/ 5215361 h 5820250"/>
              <a:gd name="connsiteX2" fmla="*/ 4286673 w 5426043"/>
              <a:gd name="connsiteY2" fmla="*/ 4899675 h 5820250"/>
              <a:gd name="connsiteX3" fmla="*/ 4689326 w 5426043"/>
              <a:gd name="connsiteY3" fmla="*/ 4520699 h 5820250"/>
              <a:gd name="connsiteX4" fmla="*/ 5058626 w 5426043"/>
              <a:gd name="connsiteY4" fmla="*/ 3564787 h 5820250"/>
              <a:gd name="connsiteX5" fmla="*/ 5416844 w 5426043"/>
              <a:gd name="connsiteY5" fmla="*/ 2499558 h 5820250"/>
              <a:gd name="connsiteX6" fmla="*/ 5253752 w 5426043"/>
              <a:gd name="connsiteY6" fmla="*/ 2511758 h 5820250"/>
              <a:gd name="connsiteX7" fmla="*/ 4564500 w 5426043"/>
              <a:gd name="connsiteY7" fmla="*/ 3073666 h 5820250"/>
              <a:gd name="connsiteX8" fmla="*/ 3980892 w 5426043"/>
              <a:gd name="connsiteY8" fmla="*/ 3974428 h 5820250"/>
              <a:gd name="connsiteX9" fmla="*/ 4040105 w 5426043"/>
              <a:gd name="connsiteY9" fmla="*/ 3319391 h 5820250"/>
              <a:gd name="connsiteX10" fmla="*/ 4281760 w 5426043"/>
              <a:gd name="connsiteY10" fmla="*/ 1853260 h 5820250"/>
              <a:gd name="connsiteX11" fmla="*/ 4416873 w 5426043"/>
              <a:gd name="connsiteY11" fmla="*/ 1147576 h 5820250"/>
              <a:gd name="connsiteX12" fmla="*/ 4484533 w 5426043"/>
              <a:gd name="connsiteY12" fmla="*/ 653647 h 5820250"/>
              <a:gd name="connsiteX13" fmla="*/ 4063391 w 5426043"/>
              <a:gd name="connsiteY13" fmla="*/ 1013087 h 5820250"/>
              <a:gd name="connsiteX14" fmla="*/ 3488008 w 5426043"/>
              <a:gd name="connsiteY14" fmla="*/ 2079410 h 5820250"/>
              <a:gd name="connsiteX15" fmla="*/ 3287203 w 5426043"/>
              <a:gd name="connsiteY15" fmla="*/ 3173083 h 5820250"/>
              <a:gd name="connsiteX16" fmla="*/ 3292845 w 5426043"/>
              <a:gd name="connsiteY16" fmla="*/ 3857018 h 5820250"/>
              <a:gd name="connsiteX17" fmla="*/ 3192806 w 5426043"/>
              <a:gd name="connsiteY17" fmla="*/ 3606624 h 5820250"/>
              <a:gd name="connsiteX18" fmla="*/ 2932473 w 5426043"/>
              <a:gd name="connsiteY18" fmla="*/ 2724036 h 5820250"/>
              <a:gd name="connsiteX19" fmla="*/ 2399382 w 5426043"/>
              <a:gd name="connsiteY19" fmla="*/ 1393179 h 5820250"/>
              <a:gd name="connsiteX20" fmla="*/ 1918061 w 5426043"/>
              <a:gd name="connsiteY20" fmla="*/ 334605 h 5820250"/>
              <a:gd name="connsiteX21" fmla="*/ 1759700 w 5426043"/>
              <a:gd name="connsiteY21" fmla="*/ 46327 h 5820250"/>
              <a:gd name="connsiteX22" fmla="*/ 1504721 w 5426043"/>
              <a:gd name="connsiteY22" fmla="*/ 1179806 h 5820250"/>
              <a:gd name="connsiteX23" fmla="*/ 1919500 w 5426043"/>
              <a:gd name="connsiteY23" fmla="*/ 2508985 h 5820250"/>
              <a:gd name="connsiteX24" fmla="*/ 2511779 w 5426043"/>
              <a:gd name="connsiteY24" fmla="*/ 3676696 h 5820250"/>
              <a:gd name="connsiteX25" fmla="*/ 2507282 w 5426043"/>
              <a:gd name="connsiteY25" fmla="*/ 3842847 h 5820250"/>
              <a:gd name="connsiteX26" fmla="*/ 1259624 w 5426043"/>
              <a:gd name="connsiteY26" fmla="*/ 2329876 h 5820250"/>
              <a:gd name="connsiteX27" fmla="*/ 760003 w 5426043"/>
              <a:gd name="connsiteY27" fmla="*/ 1783121 h 5820250"/>
              <a:gd name="connsiteX28" fmla="*/ 213248 w 5426043"/>
              <a:gd name="connsiteY28" fmla="*/ 1274074 h 5820250"/>
              <a:gd name="connsiteX29" fmla="*/ 213248 w 5426043"/>
              <a:gd name="connsiteY29" fmla="*/ 1406049 h 5820250"/>
              <a:gd name="connsiteX30" fmla="*/ 694015 w 5426043"/>
              <a:gd name="connsiteY30" fmla="*/ 2744655 h 5820250"/>
              <a:gd name="connsiteX31" fmla="*/ 1253280 w 5426043"/>
              <a:gd name="connsiteY31" fmla="*/ 3774615 h 5820250"/>
              <a:gd name="connsiteX32" fmla="*/ 2015715 w 5426043"/>
              <a:gd name="connsiteY32" fmla="*/ 4415917 h 5820250"/>
              <a:gd name="connsiteX33" fmla="*/ 2631307 w 5426043"/>
              <a:gd name="connsiteY33" fmla="*/ 4738370 h 5820250"/>
              <a:gd name="connsiteX34" fmla="*/ 2175214 w 5426043"/>
              <a:gd name="connsiteY34" fmla="*/ 4769173 h 5820250"/>
              <a:gd name="connsiteX35" fmla="*/ 1502268 w 5426043"/>
              <a:gd name="connsiteY35" fmla="*/ 4555140 h 5820250"/>
              <a:gd name="connsiteX36" fmla="*/ 760003 w 5426043"/>
              <a:gd name="connsiteY36" fmla="*/ 3951286 h 5820250"/>
              <a:gd name="connsiteX37" fmla="*/ 260382 w 5426043"/>
              <a:gd name="connsiteY37" fmla="*/ 3055740 h 5820250"/>
              <a:gd name="connsiteX38" fmla="*/ 5859 w 5426043"/>
              <a:gd name="connsiteY38" fmla="*/ 2688094 h 5820250"/>
              <a:gd name="connsiteX39" fmla="*/ 109554 w 5426043"/>
              <a:gd name="connsiteY39" fmla="*/ 3281983 h 5820250"/>
              <a:gd name="connsiteX40" fmla="*/ 420638 w 5426043"/>
              <a:gd name="connsiteY40" fmla="*/ 4686577 h 5820250"/>
              <a:gd name="connsiteX41" fmla="*/ 967661 w 5426043"/>
              <a:gd name="connsiteY41" fmla="*/ 5270028 h 5820250"/>
              <a:gd name="connsiteX42" fmla="*/ 1523574 w 5426043"/>
              <a:gd name="connsiteY42" fmla="*/ 5525562 h 5820250"/>
              <a:gd name="connsiteX43" fmla="*/ 2471273 w 5426043"/>
              <a:gd name="connsiteY43" fmla="*/ 5605714 h 5820250"/>
              <a:gd name="connsiteX44" fmla="*/ 3242901 w 5426043"/>
              <a:gd name="connsiteY44" fmla="*/ 5427626 h 5820250"/>
              <a:gd name="connsiteX45" fmla="*/ 3409946 w 5426043"/>
              <a:gd name="connsiteY45" fmla="*/ 5523928 h 5820250"/>
              <a:gd name="connsiteX46" fmla="*/ 3455462 w 5426043"/>
              <a:gd name="connsiteY46" fmla="*/ 5820249 h 5820250"/>
              <a:gd name="connsiteX0" fmla="*/ 4361304 w 5426043"/>
              <a:gd name="connsiteY0" fmla="*/ 5609304 h 5820250"/>
              <a:gd name="connsiteX1" fmla="*/ 4231131 w 5426043"/>
              <a:gd name="connsiteY1" fmla="*/ 5215361 h 5820250"/>
              <a:gd name="connsiteX2" fmla="*/ 4340194 w 5426043"/>
              <a:gd name="connsiteY2" fmla="*/ 4947008 h 5820250"/>
              <a:gd name="connsiteX3" fmla="*/ 4689326 w 5426043"/>
              <a:gd name="connsiteY3" fmla="*/ 4520699 h 5820250"/>
              <a:gd name="connsiteX4" fmla="*/ 5058626 w 5426043"/>
              <a:gd name="connsiteY4" fmla="*/ 3564787 h 5820250"/>
              <a:gd name="connsiteX5" fmla="*/ 5416844 w 5426043"/>
              <a:gd name="connsiteY5" fmla="*/ 2499558 h 5820250"/>
              <a:gd name="connsiteX6" fmla="*/ 5253752 w 5426043"/>
              <a:gd name="connsiteY6" fmla="*/ 2511758 h 5820250"/>
              <a:gd name="connsiteX7" fmla="*/ 4564500 w 5426043"/>
              <a:gd name="connsiteY7" fmla="*/ 3073666 h 5820250"/>
              <a:gd name="connsiteX8" fmla="*/ 3980892 w 5426043"/>
              <a:gd name="connsiteY8" fmla="*/ 3974428 h 5820250"/>
              <a:gd name="connsiteX9" fmla="*/ 4040105 w 5426043"/>
              <a:gd name="connsiteY9" fmla="*/ 3319391 h 5820250"/>
              <a:gd name="connsiteX10" fmla="*/ 4281760 w 5426043"/>
              <a:gd name="connsiteY10" fmla="*/ 1853260 h 5820250"/>
              <a:gd name="connsiteX11" fmla="*/ 4416873 w 5426043"/>
              <a:gd name="connsiteY11" fmla="*/ 1147576 h 5820250"/>
              <a:gd name="connsiteX12" fmla="*/ 4484533 w 5426043"/>
              <a:gd name="connsiteY12" fmla="*/ 653647 h 5820250"/>
              <a:gd name="connsiteX13" fmla="*/ 4063391 w 5426043"/>
              <a:gd name="connsiteY13" fmla="*/ 1013087 h 5820250"/>
              <a:gd name="connsiteX14" fmla="*/ 3488008 w 5426043"/>
              <a:gd name="connsiteY14" fmla="*/ 2079410 h 5820250"/>
              <a:gd name="connsiteX15" fmla="*/ 3287203 w 5426043"/>
              <a:gd name="connsiteY15" fmla="*/ 3173083 h 5820250"/>
              <a:gd name="connsiteX16" fmla="*/ 3292845 w 5426043"/>
              <a:gd name="connsiteY16" fmla="*/ 3857018 h 5820250"/>
              <a:gd name="connsiteX17" fmla="*/ 3192806 w 5426043"/>
              <a:gd name="connsiteY17" fmla="*/ 3606624 h 5820250"/>
              <a:gd name="connsiteX18" fmla="*/ 2932473 w 5426043"/>
              <a:gd name="connsiteY18" fmla="*/ 2724036 h 5820250"/>
              <a:gd name="connsiteX19" fmla="*/ 2399382 w 5426043"/>
              <a:gd name="connsiteY19" fmla="*/ 1393179 h 5820250"/>
              <a:gd name="connsiteX20" fmla="*/ 1918061 w 5426043"/>
              <a:gd name="connsiteY20" fmla="*/ 334605 h 5820250"/>
              <a:gd name="connsiteX21" fmla="*/ 1759700 w 5426043"/>
              <a:gd name="connsiteY21" fmla="*/ 46327 h 5820250"/>
              <a:gd name="connsiteX22" fmla="*/ 1504721 w 5426043"/>
              <a:gd name="connsiteY22" fmla="*/ 1179806 h 5820250"/>
              <a:gd name="connsiteX23" fmla="*/ 1919500 w 5426043"/>
              <a:gd name="connsiteY23" fmla="*/ 2508985 h 5820250"/>
              <a:gd name="connsiteX24" fmla="*/ 2511779 w 5426043"/>
              <a:gd name="connsiteY24" fmla="*/ 3676696 h 5820250"/>
              <a:gd name="connsiteX25" fmla="*/ 2507282 w 5426043"/>
              <a:gd name="connsiteY25" fmla="*/ 3842847 h 5820250"/>
              <a:gd name="connsiteX26" fmla="*/ 1259624 w 5426043"/>
              <a:gd name="connsiteY26" fmla="*/ 2329876 h 5820250"/>
              <a:gd name="connsiteX27" fmla="*/ 760003 w 5426043"/>
              <a:gd name="connsiteY27" fmla="*/ 1783121 h 5820250"/>
              <a:gd name="connsiteX28" fmla="*/ 213248 w 5426043"/>
              <a:gd name="connsiteY28" fmla="*/ 1274074 h 5820250"/>
              <a:gd name="connsiteX29" fmla="*/ 213248 w 5426043"/>
              <a:gd name="connsiteY29" fmla="*/ 1406049 h 5820250"/>
              <a:gd name="connsiteX30" fmla="*/ 694015 w 5426043"/>
              <a:gd name="connsiteY30" fmla="*/ 2744655 h 5820250"/>
              <a:gd name="connsiteX31" fmla="*/ 1253280 w 5426043"/>
              <a:gd name="connsiteY31" fmla="*/ 3774615 h 5820250"/>
              <a:gd name="connsiteX32" fmla="*/ 2015715 w 5426043"/>
              <a:gd name="connsiteY32" fmla="*/ 4415917 h 5820250"/>
              <a:gd name="connsiteX33" fmla="*/ 2631307 w 5426043"/>
              <a:gd name="connsiteY33" fmla="*/ 4738370 h 5820250"/>
              <a:gd name="connsiteX34" fmla="*/ 2175214 w 5426043"/>
              <a:gd name="connsiteY34" fmla="*/ 4769173 h 5820250"/>
              <a:gd name="connsiteX35" fmla="*/ 1502268 w 5426043"/>
              <a:gd name="connsiteY35" fmla="*/ 4555140 h 5820250"/>
              <a:gd name="connsiteX36" fmla="*/ 760003 w 5426043"/>
              <a:gd name="connsiteY36" fmla="*/ 3951286 h 5820250"/>
              <a:gd name="connsiteX37" fmla="*/ 260382 w 5426043"/>
              <a:gd name="connsiteY37" fmla="*/ 3055740 h 5820250"/>
              <a:gd name="connsiteX38" fmla="*/ 5859 w 5426043"/>
              <a:gd name="connsiteY38" fmla="*/ 2688094 h 5820250"/>
              <a:gd name="connsiteX39" fmla="*/ 109554 w 5426043"/>
              <a:gd name="connsiteY39" fmla="*/ 3281983 h 5820250"/>
              <a:gd name="connsiteX40" fmla="*/ 420638 w 5426043"/>
              <a:gd name="connsiteY40" fmla="*/ 4686577 h 5820250"/>
              <a:gd name="connsiteX41" fmla="*/ 967661 w 5426043"/>
              <a:gd name="connsiteY41" fmla="*/ 5270028 h 5820250"/>
              <a:gd name="connsiteX42" fmla="*/ 1523574 w 5426043"/>
              <a:gd name="connsiteY42" fmla="*/ 5525562 h 5820250"/>
              <a:gd name="connsiteX43" fmla="*/ 2471273 w 5426043"/>
              <a:gd name="connsiteY43" fmla="*/ 5605714 h 5820250"/>
              <a:gd name="connsiteX44" fmla="*/ 3242901 w 5426043"/>
              <a:gd name="connsiteY44" fmla="*/ 5427626 h 5820250"/>
              <a:gd name="connsiteX45" fmla="*/ 3409946 w 5426043"/>
              <a:gd name="connsiteY45" fmla="*/ 5523928 h 5820250"/>
              <a:gd name="connsiteX46" fmla="*/ 3455462 w 5426043"/>
              <a:gd name="connsiteY46" fmla="*/ 5820249 h 5820250"/>
              <a:gd name="connsiteX0" fmla="*/ 4361304 w 5426043"/>
              <a:gd name="connsiteY0" fmla="*/ 5609304 h 5820250"/>
              <a:gd name="connsiteX1" fmla="*/ 4231131 w 5426043"/>
              <a:gd name="connsiteY1" fmla="*/ 5215361 h 5820250"/>
              <a:gd name="connsiteX2" fmla="*/ 4385780 w 5426043"/>
              <a:gd name="connsiteY2" fmla="*/ 4979973 h 5820250"/>
              <a:gd name="connsiteX3" fmla="*/ 4689326 w 5426043"/>
              <a:gd name="connsiteY3" fmla="*/ 4520699 h 5820250"/>
              <a:gd name="connsiteX4" fmla="*/ 5058626 w 5426043"/>
              <a:gd name="connsiteY4" fmla="*/ 3564787 h 5820250"/>
              <a:gd name="connsiteX5" fmla="*/ 5416844 w 5426043"/>
              <a:gd name="connsiteY5" fmla="*/ 2499558 h 5820250"/>
              <a:gd name="connsiteX6" fmla="*/ 5253752 w 5426043"/>
              <a:gd name="connsiteY6" fmla="*/ 2511758 h 5820250"/>
              <a:gd name="connsiteX7" fmla="*/ 4564500 w 5426043"/>
              <a:gd name="connsiteY7" fmla="*/ 3073666 h 5820250"/>
              <a:gd name="connsiteX8" fmla="*/ 3980892 w 5426043"/>
              <a:gd name="connsiteY8" fmla="*/ 3974428 h 5820250"/>
              <a:gd name="connsiteX9" fmla="*/ 4040105 w 5426043"/>
              <a:gd name="connsiteY9" fmla="*/ 3319391 h 5820250"/>
              <a:gd name="connsiteX10" fmla="*/ 4281760 w 5426043"/>
              <a:gd name="connsiteY10" fmla="*/ 1853260 h 5820250"/>
              <a:gd name="connsiteX11" fmla="*/ 4416873 w 5426043"/>
              <a:gd name="connsiteY11" fmla="*/ 1147576 h 5820250"/>
              <a:gd name="connsiteX12" fmla="*/ 4484533 w 5426043"/>
              <a:gd name="connsiteY12" fmla="*/ 653647 h 5820250"/>
              <a:gd name="connsiteX13" fmla="*/ 4063391 w 5426043"/>
              <a:gd name="connsiteY13" fmla="*/ 1013087 h 5820250"/>
              <a:gd name="connsiteX14" fmla="*/ 3488008 w 5426043"/>
              <a:gd name="connsiteY14" fmla="*/ 2079410 h 5820250"/>
              <a:gd name="connsiteX15" fmla="*/ 3287203 w 5426043"/>
              <a:gd name="connsiteY15" fmla="*/ 3173083 h 5820250"/>
              <a:gd name="connsiteX16" fmla="*/ 3292845 w 5426043"/>
              <a:gd name="connsiteY16" fmla="*/ 3857018 h 5820250"/>
              <a:gd name="connsiteX17" fmla="*/ 3192806 w 5426043"/>
              <a:gd name="connsiteY17" fmla="*/ 3606624 h 5820250"/>
              <a:gd name="connsiteX18" fmla="*/ 2932473 w 5426043"/>
              <a:gd name="connsiteY18" fmla="*/ 2724036 h 5820250"/>
              <a:gd name="connsiteX19" fmla="*/ 2399382 w 5426043"/>
              <a:gd name="connsiteY19" fmla="*/ 1393179 h 5820250"/>
              <a:gd name="connsiteX20" fmla="*/ 1918061 w 5426043"/>
              <a:gd name="connsiteY20" fmla="*/ 334605 h 5820250"/>
              <a:gd name="connsiteX21" fmla="*/ 1759700 w 5426043"/>
              <a:gd name="connsiteY21" fmla="*/ 46327 h 5820250"/>
              <a:gd name="connsiteX22" fmla="*/ 1504721 w 5426043"/>
              <a:gd name="connsiteY22" fmla="*/ 1179806 h 5820250"/>
              <a:gd name="connsiteX23" fmla="*/ 1919500 w 5426043"/>
              <a:gd name="connsiteY23" fmla="*/ 2508985 h 5820250"/>
              <a:gd name="connsiteX24" fmla="*/ 2511779 w 5426043"/>
              <a:gd name="connsiteY24" fmla="*/ 3676696 h 5820250"/>
              <a:gd name="connsiteX25" fmla="*/ 2507282 w 5426043"/>
              <a:gd name="connsiteY25" fmla="*/ 3842847 h 5820250"/>
              <a:gd name="connsiteX26" fmla="*/ 1259624 w 5426043"/>
              <a:gd name="connsiteY26" fmla="*/ 2329876 h 5820250"/>
              <a:gd name="connsiteX27" fmla="*/ 760003 w 5426043"/>
              <a:gd name="connsiteY27" fmla="*/ 1783121 h 5820250"/>
              <a:gd name="connsiteX28" fmla="*/ 213248 w 5426043"/>
              <a:gd name="connsiteY28" fmla="*/ 1274074 h 5820250"/>
              <a:gd name="connsiteX29" fmla="*/ 213248 w 5426043"/>
              <a:gd name="connsiteY29" fmla="*/ 1406049 h 5820250"/>
              <a:gd name="connsiteX30" fmla="*/ 694015 w 5426043"/>
              <a:gd name="connsiteY30" fmla="*/ 2744655 h 5820250"/>
              <a:gd name="connsiteX31" fmla="*/ 1253280 w 5426043"/>
              <a:gd name="connsiteY31" fmla="*/ 3774615 h 5820250"/>
              <a:gd name="connsiteX32" fmla="*/ 2015715 w 5426043"/>
              <a:gd name="connsiteY32" fmla="*/ 4415917 h 5820250"/>
              <a:gd name="connsiteX33" fmla="*/ 2631307 w 5426043"/>
              <a:gd name="connsiteY33" fmla="*/ 4738370 h 5820250"/>
              <a:gd name="connsiteX34" fmla="*/ 2175214 w 5426043"/>
              <a:gd name="connsiteY34" fmla="*/ 4769173 h 5820250"/>
              <a:gd name="connsiteX35" fmla="*/ 1502268 w 5426043"/>
              <a:gd name="connsiteY35" fmla="*/ 4555140 h 5820250"/>
              <a:gd name="connsiteX36" fmla="*/ 760003 w 5426043"/>
              <a:gd name="connsiteY36" fmla="*/ 3951286 h 5820250"/>
              <a:gd name="connsiteX37" fmla="*/ 260382 w 5426043"/>
              <a:gd name="connsiteY37" fmla="*/ 3055740 h 5820250"/>
              <a:gd name="connsiteX38" fmla="*/ 5859 w 5426043"/>
              <a:gd name="connsiteY38" fmla="*/ 2688094 h 5820250"/>
              <a:gd name="connsiteX39" fmla="*/ 109554 w 5426043"/>
              <a:gd name="connsiteY39" fmla="*/ 3281983 h 5820250"/>
              <a:gd name="connsiteX40" fmla="*/ 420638 w 5426043"/>
              <a:gd name="connsiteY40" fmla="*/ 4686577 h 5820250"/>
              <a:gd name="connsiteX41" fmla="*/ 967661 w 5426043"/>
              <a:gd name="connsiteY41" fmla="*/ 5270028 h 5820250"/>
              <a:gd name="connsiteX42" fmla="*/ 1523574 w 5426043"/>
              <a:gd name="connsiteY42" fmla="*/ 5525562 h 5820250"/>
              <a:gd name="connsiteX43" fmla="*/ 2471273 w 5426043"/>
              <a:gd name="connsiteY43" fmla="*/ 5605714 h 5820250"/>
              <a:gd name="connsiteX44" fmla="*/ 3242901 w 5426043"/>
              <a:gd name="connsiteY44" fmla="*/ 5427626 h 5820250"/>
              <a:gd name="connsiteX45" fmla="*/ 3409946 w 5426043"/>
              <a:gd name="connsiteY45" fmla="*/ 5523928 h 5820250"/>
              <a:gd name="connsiteX46" fmla="*/ 3455462 w 5426043"/>
              <a:gd name="connsiteY46" fmla="*/ 5820249 h 5820250"/>
              <a:gd name="connsiteX0" fmla="*/ 4361304 w 5426043"/>
              <a:gd name="connsiteY0" fmla="*/ 5609304 h 5820250"/>
              <a:gd name="connsiteX1" fmla="*/ 4231131 w 5426043"/>
              <a:gd name="connsiteY1" fmla="*/ 5215361 h 5820250"/>
              <a:gd name="connsiteX2" fmla="*/ 4435951 w 5426043"/>
              <a:gd name="connsiteY2" fmla="*/ 4908219 h 5820250"/>
              <a:gd name="connsiteX3" fmla="*/ 4689326 w 5426043"/>
              <a:gd name="connsiteY3" fmla="*/ 4520699 h 5820250"/>
              <a:gd name="connsiteX4" fmla="*/ 5058626 w 5426043"/>
              <a:gd name="connsiteY4" fmla="*/ 3564787 h 5820250"/>
              <a:gd name="connsiteX5" fmla="*/ 5416844 w 5426043"/>
              <a:gd name="connsiteY5" fmla="*/ 2499558 h 5820250"/>
              <a:gd name="connsiteX6" fmla="*/ 5253752 w 5426043"/>
              <a:gd name="connsiteY6" fmla="*/ 2511758 h 5820250"/>
              <a:gd name="connsiteX7" fmla="*/ 4564500 w 5426043"/>
              <a:gd name="connsiteY7" fmla="*/ 3073666 h 5820250"/>
              <a:gd name="connsiteX8" fmla="*/ 3980892 w 5426043"/>
              <a:gd name="connsiteY8" fmla="*/ 3974428 h 5820250"/>
              <a:gd name="connsiteX9" fmla="*/ 4040105 w 5426043"/>
              <a:gd name="connsiteY9" fmla="*/ 3319391 h 5820250"/>
              <a:gd name="connsiteX10" fmla="*/ 4281760 w 5426043"/>
              <a:gd name="connsiteY10" fmla="*/ 1853260 h 5820250"/>
              <a:gd name="connsiteX11" fmla="*/ 4416873 w 5426043"/>
              <a:gd name="connsiteY11" fmla="*/ 1147576 h 5820250"/>
              <a:gd name="connsiteX12" fmla="*/ 4484533 w 5426043"/>
              <a:gd name="connsiteY12" fmla="*/ 653647 h 5820250"/>
              <a:gd name="connsiteX13" fmla="*/ 4063391 w 5426043"/>
              <a:gd name="connsiteY13" fmla="*/ 1013087 h 5820250"/>
              <a:gd name="connsiteX14" fmla="*/ 3488008 w 5426043"/>
              <a:gd name="connsiteY14" fmla="*/ 2079410 h 5820250"/>
              <a:gd name="connsiteX15" fmla="*/ 3287203 w 5426043"/>
              <a:gd name="connsiteY15" fmla="*/ 3173083 h 5820250"/>
              <a:gd name="connsiteX16" fmla="*/ 3292845 w 5426043"/>
              <a:gd name="connsiteY16" fmla="*/ 3857018 h 5820250"/>
              <a:gd name="connsiteX17" fmla="*/ 3192806 w 5426043"/>
              <a:gd name="connsiteY17" fmla="*/ 3606624 h 5820250"/>
              <a:gd name="connsiteX18" fmla="*/ 2932473 w 5426043"/>
              <a:gd name="connsiteY18" fmla="*/ 2724036 h 5820250"/>
              <a:gd name="connsiteX19" fmla="*/ 2399382 w 5426043"/>
              <a:gd name="connsiteY19" fmla="*/ 1393179 h 5820250"/>
              <a:gd name="connsiteX20" fmla="*/ 1918061 w 5426043"/>
              <a:gd name="connsiteY20" fmla="*/ 334605 h 5820250"/>
              <a:gd name="connsiteX21" fmla="*/ 1759700 w 5426043"/>
              <a:gd name="connsiteY21" fmla="*/ 46327 h 5820250"/>
              <a:gd name="connsiteX22" fmla="*/ 1504721 w 5426043"/>
              <a:gd name="connsiteY22" fmla="*/ 1179806 h 5820250"/>
              <a:gd name="connsiteX23" fmla="*/ 1919500 w 5426043"/>
              <a:gd name="connsiteY23" fmla="*/ 2508985 h 5820250"/>
              <a:gd name="connsiteX24" fmla="*/ 2511779 w 5426043"/>
              <a:gd name="connsiteY24" fmla="*/ 3676696 h 5820250"/>
              <a:gd name="connsiteX25" fmla="*/ 2507282 w 5426043"/>
              <a:gd name="connsiteY25" fmla="*/ 3842847 h 5820250"/>
              <a:gd name="connsiteX26" fmla="*/ 1259624 w 5426043"/>
              <a:gd name="connsiteY26" fmla="*/ 2329876 h 5820250"/>
              <a:gd name="connsiteX27" fmla="*/ 760003 w 5426043"/>
              <a:gd name="connsiteY27" fmla="*/ 1783121 h 5820250"/>
              <a:gd name="connsiteX28" fmla="*/ 213248 w 5426043"/>
              <a:gd name="connsiteY28" fmla="*/ 1274074 h 5820250"/>
              <a:gd name="connsiteX29" fmla="*/ 213248 w 5426043"/>
              <a:gd name="connsiteY29" fmla="*/ 1406049 h 5820250"/>
              <a:gd name="connsiteX30" fmla="*/ 694015 w 5426043"/>
              <a:gd name="connsiteY30" fmla="*/ 2744655 h 5820250"/>
              <a:gd name="connsiteX31" fmla="*/ 1253280 w 5426043"/>
              <a:gd name="connsiteY31" fmla="*/ 3774615 h 5820250"/>
              <a:gd name="connsiteX32" fmla="*/ 2015715 w 5426043"/>
              <a:gd name="connsiteY32" fmla="*/ 4415917 h 5820250"/>
              <a:gd name="connsiteX33" fmla="*/ 2631307 w 5426043"/>
              <a:gd name="connsiteY33" fmla="*/ 4738370 h 5820250"/>
              <a:gd name="connsiteX34" fmla="*/ 2175214 w 5426043"/>
              <a:gd name="connsiteY34" fmla="*/ 4769173 h 5820250"/>
              <a:gd name="connsiteX35" fmla="*/ 1502268 w 5426043"/>
              <a:gd name="connsiteY35" fmla="*/ 4555140 h 5820250"/>
              <a:gd name="connsiteX36" fmla="*/ 760003 w 5426043"/>
              <a:gd name="connsiteY36" fmla="*/ 3951286 h 5820250"/>
              <a:gd name="connsiteX37" fmla="*/ 260382 w 5426043"/>
              <a:gd name="connsiteY37" fmla="*/ 3055740 h 5820250"/>
              <a:gd name="connsiteX38" fmla="*/ 5859 w 5426043"/>
              <a:gd name="connsiteY38" fmla="*/ 2688094 h 5820250"/>
              <a:gd name="connsiteX39" fmla="*/ 109554 w 5426043"/>
              <a:gd name="connsiteY39" fmla="*/ 3281983 h 5820250"/>
              <a:gd name="connsiteX40" fmla="*/ 420638 w 5426043"/>
              <a:gd name="connsiteY40" fmla="*/ 4686577 h 5820250"/>
              <a:gd name="connsiteX41" fmla="*/ 967661 w 5426043"/>
              <a:gd name="connsiteY41" fmla="*/ 5270028 h 5820250"/>
              <a:gd name="connsiteX42" fmla="*/ 1523574 w 5426043"/>
              <a:gd name="connsiteY42" fmla="*/ 5525562 h 5820250"/>
              <a:gd name="connsiteX43" fmla="*/ 2471273 w 5426043"/>
              <a:gd name="connsiteY43" fmla="*/ 5605714 h 5820250"/>
              <a:gd name="connsiteX44" fmla="*/ 3242901 w 5426043"/>
              <a:gd name="connsiteY44" fmla="*/ 5427626 h 5820250"/>
              <a:gd name="connsiteX45" fmla="*/ 3409946 w 5426043"/>
              <a:gd name="connsiteY45" fmla="*/ 5523928 h 5820250"/>
              <a:gd name="connsiteX46" fmla="*/ 3455462 w 5426043"/>
              <a:gd name="connsiteY46" fmla="*/ 5820249 h 5820250"/>
              <a:gd name="connsiteX0" fmla="*/ 4361304 w 5426043"/>
              <a:gd name="connsiteY0" fmla="*/ 5609304 h 5820250"/>
              <a:gd name="connsiteX1" fmla="*/ 4231131 w 5426043"/>
              <a:gd name="connsiteY1" fmla="*/ 5215361 h 5820250"/>
              <a:gd name="connsiteX2" fmla="*/ 4435951 w 5426043"/>
              <a:gd name="connsiteY2" fmla="*/ 4908219 h 5820250"/>
              <a:gd name="connsiteX3" fmla="*/ 4689326 w 5426043"/>
              <a:gd name="connsiteY3" fmla="*/ 4520699 h 5820250"/>
              <a:gd name="connsiteX4" fmla="*/ 5058626 w 5426043"/>
              <a:gd name="connsiteY4" fmla="*/ 3564787 h 5820250"/>
              <a:gd name="connsiteX5" fmla="*/ 5416844 w 5426043"/>
              <a:gd name="connsiteY5" fmla="*/ 2499558 h 5820250"/>
              <a:gd name="connsiteX6" fmla="*/ 5253752 w 5426043"/>
              <a:gd name="connsiteY6" fmla="*/ 2511758 h 5820250"/>
              <a:gd name="connsiteX7" fmla="*/ 4564500 w 5426043"/>
              <a:gd name="connsiteY7" fmla="*/ 3073666 h 5820250"/>
              <a:gd name="connsiteX8" fmla="*/ 3980892 w 5426043"/>
              <a:gd name="connsiteY8" fmla="*/ 3974428 h 5820250"/>
              <a:gd name="connsiteX9" fmla="*/ 4040105 w 5426043"/>
              <a:gd name="connsiteY9" fmla="*/ 3319391 h 5820250"/>
              <a:gd name="connsiteX10" fmla="*/ 4281760 w 5426043"/>
              <a:gd name="connsiteY10" fmla="*/ 1853260 h 5820250"/>
              <a:gd name="connsiteX11" fmla="*/ 4416873 w 5426043"/>
              <a:gd name="connsiteY11" fmla="*/ 1147576 h 5820250"/>
              <a:gd name="connsiteX12" fmla="*/ 4484533 w 5426043"/>
              <a:gd name="connsiteY12" fmla="*/ 653647 h 5820250"/>
              <a:gd name="connsiteX13" fmla="*/ 4063391 w 5426043"/>
              <a:gd name="connsiteY13" fmla="*/ 1013087 h 5820250"/>
              <a:gd name="connsiteX14" fmla="*/ 3488008 w 5426043"/>
              <a:gd name="connsiteY14" fmla="*/ 2079410 h 5820250"/>
              <a:gd name="connsiteX15" fmla="*/ 3287203 w 5426043"/>
              <a:gd name="connsiteY15" fmla="*/ 3173083 h 5820250"/>
              <a:gd name="connsiteX16" fmla="*/ 3292845 w 5426043"/>
              <a:gd name="connsiteY16" fmla="*/ 3857018 h 5820250"/>
              <a:gd name="connsiteX17" fmla="*/ 3192806 w 5426043"/>
              <a:gd name="connsiteY17" fmla="*/ 3606624 h 5820250"/>
              <a:gd name="connsiteX18" fmla="*/ 2932473 w 5426043"/>
              <a:gd name="connsiteY18" fmla="*/ 2724036 h 5820250"/>
              <a:gd name="connsiteX19" fmla="*/ 2399382 w 5426043"/>
              <a:gd name="connsiteY19" fmla="*/ 1393179 h 5820250"/>
              <a:gd name="connsiteX20" fmla="*/ 1918061 w 5426043"/>
              <a:gd name="connsiteY20" fmla="*/ 334605 h 5820250"/>
              <a:gd name="connsiteX21" fmla="*/ 1759700 w 5426043"/>
              <a:gd name="connsiteY21" fmla="*/ 46327 h 5820250"/>
              <a:gd name="connsiteX22" fmla="*/ 1504721 w 5426043"/>
              <a:gd name="connsiteY22" fmla="*/ 1179806 h 5820250"/>
              <a:gd name="connsiteX23" fmla="*/ 1919500 w 5426043"/>
              <a:gd name="connsiteY23" fmla="*/ 2508985 h 5820250"/>
              <a:gd name="connsiteX24" fmla="*/ 2511779 w 5426043"/>
              <a:gd name="connsiteY24" fmla="*/ 3676696 h 5820250"/>
              <a:gd name="connsiteX25" fmla="*/ 2507282 w 5426043"/>
              <a:gd name="connsiteY25" fmla="*/ 3842847 h 5820250"/>
              <a:gd name="connsiteX26" fmla="*/ 1259624 w 5426043"/>
              <a:gd name="connsiteY26" fmla="*/ 2329876 h 5820250"/>
              <a:gd name="connsiteX27" fmla="*/ 760003 w 5426043"/>
              <a:gd name="connsiteY27" fmla="*/ 1783121 h 5820250"/>
              <a:gd name="connsiteX28" fmla="*/ 213248 w 5426043"/>
              <a:gd name="connsiteY28" fmla="*/ 1274074 h 5820250"/>
              <a:gd name="connsiteX29" fmla="*/ 213248 w 5426043"/>
              <a:gd name="connsiteY29" fmla="*/ 1406049 h 5820250"/>
              <a:gd name="connsiteX30" fmla="*/ 694015 w 5426043"/>
              <a:gd name="connsiteY30" fmla="*/ 2744655 h 5820250"/>
              <a:gd name="connsiteX31" fmla="*/ 1253280 w 5426043"/>
              <a:gd name="connsiteY31" fmla="*/ 3774615 h 5820250"/>
              <a:gd name="connsiteX32" fmla="*/ 2015715 w 5426043"/>
              <a:gd name="connsiteY32" fmla="*/ 4415917 h 5820250"/>
              <a:gd name="connsiteX33" fmla="*/ 2631307 w 5426043"/>
              <a:gd name="connsiteY33" fmla="*/ 4738370 h 5820250"/>
              <a:gd name="connsiteX34" fmla="*/ 2175214 w 5426043"/>
              <a:gd name="connsiteY34" fmla="*/ 4769173 h 5820250"/>
              <a:gd name="connsiteX35" fmla="*/ 1502268 w 5426043"/>
              <a:gd name="connsiteY35" fmla="*/ 4555140 h 5820250"/>
              <a:gd name="connsiteX36" fmla="*/ 760003 w 5426043"/>
              <a:gd name="connsiteY36" fmla="*/ 3951286 h 5820250"/>
              <a:gd name="connsiteX37" fmla="*/ 260382 w 5426043"/>
              <a:gd name="connsiteY37" fmla="*/ 3055740 h 5820250"/>
              <a:gd name="connsiteX38" fmla="*/ 5859 w 5426043"/>
              <a:gd name="connsiteY38" fmla="*/ 2688094 h 5820250"/>
              <a:gd name="connsiteX39" fmla="*/ 109554 w 5426043"/>
              <a:gd name="connsiteY39" fmla="*/ 3281983 h 5820250"/>
              <a:gd name="connsiteX40" fmla="*/ 420638 w 5426043"/>
              <a:gd name="connsiteY40" fmla="*/ 4686577 h 5820250"/>
              <a:gd name="connsiteX41" fmla="*/ 967661 w 5426043"/>
              <a:gd name="connsiteY41" fmla="*/ 5270028 h 5820250"/>
              <a:gd name="connsiteX42" fmla="*/ 1523574 w 5426043"/>
              <a:gd name="connsiteY42" fmla="*/ 5525562 h 5820250"/>
              <a:gd name="connsiteX43" fmla="*/ 2471273 w 5426043"/>
              <a:gd name="connsiteY43" fmla="*/ 5605714 h 5820250"/>
              <a:gd name="connsiteX44" fmla="*/ 3242901 w 5426043"/>
              <a:gd name="connsiteY44" fmla="*/ 5427626 h 5820250"/>
              <a:gd name="connsiteX45" fmla="*/ 3409946 w 5426043"/>
              <a:gd name="connsiteY45" fmla="*/ 5523928 h 5820250"/>
              <a:gd name="connsiteX46" fmla="*/ 3455462 w 5426043"/>
              <a:gd name="connsiteY46" fmla="*/ 5820249 h 5820250"/>
              <a:gd name="connsiteX0" fmla="*/ 4361304 w 5426043"/>
              <a:gd name="connsiteY0" fmla="*/ 5609304 h 5820250"/>
              <a:gd name="connsiteX1" fmla="*/ 4231131 w 5426043"/>
              <a:gd name="connsiteY1" fmla="*/ 5215361 h 5820250"/>
              <a:gd name="connsiteX2" fmla="*/ 4435951 w 5426043"/>
              <a:gd name="connsiteY2" fmla="*/ 4908219 h 5820250"/>
              <a:gd name="connsiteX3" fmla="*/ 4779546 w 5426043"/>
              <a:gd name="connsiteY3" fmla="*/ 4491709 h 5820250"/>
              <a:gd name="connsiteX4" fmla="*/ 5058626 w 5426043"/>
              <a:gd name="connsiteY4" fmla="*/ 3564787 h 5820250"/>
              <a:gd name="connsiteX5" fmla="*/ 5416844 w 5426043"/>
              <a:gd name="connsiteY5" fmla="*/ 2499558 h 5820250"/>
              <a:gd name="connsiteX6" fmla="*/ 5253752 w 5426043"/>
              <a:gd name="connsiteY6" fmla="*/ 2511758 h 5820250"/>
              <a:gd name="connsiteX7" fmla="*/ 4564500 w 5426043"/>
              <a:gd name="connsiteY7" fmla="*/ 3073666 h 5820250"/>
              <a:gd name="connsiteX8" fmla="*/ 3980892 w 5426043"/>
              <a:gd name="connsiteY8" fmla="*/ 3974428 h 5820250"/>
              <a:gd name="connsiteX9" fmla="*/ 4040105 w 5426043"/>
              <a:gd name="connsiteY9" fmla="*/ 3319391 h 5820250"/>
              <a:gd name="connsiteX10" fmla="*/ 4281760 w 5426043"/>
              <a:gd name="connsiteY10" fmla="*/ 1853260 h 5820250"/>
              <a:gd name="connsiteX11" fmla="*/ 4416873 w 5426043"/>
              <a:gd name="connsiteY11" fmla="*/ 1147576 h 5820250"/>
              <a:gd name="connsiteX12" fmla="*/ 4484533 w 5426043"/>
              <a:gd name="connsiteY12" fmla="*/ 653647 h 5820250"/>
              <a:gd name="connsiteX13" fmla="*/ 4063391 w 5426043"/>
              <a:gd name="connsiteY13" fmla="*/ 1013087 h 5820250"/>
              <a:gd name="connsiteX14" fmla="*/ 3488008 w 5426043"/>
              <a:gd name="connsiteY14" fmla="*/ 2079410 h 5820250"/>
              <a:gd name="connsiteX15" fmla="*/ 3287203 w 5426043"/>
              <a:gd name="connsiteY15" fmla="*/ 3173083 h 5820250"/>
              <a:gd name="connsiteX16" fmla="*/ 3292845 w 5426043"/>
              <a:gd name="connsiteY16" fmla="*/ 3857018 h 5820250"/>
              <a:gd name="connsiteX17" fmla="*/ 3192806 w 5426043"/>
              <a:gd name="connsiteY17" fmla="*/ 3606624 h 5820250"/>
              <a:gd name="connsiteX18" fmla="*/ 2932473 w 5426043"/>
              <a:gd name="connsiteY18" fmla="*/ 2724036 h 5820250"/>
              <a:gd name="connsiteX19" fmla="*/ 2399382 w 5426043"/>
              <a:gd name="connsiteY19" fmla="*/ 1393179 h 5820250"/>
              <a:gd name="connsiteX20" fmla="*/ 1918061 w 5426043"/>
              <a:gd name="connsiteY20" fmla="*/ 334605 h 5820250"/>
              <a:gd name="connsiteX21" fmla="*/ 1759700 w 5426043"/>
              <a:gd name="connsiteY21" fmla="*/ 46327 h 5820250"/>
              <a:gd name="connsiteX22" fmla="*/ 1504721 w 5426043"/>
              <a:gd name="connsiteY22" fmla="*/ 1179806 h 5820250"/>
              <a:gd name="connsiteX23" fmla="*/ 1919500 w 5426043"/>
              <a:gd name="connsiteY23" fmla="*/ 2508985 h 5820250"/>
              <a:gd name="connsiteX24" fmla="*/ 2511779 w 5426043"/>
              <a:gd name="connsiteY24" fmla="*/ 3676696 h 5820250"/>
              <a:gd name="connsiteX25" fmla="*/ 2507282 w 5426043"/>
              <a:gd name="connsiteY25" fmla="*/ 3842847 h 5820250"/>
              <a:gd name="connsiteX26" fmla="*/ 1259624 w 5426043"/>
              <a:gd name="connsiteY26" fmla="*/ 2329876 h 5820250"/>
              <a:gd name="connsiteX27" fmla="*/ 760003 w 5426043"/>
              <a:gd name="connsiteY27" fmla="*/ 1783121 h 5820250"/>
              <a:gd name="connsiteX28" fmla="*/ 213248 w 5426043"/>
              <a:gd name="connsiteY28" fmla="*/ 1274074 h 5820250"/>
              <a:gd name="connsiteX29" fmla="*/ 213248 w 5426043"/>
              <a:gd name="connsiteY29" fmla="*/ 1406049 h 5820250"/>
              <a:gd name="connsiteX30" fmla="*/ 694015 w 5426043"/>
              <a:gd name="connsiteY30" fmla="*/ 2744655 h 5820250"/>
              <a:gd name="connsiteX31" fmla="*/ 1253280 w 5426043"/>
              <a:gd name="connsiteY31" fmla="*/ 3774615 h 5820250"/>
              <a:gd name="connsiteX32" fmla="*/ 2015715 w 5426043"/>
              <a:gd name="connsiteY32" fmla="*/ 4415917 h 5820250"/>
              <a:gd name="connsiteX33" fmla="*/ 2631307 w 5426043"/>
              <a:gd name="connsiteY33" fmla="*/ 4738370 h 5820250"/>
              <a:gd name="connsiteX34" fmla="*/ 2175214 w 5426043"/>
              <a:gd name="connsiteY34" fmla="*/ 4769173 h 5820250"/>
              <a:gd name="connsiteX35" fmla="*/ 1502268 w 5426043"/>
              <a:gd name="connsiteY35" fmla="*/ 4555140 h 5820250"/>
              <a:gd name="connsiteX36" fmla="*/ 760003 w 5426043"/>
              <a:gd name="connsiteY36" fmla="*/ 3951286 h 5820250"/>
              <a:gd name="connsiteX37" fmla="*/ 260382 w 5426043"/>
              <a:gd name="connsiteY37" fmla="*/ 3055740 h 5820250"/>
              <a:gd name="connsiteX38" fmla="*/ 5859 w 5426043"/>
              <a:gd name="connsiteY38" fmla="*/ 2688094 h 5820250"/>
              <a:gd name="connsiteX39" fmla="*/ 109554 w 5426043"/>
              <a:gd name="connsiteY39" fmla="*/ 3281983 h 5820250"/>
              <a:gd name="connsiteX40" fmla="*/ 420638 w 5426043"/>
              <a:gd name="connsiteY40" fmla="*/ 4686577 h 5820250"/>
              <a:gd name="connsiteX41" fmla="*/ 967661 w 5426043"/>
              <a:gd name="connsiteY41" fmla="*/ 5270028 h 5820250"/>
              <a:gd name="connsiteX42" fmla="*/ 1523574 w 5426043"/>
              <a:gd name="connsiteY42" fmla="*/ 5525562 h 5820250"/>
              <a:gd name="connsiteX43" fmla="*/ 2471273 w 5426043"/>
              <a:gd name="connsiteY43" fmla="*/ 5605714 h 5820250"/>
              <a:gd name="connsiteX44" fmla="*/ 3242901 w 5426043"/>
              <a:gd name="connsiteY44" fmla="*/ 5427626 h 5820250"/>
              <a:gd name="connsiteX45" fmla="*/ 3409946 w 5426043"/>
              <a:gd name="connsiteY45" fmla="*/ 5523928 h 5820250"/>
              <a:gd name="connsiteX46" fmla="*/ 3455462 w 5426043"/>
              <a:gd name="connsiteY46" fmla="*/ 5820249 h 5820250"/>
              <a:gd name="connsiteX0" fmla="*/ 4361304 w 5426043"/>
              <a:gd name="connsiteY0" fmla="*/ 5609304 h 5820250"/>
              <a:gd name="connsiteX1" fmla="*/ 4231131 w 5426043"/>
              <a:gd name="connsiteY1" fmla="*/ 5215361 h 5820250"/>
              <a:gd name="connsiteX2" fmla="*/ 4435951 w 5426043"/>
              <a:gd name="connsiteY2" fmla="*/ 4908219 h 5820250"/>
              <a:gd name="connsiteX3" fmla="*/ 4779546 w 5426043"/>
              <a:gd name="connsiteY3" fmla="*/ 4491709 h 5820250"/>
              <a:gd name="connsiteX4" fmla="*/ 5058626 w 5426043"/>
              <a:gd name="connsiteY4" fmla="*/ 3564787 h 5820250"/>
              <a:gd name="connsiteX5" fmla="*/ 5416844 w 5426043"/>
              <a:gd name="connsiteY5" fmla="*/ 2499558 h 5820250"/>
              <a:gd name="connsiteX6" fmla="*/ 5253752 w 5426043"/>
              <a:gd name="connsiteY6" fmla="*/ 2511758 h 5820250"/>
              <a:gd name="connsiteX7" fmla="*/ 4564500 w 5426043"/>
              <a:gd name="connsiteY7" fmla="*/ 3073666 h 5820250"/>
              <a:gd name="connsiteX8" fmla="*/ 4040534 w 5426043"/>
              <a:gd name="connsiteY8" fmla="*/ 4135949 h 5820250"/>
              <a:gd name="connsiteX9" fmla="*/ 4040105 w 5426043"/>
              <a:gd name="connsiteY9" fmla="*/ 3319391 h 5820250"/>
              <a:gd name="connsiteX10" fmla="*/ 4281760 w 5426043"/>
              <a:gd name="connsiteY10" fmla="*/ 1853260 h 5820250"/>
              <a:gd name="connsiteX11" fmla="*/ 4416873 w 5426043"/>
              <a:gd name="connsiteY11" fmla="*/ 1147576 h 5820250"/>
              <a:gd name="connsiteX12" fmla="*/ 4484533 w 5426043"/>
              <a:gd name="connsiteY12" fmla="*/ 653647 h 5820250"/>
              <a:gd name="connsiteX13" fmla="*/ 4063391 w 5426043"/>
              <a:gd name="connsiteY13" fmla="*/ 1013087 h 5820250"/>
              <a:gd name="connsiteX14" fmla="*/ 3488008 w 5426043"/>
              <a:gd name="connsiteY14" fmla="*/ 2079410 h 5820250"/>
              <a:gd name="connsiteX15" fmla="*/ 3287203 w 5426043"/>
              <a:gd name="connsiteY15" fmla="*/ 3173083 h 5820250"/>
              <a:gd name="connsiteX16" fmla="*/ 3292845 w 5426043"/>
              <a:gd name="connsiteY16" fmla="*/ 3857018 h 5820250"/>
              <a:gd name="connsiteX17" fmla="*/ 3192806 w 5426043"/>
              <a:gd name="connsiteY17" fmla="*/ 3606624 h 5820250"/>
              <a:gd name="connsiteX18" fmla="*/ 2932473 w 5426043"/>
              <a:gd name="connsiteY18" fmla="*/ 2724036 h 5820250"/>
              <a:gd name="connsiteX19" fmla="*/ 2399382 w 5426043"/>
              <a:gd name="connsiteY19" fmla="*/ 1393179 h 5820250"/>
              <a:gd name="connsiteX20" fmla="*/ 1918061 w 5426043"/>
              <a:gd name="connsiteY20" fmla="*/ 334605 h 5820250"/>
              <a:gd name="connsiteX21" fmla="*/ 1759700 w 5426043"/>
              <a:gd name="connsiteY21" fmla="*/ 46327 h 5820250"/>
              <a:gd name="connsiteX22" fmla="*/ 1504721 w 5426043"/>
              <a:gd name="connsiteY22" fmla="*/ 1179806 h 5820250"/>
              <a:gd name="connsiteX23" fmla="*/ 1919500 w 5426043"/>
              <a:gd name="connsiteY23" fmla="*/ 2508985 h 5820250"/>
              <a:gd name="connsiteX24" fmla="*/ 2511779 w 5426043"/>
              <a:gd name="connsiteY24" fmla="*/ 3676696 h 5820250"/>
              <a:gd name="connsiteX25" fmla="*/ 2507282 w 5426043"/>
              <a:gd name="connsiteY25" fmla="*/ 3842847 h 5820250"/>
              <a:gd name="connsiteX26" fmla="*/ 1259624 w 5426043"/>
              <a:gd name="connsiteY26" fmla="*/ 2329876 h 5820250"/>
              <a:gd name="connsiteX27" fmla="*/ 760003 w 5426043"/>
              <a:gd name="connsiteY27" fmla="*/ 1783121 h 5820250"/>
              <a:gd name="connsiteX28" fmla="*/ 213248 w 5426043"/>
              <a:gd name="connsiteY28" fmla="*/ 1274074 h 5820250"/>
              <a:gd name="connsiteX29" fmla="*/ 213248 w 5426043"/>
              <a:gd name="connsiteY29" fmla="*/ 1406049 h 5820250"/>
              <a:gd name="connsiteX30" fmla="*/ 694015 w 5426043"/>
              <a:gd name="connsiteY30" fmla="*/ 2744655 h 5820250"/>
              <a:gd name="connsiteX31" fmla="*/ 1253280 w 5426043"/>
              <a:gd name="connsiteY31" fmla="*/ 3774615 h 5820250"/>
              <a:gd name="connsiteX32" fmla="*/ 2015715 w 5426043"/>
              <a:gd name="connsiteY32" fmla="*/ 4415917 h 5820250"/>
              <a:gd name="connsiteX33" fmla="*/ 2631307 w 5426043"/>
              <a:gd name="connsiteY33" fmla="*/ 4738370 h 5820250"/>
              <a:gd name="connsiteX34" fmla="*/ 2175214 w 5426043"/>
              <a:gd name="connsiteY34" fmla="*/ 4769173 h 5820250"/>
              <a:gd name="connsiteX35" fmla="*/ 1502268 w 5426043"/>
              <a:gd name="connsiteY35" fmla="*/ 4555140 h 5820250"/>
              <a:gd name="connsiteX36" fmla="*/ 760003 w 5426043"/>
              <a:gd name="connsiteY36" fmla="*/ 3951286 h 5820250"/>
              <a:gd name="connsiteX37" fmla="*/ 260382 w 5426043"/>
              <a:gd name="connsiteY37" fmla="*/ 3055740 h 5820250"/>
              <a:gd name="connsiteX38" fmla="*/ 5859 w 5426043"/>
              <a:gd name="connsiteY38" fmla="*/ 2688094 h 5820250"/>
              <a:gd name="connsiteX39" fmla="*/ 109554 w 5426043"/>
              <a:gd name="connsiteY39" fmla="*/ 3281983 h 5820250"/>
              <a:gd name="connsiteX40" fmla="*/ 420638 w 5426043"/>
              <a:gd name="connsiteY40" fmla="*/ 4686577 h 5820250"/>
              <a:gd name="connsiteX41" fmla="*/ 967661 w 5426043"/>
              <a:gd name="connsiteY41" fmla="*/ 5270028 h 5820250"/>
              <a:gd name="connsiteX42" fmla="*/ 1523574 w 5426043"/>
              <a:gd name="connsiteY42" fmla="*/ 5525562 h 5820250"/>
              <a:gd name="connsiteX43" fmla="*/ 2471273 w 5426043"/>
              <a:gd name="connsiteY43" fmla="*/ 5605714 h 5820250"/>
              <a:gd name="connsiteX44" fmla="*/ 3242901 w 5426043"/>
              <a:gd name="connsiteY44" fmla="*/ 5427626 h 5820250"/>
              <a:gd name="connsiteX45" fmla="*/ 3409946 w 5426043"/>
              <a:gd name="connsiteY45" fmla="*/ 5523928 h 5820250"/>
              <a:gd name="connsiteX46" fmla="*/ 3455462 w 5426043"/>
              <a:gd name="connsiteY46" fmla="*/ 5820249 h 5820250"/>
              <a:gd name="connsiteX0" fmla="*/ 4361304 w 5426043"/>
              <a:gd name="connsiteY0" fmla="*/ 5609304 h 5820250"/>
              <a:gd name="connsiteX1" fmla="*/ 4231131 w 5426043"/>
              <a:gd name="connsiteY1" fmla="*/ 5215361 h 5820250"/>
              <a:gd name="connsiteX2" fmla="*/ 4435951 w 5426043"/>
              <a:gd name="connsiteY2" fmla="*/ 4908219 h 5820250"/>
              <a:gd name="connsiteX3" fmla="*/ 4779546 w 5426043"/>
              <a:gd name="connsiteY3" fmla="*/ 4491709 h 5820250"/>
              <a:gd name="connsiteX4" fmla="*/ 5058626 w 5426043"/>
              <a:gd name="connsiteY4" fmla="*/ 3564787 h 5820250"/>
              <a:gd name="connsiteX5" fmla="*/ 5416844 w 5426043"/>
              <a:gd name="connsiteY5" fmla="*/ 2499558 h 5820250"/>
              <a:gd name="connsiteX6" fmla="*/ 5253752 w 5426043"/>
              <a:gd name="connsiteY6" fmla="*/ 2511758 h 5820250"/>
              <a:gd name="connsiteX7" fmla="*/ 4564500 w 5426043"/>
              <a:gd name="connsiteY7" fmla="*/ 3073666 h 5820250"/>
              <a:gd name="connsiteX8" fmla="*/ 4046069 w 5426043"/>
              <a:gd name="connsiteY8" fmla="*/ 4126147 h 5820250"/>
              <a:gd name="connsiteX9" fmla="*/ 4040105 w 5426043"/>
              <a:gd name="connsiteY9" fmla="*/ 3319391 h 5820250"/>
              <a:gd name="connsiteX10" fmla="*/ 4281760 w 5426043"/>
              <a:gd name="connsiteY10" fmla="*/ 1853260 h 5820250"/>
              <a:gd name="connsiteX11" fmla="*/ 4416873 w 5426043"/>
              <a:gd name="connsiteY11" fmla="*/ 1147576 h 5820250"/>
              <a:gd name="connsiteX12" fmla="*/ 4484533 w 5426043"/>
              <a:gd name="connsiteY12" fmla="*/ 653647 h 5820250"/>
              <a:gd name="connsiteX13" fmla="*/ 4063391 w 5426043"/>
              <a:gd name="connsiteY13" fmla="*/ 1013087 h 5820250"/>
              <a:gd name="connsiteX14" fmla="*/ 3488008 w 5426043"/>
              <a:gd name="connsiteY14" fmla="*/ 2079410 h 5820250"/>
              <a:gd name="connsiteX15" fmla="*/ 3287203 w 5426043"/>
              <a:gd name="connsiteY15" fmla="*/ 3173083 h 5820250"/>
              <a:gd name="connsiteX16" fmla="*/ 3292845 w 5426043"/>
              <a:gd name="connsiteY16" fmla="*/ 3857018 h 5820250"/>
              <a:gd name="connsiteX17" fmla="*/ 3192806 w 5426043"/>
              <a:gd name="connsiteY17" fmla="*/ 3606624 h 5820250"/>
              <a:gd name="connsiteX18" fmla="*/ 2932473 w 5426043"/>
              <a:gd name="connsiteY18" fmla="*/ 2724036 h 5820250"/>
              <a:gd name="connsiteX19" fmla="*/ 2399382 w 5426043"/>
              <a:gd name="connsiteY19" fmla="*/ 1393179 h 5820250"/>
              <a:gd name="connsiteX20" fmla="*/ 1918061 w 5426043"/>
              <a:gd name="connsiteY20" fmla="*/ 334605 h 5820250"/>
              <a:gd name="connsiteX21" fmla="*/ 1759700 w 5426043"/>
              <a:gd name="connsiteY21" fmla="*/ 46327 h 5820250"/>
              <a:gd name="connsiteX22" fmla="*/ 1504721 w 5426043"/>
              <a:gd name="connsiteY22" fmla="*/ 1179806 h 5820250"/>
              <a:gd name="connsiteX23" fmla="*/ 1919500 w 5426043"/>
              <a:gd name="connsiteY23" fmla="*/ 2508985 h 5820250"/>
              <a:gd name="connsiteX24" fmla="*/ 2511779 w 5426043"/>
              <a:gd name="connsiteY24" fmla="*/ 3676696 h 5820250"/>
              <a:gd name="connsiteX25" fmla="*/ 2507282 w 5426043"/>
              <a:gd name="connsiteY25" fmla="*/ 3842847 h 5820250"/>
              <a:gd name="connsiteX26" fmla="*/ 1259624 w 5426043"/>
              <a:gd name="connsiteY26" fmla="*/ 2329876 h 5820250"/>
              <a:gd name="connsiteX27" fmla="*/ 760003 w 5426043"/>
              <a:gd name="connsiteY27" fmla="*/ 1783121 h 5820250"/>
              <a:gd name="connsiteX28" fmla="*/ 213248 w 5426043"/>
              <a:gd name="connsiteY28" fmla="*/ 1274074 h 5820250"/>
              <a:gd name="connsiteX29" fmla="*/ 213248 w 5426043"/>
              <a:gd name="connsiteY29" fmla="*/ 1406049 h 5820250"/>
              <a:gd name="connsiteX30" fmla="*/ 694015 w 5426043"/>
              <a:gd name="connsiteY30" fmla="*/ 2744655 h 5820250"/>
              <a:gd name="connsiteX31" fmla="*/ 1253280 w 5426043"/>
              <a:gd name="connsiteY31" fmla="*/ 3774615 h 5820250"/>
              <a:gd name="connsiteX32" fmla="*/ 2015715 w 5426043"/>
              <a:gd name="connsiteY32" fmla="*/ 4415917 h 5820250"/>
              <a:gd name="connsiteX33" fmla="*/ 2631307 w 5426043"/>
              <a:gd name="connsiteY33" fmla="*/ 4738370 h 5820250"/>
              <a:gd name="connsiteX34" fmla="*/ 2175214 w 5426043"/>
              <a:gd name="connsiteY34" fmla="*/ 4769173 h 5820250"/>
              <a:gd name="connsiteX35" fmla="*/ 1502268 w 5426043"/>
              <a:gd name="connsiteY35" fmla="*/ 4555140 h 5820250"/>
              <a:gd name="connsiteX36" fmla="*/ 760003 w 5426043"/>
              <a:gd name="connsiteY36" fmla="*/ 3951286 h 5820250"/>
              <a:gd name="connsiteX37" fmla="*/ 260382 w 5426043"/>
              <a:gd name="connsiteY37" fmla="*/ 3055740 h 5820250"/>
              <a:gd name="connsiteX38" fmla="*/ 5859 w 5426043"/>
              <a:gd name="connsiteY38" fmla="*/ 2688094 h 5820250"/>
              <a:gd name="connsiteX39" fmla="*/ 109554 w 5426043"/>
              <a:gd name="connsiteY39" fmla="*/ 3281983 h 5820250"/>
              <a:gd name="connsiteX40" fmla="*/ 420638 w 5426043"/>
              <a:gd name="connsiteY40" fmla="*/ 4686577 h 5820250"/>
              <a:gd name="connsiteX41" fmla="*/ 967661 w 5426043"/>
              <a:gd name="connsiteY41" fmla="*/ 5270028 h 5820250"/>
              <a:gd name="connsiteX42" fmla="*/ 1523574 w 5426043"/>
              <a:gd name="connsiteY42" fmla="*/ 5525562 h 5820250"/>
              <a:gd name="connsiteX43" fmla="*/ 2471273 w 5426043"/>
              <a:gd name="connsiteY43" fmla="*/ 5605714 h 5820250"/>
              <a:gd name="connsiteX44" fmla="*/ 3242901 w 5426043"/>
              <a:gd name="connsiteY44" fmla="*/ 5427626 h 5820250"/>
              <a:gd name="connsiteX45" fmla="*/ 3409946 w 5426043"/>
              <a:gd name="connsiteY45" fmla="*/ 5523928 h 5820250"/>
              <a:gd name="connsiteX46" fmla="*/ 3455462 w 5426043"/>
              <a:gd name="connsiteY46" fmla="*/ 5820249 h 5820250"/>
              <a:gd name="connsiteX0" fmla="*/ 4361304 w 5426043"/>
              <a:gd name="connsiteY0" fmla="*/ 5609304 h 5820250"/>
              <a:gd name="connsiteX1" fmla="*/ 4231131 w 5426043"/>
              <a:gd name="connsiteY1" fmla="*/ 5215361 h 5820250"/>
              <a:gd name="connsiteX2" fmla="*/ 4435951 w 5426043"/>
              <a:gd name="connsiteY2" fmla="*/ 4908219 h 5820250"/>
              <a:gd name="connsiteX3" fmla="*/ 4779546 w 5426043"/>
              <a:gd name="connsiteY3" fmla="*/ 4491709 h 5820250"/>
              <a:gd name="connsiteX4" fmla="*/ 5058626 w 5426043"/>
              <a:gd name="connsiteY4" fmla="*/ 3564787 h 5820250"/>
              <a:gd name="connsiteX5" fmla="*/ 5416844 w 5426043"/>
              <a:gd name="connsiteY5" fmla="*/ 2499558 h 5820250"/>
              <a:gd name="connsiteX6" fmla="*/ 5253752 w 5426043"/>
              <a:gd name="connsiteY6" fmla="*/ 2511758 h 5820250"/>
              <a:gd name="connsiteX7" fmla="*/ 4564500 w 5426043"/>
              <a:gd name="connsiteY7" fmla="*/ 3073666 h 5820250"/>
              <a:gd name="connsiteX8" fmla="*/ 4046069 w 5426043"/>
              <a:gd name="connsiteY8" fmla="*/ 4126147 h 5820250"/>
              <a:gd name="connsiteX9" fmla="*/ 4099905 w 5426043"/>
              <a:gd name="connsiteY9" fmla="*/ 3298781 h 5820250"/>
              <a:gd name="connsiteX10" fmla="*/ 4281760 w 5426043"/>
              <a:gd name="connsiteY10" fmla="*/ 1853260 h 5820250"/>
              <a:gd name="connsiteX11" fmla="*/ 4416873 w 5426043"/>
              <a:gd name="connsiteY11" fmla="*/ 1147576 h 5820250"/>
              <a:gd name="connsiteX12" fmla="*/ 4484533 w 5426043"/>
              <a:gd name="connsiteY12" fmla="*/ 653647 h 5820250"/>
              <a:gd name="connsiteX13" fmla="*/ 4063391 w 5426043"/>
              <a:gd name="connsiteY13" fmla="*/ 1013087 h 5820250"/>
              <a:gd name="connsiteX14" fmla="*/ 3488008 w 5426043"/>
              <a:gd name="connsiteY14" fmla="*/ 2079410 h 5820250"/>
              <a:gd name="connsiteX15" fmla="*/ 3287203 w 5426043"/>
              <a:gd name="connsiteY15" fmla="*/ 3173083 h 5820250"/>
              <a:gd name="connsiteX16" fmla="*/ 3292845 w 5426043"/>
              <a:gd name="connsiteY16" fmla="*/ 3857018 h 5820250"/>
              <a:gd name="connsiteX17" fmla="*/ 3192806 w 5426043"/>
              <a:gd name="connsiteY17" fmla="*/ 3606624 h 5820250"/>
              <a:gd name="connsiteX18" fmla="*/ 2932473 w 5426043"/>
              <a:gd name="connsiteY18" fmla="*/ 2724036 h 5820250"/>
              <a:gd name="connsiteX19" fmla="*/ 2399382 w 5426043"/>
              <a:gd name="connsiteY19" fmla="*/ 1393179 h 5820250"/>
              <a:gd name="connsiteX20" fmla="*/ 1918061 w 5426043"/>
              <a:gd name="connsiteY20" fmla="*/ 334605 h 5820250"/>
              <a:gd name="connsiteX21" fmla="*/ 1759700 w 5426043"/>
              <a:gd name="connsiteY21" fmla="*/ 46327 h 5820250"/>
              <a:gd name="connsiteX22" fmla="*/ 1504721 w 5426043"/>
              <a:gd name="connsiteY22" fmla="*/ 1179806 h 5820250"/>
              <a:gd name="connsiteX23" fmla="*/ 1919500 w 5426043"/>
              <a:gd name="connsiteY23" fmla="*/ 2508985 h 5820250"/>
              <a:gd name="connsiteX24" fmla="*/ 2511779 w 5426043"/>
              <a:gd name="connsiteY24" fmla="*/ 3676696 h 5820250"/>
              <a:gd name="connsiteX25" fmla="*/ 2507282 w 5426043"/>
              <a:gd name="connsiteY25" fmla="*/ 3842847 h 5820250"/>
              <a:gd name="connsiteX26" fmla="*/ 1259624 w 5426043"/>
              <a:gd name="connsiteY26" fmla="*/ 2329876 h 5820250"/>
              <a:gd name="connsiteX27" fmla="*/ 760003 w 5426043"/>
              <a:gd name="connsiteY27" fmla="*/ 1783121 h 5820250"/>
              <a:gd name="connsiteX28" fmla="*/ 213248 w 5426043"/>
              <a:gd name="connsiteY28" fmla="*/ 1274074 h 5820250"/>
              <a:gd name="connsiteX29" fmla="*/ 213248 w 5426043"/>
              <a:gd name="connsiteY29" fmla="*/ 1406049 h 5820250"/>
              <a:gd name="connsiteX30" fmla="*/ 694015 w 5426043"/>
              <a:gd name="connsiteY30" fmla="*/ 2744655 h 5820250"/>
              <a:gd name="connsiteX31" fmla="*/ 1253280 w 5426043"/>
              <a:gd name="connsiteY31" fmla="*/ 3774615 h 5820250"/>
              <a:gd name="connsiteX32" fmla="*/ 2015715 w 5426043"/>
              <a:gd name="connsiteY32" fmla="*/ 4415917 h 5820250"/>
              <a:gd name="connsiteX33" fmla="*/ 2631307 w 5426043"/>
              <a:gd name="connsiteY33" fmla="*/ 4738370 h 5820250"/>
              <a:gd name="connsiteX34" fmla="*/ 2175214 w 5426043"/>
              <a:gd name="connsiteY34" fmla="*/ 4769173 h 5820250"/>
              <a:gd name="connsiteX35" fmla="*/ 1502268 w 5426043"/>
              <a:gd name="connsiteY35" fmla="*/ 4555140 h 5820250"/>
              <a:gd name="connsiteX36" fmla="*/ 760003 w 5426043"/>
              <a:gd name="connsiteY36" fmla="*/ 3951286 h 5820250"/>
              <a:gd name="connsiteX37" fmla="*/ 260382 w 5426043"/>
              <a:gd name="connsiteY37" fmla="*/ 3055740 h 5820250"/>
              <a:gd name="connsiteX38" fmla="*/ 5859 w 5426043"/>
              <a:gd name="connsiteY38" fmla="*/ 2688094 h 5820250"/>
              <a:gd name="connsiteX39" fmla="*/ 109554 w 5426043"/>
              <a:gd name="connsiteY39" fmla="*/ 3281983 h 5820250"/>
              <a:gd name="connsiteX40" fmla="*/ 420638 w 5426043"/>
              <a:gd name="connsiteY40" fmla="*/ 4686577 h 5820250"/>
              <a:gd name="connsiteX41" fmla="*/ 967661 w 5426043"/>
              <a:gd name="connsiteY41" fmla="*/ 5270028 h 5820250"/>
              <a:gd name="connsiteX42" fmla="*/ 1523574 w 5426043"/>
              <a:gd name="connsiteY42" fmla="*/ 5525562 h 5820250"/>
              <a:gd name="connsiteX43" fmla="*/ 2471273 w 5426043"/>
              <a:gd name="connsiteY43" fmla="*/ 5605714 h 5820250"/>
              <a:gd name="connsiteX44" fmla="*/ 3242901 w 5426043"/>
              <a:gd name="connsiteY44" fmla="*/ 5427626 h 5820250"/>
              <a:gd name="connsiteX45" fmla="*/ 3409946 w 5426043"/>
              <a:gd name="connsiteY45" fmla="*/ 5523928 h 5820250"/>
              <a:gd name="connsiteX46" fmla="*/ 3455462 w 5426043"/>
              <a:gd name="connsiteY46" fmla="*/ 5820249 h 5820250"/>
              <a:gd name="connsiteX0" fmla="*/ 4361304 w 5426043"/>
              <a:gd name="connsiteY0" fmla="*/ 5609304 h 5820250"/>
              <a:gd name="connsiteX1" fmla="*/ 4231131 w 5426043"/>
              <a:gd name="connsiteY1" fmla="*/ 5215361 h 5820250"/>
              <a:gd name="connsiteX2" fmla="*/ 4435951 w 5426043"/>
              <a:gd name="connsiteY2" fmla="*/ 4908219 h 5820250"/>
              <a:gd name="connsiteX3" fmla="*/ 4779546 w 5426043"/>
              <a:gd name="connsiteY3" fmla="*/ 4491709 h 5820250"/>
              <a:gd name="connsiteX4" fmla="*/ 5058626 w 5426043"/>
              <a:gd name="connsiteY4" fmla="*/ 3564787 h 5820250"/>
              <a:gd name="connsiteX5" fmla="*/ 5416844 w 5426043"/>
              <a:gd name="connsiteY5" fmla="*/ 2499558 h 5820250"/>
              <a:gd name="connsiteX6" fmla="*/ 5253752 w 5426043"/>
              <a:gd name="connsiteY6" fmla="*/ 2511758 h 5820250"/>
              <a:gd name="connsiteX7" fmla="*/ 4564500 w 5426043"/>
              <a:gd name="connsiteY7" fmla="*/ 3073666 h 5820250"/>
              <a:gd name="connsiteX8" fmla="*/ 4046069 w 5426043"/>
              <a:gd name="connsiteY8" fmla="*/ 4126147 h 5820250"/>
              <a:gd name="connsiteX9" fmla="*/ 4099905 w 5426043"/>
              <a:gd name="connsiteY9" fmla="*/ 3298781 h 5820250"/>
              <a:gd name="connsiteX10" fmla="*/ 4281760 w 5426043"/>
              <a:gd name="connsiteY10" fmla="*/ 1853260 h 5820250"/>
              <a:gd name="connsiteX11" fmla="*/ 4416873 w 5426043"/>
              <a:gd name="connsiteY11" fmla="*/ 1147576 h 5820250"/>
              <a:gd name="connsiteX12" fmla="*/ 4484533 w 5426043"/>
              <a:gd name="connsiteY12" fmla="*/ 653647 h 5820250"/>
              <a:gd name="connsiteX13" fmla="*/ 4063391 w 5426043"/>
              <a:gd name="connsiteY13" fmla="*/ 1013087 h 5820250"/>
              <a:gd name="connsiteX14" fmla="*/ 3488008 w 5426043"/>
              <a:gd name="connsiteY14" fmla="*/ 2079410 h 5820250"/>
              <a:gd name="connsiteX15" fmla="*/ 3287203 w 5426043"/>
              <a:gd name="connsiteY15" fmla="*/ 3173083 h 5820250"/>
              <a:gd name="connsiteX16" fmla="*/ 3311855 w 5426043"/>
              <a:gd name="connsiteY16" fmla="*/ 3851780 h 5820250"/>
              <a:gd name="connsiteX17" fmla="*/ 3192806 w 5426043"/>
              <a:gd name="connsiteY17" fmla="*/ 3606624 h 5820250"/>
              <a:gd name="connsiteX18" fmla="*/ 2932473 w 5426043"/>
              <a:gd name="connsiteY18" fmla="*/ 2724036 h 5820250"/>
              <a:gd name="connsiteX19" fmla="*/ 2399382 w 5426043"/>
              <a:gd name="connsiteY19" fmla="*/ 1393179 h 5820250"/>
              <a:gd name="connsiteX20" fmla="*/ 1918061 w 5426043"/>
              <a:gd name="connsiteY20" fmla="*/ 334605 h 5820250"/>
              <a:gd name="connsiteX21" fmla="*/ 1759700 w 5426043"/>
              <a:gd name="connsiteY21" fmla="*/ 46327 h 5820250"/>
              <a:gd name="connsiteX22" fmla="*/ 1504721 w 5426043"/>
              <a:gd name="connsiteY22" fmla="*/ 1179806 h 5820250"/>
              <a:gd name="connsiteX23" fmla="*/ 1919500 w 5426043"/>
              <a:gd name="connsiteY23" fmla="*/ 2508985 h 5820250"/>
              <a:gd name="connsiteX24" fmla="*/ 2511779 w 5426043"/>
              <a:gd name="connsiteY24" fmla="*/ 3676696 h 5820250"/>
              <a:gd name="connsiteX25" fmla="*/ 2507282 w 5426043"/>
              <a:gd name="connsiteY25" fmla="*/ 3842847 h 5820250"/>
              <a:gd name="connsiteX26" fmla="*/ 1259624 w 5426043"/>
              <a:gd name="connsiteY26" fmla="*/ 2329876 h 5820250"/>
              <a:gd name="connsiteX27" fmla="*/ 760003 w 5426043"/>
              <a:gd name="connsiteY27" fmla="*/ 1783121 h 5820250"/>
              <a:gd name="connsiteX28" fmla="*/ 213248 w 5426043"/>
              <a:gd name="connsiteY28" fmla="*/ 1274074 h 5820250"/>
              <a:gd name="connsiteX29" fmla="*/ 213248 w 5426043"/>
              <a:gd name="connsiteY29" fmla="*/ 1406049 h 5820250"/>
              <a:gd name="connsiteX30" fmla="*/ 694015 w 5426043"/>
              <a:gd name="connsiteY30" fmla="*/ 2744655 h 5820250"/>
              <a:gd name="connsiteX31" fmla="*/ 1253280 w 5426043"/>
              <a:gd name="connsiteY31" fmla="*/ 3774615 h 5820250"/>
              <a:gd name="connsiteX32" fmla="*/ 2015715 w 5426043"/>
              <a:gd name="connsiteY32" fmla="*/ 4415917 h 5820250"/>
              <a:gd name="connsiteX33" fmla="*/ 2631307 w 5426043"/>
              <a:gd name="connsiteY33" fmla="*/ 4738370 h 5820250"/>
              <a:gd name="connsiteX34" fmla="*/ 2175214 w 5426043"/>
              <a:gd name="connsiteY34" fmla="*/ 4769173 h 5820250"/>
              <a:gd name="connsiteX35" fmla="*/ 1502268 w 5426043"/>
              <a:gd name="connsiteY35" fmla="*/ 4555140 h 5820250"/>
              <a:gd name="connsiteX36" fmla="*/ 760003 w 5426043"/>
              <a:gd name="connsiteY36" fmla="*/ 3951286 h 5820250"/>
              <a:gd name="connsiteX37" fmla="*/ 260382 w 5426043"/>
              <a:gd name="connsiteY37" fmla="*/ 3055740 h 5820250"/>
              <a:gd name="connsiteX38" fmla="*/ 5859 w 5426043"/>
              <a:gd name="connsiteY38" fmla="*/ 2688094 h 5820250"/>
              <a:gd name="connsiteX39" fmla="*/ 109554 w 5426043"/>
              <a:gd name="connsiteY39" fmla="*/ 3281983 h 5820250"/>
              <a:gd name="connsiteX40" fmla="*/ 420638 w 5426043"/>
              <a:gd name="connsiteY40" fmla="*/ 4686577 h 5820250"/>
              <a:gd name="connsiteX41" fmla="*/ 967661 w 5426043"/>
              <a:gd name="connsiteY41" fmla="*/ 5270028 h 5820250"/>
              <a:gd name="connsiteX42" fmla="*/ 1523574 w 5426043"/>
              <a:gd name="connsiteY42" fmla="*/ 5525562 h 5820250"/>
              <a:gd name="connsiteX43" fmla="*/ 2471273 w 5426043"/>
              <a:gd name="connsiteY43" fmla="*/ 5605714 h 5820250"/>
              <a:gd name="connsiteX44" fmla="*/ 3242901 w 5426043"/>
              <a:gd name="connsiteY44" fmla="*/ 5427626 h 5820250"/>
              <a:gd name="connsiteX45" fmla="*/ 3409946 w 5426043"/>
              <a:gd name="connsiteY45" fmla="*/ 5523928 h 5820250"/>
              <a:gd name="connsiteX46" fmla="*/ 3455462 w 5426043"/>
              <a:gd name="connsiteY46" fmla="*/ 5820249 h 5820250"/>
              <a:gd name="connsiteX0" fmla="*/ 4361486 w 5426225"/>
              <a:gd name="connsiteY0" fmla="*/ 5609304 h 5820250"/>
              <a:gd name="connsiteX1" fmla="*/ 4231313 w 5426225"/>
              <a:gd name="connsiteY1" fmla="*/ 5215361 h 5820250"/>
              <a:gd name="connsiteX2" fmla="*/ 4436133 w 5426225"/>
              <a:gd name="connsiteY2" fmla="*/ 4908219 h 5820250"/>
              <a:gd name="connsiteX3" fmla="*/ 4779728 w 5426225"/>
              <a:gd name="connsiteY3" fmla="*/ 4491709 h 5820250"/>
              <a:gd name="connsiteX4" fmla="*/ 5058808 w 5426225"/>
              <a:gd name="connsiteY4" fmla="*/ 3564787 h 5820250"/>
              <a:gd name="connsiteX5" fmla="*/ 5417026 w 5426225"/>
              <a:gd name="connsiteY5" fmla="*/ 2499558 h 5820250"/>
              <a:gd name="connsiteX6" fmla="*/ 5253934 w 5426225"/>
              <a:gd name="connsiteY6" fmla="*/ 2511758 h 5820250"/>
              <a:gd name="connsiteX7" fmla="*/ 4564682 w 5426225"/>
              <a:gd name="connsiteY7" fmla="*/ 3073666 h 5820250"/>
              <a:gd name="connsiteX8" fmla="*/ 4046251 w 5426225"/>
              <a:gd name="connsiteY8" fmla="*/ 4126147 h 5820250"/>
              <a:gd name="connsiteX9" fmla="*/ 4100087 w 5426225"/>
              <a:gd name="connsiteY9" fmla="*/ 3298781 h 5820250"/>
              <a:gd name="connsiteX10" fmla="*/ 4281942 w 5426225"/>
              <a:gd name="connsiteY10" fmla="*/ 1853260 h 5820250"/>
              <a:gd name="connsiteX11" fmla="*/ 4417055 w 5426225"/>
              <a:gd name="connsiteY11" fmla="*/ 1147576 h 5820250"/>
              <a:gd name="connsiteX12" fmla="*/ 4484715 w 5426225"/>
              <a:gd name="connsiteY12" fmla="*/ 653647 h 5820250"/>
              <a:gd name="connsiteX13" fmla="*/ 4063573 w 5426225"/>
              <a:gd name="connsiteY13" fmla="*/ 1013087 h 5820250"/>
              <a:gd name="connsiteX14" fmla="*/ 3488190 w 5426225"/>
              <a:gd name="connsiteY14" fmla="*/ 2079410 h 5820250"/>
              <a:gd name="connsiteX15" fmla="*/ 3287385 w 5426225"/>
              <a:gd name="connsiteY15" fmla="*/ 3173083 h 5820250"/>
              <a:gd name="connsiteX16" fmla="*/ 3312037 w 5426225"/>
              <a:gd name="connsiteY16" fmla="*/ 3851780 h 5820250"/>
              <a:gd name="connsiteX17" fmla="*/ 3192988 w 5426225"/>
              <a:gd name="connsiteY17" fmla="*/ 3606624 h 5820250"/>
              <a:gd name="connsiteX18" fmla="*/ 2932655 w 5426225"/>
              <a:gd name="connsiteY18" fmla="*/ 2724036 h 5820250"/>
              <a:gd name="connsiteX19" fmla="*/ 2399564 w 5426225"/>
              <a:gd name="connsiteY19" fmla="*/ 1393179 h 5820250"/>
              <a:gd name="connsiteX20" fmla="*/ 1918243 w 5426225"/>
              <a:gd name="connsiteY20" fmla="*/ 334605 h 5820250"/>
              <a:gd name="connsiteX21" fmla="*/ 1759882 w 5426225"/>
              <a:gd name="connsiteY21" fmla="*/ 46327 h 5820250"/>
              <a:gd name="connsiteX22" fmla="*/ 1504903 w 5426225"/>
              <a:gd name="connsiteY22" fmla="*/ 1179806 h 5820250"/>
              <a:gd name="connsiteX23" fmla="*/ 1919682 w 5426225"/>
              <a:gd name="connsiteY23" fmla="*/ 2508985 h 5820250"/>
              <a:gd name="connsiteX24" fmla="*/ 2511961 w 5426225"/>
              <a:gd name="connsiteY24" fmla="*/ 3676696 h 5820250"/>
              <a:gd name="connsiteX25" fmla="*/ 2507464 w 5426225"/>
              <a:gd name="connsiteY25" fmla="*/ 3842847 h 5820250"/>
              <a:gd name="connsiteX26" fmla="*/ 1259806 w 5426225"/>
              <a:gd name="connsiteY26" fmla="*/ 2329876 h 5820250"/>
              <a:gd name="connsiteX27" fmla="*/ 760185 w 5426225"/>
              <a:gd name="connsiteY27" fmla="*/ 1783121 h 5820250"/>
              <a:gd name="connsiteX28" fmla="*/ 213430 w 5426225"/>
              <a:gd name="connsiteY28" fmla="*/ 1274074 h 5820250"/>
              <a:gd name="connsiteX29" fmla="*/ 213430 w 5426225"/>
              <a:gd name="connsiteY29" fmla="*/ 1406049 h 5820250"/>
              <a:gd name="connsiteX30" fmla="*/ 694197 w 5426225"/>
              <a:gd name="connsiteY30" fmla="*/ 2744655 h 5820250"/>
              <a:gd name="connsiteX31" fmla="*/ 1253462 w 5426225"/>
              <a:gd name="connsiteY31" fmla="*/ 3774615 h 5820250"/>
              <a:gd name="connsiteX32" fmla="*/ 2015897 w 5426225"/>
              <a:gd name="connsiteY32" fmla="*/ 4415917 h 5820250"/>
              <a:gd name="connsiteX33" fmla="*/ 2631489 w 5426225"/>
              <a:gd name="connsiteY33" fmla="*/ 4738370 h 5820250"/>
              <a:gd name="connsiteX34" fmla="*/ 2175396 w 5426225"/>
              <a:gd name="connsiteY34" fmla="*/ 4769173 h 5820250"/>
              <a:gd name="connsiteX35" fmla="*/ 1502450 w 5426225"/>
              <a:gd name="connsiteY35" fmla="*/ 4555140 h 5820250"/>
              <a:gd name="connsiteX36" fmla="*/ 760185 w 5426225"/>
              <a:gd name="connsiteY36" fmla="*/ 3951286 h 5820250"/>
              <a:gd name="connsiteX37" fmla="*/ 260564 w 5426225"/>
              <a:gd name="connsiteY37" fmla="*/ 3055740 h 5820250"/>
              <a:gd name="connsiteX38" fmla="*/ 6041 w 5426225"/>
              <a:gd name="connsiteY38" fmla="*/ 2688094 h 5820250"/>
              <a:gd name="connsiteX39" fmla="*/ 109736 w 5426225"/>
              <a:gd name="connsiteY39" fmla="*/ 3281983 h 5820250"/>
              <a:gd name="connsiteX40" fmla="*/ 437514 w 5426225"/>
              <a:gd name="connsiteY40" fmla="*/ 4566106 h 5820250"/>
              <a:gd name="connsiteX41" fmla="*/ 967843 w 5426225"/>
              <a:gd name="connsiteY41" fmla="*/ 5270028 h 5820250"/>
              <a:gd name="connsiteX42" fmla="*/ 1523756 w 5426225"/>
              <a:gd name="connsiteY42" fmla="*/ 5525562 h 5820250"/>
              <a:gd name="connsiteX43" fmla="*/ 2471455 w 5426225"/>
              <a:gd name="connsiteY43" fmla="*/ 5605714 h 5820250"/>
              <a:gd name="connsiteX44" fmla="*/ 3243083 w 5426225"/>
              <a:gd name="connsiteY44" fmla="*/ 5427626 h 5820250"/>
              <a:gd name="connsiteX45" fmla="*/ 3410128 w 5426225"/>
              <a:gd name="connsiteY45" fmla="*/ 5523928 h 5820250"/>
              <a:gd name="connsiteX46" fmla="*/ 3455644 w 5426225"/>
              <a:gd name="connsiteY46" fmla="*/ 5820249 h 5820250"/>
              <a:gd name="connsiteX0" fmla="*/ 4361486 w 5426225"/>
              <a:gd name="connsiteY0" fmla="*/ 5609304 h 5820250"/>
              <a:gd name="connsiteX1" fmla="*/ 4231313 w 5426225"/>
              <a:gd name="connsiteY1" fmla="*/ 5215361 h 5820250"/>
              <a:gd name="connsiteX2" fmla="*/ 4436133 w 5426225"/>
              <a:gd name="connsiteY2" fmla="*/ 4908219 h 5820250"/>
              <a:gd name="connsiteX3" fmla="*/ 4779728 w 5426225"/>
              <a:gd name="connsiteY3" fmla="*/ 4491709 h 5820250"/>
              <a:gd name="connsiteX4" fmla="*/ 5058808 w 5426225"/>
              <a:gd name="connsiteY4" fmla="*/ 3564787 h 5820250"/>
              <a:gd name="connsiteX5" fmla="*/ 5417026 w 5426225"/>
              <a:gd name="connsiteY5" fmla="*/ 2499558 h 5820250"/>
              <a:gd name="connsiteX6" fmla="*/ 5253934 w 5426225"/>
              <a:gd name="connsiteY6" fmla="*/ 2511758 h 5820250"/>
              <a:gd name="connsiteX7" fmla="*/ 4564682 w 5426225"/>
              <a:gd name="connsiteY7" fmla="*/ 3073666 h 5820250"/>
              <a:gd name="connsiteX8" fmla="*/ 4046251 w 5426225"/>
              <a:gd name="connsiteY8" fmla="*/ 4126147 h 5820250"/>
              <a:gd name="connsiteX9" fmla="*/ 4100087 w 5426225"/>
              <a:gd name="connsiteY9" fmla="*/ 3298781 h 5820250"/>
              <a:gd name="connsiteX10" fmla="*/ 4281942 w 5426225"/>
              <a:gd name="connsiteY10" fmla="*/ 1853260 h 5820250"/>
              <a:gd name="connsiteX11" fmla="*/ 4417055 w 5426225"/>
              <a:gd name="connsiteY11" fmla="*/ 1147576 h 5820250"/>
              <a:gd name="connsiteX12" fmla="*/ 4484715 w 5426225"/>
              <a:gd name="connsiteY12" fmla="*/ 653647 h 5820250"/>
              <a:gd name="connsiteX13" fmla="*/ 4063573 w 5426225"/>
              <a:gd name="connsiteY13" fmla="*/ 1013087 h 5820250"/>
              <a:gd name="connsiteX14" fmla="*/ 3488190 w 5426225"/>
              <a:gd name="connsiteY14" fmla="*/ 2079410 h 5820250"/>
              <a:gd name="connsiteX15" fmla="*/ 3287385 w 5426225"/>
              <a:gd name="connsiteY15" fmla="*/ 3173083 h 5820250"/>
              <a:gd name="connsiteX16" fmla="*/ 3312037 w 5426225"/>
              <a:gd name="connsiteY16" fmla="*/ 3851780 h 5820250"/>
              <a:gd name="connsiteX17" fmla="*/ 3192988 w 5426225"/>
              <a:gd name="connsiteY17" fmla="*/ 3606624 h 5820250"/>
              <a:gd name="connsiteX18" fmla="*/ 2932655 w 5426225"/>
              <a:gd name="connsiteY18" fmla="*/ 2724036 h 5820250"/>
              <a:gd name="connsiteX19" fmla="*/ 2399564 w 5426225"/>
              <a:gd name="connsiteY19" fmla="*/ 1393179 h 5820250"/>
              <a:gd name="connsiteX20" fmla="*/ 1918243 w 5426225"/>
              <a:gd name="connsiteY20" fmla="*/ 334605 h 5820250"/>
              <a:gd name="connsiteX21" fmla="*/ 1759882 w 5426225"/>
              <a:gd name="connsiteY21" fmla="*/ 46327 h 5820250"/>
              <a:gd name="connsiteX22" fmla="*/ 1504903 w 5426225"/>
              <a:gd name="connsiteY22" fmla="*/ 1179806 h 5820250"/>
              <a:gd name="connsiteX23" fmla="*/ 1919682 w 5426225"/>
              <a:gd name="connsiteY23" fmla="*/ 2508985 h 5820250"/>
              <a:gd name="connsiteX24" fmla="*/ 2511961 w 5426225"/>
              <a:gd name="connsiteY24" fmla="*/ 3676696 h 5820250"/>
              <a:gd name="connsiteX25" fmla="*/ 2507464 w 5426225"/>
              <a:gd name="connsiteY25" fmla="*/ 3842847 h 5820250"/>
              <a:gd name="connsiteX26" fmla="*/ 1259806 w 5426225"/>
              <a:gd name="connsiteY26" fmla="*/ 2329876 h 5820250"/>
              <a:gd name="connsiteX27" fmla="*/ 760185 w 5426225"/>
              <a:gd name="connsiteY27" fmla="*/ 1783121 h 5820250"/>
              <a:gd name="connsiteX28" fmla="*/ 213430 w 5426225"/>
              <a:gd name="connsiteY28" fmla="*/ 1274074 h 5820250"/>
              <a:gd name="connsiteX29" fmla="*/ 213430 w 5426225"/>
              <a:gd name="connsiteY29" fmla="*/ 1406049 h 5820250"/>
              <a:gd name="connsiteX30" fmla="*/ 694197 w 5426225"/>
              <a:gd name="connsiteY30" fmla="*/ 2744655 h 5820250"/>
              <a:gd name="connsiteX31" fmla="*/ 1253462 w 5426225"/>
              <a:gd name="connsiteY31" fmla="*/ 3774615 h 5820250"/>
              <a:gd name="connsiteX32" fmla="*/ 2015897 w 5426225"/>
              <a:gd name="connsiteY32" fmla="*/ 4415917 h 5820250"/>
              <a:gd name="connsiteX33" fmla="*/ 2631489 w 5426225"/>
              <a:gd name="connsiteY33" fmla="*/ 4738370 h 5820250"/>
              <a:gd name="connsiteX34" fmla="*/ 2175396 w 5426225"/>
              <a:gd name="connsiteY34" fmla="*/ 4769173 h 5820250"/>
              <a:gd name="connsiteX35" fmla="*/ 1502450 w 5426225"/>
              <a:gd name="connsiteY35" fmla="*/ 4555140 h 5820250"/>
              <a:gd name="connsiteX36" fmla="*/ 760185 w 5426225"/>
              <a:gd name="connsiteY36" fmla="*/ 3951286 h 5820250"/>
              <a:gd name="connsiteX37" fmla="*/ 260564 w 5426225"/>
              <a:gd name="connsiteY37" fmla="*/ 3055740 h 5820250"/>
              <a:gd name="connsiteX38" fmla="*/ 6041 w 5426225"/>
              <a:gd name="connsiteY38" fmla="*/ 2688094 h 5820250"/>
              <a:gd name="connsiteX39" fmla="*/ 109736 w 5426225"/>
              <a:gd name="connsiteY39" fmla="*/ 3281983 h 5820250"/>
              <a:gd name="connsiteX40" fmla="*/ 437514 w 5426225"/>
              <a:gd name="connsiteY40" fmla="*/ 4566106 h 5820250"/>
              <a:gd name="connsiteX41" fmla="*/ 1523756 w 5426225"/>
              <a:gd name="connsiteY41" fmla="*/ 5525562 h 5820250"/>
              <a:gd name="connsiteX42" fmla="*/ 2471455 w 5426225"/>
              <a:gd name="connsiteY42" fmla="*/ 5605714 h 5820250"/>
              <a:gd name="connsiteX43" fmla="*/ 3243083 w 5426225"/>
              <a:gd name="connsiteY43" fmla="*/ 5427626 h 5820250"/>
              <a:gd name="connsiteX44" fmla="*/ 3410128 w 5426225"/>
              <a:gd name="connsiteY44" fmla="*/ 5523928 h 5820250"/>
              <a:gd name="connsiteX45" fmla="*/ 3455644 w 5426225"/>
              <a:gd name="connsiteY45" fmla="*/ 5820249 h 5820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426225" h="5820250">
                <a:moveTo>
                  <a:pt x="4361486" y="5609304"/>
                </a:moveTo>
                <a:cubicBezTo>
                  <a:pt x="4290845" y="5425964"/>
                  <a:pt x="4218872" y="5332208"/>
                  <a:pt x="4231313" y="5215361"/>
                </a:cubicBezTo>
                <a:cubicBezTo>
                  <a:pt x="4243754" y="5098514"/>
                  <a:pt x="4344731" y="5028828"/>
                  <a:pt x="4436133" y="4908219"/>
                </a:cubicBezTo>
                <a:cubicBezTo>
                  <a:pt x="4527536" y="4787610"/>
                  <a:pt x="4675949" y="4715614"/>
                  <a:pt x="4779728" y="4491709"/>
                </a:cubicBezTo>
                <a:cubicBezTo>
                  <a:pt x="4883507" y="4267804"/>
                  <a:pt x="4952592" y="3896812"/>
                  <a:pt x="5058808" y="3564787"/>
                </a:cubicBezTo>
                <a:cubicBezTo>
                  <a:pt x="5165024" y="3232762"/>
                  <a:pt x="5384505" y="2675063"/>
                  <a:pt x="5417026" y="2499558"/>
                </a:cubicBezTo>
                <a:cubicBezTo>
                  <a:pt x="5449547" y="2324053"/>
                  <a:pt x="5395991" y="2416073"/>
                  <a:pt x="5253934" y="2511758"/>
                </a:cubicBezTo>
                <a:cubicBezTo>
                  <a:pt x="5111877" y="2607443"/>
                  <a:pt x="4765963" y="2804601"/>
                  <a:pt x="4564682" y="3073666"/>
                </a:cubicBezTo>
                <a:cubicBezTo>
                  <a:pt x="4363402" y="3342731"/>
                  <a:pt x="4123683" y="4088628"/>
                  <a:pt x="4046251" y="4126147"/>
                </a:cubicBezTo>
                <a:cubicBezTo>
                  <a:pt x="3968819" y="4163666"/>
                  <a:pt x="4060805" y="3677596"/>
                  <a:pt x="4100087" y="3298781"/>
                </a:cubicBezTo>
                <a:cubicBezTo>
                  <a:pt x="4139369" y="2919967"/>
                  <a:pt x="4229114" y="2211794"/>
                  <a:pt x="4281942" y="1853260"/>
                </a:cubicBezTo>
                <a:cubicBezTo>
                  <a:pt x="4334770" y="1494726"/>
                  <a:pt x="4383260" y="1347511"/>
                  <a:pt x="4417055" y="1147576"/>
                </a:cubicBezTo>
                <a:cubicBezTo>
                  <a:pt x="4450850" y="947641"/>
                  <a:pt x="4543629" y="676062"/>
                  <a:pt x="4484715" y="653647"/>
                </a:cubicBezTo>
                <a:cubicBezTo>
                  <a:pt x="4425801" y="631232"/>
                  <a:pt x="4229660" y="775460"/>
                  <a:pt x="4063573" y="1013087"/>
                </a:cubicBezTo>
                <a:cubicBezTo>
                  <a:pt x="3897486" y="1250714"/>
                  <a:pt x="3617555" y="1719411"/>
                  <a:pt x="3488190" y="2079410"/>
                </a:cubicBezTo>
                <a:cubicBezTo>
                  <a:pt x="3358825" y="2439409"/>
                  <a:pt x="3316744" y="2877688"/>
                  <a:pt x="3287385" y="3173083"/>
                </a:cubicBezTo>
                <a:cubicBezTo>
                  <a:pt x="3258026" y="3468478"/>
                  <a:pt x="3327770" y="3779523"/>
                  <a:pt x="3312037" y="3851780"/>
                </a:cubicBezTo>
                <a:cubicBezTo>
                  <a:pt x="3296304" y="3924037"/>
                  <a:pt x="3256218" y="3794581"/>
                  <a:pt x="3192988" y="3606624"/>
                </a:cubicBezTo>
                <a:cubicBezTo>
                  <a:pt x="3129758" y="3418667"/>
                  <a:pt x="3064892" y="3092943"/>
                  <a:pt x="2932655" y="2724036"/>
                </a:cubicBezTo>
                <a:cubicBezTo>
                  <a:pt x="2800418" y="2355129"/>
                  <a:pt x="2568633" y="1791418"/>
                  <a:pt x="2399564" y="1393179"/>
                </a:cubicBezTo>
                <a:cubicBezTo>
                  <a:pt x="2230495" y="994941"/>
                  <a:pt x="2024857" y="559080"/>
                  <a:pt x="1918243" y="334605"/>
                </a:cubicBezTo>
                <a:cubicBezTo>
                  <a:pt x="1811629" y="110130"/>
                  <a:pt x="1828772" y="-94540"/>
                  <a:pt x="1759882" y="46327"/>
                </a:cubicBezTo>
                <a:cubicBezTo>
                  <a:pt x="1690992" y="187194"/>
                  <a:pt x="1478270" y="769363"/>
                  <a:pt x="1504903" y="1179806"/>
                </a:cubicBezTo>
                <a:cubicBezTo>
                  <a:pt x="1531536" y="1590249"/>
                  <a:pt x="1751839" y="2092837"/>
                  <a:pt x="1919682" y="2508985"/>
                </a:cubicBezTo>
                <a:cubicBezTo>
                  <a:pt x="2087525" y="2925133"/>
                  <a:pt x="2413997" y="3454386"/>
                  <a:pt x="2511961" y="3676696"/>
                </a:cubicBezTo>
                <a:cubicBezTo>
                  <a:pt x="2609925" y="3899006"/>
                  <a:pt x="2640198" y="3976933"/>
                  <a:pt x="2507464" y="3842847"/>
                </a:cubicBezTo>
                <a:cubicBezTo>
                  <a:pt x="2374730" y="3708761"/>
                  <a:pt x="1551019" y="2673164"/>
                  <a:pt x="1259806" y="2329876"/>
                </a:cubicBezTo>
                <a:cubicBezTo>
                  <a:pt x="968593" y="1986588"/>
                  <a:pt x="934581" y="1959088"/>
                  <a:pt x="760185" y="1783121"/>
                </a:cubicBezTo>
                <a:cubicBezTo>
                  <a:pt x="585789" y="1607154"/>
                  <a:pt x="304556" y="1336919"/>
                  <a:pt x="213430" y="1274074"/>
                </a:cubicBezTo>
                <a:cubicBezTo>
                  <a:pt x="122304" y="1211229"/>
                  <a:pt x="133302" y="1160952"/>
                  <a:pt x="213430" y="1406049"/>
                </a:cubicBezTo>
                <a:cubicBezTo>
                  <a:pt x="293558" y="1651146"/>
                  <a:pt x="520858" y="2349894"/>
                  <a:pt x="694197" y="2744655"/>
                </a:cubicBezTo>
                <a:cubicBezTo>
                  <a:pt x="867536" y="3139416"/>
                  <a:pt x="1033179" y="3496071"/>
                  <a:pt x="1253462" y="3774615"/>
                </a:cubicBezTo>
                <a:cubicBezTo>
                  <a:pt x="1473745" y="4053159"/>
                  <a:pt x="1786226" y="4255291"/>
                  <a:pt x="2015897" y="4415917"/>
                </a:cubicBezTo>
                <a:cubicBezTo>
                  <a:pt x="2245568" y="4576543"/>
                  <a:pt x="2599073" y="4704664"/>
                  <a:pt x="2631489" y="4738370"/>
                </a:cubicBezTo>
                <a:cubicBezTo>
                  <a:pt x="2663905" y="4772076"/>
                  <a:pt x="2363569" y="4799711"/>
                  <a:pt x="2175396" y="4769173"/>
                </a:cubicBezTo>
                <a:cubicBezTo>
                  <a:pt x="1987223" y="4738635"/>
                  <a:pt x="1738318" y="4691454"/>
                  <a:pt x="1502450" y="4555140"/>
                </a:cubicBezTo>
                <a:cubicBezTo>
                  <a:pt x="1266582" y="4418826"/>
                  <a:pt x="967166" y="4201186"/>
                  <a:pt x="760185" y="3951286"/>
                </a:cubicBezTo>
                <a:cubicBezTo>
                  <a:pt x="553204" y="3701386"/>
                  <a:pt x="386255" y="3266272"/>
                  <a:pt x="260564" y="3055740"/>
                </a:cubicBezTo>
                <a:cubicBezTo>
                  <a:pt x="134873" y="2845208"/>
                  <a:pt x="31179" y="2650387"/>
                  <a:pt x="6041" y="2688094"/>
                </a:cubicBezTo>
                <a:cubicBezTo>
                  <a:pt x="-19097" y="2725801"/>
                  <a:pt x="37824" y="2968981"/>
                  <a:pt x="109736" y="3281983"/>
                </a:cubicBezTo>
                <a:cubicBezTo>
                  <a:pt x="181648" y="3594985"/>
                  <a:pt x="201844" y="4192176"/>
                  <a:pt x="437514" y="4566106"/>
                </a:cubicBezTo>
                <a:cubicBezTo>
                  <a:pt x="673184" y="4940036"/>
                  <a:pt x="1184766" y="5352294"/>
                  <a:pt x="1523756" y="5525562"/>
                </a:cubicBezTo>
                <a:cubicBezTo>
                  <a:pt x="1862746" y="5698830"/>
                  <a:pt x="2184900" y="5622037"/>
                  <a:pt x="2471455" y="5605714"/>
                </a:cubicBezTo>
                <a:cubicBezTo>
                  <a:pt x="2758010" y="5589391"/>
                  <a:pt x="3144000" y="5442008"/>
                  <a:pt x="3243083" y="5427626"/>
                </a:cubicBezTo>
                <a:cubicBezTo>
                  <a:pt x="3342166" y="5413244"/>
                  <a:pt x="3406420" y="5413989"/>
                  <a:pt x="3410128" y="5523928"/>
                </a:cubicBezTo>
                <a:cubicBezTo>
                  <a:pt x="3413836" y="5633867"/>
                  <a:pt x="3448772" y="5675021"/>
                  <a:pt x="3455644" y="5820249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Freeform: Shape 23">
            <a:extLst>
              <a:ext uri="{FF2B5EF4-FFF2-40B4-BE49-F238E27FC236}">
                <a16:creationId xmlns:a16="http://schemas.microsoft.com/office/drawing/2014/main" id="{DFAF2824-9327-8847-7361-737A1A3299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3292771">
            <a:off x="15848331" y="-663070"/>
            <a:ext cx="2510856" cy="2347672"/>
          </a:xfrm>
          <a:custGeom>
            <a:avLst/>
            <a:gdLst>
              <a:gd name="connsiteX0" fmla="*/ 1255755 w 1255755"/>
              <a:gd name="connsiteY0" fmla="*/ 385218 h 1173836"/>
              <a:gd name="connsiteX1" fmla="*/ 365831 w 1255755"/>
              <a:gd name="connsiteY1" fmla="*/ 1173836 h 1173836"/>
              <a:gd name="connsiteX2" fmla="*/ 329676 w 1255755"/>
              <a:gd name="connsiteY2" fmla="*/ 1139254 h 1173836"/>
              <a:gd name="connsiteX3" fmla="*/ 48865 w 1255755"/>
              <a:gd name="connsiteY3" fmla="*/ 740502 h 1173836"/>
              <a:gd name="connsiteX4" fmla="*/ 79173 w 1255755"/>
              <a:gd name="connsiteY4" fmla="*/ 0 h 1173836"/>
              <a:gd name="connsiteX5" fmla="*/ 1118536 w 1255755"/>
              <a:gd name="connsiteY5" fmla="*/ 310268 h 1173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55755" h="1173836">
                <a:moveTo>
                  <a:pt x="1255755" y="385218"/>
                </a:moveTo>
                <a:lnTo>
                  <a:pt x="365831" y="1173836"/>
                </a:lnTo>
                <a:lnTo>
                  <a:pt x="329676" y="1139254"/>
                </a:lnTo>
                <a:cubicBezTo>
                  <a:pt x="184580" y="996948"/>
                  <a:pt x="152717" y="936388"/>
                  <a:pt x="48865" y="740502"/>
                </a:cubicBezTo>
                <a:cubicBezTo>
                  <a:pt x="-58562" y="527670"/>
                  <a:pt x="38779" y="101488"/>
                  <a:pt x="79173" y="0"/>
                </a:cubicBezTo>
                <a:cubicBezTo>
                  <a:pt x="285025" y="58693"/>
                  <a:pt x="757596" y="137240"/>
                  <a:pt x="1118536" y="310268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9" name="Freeform: Shape 25">
            <a:extLst>
              <a:ext uri="{FF2B5EF4-FFF2-40B4-BE49-F238E27FC236}">
                <a16:creationId xmlns:a16="http://schemas.microsoft.com/office/drawing/2014/main" id="{F60D3FC3-2F3C-1C0F-73EB-15AA17C77F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8066692" flipH="1" flipV="1">
            <a:off x="-310791" y="3102214"/>
            <a:ext cx="2330026" cy="2936499"/>
          </a:xfrm>
          <a:custGeom>
            <a:avLst/>
            <a:gdLst>
              <a:gd name="connsiteX0" fmla="*/ 1004921 w 1165013"/>
              <a:gd name="connsiteY0" fmla="*/ 0 h 1468632"/>
              <a:gd name="connsiteX1" fmla="*/ 1127607 w 1165013"/>
              <a:gd name="connsiteY1" fmla="*/ 601856 h 1468632"/>
              <a:gd name="connsiteX2" fmla="*/ 1164992 w 1165013"/>
              <a:gd name="connsiteY2" fmla="*/ 913920 h 1468632"/>
              <a:gd name="connsiteX3" fmla="*/ 1029152 w 1165013"/>
              <a:gd name="connsiteY3" fmla="*/ 1295618 h 1468632"/>
              <a:gd name="connsiteX4" fmla="*/ 735765 w 1165013"/>
              <a:gd name="connsiteY4" fmla="*/ 1454250 h 1468632"/>
              <a:gd name="connsiteX5" fmla="*/ 279407 w 1165013"/>
              <a:gd name="connsiteY5" fmla="*/ 1406860 h 1468632"/>
              <a:gd name="connsiteX6" fmla="*/ 59400 w 1165013"/>
              <a:gd name="connsiteY6" fmla="*/ 974092 h 1468632"/>
              <a:gd name="connsiteX7" fmla="*/ 3062 w 1165013"/>
              <a:gd name="connsiteY7" fmla="*/ 722165 h 1468632"/>
              <a:gd name="connsiteX8" fmla="*/ 0 w 1165013"/>
              <a:gd name="connsiteY8" fmla="*/ 707229 h 1468632"/>
              <a:gd name="connsiteX9" fmla="*/ 246541 w 1165013"/>
              <a:gd name="connsiteY9" fmla="*/ 465419 h 1468632"/>
              <a:gd name="connsiteX10" fmla="*/ 252602 w 1165013"/>
              <a:gd name="connsiteY10" fmla="*/ 472419 h 1468632"/>
              <a:gd name="connsiteX11" fmla="*/ 629072 w 1165013"/>
              <a:gd name="connsiteY11" fmla="*/ 965282 h 1468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65013" h="1468632">
                <a:moveTo>
                  <a:pt x="1004921" y="0"/>
                </a:moveTo>
                <a:cubicBezTo>
                  <a:pt x="1055419" y="254754"/>
                  <a:pt x="1103259" y="367035"/>
                  <a:pt x="1127607" y="601856"/>
                </a:cubicBezTo>
                <a:lnTo>
                  <a:pt x="1164992" y="913920"/>
                </a:lnTo>
                <a:cubicBezTo>
                  <a:pt x="1165934" y="1121761"/>
                  <a:pt x="1136859" y="1174491"/>
                  <a:pt x="1029152" y="1295618"/>
                </a:cubicBezTo>
                <a:cubicBezTo>
                  <a:pt x="963802" y="1377754"/>
                  <a:pt x="860723" y="1435710"/>
                  <a:pt x="735765" y="1454250"/>
                </a:cubicBezTo>
                <a:cubicBezTo>
                  <a:pt x="610808" y="1472790"/>
                  <a:pt x="392134" y="1486886"/>
                  <a:pt x="279407" y="1406860"/>
                </a:cubicBezTo>
                <a:cubicBezTo>
                  <a:pt x="166679" y="1326834"/>
                  <a:pt x="80494" y="1073644"/>
                  <a:pt x="59400" y="974092"/>
                </a:cubicBezTo>
                <a:cubicBezTo>
                  <a:pt x="44261" y="911974"/>
                  <a:pt x="24083" y="822380"/>
                  <a:pt x="3062" y="722165"/>
                </a:cubicBezTo>
                <a:lnTo>
                  <a:pt x="0" y="707229"/>
                </a:lnTo>
                <a:lnTo>
                  <a:pt x="246541" y="465419"/>
                </a:lnTo>
                <a:lnTo>
                  <a:pt x="252602" y="472419"/>
                </a:lnTo>
                <a:cubicBezTo>
                  <a:pt x="382453" y="631736"/>
                  <a:pt x="518006" y="829560"/>
                  <a:pt x="629072" y="965282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0" name="Freeform: Shape 27">
            <a:extLst>
              <a:ext uri="{FF2B5EF4-FFF2-40B4-BE49-F238E27FC236}">
                <a16:creationId xmlns:a16="http://schemas.microsoft.com/office/drawing/2014/main" id="{6A2258C7-9B88-A72A-E975-4AA022151B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141555">
            <a:off x="870946" y="7652332"/>
            <a:ext cx="3540610" cy="1291534"/>
          </a:xfrm>
          <a:custGeom>
            <a:avLst/>
            <a:gdLst>
              <a:gd name="connsiteX0" fmla="*/ 77764 w 3260328"/>
              <a:gd name="connsiteY0" fmla="*/ 1037700 h 2099765"/>
              <a:gd name="connsiteX1" fmla="*/ 6059 w 3260328"/>
              <a:gd name="connsiteY1" fmla="*/ 999637 h 2099765"/>
              <a:gd name="connsiteX2" fmla="*/ 0 w 3260328"/>
              <a:gd name="connsiteY2" fmla="*/ 995566 h 2099765"/>
              <a:gd name="connsiteX3" fmla="*/ 724367 w 3260328"/>
              <a:gd name="connsiteY3" fmla="*/ 21583 h 2099765"/>
              <a:gd name="connsiteX4" fmla="*/ 782350 w 3260328"/>
              <a:gd name="connsiteY4" fmla="*/ 0 h 2099765"/>
              <a:gd name="connsiteX5" fmla="*/ 3260328 w 3260328"/>
              <a:gd name="connsiteY5" fmla="*/ 974255 h 2099765"/>
              <a:gd name="connsiteX6" fmla="*/ 3003455 w 3260328"/>
              <a:gd name="connsiteY6" fmla="*/ 2099765 h 2099765"/>
              <a:gd name="connsiteX7" fmla="*/ 1122761 w 3260328"/>
              <a:gd name="connsiteY7" fmla="*/ 1327497 h 2099765"/>
              <a:gd name="connsiteX8" fmla="*/ 77764 w 3260328"/>
              <a:gd name="connsiteY8" fmla="*/ 1037700 h 2099765"/>
              <a:gd name="connsiteX0" fmla="*/ 71705 w 3254269"/>
              <a:gd name="connsiteY0" fmla="*/ 1037700 h 2099765"/>
              <a:gd name="connsiteX1" fmla="*/ 0 w 3254269"/>
              <a:gd name="connsiteY1" fmla="*/ 999637 h 2099765"/>
              <a:gd name="connsiteX2" fmla="*/ 80319 w 3254269"/>
              <a:gd name="connsiteY2" fmla="*/ 867591 h 2099765"/>
              <a:gd name="connsiteX3" fmla="*/ 718308 w 3254269"/>
              <a:gd name="connsiteY3" fmla="*/ 21583 h 2099765"/>
              <a:gd name="connsiteX4" fmla="*/ 776291 w 3254269"/>
              <a:gd name="connsiteY4" fmla="*/ 0 h 2099765"/>
              <a:gd name="connsiteX5" fmla="*/ 3254269 w 3254269"/>
              <a:gd name="connsiteY5" fmla="*/ 974255 h 2099765"/>
              <a:gd name="connsiteX6" fmla="*/ 2997396 w 3254269"/>
              <a:gd name="connsiteY6" fmla="*/ 2099765 h 2099765"/>
              <a:gd name="connsiteX7" fmla="*/ 1116702 w 3254269"/>
              <a:gd name="connsiteY7" fmla="*/ 1327497 h 2099765"/>
              <a:gd name="connsiteX8" fmla="*/ 71705 w 3254269"/>
              <a:gd name="connsiteY8" fmla="*/ 1037700 h 2099765"/>
              <a:gd name="connsiteX0" fmla="*/ 224731 w 3254269"/>
              <a:gd name="connsiteY0" fmla="*/ 1104531 h 2099765"/>
              <a:gd name="connsiteX1" fmla="*/ 0 w 3254269"/>
              <a:gd name="connsiteY1" fmla="*/ 999637 h 2099765"/>
              <a:gd name="connsiteX2" fmla="*/ 80319 w 3254269"/>
              <a:gd name="connsiteY2" fmla="*/ 867591 h 2099765"/>
              <a:gd name="connsiteX3" fmla="*/ 718308 w 3254269"/>
              <a:gd name="connsiteY3" fmla="*/ 21583 h 2099765"/>
              <a:gd name="connsiteX4" fmla="*/ 776291 w 3254269"/>
              <a:gd name="connsiteY4" fmla="*/ 0 h 2099765"/>
              <a:gd name="connsiteX5" fmla="*/ 3254269 w 3254269"/>
              <a:gd name="connsiteY5" fmla="*/ 974255 h 2099765"/>
              <a:gd name="connsiteX6" fmla="*/ 2997396 w 3254269"/>
              <a:gd name="connsiteY6" fmla="*/ 2099765 h 2099765"/>
              <a:gd name="connsiteX7" fmla="*/ 1116702 w 3254269"/>
              <a:gd name="connsiteY7" fmla="*/ 1327497 h 2099765"/>
              <a:gd name="connsiteX8" fmla="*/ 224731 w 3254269"/>
              <a:gd name="connsiteY8" fmla="*/ 1104531 h 2099765"/>
              <a:gd name="connsiteX0" fmla="*/ 182169 w 3211707"/>
              <a:gd name="connsiteY0" fmla="*/ 1104531 h 2099765"/>
              <a:gd name="connsiteX1" fmla="*/ 37757 w 3211707"/>
              <a:gd name="connsiteY1" fmla="*/ 867591 h 2099765"/>
              <a:gd name="connsiteX2" fmla="*/ 675746 w 3211707"/>
              <a:gd name="connsiteY2" fmla="*/ 21583 h 2099765"/>
              <a:gd name="connsiteX3" fmla="*/ 733729 w 3211707"/>
              <a:gd name="connsiteY3" fmla="*/ 0 h 2099765"/>
              <a:gd name="connsiteX4" fmla="*/ 3211707 w 3211707"/>
              <a:gd name="connsiteY4" fmla="*/ 974255 h 2099765"/>
              <a:gd name="connsiteX5" fmla="*/ 2954834 w 3211707"/>
              <a:gd name="connsiteY5" fmla="*/ 2099765 h 2099765"/>
              <a:gd name="connsiteX6" fmla="*/ 1074140 w 3211707"/>
              <a:gd name="connsiteY6" fmla="*/ 1327497 h 2099765"/>
              <a:gd name="connsiteX7" fmla="*/ 182169 w 3211707"/>
              <a:gd name="connsiteY7" fmla="*/ 1104531 h 2099765"/>
              <a:gd name="connsiteX0" fmla="*/ 138006 w 3231017"/>
              <a:gd name="connsiteY0" fmla="*/ 977672 h 2099765"/>
              <a:gd name="connsiteX1" fmla="*/ 57067 w 3231017"/>
              <a:gd name="connsiteY1" fmla="*/ 867591 h 2099765"/>
              <a:gd name="connsiteX2" fmla="*/ 695056 w 3231017"/>
              <a:gd name="connsiteY2" fmla="*/ 21583 h 2099765"/>
              <a:gd name="connsiteX3" fmla="*/ 753039 w 3231017"/>
              <a:gd name="connsiteY3" fmla="*/ 0 h 2099765"/>
              <a:gd name="connsiteX4" fmla="*/ 3231017 w 3231017"/>
              <a:gd name="connsiteY4" fmla="*/ 974255 h 2099765"/>
              <a:gd name="connsiteX5" fmla="*/ 2974144 w 3231017"/>
              <a:gd name="connsiteY5" fmla="*/ 2099765 h 2099765"/>
              <a:gd name="connsiteX6" fmla="*/ 1093450 w 3231017"/>
              <a:gd name="connsiteY6" fmla="*/ 1327497 h 2099765"/>
              <a:gd name="connsiteX7" fmla="*/ 138006 w 3231017"/>
              <a:gd name="connsiteY7" fmla="*/ 977672 h 2099765"/>
              <a:gd name="connsiteX0" fmla="*/ 95473 w 3188484"/>
              <a:gd name="connsiteY0" fmla="*/ 977672 h 2099765"/>
              <a:gd name="connsiteX1" fmla="*/ 103577 w 3188484"/>
              <a:gd name="connsiteY1" fmla="*/ 722766 h 2099765"/>
              <a:gd name="connsiteX2" fmla="*/ 652523 w 3188484"/>
              <a:gd name="connsiteY2" fmla="*/ 21583 h 2099765"/>
              <a:gd name="connsiteX3" fmla="*/ 710506 w 3188484"/>
              <a:gd name="connsiteY3" fmla="*/ 0 h 2099765"/>
              <a:gd name="connsiteX4" fmla="*/ 3188484 w 3188484"/>
              <a:gd name="connsiteY4" fmla="*/ 974255 h 2099765"/>
              <a:gd name="connsiteX5" fmla="*/ 2931611 w 3188484"/>
              <a:gd name="connsiteY5" fmla="*/ 2099765 h 2099765"/>
              <a:gd name="connsiteX6" fmla="*/ 1050917 w 3188484"/>
              <a:gd name="connsiteY6" fmla="*/ 1327497 h 2099765"/>
              <a:gd name="connsiteX7" fmla="*/ 95473 w 3188484"/>
              <a:gd name="connsiteY7" fmla="*/ 977672 h 2099765"/>
              <a:gd name="connsiteX0" fmla="*/ 92795 w 3185806"/>
              <a:gd name="connsiteY0" fmla="*/ 977672 h 2099765"/>
              <a:gd name="connsiteX1" fmla="*/ 108517 w 3185806"/>
              <a:gd name="connsiteY1" fmla="*/ 762633 h 2099765"/>
              <a:gd name="connsiteX2" fmla="*/ 649845 w 3185806"/>
              <a:gd name="connsiteY2" fmla="*/ 21583 h 2099765"/>
              <a:gd name="connsiteX3" fmla="*/ 707828 w 3185806"/>
              <a:gd name="connsiteY3" fmla="*/ 0 h 2099765"/>
              <a:gd name="connsiteX4" fmla="*/ 3185806 w 3185806"/>
              <a:gd name="connsiteY4" fmla="*/ 974255 h 2099765"/>
              <a:gd name="connsiteX5" fmla="*/ 2928933 w 3185806"/>
              <a:gd name="connsiteY5" fmla="*/ 2099765 h 2099765"/>
              <a:gd name="connsiteX6" fmla="*/ 1048239 w 3185806"/>
              <a:gd name="connsiteY6" fmla="*/ 1327497 h 2099765"/>
              <a:gd name="connsiteX7" fmla="*/ 92795 w 3185806"/>
              <a:gd name="connsiteY7" fmla="*/ 977672 h 2099765"/>
              <a:gd name="connsiteX0" fmla="*/ 92795 w 3185806"/>
              <a:gd name="connsiteY0" fmla="*/ 977672 h 1873776"/>
              <a:gd name="connsiteX1" fmla="*/ 108517 w 3185806"/>
              <a:gd name="connsiteY1" fmla="*/ 762633 h 1873776"/>
              <a:gd name="connsiteX2" fmla="*/ 649845 w 3185806"/>
              <a:gd name="connsiteY2" fmla="*/ 21583 h 1873776"/>
              <a:gd name="connsiteX3" fmla="*/ 707828 w 3185806"/>
              <a:gd name="connsiteY3" fmla="*/ 0 h 1873776"/>
              <a:gd name="connsiteX4" fmla="*/ 3185806 w 3185806"/>
              <a:gd name="connsiteY4" fmla="*/ 974255 h 1873776"/>
              <a:gd name="connsiteX5" fmla="*/ 3037775 w 3185806"/>
              <a:gd name="connsiteY5" fmla="*/ 1873776 h 1873776"/>
              <a:gd name="connsiteX6" fmla="*/ 1048239 w 3185806"/>
              <a:gd name="connsiteY6" fmla="*/ 1327497 h 1873776"/>
              <a:gd name="connsiteX7" fmla="*/ 92795 w 3185806"/>
              <a:gd name="connsiteY7" fmla="*/ 977672 h 1873776"/>
              <a:gd name="connsiteX0" fmla="*/ 92795 w 3185806"/>
              <a:gd name="connsiteY0" fmla="*/ 977672 h 1873776"/>
              <a:gd name="connsiteX1" fmla="*/ 108517 w 3185806"/>
              <a:gd name="connsiteY1" fmla="*/ 762633 h 1873776"/>
              <a:gd name="connsiteX2" fmla="*/ 649845 w 3185806"/>
              <a:gd name="connsiteY2" fmla="*/ 21583 h 1873776"/>
              <a:gd name="connsiteX3" fmla="*/ 707828 w 3185806"/>
              <a:gd name="connsiteY3" fmla="*/ 0 h 1873776"/>
              <a:gd name="connsiteX4" fmla="*/ 3185806 w 3185806"/>
              <a:gd name="connsiteY4" fmla="*/ 974255 h 1873776"/>
              <a:gd name="connsiteX5" fmla="*/ 3037775 w 3185806"/>
              <a:gd name="connsiteY5" fmla="*/ 1873776 h 1873776"/>
              <a:gd name="connsiteX6" fmla="*/ 1229887 w 3185806"/>
              <a:gd name="connsiteY6" fmla="*/ 1323405 h 1873776"/>
              <a:gd name="connsiteX7" fmla="*/ 92795 w 3185806"/>
              <a:gd name="connsiteY7" fmla="*/ 977672 h 1873776"/>
              <a:gd name="connsiteX0" fmla="*/ 92795 w 3185806"/>
              <a:gd name="connsiteY0" fmla="*/ 1034597 h 1930701"/>
              <a:gd name="connsiteX1" fmla="*/ 108517 w 3185806"/>
              <a:gd name="connsiteY1" fmla="*/ 819558 h 1930701"/>
              <a:gd name="connsiteX2" fmla="*/ 523031 w 3185806"/>
              <a:gd name="connsiteY2" fmla="*/ 0 h 1930701"/>
              <a:gd name="connsiteX3" fmla="*/ 707828 w 3185806"/>
              <a:gd name="connsiteY3" fmla="*/ 56925 h 1930701"/>
              <a:gd name="connsiteX4" fmla="*/ 3185806 w 3185806"/>
              <a:gd name="connsiteY4" fmla="*/ 1031180 h 1930701"/>
              <a:gd name="connsiteX5" fmla="*/ 3037775 w 3185806"/>
              <a:gd name="connsiteY5" fmla="*/ 1930701 h 1930701"/>
              <a:gd name="connsiteX6" fmla="*/ 1229887 w 3185806"/>
              <a:gd name="connsiteY6" fmla="*/ 1380330 h 1930701"/>
              <a:gd name="connsiteX7" fmla="*/ 92795 w 3185806"/>
              <a:gd name="connsiteY7" fmla="*/ 1034597 h 1930701"/>
              <a:gd name="connsiteX0" fmla="*/ 92795 w 3150904"/>
              <a:gd name="connsiteY0" fmla="*/ 1034597 h 1930701"/>
              <a:gd name="connsiteX1" fmla="*/ 108517 w 3150904"/>
              <a:gd name="connsiteY1" fmla="*/ 819558 h 1930701"/>
              <a:gd name="connsiteX2" fmla="*/ 523031 w 3150904"/>
              <a:gd name="connsiteY2" fmla="*/ 0 h 1930701"/>
              <a:gd name="connsiteX3" fmla="*/ 707828 w 3150904"/>
              <a:gd name="connsiteY3" fmla="*/ 56925 h 1930701"/>
              <a:gd name="connsiteX4" fmla="*/ 3150904 w 3150904"/>
              <a:gd name="connsiteY4" fmla="*/ 1207826 h 1930701"/>
              <a:gd name="connsiteX5" fmla="*/ 3037775 w 3150904"/>
              <a:gd name="connsiteY5" fmla="*/ 1930701 h 1930701"/>
              <a:gd name="connsiteX6" fmla="*/ 1229887 w 3150904"/>
              <a:gd name="connsiteY6" fmla="*/ 1380330 h 1930701"/>
              <a:gd name="connsiteX7" fmla="*/ 92795 w 3150904"/>
              <a:gd name="connsiteY7" fmla="*/ 1034597 h 1930701"/>
              <a:gd name="connsiteX0" fmla="*/ 92795 w 3150904"/>
              <a:gd name="connsiteY0" fmla="*/ 1034597 h 1931283"/>
              <a:gd name="connsiteX1" fmla="*/ 108517 w 3150904"/>
              <a:gd name="connsiteY1" fmla="*/ 819558 h 1931283"/>
              <a:gd name="connsiteX2" fmla="*/ 523031 w 3150904"/>
              <a:gd name="connsiteY2" fmla="*/ 0 h 1931283"/>
              <a:gd name="connsiteX3" fmla="*/ 707828 w 3150904"/>
              <a:gd name="connsiteY3" fmla="*/ 56925 h 1931283"/>
              <a:gd name="connsiteX4" fmla="*/ 3150904 w 3150904"/>
              <a:gd name="connsiteY4" fmla="*/ 1207826 h 1931283"/>
              <a:gd name="connsiteX5" fmla="*/ 3037775 w 3150904"/>
              <a:gd name="connsiteY5" fmla="*/ 1930701 h 1931283"/>
              <a:gd name="connsiteX6" fmla="*/ 1229887 w 3150904"/>
              <a:gd name="connsiteY6" fmla="*/ 1380330 h 1931283"/>
              <a:gd name="connsiteX7" fmla="*/ 92795 w 3150904"/>
              <a:gd name="connsiteY7" fmla="*/ 1034597 h 1931283"/>
              <a:gd name="connsiteX0" fmla="*/ 92795 w 3150904"/>
              <a:gd name="connsiteY0" fmla="*/ 1034597 h 1931283"/>
              <a:gd name="connsiteX1" fmla="*/ 108517 w 3150904"/>
              <a:gd name="connsiteY1" fmla="*/ 819558 h 1931283"/>
              <a:gd name="connsiteX2" fmla="*/ 523031 w 3150904"/>
              <a:gd name="connsiteY2" fmla="*/ 0 h 1931283"/>
              <a:gd name="connsiteX3" fmla="*/ 707828 w 3150904"/>
              <a:gd name="connsiteY3" fmla="*/ 56925 h 1931283"/>
              <a:gd name="connsiteX4" fmla="*/ 3150904 w 3150904"/>
              <a:gd name="connsiteY4" fmla="*/ 1207826 h 1931283"/>
              <a:gd name="connsiteX5" fmla="*/ 3037775 w 3150904"/>
              <a:gd name="connsiteY5" fmla="*/ 1930701 h 1931283"/>
              <a:gd name="connsiteX6" fmla="*/ 1229887 w 3150904"/>
              <a:gd name="connsiteY6" fmla="*/ 1380330 h 1931283"/>
              <a:gd name="connsiteX7" fmla="*/ 92795 w 3150904"/>
              <a:gd name="connsiteY7" fmla="*/ 1034597 h 1931283"/>
              <a:gd name="connsiteX0" fmla="*/ 92795 w 3150904"/>
              <a:gd name="connsiteY0" fmla="*/ 1098133 h 1994819"/>
              <a:gd name="connsiteX1" fmla="*/ 108517 w 3150904"/>
              <a:gd name="connsiteY1" fmla="*/ 883094 h 1994819"/>
              <a:gd name="connsiteX2" fmla="*/ 453022 w 3150904"/>
              <a:gd name="connsiteY2" fmla="*/ 0 h 1994819"/>
              <a:gd name="connsiteX3" fmla="*/ 707828 w 3150904"/>
              <a:gd name="connsiteY3" fmla="*/ 120461 h 1994819"/>
              <a:gd name="connsiteX4" fmla="*/ 3150904 w 3150904"/>
              <a:gd name="connsiteY4" fmla="*/ 1271362 h 1994819"/>
              <a:gd name="connsiteX5" fmla="*/ 3037775 w 3150904"/>
              <a:gd name="connsiteY5" fmla="*/ 1994237 h 1994819"/>
              <a:gd name="connsiteX6" fmla="*/ 1229887 w 3150904"/>
              <a:gd name="connsiteY6" fmla="*/ 1443866 h 1994819"/>
              <a:gd name="connsiteX7" fmla="*/ 92795 w 3150904"/>
              <a:gd name="connsiteY7" fmla="*/ 1098133 h 1994819"/>
              <a:gd name="connsiteX0" fmla="*/ 59173 w 3117282"/>
              <a:gd name="connsiteY0" fmla="*/ 1098133 h 1994819"/>
              <a:gd name="connsiteX1" fmla="*/ 74895 w 3117282"/>
              <a:gd name="connsiteY1" fmla="*/ 883094 h 1994819"/>
              <a:gd name="connsiteX2" fmla="*/ 419400 w 3117282"/>
              <a:gd name="connsiteY2" fmla="*/ 0 h 1994819"/>
              <a:gd name="connsiteX3" fmla="*/ 674206 w 3117282"/>
              <a:gd name="connsiteY3" fmla="*/ 120461 h 1994819"/>
              <a:gd name="connsiteX4" fmla="*/ 3117282 w 3117282"/>
              <a:gd name="connsiteY4" fmla="*/ 1271362 h 1994819"/>
              <a:gd name="connsiteX5" fmla="*/ 3004153 w 3117282"/>
              <a:gd name="connsiteY5" fmla="*/ 1994237 h 1994819"/>
              <a:gd name="connsiteX6" fmla="*/ 1196265 w 3117282"/>
              <a:gd name="connsiteY6" fmla="*/ 1443866 h 1994819"/>
              <a:gd name="connsiteX7" fmla="*/ 59173 w 3117282"/>
              <a:gd name="connsiteY7" fmla="*/ 1098133 h 1994819"/>
              <a:gd name="connsiteX0" fmla="*/ 33984 w 3092093"/>
              <a:gd name="connsiteY0" fmla="*/ 1098133 h 1994819"/>
              <a:gd name="connsiteX1" fmla="*/ 49706 w 3092093"/>
              <a:gd name="connsiteY1" fmla="*/ 883094 h 1994819"/>
              <a:gd name="connsiteX2" fmla="*/ 394211 w 3092093"/>
              <a:gd name="connsiteY2" fmla="*/ 0 h 1994819"/>
              <a:gd name="connsiteX3" fmla="*/ 649017 w 3092093"/>
              <a:gd name="connsiteY3" fmla="*/ 120461 h 1994819"/>
              <a:gd name="connsiteX4" fmla="*/ 3092093 w 3092093"/>
              <a:gd name="connsiteY4" fmla="*/ 1271362 h 1994819"/>
              <a:gd name="connsiteX5" fmla="*/ 2978964 w 3092093"/>
              <a:gd name="connsiteY5" fmla="*/ 1994237 h 1994819"/>
              <a:gd name="connsiteX6" fmla="*/ 1171076 w 3092093"/>
              <a:gd name="connsiteY6" fmla="*/ 1443866 h 1994819"/>
              <a:gd name="connsiteX7" fmla="*/ 33984 w 3092093"/>
              <a:gd name="connsiteY7" fmla="*/ 1098133 h 1994819"/>
              <a:gd name="connsiteX0" fmla="*/ 77623 w 3074229"/>
              <a:gd name="connsiteY0" fmla="*/ 1127420 h 1994819"/>
              <a:gd name="connsiteX1" fmla="*/ 31842 w 3074229"/>
              <a:gd name="connsiteY1" fmla="*/ 883094 h 1994819"/>
              <a:gd name="connsiteX2" fmla="*/ 376347 w 3074229"/>
              <a:gd name="connsiteY2" fmla="*/ 0 h 1994819"/>
              <a:gd name="connsiteX3" fmla="*/ 631153 w 3074229"/>
              <a:gd name="connsiteY3" fmla="*/ 120461 h 1994819"/>
              <a:gd name="connsiteX4" fmla="*/ 3074229 w 3074229"/>
              <a:gd name="connsiteY4" fmla="*/ 1271362 h 1994819"/>
              <a:gd name="connsiteX5" fmla="*/ 2961100 w 3074229"/>
              <a:gd name="connsiteY5" fmla="*/ 1994237 h 1994819"/>
              <a:gd name="connsiteX6" fmla="*/ 1153212 w 3074229"/>
              <a:gd name="connsiteY6" fmla="*/ 1443866 h 1994819"/>
              <a:gd name="connsiteX7" fmla="*/ 77623 w 3074229"/>
              <a:gd name="connsiteY7" fmla="*/ 1127420 h 1994819"/>
              <a:gd name="connsiteX0" fmla="*/ 32339 w 3028945"/>
              <a:gd name="connsiteY0" fmla="*/ 1127420 h 1994819"/>
              <a:gd name="connsiteX1" fmla="*/ 50981 w 3028945"/>
              <a:gd name="connsiteY1" fmla="*/ 937929 h 1994819"/>
              <a:gd name="connsiteX2" fmla="*/ 331063 w 3028945"/>
              <a:gd name="connsiteY2" fmla="*/ 0 h 1994819"/>
              <a:gd name="connsiteX3" fmla="*/ 585869 w 3028945"/>
              <a:gd name="connsiteY3" fmla="*/ 120461 h 1994819"/>
              <a:gd name="connsiteX4" fmla="*/ 3028945 w 3028945"/>
              <a:gd name="connsiteY4" fmla="*/ 1271362 h 1994819"/>
              <a:gd name="connsiteX5" fmla="*/ 2915816 w 3028945"/>
              <a:gd name="connsiteY5" fmla="*/ 1994237 h 1994819"/>
              <a:gd name="connsiteX6" fmla="*/ 1107928 w 3028945"/>
              <a:gd name="connsiteY6" fmla="*/ 1443866 h 1994819"/>
              <a:gd name="connsiteX7" fmla="*/ 32339 w 3028945"/>
              <a:gd name="connsiteY7" fmla="*/ 1127420 h 1994819"/>
              <a:gd name="connsiteX0" fmla="*/ 32339 w 3028945"/>
              <a:gd name="connsiteY0" fmla="*/ 1127420 h 1994720"/>
              <a:gd name="connsiteX1" fmla="*/ 50981 w 3028945"/>
              <a:gd name="connsiteY1" fmla="*/ 937929 h 1994720"/>
              <a:gd name="connsiteX2" fmla="*/ 331063 w 3028945"/>
              <a:gd name="connsiteY2" fmla="*/ 0 h 1994720"/>
              <a:gd name="connsiteX3" fmla="*/ 585869 w 3028945"/>
              <a:gd name="connsiteY3" fmla="*/ 120461 h 1994720"/>
              <a:gd name="connsiteX4" fmla="*/ 3028945 w 3028945"/>
              <a:gd name="connsiteY4" fmla="*/ 1271362 h 1994720"/>
              <a:gd name="connsiteX5" fmla="*/ 2915816 w 3028945"/>
              <a:gd name="connsiteY5" fmla="*/ 1994237 h 1994720"/>
              <a:gd name="connsiteX6" fmla="*/ 1107928 w 3028945"/>
              <a:gd name="connsiteY6" fmla="*/ 1443866 h 1994720"/>
              <a:gd name="connsiteX7" fmla="*/ 32339 w 3028945"/>
              <a:gd name="connsiteY7" fmla="*/ 1127420 h 1994720"/>
              <a:gd name="connsiteX0" fmla="*/ 32339 w 3028945"/>
              <a:gd name="connsiteY0" fmla="*/ 1127420 h 1994720"/>
              <a:gd name="connsiteX1" fmla="*/ 50981 w 3028945"/>
              <a:gd name="connsiteY1" fmla="*/ 937929 h 1994720"/>
              <a:gd name="connsiteX2" fmla="*/ 331063 w 3028945"/>
              <a:gd name="connsiteY2" fmla="*/ 0 h 1994720"/>
              <a:gd name="connsiteX3" fmla="*/ 585869 w 3028945"/>
              <a:gd name="connsiteY3" fmla="*/ 120461 h 1994720"/>
              <a:gd name="connsiteX4" fmla="*/ 3028945 w 3028945"/>
              <a:gd name="connsiteY4" fmla="*/ 1271362 h 1994720"/>
              <a:gd name="connsiteX5" fmla="*/ 2915816 w 3028945"/>
              <a:gd name="connsiteY5" fmla="*/ 1994237 h 1994720"/>
              <a:gd name="connsiteX6" fmla="*/ 1107928 w 3028945"/>
              <a:gd name="connsiteY6" fmla="*/ 1443866 h 1994720"/>
              <a:gd name="connsiteX7" fmla="*/ 32339 w 3028945"/>
              <a:gd name="connsiteY7" fmla="*/ 1127420 h 1994720"/>
              <a:gd name="connsiteX0" fmla="*/ 32339 w 3028945"/>
              <a:gd name="connsiteY0" fmla="*/ 1127420 h 1887171"/>
              <a:gd name="connsiteX1" fmla="*/ 50981 w 3028945"/>
              <a:gd name="connsiteY1" fmla="*/ 937929 h 1887171"/>
              <a:gd name="connsiteX2" fmla="*/ 331063 w 3028945"/>
              <a:gd name="connsiteY2" fmla="*/ 0 h 1887171"/>
              <a:gd name="connsiteX3" fmla="*/ 585869 w 3028945"/>
              <a:gd name="connsiteY3" fmla="*/ 120461 h 1887171"/>
              <a:gd name="connsiteX4" fmla="*/ 3028945 w 3028945"/>
              <a:gd name="connsiteY4" fmla="*/ 1271362 h 1887171"/>
              <a:gd name="connsiteX5" fmla="*/ 2950602 w 3028945"/>
              <a:gd name="connsiteY5" fmla="*/ 1886587 h 1887171"/>
              <a:gd name="connsiteX6" fmla="*/ 1107928 w 3028945"/>
              <a:gd name="connsiteY6" fmla="*/ 1443866 h 1887171"/>
              <a:gd name="connsiteX7" fmla="*/ 32339 w 3028945"/>
              <a:gd name="connsiteY7" fmla="*/ 1127420 h 1887171"/>
              <a:gd name="connsiteX0" fmla="*/ 32339 w 3028945"/>
              <a:gd name="connsiteY0" fmla="*/ 1127420 h 1887171"/>
              <a:gd name="connsiteX1" fmla="*/ 50981 w 3028945"/>
              <a:gd name="connsiteY1" fmla="*/ 937929 h 1887171"/>
              <a:gd name="connsiteX2" fmla="*/ 331063 w 3028945"/>
              <a:gd name="connsiteY2" fmla="*/ 0 h 1887171"/>
              <a:gd name="connsiteX3" fmla="*/ 585869 w 3028945"/>
              <a:gd name="connsiteY3" fmla="*/ 120461 h 1887171"/>
              <a:gd name="connsiteX4" fmla="*/ 3028945 w 3028945"/>
              <a:gd name="connsiteY4" fmla="*/ 1271362 h 1887171"/>
              <a:gd name="connsiteX5" fmla="*/ 2950602 w 3028945"/>
              <a:gd name="connsiteY5" fmla="*/ 1886587 h 1887171"/>
              <a:gd name="connsiteX6" fmla="*/ 1107928 w 3028945"/>
              <a:gd name="connsiteY6" fmla="*/ 1443866 h 1887171"/>
              <a:gd name="connsiteX7" fmla="*/ 32339 w 3028945"/>
              <a:gd name="connsiteY7" fmla="*/ 1127420 h 1887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28945" h="1887171">
                <a:moveTo>
                  <a:pt x="32339" y="1127420"/>
                </a:moveTo>
                <a:cubicBezTo>
                  <a:pt x="4130" y="1083353"/>
                  <a:pt x="-31282" y="1118420"/>
                  <a:pt x="50981" y="937929"/>
                </a:cubicBezTo>
                <a:lnTo>
                  <a:pt x="331063" y="0"/>
                </a:lnTo>
                <a:lnTo>
                  <a:pt x="585869" y="120461"/>
                </a:lnTo>
                <a:cubicBezTo>
                  <a:pt x="1400228" y="504095"/>
                  <a:pt x="2950902" y="1184005"/>
                  <a:pt x="3028945" y="1271362"/>
                </a:cubicBezTo>
                <a:cubicBezTo>
                  <a:pt x="3020964" y="1405371"/>
                  <a:pt x="2978356" y="1906629"/>
                  <a:pt x="2950602" y="1886587"/>
                </a:cubicBezTo>
                <a:cubicBezTo>
                  <a:pt x="2885143" y="1892656"/>
                  <a:pt x="1496153" y="1670208"/>
                  <a:pt x="1107928" y="1443866"/>
                </a:cubicBezTo>
                <a:cubicBezTo>
                  <a:pt x="663959" y="1309296"/>
                  <a:pt x="281635" y="1245592"/>
                  <a:pt x="32339" y="1127420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1" name="Freeform: Shape 29">
            <a:extLst>
              <a:ext uri="{FF2B5EF4-FFF2-40B4-BE49-F238E27FC236}">
                <a16:creationId xmlns:a16="http://schemas.microsoft.com/office/drawing/2014/main" id="{256CEA10-A0EA-554B-1EC9-4A75D3F827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111881">
            <a:off x="4195309" y="8655790"/>
            <a:ext cx="887045" cy="875218"/>
          </a:xfrm>
          <a:custGeom>
            <a:avLst/>
            <a:gdLst>
              <a:gd name="connsiteX0" fmla="*/ 845218 w 2601267"/>
              <a:gd name="connsiteY0" fmla="*/ 6508 h 3247197"/>
              <a:gd name="connsiteX1" fmla="*/ 666313 w 2601267"/>
              <a:gd name="connsiteY1" fmla="*/ 158908 h 3247197"/>
              <a:gd name="connsiteX2" fmla="*/ 778957 w 2601267"/>
              <a:gd name="connsiteY2" fmla="*/ 3213534 h 3247197"/>
              <a:gd name="connsiteX3" fmla="*/ 1415061 w 2601267"/>
              <a:gd name="connsiteY3" fmla="*/ 3240039 h 3247197"/>
              <a:gd name="connsiteX4" fmla="*/ 1965026 w 2601267"/>
              <a:gd name="connsiteY4" fmla="*/ 2994874 h 3247197"/>
              <a:gd name="connsiteX5" fmla="*/ 2521618 w 2601267"/>
              <a:gd name="connsiteY5" fmla="*/ 2179865 h 3247197"/>
              <a:gd name="connsiteX6" fmla="*/ 2601131 w 2601267"/>
              <a:gd name="connsiteY6" fmla="*/ 1722665 h 3247197"/>
              <a:gd name="connsiteX7" fmla="*/ 2501739 w 2601267"/>
              <a:gd name="connsiteY7" fmla="*/ 1238960 h 3247197"/>
              <a:gd name="connsiteX8" fmla="*/ 2276452 w 2601267"/>
              <a:gd name="connsiteY8" fmla="*/ 801639 h 3247197"/>
              <a:gd name="connsiteX9" fmla="*/ 1627096 w 2601267"/>
              <a:gd name="connsiteY9" fmla="*/ 198665 h 3247197"/>
              <a:gd name="connsiteX10" fmla="*/ 1415061 w 2601267"/>
              <a:gd name="connsiteY10" fmla="*/ 132404 h 3247197"/>
              <a:gd name="connsiteX11" fmla="*/ 1189774 w 2601267"/>
              <a:gd name="connsiteY11" fmla="*/ 79395 h 3247197"/>
              <a:gd name="connsiteX12" fmla="*/ 1024122 w 2601267"/>
              <a:gd name="connsiteY12" fmla="*/ 46265 h 3247197"/>
              <a:gd name="connsiteX13" fmla="*/ 878348 w 2601267"/>
              <a:gd name="connsiteY13" fmla="*/ 52891 h 3247197"/>
              <a:gd name="connsiteX14" fmla="*/ 818713 w 2601267"/>
              <a:gd name="connsiteY14" fmla="*/ 26387 h 3247197"/>
              <a:gd name="connsiteX15" fmla="*/ 845218 w 2601267"/>
              <a:gd name="connsiteY15" fmla="*/ 6508 h 3247197"/>
              <a:gd name="connsiteX0" fmla="*/ 1205667 w 2961716"/>
              <a:gd name="connsiteY0" fmla="*/ 75319 h 3445468"/>
              <a:gd name="connsiteX1" fmla="*/ 72605 w 2961716"/>
              <a:gd name="connsiteY1" fmla="*/ 1175249 h 3445468"/>
              <a:gd name="connsiteX2" fmla="*/ 1139406 w 2961716"/>
              <a:gd name="connsiteY2" fmla="*/ 3282345 h 3445468"/>
              <a:gd name="connsiteX3" fmla="*/ 1775510 w 2961716"/>
              <a:gd name="connsiteY3" fmla="*/ 3308850 h 3445468"/>
              <a:gd name="connsiteX4" fmla="*/ 2325475 w 2961716"/>
              <a:gd name="connsiteY4" fmla="*/ 3063685 h 3445468"/>
              <a:gd name="connsiteX5" fmla="*/ 2882067 w 2961716"/>
              <a:gd name="connsiteY5" fmla="*/ 2248676 h 3445468"/>
              <a:gd name="connsiteX6" fmla="*/ 2961580 w 2961716"/>
              <a:gd name="connsiteY6" fmla="*/ 1791476 h 3445468"/>
              <a:gd name="connsiteX7" fmla="*/ 2862188 w 2961716"/>
              <a:gd name="connsiteY7" fmla="*/ 1307771 h 3445468"/>
              <a:gd name="connsiteX8" fmla="*/ 2636901 w 2961716"/>
              <a:gd name="connsiteY8" fmla="*/ 870450 h 3445468"/>
              <a:gd name="connsiteX9" fmla="*/ 1987545 w 2961716"/>
              <a:gd name="connsiteY9" fmla="*/ 267476 h 3445468"/>
              <a:gd name="connsiteX10" fmla="*/ 1775510 w 2961716"/>
              <a:gd name="connsiteY10" fmla="*/ 201215 h 3445468"/>
              <a:gd name="connsiteX11" fmla="*/ 1550223 w 2961716"/>
              <a:gd name="connsiteY11" fmla="*/ 148206 h 3445468"/>
              <a:gd name="connsiteX12" fmla="*/ 1384571 w 2961716"/>
              <a:gd name="connsiteY12" fmla="*/ 115076 h 3445468"/>
              <a:gd name="connsiteX13" fmla="*/ 1238797 w 2961716"/>
              <a:gd name="connsiteY13" fmla="*/ 121702 h 3445468"/>
              <a:gd name="connsiteX14" fmla="*/ 1179162 w 2961716"/>
              <a:gd name="connsiteY14" fmla="*/ 95198 h 3445468"/>
              <a:gd name="connsiteX15" fmla="*/ 1205667 w 2961716"/>
              <a:gd name="connsiteY15" fmla="*/ 75319 h 3445468"/>
              <a:gd name="connsiteX0" fmla="*/ 1237442 w 2993491"/>
              <a:gd name="connsiteY0" fmla="*/ 75319 h 3308850"/>
              <a:gd name="connsiteX1" fmla="*/ 104380 w 2993491"/>
              <a:gd name="connsiteY1" fmla="*/ 1175249 h 3308850"/>
              <a:gd name="connsiteX2" fmla="*/ 243528 w 2993491"/>
              <a:gd name="connsiteY2" fmla="*/ 2878153 h 3308850"/>
              <a:gd name="connsiteX3" fmla="*/ 1807285 w 2993491"/>
              <a:gd name="connsiteY3" fmla="*/ 3308850 h 3308850"/>
              <a:gd name="connsiteX4" fmla="*/ 2357250 w 2993491"/>
              <a:gd name="connsiteY4" fmla="*/ 3063685 h 3308850"/>
              <a:gd name="connsiteX5" fmla="*/ 2913842 w 2993491"/>
              <a:gd name="connsiteY5" fmla="*/ 2248676 h 3308850"/>
              <a:gd name="connsiteX6" fmla="*/ 2993355 w 2993491"/>
              <a:gd name="connsiteY6" fmla="*/ 1791476 h 3308850"/>
              <a:gd name="connsiteX7" fmla="*/ 2893963 w 2993491"/>
              <a:gd name="connsiteY7" fmla="*/ 1307771 h 3308850"/>
              <a:gd name="connsiteX8" fmla="*/ 2668676 w 2993491"/>
              <a:gd name="connsiteY8" fmla="*/ 870450 h 3308850"/>
              <a:gd name="connsiteX9" fmla="*/ 2019320 w 2993491"/>
              <a:gd name="connsiteY9" fmla="*/ 267476 h 3308850"/>
              <a:gd name="connsiteX10" fmla="*/ 1807285 w 2993491"/>
              <a:gd name="connsiteY10" fmla="*/ 201215 h 3308850"/>
              <a:gd name="connsiteX11" fmla="*/ 1581998 w 2993491"/>
              <a:gd name="connsiteY11" fmla="*/ 148206 h 3308850"/>
              <a:gd name="connsiteX12" fmla="*/ 1416346 w 2993491"/>
              <a:gd name="connsiteY12" fmla="*/ 115076 h 3308850"/>
              <a:gd name="connsiteX13" fmla="*/ 1270572 w 2993491"/>
              <a:gd name="connsiteY13" fmla="*/ 121702 h 3308850"/>
              <a:gd name="connsiteX14" fmla="*/ 1210937 w 2993491"/>
              <a:gd name="connsiteY14" fmla="*/ 95198 h 3308850"/>
              <a:gd name="connsiteX15" fmla="*/ 1237442 w 2993491"/>
              <a:gd name="connsiteY15" fmla="*/ 75319 h 3308850"/>
              <a:gd name="connsiteX0" fmla="*/ 1209047 w 2991601"/>
              <a:gd name="connsiteY0" fmla="*/ 0 h 3213652"/>
              <a:gd name="connsiteX1" fmla="*/ 102490 w 2991601"/>
              <a:gd name="connsiteY1" fmla="*/ 1080051 h 3213652"/>
              <a:gd name="connsiteX2" fmla="*/ 241638 w 2991601"/>
              <a:gd name="connsiteY2" fmla="*/ 2782955 h 3213652"/>
              <a:gd name="connsiteX3" fmla="*/ 1805395 w 2991601"/>
              <a:gd name="connsiteY3" fmla="*/ 3213652 h 3213652"/>
              <a:gd name="connsiteX4" fmla="*/ 2355360 w 2991601"/>
              <a:gd name="connsiteY4" fmla="*/ 2968487 h 3213652"/>
              <a:gd name="connsiteX5" fmla="*/ 2911952 w 2991601"/>
              <a:gd name="connsiteY5" fmla="*/ 2153478 h 3213652"/>
              <a:gd name="connsiteX6" fmla="*/ 2991465 w 2991601"/>
              <a:gd name="connsiteY6" fmla="*/ 1696278 h 3213652"/>
              <a:gd name="connsiteX7" fmla="*/ 2892073 w 2991601"/>
              <a:gd name="connsiteY7" fmla="*/ 1212573 h 3213652"/>
              <a:gd name="connsiteX8" fmla="*/ 2666786 w 2991601"/>
              <a:gd name="connsiteY8" fmla="*/ 775252 h 3213652"/>
              <a:gd name="connsiteX9" fmla="*/ 2017430 w 2991601"/>
              <a:gd name="connsiteY9" fmla="*/ 172278 h 3213652"/>
              <a:gd name="connsiteX10" fmla="*/ 1805395 w 2991601"/>
              <a:gd name="connsiteY10" fmla="*/ 106017 h 3213652"/>
              <a:gd name="connsiteX11" fmla="*/ 1580108 w 2991601"/>
              <a:gd name="connsiteY11" fmla="*/ 53008 h 3213652"/>
              <a:gd name="connsiteX12" fmla="*/ 1414456 w 2991601"/>
              <a:gd name="connsiteY12" fmla="*/ 19878 h 3213652"/>
              <a:gd name="connsiteX13" fmla="*/ 1268682 w 2991601"/>
              <a:gd name="connsiteY13" fmla="*/ 26504 h 3213652"/>
              <a:gd name="connsiteX14" fmla="*/ 1209047 w 2991601"/>
              <a:gd name="connsiteY14" fmla="*/ 0 h 3213652"/>
              <a:gd name="connsiteX0" fmla="*/ 564076 w 2949603"/>
              <a:gd name="connsiteY0" fmla="*/ 153160 h 3201160"/>
              <a:gd name="connsiteX1" fmla="*/ 60492 w 2949603"/>
              <a:gd name="connsiteY1" fmla="*/ 1067559 h 3201160"/>
              <a:gd name="connsiteX2" fmla="*/ 199640 w 2949603"/>
              <a:gd name="connsiteY2" fmla="*/ 2770463 h 3201160"/>
              <a:gd name="connsiteX3" fmla="*/ 1763397 w 2949603"/>
              <a:gd name="connsiteY3" fmla="*/ 3201160 h 3201160"/>
              <a:gd name="connsiteX4" fmla="*/ 2313362 w 2949603"/>
              <a:gd name="connsiteY4" fmla="*/ 2955995 h 3201160"/>
              <a:gd name="connsiteX5" fmla="*/ 2869954 w 2949603"/>
              <a:gd name="connsiteY5" fmla="*/ 2140986 h 3201160"/>
              <a:gd name="connsiteX6" fmla="*/ 2949467 w 2949603"/>
              <a:gd name="connsiteY6" fmla="*/ 1683786 h 3201160"/>
              <a:gd name="connsiteX7" fmla="*/ 2850075 w 2949603"/>
              <a:gd name="connsiteY7" fmla="*/ 1200081 h 3201160"/>
              <a:gd name="connsiteX8" fmla="*/ 2624788 w 2949603"/>
              <a:gd name="connsiteY8" fmla="*/ 762760 h 3201160"/>
              <a:gd name="connsiteX9" fmla="*/ 1975432 w 2949603"/>
              <a:gd name="connsiteY9" fmla="*/ 159786 h 3201160"/>
              <a:gd name="connsiteX10" fmla="*/ 1763397 w 2949603"/>
              <a:gd name="connsiteY10" fmla="*/ 93525 h 3201160"/>
              <a:gd name="connsiteX11" fmla="*/ 1538110 w 2949603"/>
              <a:gd name="connsiteY11" fmla="*/ 40516 h 3201160"/>
              <a:gd name="connsiteX12" fmla="*/ 1372458 w 2949603"/>
              <a:gd name="connsiteY12" fmla="*/ 7386 h 3201160"/>
              <a:gd name="connsiteX13" fmla="*/ 1226684 w 2949603"/>
              <a:gd name="connsiteY13" fmla="*/ 14012 h 3201160"/>
              <a:gd name="connsiteX14" fmla="*/ 564076 w 2949603"/>
              <a:gd name="connsiteY14" fmla="*/ 153160 h 3201160"/>
              <a:gd name="connsiteX0" fmla="*/ 564076 w 2949538"/>
              <a:gd name="connsiteY0" fmla="*/ 153160 h 3201160"/>
              <a:gd name="connsiteX1" fmla="*/ 60492 w 2949538"/>
              <a:gd name="connsiteY1" fmla="*/ 1067559 h 3201160"/>
              <a:gd name="connsiteX2" fmla="*/ 199640 w 2949538"/>
              <a:gd name="connsiteY2" fmla="*/ 2770463 h 3201160"/>
              <a:gd name="connsiteX3" fmla="*/ 1763397 w 2949538"/>
              <a:gd name="connsiteY3" fmla="*/ 3201160 h 3201160"/>
              <a:gd name="connsiteX4" fmla="*/ 2313362 w 2949538"/>
              <a:gd name="connsiteY4" fmla="*/ 2955995 h 3201160"/>
              <a:gd name="connsiteX5" fmla="*/ 2869954 w 2949538"/>
              <a:gd name="connsiteY5" fmla="*/ 2140986 h 3201160"/>
              <a:gd name="connsiteX6" fmla="*/ 2949467 w 2949538"/>
              <a:gd name="connsiteY6" fmla="*/ 1683786 h 3201160"/>
              <a:gd name="connsiteX7" fmla="*/ 2855983 w 2949538"/>
              <a:gd name="connsiteY7" fmla="*/ 1085218 h 3201160"/>
              <a:gd name="connsiteX8" fmla="*/ 2624788 w 2949538"/>
              <a:gd name="connsiteY8" fmla="*/ 762760 h 3201160"/>
              <a:gd name="connsiteX9" fmla="*/ 1975432 w 2949538"/>
              <a:gd name="connsiteY9" fmla="*/ 159786 h 3201160"/>
              <a:gd name="connsiteX10" fmla="*/ 1763397 w 2949538"/>
              <a:gd name="connsiteY10" fmla="*/ 93525 h 3201160"/>
              <a:gd name="connsiteX11" fmla="*/ 1538110 w 2949538"/>
              <a:gd name="connsiteY11" fmla="*/ 40516 h 3201160"/>
              <a:gd name="connsiteX12" fmla="*/ 1372458 w 2949538"/>
              <a:gd name="connsiteY12" fmla="*/ 7386 h 3201160"/>
              <a:gd name="connsiteX13" fmla="*/ 1226684 w 2949538"/>
              <a:gd name="connsiteY13" fmla="*/ 14012 h 3201160"/>
              <a:gd name="connsiteX14" fmla="*/ 564076 w 2949538"/>
              <a:gd name="connsiteY14" fmla="*/ 153160 h 3201160"/>
              <a:gd name="connsiteX0" fmla="*/ 564076 w 2949538"/>
              <a:gd name="connsiteY0" fmla="*/ 153160 h 3201160"/>
              <a:gd name="connsiteX1" fmla="*/ 60492 w 2949538"/>
              <a:gd name="connsiteY1" fmla="*/ 1067559 h 3201160"/>
              <a:gd name="connsiteX2" fmla="*/ 199640 w 2949538"/>
              <a:gd name="connsiteY2" fmla="*/ 2770463 h 3201160"/>
              <a:gd name="connsiteX3" fmla="*/ 1763397 w 2949538"/>
              <a:gd name="connsiteY3" fmla="*/ 3201160 h 3201160"/>
              <a:gd name="connsiteX4" fmla="*/ 2313362 w 2949538"/>
              <a:gd name="connsiteY4" fmla="*/ 2955995 h 3201160"/>
              <a:gd name="connsiteX5" fmla="*/ 2869954 w 2949538"/>
              <a:gd name="connsiteY5" fmla="*/ 2140986 h 3201160"/>
              <a:gd name="connsiteX6" fmla="*/ 2949467 w 2949538"/>
              <a:gd name="connsiteY6" fmla="*/ 1683786 h 3201160"/>
              <a:gd name="connsiteX7" fmla="*/ 2855983 w 2949538"/>
              <a:gd name="connsiteY7" fmla="*/ 1085218 h 3201160"/>
              <a:gd name="connsiteX8" fmla="*/ 2595248 w 2949538"/>
              <a:gd name="connsiteY8" fmla="*/ 653943 h 3201160"/>
              <a:gd name="connsiteX9" fmla="*/ 1975432 w 2949538"/>
              <a:gd name="connsiteY9" fmla="*/ 159786 h 3201160"/>
              <a:gd name="connsiteX10" fmla="*/ 1763397 w 2949538"/>
              <a:gd name="connsiteY10" fmla="*/ 93525 h 3201160"/>
              <a:gd name="connsiteX11" fmla="*/ 1538110 w 2949538"/>
              <a:gd name="connsiteY11" fmla="*/ 40516 h 3201160"/>
              <a:gd name="connsiteX12" fmla="*/ 1372458 w 2949538"/>
              <a:gd name="connsiteY12" fmla="*/ 7386 h 3201160"/>
              <a:gd name="connsiteX13" fmla="*/ 1226684 w 2949538"/>
              <a:gd name="connsiteY13" fmla="*/ 14012 h 3201160"/>
              <a:gd name="connsiteX14" fmla="*/ 564076 w 2949538"/>
              <a:gd name="connsiteY14" fmla="*/ 153160 h 3201160"/>
              <a:gd name="connsiteX0" fmla="*/ 564076 w 2949538"/>
              <a:gd name="connsiteY0" fmla="*/ 144905 h 3192905"/>
              <a:gd name="connsiteX1" fmla="*/ 60492 w 2949538"/>
              <a:gd name="connsiteY1" fmla="*/ 1059304 h 3192905"/>
              <a:gd name="connsiteX2" fmla="*/ 199640 w 2949538"/>
              <a:gd name="connsiteY2" fmla="*/ 2762208 h 3192905"/>
              <a:gd name="connsiteX3" fmla="*/ 1763397 w 2949538"/>
              <a:gd name="connsiteY3" fmla="*/ 3192905 h 3192905"/>
              <a:gd name="connsiteX4" fmla="*/ 2313362 w 2949538"/>
              <a:gd name="connsiteY4" fmla="*/ 2947740 h 3192905"/>
              <a:gd name="connsiteX5" fmla="*/ 2869954 w 2949538"/>
              <a:gd name="connsiteY5" fmla="*/ 2132731 h 3192905"/>
              <a:gd name="connsiteX6" fmla="*/ 2949467 w 2949538"/>
              <a:gd name="connsiteY6" fmla="*/ 1675531 h 3192905"/>
              <a:gd name="connsiteX7" fmla="*/ 2855983 w 2949538"/>
              <a:gd name="connsiteY7" fmla="*/ 1076963 h 3192905"/>
              <a:gd name="connsiteX8" fmla="*/ 2595248 w 2949538"/>
              <a:gd name="connsiteY8" fmla="*/ 645688 h 3192905"/>
              <a:gd name="connsiteX9" fmla="*/ 1975432 w 2949538"/>
              <a:gd name="connsiteY9" fmla="*/ 151531 h 3192905"/>
              <a:gd name="connsiteX10" fmla="*/ 1763397 w 2949538"/>
              <a:gd name="connsiteY10" fmla="*/ 85270 h 3192905"/>
              <a:gd name="connsiteX11" fmla="*/ 1538110 w 2949538"/>
              <a:gd name="connsiteY11" fmla="*/ 32261 h 3192905"/>
              <a:gd name="connsiteX12" fmla="*/ 1226684 w 2949538"/>
              <a:gd name="connsiteY12" fmla="*/ 5757 h 3192905"/>
              <a:gd name="connsiteX13" fmla="*/ 564076 w 2949538"/>
              <a:gd name="connsiteY13" fmla="*/ 144905 h 3192905"/>
              <a:gd name="connsiteX0" fmla="*/ 564076 w 2949538"/>
              <a:gd name="connsiteY0" fmla="*/ 146377 h 3194377"/>
              <a:gd name="connsiteX1" fmla="*/ 60492 w 2949538"/>
              <a:gd name="connsiteY1" fmla="*/ 1060776 h 3194377"/>
              <a:gd name="connsiteX2" fmla="*/ 199640 w 2949538"/>
              <a:gd name="connsiteY2" fmla="*/ 2763680 h 3194377"/>
              <a:gd name="connsiteX3" fmla="*/ 1763397 w 2949538"/>
              <a:gd name="connsiteY3" fmla="*/ 3194377 h 3194377"/>
              <a:gd name="connsiteX4" fmla="*/ 2313362 w 2949538"/>
              <a:gd name="connsiteY4" fmla="*/ 2949212 h 3194377"/>
              <a:gd name="connsiteX5" fmla="*/ 2869954 w 2949538"/>
              <a:gd name="connsiteY5" fmla="*/ 2134203 h 3194377"/>
              <a:gd name="connsiteX6" fmla="*/ 2949467 w 2949538"/>
              <a:gd name="connsiteY6" fmla="*/ 1677003 h 3194377"/>
              <a:gd name="connsiteX7" fmla="*/ 2855983 w 2949538"/>
              <a:gd name="connsiteY7" fmla="*/ 1078435 h 3194377"/>
              <a:gd name="connsiteX8" fmla="*/ 2595248 w 2949538"/>
              <a:gd name="connsiteY8" fmla="*/ 647160 h 3194377"/>
              <a:gd name="connsiteX9" fmla="*/ 1975432 w 2949538"/>
              <a:gd name="connsiteY9" fmla="*/ 153003 h 3194377"/>
              <a:gd name="connsiteX10" fmla="*/ 1538110 w 2949538"/>
              <a:gd name="connsiteY10" fmla="*/ 33733 h 3194377"/>
              <a:gd name="connsiteX11" fmla="*/ 1226684 w 2949538"/>
              <a:gd name="connsiteY11" fmla="*/ 7229 h 3194377"/>
              <a:gd name="connsiteX12" fmla="*/ 564076 w 2949538"/>
              <a:gd name="connsiteY12" fmla="*/ 146377 h 3194377"/>
              <a:gd name="connsiteX0" fmla="*/ 564076 w 2949538"/>
              <a:gd name="connsiteY0" fmla="*/ 146377 h 3194377"/>
              <a:gd name="connsiteX1" fmla="*/ 60492 w 2949538"/>
              <a:gd name="connsiteY1" fmla="*/ 1060776 h 3194377"/>
              <a:gd name="connsiteX2" fmla="*/ 199640 w 2949538"/>
              <a:gd name="connsiteY2" fmla="*/ 2763680 h 3194377"/>
              <a:gd name="connsiteX3" fmla="*/ 1763397 w 2949538"/>
              <a:gd name="connsiteY3" fmla="*/ 3194377 h 3194377"/>
              <a:gd name="connsiteX4" fmla="*/ 2313362 w 2949538"/>
              <a:gd name="connsiteY4" fmla="*/ 2949212 h 3194377"/>
              <a:gd name="connsiteX5" fmla="*/ 2869954 w 2949538"/>
              <a:gd name="connsiteY5" fmla="*/ 2134203 h 3194377"/>
              <a:gd name="connsiteX6" fmla="*/ 2949467 w 2949538"/>
              <a:gd name="connsiteY6" fmla="*/ 1677003 h 3194377"/>
              <a:gd name="connsiteX7" fmla="*/ 2855983 w 2949538"/>
              <a:gd name="connsiteY7" fmla="*/ 1078435 h 3194377"/>
              <a:gd name="connsiteX8" fmla="*/ 2595248 w 2949538"/>
              <a:gd name="connsiteY8" fmla="*/ 647160 h 3194377"/>
              <a:gd name="connsiteX9" fmla="*/ 1975432 w 2949538"/>
              <a:gd name="connsiteY9" fmla="*/ 153003 h 3194377"/>
              <a:gd name="connsiteX10" fmla="*/ 1538110 w 2949538"/>
              <a:gd name="connsiteY10" fmla="*/ 33733 h 3194377"/>
              <a:gd name="connsiteX11" fmla="*/ 1226684 w 2949538"/>
              <a:gd name="connsiteY11" fmla="*/ 7229 h 3194377"/>
              <a:gd name="connsiteX12" fmla="*/ 564076 w 2949538"/>
              <a:gd name="connsiteY12" fmla="*/ 146377 h 3194377"/>
              <a:gd name="connsiteX0" fmla="*/ 678882 w 3064344"/>
              <a:gd name="connsiteY0" fmla="*/ 146377 h 3194377"/>
              <a:gd name="connsiteX1" fmla="*/ 23660 w 3064344"/>
              <a:gd name="connsiteY1" fmla="*/ 1451714 h 3194377"/>
              <a:gd name="connsiteX2" fmla="*/ 314446 w 3064344"/>
              <a:gd name="connsiteY2" fmla="*/ 2763680 h 3194377"/>
              <a:gd name="connsiteX3" fmla="*/ 1878203 w 3064344"/>
              <a:gd name="connsiteY3" fmla="*/ 3194377 h 3194377"/>
              <a:gd name="connsiteX4" fmla="*/ 2428168 w 3064344"/>
              <a:gd name="connsiteY4" fmla="*/ 2949212 h 3194377"/>
              <a:gd name="connsiteX5" fmla="*/ 2984760 w 3064344"/>
              <a:gd name="connsiteY5" fmla="*/ 2134203 h 3194377"/>
              <a:gd name="connsiteX6" fmla="*/ 3064273 w 3064344"/>
              <a:gd name="connsiteY6" fmla="*/ 1677003 h 3194377"/>
              <a:gd name="connsiteX7" fmla="*/ 2970789 w 3064344"/>
              <a:gd name="connsiteY7" fmla="*/ 1078435 h 3194377"/>
              <a:gd name="connsiteX8" fmla="*/ 2710054 w 3064344"/>
              <a:gd name="connsiteY8" fmla="*/ 647160 h 3194377"/>
              <a:gd name="connsiteX9" fmla="*/ 2090238 w 3064344"/>
              <a:gd name="connsiteY9" fmla="*/ 153003 h 3194377"/>
              <a:gd name="connsiteX10" fmla="*/ 1652916 w 3064344"/>
              <a:gd name="connsiteY10" fmla="*/ 33733 h 3194377"/>
              <a:gd name="connsiteX11" fmla="*/ 1341490 w 3064344"/>
              <a:gd name="connsiteY11" fmla="*/ 7229 h 3194377"/>
              <a:gd name="connsiteX12" fmla="*/ 678882 w 3064344"/>
              <a:gd name="connsiteY12" fmla="*/ 146377 h 3194377"/>
              <a:gd name="connsiteX0" fmla="*/ 655721 w 3041183"/>
              <a:gd name="connsiteY0" fmla="*/ 146377 h 3194377"/>
              <a:gd name="connsiteX1" fmla="*/ 499 w 3041183"/>
              <a:gd name="connsiteY1" fmla="*/ 1451714 h 3194377"/>
              <a:gd name="connsiteX2" fmla="*/ 291285 w 3041183"/>
              <a:gd name="connsiteY2" fmla="*/ 2763680 h 3194377"/>
              <a:gd name="connsiteX3" fmla="*/ 1855042 w 3041183"/>
              <a:gd name="connsiteY3" fmla="*/ 3194377 h 3194377"/>
              <a:gd name="connsiteX4" fmla="*/ 2405007 w 3041183"/>
              <a:gd name="connsiteY4" fmla="*/ 2949212 h 3194377"/>
              <a:gd name="connsiteX5" fmla="*/ 2961599 w 3041183"/>
              <a:gd name="connsiteY5" fmla="*/ 2134203 h 3194377"/>
              <a:gd name="connsiteX6" fmla="*/ 3041112 w 3041183"/>
              <a:gd name="connsiteY6" fmla="*/ 1677003 h 3194377"/>
              <a:gd name="connsiteX7" fmla="*/ 2947628 w 3041183"/>
              <a:gd name="connsiteY7" fmla="*/ 1078435 h 3194377"/>
              <a:gd name="connsiteX8" fmla="*/ 2686893 w 3041183"/>
              <a:gd name="connsiteY8" fmla="*/ 647160 h 3194377"/>
              <a:gd name="connsiteX9" fmla="*/ 2067077 w 3041183"/>
              <a:gd name="connsiteY9" fmla="*/ 153003 h 3194377"/>
              <a:gd name="connsiteX10" fmla="*/ 1629755 w 3041183"/>
              <a:gd name="connsiteY10" fmla="*/ 33733 h 3194377"/>
              <a:gd name="connsiteX11" fmla="*/ 1318329 w 3041183"/>
              <a:gd name="connsiteY11" fmla="*/ 7229 h 3194377"/>
              <a:gd name="connsiteX12" fmla="*/ 655721 w 3041183"/>
              <a:gd name="connsiteY12" fmla="*/ 146377 h 3194377"/>
              <a:gd name="connsiteX0" fmla="*/ 655720 w 3041182"/>
              <a:gd name="connsiteY0" fmla="*/ 146377 h 3162134"/>
              <a:gd name="connsiteX1" fmla="*/ 498 w 3041182"/>
              <a:gd name="connsiteY1" fmla="*/ 1451714 h 3162134"/>
              <a:gd name="connsiteX2" fmla="*/ 291284 w 3041182"/>
              <a:gd name="connsiteY2" fmla="*/ 2763680 h 3162134"/>
              <a:gd name="connsiteX3" fmla="*/ 1593121 w 3041182"/>
              <a:gd name="connsiteY3" fmla="*/ 3162134 h 3162134"/>
              <a:gd name="connsiteX4" fmla="*/ 2405006 w 3041182"/>
              <a:gd name="connsiteY4" fmla="*/ 2949212 h 3162134"/>
              <a:gd name="connsiteX5" fmla="*/ 2961598 w 3041182"/>
              <a:gd name="connsiteY5" fmla="*/ 2134203 h 3162134"/>
              <a:gd name="connsiteX6" fmla="*/ 3041111 w 3041182"/>
              <a:gd name="connsiteY6" fmla="*/ 1677003 h 3162134"/>
              <a:gd name="connsiteX7" fmla="*/ 2947627 w 3041182"/>
              <a:gd name="connsiteY7" fmla="*/ 1078435 h 3162134"/>
              <a:gd name="connsiteX8" fmla="*/ 2686892 w 3041182"/>
              <a:gd name="connsiteY8" fmla="*/ 647160 h 3162134"/>
              <a:gd name="connsiteX9" fmla="*/ 2067076 w 3041182"/>
              <a:gd name="connsiteY9" fmla="*/ 153003 h 3162134"/>
              <a:gd name="connsiteX10" fmla="*/ 1629754 w 3041182"/>
              <a:gd name="connsiteY10" fmla="*/ 33733 h 3162134"/>
              <a:gd name="connsiteX11" fmla="*/ 1318328 w 3041182"/>
              <a:gd name="connsiteY11" fmla="*/ 7229 h 3162134"/>
              <a:gd name="connsiteX12" fmla="*/ 655720 w 3041182"/>
              <a:gd name="connsiteY12" fmla="*/ 146377 h 3162134"/>
              <a:gd name="connsiteX0" fmla="*/ 655720 w 3041182"/>
              <a:gd name="connsiteY0" fmla="*/ 146377 h 3162134"/>
              <a:gd name="connsiteX1" fmla="*/ 498 w 3041182"/>
              <a:gd name="connsiteY1" fmla="*/ 1451714 h 3162134"/>
              <a:gd name="connsiteX2" fmla="*/ 291284 w 3041182"/>
              <a:gd name="connsiteY2" fmla="*/ 2763680 h 3162134"/>
              <a:gd name="connsiteX3" fmla="*/ 1593121 w 3041182"/>
              <a:gd name="connsiteY3" fmla="*/ 3162134 h 3162134"/>
              <a:gd name="connsiteX4" fmla="*/ 2405006 w 3041182"/>
              <a:gd name="connsiteY4" fmla="*/ 2949212 h 3162134"/>
              <a:gd name="connsiteX5" fmla="*/ 2961598 w 3041182"/>
              <a:gd name="connsiteY5" fmla="*/ 2134203 h 3162134"/>
              <a:gd name="connsiteX6" fmla="*/ 3041111 w 3041182"/>
              <a:gd name="connsiteY6" fmla="*/ 1677003 h 3162134"/>
              <a:gd name="connsiteX7" fmla="*/ 2947627 w 3041182"/>
              <a:gd name="connsiteY7" fmla="*/ 1078435 h 3162134"/>
              <a:gd name="connsiteX8" fmla="*/ 2686892 w 3041182"/>
              <a:gd name="connsiteY8" fmla="*/ 647160 h 3162134"/>
              <a:gd name="connsiteX9" fmla="*/ 2067076 w 3041182"/>
              <a:gd name="connsiteY9" fmla="*/ 153003 h 3162134"/>
              <a:gd name="connsiteX10" fmla="*/ 1629754 w 3041182"/>
              <a:gd name="connsiteY10" fmla="*/ 33733 h 3162134"/>
              <a:gd name="connsiteX11" fmla="*/ 1318328 w 3041182"/>
              <a:gd name="connsiteY11" fmla="*/ 7229 h 3162134"/>
              <a:gd name="connsiteX12" fmla="*/ 655720 w 3041182"/>
              <a:gd name="connsiteY12" fmla="*/ 146377 h 3162134"/>
              <a:gd name="connsiteX0" fmla="*/ 655720 w 3041182"/>
              <a:gd name="connsiteY0" fmla="*/ 146377 h 3162134"/>
              <a:gd name="connsiteX1" fmla="*/ 498 w 3041182"/>
              <a:gd name="connsiteY1" fmla="*/ 1451714 h 3162134"/>
              <a:gd name="connsiteX2" fmla="*/ 291284 w 3041182"/>
              <a:gd name="connsiteY2" fmla="*/ 2763680 h 3162134"/>
              <a:gd name="connsiteX3" fmla="*/ 1593121 w 3041182"/>
              <a:gd name="connsiteY3" fmla="*/ 3162134 h 3162134"/>
              <a:gd name="connsiteX4" fmla="*/ 2405006 w 3041182"/>
              <a:gd name="connsiteY4" fmla="*/ 2896817 h 3162134"/>
              <a:gd name="connsiteX5" fmla="*/ 2961598 w 3041182"/>
              <a:gd name="connsiteY5" fmla="*/ 2134203 h 3162134"/>
              <a:gd name="connsiteX6" fmla="*/ 3041111 w 3041182"/>
              <a:gd name="connsiteY6" fmla="*/ 1677003 h 3162134"/>
              <a:gd name="connsiteX7" fmla="*/ 2947627 w 3041182"/>
              <a:gd name="connsiteY7" fmla="*/ 1078435 h 3162134"/>
              <a:gd name="connsiteX8" fmla="*/ 2686892 w 3041182"/>
              <a:gd name="connsiteY8" fmla="*/ 647160 h 3162134"/>
              <a:gd name="connsiteX9" fmla="*/ 2067076 w 3041182"/>
              <a:gd name="connsiteY9" fmla="*/ 153003 h 3162134"/>
              <a:gd name="connsiteX10" fmla="*/ 1629754 w 3041182"/>
              <a:gd name="connsiteY10" fmla="*/ 33733 h 3162134"/>
              <a:gd name="connsiteX11" fmla="*/ 1318328 w 3041182"/>
              <a:gd name="connsiteY11" fmla="*/ 7229 h 3162134"/>
              <a:gd name="connsiteX12" fmla="*/ 655720 w 3041182"/>
              <a:gd name="connsiteY12" fmla="*/ 146377 h 3162134"/>
              <a:gd name="connsiteX0" fmla="*/ 655720 w 3041182"/>
              <a:gd name="connsiteY0" fmla="*/ 146377 h 3109741"/>
              <a:gd name="connsiteX1" fmla="*/ 498 w 3041182"/>
              <a:gd name="connsiteY1" fmla="*/ 1451714 h 3109741"/>
              <a:gd name="connsiteX2" fmla="*/ 291284 w 3041182"/>
              <a:gd name="connsiteY2" fmla="*/ 2763680 h 3109741"/>
              <a:gd name="connsiteX3" fmla="*/ 1518287 w 3041182"/>
              <a:gd name="connsiteY3" fmla="*/ 3109741 h 3109741"/>
              <a:gd name="connsiteX4" fmla="*/ 2405006 w 3041182"/>
              <a:gd name="connsiteY4" fmla="*/ 2896817 h 3109741"/>
              <a:gd name="connsiteX5" fmla="*/ 2961598 w 3041182"/>
              <a:gd name="connsiteY5" fmla="*/ 2134203 h 3109741"/>
              <a:gd name="connsiteX6" fmla="*/ 3041111 w 3041182"/>
              <a:gd name="connsiteY6" fmla="*/ 1677003 h 3109741"/>
              <a:gd name="connsiteX7" fmla="*/ 2947627 w 3041182"/>
              <a:gd name="connsiteY7" fmla="*/ 1078435 h 3109741"/>
              <a:gd name="connsiteX8" fmla="*/ 2686892 w 3041182"/>
              <a:gd name="connsiteY8" fmla="*/ 647160 h 3109741"/>
              <a:gd name="connsiteX9" fmla="*/ 2067076 w 3041182"/>
              <a:gd name="connsiteY9" fmla="*/ 153003 h 3109741"/>
              <a:gd name="connsiteX10" fmla="*/ 1629754 w 3041182"/>
              <a:gd name="connsiteY10" fmla="*/ 33733 h 3109741"/>
              <a:gd name="connsiteX11" fmla="*/ 1318328 w 3041182"/>
              <a:gd name="connsiteY11" fmla="*/ 7229 h 3109741"/>
              <a:gd name="connsiteX12" fmla="*/ 655720 w 3041182"/>
              <a:gd name="connsiteY12" fmla="*/ 146377 h 3109741"/>
              <a:gd name="connsiteX0" fmla="*/ 683078 w 3068540"/>
              <a:gd name="connsiteY0" fmla="*/ 146377 h 3109741"/>
              <a:gd name="connsiteX1" fmla="*/ 27856 w 3068540"/>
              <a:gd name="connsiteY1" fmla="*/ 1451714 h 3109741"/>
              <a:gd name="connsiteX2" fmla="*/ 265470 w 3068540"/>
              <a:gd name="connsiteY2" fmla="*/ 2550075 h 3109741"/>
              <a:gd name="connsiteX3" fmla="*/ 1545645 w 3068540"/>
              <a:gd name="connsiteY3" fmla="*/ 3109741 h 3109741"/>
              <a:gd name="connsiteX4" fmla="*/ 2432364 w 3068540"/>
              <a:gd name="connsiteY4" fmla="*/ 2896817 h 3109741"/>
              <a:gd name="connsiteX5" fmla="*/ 2988956 w 3068540"/>
              <a:gd name="connsiteY5" fmla="*/ 2134203 h 3109741"/>
              <a:gd name="connsiteX6" fmla="*/ 3068469 w 3068540"/>
              <a:gd name="connsiteY6" fmla="*/ 1677003 h 3109741"/>
              <a:gd name="connsiteX7" fmla="*/ 2974985 w 3068540"/>
              <a:gd name="connsiteY7" fmla="*/ 1078435 h 3109741"/>
              <a:gd name="connsiteX8" fmla="*/ 2714250 w 3068540"/>
              <a:gd name="connsiteY8" fmla="*/ 647160 h 3109741"/>
              <a:gd name="connsiteX9" fmla="*/ 2094434 w 3068540"/>
              <a:gd name="connsiteY9" fmla="*/ 153003 h 3109741"/>
              <a:gd name="connsiteX10" fmla="*/ 1657112 w 3068540"/>
              <a:gd name="connsiteY10" fmla="*/ 33733 h 3109741"/>
              <a:gd name="connsiteX11" fmla="*/ 1345686 w 3068540"/>
              <a:gd name="connsiteY11" fmla="*/ 7229 h 3109741"/>
              <a:gd name="connsiteX12" fmla="*/ 683078 w 3068540"/>
              <a:gd name="connsiteY12" fmla="*/ 146377 h 3109741"/>
              <a:gd name="connsiteX0" fmla="*/ 683078 w 3068540"/>
              <a:gd name="connsiteY0" fmla="*/ 146377 h 3112185"/>
              <a:gd name="connsiteX1" fmla="*/ 27856 w 3068540"/>
              <a:gd name="connsiteY1" fmla="*/ 1451714 h 3112185"/>
              <a:gd name="connsiteX2" fmla="*/ 265470 w 3068540"/>
              <a:gd name="connsiteY2" fmla="*/ 2550075 h 3112185"/>
              <a:gd name="connsiteX3" fmla="*/ 1545645 w 3068540"/>
              <a:gd name="connsiteY3" fmla="*/ 3109741 h 3112185"/>
              <a:gd name="connsiteX4" fmla="*/ 2432364 w 3068540"/>
              <a:gd name="connsiteY4" fmla="*/ 2896817 h 3112185"/>
              <a:gd name="connsiteX5" fmla="*/ 2988956 w 3068540"/>
              <a:gd name="connsiteY5" fmla="*/ 2134203 h 3112185"/>
              <a:gd name="connsiteX6" fmla="*/ 3068469 w 3068540"/>
              <a:gd name="connsiteY6" fmla="*/ 1677003 h 3112185"/>
              <a:gd name="connsiteX7" fmla="*/ 2974985 w 3068540"/>
              <a:gd name="connsiteY7" fmla="*/ 1078435 h 3112185"/>
              <a:gd name="connsiteX8" fmla="*/ 2714250 w 3068540"/>
              <a:gd name="connsiteY8" fmla="*/ 647160 h 3112185"/>
              <a:gd name="connsiteX9" fmla="*/ 2094434 w 3068540"/>
              <a:gd name="connsiteY9" fmla="*/ 153003 h 3112185"/>
              <a:gd name="connsiteX10" fmla="*/ 1657112 w 3068540"/>
              <a:gd name="connsiteY10" fmla="*/ 33733 h 3112185"/>
              <a:gd name="connsiteX11" fmla="*/ 1345686 w 3068540"/>
              <a:gd name="connsiteY11" fmla="*/ 7229 h 3112185"/>
              <a:gd name="connsiteX12" fmla="*/ 683078 w 3068540"/>
              <a:gd name="connsiteY12" fmla="*/ 146377 h 3112185"/>
              <a:gd name="connsiteX0" fmla="*/ 683078 w 3068540"/>
              <a:gd name="connsiteY0" fmla="*/ 146377 h 3112185"/>
              <a:gd name="connsiteX1" fmla="*/ 27856 w 3068540"/>
              <a:gd name="connsiteY1" fmla="*/ 1451714 h 3112185"/>
              <a:gd name="connsiteX2" fmla="*/ 265470 w 3068540"/>
              <a:gd name="connsiteY2" fmla="*/ 2550075 h 3112185"/>
              <a:gd name="connsiteX3" fmla="*/ 1545645 w 3068540"/>
              <a:gd name="connsiteY3" fmla="*/ 3109741 h 3112185"/>
              <a:gd name="connsiteX4" fmla="*/ 2432364 w 3068540"/>
              <a:gd name="connsiteY4" fmla="*/ 2896817 h 3112185"/>
              <a:gd name="connsiteX5" fmla="*/ 2988956 w 3068540"/>
              <a:gd name="connsiteY5" fmla="*/ 2134203 h 3112185"/>
              <a:gd name="connsiteX6" fmla="*/ 3068469 w 3068540"/>
              <a:gd name="connsiteY6" fmla="*/ 1677003 h 3112185"/>
              <a:gd name="connsiteX7" fmla="*/ 2974985 w 3068540"/>
              <a:gd name="connsiteY7" fmla="*/ 1078435 h 3112185"/>
              <a:gd name="connsiteX8" fmla="*/ 2714250 w 3068540"/>
              <a:gd name="connsiteY8" fmla="*/ 647160 h 3112185"/>
              <a:gd name="connsiteX9" fmla="*/ 2094434 w 3068540"/>
              <a:gd name="connsiteY9" fmla="*/ 153003 h 3112185"/>
              <a:gd name="connsiteX10" fmla="*/ 1657112 w 3068540"/>
              <a:gd name="connsiteY10" fmla="*/ 33733 h 3112185"/>
              <a:gd name="connsiteX11" fmla="*/ 1345686 w 3068540"/>
              <a:gd name="connsiteY11" fmla="*/ 7229 h 3112185"/>
              <a:gd name="connsiteX12" fmla="*/ 683078 w 3068540"/>
              <a:gd name="connsiteY12" fmla="*/ 146377 h 3112185"/>
              <a:gd name="connsiteX0" fmla="*/ 683078 w 3068540"/>
              <a:gd name="connsiteY0" fmla="*/ 143148 h 3108956"/>
              <a:gd name="connsiteX1" fmla="*/ 27856 w 3068540"/>
              <a:gd name="connsiteY1" fmla="*/ 1448485 h 3108956"/>
              <a:gd name="connsiteX2" fmla="*/ 265470 w 3068540"/>
              <a:gd name="connsiteY2" fmla="*/ 2546846 h 3108956"/>
              <a:gd name="connsiteX3" fmla="*/ 1545645 w 3068540"/>
              <a:gd name="connsiteY3" fmla="*/ 3106512 h 3108956"/>
              <a:gd name="connsiteX4" fmla="*/ 2432364 w 3068540"/>
              <a:gd name="connsiteY4" fmla="*/ 2893588 h 3108956"/>
              <a:gd name="connsiteX5" fmla="*/ 2988956 w 3068540"/>
              <a:gd name="connsiteY5" fmla="*/ 2130974 h 3108956"/>
              <a:gd name="connsiteX6" fmla="*/ 3068469 w 3068540"/>
              <a:gd name="connsiteY6" fmla="*/ 1673774 h 3108956"/>
              <a:gd name="connsiteX7" fmla="*/ 2974985 w 3068540"/>
              <a:gd name="connsiteY7" fmla="*/ 1075206 h 3108956"/>
              <a:gd name="connsiteX8" fmla="*/ 2714250 w 3068540"/>
              <a:gd name="connsiteY8" fmla="*/ 643931 h 3108956"/>
              <a:gd name="connsiteX9" fmla="*/ 2094434 w 3068540"/>
              <a:gd name="connsiteY9" fmla="*/ 149774 h 3108956"/>
              <a:gd name="connsiteX10" fmla="*/ 1345686 w 3068540"/>
              <a:gd name="connsiteY10" fmla="*/ 4000 h 3108956"/>
              <a:gd name="connsiteX11" fmla="*/ 683078 w 3068540"/>
              <a:gd name="connsiteY11" fmla="*/ 143148 h 3108956"/>
              <a:gd name="connsiteX0" fmla="*/ 683078 w 3082038"/>
              <a:gd name="connsiteY0" fmla="*/ 143148 h 3108956"/>
              <a:gd name="connsiteX1" fmla="*/ 27856 w 3082038"/>
              <a:gd name="connsiteY1" fmla="*/ 1448485 h 3108956"/>
              <a:gd name="connsiteX2" fmla="*/ 265470 w 3082038"/>
              <a:gd name="connsiteY2" fmla="*/ 2546846 h 3108956"/>
              <a:gd name="connsiteX3" fmla="*/ 1545645 w 3082038"/>
              <a:gd name="connsiteY3" fmla="*/ 3106512 h 3108956"/>
              <a:gd name="connsiteX4" fmla="*/ 2432364 w 3082038"/>
              <a:gd name="connsiteY4" fmla="*/ 2893588 h 3108956"/>
              <a:gd name="connsiteX5" fmla="*/ 2988956 w 3082038"/>
              <a:gd name="connsiteY5" fmla="*/ 2130974 h 3108956"/>
              <a:gd name="connsiteX6" fmla="*/ 3068469 w 3082038"/>
              <a:gd name="connsiteY6" fmla="*/ 1673774 h 3108956"/>
              <a:gd name="connsiteX7" fmla="*/ 2974985 w 3082038"/>
              <a:gd name="connsiteY7" fmla="*/ 1075206 h 3108956"/>
              <a:gd name="connsiteX8" fmla="*/ 2094434 w 3082038"/>
              <a:gd name="connsiteY8" fmla="*/ 149774 h 3108956"/>
              <a:gd name="connsiteX9" fmla="*/ 1345686 w 3082038"/>
              <a:gd name="connsiteY9" fmla="*/ 4000 h 3108956"/>
              <a:gd name="connsiteX10" fmla="*/ 683078 w 3082038"/>
              <a:gd name="connsiteY10" fmla="*/ 143148 h 3108956"/>
              <a:gd name="connsiteX0" fmla="*/ 683078 w 3082038"/>
              <a:gd name="connsiteY0" fmla="*/ 137480 h 3103288"/>
              <a:gd name="connsiteX1" fmla="*/ 27856 w 3082038"/>
              <a:gd name="connsiteY1" fmla="*/ 1442817 h 3103288"/>
              <a:gd name="connsiteX2" fmla="*/ 265470 w 3082038"/>
              <a:gd name="connsiteY2" fmla="*/ 2541178 h 3103288"/>
              <a:gd name="connsiteX3" fmla="*/ 1545645 w 3082038"/>
              <a:gd name="connsiteY3" fmla="*/ 3100844 h 3103288"/>
              <a:gd name="connsiteX4" fmla="*/ 2432364 w 3082038"/>
              <a:gd name="connsiteY4" fmla="*/ 2887920 h 3103288"/>
              <a:gd name="connsiteX5" fmla="*/ 2988956 w 3082038"/>
              <a:gd name="connsiteY5" fmla="*/ 2125306 h 3103288"/>
              <a:gd name="connsiteX6" fmla="*/ 3068469 w 3082038"/>
              <a:gd name="connsiteY6" fmla="*/ 1668106 h 3103288"/>
              <a:gd name="connsiteX7" fmla="*/ 2974985 w 3082038"/>
              <a:gd name="connsiteY7" fmla="*/ 1069538 h 3103288"/>
              <a:gd name="connsiteX8" fmla="*/ 2094434 w 3082038"/>
              <a:gd name="connsiteY8" fmla="*/ 144106 h 3103288"/>
              <a:gd name="connsiteX9" fmla="*/ 683078 w 3082038"/>
              <a:gd name="connsiteY9" fmla="*/ 137480 h 3103288"/>
              <a:gd name="connsiteX0" fmla="*/ 683078 w 3082038"/>
              <a:gd name="connsiteY0" fmla="*/ 137480 h 3103288"/>
              <a:gd name="connsiteX1" fmla="*/ 27856 w 3082038"/>
              <a:gd name="connsiteY1" fmla="*/ 1442817 h 3103288"/>
              <a:gd name="connsiteX2" fmla="*/ 265470 w 3082038"/>
              <a:gd name="connsiteY2" fmla="*/ 2541178 h 3103288"/>
              <a:gd name="connsiteX3" fmla="*/ 1545645 w 3082038"/>
              <a:gd name="connsiteY3" fmla="*/ 3100844 h 3103288"/>
              <a:gd name="connsiteX4" fmla="*/ 2432364 w 3082038"/>
              <a:gd name="connsiteY4" fmla="*/ 2887920 h 3103288"/>
              <a:gd name="connsiteX5" fmla="*/ 3068469 w 3082038"/>
              <a:gd name="connsiteY5" fmla="*/ 1668106 h 3103288"/>
              <a:gd name="connsiteX6" fmla="*/ 2974985 w 3082038"/>
              <a:gd name="connsiteY6" fmla="*/ 1069538 h 3103288"/>
              <a:gd name="connsiteX7" fmla="*/ 2094434 w 3082038"/>
              <a:gd name="connsiteY7" fmla="*/ 144106 h 3103288"/>
              <a:gd name="connsiteX8" fmla="*/ 683078 w 3082038"/>
              <a:gd name="connsiteY8" fmla="*/ 137480 h 3103288"/>
              <a:gd name="connsiteX0" fmla="*/ 683078 w 2980867"/>
              <a:gd name="connsiteY0" fmla="*/ 137480 h 3121480"/>
              <a:gd name="connsiteX1" fmla="*/ 27856 w 2980867"/>
              <a:gd name="connsiteY1" fmla="*/ 1442817 h 3121480"/>
              <a:gd name="connsiteX2" fmla="*/ 265470 w 2980867"/>
              <a:gd name="connsiteY2" fmla="*/ 2541178 h 3121480"/>
              <a:gd name="connsiteX3" fmla="*/ 1545645 w 2980867"/>
              <a:gd name="connsiteY3" fmla="*/ 3100844 h 3121480"/>
              <a:gd name="connsiteX4" fmla="*/ 2432364 w 2980867"/>
              <a:gd name="connsiteY4" fmla="*/ 2887920 h 3121480"/>
              <a:gd name="connsiteX5" fmla="*/ 2974985 w 2980867"/>
              <a:gd name="connsiteY5" fmla="*/ 1069538 h 3121480"/>
              <a:gd name="connsiteX6" fmla="*/ 2094434 w 2980867"/>
              <a:gd name="connsiteY6" fmla="*/ 144106 h 3121480"/>
              <a:gd name="connsiteX7" fmla="*/ 683078 w 2980867"/>
              <a:gd name="connsiteY7" fmla="*/ 137480 h 3121480"/>
              <a:gd name="connsiteX0" fmla="*/ 683078 w 2992555"/>
              <a:gd name="connsiteY0" fmla="*/ 137480 h 3103288"/>
              <a:gd name="connsiteX1" fmla="*/ 27856 w 2992555"/>
              <a:gd name="connsiteY1" fmla="*/ 1442817 h 3103288"/>
              <a:gd name="connsiteX2" fmla="*/ 265470 w 2992555"/>
              <a:gd name="connsiteY2" fmla="*/ 2541178 h 3103288"/>
              <a:gd name="connsiteX3" fmla="*/ 1545645 w 2992555"/>
              <a:gd name="connsiteY3" fmla="*/ 3100844 h 3103288"/>
              <a:gd name="connsiteX4" fmla="*/ 2593572 w 2992555"/>
              <a:gd name="connsiteY4" fmla="*/ 2617316 h 3103288"/>
              <a:gd name="connsiteX5" fmla="*/ 2974985 w 2992555"/>
              <a:gd name="connsiteY5" fmla="*/ 1069538 h 3103288"/>
              <a:gd name="connsiteX6" fmla="*/ 2094434 w 2992555"/>
              <a:gd name="connsiteY6" fmla="*/ 144106 h 3103288"/>
              <a:gd name="connsiteX7" fmla="*/ 683078 w 2992555"/>
              <a:gd name="connsiteY7" fmla="*/ 137480 h 3103288"/>
              <a:gd name="connsiteX0" fmla="*/ 663919 w 2973396"/>
              <a:gd name="connsiteY0" fmla="*/ 130849 h 3096776"/>
              <a:gd name="connsiteX1" fmla="*/ 31428 w 2973396"/>
              <a:gd name="connsiteY1" fmla="*/ 1337983 h 3096776"/>
              <a:gd name="connsiteX2" fmla="*/ 246311 w 2973396"/>
              <a:gd name="connsiteY2" fmla="*/ 2534547 h 3096776"/>
              <a:gd name="connsiteX3" fmla="*/ 1526486 w 2973396"/>
              <a:gd name="connsiteY3" fmla="*/ 3094213 h 3096776"/>
              <a:gd name="connsiteX4" fmla="*/ 2574413 w 2973396"/>
              <a:gd name="connsiteY4" fmla="*/ 2610685 h 3096776"/>
              <a:gd name="connsiteX5" fmla="*/ 2955826 w 2973396"/>
              <a:gd name="connsiteY5" fmla="*/ 1062907 h 3096776"/>
              <a:gd name="connsiteX6" fmla="*/ 2075275 w 2973396"/>
              <a:gd name="connsiteY6" fmla="*/ 137475 h 3096776"/>
              <a:gd name="connsiteX7" fmla="*/ 663919 w 2973396"/>
              <a:gd name="connsiteY7" fmla="*/ 130849 h 3096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73396" h="3096776">
                <a:moveTo>
                  <a:pt x="663919" y="130849"/>
                </a:moveTo>
                <a:cubicBezTo>
                  <a:pt x="323278" y="330934"/>
                  <a:pt x="101029" y="937367"/>
                  <a:pt x="31428" y="1337983"/>
                </a:cubicBezTo>
                <a:cubicBezTo>
                  <a:pt x="-38173" y="1738599"/>
                  <a:pt x="-2865" y="2241842"/>
                  <a:pt x="246311" y="2534547"/>
                </a:cubicBezTo>
                <a:cubicBezTo>
                  <a:pt x="495487" y="2827252"/>
                  <a:pt x="891046" y="3127696"/>
                  <a:pt x="1526486" y="3094213"/>
                </a:cubicBezTo>
                <a:cubicBezTo>
                  <a:pt x="1731471" y="3089067"/>
                  <a:pt x="2336190" y="2949236"/>
                  <a:pt x="2574413" y="2610685"/>
                </a:cubicBezTo>
                <a:cubicBezTo>
                  <a:pt x="2812636" y="2272134"/>
                  <a:pt x="3039016" y="1475109"/>
                  <a:pt x="2955826" y="1062907"/>
                </a:cubicBezTo>
                <a:cubicBezTo>
                  <a:pt x="2872636" y="650705"/>
                  <a:pt x="2346825" y="316009"/>
                  <a:pt x="2075275" y="137475"/>
                </a:cubicBezTo>
                <a:cubicBezTo>
                  <a:pt x="1693290" y="-17868"/>
                  <a:pt x="1004560" y="-69236"/>
                  <a:pt x="663919" y="13084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D40E8F0D-8315-5872-28DD-EB71136A44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8358500" flipV="1">
            <a:off x="4910596" y="10535504"/>
            <a:ext cx="2312816" cy="4343328"/>
          </a:xfrm>
          <a:custGeom>
            <a:avLst/>
            <a:gdLst>
              <a:gd name="connsiteX0" fmla="*/ 429670 w 1245366"/>
              <a:gd name="connsiteY0" fmla="*/ 94323 h 2338113"/>
              <a:gd name="connsiteX1" fmla="*/ 210325 w 1245366"/>
              <a:gd name="connsiteY1" fmla="*/ 366133 h 2338113"/>
              <a:gd name="connsiteX2" fmla="*/ 78185 w 1245366"/>
              <a:gd name="connsiteY2" fmla="*/ 727483 h 2338113"/>
              <a:gd name="connsiteX3" fmla="*/ 349 w 1245366"/>
              <a:gd name="connsiteY3" fmla="*/ 1325781 h 2338113"/>
              <a:gd name="connsiteX4" fmla="*/ 55138 w 1245366"/>
              <a:gd name="connsiteY4" fmla="*/ 2112766 h 2338113"/>
              <a:gd name="connsiteX5" fmla="*/ 84088 w 1245366"/>
              <a:gd name="connsiteY5" fmla="*/ 2251624 h 2338113"/>
              <a:gd name="connsiteX6" fmla="*/ 111115 w 1245366"/>
              <a:gd name="connsiteY6" fmla="*/ 2338113 h 2338113"/>
              <a:gd name="connsiteX7" fmla="*/ 314694 w 1245366"/>
              <a:gd name="connsiteY7" fmla="*/ 2163059 h 2338113"/>
              <a:gd name="connsiteX8" fmla="*/ 291933 w 1245366"/>
              <a:gd name="connsiteY8" fmla="*/ 2074720 h 2338113"/>
              <a:gd name="connsiteX9" fmla="*/ 255012 w 1245366"/>
              <a:gd name="connsiteY9" fmla="*/ 1898078 h 2338113"/>
              <a:gd name="connsiteX10" fmla="*/ 220932 w 1245366"/>
              <a:gd name="connsiteY10" fmla="*/ 1568302 h 2338113"/>
              <a:gd name="connsiteX11" fmla="*/ 243708 w 1245366"/>
              <a:gd name="connsiteY11" fmla="*/ 1527933 h 2338113"/>
              <a:gd name="connsiteX12" fmla="*/ 440453 w 1245366"/>
              <a:gd name="connsiteY12" fmla="*/ 1634907 h 2338113"/>
              <a:gd name="connsiteX13" fmla="*/ 755427 w 1245366"/>
              <a:gd name="connsiteY13" fmla="*/ 1690542 h 2338113"/>
              <a:gd name="connsiteX14" fmla="*/ 858064 w 1245366"/>
              <a:gd name="connsiteY14" fmla="*/ 1672755 h 2338113"/>
              <a:gd name="connsiteX15" fmla="*/ 897561 w 1245366"/>
              <a:gd name="connsiteY15" fmla="*/ 1661861 h 2338113"/>
              <a:gd name="connsiteX16" fmla="*/ 1245366 w 1245366"/>
              <a:gd name="connsiteY16" fmla="*/ 1362790 h 2338113"/>
              <a:gd name="connsiteX17" fmla="*/ 1224941 w 1245366"/>
              <a:gd name="connsiteY17" fmla="*/ 1355725 h 2338113"/>
              <a:gd name="connsiteX18" fmla="*/ 973876 w 1245366"/>
              <a:gd name="connsiteY18" fmla="*/ 1302459 h 2338113"/>
              <a:gd name="connsiteX19" fmla="*/ 444407 w 1245366"/>
              <a:gd name="connsiteY19" fmla="*/ 1302459 h 2338113"/>
              <a:gd name="connsiteX20" fmla="*/ 383100 w 1245366"/>
              <a:gd name="connsiteY20" fmla="*/ 1302459 h 2338113"/>
              <a:gd name="connsiteX21" fmla="*/ 693692 w 1245366"/>
              <a:gd name="connsiteY21" fmla="*/ 1145645 h 2338113"/>
              <a:gd name="connsiteX22" fmla="*/ 908892 w 1245366"/>
              <a:gd name="connsiteY22" fmla="*/ 963724 h 2338113"/>
              <a:gd name="connsiteX23" fmla="*/ 1078367 w 1245366"/>
              <a:gd name="connsiteY23" fmla="*/ 738997 h 2338113"/>
              <a:gd name="connsiteX24" fmla="*/ 1116669 w 1245366"/>
              <a:gd name="connsiteY24" fmla="*/ 571589 h 2338113"/>
              <a:gd name="connsiteX25" fmla="*/ 739416 w 1245366"/>
              <a:gd name="connsiteY25" fmla="*/ 657465 h 2338113"/>
              <a:gd name="connsiteX26" fmla="*/ 418597 w 1245366"/>
              <a:gd name="connsiteY26" fmla="*/ 838628 h 2338113"/>
              <a:gd name="connsiteX27" fmla="*/ 416701 w 1245366"/>
              <a:gd name="connsiteY27" fmla="*/ 804866 h 2338113"/>
              <a:gd name="connsiteX28" fmla="*/ 623890 w 1245366"/>
              <a:gd name="connsiteY28" fmla="*/ 443040 h 2338113"/>
              <a:gd name="connsiteX29" fmla="*/ 606689 w 1245366"/>
              <a:gd name="connsiteY29" fmla="*/ 0 h 2338113"/>
              <a:gd name="connsiteX30" fmla="*/ 429670 w 1245366"/>
              <a:gd name="connsiteY30" fmla="*/ 94323 h 2338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1245366" h="2338113">
                <a:moveTo>
                  <a:pt x="429670" y="94323"/>
                </a:moveTo>
                <a:cubicBezTo>
                  <a:pt x="363610" y="155345"/>
                  <a:pt x="284303" y="249514"/>
                  <a:pt x="210325" y="366133"/>
                </a:cubicBezTo>
                <a:cubicBezTo>
                  <a:pt x="156932" y="469662"/>
                  <a:pt x="111028" y="567220"/>
                  <a:pt x="78185" y="727483"/>
                </a:cubicBezTo>
                <a:cubicBezTo>
                  <a:pt x="45342" y="887745"/>
                  <a:pt x="4191" y="1094901"/>
                  <a:pt x="349" y="1325781"/>
                </a:cubicBezTo>
                <a:cubicBezTo>
                  <a:pt x="-3492" y="1556661"/>
                  <a:pt x="24914" y="1911805"/>
                  <a:pt x="55138" y="2112766"/>
                </a:cubicBezTo>
                <a:cubicBezTo>
                  <a:pt x="62694" y="2163006"/>
                  <a:pt x="72793" y="2209252"/>
                  <a:pt x="84088" y="2251624"/>
                </a:cubicBezTo>
                <a:lnTo>
                  <a:pt x="111115" y="2338113"/>
                </a:lnTo>
                <a:lnTo>
                  <a:pt x="314694" y="2163059"/>
                </a:lnTo>
                <a:lnTo>
                  <a:pt x="291933" y="2074720"/>
                </a:lnTo>
                <a:cubicBezTo>
                  <a:pt x="277567" y="2014687"/>
                  <a:pt x="264811" y="1955345"/>
                  <a:pt x="255012" y="1898078"/>
                </a:cubicBezTo>
                <a:cubicBezTo>
                  <a:pt x="235415" y="1783544"/>
                  <a:pt x="222816" y="1629992"/>
                  <a:pt x="220932" y="1568302"/>
                </a:cubicBezTo>
                <a:cubicBezTo>
                  <a:pt x="219048" y="1506612"/>
                  <a:pt x="212315" y="1505146"/>
                  <a:pt x="243708" y="1527933"/>
                </a:cubicBezTo>
                <a:cubicBezTo>
                  <a:pt x="275101" y="1550721"/>
                  <a:pt x="355167" y="1607806"/>
                  <a:pt x="440453" y="1634907"/>
                </a:cubicBezTo>
                <a:cubicBezTo>
                  <a:pt x="525739" y="1662008"/>
                  <a:pt x="633291" y="1701577"/>
                  <a:pt x="755427" y="1690542"/>
                </a:cubicBezTo>
                <a:cubicBezTo>
                  <a:pt x="785960" y="1687783"/>
                  <a:pt x="821042" y="1681414"/>
                  <a:pt x="858064" y="1672755"/>
                </a:cubicBezTo>
                <a:lnTo>
                  <a:pt x="897561" y="1661861"/>
                </a:lnTo>
                <a:lnTo>
                  <a:pt x="1245366" y="1362790"/>
                </a:lnTo>
                <a:lnTo>
                  <a:pt x="1224941" y="1355725"/>
                </a:lnTo>
                <a:cubicBezTo>
                  <a:pt x="1162329" y="1334989"/>
                  <a:pt x="1078377" y="1311515"/>
                  <a:pt x="973876" y="1302459"/>
                </a:cubicBezTo>
                <a:cubicBezTo>
                  <a:pt x="834541" y="1290383"/>
                  <a:pt x="542869" y="1302459"/>
                  <a:pt x="444407" y="1302459"/>
                </a:cubicBezTo>
                <a:cubicBezTo>
                  <a:pt x="444407" y="1302459"/>
                  <a:pt x="341552" y="1328594"/>
                  <a:pt x="383100" y="1302459"/>
                </a:cubicBezTo>
                <a:cubicBezTo>
                  <a:pt x="424647" y="1276324"/>
                  <a:pt x="606060" y="1202101"/>
                  <a:pt x="693692" y="1145645"/>
                </a:cubicBezTo>
                <a:cubicBezTo>
                  <a:pt x="781324" y="1089189"/>
                  <a:pt x="844779" y="1031499"/>
                  <a:pt x="908892" y="963724"/>
                </a:cubicBezTo>
                <a:cubicBezTo>
                  <a:pt x="973005" y="895949"/>
                  <a:pt x="1043738" y="804352"/>
                  <a:pt x="1078367" y="738997"/>
                </a:cubicBezTo>
                <a:cubicBezTo>
                  <a:pt x="1112997" y="673641"/>
                  <a:pt x="1151086" y="574789"/>
                  <a:pt x="1116669" y="571589"/>
                </a:cubicBezTo>
                <a:cubicBezTo>
                  <a:pt x="1082252" y="568390"/>
                  <a:pt x="855761" y="612959"/>
                  <a:pt x="739416" y="657465"/>
                </a:cubicBezTo>
                <a:cubicBezTo>
                  <a:pt x="623070" y="701972"/>
                  <a:pt x="472383" y="814061"/>
                  <a:pt x="418597" y="838628"/>
                </a:cubicBezTo>
                <a:cubicBezTo>
                  <a:pt x="364812" y="863195"/>
                  <a:pt x="382485" y="870798"/>
                  <a:pt x="416701" y="804866"/>
                </a:cubicBezTo>
                <a:cubicBezTo>
                  <a:pt x="450917" y="738935"/>
                  <a:pt x="589875" y="547209"/>
                  <a:pt x="623890" y="443040"/>
                </a:cubicBezTo>
                <a:cubicBezTo>
                  <a:pt x="674761" y="287250"/>
                  <a:pt x="656224" y="159047"/>
                  <a:pt x="606689" y="0"/>
                </a:cubicBezTo>
                <a:cubicBezTo>
                  <a:pt x="584427" y="2802"/>
                  <a:pt x="485736" y="50551"/>
                  <a:pt x="429670" y="94323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57D96C7A-A756-1A1C-1E37-64357A271F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1733626">
            <a:off x="18911405" y="8629536"/>
            <a:ext cx="4198403" cy="2197862"/>
          </a:xfrm>
          <a:custGeom>
            <a:avLst/>
            <a:gdLst>
              <a:gd name="connsiteX0" fmla="*/ 9881 w 1739875"/>
              <a:gd name="connsiteY0" fmla="*/ 509263 h 754659"/>
              <a:gd name="connsiteX1" fmla="*/ 497935 w 1739875"/>
              <a:gd name="connsiteY1" fmla="*/ 71697 h 754659"/>
              <a:gd name="connsiteX2" fmla="*/ 1120625 w 1739875"/>
              <a:gd name="connsiteY2" fmla="*/ 43648 h 754659"/>
              <a:gd name="connsiteX3" fmla="*/ 1608679 w 1739875"/>
              <a:gd name="connsiteY3" fmla="*/ 503653 h 754659"/>
              <a:gd name="connsiteX4" fmla="*/ 1737705 w 1739875"/>
              <a:gd name="connsiteY4" fmla="*/ 744875 h 754659"/>
              <a:gd name="connsiteX5" fmla="*/ 1535751 w 1739875"/>
              <a:gd name="connsiteY5" fmla="*/ 711216 h 754659"/>
              <a:gd name="connsiteX6" fmla="*/ 284762 w 1739875"/>
              <a:gd name="connsiteY6" fmla="*/ 559751 h 754659"/>
              <a:gd name="connsiteX7" fmla="*/ 9881 w 1739875"/>
              <a:gd name="connsiteY7" fmla="*/ 509263 h 754659"/>
              <a:gd name="connsiteX0" fmla="*/ 9881 w 1745871"/>
              <a:gd name="connsiteY0" fmla="*/ 509263 h 755689"/>
              <a:gd name="connsiteX1" fmla="*/ 497935 w 1745871"/>
              <a:gd name="connsiteY1" fmla="*/ 71697 h 755689"/>
              <a:gd name="connsiteX2" fmla="*/ 1120625 w 1745871"/>
              <a:gd name="connsiteY2" fmla="*/ 43648 h 755689"/>
              <a:gd name="connsiteX3" fmla="*/ 1608679 w 1745871"/>
              <a:gd name="connsiteY3" fmla="*/ 503653 h 755689"/>
              <a:gd name="connsiteX4" fmla="*/ 1737705 w 1745871"/>
              <a:gd name="connsiteY4" fmla="*/ 744875 h 755689"/>
              <a:gd name="connsiteX5" fmla="*/ 1426819 w 1745871"/>
              <a:gd name="connsiteY5" fmla="*/ 716950 h 755689"/>
              <a:gd name="connsiteX6" fmla="*/ 284762 w 1745871"/>
              <a:gd name="connsiteY6" fmla="*/ 559751 h 755689"/>
              <a:gd name="connsiteX7" fmla="*/ 9881 w 1745871"/>
              <a:gd name="connsiteY7" fmla="*/ 509263 h 755689"/>
              <a:gd name="connsiteX0" fmla="*/ 9881 w 1864671"/>
              <a:gd name="connsiteY0" fmla="*/ 509263 h 855937"/>
              <a:gd name="connsiteX1" fmla="*/ 497935 w 1864671"/>
              <a:gd name="connsiteY1" fmla="*/ 71697 h 855937"/>
              <a:gd name="connsiteX2" fmla="*/ 1120625 w 1864671"/>
              <a:gd name="connsiteY2" fmla="*/ 43648 h 855937"/>
              <a:gd name="connsiteX3" fmla="*/ 1608679 w 1864671"/>
              <a:gd name="connsiteY3" fmla="*/ 503653 h 855937"/>
              <a:gd name="connsiteX4" fmla="*/ 1860911 w 1864671"/>
              <a:gd name="connsiteY4" fmla="*/ 851040 h 855937"/>
              <a:gd name="connsiteX5" fmla="*/ 1426819 w 1864671"/>
              <a:gd name="connsiteY5" fmla="*/ 716950 h 855937"/>
              <a:gd name="connsiteX6" fmla="*/ 284762 w 1864671"/>
              <a:gd name="connsiteY6" fmla="*/ 559751 h 855937"/>
              <a:gd name="connsiteX7" fmla="*/ 9881 w 1864671"/>
              <a:gd name="connsiteY7" fmla="*/ 509263 h 855937"/>
              <a:gd name="connsiteX0" fmla="*/ 9881 w 1876754"/>
              <a:gd name="connsiteY0" fmla="*/ 501512 h 853026"/>
              <a:gd name="connsiteX1" fmla="*/ 497935 w 1876754"/>
              <a:gd name="connsiteY1" fmla="*/ 63946 h 853026"/>
              <a:gd name="connsiteX2" fmla="*/ 1120625 w 1876754"/>
              <a:gd name="connsiteY2" fmla="*/ 35897 h 853026"/>
              <a:gd name="connsiteX3" fmla="*/ 1718468 w 1876754"/>
              <a:gd name="connsiteY3" fmla="*/ 385272 h 853026"/>
              <a:gd name="connsiteX4" fmla="*/ 1860911 w 1876754"/>
              <a:gd name="connsiteY4" fmla="*/ 843289 h 853026"/>
              <a:gd name="connsiteX5" fmla="*/ 1426819 w 1876754"/>
              <a:gd name="connsiteY5" fmla="*/ 709199 h 853026"/>
              <a:gd name="connsiteX6" fmla="*/ 284762 w 1876754"/>
              <a:gd name="connsiteY6" fmla="*/ 552000 h 853026"/>
              <a:gd name="connsiteX7" fmla="*/ 9881 w 1876754"/>
              <a:gd name="connsiteY7" fmla="*/ 501512 h 853026"/>
              <a:gd name="connsiteX0" fmla="*/ 9881 w 1874221"/>
              <a:gd name="connsiteY0" fmla="*/ 623010 h 974525"/>
              <a:gd name="connsiteX1" fmla="*/ 497935 w 1874221"/>
              <a:gd name="connsiteY1" fmla="*/ 185444 h 974525"/>
              <a:gd name="connsiteX2" fmla="*/ 1272410 w 1874221"/>
              <a:gd name="connsiteY2" fmla="*/ 12874 h 974525"/>
              <a:gd name="connsiteX3" fmla="*/ 1718468 w 1874221"/>
              <a:gd name="connsiteY3" fmla="*/ 506770 h 974525"/>
              <a:gd name="connsiteX4" fmla="*/ 1860911 w 1874221"/>
              <a:gd name="connsiteY4" fmla="*/ 964787 h 974525"/>
              <a:gd name="connsiteX5" fmla="*/ 1426819 w 1874221"/>
              <a:gd name="connsiteY5" fmla="*/ 830697 h 974525"/>
              <a:gd name="connsiteX6" fmla="*/ 284762 w 1874221"/>
              <a:gd name="connsiteY6" fmla="*/ 673498 h 974525"/>
              <a:gd name="connsiteX7" fmla="*/ 9881 w 1874221"/>
              <a:gd name="connsiteY7" fmla="*/ 623010 h 974525"/>
              <a:gd name="connsiteX0" fmla="*/ 4712 w 1869052"/>
              <a:gd name="connsiteY0" fmla="*/ 633304 h 984819"/>
              <a:gd name="connsiteX1" fmla="*/ 402385 w 1869052"/>
              <a:gd name="connsiteY1" fmla="*/ 137323 h 984819"/>
              <a:gd name="connsiteX2" fmla="*/ 1267241 w 1869052"/>
              <a:gd name="connsiteY2" fmla="*/ 23168 h 984819"/>
              <a:gd name="connsiteX3" fmla="*/ 1713299 w 1869052"/>
              <a:gd name="connsiteY3" fmla="*/ 517064 h 984819"/>
              <a:gd name="connsiteX4" fmla="*/ 1855742 w 1869052"/>
              <a:gd name="connsiteY4" fmla="*/ 975081 h 984819"/>
              <a:gd name="connsiteX5" fmla="*/ 1421650 w 1869052"/>
              <a:gd name="connsiteY5" fmla="*/ 840991 h 984819"/>
              <a:gd name="connsiteX6" fmla="*/ 279593 w 1869052"/>
              <a:gd name="connsiteY6" fmla="*/ 683792 h 984819"/>
              <a:gd name="connsiteX7" fmla="*/ 4712 w 1869052"/>
              <a:gd name="connsiteY7" fmla="*/ 633304 h 984819"/>
              <a:gd name="connsiteX0" fmla="*/ 4712 w 1870440"/>
              <a:gd name="connsiteY0" fmla="*/ 633304 h 991310"/>
              <a:gd name="connsiteX1" fmla="*/ 402385 w 1870440"/>
              <a:gd name="connsiteY1" fmla="*/ 137323 h 991310"/>
              <a:gd name="connsiteX2" fmla="*/ 1267241 w 1870440"/>
              <a:gd name="connsiteY2" fmla="*/ 23168 h 991310"/>
              <a:gd name="connsiteX3" fmla="*/ 1713299 w 1870440"/>
              <a:gd name="connsiteY3" fmla="*/ 517064 h 991310"/>
              <a:gd name="connsiteX4" fmla="*/ 1855742 w 1870440"/>
              <a:gd name="connsiteY4" fmla="*/ 975081 h 991310"/>
              <a:gd name="connsiteX5" fmla="*/ 1399477 w 1870440"/>
              <a:gd name="connsiteY5" fmla="*/ 896414 h 991310"/>
              <a:gd name="connsiteX6" fmla="*/ 279593 w 1870440"/>
              <a:gd name="connsiteY6" fmla="*/ 683792 h 991310"/>
              <a:gd name="connsiteX7" fmla="*/ 4712 w 1870440"/>
              <a:gd name="connsiteY7" fmla="*/ 633304 h 991310"/>
              <a:gd name="connsiteX0" fmla="*/ 44 w 1865772"/>
              <a:gd name="connsiteY0" fmla="*/ 633304 h 991310"/>
              <a:gd name="connsiteX1" fmla="*/ 397717 w 1865772"/>
              <a:gd name="connsiteY1" fmla="*/ 137323 h 991310"/>
              <a:gd name="connsiteX2" fmla="*/ 1262573 w 1865772"/>
              <a:gd name="connsiteY2" fmla="*/ 23168 h 991310"/>
              <a:gd name="connsiteX3" fmla="*/ 1708631 w 1865772"/>
              <a:gd name="connsiteY3" fmla="*/ 517064 h 991310"/>
              <a:gd name="connsiteX4" fmla="*/ 1851074 w 1865772"/>
              <a:gd name="connsiteY4" fmla="*/ 975081 h 991310"/>
              <a:gd name="connsiteX5" fmla="*/ 1394809 w 1865772"/>
              <a:gd name="connsiteY5" fmla="*/ 896414 h 991310"/>
              <a:gd name="connsiteX6" fmla="*/ 417748 w 1865772"/>
              <a:gd name="connsiteY6" fmla="*/ 716201 h 991310"/>
              <a:gd name="connsiteX7" fmla="*/ 44 w 1865772"/>
              <a:gd name="connsiteY7" fmla="*/ 633304 h 991310"/>
              <a:gd name="connsiteX0" fmla="*/ 44 w 1865772"/>
              <a:gd name="connsiteY0" fmla="*/ 633304 h 991310"/>
              <a:gd name="connsiteX1" fmla="*/ 397717 w 1865772"/>
              <a:gd name="connsiteY1" fmla="*/ 137323 h 991310"/>
              <a:gd name="connsiteX2" fmla="*/ 1262573 w 1865772"/>
              <a:gd name="connsiteY2" fmla="*/ 23168 h 991310"/>
              <a:gd name="connsiteX3" fmla="*/ 1708631 w 1865772"/>
              <a:gd name="connsiteY3" fmla="*/ 517064 h 991310"/>
              <a:gd name="connsiteX4" fmla="*/ 1851074 w 1865772"/>
              <a:gd name="connsiteY4" fmla="*/ 975081 h 991310"/>
              <a:gd name="connsiteX5" fmla="*/ 1394809 w 1865772"/>
              <a:gd name="connsiteY5" fmla="*/ 896414 h 991310"/>
              <a:gd name="connsiteX6" fmla="*/ 417748 w 1865772"/>
              <a:gd name="connsiteY6" fmla="*/ 716201 h 991310"/>
              <a:gd name="connsiteX7" fmla="*/ 44 w 1865772"/>
              <a:gd name="connsiteY7" fmla="*/ 633304 h 991310"/>
              <a:gd name="connsiteX0" fmla="*/ 46 w 1853519"/>
              <a:gd name="connsiteY0" fmla="*/ 578483 h 990076"/>
              <a:gd name="connsiteX1" fmla="*/ 385464 w 1853519"/>
              <a:gd name="connsiteY1" fmla="*/ 136089 h 990076"/>
              <a:gd name="connsiteX2" fmla="*/ 1250320 w 1853519"/>
              <a:gd name="connsiteY2" fmla="*/ 21934 h 990076"/>
              <a:gd name="connsiteX3" fmla="*/ 1696378 w 1853519"/>
              <a:gd name="connsiteY3" fmla="*/ 515830 h 990076"/>
              <a:gd name="connsiteX4" fmla="*/ 1838821 w 1853519"/>
              <a:gd name="connsiteY4" fmla="*/ 973847 h 990076"/>
              <a:gd name="connsiteX5" fmla="*/ 1382556 w 1853519"/>
              <a:gd name="connsiteY5" fmla="*/ 895180 h 990076"/>
              <a:gd name="connsiteX6" fmla="*/ 405495 w 1853519"/>
              <a:gd name="connsiteY6" fmla="*/ 714967 h 990076"/>
              <a:gd name="connsiteX7" fmla="*/ 46 w 1853519"/>
              <a:gd name="connsiteY7" fmla="*/ 578483 h 990076"/>
              <a:gd name="connsiteX0" fmla="*/ 34142 w 1887615"/>
              <a:gd name="connsiteY0" fmla="*/ 578483 h 990076"/>
              <a:gd name="connsiteX1" fmla="*/ 419560 w 1887615"/>
              <a:gd name="connsiteY1" fmla="*/ 136089 h 990076"/>
              <a:gd name="connsiteX2" fmla="*/ 1284416 w 1887615"/>
              <a:gd name="connsiteY2" fmla="*/ 21934 h 990076"/>
              <a:gd name="connsiteX3" fmla="*/ 1730474 w 1887615"/>
              <a:gd name="connsiteY3" fmla="*/ 515830 h 990076"/>
              <a:gd name="connsiteX4" fmla="*/ 1872917 w 1887615"/>
              <a:gd name="connsiteY4" fmla="*/ 973847 h 990076"/>
              <a:gd name="connsiteX5" fmla="*/ 1416652 w 1887615"/>
              <a:gd name="connsiteY5" fmla="*/ 895180 h 990076"/>
              <a:gd name="connsiteX6" fmla="*/ 439591 w 1887615"/>
              <a:gd name="connsiteY6" fmla="*/ 714967 h 990076"/>
              <a:gd name="connsiteX7" fmla="*/ 64968 w 1887615"/>
              <a:gd name="connsiteY7" fmla="*/ 666714 h 990076"/>
              <a:gd name="connsiteX8" fmla="*/ 34142 w 1887615"/>
              <a:gd name="connsiteY8" fmla="*/ 578483 h 990076"/>
              <a:gd name="connsiteX0" fmla="*/ 34142 w 1887615"/>
              <a:gd name="connsiteY0" fmla="*/ 578483 h 990076"/>
              <a:gd name="connsiteX1" fmla="*/ 419560 w 1887615"/>
              <a:gd name="connsiteY1" fmla="*/ 136089 h 990076"/>
              <a:gd name="connsiteX2" fmla="*/ 1284416 w 1887615"/>
              <a:gd name="connsiteY2" fmla="*/ 21934 h 990076"/>
              <a:gd name="connsiteX3" fmla="*/ 1730474 w 1887615"/>
              <a:gd name="connsiteY3" fmla="*/ 515830 h 990076"/>
              <a:gd name="connsiteX4" fmla="*/ 1872917 w 1887615"/>
              <a:gd name="connsiteY4" fmla="*/ 973847 h 990076"/>
              <a:gd name="connsiteX5" fmla="*/ 1416652 w 1887615"/>
              <a:gd name="connsiteY5" fmla="*/ 895180 h 990076"/>
              <a:gd name="connsiteX6" fmla="*/ 439756 w 1887615"/>
              <a:gd name="connsiteY6" fmla="*/ 726636 h 990076"/>
              <a:gd name="connsiteX7" fmla="*/ 64968 w 1887615"/>
              <a:gd name="connsiteY7" fmla="*/ 666714 h 990076"/>
              <a:gd name="connsiteX8" fmla="*/ 34142 w 1887615"/>
              <a:gd name="connsiteY8" fmla="*/ 578483 h 990076"/>
              <a:gd name="connsiteX0" fmla="*/ 34142 w 1887615"/>
              <a:gd name="connsiteY0" fmla="*/ 578483 h 990076"/>
              <a:gd name="connsiteX1" fmla="*/ 419560 w 1887615"/>
              <a:gd name="connsiteY1" fmla="*/ 136089 h 990076"/>
              <a:gd name="connsiteX2" fmla="*/ 1284416 w 1887615"/>
              <a:gd name="connsiteY2" fmla="*/ 21934 h 990076"/>
              <a:gd name="connsiteX3" fmla="*/ 1730474 w 1887615"/>
              <a:gd name="connsiteY3" fmla="*/ 515830 h 990076"/>
              <a:gd name="connsiteX4" fmla="*/ 1872917 w 1887615"/>
              <a:gd name="connsiteY4" fmla="*/ 973847 h 990076"/>
              <a:gd name="connsiteX5" fmla="*/ 1416652 w 1887615"/>
              <a:gd name="connsiteY5" fmla="*/ 895180 h 990076"/>
              <a:gd name="connsiteX6" fmla="*/ 439756 w 1887615"/>
              <a:gd name="connsiteY6" fmla="*/ 726636 h 990076"/>
              <a:gd name="connsiteX7" fmla="*/ 64968 w 1887615"/>
              <a:gd name="connsiteY7" fmla="*/ 666714 h 990076"/>
              <a:gd name="connsiteX8" fmla="*/ 34142 w 1887615"/>
              <a:gd name="connsiteY8" fmla="*/ 578483 h 990076"/>
              <a:gd name="connsiteX0" fmla="*/ 34142 w 1893656"/>
              <a:gd name="connsiteY0" fmla="*/ 578887 h 990125"/>
              <a:gd name="connsiteX1" fmla="*/ 419560 w 1893656"/>
              <a:gd name="connsiteY1" fmla="*/ 136493 h 990125"/>
              <a:gd name="connsiteX2" fmla="*/ 1284416 w 1893656"/>
              <a:gd name="connsiteY2" fmla="*/ 22338 h 990125"/>
              <a:gd name="connsiteX3" fmla="*/ 1761977 w 1893656"/>
              <a:gd name="connsiteY3" fmla="*/ 522071 h 990125"/>
              <a:gd name="connsiteX4" fmla="*/ 1872917 w 1893656"/>
              <a:gd name="connsiteY4" fmla="*/ 974251 h 990125"/>
              <a:gd name="connsiteX5" fmla="*/ 1416652 w 1893656"/>
              <a:gd name="connsiteY5" fmla="*/ 895584 h 990125"/>
              <a:gd name="connsiteX6" fmla="*/ 439756 w 1893656"/>
              <a:gd name="connsiteY6" fmla="*/ 727040 h 990125"/>
              <a:gd name="connsiteX7" fmla="*/ 64968 w 1893656"/>
              <a:gd name="connsiteY7" fmla="*/ 667118 h 990125"/>
              <a:gd name="connsiteX8" fmla="*/ 34142 w 1893656"/>
              <a:gd name="connsiteY8" fmla="*/ 578887 h 990125"/>
              <a:gd name="connsiteX0" fmla="*/ 34142 w 1890318"/>
              <a:gd name="connsiteY0" fmla="*/ 578887 h 990125"/>
              <a:gd name="connsiteX1" fmla="*/ 419560 w 1890318"/>
              <a:gd name="connsiteY1" fmla="*/ 136493 h 990125"/>
              <a:gd name="connsiteX2" fmla="*/ 1284416 w 1890318"/>
              <a:gd name="connsiteY2" fmla="*/ 22338 h 990125"/>
              <a:gd name="connsiteX3" fmla="*/ 1761977 w 1890318"/>
              <a:gd name="connsiteY3" fmla="*/ 522071 h 990125"/>
              <a:gd name="connsiteX4" fmla="*/ 1872917 w 1890318"/>
              <a:gd name="connsiteY4" fmla="*/ 974251 h 990125"/>
              <a:gd name="connsiteX5" fmla="*/ 1416652 w 1890318"/>
              <a:gd name="connsiteY5" fmla="*/ 895584 h 990125"/>
              <a:gd name="connsiteX6" fmla="*/ 439756 w 1890318"/>
              <a:gd name="connsiteY6" fmla="*/ 727040 h 990125"/>
              <a:gd name="connsiteX7" fmla="*/ 64968 w 1890318"/>
              <a:gd name="connsiteY7" fmla="*/ 667118 h 990125"/>
              <a:gd name="connsiteX8" fmla="*/ 34142 w 1890318"/>
              <a:gd name="connsiteY8" fmla="*/ 578887 h 990125"/>
              <a:gd name="connsiteX0" fmla="*/ 34142 w 1874108"/>
              <a:gd name="connsiteY0" fmla="*/ 578887 h 987469"/>
              <a:gd name="connsiteX1" fmla="*/ 419560 w 1874108"/>
              <a:gd name="connsiteY1" fmla="*/ 136493 h 987469"/>
              <a:gd name="connsiteX2" fmla="*/ 1284416 w 1874108"/>
              <a:gd name="connsiteY2" fmla="*/ 22338 h 987469"/>
              <a:gd name="connsiteX3" fmla="*/ 1761977 w 1874108"/>
              <a:gd name="connsiteY3" fmla="*/ 522071 h 987469"/>
              <a:gd name="connsiteX4" fmla="*/ 1872917 w 1874108"/>
              <a:gd name="connsiteY4" fmla="*/ 974251 h 987469"/>
              <a:gd name="connsiteX5" fmla="*/ 1416652 w 1874108"/>
              <a:gd name="connsiteY5" fmla="*/ 895584 h 987469"/>
              <a:gd name="connsiteX6" fmla="*/ 439756 w 1874108"/>
              <a:gd name="connsiteY6" fmla="*/ 727040 h 987469"/>
              <a:gd name="connsiteX7" fmla="*/ 64968 w 1874108"/>
              <a:gd name="connsiteY7" fmla="*/ 667118 h 987469"/>
              <a:gd name="connsiteX8" fmla="*/ 34142 w 1874108"/>
              <a:gd name="connsiteY8" fmla="*/ 578887 h 987469"/>
              <a:gd name="connsiteX0" fmla="*/ 34142 w 1874269"/>
              <a:gd name="connsiteY0" fmla="*/ 578887 h 980571"/>
              <a:gd name="connsiteX1" fmla="*/ 419560 w 1874269"/>
              <a:gd name="connsiteY1" fmla="*/ 136493 h 980571"/>
              <a:gd name="connsiteX2" fmla="*/ 1284416 w 1874269"/>
              <a:gd name="connsiteY2" fmla="*/ 22338 h 980571"/>
              <a:gd name="connsiteX3" fmla="*/ 1761977 w 1874269"/>
              <a:gd name="connsiteY3" fmla="*/ 522071 h 980571"/>
              <a:gd name="connsiteX4" fmla="*/ 1872917 w 1874269"/>
              <a:gd name="connsiteY4" fmla="*/ 974251 h 980571"/>
              <a:gd name="connsiteX5" fmla="*/ 1416652 w 1874269"/>
              <a:gd name="connsiteY5" fmla="*/ 895584 h 980571"/>
              <a:gd name="connsiteX6" fmla="*/ 439756 w 1874269"/>
              <a:gd name="connsiteY6" fmla="*/ 727040 h 980571"/>
              <a:gd name="connsiteX7" fmla="*/ 64968 w 1874269"/>
              <a:gd name="connsiteY7" fmla="*/ 667118 h 980571"/>
              <a:gd name="connsiteX8" fmla="*/ 34142 w 1874269"/>
              <a:gd name="connsiteY8" fmla="*/ 578887 h 980571"/>
              <a:gd name="connsiteX0" fmla="*/ 34142 w 1888716"/>
              <a:gd name="connsiteY0" fmla="*/ 578887 h 993099"/>
              <a:gd name="connsiteX1" fmla="*/ 419560 w 1888716"/>
              <a:gd name="connsiteY1" fmla="*/ 136493 h 993099"/>
              <a:gd name="connsiteX2" fmla="*/ 1284416 w 1888716"/>
              <a:gd name="connsiteY2" fmla="*/ 22338 h 993099"/>
              <a:gd name="connsiteX3" fmla="*/ 1761977 w 1888716"/>
              <a:gd name="connsiteY3" fmla="*/ 522071 h 993099"/>
              <a:gd name="connsiteX4" fmla="*/ 1872917 w 1888716"/>
              <a:gd name="connsiteY4" fmla="*/ 974251 h 993099"/>
              <a:gd name="connsiteX5" fmla="*/ 1441154 w 1888716"/>
              <a:gd name="connsiteY5" fmla="*/ 914086 h 993099"/>
              <a:gd name="connsiteX6" fmla="*/ 439756 w 1888716"/>
              <a:gd name="connsiteY6" fmla="*/ 727040 h 993099"/>
              <a:gd name="connsiteX7" fmla="*/ 64968 w 1888716"/>
              <a:gd name="connsiteY7" fmla="*/ 667118 h 993099"/>
              <a:gd name="connsiteX8" fmla="*/ 34142 w 1888716"/>
              <a:gd name="connsiteY8" fmla="*/ 578887 h 993099"/>
              <a:gd name="connsiteX0" fmla="*/ 34142 w 1910942"/>
              <a:gd name="connsiteY0" fmla="*/ 578887 h 974312"/>
              <a:gd name="connsiteX1" fmla="*/ 419560 w 1910942"/>
              <a:gd name="connsiteY1" fmla="*/ 136493 h 974312"/>
              <a:gd name="connsiteX2" fmla="*/ 1284416 w 1910942"/>
              <a:gd name="connsiteY2" fmla="*/ 22338 h 974312"/>
              <a:gd name="connsiteX3" fmla="*/ 1761977 w 1910942"/>
              <a:gd name="connsiteY3" fmla="*/ 522071 h 974312"/>
              <a:gd name="connsiteX4" fmla="*/ 1876694 w 1910942"/>
              <a:gd name="connsiteY4" fmla="*/ 900322 h 974312"/>
              <a:gd name="connsiteX5" fmla="*/ 1872917 w 1910942"/>
              <a:gd name="connsiteY5" fmla="*/ 974251 h 974312"/>
              <a:gd name="connsiteX6" fmla="*/ 1441154 w 1910942"/>
              <a:gd name="connsiteY6" fmla="*/ 914086 h 974312"/>
              <a:gd name="connsiteX7" fmla="*/ 439756 w 1910942"/>
              <a:gd name="connsiteY7" fmla="*/ 727040 h 974312"/>
              <a:gd name="connsiteX8" fmla="*/ 64968 w 1910942"/>
              <a:gd name="connsiteY8" fmla="*/ 667118 h 974312"/>
              <a:gd name="connsiteX9" fmla="*/ 34142 w 1910942"/>
              <a:gd name="connsiteY9" fmla="*/ 578887 h 974312"/>
              <a:gd name="connsiteX0" fmla="*/ 34142 w 1899488"/>
              <a:gd name="connsiteY0" fmla="*/ 578887 h 989383"/>
              <a:gd name="connsiteX1" fmla="*/ 419560 w 1899488"/>
              <a:gd name="connsiteY1" fmla="*/ 136493 h 989383"/>
              <a:gd name="connsiteX2" fmla="*/ 1284416 w 1899488"/>
              <a:gd name="connsiteY2" fmla="*/ 22338 h 989383"/>
              <a:gd name="connsiteX3" fmla="*/ 1761977 w 1899488"/>
              <a:gd name="connsiteY3" fmla="*/ 522071 h 989383"/>
              <a:gd name="connsiteX4" fmla="*/ 1876694 w 1899488"/>
              <a:gd name="connsiteY4" fmla="*/ 900322 h 989383"/>
              <a:gd name="connsiteX5" fmla="*/ 1853831 w 1899488"/>
              <a:gd name="connsiteY5" fmla="*/ 989334 h 989383"/>
              <a:gd name="connsiteX6" fmla="*/ 1441154 w 1899488"/>
              <a:gd name="connsiteY6" fmla="*/ 914086 h 989383"/>
              <a:gd name="connsiteX7" fmla="*/ 439756 w 1899488"/>
              <a:gd name="connsiteY7" fmla="*/ 727040 h 989383"/>
              <a:gd name="connsiteX8" fmla="*/ 64968 w 1899488"/>
              <a:gd name="connsiteY8" fmla="*/ 667118 h 989383"/>
              <a:gd name="connsiteX9" fmla="*/ 34142 w 1899488"/>
              <a:gd name="connsiteY9" fmla="*/ 578887 h 989383"/>
              <a:gd name="connsiteX0" fmla="*/ 34142 w 1890632"/>
              <a:gd name="connsiteY0" fmla="*/ 578887 h 993703"/>
              <a:gd name="connsiteX1" fmla="*/ 419560 w 1890632"/>
              <a:gd name="connsiteY1" fmla="*/ 136493 h 993703"/>
              <a:gd name="connsiteX2" fmla="*/ 1284416 w 1890632"/>
              <a:gd name="connsiteY2" fmla="*/ 22338 h 993703"/>
              <a:gd name="connsiteX3" fmla="*/ 1761977 w 1890632"/>
              <a:gd name="connsiteY3" fmla="*/ 522071 h 993703"/>
              <a:gd name="connsiteX4" fmla="*/ 1876694 w 1890632"/>
              <a:gd name="connsiteY4" fmla="*/ 900322 h 993703"/>
              <a:gd name="connsiteX5" fmla="*/ 1853831 w 1890632"/>
              <a:gd name="connsiteY5" fmla="*/ 989334 h 993703"/>
              <a:gd name="connsiteX6" fmla="*/ 1441154 w 1890632"/>
              <a:gd name="connsiteY6" fmla="*/ 914086 h 993703"/>
              <a:gd name="connsiteX7" fmla="*/ 439756 w 1890632"/>
              <a:gd name="connsiteY7" fmla="*/ 727040 h 993703"/>
              <a:gd name="connsiteX8" fmla="*/ 64968 w 1890632"/>
              <a:gd name="connsiteY8" fmla="*/ 667118 h 993703"/>
              <a:gd name="connsiteX9" fmla="*/ 34142 w 1890632"/>
              <a:gd name="connsiteY9" fmla="*/ 578887 h 993703"/>
              <a:gd name="connsiteX0" fmla="*/ 34142 w 1890632"/>
              <a:gd name="connsiteY0" fmla="*/ 578887 h 993703"/>
              <a:gd name="connsiteX1" fmla="*/ 419560 w 1890632"/>
              <a:gd name="connsiteY1" fmla="*/ 136493 h 993703"/>
              <a:gd name="connsiteX2" fmla="*/ 1284416 w 1890632"/>
              <a:gd name="connsiteY2" fmla="*/ 22338 h 993703"/>
              <a:gd name="connsiteX3" fmla="*/ 1761977 w 1890632"/>
              <a:gd name="connsiteY3" fmla="*/ 522071 h 993703"/>
              <a:gd name="connsiteX4" fmla="*/ 1876694 w 1890632"/>
              <a:gd name="connsiteY4" fmla="*/ 900322 h 993703"/>
              <a:gd name="connsiteX5" fmla="*/ 1853831 w 1890632"/>
              <a:gd name="connsiteY5" fmla="*/ 989334 h 993703"/>
              <a:gd name="connsiteX6" fmla="*/ 1441154 w 1890632"/>
              <a:gd name="connsiteY6" fmla="*/ 914086 h 993703"/>
              <a:gd name="connsiteX7" fmla="*/ 439756 w 1890632"/>
              <a:gd name="connsiteY7" fmla="*/ 727040 h 993703"/>
              <a:gd name="connsiteX8" fmla="*/ 64968 w 1890632"/>
              <a:gd name="connsiteY8" fmla="*/ 667118 h 993703"/>
              <a:gd name="connsiteX9" fmla="*/ 34142 w 1890632"/>
              <a:gd name="connsiteY9" fmla="*/ 578887 h 993703"/>
              <a:gd name="connsiteX0" fmla="*/ 15545 w 1872035"/>
              <a:gd name="connsiteY0" fmla="*/ 578887 h 993703"/>
              <a:gd name="connsiteX1" fmla="*/ 400963 w 1872035"/>
              <a:gd name="connsiteY1" fmla="*/ 136493 h 993703"/>
              <a:gd name="connsiteX2" fmla="*/ 1265819 w 1872035"/>
              <a:gd name="connsiteY2" fmla="*/ 22338 h 993703"/>
              <a:gd name="connsiteX3" fmla="*/ 1743380 w 1872035"/>
              <a:gd name="connsiteY3" fmla="*/ 522071 h 993703"/>
              <a:gd name="connsiteX4" fmla="*/ 1858097 w 1872035"/>
              <a:gd name="connsiteY4" fmla="*/ 900322 h 993703"/>
              <a:gd name="connsiteX5" fmla="*/ 1835234 w 1872035"/>
              <a:gd name="connsiteY5" fmla="*/ 989334 h 993703"/>
              <a:gd name="connsiteX6" fmla="*/ 1422557 w 1872035"/>
              <a:gd name="connsiteY6" fmla="*/ 914086 h 993703"/>
              <a:gd name="connsiteX7" fmla="*/ 421159 w 1872035"/>
              <a:gd name="connsiteY7" fmla="*/ 727040 h 993703"/>
              <a:gd name="connsiteX8" fmla="*/ 109376 w 1872035"/>
              <a:gd name="connsiteY8" fmla="*/ 678789 h 993703"/>
              <a:gd name="connsiteX9" fmla="*/ 15545 w 1872035"/>
              <a:gd name="connsiteY9" fmla="*/ 578887 h 993703"/>
              <a:gd name="connsiteX0" fmla="*/ 21358 w 1843514"/>
              <a:gd name="connsiteY0" fmla="*/ 594911 h 994056"/>
              <a:gd name="connsiteX1" fmla="*/ 372442 w 1843514"/>
              <a:gd name="connsiteY1" fmla="*/ 136846 h 994056"/>
              <a:gd name="connsiteX2" fmla="*/ 1237298 w 1843514"/>
              <a:gd name="connsiteY2" fmla="*/ 22691 h 994056"/>
              <a:gd name="connsiteX3" fmla="*/ 1714859 w 1843514"/>
              <a:gd name="connsiteY3" fmla="*/ 522424 h 994056"/>
              <a:gd name="connsiteX4" fmla="*/ 1829576 w 1843514"/>
              <a:gd name="connsiteY4" fmla="*/ 900675 h 994056"/>
              <a:gd name="connsiteX5" fmla="*/ 1806713 w 1843514"/>
              <a:gd name="connsiteY5" fmla="*/ 989687 h 994056"/>
              <a:gd name="connsiteX6" fmla="*/ 1394036 w 1843514"/>
              <a:gd name="connsiteY6" fmla="*/ 914439 h 994056"/>
              <a:gd name="connsiteX7" fmla="*/ 392638 w 1843514"/>
              <a:gd name="connsiteY7" fmla="*/ 727393 h 994056"/>
              <a:gd name="connsiteX8" fmla="*/ 80855 w 1843514"/>
              <a:gd name="connsiteY8" fmla="*/ 679142 h 994056"/>
              <a:gd name="connsiteX9" fmla="*/ 21358 w 1843514"/>
              <a:gd name="connsiteY9" fmla="*/ 594911 h 994056"/>
              <a:gd name="connsiteX0" fmla="*/ 21358 w 1843514"/>
              <a:gd name="connsiteY0" fmla="*/ 597202 h 996347"/>
              <a:gd name="connsiteX1" fmla="*/ 372442 w 1843514"/>
              <a:gd name="connsiteY1" fmla="*/ 139137 h 996347"/>
              <a:gd name="connsiteX2" fmla="*/ 1237298 w 1843514"/>
              <a:gd name="connsiteY2" fmla="*/ 24982 h 996347"/>
              <a:gd name="connsiteX3" fmla="*/ 1714859 w 1843514"/>
              <a:gd name="connsiteY3" fmla="*/ 524715 h 996347"/>
              <a:gd name="connsiteX4" fmla="*/ 1829576 w 1843514"/>
              <a:gd name="connsiteY4" fmla="*/ 902966 h 996347"/>
              <a:gd name="connsiteX5" fmla="*/ 1806713 w 1843514"/>
              <a:gd name="connsiteY5" fmla="*/ 991978 h 996347"/>
              <a:gd name="connsiteX6" fmla="*/ 1394036 w 1843514"/>
              <a:gd name="connsiteY6" fmla="*/ 916730 h 996347"/>
              <a:gd name="connsiteX7" fmla="*/ 392638 w 1843514"/>
              <a:gd name="connsiteY7" fmla="*/ 729684 h 996347"/>
              <a:gd name="connsiteX8" fmla="*/ 80855 w 1843514"/>
              <a:gd name="connsiteY8" fmla="*/ 681433 h 996347"/>
              <a:gd name="connsiteX9" fmla="*/ 21358 w 1843514"/>
              <a:gd name="connsiteY9" fmla="*/ 597202 h 996347"/>
              <a:gd name="connsiteX0" fmla="*/ 21358 w 1843514"/>
              <a:gd name="connsiteY0" fmla="*/ 597202 h 996347"/>
              <a:gd name="connsiteX1" fmla="*/ 372442 w 1843514"/>
              <a:gd name="connsiteY1" fmla="*/ 139137 h 996347"/>
              <a:gd name="connsiteX2" fmla="*/ 1237298 w 1843514"/>
              <a:gd name="connsiteY2" fmla="*/ 24982 h 996347"/>
              <a:gd name="connsiteX3" fmla="*/ 1714859 w 1843514"/>
              <a:gd name="connsiteY3" fmla="*/ 524715 h 996347"/>
              <a:gd name="connsiteX4" fmla="*/ 1829576 w 1843514"/>
              <a:gd name="connsiteY4" fmla="*/ 902966 h 996347"/>
              <a:gd name="connsiteX5" fmla="*/ 1806713 w 1843514"/>
              <a:gd name="connsiteY5" fmla="*/ 991978 h 996347"/>
              <a:gd name="connsiteX6" fmla="*/ 1394036 w 1843514"/>
              <a:gd name="connsiteY6" fmla="*/ 916730 h 996347"/>
              <a:gd name="connsiteX7" fmla="*/ 392638 w 1843514"/>
              <a:gd name="connsiteY7" fmla="*/ 729684 h 996347"/>
              <a:gd name="connsiteX8" fmla="*/ 80855 w 1843514"/>
              <a:gd name="connsiteY8" fmla="*/ 681433 h 996347"/>
              <a:gd name="connsiteX9" fmla="*/ 21358 w 1843514"/>
              <a:gd name="connsiteY9" fmla="*/ 597202 h 996347"/>
              <a:gd name="connsiteX0" fmla="*/ 9840 w 1948135"/>
              <a:gd name="connsiteY0" fmla="*/ 573511 h 993588"/>
              <a:gd name="connsiteX1" fmla="*/ 477063 w 1948135"/>
              <a:gd name="connsiteY1" fmla="*/ 136378 h 993588"/>
              <a:gd name="connsiteX2" fmla="*/ 1341919 w 1948135"/>
              <a:gd name="connsiteY2" fmla="*/ 22223 h 993588"/>
              <a:gd name="connsiteX3" fmla="*/ 1819480 w 1948135"/>
              <a:gd name="connsiteY3" fmla="*/ 521956 h 993588"/>
              <a:gd name="connsiteX4" fmla="*/ 1934197 w 1948135"/>
              <a:gd name="connsiteY4" fmla="*/ 900207 h 993588"/>
              <a:gd name="connsiteX5" fmla="*/ 1911334 w 1948135"/>
              <a:gd name="connsiteY5" fmla="*/ 989219 h 993588"/>
              <a:gd name="connsiteX6" fmla="*/ 1498657 w 1948135"/>
              <a:gd name="connsiteY6" fmla="*/ 913971 h 993588"/>
              <a:gd name="connsiteX7" fmla="*/ 497259 w 1948135"/>
              <a:gd name="connsiteY7" fmla="*/ 726925 h 993588"/>
              <a:gd name="connsiteX8" fmla="*/ 185476 w 1948135"/>
              <a:gd name="connsiteY8" fmla="*/ 678674 h 993588"/>
              <a:gd name="connsiteX9" fmla="*/ 9840 w 1948135"/>
              <a:gd name="connsiteY9" fmla="*/ 573511 h 993588"/>
              <a:gd name="connsiteX0" fmla="*/ 45764 w 1984059"/>
              <a:gd name="connsiteY0" fmla="*/ 573511 h 993588"/>
              <a:gd name="connsiteX1" fmla="*/ 512987 w 1984059"/>
              <a:gd name="connsiteY1" fmla="*/ 136378 h 993588"/>
              <a:gd name="connsiteX2" fmla="*/ 1377843 w 1984059"/>
              <a:gd name="connsiteY2" fmla="*/ 22223 h 993588"/>
              <a:gd name="connsiteX3" fmla="*/ 1855404 w 1984059"/>
              <a:gd name="connsiteY3" fmla="*/ 521956 h 993588"/>
              <a:gd name="connsiteX4" fmla="*/ 1970121 w 1984059"/>
              <a:gd name="connsiteY4" fmla="*/ 900207 h 993588"/>
              <a:gd name="connsiteX5" fmla="*/ 1947258 w 1984059"/>
              <a:gd name="connsiteY5" fmla="*/ 989219 h 993588"/>
              <a:gd name="connsiteX6" fmla="*/ 1534581 w 1984059"/>
              <a:gd name="connsiteY6" fmla="*/ 913971 h 993588"/>
              <a:gd name="connsiteX7" fmla="*/ 533183 w 1984059"/>
              <a:gd name="connsiteY7" fmla="*/ 726925 h 993588"/>
              <a:gd name="connsiteX8" fmla="*/ 72744 w 1984059"/>
              <a:gd name="connsiteY8" fmla="*/ 645571 h 993588"/>
              <a:gd name="connsiteX9" fmla="*/ 45764 w 1984059"/>
              <a:gd name="connsiteY9" fmla="*/ 573511 h 993588"/>
              <a:gd name="connsiteX0" fmla="*/ 45764 w 1984059"/>
              <a:gd name="connsiteY0" fmla="*/ 534317 h 954394"/>
              <a:gd name="connsiteX1" fmla="*/ 512987 w 1984059"/>
              <a:gd name="connsiteY1" fmla="*/ 97184 h 954394"/>
              <a:gd name="connsiteX2" fmla="*/ 1338355 w 1984059"/>
              <a:gd name="connsiteY2" fmla="*/ 29812 h 954394"/>
              <a:gd name="connsiteX3" fmla="*/ 1855404 w 1984059"/>
              <a:gd name="connsiteY3" fmla="*/ 482762 h 954394"/>
              <a:gd name="connsiteX4" fmla="*/ 1970121 w 1984059"/>
              <a:gd name="connsiteY4" fmla="*/ 861013 h 954394"/>
              <a:gd name="connsiteX5" fmla="*/ 1947258 w 1984059"/>
              <a:gd name="connsiteY5" fmla="*/ 950025 h 954394"/>
              <a:gd name="connsiteX6" fmla="*/ 1534581 w 1984059"/>
              <a:gd name="connsiteY6" fmla="*/ 874777 h 954394"/>
              <a:gd name="connsiteX7" fmla="*/ 533183 w 1984059"/>
              <a:gd name="connsiteY7" fmla="*/ 687731 h 954394"/>
              <a:gd name="connsiteX8" fmla="*/ 72744 w 1984059"/>
              <a:gd name="connsiteY8" fmla="*/ 606377 h 954394"/>
              <a:gd name="connsiteX9" fmla="*/ 45764 w 1984059"/>
              <a:gd name="connsiteY9" fmla="*/ 534317 h 954394"/>
              <a:gd name="connsiteX0" fmla="*/ 45764 w 1984059"/>
              <a:gd name="connsiteY0" fmla="*/ 534317 h 954394"/>
              <a:gd name="connsiteX1" fmla="*/ 512987 w 1984059"/>
              <a:gd name="connsiteY1" fmla="*/ 97184 h 954394"/>
              <a:gd name="connsiteX2" fmla="*/ 1338355 w 1984059"/>
              <a:gd name="connsiteY2" fmla="*/ 29812 h 954394"/>
              <a:gd name="connsiteX3" fmla="*/ 1855404 w 1984059"/>
              <a:gd name="connsiteY3" fmla="*/ 482762 h 954394"/>
              <a:gd name="connsiteX4" fmla="*/ 1970121 w 1984059"/>
              <a:gd name="connsiteY4" fmla="*/ 861013 h 954394"/>
              <a:gd name="connsiteX5" fmla="*/ 1947258 w 1984059"/>
              <a:gd name="connsiteY5" fmla="*/ 950025 h 954394"/>
              <a:gd name="connsiteX6" fmla="*/ 1534581 w 1984059"/>
              <a:gd name="connsiteY6" fmla="*/ 874777 h 954394"/>
              <a:gd name="connsiteX7" fmla="*/ 533183 w 1984059"/>
              <a:gd name="connsiteY7" fmla="*/ 687731 h 954394"/>
              <a:gd name="connsiteX8" fmla="*/ 72744 w 1984059"/>
              <a:gd name="connsiteY8" fmla="*/ 606377 h 954394"/>
              <a:gd name="connsiteX9" fmla="*/ 45764 w 1984059"/>
              <a:gd name="connsiteY9" fmla="*/ 534317 h 954394"/>
              <a:gd name="connsiteX0" fmla="*/ 45764 w 2006048"/>
              <a:gd name="connsiteY0" fmla="*/ 534317 h 965213"/>
              <a:gd name="connsiteX1" fmla="*/ 512987 w 2006048"/>
              <a:gd name="connsiteY1" fmla="*/ 97184 h 965213"/>
              <a:gd name="connsiteX2" fmla="*/ 1338355 w 2006048"/>
              <a:gd name="connsiteY2" fmla="*/ 29812 h 965213"/>
              <a:gd name="connsiteX3" fmla="*/ 1855404 w 2006048"/>
              <a:gd name="connsiteY3" fmla="*/ 482762 h 965213"/>
              <a:gd name="connsiteX4" fmla="*/ 1991773 w 2006048"/>
              <a:gd name="connsiteY4" fmla="*/ 918378 h 965213"/>
              <a:gd name="connsiteX5" fmla="*/ 1947258 w 2006048"/>
              <a:gd name="connsiteY5" fmla="*/ 950025 h 965213"/>
              <a:gd name="connsiteX6" fmla="*/ 1534581 w 2006048"/>
              <a:gd name="connsiteY6" fmla="*/ 874777 h 965213"/>
              <a:gd name="connsiteX7" fmla="*/ 533183 w 2006048"/>
              <a:gd name="connsiteY7" fmla="*/ 687731 h 965213"/>
              <a:gd name="connsiteX8" fmla="*/ 72744 w 2006048"/>
              <a:gd name="connsiteY8" fmla="*/ 606377 h 965213"/>
              <a:gd name="connsiteX9" fmla="*/ 45764 w 2006048"/>
              <a:gd name="connsiteY9" fmla="*/ 534317 h 965213"/>
              <a:gd name="connsiteX0" fmla="*/ 45764 w 2000586"/>
              <a:gd name="connsiteY0" fmla="*/ 534317 h 953030"/>
              <a:gd name="connsiteX1" fmla="*/ 512987 w 2000586"/>
              <a:gd name="connsiteY1" fmla="*/ 97184 h 953030"/>
              <a:gd name="connsiteX2" fmla="*/ 1338355 w 2000586"/>
              <a:gd name="connsiteY2" fmla="*/ 29812 h 953030"/>
              <a:gd name="connsiteX3" fmla="*/ 1855404 w 2000586"/>
              <a:gd name="connsiteY3" fmla="*/ 482762 h 953030"/>
              <a:gd name="connsiteX4" fmla="*/ 1991773 w 2000586"/>
              <a:gd name="connsiteY4" fmla="*/ 918378 h 953030"/>
              <a:gd name="connsiteX5" fmla="*/ 1947258 w 2000586"/>
              <a:gd name="connsiteY5" fmla="*/ 950025 h 953030"/>
              <a:gd name="connsiteX6" fmla="*/ 1534581 w 2000586"/>
              <a:gd name="connsiteY6" fmla="*/ 874777 h 953030"/>
              <a:gd name="connsiteX7" fmla="*/ 533183 w 2000586"/>
              <a:gd name="connsiteY7" fmla="*/ 687731 h 953030"/>
              <a:gd name="connsiteX8" fmla="*/ 72744 w 2000586"/>
              <a:gd name="connsiteY8" fmla="*/ 606377 h 953030"/>
              <a:gd name="connsiteX9" fmla="*/ 45764 w 2000586"/>
              <a:gd name="connsiteY9" fmla="*/ 534317 h 953030"/>
              <a:gd name="connsiteX0" fmla="*/ 45764 w 2000586"/>
              <a:gd name="connsiteY0" fmla="*/ 539083 h 957796"/>
              <a:gd name="connsiteX1" fmla="*/ 512987 w 2000586"/>
              <a:gd name="connsiteY1" fmla="*/ 101950 h 957796"/>
              <a:gd name="connsiteX2" fmla="*/ 1302659 w 2000586"/>
              <a:gd name="connsiteY2" fmla="*/ 28602 h 957796"/>
              <a:gd name="connsiteX3" fmla="*/ 1855404 w 2000586"/>
              <a:gd name="connsiteY3" fmla="*/ 487528 h 957796"/>
              <a:gd name="connsiteX4" fmla="*/ 1991773 w 2000586"/>
              <a:gd name="connsiteY4" fmla="*/ 923144 h 957796"/>
              <a:gd name="connsiteX5" fmla="*/ 1947258 w 2000586"/>
              <a:gd name="connsiteY5" fmla="*/ 954791 h 957796"/>
              <a:gd name="connsiteX6" fmla="*/ 1534581 w 2000586"/>
              <a:gd name="connsiteY6" fmla="*/ 879543 h 957796"/>
              <a:gd name="connsiteX7" fmla="*/ 533183 w 2000586"/>
              <a:gd name="connsiteY7" fmla="*/ 692497 h 957796"/>
              <a:gd name="connsiteX8" fmla="*/ 72744 w 2000586"/>
              <a:gd name="connsiteY8" fmla="*/ 611143 h 957796"/>
              <a:gd name="connsiteX9" fmla="*/ 45764 w 2000586"/>
              <a:gd name="connsiteY9" fmla="*/ 539083 h 957796"/>
              <a:gd name="connsiteX0" fmla="*/ 45764 w 2006017"/>
              <a:gd name="connsiteY0" fmla="*/ 538435 h 970879"/>
              <a:gd name="connsiteX1" fmla="*/ 512987 w 2006017"/>
              <a:gd name="connsiteY1" fmla="*/ 101302 h 970879"/>
              <a:gd name="connsiteX2" fmla="*/ 1302659 w 2006017"/>
              <a:gd name="connsiteY2" fmla="*/ 27954 h 970879"/>
              <a:gd name="connsiteX3" fmla="*/ 1836757 w 2006017"/>
              <a:gd name="connsiteY3" fmla="*/ 478081 h 970879"/>
              <a:gd name="connsiteX4" fmla="*/ 1991773 w 2006017"/>
              <a:gd name="connsiteY4" fmla="*/ 922496 h 970879"/>
              <a:gd name="connsiteX5" fmla="*/ 1947258 w 2006017"/>
              <a:gd name="connsiteY5" fmla="*/ 954143 h 970879"/>
              <a:gd name="connsiteX6" fmla="*/ 1534581 w 2006017"/>
              <a:gd name="connsiteY6" fmla="*/ 878895 h 970879"/>
              <a:gd name="connsiteX7" fmla="*/ 533183 w 2006017"/>
              <a:gd name="connsiteY7" fmla="*/ 691849 h 970879"/>
              <a:gd name="connsiteX8" fmla="*/ 72744 w 2006017"/>
              <a:gd name="connsiteY8" fmla="*/ 610495 h 970879"/>
              <a:gd name="connsiteX9" fmla="*/ 45764 w 2006017"/>
              <a:gd name="connsiteY9" fmla="*/ 538435 h 970879"/>
              <a:gd name="connsiteX0" fmla="*/ 45764 w 2001312"/>
              <a:gd name="connsiteY0" fmla="*/ 538435 h 968966"/>
              <a:gd name="connsiteX1" fmla="*/ 512987 w 2001312"/>
              <a:gd name="connsiteY1" fmla="*/ 101302 h 968966"/>
              <a:gd name="connsiteX2" fmla="*/ 1302659 w 2001312"/>
              <a:gd name="connsiteY2" fmla="*/ 27954 h 968966"/>
              <a:gd name="connsiteX3" fmla="*/ 1836757 w 2001312"/>
              <a:gd name="connsiteY3" fmla="*/ 478081 h 968966"/>
              <a:gd name="connsiteX4" fmla="*/ 1991773 w 2001312"/>
              <a:gd name="connsiteY4" fmla="*/ 922496 h 968966"/>
              <a:gd name="connsiteX5" fmla="*/ 1947258 w 2001312"/>
              <a:gd name="connsiteY5" fmla="*/ 954143 h 968966"/>
              <a:gd name="connsiteX6" fmla="*/ 1534581 w 2001312"/>
              <a:gd name="connsiteY6" fmla="*/ 878895 h 968966"/>
              <a:gd name="connsiteX7" fmla="*/ 533183 w 2001312"/>
              <a:gd name="connsiteY7" fmla="*/ 691849 h 968966"/>
              <a:gd name="connsiteX8" fmla="*/ 72744 w 2001312"/>
              <a:gd name="connsiteY8" fmla="*/ 610495 h 968966"/>
              <a:gd name="connsiteX9" fmla="*/ 45764 w 2001312"/>
              <a:gd name="connsiteY9" fmla="*/ 538435 h 968966"/>
              <a:gd name="connsiteX0" fmla="*/ 45764 w 1997670"/>
              <a:gd name="connsiteY0" fmla="*/ 538435 h 954720"/>
              <a:gd name="connsiteX1" fmla="*/ 512987 w 1997670"/>
              <a:gd name="connsiteY1" fmla="*/ 101302 h 954720"/>
              <a:gd name="connsiteX2" fmla="*/ 1302659 w 1997670"/>
              <a:gd name="connsiteY2" fmla="*/ 27954 h 954720"/>
              <a:gd name="connsiteX3" fmla="*/ 1836757 w 1997670"/>
              <a:gd name="connsiteY3" fmla="*/ 478081 h 954720"/>
              <a:gd name="connsiteX4" fmla="*/ 1991773 w 1997670"/>
              <a:gd name="connsiteY4" fmla="*/ 922496 h 954720"/>
              <a:gd name="connsiteX5" fmla="*/ 1947258 w 1997670"/>
              <a:gd name="connsiteY5" fmla="*/ 954143 h 954720"/>
              <a:gd name="connsiteX6" fmla="*/ 1534581 w 1997670"/>
              <a:gd name="connsiteY6" fmla="*/ 878895 h 954720"/>
              <a:gd name="connsiteX7" fmla="*/ 533183 w 1997670"/>
              <a:gd name="connsiteY7" fmla="*/ 691849 h 954720"/>
              <a:gd name="connsiteX8" fmla="*/ 72744 w 1997670"/>
              <a:gd name="connsiteY8" fmla="*/ 610495 h 954720"/>
              <a:gd name="connsiteX9" fmla="*/ 45764 w 1997670"/>
              <a:gd name="connsiteY9" fmla="*/ 538435 h 954720"/>
              <a:gd name="connsiteX0" fmla="*/ 44343 w 1996249"/>
              <a:gd name="connsiteY0" fmla="*/ 538435 h 954720"/>
              <a:gd name="connsiteX1" fmla="*/ 511566 w 1996249"/>
              <a:gd name="connsiteY1" fmla="*/ 101302 h 954720"/>
              <a:gd name="connsiteX2" fmla="*/ 1301238 w 1996249"/>
              <a:gd name="connsiteY2" fmla="*/ 27954 h 954720"/>
              <a:gd name="connsiteX3" fmla="*/ 1835336 w 1996249"/>
              <a:gd name="connsiteY3" fmla="*/ 478081 h 954720"/>
              <a:gd name="connsiteX4" fmla="*/ 1990352 w 1996249"/>
              <a:gd name="connsiteY4" fmla="*/ 922496 h 954720"/>
              <a:gd name="connsiteX5" fmla="*/ 1945837 w 1996249"/>
              <a:gd name="connsiteY5" fmla="*/ 954143 h 954720"/>
              <a:gd name="connsiteX6" fmla="*/ 1533160 w 1996249"/>
              <a:gd name="connsiteY6" fmla="*/ 878895 h 954720"/>
              <a:gd name="connsiteX7" fmla="*/ 531762 w 1996249"/>
              <a:gd name="connsiteY7" fmla="*/ 691849 h 954720"/>
              <a:gd name="connsiteX8" fmla="*/ 71323 w 1996249"/>
              <a:gd name="connsiteY8" fmla="*/ 610495 h 954720"/>
              <a:gd name="connsiteX9" fmla="*/ 44343 w 1996249"/>
              <a:gd name="connsiteY9" fmla="*/ 538435 h 954720"/>
              <a:gd name="connsiteX0" fmla="*/ 38388 w 1990294"/>
              <a:gd name="connsiteY0" fmla="*/ 538435 h 954720"/>
              <a:gd name="connsiteX1" fmla="*/ 505611 w 1990294"/>
              <a:gd name="connsiteY1" fmla="*/ 101302 h 954720"/>
              <a:gd name="connsiteX2" fmla="*/ 1295283 w 1990294"/>
              <a:gd name="connsiteY2" fmla="*/ 27954 h 954720"/>
              <a:gd name="connsiteX3" fmla="*/ 1829381 w 1990294"/>
              <a:gd name="connsiteY3" fmla="*/ 478081 h 954720"/>
              <a:gd name="connsiteX4" fmla="*/ 1984397 w 1990294"/>
              <a:gd name="connsiteY4" fmla="*/ 922496 h 954720"/>
              <a:gd name="connsiteX5" fmla="*/ 1939882 w 1990294"/>
              <a:gd name="connsiteY5" fmla="*/ 954143 h 954720"/>
              <a:gd name="connsiteX6" fmla="*/ 1527205 w 1990294"/>
              <a:gd name="connsiteY6" fmla="*/ 878895 h 954720"/>
              <a:gd name="connsiteX7" fmla="*/ 525807 w 1990294"/>
              <a:gd name="connsiteY7" fmla="*/ 691849 h 954720"/>
              <a:gd name="connsiteX8" fmla="*/ 65368 w 1990294"/>
              <a:gd name="connsiteY8" fmla="*/ 610495 h 954720"/>
              <a:gd name="connsiteX9" fmla="*/ 38388 w 1990294"/>
              <a:gd name="connsiteY9" fmla="*/ 538435 h 954720"/>
              <a:gd name="connsiteX0" fmla="*/ 33188 w 1985094"/>
              <a:gd name="connsiteY0" fmla="*/ 538435 h 954720"/>
              <a:gd name="connsiteX1" fmla="*/ 500411 w 1985094"/>
              <a:gd name="connsiteY1" fmla="*/ 101302 h 954720"/>
              <a:gd name="connsiteX2" fmla="*/ 1290083 w 1985094"/>
              <a:gd name="connsiteY2" fmla="*/ 27954 h 954720"/>
              <a:gd name="connsiteX3" fmla="*/ 1824181 w 1985094"/>
              <a:gd name="connsiteY3" fmla="*/ 478081 h 954720"/>
              <a:gd name="connsiteX4" fmla="*/ 1979197 w 1985094"/>
              <a:gd name="connsiteY4" fmla="*/ 922496 h 954720"/>
              <a:gd name="connsiteX5" fmla="*/ 1934682 w 1985094"/>
              <a:gd name="connsiteY5" fmla="*/ 954143 h 954720"/>
              <a:gd name="connsiteX6" fmla="*/ 1522005 w 1985094"/>
              <a:gd name="connsiteY6" fmla="*/ 878895 h 954720"/>
              <a:gd name="connsiteX7" fmla="*/ 520607 w 1985094"/>
              <a:gd name="connsiteY7" fmla="*/ 691849 h 954720"/>
              <a:gd name="connsiteX8" fmla="*/ 60168 w 1985094"/>
              <a:gd name="connsiteY8" fmla="*/ 610495 h 954720"/>
              <a:gd name="connsiteX9" fmla="*/ 33188 w 1985094"/>
              <a:gd name="connsiteY9" fmla="*/ 538435 h 954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85094" h="954720">
                <a:moveTo>
                  <a:pt x="33188" y="538435"/>
                </a:moveTo>
                <a:cubicBezTo>
                  <a:pt x="88814" y="464808"/>
                  <a:pt x="290929" y="186382"/>
                  <a:pt x="500411" y="101302"/>
                </a:cubicBezTo>
                <a:cubicBezTo>
                  <a:pt x="709894" y="16222"/>
                  <a:pt x="1069455" y="-34842"/>
                  <a:pt x="1290083" y="27954"/>
                </a:cubicBezTo>
                <a:cubicBezTo>
                  <a:pt x="1510711" y="90750"/>
                  <a:pt x="1709329" y="328991"/>
                  <a:pt x="1824181" y="478081"/>
                </a:cubicBezTo>
                <a:cubicBezTo>
                  <a:pt x="1939033" y="627171"/>
                  <a:pt x="1968978" y="889429"/>
                  <a:pt x="1979197" y="922496"/>
                </a:cubicBezTo>
                <a:cubicBezTo>
                  <a:pt x="1989416" y="955563"/>
                  <a:pt x="1992690" y="955931"/>
                  <a:pt x="1934682" y="954143"/>
                </a:cubicBezTo>
                <a:cubicBezTo>
                  <a:pt x="1876674" y="952355"/>
                  <a:pt x="1522005" y="878895"/>
                  <a:pt x="1522005" y="878895"/>
                </a:cubicBezTo>
                <a:lnTo>
                  <a:pt x="520607" y="691849"/>
                </a:lnTo>
                <a:cubicBezTo>
                  <a:pt x="296090" y="649646"/>
                  <a:pt x="124891" y="627844"/>
                  <a:pt x="60168" y="610495"/>
                </a:cubicBezTo>
                <a:cubicBezTo>
                  <a:pt x="-4555" y="593146"/>
                  <a:pt x="-22438" y="612062"/>
                  <a:pt x="33188" y="538435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89BC4EBD-20FC-7FE9-963C-F1CBBCA5CB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478977">
            <a:off x="22406975" y="7299254"/>
            <a:ext cx="934017" cy="963078"/>
          </a:xfrm>
          <a:custGeom>
            <a:avLst/>
            <a:gdLst>
              <a:gd name="connsiteX0" fmla="*/ 2531073 w 4828010"/>
              <a:gd name="connsiteY0" fmla="*/ 0 h 4873559"/>
              <a:gd name="connsiteX1" fmla="*/ 3937963 w 4828010"/>
              <a:gd name="connsiteY1" fmla="*/ 437433 h 4873559"/>
              <a:gd name="connsiteX2" fmla="*/ 4806231 w 4828010"/>
              <a:gd name="connsiteY2" fmla="*/ 1773180 h 4873559"/>
              <a:gd name="connsiteX3" fmla="*/ 4448644 w 4828010"/>
              <a:gd name="connsiteY3" fmla="*/ 3933235 h 4873559"/>
              <a:gd name="connsiteX4" fmla="*/ 3192542 w 4828010"/>
              <a:gd name="connsiteY4" fmla="*/ 4716168 h 4873559"/>
              <a:gd name="connsiteX5" fmla="*/ 937448 w 4828010"/>
              <a:gd name="connsiteY5" fmla="*/ 4547691 h 4873559"/>
              <a:gd name="connsiteX6" fmla="*/ 12348 w 4828010"/>
              <a:gd name="connsiteY6" fmla="*/ 3026750 h 4873559"/>
              <a:gd name="connsiteX7" fmla="*/ 553508 w 4828010"/>
              <a:gd name="connsiteY7" fmla="*/ 740383 h 4873559"/>
              <a:gd name="connsiteX8" fmla="*/ 2531073 w 4828010"/>
              <a:gd name="connsiteY8" fmla="*/ 0 h 4873559"/>
              <a:gd name="connsiteX0" fmla="*/ 2531073 w 4828010"/>
              <a:gd name="connsiteY0" fmla="*/ 0 h 4853896"/>
              <a:gd name="connsiteX1" fmla="*/ 3937963 w 4828010"/>
              <a:gd name="connsiteY1" fmla="*/ 437433 h 4853896"/>
              <a:gd name="connsiteX2" fmla="*/ 4806231 w 4828010"/>
              <a:gd name="connsiteY2" fmla="*/ 1773180 h 4853896"/>
              <a:gd name="connsiteX3" fmla="*/ 4448644 w 4828010"/>
              <a:gd name="connsiteY3" fmla="*/ 3933235 h 4853896"/>
              <a:gd name="connsiteX4" fmla="*/ 3192542 w 4828010"/>
              <a:gd name="connsiteY4" fmla="*/ 4716168 h 4853896"/>
              <a:gd name="connsiteX5" fmla="*/ 1075671 w 4828010"/>
              <a:gd name="connsiteY5" fmla="*/ 4473263 h 4853896"/>
              <a:gd name="connsiteX6" fmla="*/ 12348 w 4828010"/>
              <a:gd name="connsiteY6" fmla="*/ 3026750 h 4853896"/>
              <a:gd name="connsiteX7" fmla="*/ 553508 w 4828010"/>
              <a:gd name="connsiteY7" fmla="*/ 740383 h 4853896"/>
              <a:gd name="connsiteX8" fmla="*/ 2531073 w 4828010"/>
              <a:gd name="connsiteY8" fmla="*/ 0 h 4853896"/>
              <a:gd name="connsiteX0" fmla="*/ 2531073 w 4828010"/>
              <a:gd name="connsiteY0" fmla="*/ 0 h 4852652"/>
              <a:gd name="connsiteX1" fmla="*/ 3937963 w 4828010"/>
              <a:gd name="connsiteY1" fmla="*/ 437433 h 4852652"/>
              <a:gd name="connsiteX2" fmla="*/ 4806231 w 4828010"/>
              <a:gd name="connsiteY2" fmla="*/ 1773180 h 4852652"/>
              <a:gd name="connsiteX3" fmla="*/ 4448644 w 4828010"/>
              <a:gd name="connsiteY3" fmla="*/ 3933235 h 4852652"/>
              <a:gd name="connsiteX4" fmla="*/ 3192542 w 4828010"/>
              <a:gd name="connsiteY4" fmla="*/ 4716168 h 4852652"/>
              <a:gd name="connsiteX5" fmla="*/ 1160732 w 4828010"/>
              <a:gd name="connsiteY5" fmla="*/ 4467947 h 4852652"/>
              <a:gd name="connsiteX6" fmla="*/ 12348 w 4828010"/>
              <a:gd name="connsiteY6" fmla="*/ 3026750 h 4852652"/>
              <a:gd name="connsiteX7" fmla="*/ 553508 w 4828010"/>
              <a:gd name="connsiteY7" fmla="*/ 740383 h 4852652"/>
              <a:gd name="connsiteX8" fmla="*/ 2531073 w 4828010"/>
              <a:gd name="connsiteY8" fmla="*/ 0 h 4852652"/>
              <a:gd name="connsiteX0" fmla="*/ 2531073 w 4828010"/>
              <a:gd name="connsiteY0" fmla="*/ 0 h 4852652"/>
              <a:gd name="connsiteX1" fmla="*/ 3937963 w 4828010"/>
              <a:gd name="connsiteY1" fmla="*/ 437433 h 4852652"/>
              <a:gd name="connsiteX2" fmla="*/ 4806231 w 4828010"/>
              <a:gd name="connsiteY2" fmla="*/ 1773180 h 4852652"/>
              <a:gd name="connsiteX3" fmla="*/ 4448644 w 4828010"/>
              <a:gd name="connsiteY3" fmla="*/ 3933235 h 4852652"/>
              <a:gd name="connsiteX4" fmla="*/ 3192542 w 4828010"/>
              <a:gd name="connsiteY4" fmla="*/ 4716168 h 4852652"/>
              <a:gd name="connsiteX5" fmla="*/ 1160732 w 4828010"/>
              <a:gd name="connsiteY5" fmla="*/ 4467947 h 4852652"/>
              <a:gd name="connsiteX6" fmla="*/ 12348 w 4828010"/>
              <a:gd name="connsiteY6" fmla="*/ 3026750 h 4852652"/>
              <a:gd name="connsiteX7" fmla="*/ 553508 w 4828010"/>
              <a:gd name="connsiteY7" fmla="*/ 740383 h 4852652"/>
              <a:gd name="connsiteX8" fmla="*/ 2531073 w 4828010"/>
              <a:gd name="connsiteY8" fmla="*/ 0 h 4852652"/>
              <a:gd name="connsiteX0" fmla="*/ 2460239 w 4757176"/>
              <a:gd name="connsiteY0" fmla="*/ 0 h 4850182"/>
              <a:gd name="connsiteX1" fmla="*/ 3867129 w 4757176"/>
              <a:gd name="connsiteY1" fmla="*/ 437433 h 4850182"/>
              <a:gd name="connsiteX2" fmla="*/ 4735397 w 4757176"/>
              <a:gd name="connsiteY2" fmla="*/ 1773180 h 4850182"/>
              <a:gd name="connsiteX3" fmla="*/ 4377810 w 4757176"/>
              <a:gd name="connsiteY3" fmla="*/ 3933235 h 4850182"/>
              <a:gd name="connsiteX4" fmla="*/ 3121708 w 4757176"/>
              <a:gd name="connsiteY4" fmla="*/ 4716168 h 4850182"/>
              <a:gd name="connsiteX5" fmla="*/ 1089898 w 4757176"/>
              <a:gd name="connsiteY5" fmla="*/ 4467947 h 4850182"/>
              <a:gd name="connsiteX6" fmla="*/ 15942 w 4757176"/>
              <a:gd name="connsiteY6" fmla="*/ 3101178 h 4850182"/>
              <a:gd name="connsiteX7" fmla="*/ 482674 w 4757176"/>
              <a:gd name="connsiteY7" fmla="*/ 740383 h 4850182"/>
              <a:gd name="connsiteX8" fmla="*/ 2460239 w 4757176"/>
              <a:gd name="connsiteY8" fmla="*/ 0 h 4850182"/>
              <a:gd name="connsiteX0" fmla="*/ 2460239 w 4757176"/>
              <a:gd name="connsiteY0" fmla="*/ 0 h 4850182"/>
              <a:gd name="connsiteX1" fmla="*/ 3867129 w 4757176"/>
              <a:gd name="connsiteY1" fmla="*/ 437433 h 4850182"/>
              <a:gd name="connsiteX2" fmla="*/ 4735397 w 4757176"/>
              <a:gd name="connsiteY2" fmla="*/ 1773180 h 4850182"/>
              <a:gd name="connsiteX3" fmla="*/ 4377810 w 4757176"/>
              <a:gd name="connsiteY3" fmla="*/ 3933235 h 4850182"/>
              <a:gd name="connsiteX4" fmla="*/ 3121708 w 4757176"/>
              <a:gd name="connsiteY4" fmla="*/ 4716168 h 4850182"/>
              <a:gd name="connsiteX5" fmla="*/ 1089898 w 4757176"/>
              <a:gd name="connsiteY5" fmla="*/ 4467947 h 4850182"/>
              <a:gd name="connsiteX6" fmla="*/ 15942 w 4757176"/>
              <a:gd name="connsiteY6" fmla="*/ 3101178 h 4850182"/>
              <a:gd name="connsiteX7" fmla="*/ 482674 w 4757176"/>
              <a:gd name="connsiteY7" fmla="*/ 740383 h 4850182"/>
              <a:gd name="connsiteX8" fmla="*/ 2460239 w 4757176"/>
              <a:gd name="connsiteY8" fmla="*/ 0 h 4850182"/>
              <a:gd name="connsiteX0" fmla="*/ 2484014 w 4780951"/>
              <a:gd name="connsiteY0" fmla="*/ 0 h 4850182"/>
              <a:gd name="connsiteX1" fmla="*/ 3890904 w 4780951"/>
              <a:gd name="connsiteY1" fmla="*/ 437433 h 4850182"/>
              <a:gd name="connsiteX2" fmla="*/ 4759172 w 4780951"/>
              <a:gd name="connsiteY2" fmla="*/ 1773180 h 4850182"/>
              <a:gd name="connsiteX3" fmla="*/ 4401585 w 4780951"/>
              <a:gd name="connsiteY3" fmla="*/ 3933235 h 4850182"/>
              <a:gd name="connsiteX4" fmla="*/ 3145483 w 4780951"/>
              <a:gd name="connsiteY4" fmla="*/ 4716168 h 4850182"/>
              <a:gd name="connsiteX5" fmla="*/ 1113673 w 4780951"/>
              <a:gd name="connsiteY5" fmla="*/ 4467947 h 4850182"/>
              <a:gd name="connsiteX6" fmla="*/ 39717 w 4780951"/>
              <a:gd name="connsiteY6" fmla="*/ 3101178 h 4850182"/>
              <a:gd name="connsiteX7" fmla="*/ 506449 w 4780951"/>
              <a:gd name="connsiteY7" fmla="*/ 740383 h 4850182"/>
              <a:gd name="connsiteX8" fmla="*/ 2484014 w 4780951"/>
              <a:gd name="connsiteY8" fmla="*/ 0 h 4850182"/>
              <a:gd name="connsiteX0" fmla="*/ 2484014 w 4780127"/>
              <a:gd name="connsiteY0" fmla="*/ 0 h 4850182"/>
              <a:gd name="connsiteX1" fmla="*/ 3890904 w 4780127"/>
              <a:gd name="connsiteY1" fmla="*/ 437433 h 4850182"/>
              <a:gd name="connsiteX2" fmla="*/ 4759172 w 4780127"/>
              <a:gd name="connsiteY2" fmla="*/ 1773180 h 4850182"/>
              <a:gd name="connsiteX3" fmla="*/ 4390953 w 4780127"/>
              <a:gd name="connsiteY3" fmla="*/ 3805644 h 4850182"/>
              <a:gd name="connsiteX4" fmla="*/ 3145483 w 4780127"/>
              <a:gd name="connsiteY4" fmla="*/ 4716168 h 4850182"/>
              <a:gd name="connsiteX5" fmla="*/ 1113673 w 4780127"/>
              <a:gd name="connsiteY5" fmla="*/ 4467947 h 4850182"/>
              <a:gd name="connsiteX6" fmla="*/ 39717 w 4780127"/>
              <a:gd name="connsiteY6" fmla="*/ 3101178 h 4850182"/>
              <a:gd name="connsiteX7" fmla="*/ 506449 w 4780127"/>
              <a:gd name="connsiteY7" fmla="*/ 740383 h 4850182"/>
              <a:gd name="connsiteX8" fmla="*/ 2484014 w 4780127"/>
              <a:gd name="connsiteY8" fmla="*/ 0 h 4850182"/>
              <a:gd name="connsiteX0" fmla="*/ 2484014 w 4778010"/>
              <a:gd name="connsiteY0" fmla="*/ 0 h 4846926"/>
              <a:gd name="connsiteX1" fmla="*/ 3890904 w 4778010"/>
              <a:gd name="connsiteY1" fmla="*/ 437433 h 4846926"/>
              <a:gd name="connsiteX2" fmla="*/ 4759172 w 4778010"/>
              <a:gd name="connsiteY2" fmla="*/ 1773180 h 4846926"/>
              <a:gd name="connsiteX3" fmla="*/ 4390953 w 4778010"/>
              <a:gd name="connsiteY3" fmla="*/ 3805644 h 4846926"/>
              <a:gd name="connsiteX4" fmla="*/ 3343914 w 4778010"/>
              <a:gd name="connsiteY4" fmla="*/ 4712128 h 4846926"/>
              <a:gd name="connsiteX5" fmla="*/ 1113673 w 4778010"/>
              <a:gd name="connsiteY5" fmla="*/ 4467947 h 4846926"/>
              <a:gd name="connsiteX6" fmla="*/ 39717 w 4778010"/>
              <a:gd name="connsiteY6" fmla="*/ 3101178 h 4846926"/>
              <a:gd name="connsiteX7" fmla="*/ 506449 w 4778010"/>
              <a:gd name="connsiteY7" fmla="*/ 740383 h 4846926"/>
              <a:gd name="connsiteX8" fmla="*/ 2484014 w 4778010"/>
              <a:gd name="connsiteY8" fmla="*/ 0 h 4846926"/>
              <a:gd name="connsiteX0" fmla="*/ 2484014 w 4782503"/>
              <a:gd name="connsiteY0" fmla="*/ 0 h 4846926"/>
              <a:gd name="connsiteX1" fmla="*/ 3890904 w 4782503"/>
              <a:gd name="connsiteY1" fmla="*/ 437433 h 4846926"/>
              <a:gd name="connsiteX2" fmla="*/ 4759172 w 4782503"/>
              <a:gd name="connsiteY2" fmla="*/ 1773180 h 4846926"/>
              <a:gd name="connsiteX3" fmla="*/ 4450482 w 4782503"/>
              <a:gd name="connsiteY3" fmla="*/ 3688481 h 4846926"/>
              <a:gd name="connsiteX4" fmla="*/ 3343914 w 4782503"/>
              <a:gd name="connsiteY4" fmla="*/ 4712128 h 4846926"/>
              <a:gd name="connsiteX5" fmla="*/ 1113673 w 4782503"/>
              <a:gd name="connsiteY5" fmla="*/ 4467947 h 4846926"/>
              <a:gd name="connsiteX6" fmla="*/ 39717 w 4782503"/>
              <a:gd name="connsiteY6" fmla="*/ 3101178 h 4846926"/>
              <a:gd name="connsiteX7" fmla="*/ 506449 w 4782503"/>
              <a:gd name="connsiteY7" fmla="*/ 740383 h 4846926"/>
              <a:gd name="connsiteX8" fmla="*/ 2484014 w 4782503"/>
              <a:gd name="connsiteY8" fmla="*/ 0 h 4846926"/>
              <a:gd name="connsiteX0" fmla="*/ 2484014 w 4784889"/>
              <a:gd name="connsiteY0" fmla="*/ 0 h 4846926"/>
              <a:gd name="connsiteX1" fmla="*/ 3890904 w 4784889"/>
              <a:gd name="connsiteY1" fmla="*/ 437433 h 4846926"/>
              <a:gd name="connsiteX2" fmla="*/ 4759172 w 4784889"/>
              <a:gd name="connsiteY2" fmla="*/ 1773180 h 4846926"/>
              <a:gd name="connsiteX3" fmla="*/ 4474294 w 4784889"/>
              <a:gd name="connsiteY3" fmla="*/ 3676361 h 4846926"/>
              <a:gd name="connsiteX4" fmla="*/ 3343914 w 4784889"/>
              <a:gd name="connsiteY4" fmla="*/ 4712128 h 4846926"/>
              <a:gd name="connsiteX5" fmla="*/ 1113673 w 4784889"/>
              <a:gd name="connsiteY5" fmla="*/ 4467947 h 4846926"/>
              <a:gd name="connsiteX6" fmla="*/ 39717 w 4784889"/>
              <a:gd name="connsiteY6" fmla="*/ 3101178 h 4846926"/>
              <a:gd name="connsiteX7" fmla="*/ 506449 w 4784889"/>
              <a:gd name="connsiteY7" fmla="*/ 740383 h 4846926"/>
              <a:gd name="connsiteX8" fmla="*/ 2484014 w 4784889"/>
              <a:gd name="connsiteY8" fmla="*/ 0 h 4846926"/>
              <a:gd name="connsiteX0" fmla="*/ 2484014 w 4784889"/>
              <a:gd name="connsiteY0" fmla="*/ 0 h 4860980"/>
              <a:gd name="connsiteX1" fmla="*/ 3890904 w 4784889"/>
              <a:gd name="connsiteY1" fmla="*/ 437433 h 4860980"/>
              <a:gd name="connsiteX2" fmla="*/ 4759172 w 4784889"/>
              <a:gd name="connsiteY2" fmla="*/ 1773180 h 4860980"/>
              <a:gd name="connsiteX3" fmla="*/ 4474294 w 4784889"/>
              <a:gd name="connsiteY3" fmla="*/ 3676361 h 4860980"/>
              <a:gd name="connsiteX4" fmla="*/ 3343914 w 4784889"/>
              <a:gd name="connsiteY4" fmla="*/ 4712128 h 4860980"/>
              <a:gd name="connsiteX5" fmla="*/ 1097799 w 4784889"/>
              <a:gd name="connsiteY5" fmla="*/ 4524510 h 4860980"/>
              <a:gd name="connsiteX6" fmla="*/ 39717 w 4784889"/>
              <a:gd name="connsiteY6" fmla="*/ 3101178 h 4860980"/>
              <a:gd name="connsiteX7" fmla="*/ 506449 w 4784889"/>
              <a:gd name="connsiteY7" fmla="*/ 740383 h 4860980"/>
              <a:gd name="connsiteX8" fmla="*/ 2484014 w 4784889"/>
              <a:gd name="connsiteY8" fmla="*/ 0 h 4860980"/>
              <a:gd name="connsiteX0" fmla="*/ 2484014 w 4783308"/>
              <a:gd name="connsiteY0" fmla="*/ 0 h 4860981"/>
              <a:gd name="connsiteX1" fmla="*/ 3890904 w 4783308"/>
              <a:gd name="connsiteY1" fmla="*/ 437433 h 4860981"/>
              <a:gd name="connsiteX2" fmla="*/ 4759172 w 4783308"/>
              <a:gd name="connsiteY2" fmla="*/ 1773180 h 4860981"/>
              <a:gd name="connsiteX3" fmla="*/ 4474294 w 4783308"/>
              <a:gd name="connsiteY3" fmla="*/ 3676361 h 4860981"/>
              <a:gd name="connsiteX4" fmla="*/ 3443129 w 4783308"/>
              <a:gd name="connsiteY4" fmla="*/ 4712129 h 4860981"/>
              <a:gd name="connsiteX5" fmla="*/ 1097799 w 4783308"/>
              <a:gd name="connsiteY5" fmla="*/ 4524510 h 4860981"/>
              <a:gd name="connsiteX6" fmla="*/ 39717 w 4783308"/>
              <a:gd name="connsiteY6" fmla="*/ 3101178 h 4860981"/>
              <a:gd name="connsiteX7" fmla="*/ 506449 w 4783308"/>
              <a:gd name="connsiteY7" fmla="*/ 740383 h 4860981"/>
              <a:gd name="connsiteX8" fmla="*/ 2484014 w 4783308"/>
              <a:gd name="connsiteY8" fmla="*/ 0 h 4860981"/>
              <a:gd name="connsiteX0" fmla="*/ 2484014 w 4783308"/>
              <a:gd name="connsiteY0" fmla="*/ 0 h 4821502"/>
              <a:gd name="connsiteX1" fmla="*/ 3890904 w 4783308"/>
              <a:gd name="connsiteY1" fmla="*/ 437433 h 4821502"/>
              <a:gd name="connsiteX2" fmla="*/ 4759172 w 4783308"/>
              <a:gd name="connsiteY2" fmla="*/ 1773180 h 4821502"/>
              <a:gd name="connsiteX3" fmla="*/ 4474294 w 4783308"/>
              <a:gd name="connsiteY3" fmla="*/ 3676361 h 4821502"/>
              <a:gd name="connsiteX4" fmla="*/ 3443129 w 4783308"/>
              <a:gd name="connsiteY4" fmla="*/ 4712129 h 4821502"/>
              <a:gd name="connsiteX5" fmla="*/ 1097799 w 4783308"/>
              <a:gd name="connsiteY5" fmla="*/ 4524510 h 4821502"/>
              <a:gd name="connsiteX6" fmla="*/ 39717 w 4783308"/>
              <a:gd name="connsiteY6" fmla="*/ 3101178 h 4821502"/>
              <a:gd name="connsiteX7" fmla="*/ 506449 w 4783308"/>
              <a:gd name="connsiteY7" fmla="*/ 740383 h 4821502"/>
              <a:gd name="connsiteX8" fmla="*/ 2484014 w 4783308"/>
              <a:gd name="connsiteY8" fmla="*/ 0 h 4821502"/>
              <a:gd name="connsiteX0" fmla="*/ 2484014 w 4783308"/>
              <a:gd name="connsiteY0" fmla="*/ 0 h 4821502"/>
              <a:gd name="connsiteX1" fmla="*/ 3890904 w 4783308"/>
              <a:gd name="connsiteY1" fmla="*/ 437433 h 4821502"/>
              <a:gd name="connsiteX2" fmla="*/ 4759172 w 4783308"/>
              <a:gd name="connsiteY2" fmla="*/ 1773180 h 4821502"/>
              <a:gd name="connsiteX3" fmla="*/ 4474294 w 4783308"/>
              <a:gd name="connsiteY3" fmla="*/ 3676361 h 4821502"/>
              <a:gd name="connsiteX4" fmla="*/ 3443129 w 4783308"/>
              <a:gd name="connsiteY4" fmla="*/ 4712129 h 4821502"/>
              <a:gd name="connsiteX5" fmla="*/ 1097799 w 4783308"/>
              <a:gd name="connsiteY5" fmla="*/ 4524510 h 4821502"/>
              <a:gd name="connsiteX6" fmla="*/ 39717 w 4783308"/>
              <a:gd name="connsiteY6" fmla="*/ 3101178 h 4821502"/>
              <a:gd name="connsiteX7" fmla="*/ 506449 w 4783308"/>
              <a:gd name="connsiteY7" fmla="*/ 740383 h 4821502"/>
              <a:gd name="connsiteX8" fmla="*/ 2484014 w 4783308"/>
              <a:gd name="connsiteY8" fmla="*/ 0 h 4821502"/>
              <a:gd name="connsiteX0" fmla="*/ 2532073 w 4784141"/>
              <a:gd name="connsiteY0" fmla="*/ 0 h 4773425"/>
              <a:gd name="connsiteX1" fmla="*/ 3891737 w 4784141"/>
              <a:gd name="connsiteY1" fmla="*/ 389356 h 4773425"/>
              <a:gd name="connsiteX2" fmla="*/ 4760005 w 4784141"/>
              <a:gd name="connsiteY2" fmla="*/ 1725103 h 4773425"/>
              <a:gd name="connsiteX3" fmla="*/ 4475127 w 4784141"/>
              <a:gd name="connsiteY3" fmla="*/ 3628284 h 4773425"/>
              <a:gd name="connsiteX4" fmla="*/ 3443962 w 4784141"/>
              <a:gd name="connsiteY4" fmla="*/ 4664052 h 4773425"/>
              <a:gd name="connsiteX5" fmla="*/ 1098632 w 4784141"/>
              <a:gd name="connsiteY5" fmla="*/ 4476433 h 4773425"/>
              <a:gd name="connsiteX6" fmla="*/ 40550 w 4784141"/>
              <a:gd name="connsiteY6" fmla="*/ 3053101 h 4773425"/>
              <a:gd name="connsiteX7" fmla="*/ 507282 w 4784141"/>
              <a:gd name="connsiteY7" fmla="*/ 692306 h 4773425"/>
              <a:gd name="connsiteX8" fmla="*/ 2532073 w 4784141"/>
              <a:gd name="connsiteY8" fmla="*/ 0 h 4773425"/>
              <a:gd name="connsiteX0" fmla="*/ 2532073 w 4784141"/>
              <a:gd name="connsiteY0" fmla="*/ 491 h 4773916"/>
              <a:gd name="connsiteX1" fmla="*/ 3891737 w 4784141"/>
              <a:gd name="connsiteY1" fmla="*/ 389847 h 4773916"/>
              <a:gd name="connsiteX2" fmla="*/ 4760005 w 4784141"/>
              <a:gd name="connsiteY2" fmla="*/ 1725594 h 4773916"/>
              <a:gd name="connsiteX3" fmla="*/ 4475127 w 4784141"/>
              <a:gd name="connsiteY3" fmla="*/ 3628775 h 4773916"/>
              <a:gd name="connsiteX4" fmla="*/ 3443962 w 4784141"/>
              <a:gd name="connsiteY4" fmla="*/ 4664543 h 4773916"/>
              <a:gd name="connsiteX5" fmla="*/ 1098632 w 4784141"/>
              <a:gd name="connsiteY5" fmla="*/ 4476924 h 4773916"/>
              <a:gd name="connsiteX6" fmla="*/ 40550 w 4784141"/>
              <a:gd name="connsiteY6" fmla="*/ 3053592 h 4773916"/>
              <a:gd name="connsiteX7" fmla="*/ 507282 w 4784141"/>
              <a:gd name="connsiteY7" fmla="*/ 692797 h 4773916"/>
              <a:gd name="connsiteX8" fmla="*/ 2532073 w 4784141"/>
              <a:gd name="connsiteY8" fmla="*/ 491 h 4773916"/>
              <a:gd name="connsiteX0" fmla="*/ 2532073 w 4784141"/>
              <a:gd name="connsiteY0" fmla="*/ 491 h 4773916"/>
              <a:gd name="connsiteX1" fmla="*/ 3891737 w 4784141"/>
              <a:gd name="connsiteY1" fmla="*/ 389847 h 4773916"/>
              <a:gd name="connsiteX2" fmla="*/ 4760005 w 4784141"/>
              <a:gd name="connsiteY2" fmla="*/ 1725594 h 4773916"/>
              <a:gd name="connsiteX3" fmla="*/ 4475127 w 4784141"/>
              <a:gd name="connsiteY3" fmla="*/ 3628775 h 4773916"/>
              <a:gd name="connsiteX4" fmla="*/ 3443962 w 4784141"/>
              <a:gd name="connsiteY4" fmla="*/ 4664543 h 4773916"/>
              <a:gd name="connsiteX5" fmla="*/ 1098632 w 4784141"/>
              <a:gd name="connsiteY5" fmla="*/ 4476924 h 4773916"/>
              <a:gd name="connsiteX6" fmla="*/ 40550 w 4784141"/>
              <a:gd name="connsiteY6" fmla="*/ 3053592 h 4773916"/>
              <a:gd name="connsiteX7" fmla="*/ 507282 w 4784141"/>
              <a:gd name="connsiteY7" fmla="*/ 692797 h 4773916"/>
              <a:gd name="connsiteX8" fmla="*/ 2532073 w 4784141"/>
              <a:gd name="connsiteY8" fmla="*/ 491 h 4773916"/>
              <a:gd name="connsiteX0" fmla="*/ 2558783 w 4784614"/>
              <a:gd name="connsiteY0" fmla="*/ 525 h 4757924"/>
              <a:gd name="connsiteX1" fmla="*/ 3892210 w 4784614"/>
              <a:gd name="connsiteY1" fmla="*/ 373855 h 4757924"/>
              <a:gd name="connsiteX2" fmla="*/ 4760478 w 4784614"/>
              <a:gd name="connsiteY2" fmla="*/ 1709602 h 4757924"/>
              <a:gd name="connsiteX3" fmla="*/ 4475600 w 4784614"/>
              <a:gd name="connsiteY3" fmla="*/ 3612783 h 4757924"/>
              <a:gd name="connsiteX4" fmla="*/ 3444435 w 4784614"/>
              <a:gd name="connsiteY4" fmla="*/ 4648551 h 4757924"/>
              <a:gd name="connsiteX5" fmla="*/ 1099105 w 4784614"/>
              <a:gd name="connsiteY5" fmla="*/ 4460932 h 4757924"/>
              <a:gd name="connsiteX6" fmla="*/ 41023 w 4784614"/>
              <a:gd name="connsiteY6" fmla="*/ 3037600 h 4757924"/>
              <a:gd name="connsiteX7" fmla="*/ 507755 w 4784614"/>
              <a:gd name="connsiteY7" fmla="*/ 676805 h 4757924"/>
              <a:gd name="connsiteX8" fmla="*/ 2558783 w 4784614"/>
              <a:gd name="connsiteY8" fmla="*/ 525 h 4757924"/>
              <a:gd name="connsiteX0" fmla="*/ 2558783 w 4784614"/>
              <a:gd name="connsiteY0" fmla="*/ 408 h 4757807"/>
              <a:gd name="connsiteX1" fmla="*/ 3907953 w 4784614"/>
              <a:gd name="connsiteY1" fmla="*/ 443183 h 4757807"/>
              <a:gd name="connsiteX2" fmla="*/ 4760478 w 4784614"/>
              <a:gd name="connsiteY2" fmla="*/ 1709485 h 4757807"/>
              <a:gd name="connsiteX3" fmla="*/ 4475600 w 4784614"/>
              <a:gd name="connsiteY3" fmla="*/ 3612666 h 4757807"/>
              <a:gd name="connsiteX4" fmla="*/ 3444435 w 4784614"/>
              <a:gd name="connsiteY4" fmla="*/ 4648434 h 4757807"/>
              <a:gd name="connsiteX5" fmla="*/ 1099105 w 4784614"/>
              <a:gd name="connsiteY5" fmla="*/ 4460815 h 4757807"/>
              <a:gd name="connsiteX6" fmla="*/ 41023 w 4784614"/>
              <a:gd name="connsiteY6" fmla="*/ 3037483 h 4757807"/>
              <a:gd name="connsiteX7" fmla="*/ 507755 w 4784614"/>
              <a:gd name="connsiteY7" fmla="*/ 676688 h 4757807"/>
              <a:gd name="connsiteX8" fmla="*/ 2558783 w 4784614"/>
              <a:gd name="connsiteY8" fmla="*/ 408 h 4757807"/>
              <a:gd name="connsiteX0" fmla="*/ 2675744 w 4786788"/>
              <a:gd name="connsiteY0" fmla="*/ 250 h 4954478"/>
              <a:gd name="connsiteX1" fmla="*/ 3910127 w 4786788"/>
              <a:gd name="connsiteY1" fmla="*/ 639854 h 4954478"/>
              <a:gd name="connsiteX2" fmla="*/ 4762652 w 4786788"/>
              <a:gd name="connsiteY2" fmla="*/ 1906156 h 4954478"/>
              <a:gd name="connsiteX3" fmla="*/ 4477774 w 4786788"/>
              <a:gd name="connsiteY3" fmla="*/ 3809337 h 4954478"/>
              <a:gd name="connsiteX4" fmla="*/ 3446609 w 4786788"/>
              <a:gd name="connsiteY4" fmla="*/ 4845105 h 4954478"/>
              <a:gd name="connsiteX5" fmla="*/ 1101279 w 4786788"/>
              <a:gd name="connsiteY5" fmla="*/ 4657486 h 4954478"/>
              <a:gd name="connsiteX6" fmla="*/ 43197 w 4786788"/>
              <a:gd name="connsiteY6" fmla="*/ 3234154 h 4954478"/>
              <a:gd name="connsiteX7" fmla="*/ 509929 w 4786788"/>
              <a:gd name="connsiteY7" fmla="*/ 873359 h 4954478"/>
              <a:gd name="connsiteX8" fmla="*/ 2675744 w 4786788"/>
              <a:gd name="connsiteY8" fmla="*/ 250 h 4954478"/>
              <a:gd name="connsiteX0" fmla="*/ 2675744 w 4786788"/>
              <a:gd name="connsiteY0" fmla="*/ 250 h 4954478"/>
              <a:gd name="connsiteX1" fmla="*/ 3910127 w 4786788"/>
              <a:gd name="connsiteY1" fmla="*/ 639854 h 4954478"/>
              <a:gd name="connsiteX2" fmla="*/ 4762652 w 4786788"/>
              <a:gd name="connsiteY2" fmla="*/ 1906156 h 4954478"/>
              <a:gd name="connsiteX3" fmla="*/ 4477774 w 4786788"/>
              <a:gd name="connsiteY3" fmla="*/ 3809337 h 4954478"/>
              <a:gd name="connsiteX4" fmla="*/ 3446609 w 4786788"/>
              <a:gd name="connsiteY4" fmla="*/ 4845105 h 4954478"/>
              <a:gd name="connsiteX5" fmla="*/ 1101279 w 4786788"/>
              <a:gd name="connsiteY5" fmla="*/ 4657486 h 4954478"/>
              <a:gd name="connsiteX6" fmla="*/ 43197 w 4786788"/>
              <a:gd name="connsiteY6" fmla="*/ 3234154 h 4954478"/>
              <a:gd name="connsiteX7" fmla="*/ 509929 w 4786788"/>
              <a:gd name="connsiteY7" fmla="*/ 873359 h 4954478"/>
              <a:gd name="connsiteX8" fmla="*/ 2675744 w 4786788"/>
              <a:gd name="connsiteY8" fmla="*/ 250 h 4954478"/>
              <a:gd name="connsiteX0" fmla="*/ 2675744 w 4786788"/>
              <a:gd name="connsiteY0" fmla="*/ 290 h 4954518"/>
              <a:gd name="connsiteX1" fmla="*/ 3910127 w 4786788"/>
              <a:gd name="connsiteY1" fmla="*/ 639894 h 4954518"/>
              <a:gd name="connsiteX2" fmla="*/ 4762652 w 4786788"/>
              <a:gd name="connsiteY2" fmla="*/ 1906196 h 4954518"/>
              <a:gd name="connsiteX3" fmla="*/ 4477774 w 4786788"/>
              <a:gd name="connsiteY3" fmla="*/ 3809377 h 4954518"/>
              <a:gd name="connsiteX4" fmla="*/ 3446609 w 4786788"/>
              <a:gd name="connsiteY4" fmla="*/ 4845145 h 4954518"/>
              <a:gd name="connsiteX5" fmla="*/ 1101279 w 4786788"/>
              <a:gd name="connsiteY5" fmla="*/ 4657526 h 4954518"/>
              <a:gd name="connsiteX6" fmla="*/ 43197 w 4786788"/>
              <a:gd name="connsiteY6" fmla="*/ 3234194 h 4954518"/>
              <a:gd name="connsiteX7" fmla="*/ 509929 w 4786788"/>
              <a:gd name="connsiteY7" fmla="*/ 873399 h 4954518"/>
              <a:gd name="connsiteX8" fmla="*/ 2675744 w 4786788"/>
              <a:gd name="connsiteY8" fmla="*/ 290 h 4954518"/>
              <a:gd name="connsiteX0" fmla="*/ 2675744 w 4786788"/>
              <a:gd name="connsiteY0" fmla="*/ 326 h 4954554"/>
              <a:gd name="connsiteX1" fmla="*/ 3990884 w 4786788"/>
              <a:gd name="connsiteY1" fmla="*/ 591130 h 4954554"/>
              <a:gd name="connsiteX2" fmla="*/ 4762652 w 4786788"/>
              <a:gd name="connsiteY2" fmla="*/ 1906232 h 4954554"/>
              <a:gd name="connsiteX3" fmla="*/ 4477774 w 4786788"/>
              <a:gd name="connsiteY3" fmla="*/ 3809413 h 4954554"/>
              <a:gd name="connsiteX4" fmla="*/ 3446609 w 4786788"/>
              <a:gd name="connsiteY4" fmla="*/ 4845181 h 4954554"/>
              <a:gd name="connsiteX5" fmla="*/ 1101279 w 4786788"/>
              <a:gd name="connsiteY5" fmla="*/ 4657562 h 4954554"/>
              <a:gd name="connsiteX6" fmla="*/ 43197 w 4786788"/>
              <a:gd name="connsiteY6" fmla="*/ 3234230 h 4954554"/>
              <a:gd name="connsiteX7" fmla="*/ 509929 w 4786788"/>
              <a:gd name="connsiteY7" fmla="*/ 873435 h 4954554"/>
              <a:gd name="connsiteX8" fmla="*/ 2675744 w 4786788"/>
              <a:gd name="connsiteY8" fmla="*/ 326 h 4954554"/>
              <a:gd name="connsiteX0" fmla="*/ 2662196 w 4773240"/>
              <a:gd name="connsiteY0" fmla="*/ 326 h 4954554"/>
              <a:gd name="connsiteX1" fmla="*/ 3977336 w 4773240"/>
              <a:gd name="connsiteY1" fmla="*/ 591130 h 4954554"/>
              <a:gd name="connsiteX2" fmla="*/ 4749104 w 4773240"/>
              <a:gd name="connsiteY2" fmla="*/ 1906232 h 4954554"/>
              <a:gd name="connsiteX3" fmla="*/ 4464226 w 4773240"/>
              <a:gd name="connsiteY3" fmla="*/ 3809413 h 4954554"/>
              <a:gd name="connsiteX4" fmla="*/ 3433061 w 4773240"/>
              <a:gd name="connsiteY4" fmla="*/ 4845181 h 4954554"/>
              <a:gd name="connsiteX5" fmla="*/ 1087731 w 4773240"/>
              <a:gd name="connsiteY5" fmla="*/ 4657562 h 4954554"/>
              <a:gd name="connsiteX6" fmla="*/ 29649 w 4773240"/>
              <a:gd name="connsiteY6" fmla="*/ 3234230 h 4954554"/>
              <a:gd name="connsiteX7" fmla="*/ 640977 w 4773240"/>
              <a:gd name="connsiteY7" fmla="*/ 730117 h 4954554"/>
              <a:gd name="connsiteX8" fmla="*/ 2662196 w 4773240"/>
              <a:gd name="connsiteY8" fmla="*/ 326 h 4954554"/>
              <a:gd name="connsiteX0" fmla="*/ 2664762 w 4775806"/>
              <a:gd name="connsiteY0" fmla="*/ 326 h 4954554"/>
              <a:gd name="connsiteX1" fmla="*/ 3979902 w 4775806"/>
              <a:gd name="connsiteY1" fmla="*/ 591130 h 4954554"/>
              <a:gd name="connsiteX2" fmla="*/ 4751670 w 4775806"/>
              <a:gd name="connsiteY2" fmla="*/ 1906232 h 4954554"/>
              <a:gd name="connsiteX3" fmla="*/ 4466792 w 4775806"/>
              <a:gd name="connsiteY3" fmla="*/ 3809413 h 4954554"/>
              <a:gd name="connsiteX4" fmla="*/ 3435627 w 4775806"/>
              <a:gd name="connsiteY4" fmla="*/ 4845181 h 4954554"/>
              <a:gd name="connsiteX5" fmla="*/ 1090297 w 4775806"/>
              <a:gd name="connsiteY5" fmla="*/ 4657562 h 4954554"/>
              <a:gd name="connsiteX6" fmla="*/ 32215 w 4775806"/>
              <a:gd name="connsiteY6" fmla="*/ 3234230 h 4954554"/>
              <a:gd name="connsiteX7" fmla="*/ 607899 w 4775806"/>
              <a:gd name="connsiteY7" fmla="*/ 806182 h 4954554"/>
              <a:gd name="connsiteX8" fmla="*/ 2664762 w 4775806"/>
              <a:gd name="connsiteY8" fmla="*/ 326 h 4954554"/>
              <a:gd name="connsiteX0" fmla="*/ 2673549 w 4784593"/>
              <a:gd name="connsiteY0" fmla="*/ 326 h 4954554"/>
              <a:gd name="connsiteX1" fmla="*/ 3988689 w 4784593"/>
              <a:gd name="connsiteY1" fmla="*/ 591130 h 4954554"/>
              <a:gd name="connsiteX2" fmla="*/ 4760457 w 4784593"/>
              <a:gd name="connsiteY2" fmla="*/ 1906232 h 4954554"/>
              <a:gd name="connsiteX3" fmla="*/ 4475579 w 4784593"/>
              <a:gd name="connsiteY3" fmla="*/ 3809413 h 4954554"/>
              <a:gd name="connsiteX4" fmla="*/ 3444414 w 4784593"/>
              <a:gd name="connsiteY4" fmla="*/ 4845181 h 4954554"/>
              <a:gd name="connsiteX5" fmla="*/ 1099084 w 4784593"/>
              <a:gd name="connsiteY5" fmla="*/ 4657562 h 4954554"/>
              <a:gd name="connsiteX6" fmla="*/ 41002 w 4784593"/>
              <a:gd name="connsiteY6" fmla="*/ 3234230 h 4954554"/>
              <a:gd name="connsiteX7" fmla="*/ 616686 w 4784593"/>
              <a:gd name="connsiteY7" fmla="*/ 806182 h 4954554"/>
              <a:gd name="connsiteX8" fmla="*/ 2673549 w 4784593"/>
              <a:gd name="connsiteY8" fmla="*/ 326 h 4954554"/>
              <a:gd name="connsiteX0" fmla="*/ 2649000 w 4760044"/>
              <a:gd name="connsiteY0" fmla="*/ 326 h 4964273"/>
              <a:gd name="connsiteX1" fmla="*/ 3964140 w 4760044"/>
              <a:gd name="connsiteY1" fmla="*/ 591130 h 4964273"/>
              <a:gd name="connsiteX2" fmla="*/ 4735908 w 4760044"/>
              <a:gd name="connsiteY2" fmla="*/ 1906232 h 4964273"/>
              <a:gd name="connsiteX3" fmla="*/ 4451030 w 4760044"/>
              <a:gd name="connsiteY3" fmla="*/ 3809413 h 4964273"/>
              <a:gd name="connsiteX4" fmla="*/ 3419865 w 4760044"/>
              <a:gd name="connsiteY4" fmla="*/ 4845181 h 4964273"/>
              <a:gd name="connsiteX5" fmla="*/ 1074535 w 4760044"/>
              <a:gd name="connsiteY5" fmla="*/ 4657562 h 4964273"/>
              <a:gd name="connsiteX6" fmla="*/ 33359 w 4760044"/>
              <a:gd name="connsiteY6" fmla="*/ 2995991 h 4964273"/>
              <a:gd name="connsiteX7" fmla="*/ 592137 w 4760044"/>
              <a:gd name="connsiteY7" fmla="*/ 806182 h 4964273"/>
              <a:gd name="connsiteX8" fmla="*/ 2649000 w 4760044"/>
              <a:gd name="connsiteY8" fmla="*/ 326 h 49642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760044" h="4964273">
                <a:moveTo>
                  <a:pt x="2649000" y="326"/>
                </a:moveTo>
                <a:cubicBezTo>
                  <a:pt x="3190766" y="-12684"/>
                  <a:pt x="3631137" y="366356"/>
                  <a:pt x="3964140" y="591130"/>
                </a:cubicBezTo>
                <a:cubicBezTo>
                  <a:pt x="4381335" y="1033016"/>
                  <a:pt x="4495620" y="1155441"/>
                  <a:pt x="4735908" y="1906232"/>
                </a:cubicBezTo>
                <a:cubicBezTo>
                  <a:pt x="4821021" y="2488865"/>
                  <a:pt x="4670370" y="3319588"/>
                  <a:pt x="4451030" y="3809413"/>
                </a:cubicBezTo>
                <a:cubicBezTo>
                  <a:pt x="4231690" y="4299238"/>
                  <a:pt x="3732691" y="4730212"/>
                  <a:pt x="3419865" y="4845181"/>
                </a:cubicBezTo>
                <a:cubicBezTo>
                  <a:pt x="2709019" y="5066246"/>
                  <a:pt x="1638953" y="4965760"/>
                  <a:pt x="1074535" y="4657562"/>
                </a:cubicBezTo>
                <a:cubicBezTo>
                  <a:pt x="510117" y="4349364"/>
                  <a:pt x="145196" y="3625226"/>
                  <a:pt x="33359" y="2995991"/>
                </a:cubicBezTo>
                <a:cubicBezTo>
                  <a:pt x="-94426" y="2318909"/>
                  <a:pt x="156197" y="1305459"/>
                  <a:pt x="592137" y="806182"/>
                </a:cubicBezTo>
                <a:cubicBezTo>
                  <a:pt x="1028077" y="306905"/>
                  <a:pt x="1996327" y="31074"/>
                  <a:pt x="2649000" y="32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8125456E-350A-4E3C-3ED5-C6ED426793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798913">
            <a:off x="-714295" y="10870356"/>
            <a:ext cx="2701435" cy="1805270"/>
          </a:xfrm>
          <a:custGeom>
            <a:avLst/>
            <a:gdLst>
              <a:gd name="connsiteX0" fmla="*/ 1351070 w 1351070"/>
              <a:gd name="connsiteY0" fmla="*/ 899615 h 902635"/>
              <a:gd name="connsiteX1" fmla="*/ 1194587 w 1351070"/>
              <a:gd name="connsiteY1" fmla="*/ 902619 h 902635"/>
              <a:gd name="connsiteX2" fmla="*/ 0 w 1351070"/>
              <a:gd name="connsiteY2" fmla="*/ 882637 h 902635"/>
              <a:gd name="connsiteX3" fmla="*/ 134004 w 1351070"/>
              <a:gd name="connsiteY3" fmla="*/ 382079 h 902635"/>
              <a:gd name="connsiteX4" fmla="*/ 545642 w 1351070"/>
              <a:gd name="connsiteY4" fmla="*/ 29637 h 902635"/>
              <a:gd name="connsiteX5" fmla="*/ 689188 w 1351070"/>
              <a:gd name="connsiteY5" fmla="*/ 3311 h 902635"/>
              <a:gd name="connsiteX6" fmla="*/ 759791 w 1351070"/>
              <a:gd name="connsiteY6" fmla="*/ 0 h 902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51070" h="902635">
                <a:moveTo>
                  <a:pt x="1351070" y="899615"/>
                </a:moveTo>
                <a:lnTo>
                  <a:pt x="1194587" y="902619"/>
                </a:lnTo>
                <a:cubicBezTo>
                  <a:pt x="789274" y="903245"/>
                  <a:pt x="401754" y="885654"/>
                  <a:pt x="0" y="882637"/>
                </a:cubicBezTo>
                <a:cubicBezTo>
                  <a:pt x="18401" y="693649"/>
                  <a:pt x="43064" y="524246"/>
                  <a:pt x="134004" y="382079"/>
                </a:cubicBezTo>
                <a:cubicBezTo>
                  <a:pt x="224944" y="239913"/>
                  <a:pt x="348741" y="84704"/>
                  <a:pt x="545642" y="29637"/>
                </a:cubicBezTo>
                <a:cubicBezTo>
                  <a:pt x="588715" y="17592"/>
                  <a:pt x="637260" y="8898"/>
                  <a:pt x="689188" y="3311"/>
                </a:cubicBezTo>
                <a:lnTo>
                  <a:pt x="759791" y="0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95C76F06-A9EC-F4BC-2AB1-C7DF08F86C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798913">
            <a:off x="-714295" y="10870356"/>
            <a:ext cx="2701435" cy="1805270"/>
          </a:xfrm>
          <a:custGeom>
            <a:avLst/>
            <a:gdLst>
              <a:gd name="connsiteX0" fmla="*/ 1351070 w 1351070"/>
              <a:gd name="connsiteY0" fmla="*/ 899615 h 902635"/>
              <a:gd name="connsiteX1" fmla="*/ 1194587 w 1351070"/>
              <a:gd name="connsiteY1" fmla="*/ 902619 h 902635"/>
              <a:gd name="connsiteX2" fmla="*/ 0 w 1351070"/>
              <a:gd name="connsiteY2" fmla="*/ 882637 h 902635"/>
              <a:gd name="connsiteX3" fmla="*/ 134004 w 1351070"/>
              <a:gd name="connsiteY3" fmla="*/ 382079 h 902635"/>
              <a:gd name="connsiteX4" fmla="*/ 545642 w 1351070"/>
              <a:gd name="connsiteY4" fmla="*/ 29637 h 902635"/>
              <a:gd name="connsiteX5" fmla="*/ 689188 w 1351070"/>
              <a:gd name="connsiteY5" fmla="*/ 3311 h 902635"/>
              <a:gd name="connsiteX6" fmla="*/ 759791 w 1351070"/>
              <a:gd name="connsiteY6" fmla="*/ 0 h 902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51070" h="902635">
                <a:moveTo>
                  <a:pt x="1351070" y="899615"/>
                </a:moveTo>
                <a:lnTo>
                  <a:pt x="1194587" y="902619"/>
                </a:lnTo>
                <a:cubicBezTo>
                  <a:pt x="789274" y="903245"/>
                  <a:pt x="401754" y="885654"/>
                  <a:pt x="0" y="882637"/>
                </a:cubicBezTo>
                <a:cubicBezTo>
                  <a:pt x="18401" y="693649"/>
                  <a:pt x="43064" y="524246"/>
                  <a:pt x="134004" y="382079"/>
                </a:cubicBezTo>
                <a:cubicBezTo>
                  <a:pt x="224944" y="239913"/>
                  <a:pt x="348741" y="84704"/>
                  <a:pt x="545642" y="29637"/>
                </a:cubicBezTo>
                <a:cubicBezTo>
                  <a:pt x="588715" y="17592"/>
                  <a:pt x="637260" y="8898"/>
                  <a:pt x="689188" y="3311"/>
                </a:cubicBezTo>
                <a:lnTo>
                  <a:pt x="759791" y="0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1064EF8D-DC92-D150-04A6-4E890ADDA2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8358500" flipV="1">
            <a:off x="4910596" y="10535502"/>
            <a:ext cx="2312816" cy="4343328"/>
          </a:xfrm>
          <a:custGeom>
            <a:avLst/>
            <a:gdLst>
              <a:gd name="connsiteX0" fmla="*/ 429670 w 1245366"/>
              <a:gd name="connsiteY0" fmla="*/ 94323 h 2338113"/>
              <a:gd name="connsiteX1" fmla="*/ 210325 w 1245366"/>
              <a:gd name="connsiteY1" fmla="*/ 366133 h 2338113"/>
              <a:gd name="connsiteX2" fmla="*/ 78185 w 1245366"/>
              <a:gd name="connsiteY2" fmla="*/ 727483 h 2338113"/>
              <a:gd name="connsiteX3" fmla="*/ 349 w 1245366"/>
              <a:gd name="connsiteY3" fmla="*/ 1325781 h 2338113"/>
              <a:gd name="connsiteX4" fmla="*/ 55138 w 1245366"/>
              <a:gd name="connsiteY4" fmla="*/ 2112766 h 2338113"/>
              <a:gd name="connsiteX5" fmla="*/ 84088 w 1245366"/>
              <a:gd name="connsiteY5" fmla="*/ 2251624 h 2338113"/>
              <a:gd name="connsiteX6" fmla="*/ 111115 w 1245366"/>
              <a:gd name="connsiteY6" fmla="*/ 2338113 h 2338113"/>
              <a:gd name="connsiteX7" fmla="*/ 314694 w 1245366"/>
              <a:gd name="connsiteY7" fmla="*/ 2163059 h 2338113"/>
              <a:gd name="connsiteX8" fmla="*/ 291933 w 1245366"/>
              <a:gd name="connsiteY8" fmla="*/ 2074720 h 2338113"/>
              <a:gd name="connsiteX9" fmla="*/ 255012 w 1245366"/>
              <a:gd name="connsiteY9" fmla="*/ 1898078 h 2338113"/>
              <a:gd name="connsiteX10" fmla="*/ 220932 w 1245366"/>
              <a:gd name="connsiteY10" fmla="*/ 1568302 h 2338113"/>
              <a:gd name="connsiteX11" fmla="*/ 243708 w 1245366"/>
              <a:gd name="connsiteY11" fmla="*/ 1527933 h 2338113"/>
              <a:gd name="connsiteX12" fmla="*/ 440453 w 1245366"/>
              <a:gd name="connsiteY12" fmla="*/ 1634907 h 2338113"/>
              <a:gd name="connsiteX13" fmla="*/ 755427 w 1245366"/>
              <a:gd name="connsiteY13" fmla="*/ 1690542 h 2338113"/>
              <a:gd name="connsiteX14" fmla="*/ 858064 w 1245366"/>
              <a:gd name="connsiteY14" fmla="*/ 1672755 h 2338113"/>
              <a:gd name="connsiteX15" fmla="*/ 897561 w 1245366"/>
              <a:gd name="connsiteY15" fmla="*/ 1661861 h 2338113"/>
              <a:gd name="connsiteX16" fmla="*/ 1245366 w 1245366"/>
              <a:gd name="connsiteY16" fmla="*/ 1362790 h 2338113"/>
              <a:gd name="connsiteX17" fmla="*/ 1224941 w 1245366"/>
              <a:gd name="connsiteY17" fmla="*/ 1355725 h 2338113"/>
              <a:gd name="connsiteX18" fmla="*/ 973876 w 1245366"/>
              <a:gd name="connsiteY18" fmla="*/ 1302459 h 2338113"/>
              <a:gd name="connsiteX19" fmla="*/ 444407 w 1245366"/>
              <a:gd name="connsiteY19" fmla="*/ 1302459 h 2338113"/>
              <a:gd name="connsiteX20" fmla="*/ 383100 w 1245366"/>
              <a:gd name="connsiteY20" fmla="*/ 1302459 h 2338113"/>
              <a:gd name="connsiteX21" fmla="*/ 693692 w 1245366"/>
              <a:gd name="connsiteY21" fmla="*/ 1145645 h 2338113"/>
              <a:gd name="connsiteX22" fmla="*/ 908892 w 1245366"/>
              <a:gd name="connsiteY22" fmla="*/ 963724 h 2338113"/>
              <a:gd name="connsiteX23" fmla="*/ 1078367 w 1245366"/>
              <a:gd name="connsiteY23" fmla="*/ 738997 h 2338113"/>
              <a:gd name="connsiteX24" fmla="*/ 1116669 w 1245366"/>
              <a:gd name="connsiteY24" fmla="*/ 571589 h 2338113"/>
              <a:gd name="connsiteX25" fmla="*/ 739416 w 1245366"/>
              <a:gd name="connsiteY25" fmla="*/ 657465 h 2338113"/>
              <a:gd name="connsiteX26" fmla="*/ 418597 w 1245366"/>
              <a:gd name="connsiteY26" fmla="*/ 838628 h 2338113"/>
              <a:gd name="connsiteX27" fmla="*/ 416701 w 1245366"/>
              <a:gd name="connsiteY27" fmla="*/ 804866 h 2338113"/>
              <a:gd name="connsiteX28" fmla="*/ 623890 w 1245366"/>
              <a:gd name="connsiteY28" fmla="*/ 443040 h 2338113"/>
              <a:gd name="connsiteX29" fmla="*/ 606689 w 1245366"/>
              <a:gd name="connsiteY29" fmla="*/ 0 h 2338113"/>
              <a:gd name="connsiteX30" fmla="*/ 429670 w 1245366"/>
              <a:gd name="connsiteY30" fmla="*/ 94323 h 2338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1245366" h="2338113">
                <a:moveTo>
                  <a:pt x="429670" y="94323"/>
                </a:moveTo>
                <a:cubicBezTo>
                  <a:pt x="363610" y="155345"/>
                  <a:pt x="284303" y="249514"/>
                  <a:pt x="210325" y="366133"/>
                </a:cubicBezTo>
                <a:cubicBezTo>
                  <a:pt x="156932" y="469662"/>
                  <a:pt x="111028" y="567220"/>
                  <a:pt x="78185" y="727483"/>
                </a:cubicBezTo>
                <a:cubicBezTo>
                  <a:pt x="45342" y="887745"/>
                  <a:pt x="4191" y="1094901"/>
                  <a:pt x="349" y="1325781"/>
                </a:cubicBezTo>
                <a:cubicBezTo>
                  <a:pt x="-3492" y="1556661"/>
                  <a:pt x="24914" y="1911805"/>
                  <a:pt x="55138" y="2112766"/>
                </a:cubicBezTo>
                <a:cubicBezTo>
                  <a:pt x="62694" y="2163006"/>
                  <a:pt x="72793" y="2209252"/>
                  <a:pt x="84088" y="2251624"/>
                </a:cubicBezTo>
                <a:lnTo>
                  <a:pt x="111115" y="2338113"/>
                </a:lnTo>
                <a:lnTo>
                  <a:pt x="314694" y="2163059"/>
                </a:lnTo>
                <a:lnTo>
                  <a:pt x="291933" y="2074720"/>
                </a:lnTo>
                <a:cubicBezTo>
                  <a:pt x="277567" y="2014687"/>
                  <a:pt x="264811" y="1955345"/>
                  <a:pt x="255012" y="1898078"/>
                </a:cubicBezTo>
                <a:cubicBezTo>
                  <a:pt x="235415" y="1783544"/>
                  <a:pt x="222816" y="1629992"/>
                  <a:pt x="220932" y="1568302"/>
                </a:cubicBezTo>
                <a:cubicBezTo>
                  <a:pt x="219048" y="1506612"/>
                  <a:pt x="212315" y="1505146"/>
                  <a:pt x="243708" y="1527933"/>
                </a:cubicBezTo>
                <a:cubicBezTo>
                  <a:pt x="275101" y="1550721"/>
                  <a:pt x="355167" y="1607806"/>
                  <a:pt x="440453" y="1634907"/>
                </a:cubicBezTo>
                <a:cubicBezTo>
                  <a:pt x="525739" y="1662008"/>
                  <a:pt x="633291" y="1701577"/>
                  <a:pt x="755427" y="1690542"/>
                </a:cubicBezTo>
                <a:cubicBezTo>
                  <a:pt x="785960" y="1687783"/>
                  <a:pt x="821042" y="1681414"/>
                  <a:pt x="858064" y="1672755"/>
                </a:cubicBezTo>
                <a:lnTo>
                  <a:pt x="897561" y="1661861"/>
                </a:lnTo>
                <a:lnTo>
                  <a:pt x="1245366" y="1362790"/>
                </a:lnTo>
                <a:lnTo>
                  <a:pt x="1224941" y="1355725"/>
                </a:lnTo>
                <a:cubicBezTo>
                  <a:pt x="1162329" y="1334989"/>
                  <a:pt x="1078377" y="1311515"/>
                  <a:pt x="973876" y="1302459"/>
                </a:cubicBezTo>
                <a:cubicBezTo>
                  <a:pt x="834541" y="1290383"/>
                  <a:pt x="542869" y="1302459"/>
                  <a:pt x="444407" y="1302459"/>
                </a:cubicBezTo>
                <a:cubicBezTo>
                  <a:pt x="444407" y="1302459"/>
                  <a:pt x="341552" y="1328594"/>
                  <a:pt x="383100" y="1302459"/>
                </a:cubicBezTo>
                <a:cubicBezTo>
                  <a:pt x="424647" y="1276324"/>
                  <a:pt x="606060" y="1202101"/>
                  <a:pt x="693692" y="1145645"/>
                </a:cubicBezTo>
                <a:cubicBezTo>
                  <a:pt x="781324" y="1089189"/>
                  <a:pt x="844779" y="1031499"/>
                  <a:pt x="908892" y="963724"/>
                </a:cubicBezTo>
                <a:cubicBezTo>
                  <a:pt x="973005" y="895949"/>
                  <a:pt x="1043738" y="804352"/>
                  <a:pt x="1078367" y="738997"/>
                </a:cubicBezTo>
                <a:cubicBezTo>
                  <a:pt x="1112997" y="673641"/>
                  <a:pt x="1151086" y="574789"/>
                  <a:pt x="1116669" y="571589"/>
                </a:cubicBezTo>
                <a:cubicBezTo>
                  <a:pt x="1082252" y="568390"/>
                  <a:pt x="855761" y="612959"/>
                  <a:pt x="739416" y="657465"/>
                </a:cubicBezTo>
                <a:cubicBezTo>
                  <a:pt x="623070" y="701972"/>
                  <a:pt x="472383" y="814061"/>
                  <a:pt x="418597" y="838628"/>
                </a:cubicBezTo>
                <a:cubicBezTo>
                  <a:pt x="364812" y="863195"/>
                  <a:pt x="382485" y="870798"/>
                  <a:pt x="416701" y="804866"/>
                </a:cubicBezTo>
                <a:cubicBezTo>
                  <a:pt x="450917" y="738935"/>
                  <a:pt x="589875" y="547209"/>
                  <a:pt x="623890" y="443040"/>
                </a:cubicBezTo>
                <a:cubicBezTo>
                  <a:pt x="674761" y="287250"/>
                  <a:pt x="656224" y="159047"/>
                  <a:pt x="606689" y="0"/>
                </a:cubicBezTo>
                <a:cubicBezTo>
                  <a:pt x="584427" y="2802"/>
                  <a:pt x="485736" y="50551"/>
                  <a:pt x="429670" y="94323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166D2BC0-A5A7-2F2B-CFCA-DE23A557EC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9605101" flipH="1" flipV="1">
            <a:off x="15802969" y="11563536"/>
            <a:ext cx="3160793" cy="2035572"/>
          </a:xfrm>
          <a:custGeom>
            <a:avLst/>
            <a:gdLst>
              <a:gd name="connsiteX0" fmla="*/ 1135350 w 1580808"/>
              <a:gd name="connsiteY0" fmla="*/ 38149 h 1017786"/>
              <a:gd name="connsiteX1" fmla="*/ 1230391 w 1580808"/>
              <a:gd name="connsiteY1" fmla="*/ 76282 h 1017786"/>
              <a:gd name="connsiteX2" fmla="*/ 1278269 w 1580808"/>
              <a:gd name="connsiteY2" fmla="*/ 106872 h 1017786"/>
              <a:gd name="connsiteX3" fmla="*/ 1442105 w 1580808"/>
              <a:gd name="connsiteY3" fmla="*/ 283626 h 1017786"/>
              <a:gd name="connsiteX4" fmla="*/ 1552363 w 1580808"/>
              <a:gd name="connsiteY4" fmla="*/ 547283 h 1017786"/>
              <a:gd name="connsiteX5" fmla="*/ 1580802 w 1580808"/>
              <a:gd name="connsiteY5" fmla="*/ 832484 h 1017786"/>
              <a:gd name="connsiteX6" fmla="*/ 1580808 w 1580808"/>
              <a:gd name="connsiteY6" fmla="*/ 988747 h 1017786"/>
              <a:gd name="connsiteX7" fmla="*/ 1224538 w 1580808"/>
              <a:gd name="connsiteY7" fmla="*/ 1017786 h 1017786"/>
              <a:gd name="connsiteX8" fmla="*/ 1224105 w 1580808"/>
              <a:gd name="connsiteY8" fmla="*/ 1001841 h 1017786"/>
              <a:gd name="connsiteX9" fmla="*/ 1216053 w 1580808"/>
              <a:gd name="connsiteY9" fmla="*/ 883897 h 1017786"/>
              <a:gd name="connsiteX10" fmla="*/ 1144033 w 1580808"/>
              <a:gd name="connsiteY10" fmla="*/ 557722 h 1017786"/>
              <a:gd name="connsiteX11" fmla="*/ 948311 w 1580808"/>
              <a:gd name="connsiteY11" fmla="*/ 388728 h 1017786"/>
              <a:gd name="connsiteX12" fmla="*/ 501222 w 1580808"/>
              <a:gd name="connsiteY12" fmla="*/ 437192 h 1017786"/>
              <a:gd name="connsiteX13" fmla="*/ 357584 w 1580808"/>
              <a:gd name="connsiteY13" fmla="*/ 921440 h 1017786"/>
              <a:gd name="connsiteX14" fmla="*/ 353936 w 1580808"/>
              <a:gd name="connsiteY14" fmla="*/ 954188 h 1017786"/>
              <a:gd name="connsiteX15" fmla="*/ 0 w 1580808"/>
              <a:gd name="connsiteY15" fmla="*/ 825961 h 1017786"/>
              <a:gd name="connsiteX16" fmla="*/ 16731 w 1580808"/>
              <a:gd name="connsiteY16" fmla="*/ 713788 h 1017786"/>
              <a:gd name="connsiteX17" fmla="*/ 210476 w 1580808"/>
              <a:gd name="connsiteY17" fmla="*/ 192677 h 1017786"/>
              <a:gd name="connsiteX18" fmla="*/ 834190 w 1580808"/>
              <a:gd name="connsiteY18" fmla="*/ 536 h 1017786"/>
              <a:gd name="connsiteX19" fmla="*/ 1135350 w 1580808"/>
              <a:gd name="connsiteY19" fmla="*/ 38149 h 1017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580808" h="1017786">
                <a:moveTo>
                  <a:pt x="1135350" y="38149"/>
                </a:moveTo>
                <a:cubicBezTo>
                  <a:pt x="1168750" y="47983"/>
                  <a:pt x="1200855" y="60446"/>
                  <a:pt x="1230391" y="76282"/>
                </a:cubicBezTo>
                <a:cubicBezTo>
                  <a:pt x="1247268" y="85331"/>
                  <a:pt x="1263307" y="95481"/>
                  <a:pt x="1278269" y="106872"/>
                </a:cubicBezTo>
                <a:cubicBezTo>
                  <a:pt x="1338116" y="152434"/>
                  <a:pt x="1394574" y="210787"/>
                  <a:pt x="1442105" y="283626"/>
                </a:cubicBezTo>
                <a:cubicBezTo>
                  <a:pt x="1489634" y="356463"/>
                  <a:pt x="1528233" y="443784"/>
                  <a:pt x="1552363" y="547283"/>
                </a:cubicBezTo>
                <a:cubicBezTo>
                  <a:pt x="1570460" y="624907"/>
                  <a:pt x="1578406" y="725361"/>
                  <a:pt x="1580802" y="832484"/>
                </a:cubicBezTo>
                <a:lnTo>
                  <a:pt x="1580808" y="988747"/>
                </a:lnTo>
                <a:lnTo>
                  <a:pt x="1224538" y="1017786"/>
                </a:lnTo>
                <a:lnTo>
                  <a:pt x="1224105" y="1001841"/>
                </a:lnTo>
                <a:cubicBezTo>
                  <a:pt x="1222316" y="958451"/>
                  <a:pt x="1219798" y="917959"/>
                  <a:pt x="1216053" y="883897"/>
                </a:cubicBezTo>
                <a:cubicBezTo>
                  <a:pt x="1201072" y="747648"/>
                  <a:pt x="1188657" y="640250"/>
                  <a:pt x="1144033" y="557722"/>
                </a:cubicBezTo>
                <a:cubicBezTo>
                  <a:pt x="1099410" y="475193"/>
                  <a:pt x="1055446" y="408816"/>
                  <a:pt x="948311" y="388728"/>
                </a:cubicBezTo>
                <a:cubicBezTo>
                  <a:pt x="841177" y="368640"/>
                  <a:pt x="599677" y="348407"/>
                  <a:pt x="501222" y="437192"/>
                </a:cubicBezTo>
                <a:cubicBezTo>
                  <a:pt x="402768" y="525979"/>
                  <a:pt x="385287" y="746632"/>
                  <a:pt x="357584" y="921440"/>
                </a:cubicBezTo>
                <a:lnTo>
                  <a:pt x="353936" y="954188"/>
                </a:lnTo>
                <a:lnTo>
                  <a:pt x="0" y="825961"/>
                </a:lnTo>
                <a:lnTo>
                  <a:pt x="16731" y="713788"/>
                </a:lnTo>
                <a:cubicBezTo>
                  <a:pt x="50120" y="517857"/>
                  <a:pt x="103008" y="311848"/>
                  <a:pt x="210476" y="192677"/>
                </a:cubicBezTo>
                <a:cubicBezTo>
                  <a:pt x="370116" y="37079"/>
                  <a:pt x="446839" y="-5432"/>
                  <a:pt x="834190" y="536"/>
                </a:cubicBezTo>
                <a:cubicBezTo>
                  <a:pt x="923297" y="2806"/>
                  <a:pt x="1035151" y="8648"/>
                  <a:pt x="1135350" y="38149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E2B57BD8-B4E8-E625-0826-80346E0638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1733626">
            <a:off x="18911405" y="8629534"/>
            <a:ext cx="4198403" cy="2197862"/>
          </a:xfrm>
          <a:custGeom>
            <a:avLst/>
            <a:gdLst>
              <a:gd name="connsiteX0" fmla="*/ 9881 w 1739875"/>
              <a:gd name="connsiteY0" fmla="*/ 509263 h 754659"/>
              <a:gd name="connsiteX1" fmla="*/ 497935 w 1739875"/>
              <a:gd name="connsiteY1" fmla="*/ 71697 h 754659"/>
              <a:gd name="connsiteX2" fmla="*/ 1120625 w 1739875"/>
              <a:gd name="connsiteY2" fmla="*/ 43648 h 754659"/>
              <a:gd name="connsiteX3" fmla="*/ 1608679 w 1739875"/>
              <a:gd name="connsiteY3" fmla="*/ 503653 h 754659"/>
              <a:gd name="connsiteX4" fmla="*/ 1737705 w 1739875"/>
              <a:gd name="connsiteY4" fmla="*/ 744875 h 754659"/>
              <a:gd name="connsiteX5" fmla="*/ 1535751 w 1739875"/>
              <a:gd name="connsiteY5" fmla="*/ 711216 h 754659"/>
              <a:gd name="connsiteX6" fmla="*/ 284762 w 1739875"/>
              <a:gd name="connsiteY6" fmla="*/ 559751 h 754659"/>
              <a:gd name="connsiteX7" fmla="*/ 9881 w 1739875"/>
              <a:gd name="connsiteY7" fmla="*/ 509263 h 754659"/>
              <a:gd name="connsiteX0" fmla="*/ 9881 w 1745871"/>
              <a:gd name="connsiteY0" fmla="*/ 509263 h 755689"/>
              <a:gd name="connsiteX1" fmla="*/ 497935 w 1745871"/>
              <a:gd name="connsiteY1" fmla="*/ 71697 h 755689"/>
              <a:gd name="connsiteX2" fmla="*/ 1120625 w 1745871"/>
              <a:gd name="connsiteY2" fmla="*/ 43648 h 755689"/>
              <a:gd name="connsiteX3" fmla="*/ 1608679 w 1745871"/>
              <a:gd name="connsiteY3" fmla="*/ 503653 h 755689"/>
              <a:gd name="connsiteX4" fmla="*/ 1737705 w 1745871"/>
              <a:gd name="connsiteY4" fmla="*/ 744875 h 755689"/>
              <a:gd name="connsiteX5" fmla="*/ 1426819 w 1745871"/>
              <a:gd name="connsiteY5" fmla="*/ 716950 h 755689"/>
              <a:gd name="connsiteX6" fmla="*/ 284762 w 1745871"/>
              <a:gd name="connsiteY6" fmla="*/ 559751 h 755689"/>
              <a:gd name="connsiteX7" fmla="*/ 9881 w 1745871"/>
              <a:gd name="connsiteY7" fmla="*/ 509263 h 755689"/>
              <a:gd name="connsiteX0" fmla="*/ 9881 w 1864671"/>
              <a:gd name="connsiteY0" fmla="*/ 509263 h 855937"/>
              <a:gd name="connsiteX1" fmla="*/ 497935 w 1864671"/>
              <a:gd name="connsiteY1" fmla="*/ 71697 h 855937"/>
              <a:gd name="connsiteX2" fmla="*/ 1120625 w 1864671"/>
              <a:gd name="connsiteY2" fmla="*/ 43648 h 855937"/>
              <a:gd name="connsiteX3" fmla="*/ 1608679 w 1864671"/>
              <a:gd name="connsiteY3" fmla="*/ 503653 h 855937"/>
              <a:gd name="connsiteX4" fmla="*/ 1860911 w 1864671"/>
              <a:gd name="connsiteY4" fmla="*/ 851040 h 855937"/>
              <a:gd name="connsiteX5" fmla="*/ 1426819 w 1864671"/>
              <a:gd name="connsiteY5" fmla="*/ 716950 h 855937"/>
              <a:gd name="connsiteX6" fmla="*/ 284762 w 1864671"/>
              <a:gd name="connsiteY6" fmla="*/ 559751 h 855937"/>
              <a:gd name="connsiteX7" fmla="*/ 9881 w 1864671"/>
              <a:gd name="connsiteY7" fmla="*/ 509263 h 855937"/>
              <a:gd name="connsiteX0" fmla="*/ 9881 w 1876754"/>
              <a:gd name="connsiteY0" fmla="*/ 501512 h 853026"/>
              <a:gd name="connsiteX1" fmla="*/ 497935 w 1876754"/>
              <a:gd name="connsiteY1" fmla="*/ 63946 h 853026"/>
              <a:gd name="connsiteX2" fmla="*/ 1120625 w 1876754"/>
              <a:gd name="connsiteY2" fmla="*/ 35897 h 853026"/>
              <a:gd name="connsiteX3" fmla="*/ 1718468 w 1876754"/>
              <a:gd name="connsiteY3" fmla="*/ 385272 h 853026"/>
              <a:gd name="connsiteX4" fmla="*/ 1860911 w 1876754"/>
              <a:gd name="connsiteY4" fmla="*/ 843289 h 853026"/>
              <a:gd name="connsiteX5" fmla="*/ 1426819 w 1876754"/>
              <a:gd name="connsiteY5" fmla="*/ 709199 h 853026"/>
              <a:gd name="connsiteX6" fmla="*/ 284762 w 1876754"/>
              <a:gd name="connsiteY6" fmla="*/ 552000 h 853026"/>
              <a:gd name="connsiteX7" fmla="*/ 9881 w 1876754"/>
              <a:gd name="connsiteY7" fmla="*/ 501512 h 853026"/>
              <a:gd name="connsiteX0" fmla="*/ 9881 w 1874221"/>
              <a:gd name="connsiteY0" fmla="*/ 623010 h 974525"/>
              <a:gd name="connsiteX1" fmla="*/ 497935 w 1874221"/>
              <a:gd name="connsiteY1" fmla="*/ 185444 h 974525"/>
              <a:gd name="connsiteX2" fmla="*/ 1272410 w 1874221"/>
              <a:gd name="connsiteY2" fmla="*/ 12874 h 974525"/>
              <a:gd name="connsiteX3" fmla="*/ 1718468 w 1874221"/>
              <a:gd name="connsiteY3" fmla="*/ 506770 h 974525"/>
              <a:gd name="connsiteX4" fmla="*/ 1860911 w 1874221"/>
              <a:gd name="connsiteY4" fmla="*/ 964787 h 974525"/>
              <a:gd name="connsiteX5" fmla="*/ 1426819 w 1874221"/>
              <a:gd name="connsiteY5" fmla="*/ 830697 h 974525"/>
              <a:gd name="connsiteX6" fmla="*/ 284762 w 1874221"/>
              <a:gd name="connsiteY6" fmla="*/ 673498 h 974525"/>
              <a:gd name="connsiteX7" fmla="*/ 9881 w 1874221"/>
              <a:gd name="connsiteY7" fmla="*/ 623010 h 974525"/>
              <a:gd name="connsiteX0" fmla="*/ 4712 w 1869052"/>
              <a:gd name="connsiteY0" fmla="*/ 633304 h 984819"/>
              <a:gd name="connsiteX1" fmla="*/ 402385 w 1869052"/>
              <a:gd name="connsiteY1" fmla="*/ 137323 h 984819"/>
              <a:gd name="connsiteX2" fmla="*/ 1267241 w 1869052"/>
              <a:gd name="connsiteY2" fmla="*/ 23168 h 984819"/>
              <a:gd name="connsiteX3" fmla="*/ 1713299 w 1869052"/>
              <a:gd name="connsiteY3" fmla="*/ 517064 h 984819"/>
              <a:gd name="connsiteX4" fmla="*/ 1855742 w 1869052"/>
              <a:gd name="connsiteY4" fmla="*/ 975081 h 984819"/>
              <a:gd name="connsiteX5" fmla="*/ 1421650 w 1869052"/>
              <a:gd name="connsiteY5" fmla="*/ 840991 h 984819"/>
              <a:gd name="connsiteX6" fmla="*/ 279593 w 1869052"/>
              <a:gd name="connsiteY6" fmla="*/ 683792 h 984819"/>
              <a:gd name="connsiteX7" fmla="*/ 4712 w 1869052"/>
              <a:gd name="connsiteY7" fmla="*/ 633304 h 984819"/>
              <a:gd name="connsiteX0" fmla="*/ 4712 w 1870440"/>
              <a:gd name="connsiteY0" fmla="*/ 633304 h 991310"/>
              <a:gd name="connsiteX1" fmla="*/ 402385 w 1870440"/>
              <a:gd name="connsiteY1" fmla="*/ 137323 h 991310"/>
              <a:gd name="connsiteX2" fmla="*/ 1267241 w 1870440"/>
              <a:gd name="connsiteY2" fmla="*/ 23168 h 991310"/>
              <a:gd name="connsiteX3" fmla="*/ 1713299 w 1870440"/>
              <a:gd name="connsiteY3" fmla="*/ 517064 h 991310"/>
              <a:gd name="connsiteX4" fmla="*/ 1855742 w 1870440"/>
              <a:gd name="connsiteY4" fmla="*/ 975081 h 991310"/>
              <a:gd name="connsiteX5" fmla="*/ 1399477 w 1870440"/>
              <a:gd name="connsiteY5" fmla="*/ 896414 h 991310"/>
              <a:gd name="connsiteX6" fmla="*/ 279593 w 1870440"/>
              <a:gd name="connsiteY6" fmla="*/ 683792 h 991310"/>
              <a:gd name="connsiteX7" fmla="*/ 4712 w 1870440"/>
              <a:gd name="connsiteY7" fmla="*/ 633304 h 991310"/>
              <a:gd name="connsiteX0" fmla="*/ 44 w 1865772"/>
              <a:gd name="connsiteY0" fmla="*/ 633304 h 991310"/>
              <a:gd name="connsiteX1" fmla="*/ 397717 w 1865772"/>
              <a:gd name="connsiteY1" fmla="*/ 137323 h 991310"/>
              <a:gd name="connsiteX2" fmla="*/ 1262573 w 1865772"/>
              <a:gd name="connsiteY2" fmla="*/ 23168 h 991310"/>
              <a:gd name="connsiteX3" fmla="*/ 1708631 w 1865772"/>
              <a:gd name="connsiteY3" fmla="*/ 517064 h 991310"/>
              <a:gd name="connsiteX4" fmla="*/ 1851074 w 1865772"/>
              <a:gd name="connsiteY4" fmla="*/ 975081 h 991310"/>
              <a:gd name="connsiteX5" fmla="*/ 1394809 w 1865772"/>
              <a:gd name="connsiteY5" fmla="*/ 896414 h 991310"/>
              <a:gd name="connsiteX6" fmla="*/ 417748 w 1865772"/>
              <a:gd name="connsiteY6" fmla="*/ 716201 h 991310"/>
              <a:gd name="connsiteX7" fmla="*/ 44 w 1865772"/>
              <a:gd name="connsiteY7" fmla="*/ 633304 h 991310"/>
              <a:gd name="connsiteX0" fmla="*/ 44 w 1865772"/>
              <a:gd name="connsiteY0" fmla="*/ 633304 h 991310"/>
              <a:gd name="connsiteX1" fmla="*/ 397717 w 1865772"/>
              <a:gd name="connsiteY1" fmla="*/ 137323 h 991310"/>
              <a:gd name="connsiteX2" fmla="*/ 1262573 w 1865772"/>
              <a:gd name="connsiteY2" fmla="*/ 23168 h 991310"/>
              <a:gd name="connsiteX3" fmla="*/ 1708631 w 1865772"/>
              <a:gd name="connsiteY3" fmla="*/ 517064 h 991310"/>
              <a:gd name="connsiteX4" fmla="*/ 1851074 w 1865772"/>
              <a:gd name="connsiteY4" fmla="*/ 975081 h 991310"/>
              <a:gd name="connsiteX5" fmla="*/ 1394809 w 1865772"/>
              <a:gd name="connsiteY5" fmla="*/ 896414 h 991310"/>
              <a:gd name="connsiteX6" fmla="*/ 417748 w 1865772"/>
              <a:gd name="connsiteY6" fmla="*/ 716201 h 991310"/>
              <a:gd name="connsiteX7" fmla="*/ 44 w 1865772"/>
              <a:gd name="connsiteY7" fmla="*/ 633304 h 991310"/>
              <a:gd name="connsiteX0" fmla="*/ 46 w 1853519"/>
              <a:gd name="connsiteY0" fmla="*/ 578483 h 990076"/>
              <a:gd name="connsiteX1" fmla="*/ 385464 w 1853519"/>
              <a:gd name="connsiteY1" fmla="*/ 136089 h 990076"/>
              <a:gd name="connsiteX2" fmla="*/ 1250320 w 1853519"/>
              <a:gd name="connsiteY2" fmla="*/ 21934 h 990076"/>
              <a:gd name="connsiteX3" fmla="*/ 1696378 w 1853519"/>
              <a:gd name="connsiteY3" fmla="*/ 515830 h 990076"/>
              <a:gd name="connsiteX4" fmla="*/ 1838821 w 1853519"/>
              <a:gd name="connsiteY4" fmla="*/ 973847 h 990076"/>
              <a:gd name="connsiteX5" fmla="*/ 1382556 w 1853519"/>
              <a:gd name="connsiteY5" fmla="*/ 895180 h 990076"/>
              <a:gd name="connsiteX6" fmla="*/ 405495 w 1853519"/>
              <a:gd name="connsiteY6" fmla="*/ 714967 h 990076"/>
              <a:gd name="connsiteX7" fmla="*/ 46 w 1853519"/>
              <a:gd name="connsiteY7" fmla="*/ 578483 h 990076"/>
              <a:gd name="connsiteX0" fmla="*/ 34142 w 1887615"/>
              <a:gd name="connsiteY0" fmla="*/ 578483 h 990076"/>
              <a:gd name="connsiteX1" fmla="*/ 419560 w 1887615"/>
              <a:gd name="connsiteY1" fmla="*/ 136089 h 990076"/>
              <a:gd name="connsiteX2" fmla="*/ 1284416 w 1887615"/>
              <a:gd name="connsiteY2" fmla="*/ 21934 h 990076"/>
              <a:gd name="connsiteX3" fmla="*/ 1730474 w 1887615"/>
              <a:gd name="connsiteY3" fmla="*/ 515830 h 990076"/>
              <a:gd name="connsiteX4" fmla="*/ 1872917 w 1887615"/>
              <a:gd name="connsiteY4" fmla="*/ 973847 h 990076"/>
              <a:gd name="connsiteX5" fmla="*/ 1416652 w 1887615"/>
              <a:gd name="connsiteY5" fmla="*/ 895180 h 990076"/>
              <a:gd name="connsiteX6" fmla="*/ 439591 w 1887615"/>
              <a:gd name="connsiteY6" fmla="*/ 714967 h 990076"/>
              <a:gd name="connsiteX7" fmla="*/ 64968 w 1887615"/>
              <a:gd name="connsiteY7" fmla="*/ 666714 h 990076"/>
              <a:gd name="connsiteX8" fmla="*/ 34142 w 1887615"/>
              <a:gd name="connsiteY8" fmla="*/ 578483 h 990076"/>
              <a:gd name="connsiteX0" fmla="*/ 34142 w 1887615"/>
              <a:gd name="connsiteY0" fmla="*/ 578483 h 990076"/>
              <a:gd name="connsiteX1" fmla="*/ 419560 w 1887615"/>
              <a:gd name="connsiteY1" fmla="*/ 136089 h 990076"/>
              <a:gd name="connsiteX2" fmla="*/ 1284416 w 1887615"/>
              <a:gd name="connsiteY2" fmla="*/ 21934 h 990076"/>
              <a:gd name="connsiteX3" fmla="*/ 1730474 w 1887615"/>
              <a:gd name="connsiteY3" fmla="*/ 515830 h 990076"/>
              <a:gd name="connsiteX4" fmla="*/ 1872917 w 1887615"/>
              <a:gd name="connsiteY4" fmla="*/ 973847 h 990076"/>
              <a:gd name="connsiteX5" fmla="*/ 1416652 w 1887615"/>
              <a:gd name="connsiteY5" fmla="*/ 895180 h 990076"/>
              <a:gd name="connsiteX6" fmla="*/ 439756 w 1887615"/>
              <a:gd name="connsiteY6" fmla="*/ 726636 h 990076"/>
              <a:gd name="connsiteX7" fmla="*/ 64968 w 1887615"/>
              <a:gd name="connsiteY7" fmla="*/ 666714 h 990076"/>
              <a:gd name="connsiteX8" fmla="*/ 34142 w 1887615"/>
              <a:gd name="connsiteY8" fmla="*/ 578483 h 990076"/>
              <a:gd name="connsiteX0" fmla="*/ 34142 w 1887615"/>
              <a:gd name="connsiteY0" fmla="*/ 578483 h 990076"/>
              <a:gd name="connsiteX1" fmla="*/ 419560 w 1887615"/>
              <a:gd name="connsiteY1" fmla="*/ 136089 h 990076"/>
              <a:gd name="connsiteX2" fmla="*/ 1284416 w 1887615"/>
              <a:gd name="connsiteY2" fmla="*/ 21934 h 990076"/>
              <a:gd name="connsiteX3" fmla="*/ 1730474 w 1887615"/>
              <a:gd name="connsiteY3" fmla="*/ 515830 h 990076"/>
              <a:gd name="connsiteX4" fmla="*/ 1872917 w 1887615"/>
              <a:gd name="connsiteY4" fmla="*/ 973847 h 990076"/>
              <a:gd name="connsiteX5" fmla="*/ 1416652 w 1887615"/>
              <a:gd name="connsiteY5" fmla="*/ 895180 h 990076"/>
              <a:gd name="connsiteX6" fmla="*/ 439756 w 1887615"/>
              <a:gd name="connsiteY6" fmla="*/ 726636 h 990076"/>
              <a:gd name="connsiteX7" fmla="*/ 64968 w 1887615"/>
              <a:gd name="connsiteY7" fmla="*/ 666714 h 990076"/>
              <a:gd name="connsiteX8" fmla="*/ 34142 w 1887615"/>
              <a:gd name="connsiteY8" fmla="*/ 578483 h 990076"/>
              <a:gd name="connsiteX0" fmla="*/ 34142 w 1893656"/>
              <a:gd name="connsiteY0" fmla="*/ 578887 h 990125"/>
              <a:gd name="connsiteX1" fmla="*/ 419560 w 1893656"/>
              <a:gd name="connsiteY1" fmla="*/ 136493 h 990125"/>
              <a:gd name="connsiteX2" fmla="*/ 1284416 w 1893656"/>
              <a:gd name="connsiteY2" fmla="*/ 22338 h 990125"/>
              <a:gd name="connsiteX3" fmla="*/ 1761977 w 1893656"/>
              <a:gd name="connsiteY3" fmla="*/ 522071 h 990125"/>
              <a:gd name="connsiteX4" fmla="*/ 1872917 w 1893656"/>
              <a:gd name="connsiteY4" fmla="*/ 974251 h 990125"/>
              <a:gd name="connsiteX5" fmla="*/ 1416652 w 1893656"/>
              <a:gd name="connsiteY5" fmla="*/ 895584 h 990125"/>
              <a:gd name="connsiteX6" fmla="*/ 439756 w 1893656"/>
              <a:gd name="connsiteY6" fmla="*/ 727040 h 990125"/>
              <a:gd name="connsiteX7" fmla="*/ 64968 w 1893656"/>
              <a:gd name="connsiteY7" fmla="*/ 667118 h 990125"/>
              <a:gd name="connsiteX8" fmla="*/ 34142 w 1893656"/>
              <a:gd name="connsiteY8" fmla="*/ 578887 h 990125"/>
              <a:gd name="connsiteX0" fmla="*/ 34142 w 1890318"/>
              <a:gd name="connsiteY0" fmla="*/ 578887 h 990125"/>
              <a:gd name="connsiteX1" fmla="*/ 419560 w 1890318"/>
              <a:gd name="connsiteY1" fmla="*/ 136493 h 990125"/>
              <a:gd name="connsiteX2" fmla="*/ 1284416 w 1890318"/>
              <a:gd name="connsiteY2" fmla="*/ 22338 h 990125"/>
              <a:gd name="connsiteX3" fmla="*/ 1761977 w 1890318"/>
              <a:gd name="connsiteY3" fmla="*/ 522071 h 990125"/>
              <a:gd name="connsiteX4" fmla="*/ 1872917 w 1890318"/>
              <a:gd name="connsiteY4" fmla="*/ 974251 h 990125"/>
              <a:gd name="connsiteX5" fmla="*/ 1416652 w 1890318"/>
              <a:gd name="connsiteY5" fmla="*/ 895584 h 990125"/>
              <a:gd name="connsiteX6" fmla="*/ 439756 w 1890318"/>
              <a:gd name="connsiteY6" fmla="*/ 727040 h 990125"/>
              <a:gd name="connsiteX7" fmla="*/ 64968 w 1890318"/>
              <a:gd name="connsiteY7" fmla="*/ 667118 h 990125"/>
              <a:gd name="connsiteX8" fmla="*/ 34142 w 1890318"/>
              <a:gd name="connsiteY8" fmla="*/ 578887 h 990125"/>
              <a:gd name="connsiteX0" fmla="*/ 34142 w 1874108"/>
              <a:gd name="connsiteY0" fmla="*/ 578887 h 987469"/>
              <a:gd name="connsiteX1" fmla="*/ 419560 w 1874108"/>
              <a:gd name="connsiteY1" fmla="*/ 136493 h 987469"/>
              <a:gd name="connsiteX2" fmla="*/ 1284416 w 1874108"/>
              <a:gd name="connsiteY2" fmla="*/ 22338 h 987469"/>
              <a:gd name="connsiteX3" fmla="*/ 1761977 w 1874108"/>
              <a:gd name="connsiteY3" fmla="*/ 522071 h 987469"/>
              <a:gd name="connsiteX4" fmla="*/ 1872917 w 1874108"/>
              <a:gd name="connsiteY4" fmla="*/ 974251 h 987469"/>
              <a:gd name="connsiteX5" fmla="*/ 1416652 w 1874108"/>
              <a:gd name="connsiteY5" fmla="*/ 895584 h 987469"/>
              <a:gd name="connsiteX6" fmla="*/ 439756 w 1874108"/>
              <a:gd name="connsiteY6" fmla="*/ 727040 h 987469"/>
              <a:gd name="connsiteX7" fmla="*/ 64968 w 1874108"/>
              <a:gd name="connsiteY7" fmla="*/ 667118 h 987469"/>
              <a:gd name="connsiteX8" fmla="*/ 34142 w 1874108"/>
              <a:gd name="connsiteY8" fmla="*/ 578887 h 987469"/>
              <a:gd name="connsiteX0" fmla="*/ 34142 w 1874269"/>
              <a:gd name="connsiteY0" fmla="*/ 578887 h 980571"/>
              <a:gd name="connsiteX1" fmla="*/ 419560 w 1874269"/>
              <a:gd name="connsiteY1" fmla="*/ 136493 h 980571"/>
              <a:gd name="connsiteX2" fmla="*/ 1284416 w 1874269"/>
              <a:gd name="connsiteY2" fmla="*/ 22338 h 980571"/>
              <a:gd name="connsiteX3" fmla="*/ 1761977 w 1874269"/>
              <a:gd name="connsiteY3" fmla="*/ 522071 h 980571"/>
              <a:gd name="connsiteX4" fmla="*/ 1872917 w 1874269"/>
              <a:gd name="connsiteY4" fmla="*/ 974251 h 980571"/>
              <a:gd name="connsiteX5" fmla="*/ 1416652 w 1874269"/>
              <a:gd name="connsiteY5" fmla="*/ 895584 h 980571"/>
              <a:gd name="connsiteX6" fmla="*/ 439756 w 1874269"/>
              <a:gd name="connsiteY6" fmla="*/ 727040 h 980571"/>
              <a:gd name="connsiteX7" fmla="*/ 64968 w 1874269"/>
              <a:gd name="connsiteY7" fmla="*/ 667118 h 980571"/>
              <a:gd name="connsiteX8" fmla="*/ 34142 w 1874269"/>
              <a:gd name="connsiteY8" fmla="*/ 578887 h 980571"/>
              <a:gd name="connsiteX0" fmla="*/ 34142 w 1888716"/>
              <a:gd name="connsiteY0" fmla="*/ 578887 h 993099"/>
              <a:gd name="connsiteX1" fmla="*/ 419560 w 1888716"/>
              <a:gd name="connsiteY1" fmla="*/ 136493 h 993099"/>
              <a:gd name="connsiteX2" fmla="*/ 1284416 w 1888716"/>
              <a:gd name="connsiteY2" fmla="*/ 22338 h 993099"/>
              <a:gd name="connsiteX3" fmla="*/ 1761977 w 1888716"/>
              <a:gd name="connsiteY3" fmla="*/ 522071 h 993099"/>
              <a:gd name="connsiteX4" fmla="*/ 1872917 w 1888716"/>
              <a:gd name="connsiteY4" fmla="*/ 974251 h 993099"/>
              <a:gd name="connsiteX5" fmla="*/ 1441154 w 1888716"/>
              <a:gd name="connsiteY5" fmla="*/ 914086 h 993099"/>
              <a:gd name="connsiteX6" fmla="*/ 439756 w 1888716"/>
              <a:gd name="connsiteY6" fmla="*/ 727040 h 993099"/>
              <a:gd name="connsiteX7" fmla="*/ 64968 w 1888716"/>
              <a:gd name="connsiteY7" fmla="*/ 667118 h 993099"/>
              <a:gd name="connsiteX8" fmla="*/ 34142 w 1888716"/>
              <a:gd name="connsiteY8" fmla="*/ 578887 h 993099"/>
              <a:gd name="connsiteX0" fmla="*/ 34142 w 1910942"/>
              <a:gd name="connsiteY0" fmla="*/ 578887 h 974312"/>
              <a:gd name="connsiteX1" fmla="*/ 419560 w 1910942"/>
              <a:gd name="connsiteY1" fmla="*/ 136493 h 974312"/>
              <a:gd name="connsiteX2" fmla="*/ 1284416 w 1910942"/>
              <a:gd name="connsiteY2" fmla="*/ 22338 h 974312"/>
              <a:gd name="connsiteX3" fmla="*/ 1761977 w 1910942"/>
              <a:gd name="connsiteY3" fmla="*/ 522071 h 974312"/>
              <a:gd name="connsiteX4" fmla="*/ 1876694 w 1910942"/>
              <a:gd name="connsiteY4" fmla="*/ 900322 h 974312"/>
              <a:gd name="connsiteX5" fmla="*/ 1872917 w 1910942"/>
              <a:gd name="connsiteY5" fmla="*/ 974251 h 974312"/>
              <a:gd name="connsiteX6" fmla="*/ 1441154 w 1910942"/>
              <a:gd name="connsiteY6" fmla="*/ 914086 h 974312"/>
              <a:gd name="connsiteX7" fmla="*/ 439756 w 1910942"/>
              <a:gd name="connsiteY7" fmla="*/ 727040 h 974312"/>
              <a:gd name="connsiteX8" fmla="*/ 64968 w 1910942"/>
              <a:gd name="connsiteY8" fmla="*/ 667118 h 974312"/>
              <a:gd name="connsiteX9" fmla="*/ 34142 w 1910942"/>
              <a:gd name="connsiteY9" fmla="*/ 578887 h 974312"/>
              <a:gd name="connsiteX0" fmla="*/ 34142 w 1899488"/>
              <a:gd name="connsiteY0" fmla="*/ 578887 h 989383"/>
              <a:gd name="connsiteX1" fmla="*/ 419560 w 1899488"/>
              <a:gd name="connsiteY1" fmla="*/ 136493 h 989383"/>
              <a:gd name="connsiteX2" fmla="*/ 1284416 w 1899488"/>
              <a:gd name="connsiteY2" fmla="*/ 22338 h 989383"/>
              <a:gd name="connsiteX3" fmla="*/ 1761977 w 1899488"/>
              <a:gd name="connsiteY3" fmla="*/ 522071 h 989383"/>
              <a:gd name="connsiteX4" fmla="*/ 1876694 w 1899488"/>
              <a:gd name="connsiteY4" fmla="*/ 900322 h 989383"/>
              <a:gd name="connsiteX5" fmla="*/ 1853831 w 1899488"/>
              <a:gd name="connsiteY5" fmla="*/ 989334 h 989383"/>
              <a:gd name="connsiteX6" fmla="*/ 1441154 w 1899488"/>
              <a:gd name="connsiteY6" fmla="*/ 914086 h 989383"/>
              <a:gd name="connsiteX7" fmla="*/ 439756 w 1899488"/>
              <a:gd name="connsiteY7" fmla="*/ 727040 h 989383"/>
              <a:gd name="connsiteX8" fmla="*/ 64968 w 1899488"/>
              <a:gd name="connsiteY8" fmla="*/ 667118 h 989383"/>
              <a:gd name="connsiteX9" fmla="*/ 34142 w 1899488"/>
              <a:gd name="connsiteY9" fmla="*/ 578887 h 989383"/>
              <a:gd name="connsiteX0" fmla="*/ 34142 w 1890632"/>
              <a:gd name="connsiteY0" fmla="*/ 578887 h 993703"/>
              <a:gd name="connsiteX1" fmla="*/ 419560 w 1890632"/>
              <a:gd name="connsiteY1" fmla="*/ 136493 h 993703"/>
              <a:gd name="connsiteX2" fmla="*/ 1284416 w 1890632"/>
              <a:gd name="connsiteY2" fmla="*/ 22338 h 993703"/>
              <a:gd name="connsiteX3" fmla="*/ 1761977 w 1890632"/>
              <a:gd name="connsiteY3" fmla="*/ 522071 h 993703"/>
              <a:gd name="connsiteX4" fmla="*/ 1876694 w 1890632"/>
              <a:gd name="connsiteY4" fmla="*/ 900322 h 993703"/>
              <a:gd name="connsiteX5" fmla="*/ 1853831 w 1890632"/>
              <a:gd name="connsiteY5" fmla="*/ 989334 h 993703"/>
              <a:gd name="connsiteX6" fmla="*/ 1441154 w 1890632"/>
              <a:gd name="connsiteY6" fmla="*/ 914086 h 993703"/>
              <a:gd name="connsiteX7" fmla="*/ 439756 w 1890632"/>
              <a:gd name="connsiteY7" fmla="*/ 727040 h 993703"/>
              <a:gd name="connsiteX8" fmla="*/ 64968 w 1890632"/>
              <a:gd name="connsiteY8" fmla="*/ 667118 h 993703"/>
              <a:gd name="connsiteX9" fmla="*/ 34142 w 1890632"/>
              <a:gd name="connsiteY9" fmla="*/ 578887 h 993703"/>
              <a:gd name="connsiteX0" fmla="*/ 34142 w 1890632"/>
              <a:gd name="connsiteY0" fmla="*/ 578887 h 993703"/>
              <a:gd name="connsiteX1" fmla="*/ 419560 w 1890632"/>
              <a:gd name="connsiteY1" fmla="*/ 136493 h 993703"/>
              <a:gd name="connsiteX2" fmla="*/ 1284416 w 1890632"/>
              <a:gd name="connsiteY2" fmla="*/ 22338 h 993703"/>
              <a:gd name="connsiteX3" fmla="*/ 1761977 w 1890632"/>
              <a:gd name="connsiteY3" fmla="*/ 522071 h 993703"/>
              <a:gd name="connsiteX4" fmla="*/ 1876694 w 1890632"/>
              <a:gd name="connsiteY4" fmla="*/ 900322 h 993703"/>
              <a:gd name="connsiteX5" fmla="*/ 1853831 w 1890632"/>
              <a:gd name="connsiteY5" fmla="*/ 989334 h 993703"/>
              <a:gd name="connsiteX6" fmla="*/ 1441154 w 1890632"/>
              <a:gd name="connsiteY6" fmla="*/ 914086 h 993703"/>
              <a:gd name="connsiteX7" fmla="*/ 439756 w 1890632"/>
              <a:gd name="connsiteY7" fmla="*/ 727040 h 993703"/>
              <a:gd name="connsiteX8" fmla="*/ 64968 w 1890632"/>
              <a:gd name="connsiteY8" fmla="*/ 667118 h 993703"/>
              <a:gd name="connsiteX9" fmla="*/ 34142 w 1890632"/>
              <a:gd name="connsiteY9" fmla="*/ 578887 h 993703"/>
              <a:gd name="connsiteX0" fmla="*/ 15545 w 1872035"/>
              <a:gd name="connsiteY0" fmla="*/ 578887 h 993703"/>
              <a:gd name="connsiteX1" fmla="*/ 400963 w 1872035"/>
              <a:gd name="connsiteY1" fmla="*/ 136493 h 993703"/>
              <a:gd name="connsiteX2" fmla="*/ 1265819 w 1872035"/>
              <a:gd name="connsiteY2" fmla="*/ 22338 h 993703"/>
              <a:gd name="connsiteX3" fmla="*/ 1743380 w 1872035"/>
              <a:gd name="connsiteY3" fmla="*/ 522071 h 993703"/>
              <a:gd name="connsiteX4" fmla="*/ 1858097 w 1872035"/>
              <a:gd name="connsiteY4" fmla="*/ 900322 h 993703"/>
              <a:gd name="connsiteX5" fmla="*/ 1835234 w 1872035"/>
              <a:gd name="connsiteY5" fmla="*/ 989334 h 993703"/>
              <a:gd name="connsiteX6" fmla="*/ 1422557 w 1872035"/>
              <a:gd name="connsiteY6" fmla="*/ 914086 h 993703"/>
              <a:gd name="connsiteX7" fmla="*/ 421159 w 1872035"/>
              <a:gd name="connsiteY7" fmla="*/ 727040 h 993703"/>
              <a:gd name="connsiteX8" fmla="*/ 109376 w 1872035"/>
              <a:gd name="connsiteY8" fmla="*/ 678789 h 993703"/>
              <a:gd name="connsiteX9" fmla="*/ 15545 w 1872035"/>
              <a:gd name="connsiteY9" fmla="*/ 578887 h 993703"/>
              <a:gd name="connsiteX0" fmla="*/ 21358 w 1843514"/>
              <a:gd name="connsiteY0" fmla="*/ 594911 h 994056"/>
              <a:gd name="connsiteX1" fmla="*/ 372442 w 1843514"/>
              <a:gd name="connsiteY1" fmla="*/ 136846 h 994056"/>
              <a:gd name="connsiteX2" fmla="*/ 1237298 w 1843514"/>
              <a:gd name="connsiteY2" fmla="*/ 22691 h 994056"/>
              <a:gd name="connsiteX3" fmla="*/ 1714859 w 1843514"/>
              <a:gd name="connsiteY3" fmla="*/ 522424 h 994056"/>
              <a:gd name="connsiteX4" fmla="*/ 1829576 w 1843514"/>
              <a:gd name="connsiteY4" fmla="*/ 900675 h 994056"/>
              <a:gd name="connsiteX5" fmla="*/ 1806713 w 1843514"/>
              <a:gd name="connsiteY5" fmla="*/ 989687 h 994056"/>
              <a:gd name="connsiteX6" fmla="*/ 1394036 w 1843514"/>
              <a:gd name="connsiteY6" fmla="*/ 914439 h 994056"/>
              <a:gd name="connsiteX7" fmla="*/ 392638 w 1843514"/>
              <a:gd name="connsiteY7" fmla="*/ 727393 h 994056"/>
              <a:gd name="connsiteX8" fmla="*/ 80855 w 1843514"/>
              <a:gd name="connsiteY8" fmla="*/ 679142 h 994056"/>
              <a:gd name="connsiteX9" fmla="*/ 21358 w 1843514"/>
              <a:gd name="connsiteY9" fmla="*/ 594911 h 994056"/>
              <a:gd name="connsiteX0" fmla="*/ 21358 w 1843514"/>
              <a:gd name="connsiteY0" fmla="*/ 597202 h 996347"/>
              <a:gd name="connsiteX1" fmla="*/ 372442 w 1843514"/>
              <a:gd name="connsiteY1" fmla="*/ 139137 h 996347"/>
              <a:gd name="connsiteX2" fmla="*/ 1237298 w 1843514"/>
              <a:gd name="connsiteY2" fmla="*/ 24982 h 996347"/>
              <a:gd name="connsiteX3" fmla="*/ 1714859 w 1843514"/>
              <a:gd name="connsiteY3" fmla="*/ 524715 h 996347"/>
              <a:gd name="connsiteX4" fmla="*/ 1829576 w 1843514"/>
              <a:gd name="connsiteY4" fmla="*/ 902966 h 996347"/>
              <a:gd name="connsiteX5" fmla="*/ 1806713 w 1843514"/>
              <a:gd name="connsiteY5" fmla="*/ 991978 h 996347"/>
              <a:gd name="connsiteX6" fmla="*/ 1394036 w 1843514"/>
              <a:gd name="connsiteY6" fmla="*/ 916730 h 996347"/>
              <a:gd name="connsiteX7" fmla="*/ 392638 w 1843514"/>
              <a:gd name="connsiteY7" fmla="*/ 729684 h 996347"/>
              <a:gd name="connsiteX8" fmla="*/ 80855 w 1843514"/>
              <a:gd name="connsiteY8" fmla="*/ 681433 h 996347"/>
              <a:gd name="connsiteX9" fmla="*/ 21358 w 1843514"/>
              <a:gd name="connsiteY9" fmla="*/ 597202 h 996347"/>
              <a:gd name="connsiteX0" fmla="*/ 21358 w 1843514"/>
              <a:gd name="connsiteY0" fmla="*/ 597202 h 996347"/>
              <a:gd name="connsiteX1" fmla="*/ 372442 w 1843514"/>
              <a:gd name="connsiteY1" fmla="*/ 139137 h 996347"/>
              <a:gd name="connsiteX2" fmla="*/ 1237298 w 1843514"/>
              <a:gd name="connsiteY2" fmla="*/ 24982 h 996347"/>
              <a:gd name="connsiteX3" fmla="*/ 1714859 w 1843514"/>
              <a:gd name="connsiteY3" fmla="*/ 524715 h 996347"/>
              <a:gd name="connsiteX4" fmla="*/ 1829576 w 1843514"/>
              <a:gd name="connsiteY4" fmla="*/ 902966 h 996347"/>
              <a:gd name="connsiteX5" fmla="*/ 1806713 w 1843514"/>
              <a:gd name="connsiteY5" fmla="*/ 991978 h 996347"/>
              <a:gd name="connsiteX6" fmla="*/ 1394036 w 1843514"/>
              <a:gd name="connsiteY6" fmla="*/ 916730 h 996347"/>
              <a:gd name="connsiteX7" fmla="*/ 392638 w 1843514"/>
              <a:gd name="connsiteY7" fmla="*/ 729684 h 996347"/>
              <a:gd name="connsiteX8" fmla="*/ 80855 w 1843514"/>
              <a:gd name="connsiteY8" fmla="*/ 681433 h 996347"/>
              <a:gd name="connsiteX9" fmla="*/ 21358 w 1843514"/>
              <a:gd name="connsiteY9" fmla="*/ 597202 h 996347"/>
              <a:gd name="connsiteX0" fmla="*/ 9840 w 1948135"/>
              <a:gd name="connsiteY0" fmla="*/ 573511 h 993588"/>
              <a:gd name="connsiteX1" fmla="*/ 477063 w 1948135"/>
              <a:gd name="connsiteY1" fmla="*/ 136378 h 993588"/>
              <a:gd name="connsiteX2" fmla="*/ 1341919 w 1948135"/>
              <a:gd name="connsiteY2" fmla="*/ 22223 h 993588"/>
              <a:gd name="connsiteX3" fmla="*/ 1819480 w 1948135"/>
              <a:gd name="connsiteY3" fmla="*/ 521956 h 993588"/>
              <a:gd name="connsiteX4" fmla="*/ 1934197 w 1948135"/>
              <a:gd name="connsiteY4" fmla="*/ 900207 h 993588"/>
              <a:gd name="connsiteX5" fmla="*/ 1911334 w 1948135"/>
              <a:gd name="connsiteY5" fmla="*/ 989219 h 993588"/>
              <a:gd name="connsiteX6" fmla="*/ 1498657 w 1948135"/>
              <a:gd name="connsiteY6" fmla="*/ 913971 h 993588"/>
              <a:gd name="connsiteX7" fmla="*/ 497259 w 1948135"/>
              <a:gd name="connsiteY7" fmla="*/ 726925 h 993588"/>
              <a:gd name="connsiteX8" fmla="*/ 185476 w 1948135"/>
              <a:gd name="connsiteY8" fmla="*/ 678674 h 993588"/>
              <a:gd name="connsiteX9" fmla="*/ 9840 w 1948135"/>
              <a:gd name="connsiteY9" fmla="*/ 573511 h 993588"/>
              <a:gd name="connsiteX0" fmla="*/ 45764 w 1984059"/>
              <a:gd name="connsiteY0" fmla="*/ 573511 h 993588"/>
              <a:gd name="connsiteX1" fmla="*/ 512987 w 1984059"/>
              <a:gd name="connsiteY1" fmla="*/ 136378 h 993588"/>
              <a:gd name="connsiteX2" fmla="*/ 1377843 w 1984059"/>
              <a:gd name="connsiteY2" fmla="*/ 22223 h 993588"/>
              <a:gd name="connsiteX3" fmla="*/ 1855404 w 1984059"/>
              <a:gd name="connsiteY3" fmla="*/ 521956 h 993588"/>
              <a:gd name="connsiteX4" fmla="*/ 1970121 w 1984059"/>
              <a:gd name="connsiteY4" fmla="*/ 900207 h 993588"/>
              <a:gd name="connsiteX5" fmla="*/ 1947258 w 1984059"/>
              <a:gd name="connsiteY5" fmla="*/ 989219 h 993588"/>
              <a:gd name="connsiteX6" fmla="*/ 1534581 w 1984059"/>
              <a:gd name="connsiteY6" fmla="*/ 913971 h 993588"/>
              <a:gd name="connsiteX7" fmla="*/ 533183 w 1984059"/>
              <a:gd name="connsiteY7" fmla="*/ 726925 h 993588"/>
              <a:gd name="connsiteX8" fmla="*/ 72744 w 1984059"/>
              <a:gd name="connsiteY8" fmla="*/ 645571 h 993588"/>
              <a:gd name="connsiteX9" fmla="*/ 45764 w 1984059"/>
              <a:gd name="connsiteY9" fmla="*/ 573511 h 993588"/>
              <a:gd name="connsiteX0" fmla="*/ 45764 w 1984059"/>
              <a:gd name="connsiteY0" fmla="*/ 534317 h 954394"/>
              <a:gd name="connsiteX1" fmla="*/ 512987 w 1984059"/>
              <a:gd name="connsiteY1" fmla="*/ 97184 h 954394"/>
              <a:gd name="connsiteX2" fmla="*/ 1338355 w 1984059"/>
              <a:gd name="connsiteY2" fmla="*/ 29812 h 954394"/>
              <a:gd name="connsiteX3" fmla="*/ 1855404 w 1984059"/>
              <a:gd name="connsiteY3" fmla="*/ 482762 h 954394"/>
              <a:gd name="connsiteX4" fmla="*/ 1970121 w 1984059"/>
              <a:gd name="connsiteY4" fmla="*/ 861013 h 954394"/>
              <a:gd name="connsiteX5" fmla="*/ 1947258 w 1984059"/>
              <a:gd name="connsiteY5" fmla="*/ 950025 h 954394"/>
              <a:gd name="connsiteX6" fmla="*/ 1534581 w 1984059"/>
              <a:gd name="connsiteY6" fmla="*/ 874777 h 954394"/>
              <a:gd name="connsiteX7" fmla="*/ 533183 w 1984059"/>
              <a:gd name="connsiteY7" fmla="*/ 687731 h 954394"/>
              <a:gd name="connsiteX8" fmla="*/ 72744 w 1984059"/>
              <a:gd name="connsiteY8" fmla="*/ 606377 h 954394"/>
              <a:gd name="connsiteX9" fmla="*/ 45764 w 1984059"/>
              <a:gd name="connsiteY9" fmla="*/ 534317 h 954394"/>
              <a:gd name="connsiteX0" fmla="*/ 45764 w 1984059"/>
              <a:gd name="connsiteY0" fmla="*/ 534317 h 954394"/>
              <a:gd name="connsiteX1" fmla="*/ 512987 w 1984059"/>
              <a:gd name="connsiteY1" fmla="*/ 97184 h 954394"/>
              <a:gd name="connsiteX2" fmla="*/ 1338355 w 1984059"/>
              <a:gd name="connsiteY2" fmla="*/ 29812 h 954394"/>
              <a:gd name="connsiteX3" fmla="*/ 1855404 w 1984059"/>
              <a:gd name="connsiteY3" fmla="*/ 482762 h 954394"/>
              <a:gd name="connsiteX4" fmla="*/ 1970121 w 1984059"/>
              <a:gd name="connsiteY4" fmla="*/ 861013 h 954394"/>
              <a:gd name="connsiteX5" fmla="*/ 1947258 w 1984059"/>
              <a:gd name="connsiteY5" fmla="*/ 950025 h 954394"/>
              <a:gd name="connsiteX6" fmla="*/ 1534581 w 1984059"/>
              <a:gd name="connsiteY6" fmla="*/ 874777 h 954394"/>
              <a:gd name="connsiteX7" fmla="*/ 533183 w 1984059"/>
              <a:gd name="connsiteY7" fmla="*/ 687731 h 954394"/>
              <a:gd name="connsiteX8" fmla="*/ 72744 w 1984059"/>
              <a:gd name="connsiteY8" fmla="*/ 606377 h 954394"/>
              <a:gd name="connsiteX9" fmla="*/ 45764 w 1984059"/>
              <a:gd name="connsiteY9" fmla="*/ 534317 h 954394"/>
              <a:gd name="connsiteX0" fmla="*/ 45764 w 2006048"/>
              <a:gd name="connsiteY0" fmla="*/ 534317 h 965213"/>
              <a:gd name="connsiteX1" fmla="*/ 512987 w 2006048"/>
              <a:gd name="connsiteY1" fmla="*/ 97184 h 965213"/>
              <a:gd name="connsiteX2" fmla="*/ 1338355 w 2006048"/>
              <a:gd name="connsiteY2" fmla="*/ 29812 h 965213"/>
              <a:gd name="connsiteX3" fmla="*/ 1855404 w 2006048"/>
              <a:gd name="connsiteY3" fmla="*/ 482762 h 965213"/>
              <a:gd name="connsiteX4" fmla="*/ 1991773 w 2006048"/>
              <a:gd name="connsiteY4" fmla="*/ 918378 h 965213"/>
              <a:gd name="connsiteX5" fmla="*/ 1947258 w 2006048"/>
              <a:gd name="connsiteY5" fmla="*/ 950025 h 965213"/>
              <a:gd name="connsiteX6" fmla="*/ 1534581 w 2006048"/>
              <a:gd name="connsiteY6" fmla="*/ 874777 h 965213"/>
              <a:gd name="connsiteX7" fmla="*/ 533183 w 2006048"/>
              <a:gd name="connsiteY7" fmla="*/ 687731 h 965213"/>
              <a:gd name="connsiteX8" fmla="*/ 72744 w 2006048"/>
              <a:gd name="connsiteY8" fmla="*/ 606377 h 965213"/>
              <a:gd name="connsiteX9" fmla="*/ 45764 w 2006048"/>
              <a:gd name="connsiteY9" fmla="*/ 534317 h 965213"/>
              <a:gd name="connsiteX0" fmla="*/ 45764 w 2000586"/>
              <a:gd name="connsiteY0" fmla="*/ 534317 h 953030"/>
              <a:gd name="connsiteX1" fmla="*/ 512987 w 2000586"/>
              <a:gd name="connsiteY1" fmla="*/ 97184 h 953030"/>
              <a:gd name="connsiteX2" fmla="*/ 1338355 w 2000586"/>
              <a:gd name="connsiteY2" fmla="*/ 29812 h 953030"/>
              <a:gd name="connsiteX3" fmla="*/ 1855404 w 2000586"/>
              <a:gd name="connsiteY3" fmla="*/ 482762 h 953030"/>
              <a:gd name="connsiteX4" fmla="*/ 1991773 w 2000586"/>
              <a:gd name="connsiteY4" fmla="*/ 918378 h 953030"/>
              <a:gd name="connsiteX5" fmla="*/ 1947258 w 2000586"/>
              <a:gd name="connsiteY5" fmla="*/ 950025 h 953030"/>
              <a:gd name="connsiteX6" fmla="*/ 1534581 w 2000586"/>
              <a:gd name="connsiteY6" fmla="*/ 874777 h 953030"/>
              <a:gd name="connsiteX7" fmla="*/ 533183 w 2000586"/>
              <a:gd name="connsiteY7" fmla="*/ 687731 h 953030"/>
              <a:gd name="connsiteX8" fmla="*/ 72744 w 2000586"/>
              <a:gd name="connsiteY8" fmla="*/ 606377 h 953030"/>
              <a:gd name="connsiteX9" fmla="*/ 45764 w 2000586"/>
              <a:gd name="connsiteY9" fmla="*/ 534317 h 953030"/>
              <a:gd name="connsiteX0" fmla="*/ 45764 w 2000586"/>
              <a:gd name="connsiteY0" fmla="*/ 539083 h 957796"/>
              <a:gd name="connsiteX1" fmla="*/ 512987 w 2000586"/>
              <a:gd name="connsiteY1" fmla="*/ 101950 h 957796"/>
              <a:gd name="connsiteX2" fmla="*/ 1302659 w 2000586"/>
              <a:gd name="connsiteY2" fmla="*/ 28602 h 957796"/>
              <a:gd name="connsiteX3" fmla="*/ 1855404 w 2000586"/>
              <a:gd name="connsiteY3" fmla="*/ 487528 h 957796"/>
              <a:gd name="connsiteX4" fmla="*/ 1991773 w 2000586"/>
              <a:gd name="connsiteY4" fmla="*/ 923144 h 957796"/>
              <a:gd name="connsiteX5" fmla="*/ 1947258 w 2000586"/>
              <a:gd name="connsiteY5" fmla="*/ 954791 h 957796"/>
              <a:gd name="connsiteX6" fmla="*/ 1534581 w 2000586"/>
              <a:gd name="connsiteY6" fmla="*/ 879543 h 957796"/>
              <a:gd name="connsiteX7" fmla="*/ 533183 w 2000586"/>
              <a:gd name="connsiteY7" fmla="*/ 692497 h 957796"/>
              <a:gd name="connsiteX8" fmla="*/ 72744 w 2000586"/>
              <a:gd name="connsiteY8" fmla="*/ 611143 h 957796"/>
              <a:gd name="connsiteX9" fmla="*/ 45764 w 2000586"/>
              <a:gd name="connsiteY9" fmla="*/ 539083 h 957796"/>
              <a:gd name="connsiteX0" fmla="*/ 45764 w 2006017"/>
              <a:gd name="connsiteY0" fmla="*/ 538435 h 970879"/>
              <a:gd name="connsiteX1" fmla="*/ 512987 w 2006017"/>
              <a:gd name="connsiteY1" fmla="*/ 101302 h 970879"/>
              <a:gd name="connsiteX2" fmla="*/ 1302659 w 2006017"/>
              <a:gd name="connsiteY2" fmla="*/ 27954 h 970879"/>
              <a:gd name="connsiteX3" fmla="*/ 1836757 w 2006017"/>
              <a:gd name="connsiteY3" fmla="*/ 478081 h 970879"/>
              <a:gd name="connsiteX4" fmla="*/ 1991773 w 2006017"/>
              <a:gd name="connsiteY4" fmla="*/ 922496 h 970879"/>
              <a:gd name="connsiteX5" fmla="*/ 1947258 w 2006017"/>
              <a:gd name="connsiteY5" fmla="*/ 954143 h 970879"/>
              <a:gd name="connsiteX6" fmla="*/ 1534581 w 2006017"/>
              <a:gd name="connsiteY6" fmla="*/ 878895 h 970879"/>
              <a:gd name="connsiteX7" fmla="*/ 533183 w 2006017"/>
              <a:gd name="connsiteY7" fmla="*/ 691849 h 970879"/>
              <a:gd name="connsiteX8" fmla="*/ 72744 w 2006017"/>
              <a:gd name="connsiteY8" fmla="*/ 610495 h 970879"/>
              <a:gd name="connsiteX9" fmla="*/ 45764 w 2006017"/>
              <a:gd name="connsiteY9" fmla="*/ 538435 h 970879"/>
              <a:gd name="connsiteX0" fmla="*/ 45764 w 2001312"/>
              <a:gd name="connsiteY0" fmla="*/ 538435 h 968966"/>
              <a:gd name="connsiteX1" fmla="*/ 512987 w 2001312"/>
              <a:gd name="connsiteY1" fmla="*/ 101302 h 968966"/>
              <a:gd name="connsiteX2" fmla="*/ 1302659 w 2001312"/>
              <a:gd name="connsiteY2" fmla="*/ 27954 h 968966"/>
              <a:gd name="connsiteX3" fmla="*/ 1836757 w 2001312"/>
              <a:gd name="connsiteY3" fmla="*/ 478081 h 968966"/>
              <a:gd name="connsiteX4" fmla="*/ 1991773 w 2001312"/>
              <a:gd name="connsiteY4" fmla="*/ 922496 h 968966"/>
              <a:gd name="connsiteX5" fmla="*/ 1947258 w 2001312"/>
              <a:gd name="connsiteY5" fmla="*/ 954143 h 968966"/>
              <a:gd name="connsiteX6" fmla="*/ 1534581 w 2001312"/>
              <a:gd name="connsiteY6" fmla="*/ 878895 h 968966"/>
              <a:gd name="connsiteX7" fmla="*/ 533183 w 2001312"/>
              <a:gd name="connsiteY7" fmla="*/ 691849 h 968966"/>
              <a:gd name="connsiteX8" fmla="*/ 72744 w 2001312"/>
              <a:gd name="connsiteY8" fmla="*/ 610495 h 968966"/>
              <a:gd name="connsiteX9" fmla="*/ 45764 w 2001312"/>
              <a:gd name="connsiteY9" fmla="*/ 538435 h 968966"/>
              <a:gd name="connsiteX0" fmla="*/ 45764 w 1997670"/>
              <a:gd name="connsiteY0" fmla="*/ 538435 h 954720"/>
              <a:gd name="connsiteX1" fmla="*/ 512987 w 1997670"/>
              <a:gd name="connsiteY1" fmla="*/ 101302 h 954720"/>
              <a:gd name="connsiteX2" fmla="*/ 1302659 w 1997670"/>
              <a:gd name="connsiteY2" fmla="*/ 27954 h 954720"/>
              <a:gd name="connsiteX3" fmla="*/ 1836757 w 1997670"/>
              <a:gd name="connsiteY3" fmla="*/ 478081 h 954720"/>
              <a:gd name="connsiteX4" fmla="*/ 1991773 w 1997670"/>
              <a:gd name="connsiteY4" fmla="*/ 922496 h 954720"/>
              <a:gd name="connsiteX5" fmla="*/ 1947258 w 1997670"/>
              <a:gd name="connsiteY5" fmla="*/ 954143 h 954720"/>
              <a:gd name="connsiteX6" fmla="*/ 1534581 w 1997670"/>
              <a:gd name="connsiteY6" fmla="*/ 878895 h 954720"/>
              <a:gd name="connsiteX7" fmla="*/ 533183 w 1997670"/>
              <a:gd name="connsiteY7" fmla="*/ 691849 h 954720"/>
              <a:gd name="connsiteX8" fmla="*/ 72744 w 1997670"/>
              <a:gd name="connsiteY8" fmla="*/ 610495 h 954720"/>
              <a:gd name="connsiteX9" fmla="*/ 45764 w 1997670"/>
              <a:gd name="connsiteY9" fmla="*/ 538435 h 954720"/>
              <a:gd name="connsiteX0" fmla="*/ 44343 w 1996249"/>
              <a:gd name="connsiteY0" fmla="*/ 538435 h 954720"/>
              <a:gd name="connsiteX1" fmla="*/ 511566 w 1996249"/>
              <a:gd name="connsiteY1" fmla="*/ 101302 h 954720"/>
              <a:gd name="connsiteX2" fmla="*/ 1301238 w 1996249"/>
              <a:gd name="connsiteY2" fmla="*/ 27954 h 954720"/>
              <a:gd name="connsiteX3" fmla="*/ 1835336 w 1996249"/>
              <a:gd name="connsiteY3" fmla="*/ 478081 h 954720"/>
              <a:gd name="connsiteX4" fmla="*/ 1990352 w 1996249"/>
              <a:gd name="connsiteY4" fmla="*/ 922496 h 954720"/>
              <a:gd name="connsiteX5" fmla="*/ 1945837 w 1996249"/>
              <a:gd name="connsiteY5" fmla="*/ 954143 h 954720"/>
              <a:gd name="connsiteX6" fmla="*/ 1533160 w 1996249"/>
              <a:gd name="connsiteY6" fmla="*/ 878895 h 954720"/>
              <a:gd name="connsiteX7" fmla="*/ 531762 w 1996249"/>
              <a:gd name="connsiteY7" fmla="*/ 691849 h 954720"/>
              <a:gd name="connsiteX8" fmla="*/ 71323 w 1996249"/>
              <a:gd name="connsiteY8" fmla="*/ 610495 h 954720"/>
              <a:gd name="connsiteX9" fmla="*/ 44343 w 1996249"/>
              <a:gd name="connsiteY9" fmla="*/ 538435 h 954720"/>
              <a:gd name="connsiteX0" fmla="*/ 38388 w 1990294"/>
              <a:gd name="connsiteY0" fmla="*/ 538435 h 954720"/>
              <a:gd name="connsiteX1" fmla="*/ 505611 w 1990294"/>
              <a:gd name="connsiteY1" fmla="*/ 101302 h 954720"/>
              <a:gd name="connsiteX2" fmla="*/ 1295283 w 1990294"/>
              <a:gd name="connsiteY2" fmla="*/ 27954 h 954720"/>
              <a:gd name="connsiteX3" fmla="*/ 1829381 w 1990294"/>
              <a:gd name="connsiteY3" fmla="*/ 478081 h 954720"/>
              <a:gd name="connsiteX4" fmla="*/ 1984397 w 1990294"/>
              <a:gd name="connsiteY4" fmla="*/ 922496 h 954720"/>
              <a:gd name="connsiteX5" fmla="*/ 1939882 w 1990294"/>
              <a:gd name="connsiteY5" fmla="*/ 954143 h 954720"/>
              <a:gd name="connsiteX6" fmla="*/ 1527205 w 1990294"/>
              <a:gd name="connsiteY6" fmla="*/ 878895 h 954720"/>
              <a:gd name="connsiteX7" fmla="*/ 525807 w 1990294"/>
              <a:gd name="connsiteY7" fmla="*/ 691849 h 954720"/>
              <a:gd name="connsiteX8" fmla="*/ 65368 w 1990294"/>
              <a:gd name="connsiteY8" fmla="*/ 610495 h 954720"/>
              <a:gd name="connsiteX9" fmla="*/ 38388 w 1990294"/>
              <a:gd name="connsiteY9" fmla="*/ 538435 h 954720"/>
              <a:gd name="connsiteX0" fmla="*/ 33188 w 1985094"/>
              <a:gd name="connsiteY0" fmla="*/ 538435 h 954720"/>
              <a:gd name="connsiteX1" fmla="*/ 500411 w 1985094"/>
              <a:gd name="connsiteY1" fmla="*/ 101302 h 954720"/>
              <a:gd name="connsiteX2" fmla="*/ 1290083 w 1985094"/>
              <a:gd name="connsiteY2" fmla="*/ 27954 h 954720"/>
              <a:gd name="connsiteX3" fmla="*/ 1824181 w 1985094"/>
              <a:gd name="connsiteY3" fmla="*/ 478081 h 954720"/>
              <a:gd name="connsiteX4" fmla="*/ 1979197 w 1985094"/>
              <a:gd name="connsiteY4" fmla="*/ 922496 h 954720"/>
              <a:gd name="connsiteX5" fmla="*/ 1934682 w 1985094"/>
              <a:gd name="connsiteY5" fmla="*/ 954143 h 954720"/>
              <a:gd name="connsiteX6" fmla="*/ 1522005 w 1985094"/>
              <a:gd name="connsiteY6" fmla="*/ 878895 h 954720"/>
              <a:gd name="connsiteX7" fmla="*/ 520607 w 1985094"/>
              <a:gd name="connsiteY7" fmla="*/ 691849 h 954720"/>
              <a:gd name="connsiteX8" fmla="*/ 60168 w 1985094"/>
              <a:gd name="connsiteY8" fmla="*/ 610495 h 954720"/>
              <a:gd name="connsiteX9" fmla="*/ 33188 w 1985094"/>
              <a:gd name="connsiteY9" fmla="*/ 538435 h 954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85094" h="954720">
                <a:moveTo>
                  <a:pt x="33188" y="538435"/>
                </a:moveTo>
                <a:cubicBezTo>
                  <a:pt x="88814" y="464808"/>
                  <a:pt x="290929" y="186382"/>
                  <a:pt x="500411" y="101302"/>
                </a:cubicBezTo>
                <a:cubicBezTo>
                  <a:pt x="709894" y="16222"/>
                  <a:pt x="1069455" y="-34842"/>
                  <a:pt x="1290083" y="27954"/>
                </a:cubicBezTo>
                <a:cubicBezTo>
                  <a:pt x="1510711" y="90750"/>
                  <a:pt x="1709329" y="328991"/>
                  <a:pt x="1824181" y="478081"/>
                </a:cubicBezTo>
                <a:cubicBezTo>
                  <a:pt x="1939033" y="627171"/>
                  <a:pt x="1968978" y="889429"/>
                  <a:pt x="1979197" y="922496"/>
                </a:cubicBezTo>
                <a:cubicBezTo>
                  <a:pt x="1989416" y="955563"/>
                  <a:pt x="1992690" y="955931"/>
                  <a:pt x="1934682" y="954143"/>
                </a:cubicBezTo>
                <a:cubicBezTo>
                  <a:pt x="1876674" y="952355"/>
                  <a:pt x="1522005" y="878895"/>
                  <a:pt x="1522005" y="878895"/>
                </a:cubicBezTo>
                <a:lnTo>
                  <a:pt x="520607" y="691849"/>
                </a:lnTo>
                <a:cubicBezTo>
                  <a:pt x="296090" y="649646"/>
                  <a:pt x="124891" y="627844"/>
                  <a:pt x="60168" y="610495"/>
                </a:cubicBezTo>
                <a:cubicBezTo>
                  <a:pt x="-4555" y="593146"/>
                  <a:pt x="-22438" y="612062"/>
                  <a:pt x="33188" y="53843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9398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تأخير 1">
            <a:extLst>
              <a:ext uri="{FF2B5EF4-FFF2-40B4-BE49-F238E27FC236}">
                <a16:creationId xmlns:a16="http://schemas.microsoft.com/office/drawing/2014/main" id="{B014FC65-4F12-9B17-8B18-CEEC234954C4}"/>
              </a:ext>
            </a:extLst>
          </p:cNvPr>
          <p:cNvSpPr/>
          <p:nvPr/>
        </p:nvSpPr>
        <p:spPr>
          <a:xfrm rot="5400000">
            <a:off x="6310965" y="-6493015"/>
            <a:ext cx="11749207" cy="24371143"/>
          </a:xfrm>
          <a:prstGeom prst="flowChartDelay">
            <a:avLst/>
          </a:prstGeom>
          <a:solidFill>
            <a:srgbClr val="FDBD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1828434" rtl="1" eaLnBrk="1" latinLnBrk="0" hangingPunct="1"/>
            <a:endParaRPr lang="ar-SA"/>
          </a:p>
        </p:txBody>
      </p:sp>
      <p:pic>
        <p:nvPicPr>
          <p:cNvPr id="23" name="Picture Placeholder 22" descr="A picture containing person, indoor, table&#10;&#10;Description automatically generated">
            <a:extLst>
              <a:ext uri="{FF2B5EF4-FFF2-40B4-BE49-F238E27FC236}">
                <a16:creationId xmlns:a16="http://schemas.microsoft.com/office/drawing/2014/main" id="{E943038A-E05C-D678-511B-CEFADA16FCA2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02991" y="3598207"/>
            <a:ext cx="4525067" cy="4525067"/>
          </a:xfrm>
        </p:spPr>
      </p:pic>
      <p:pic>
        <p:nvPicPr>
          <p:cNvPr id="25" name="Picture Placeholder 24" descr="A person sitting at a table with a computer&#10;&#10;Description automatically generated with medium confidence">
            <a:extLst>
              <a:ext uri="{FF2B5EF4-FFF2-40B4-BE49-F238E27FC236}">
                <a16:creationId xmlns:a16="http://schemas.microsoft.com/office/drawing/2014/main" id="{BA48DCE5-2A88-FBFF-C223-08BA6DA23519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0044" y="3614536"/>
            <a:ext cx="4525067" cy="4525067"/>
          </a:xfrm>
        </p:spPr>
      </p:pic>
      <p:sp>
        <p:nvSpPr>
          <p:cNvPr id="9" name="Graphic 4">
            <a:extLst>
              <a:ext uri="{FF2B5EF4-FFF2-40B4-BE49-F238E27FC236}">
                <a16:creationId xmlns:a16="http://schemas.microsoft.com/office/drawing/2014/main" id="{FB154C38-7B54-C18D-62E6-6B9862F1A0AB}"/>
              </a:ext>
            </a:extLst>
          </p:cNvPr>
          <p:cNvSpPr/>
          <p:nvPr/>
        </p:nvSpPr>
        <p:spPr>
          <a:xfrm>
            <a:off x="3170825" y="3579761"/>
            <a:ext cx="5497111" cy="4732598"/>
          </a:xfrm>
          <a:custGeom>
            <a:avLst/>
            <a:gdLst>
              <a:gd name="connsiteX0" fmla="*/ 6935425 w 7772400"/>
              <a:gd name="connsiteY0" fmla="*/ 1289695 h 6691450"/>
              <a:gd name="connsiteX1" fmla="*/ 4878348 w 7772400"/>
              <a:gd name="connsiteY1" fmla="*/ 244349 h 6691450"/>
              <a:gd name="connsiteX2" fmla="*/ 4445786 w 7772400"/>
              <a:gd name="connsiteY2" fmla="*/ 168848 h 6691450"/>
              <a:gd name="connsiteX3" fmla="*/ 4014596 w 7772400"/>
              <a:gd name="connsiteY3" fmla="*/ 93347 h 6691450"/>
              <a:gd name="connsiteX4" fmla="*/ 3237356 w 7772400"/>
              <a:gd name="connsiteY4" fmla="*/ 0 h 6691450"/>
              <a:gd name="connsiteX5" fmla="*/ 1977430 w 7772400"/>
              <a:gd name="connsiteY5" fmla="*/ 253958 h 6691450"/>
              <a:gd name="connsiteX6" fmla="*/ 948205 w 7772400"/>
              <a:gd name="connsiteY6" fmla="*/ 947195 h 6691450"/>
              <a:gd name="connsiteX7" fmla="*/ 254731 w 7772400"/>
              <a:gd name="connsiteY7" fmla="*/ 1974695 h 6691450"/>
              <a:gd name="connsiteX8" fmla="*/ 0 w 7772400"/>
              <a:gd name="connsiteY8" fmla="*/ 3232817 h 6691450"/>
              <a:gd name="connsiteX9" fmla="*/ 254731 w 7772400"/>
              <a:gd name="connsiteY9" fmla="*/ 4490939 h 6691450"/>
              <a:gd name="connsiteX10" fmla="*/ 948205 w 7772400"/>
              <a:gd name="connsiteY10" fmla="*/ 5518439 h 6691450"/>
              <a:gd name="connsiteX11" fmla="*/ 1977430 w 7772400"/>
              <a:gd name="connsiteY11" fmla="*/ 6210990 h 6691450"/>
              <a:gd name="connsiteX12" fmla="*/ 2894739 w 7772400"/>
              <a:gd name="connsiteY12" fmla="*/ 6447102 h 6691450"/>
              <a:gd name="connsiteX13" fmla="*/ 3326615 w 7772400"/>
              <a:gd name="connsiteY13" fmla="*/ 6522603 h 6691450"/>
              <a:gd name="connsiteX14" fmla="*/ 3759178 w 7772400"/>
              <a:gd name="connsiteY14" fmla="*/ 6598104 h 6691450"/>
              <a:gd name="connsiteX15" fmla="*/ 4535045 w 7772400"/>
              <a:gd name="connsiteY15" fmla="*/ 6691451 h 6691450"/>
              <a:gd name="connsiteX16" fmla="*/ 5794970 w 7772400"/>
              <a:gd name="connsiteY16" fmla="*/ 6437493 h 6691450"/>
              <a:gd name="connsiteX17" fmla="*/ 6824195 w 7772400"/>
              <a:gd name="connsiteY17" fmla="*/ 5744942 h 6691450"/>
              <a:gd name="connsiteX18" fmla="*/ 7517669 w 7772400"/>
              <a:gd name="connsiteY18" fmla="*/ 4717442 h 6691450"/>
              <a:gd name="connsiteX19" fmla="*/ 7772400 w 7772400"/>
              <a:gd name="connsiteY19" fmla="*/ 3459320 h 6691450"/>
              <a:gd name="connsiteX20" fmla="*/ 6935425 w 7772400"/>
              <a:gd name="connsiteY20" fmla="*/ 1289695 h 6691450"/>
              <a:gd name="connsiteX21" fmla="*/ 4939457 w 7772400"/>
              <a:gd name="connsiteY21" fmla="*/ 281413 h 6691450"/>
              <a:gd name="connsiteX22" fmla="*/ 4973100 w 7772400"/>
              <a:gd name="connsiteY22" fmla="*/ 291022 h 6691450"/>
              <a:gd name="connsiteX23" fmla="*/ 5003311 w 7772400"/>
              <a:gd name="connsiteY23" fmla="*/ 299259 h 6691450"/>
              <a:gd name="connsiteX24" fmla="*/ 5034895 w 7772400"/>
              <a:gd name="connsiteY24" fmla="*/ 308868 h 6691450"/>
              <a:gd name="connsiteX25" fmla="*/ 5067166 w 7772400"/>
              <a:gd name="connsiteY25" fmla="*/ 318477 h 6691450"/>
              <a:gd name="connsiteX26" fmla="*/ 5095316 w 7772400"/>
              <a:gd name="connsiteY26" fmla="*/ 327400 h 6691450"/>
              <a:gd name="connsiteX27" fmla="*/ 5131020 w 7772400"/>
              <a:gd name="connsiteY27" fmla="*/ 339068 h 6691450"/>
              <a:gd name="connsiteX28" fmla="*/ 5155051 w 7772400"/>
              <a:gd name="connsiteY28" fmla="*/ 347305 h 6691450"/>
              <a:gd name="connsiteX29" fmla="*/ 5193502 w 7772400"/>
              <a:gd name="connsiteY29" fmla="*/ 361032 h 6691450"/>
              <a:gd name="connsiteX30" fmla="*/ 5214786 w 7772400"/>
              <a:gd name="connsiteY30" fmla="*/ 369269 h 6691450"/>
              <a:gd name="connsiteX31" fmla="*/ 5255296 w 7772400"/>
              <a:gd name="connsiteY31" fmla="*/ 384369 h 6691450"/>
              <a:gd name="connsiteX32" fmla="*/ 5273148 w 7772400"/>
              <a:gd name="connsiteY32" fmla="*/ 391233 h 6691450"/>
              <a:gd name="connsiteX33" fmla="*/ 5317091 w 7772400"/>
              <a:gd name="connsiteY33" fmla="*/ 408392 h 6691450"/>
              <a:gd name="connsiteX34" fmla="*/ 5331510 w 7772400"/>
              <a:gd name="connsiteY34" fmla="*/ 414569 h 6691450"/>
              <a:gd name="connsiteX35" fmla="*/ 5378199 w 7772400"/>
              <a:gd name="connsiteY35" fmla="*/ 434474 h 6691450"/>
              <a:gd name="connsiteX36" fmla="*/ 5389871 w 7772400"/>
              <a:gd name="connsiteY36" fmla="*/ 439965 h 6691450"/>
              <a:gd name="connsiteX37" fmla="*/ 5438620 w 7772400"/>
              <a:gd name="connsiteY37" fmla="*/ 461929 h 6691450"/>
              <a:gd name="connsiteX38" fmla="*/ 5447546 w 7772400"/>
              <a:gd name="connsiteY38" fmla="*/ 466047 h 6691450"/>
              <a:gd name="connsiteX39" fmla="*/ 5499042 w 7772400"/>
              <a:gd name="connsiteY39" fmla="*/ 490070 h 6691450"/>
              <a:gd name="connsiteX40" fmla="*/ 5503162 w 7772400"/>
              <a:gd name="connsiteY40" fmla="*/ 492129 h 6691450"/>
              <a:gd name="connsiteX41" fmla="*/ 5558090 w 7772400"/>
              <a:gd name="connsiteY41" fmla="*/ 519584 h 6691450"/>
              <a:gd name="connsiteX42" fmla="*/ 5558777 w 7772400"/>
              <a:gd name="connsiteY42" fmla="*/ 520271 h 6691450"/>
              <a:gd name="connsiteX43" fmla="*/ 5617138 w 7772400"/>
              <a:gd name="connsiteY43" fmla="*/ 550471 h 6691450"/>
              <a:gd name="connsiteX44" fmla="*/ 5617138 w 7772400"/>
              <a:gd name="connsiteY44" fmla="*/ 550471 h 6691450"/>
              <a:gd name="connsiteX45" fmla="*/ 5790164 w 7772400"/>
              <a:gd name="connsiteY45" fmla="*/ 649995 h 6691450"/>
              <a:gd name="connsiteX46" fmla="*/ 5846465 w 7772400"/>
              <a:gd name="connsiteY46" fmla="*/ 685687 h 6691450"/>
              <a:gd name="connsiteX47" fmla="*/ 5901394 w 7772400"/>
              <a:gd name="connsiteY47" fmla="*/ 722064 h 6691450"/>
              <a:gd name="connsiteX48" fmla="*/ 6008505 w 7772400"/>
              <a:gd name="connsiteY48" fmla="*/ 797565 h 6691450"/>
              <a:gd name="connsiteX49" fmla="*/ 6112869 w 7772400"/>
              <a:gd name="connsiteY49" fmla="*/ 877185 h 6691450"/>
              <a:gd name="connsiteX50" fmla="*/ 6620959 w 7772400"/>
              <a:gd name="connsiteY50" fmla="*/ 1387846 h 6691450"/>
              <a:gd name="connsiteX51" fmla="*/ 7109824 w 7772400"/>
              <a:gd name="connsiteY51" fmla="*/ 2246499 h 6691450"/>
              <a:gd name="connsiteX52" fmla="*/ 7132482 w 7772400"/>
              <a:gd name="connsiteY52" fmla="*/ 2308959 h 6691450"/>
              <a:gd name="connsiteX53" fmla="*/ 7319239 w 7772400"/>
              <a:gd name="connsiteY53" fmla="*/ 3383819 h 6691450"/>
              <a:gd name="connsiteX54" fmla="*/ 7066567 w 7772400"/>
              <a:gd name="connsiteY54" fmla="*/ 4634391 h 6691450"/>
              <a:gd name="connsiteX55" fmla="*/ 6377213 w 7772400"/>
              <a:gd name="connsiteY55" fmla="*/ 5655714 h 6691450"/>
              <a:gd name="connsiteX56" fmla="*/ 5354854 w 7772400"/>
              <a:gd name="connsiteY56" fmla="*/ 6344146 h 6691450"/>
              <a:gd name="connsiteX57" fmla="*/ 4102482 w 7772400"/>
              <a:gd name="connsiteY57" fmla="*/ 6596045 h 6691450"/>
              <a:gd name="connsiteX58" fmla="*/ 4059912 w 7772400"/>
              <a:gd name="connsiteY58" fmla="*/ 6596045 h 6691450"/>
              <a:gd name="connsiteX59" fmla="*/ 4027641 w 7772400"/>
              <a:gd name="connsiteY59" fmla="*/ 6595359 h 6691450"/>
              <a:gd name="connsiteX60" fmla="*/ 4017342 w 7772400"/>
              <a:gd name="connsiteY60" fmla="*/ 6595359 h 6691450"/>
              <a:gd name="connsiteX61" fmla="*/ 3983699 w 7772400"/>
              <a:gd name="connsiteY61" fmla="*/ 6593986 h 6691450"/>
              <a:gd name="connsiteX62" fmla="*/ 3974086 w 7772400"/>
              <a:gd name="connsiteY62" fmla="*/ 6593986 h 6691450"/>
              <a:gd name="connsiteX63" fmla="*/ 3939069 w 7772400"/>
              <a:gd name="connsiteY63" fmla="*/ 6592613 h 6691450"/>
              <a:gd name="connsiteX64" fmla="*/ 3931516 w 7772400"/>
              <a:gd name="connsiteY64" fmla="*/ 6591927 h 6691450"/>
              <a:gd name="connsiteX65" fmla="*/ 3897186 w 7772400"/>
              <a:gd name="connsiteY65" fmla="*/ 6589868 h 6691450"/>
              <a:gd name="connsiteX66" fmla="*/ 3888947 w 7772400"/>
              <a:gd name="connsiteY66" fmla="*/ 6589181 h 6691450"/>
              <a:gd name="connsiteX67" fmla="*/ 3858736 w 7772400"/>
              <a:gd name="connsiteY67" fmla="*/ 6587122 h 6691450"/>
              <a:gd name="connsiteX68" fmla="*/ 3846377 w 7772400"/>
              <a:gd name="connsiteY68" fmla="*/ 6586436 h 6691450"/>
              <a:gd name="connsiteX69" fmla="*/ 3818913 w 7772400"/>
              <a:gd name="connsiteY69" fmla="*/ 6584377 h 6691450"/>
              <a:gd name="connsiteX70" fmla="*/ 3803807 w 7772400"/>
              <a:gd name="connsiteY70" fmla="*/ 6583004 h 6691450"/>
              <a:gd name="connsiteX71" fmla="*/ 3781836 w 7772400"/>
              <a:gd name="connsiteY71" fmla="*/ 6580945 h 6691450"/>
              <a:gd name="connsiteX72" fmla="*/ 3761237 w 7772400"/>
              <a:gd name="connsiteY72" fmla="*/ 6578886 h 6691450"/>
              <a:gd name="connsiteX73" fmla="*/ 3714548 w 7772400"/>
              <a:gd name="connsiteY73" fmla="*/ 6567217 h 6691450"/>
              <a:gd name="connsiteX74" fmla="*/ 3703563 w 7772400"/>
              <a:gd name="connsiteY74" fmla="*/ 6564472 h 6691450"/>
              <a:gd name="connsiteX75" fmla="*/ 3656187 w 7772400"/>
              <a:gd name="connsiteY75" fmla="*/ 6551431 h 6691450"/>
              <a:gd name="connsiteX76" fmla="*/ 3654813 w 7772400"/>
              <a:gd name="connsiteY76" fmla="*/ 6550745 h 6691450"/>
              <a:gd name="connsiteX77" fmla="*/ 3623229 w 7772400"/>
              <a:gd name="connsiteY77" fmla="*/ 6541135 h 6691450"/>
              <a:gd name="connsiteX78" fmla="*/ 3668545 w 7772400"/>
              <a:gd name="connsiteY78" fmla="*/ 6541135 h 6691450"/>
              <a:gd name="connsiteX79" fmla="*/ 4928471 w 7772400"/>
              <a:gd name="connsiteY79" fmla="*/ 6287177 h 6691450"/>
              <a:gd name="connsiteX80" fmla="*/ 5957696 w 7772400"/>
              <a:gd name="connsiteY80" fmla="*/ 5594627 h 6691450"/>
              <a:gd name="connsiteX81" fmla="*/ 6651170 w 7772400"/>
              <a:gd name="connsiteY81" fmla="*/ 4567127 h 6691450"/>
              <a:gd name="connsiteX82" fmla="*/ 6905901 w 7772400"/>
              <a:gd name="connsiteY82" fmla="*/ 3309005 h 6691450"/>
              <a:gd name="connsiteX83" fmla="*/ 6270789 w 7772400"/>
              <a:gd name="connsiteY83" fmla="*/ 1385787 h 6691450"/>
              <a:gd name="connsiteX84" fmla="*/ 5558777 w 7772400"/>
              <a:gd name="connsiteY84" fmla="*/ 684314 h 6691450"/>
              <a:gd name="connsiteX85" fmla="*/ 5508654 w 7772400"/>
              <a:gd name="connsiteY85" fmla="*/ 648623 h 6691450"/>
              <a:gd name="connsiteX86" fmla="*/ 5492176 w 7772400"/>
              <a:gd name="connsiteY86" fmla="*/ 637641 h 6691450"/>
              <a:gd name="connsiteX87" fmla="*/ 5457846 w 7772400"/>
              <a:gd name="connsiteY87" fmla="*/ 614304 h 6691450"/>
              <a:gd name="connsiteX88" fmla="*/ 5437934 w 7772400"/>
              <a:gd name="connsiteY88" fmla="*/ 601263 h 6691450"/>
              <a:gd name="connsiteX89" fmla="*/ 5406350 w 7772400"/>
              <a:gd name="connsiteY89" fmla="*/ 580672 h 6691450"/>
              <a:gd name="connsiteX90" fmla="*/ 5385065 w 7772400"/>
              <a:gd name="connsiteY90" fmla="*/ 566944 h 6691450"/>
              <a:gd name="connsiteX91" fmla="*/ 5354854 w 7772400"/>
              <a:gd name="connsiteY91" fmla="*/ 548412 h 6691450"/>
              <a:gd name="connsiteX92" fmla="*/ 5332196 w 7772400"/>
              <a:gd name="connsiteY92" fmla="*/ 534685 h 6691450"/>
              <a:gd name="connsiteX93" fmla="*/ 5301986 w 7772400"/>
              <a:gd name="connsiteY93" fmla="*/ 516839 h 6691450"/>
              <a:gd name="connsiteX94" fmla="*/ 5278641 w 7772400"/>
              <a:gd name="connsiteY94" fmla="*/ 503111 h 6691450"/>
              <a:gd name="connsiteX95" fmla="*/ 5248430 w 7772400"/>
              <a:gd name="connsiteY95" fmla="*/ 485952 h 6691450"/>
              <a:gd name="connsiteX96" fmla="*/ 5225085 w 7772400"/>
              <a:gd name="connsiteY96" fmla="*/ 472911 h 6691450"/>
              <a:gd name="connsiteX97" fmla="*/ 5194874 w 7772400"/>
              <a:gd name="connsiteY97" fmla="*/ 456438 h 6691450"/>
              <a:gd name="connsiteX98" fmla="*/ 5170843 w 7772400"/>
              <a:gd name="connsiteY98" fmla="*/ 444083 h 6691450"/>
              <a:gd name="connsiteX99" fmla="*/ 5139946 w 7772400"/>
              <a:gd name="connsiteY99" fmla="*/ 428297 h 6691450"/>
              <a:gd name="connsiteX100" fmla="*/ 5115915 w 7772400"/>
              <a:gd name="connsiteY100" fmla="*/ 415942 h 6691450"/>
              <a:gd name="connsiteX101" fmla="*/ 5084331 w 7772400"/>
              <a:gd name="connsiteY101" fmla="*/ 400842 h 6691450"/>
              <a:gd name="connsiteX102" fmla="*/ 5060986 w 7772400"/>
              <a:gd name="connsiteY102" fmla="*/ 389174 h 6691450"/>
              <a:gd name="connsiteX103" fmla="*/ 5028716 w 7772400"/>
              <a:gd name="connsiteY103" fmla="*/ 374073 h 6691450"/>
              <a:gd name="connsiteX104" fmla="*/ 5006057 w 7772400"/>
              <a:gd name="connsiteY104" fmla="*/ 363778 h 6691450"/>
              <a:gd name="connsiteX105" fmla="*/ 4971041 w 7772400"/>
              <a:gd name="connsiteY105" fmla="*/ 347991 h 6691450"/>
              <a:gd name="connsiteX106" fmla="*/ 4949756 w 7772400"/>
              <a:gd name="connsiteY106" fmla="*/ 338382 h 6691450"/>
              <a:gd name="connsiteX107" fmla="*/ 4908559 w 7772400"/>
              <a:gd name="connsiteY107" fmla="*/ 321223 h 6691450"/>
              <a:gd name="connsiteX108" fmla="*/ 4893454 w 7772400"/>
              <a:gd name="connsiteY108" fmla="*/ 315045 h 6691450"/>
              <a:gd name="connsiteX109" fmla="*/ 4837152 w 7772400"/>
              <a:gd name="connsiteY109" fmla="*/ 292395 h 6691450"/>
              <a:gd name="connsiteX110" fmla="*/ 4822047 w 7772400"/>
              <a:gd name="connsiteY110" fmla="*/ 286904 h 6691450"/>
              <a:gd name="connsiteX111" fmla="*/ 4780164 w 7772400"/>
              <a:gd name="connsiteY111" fmla="*/ 271117 h 6691450"/>
              <a:gd name="connsiteX112" fmla="*/ 4757506 w 7772400"/>
              <a:gd name="connsiteY112" fmla="*/ 262881 h 6691450"/>
              <a:gd name="connsiteX113" fmla="*/ 4728668 w 7772400"/>
              <a:gd name="connsiteY113" fmla="*/ 252585 h 6691450"/>
              <a:gd name="connsiteX114" fmla="*/ 4761625 w 7772400"/>
              <a:gd name="connsiteY114" fmla="*/ 254644 h 6691450"/>
              <a:gd name="connsiteX115" fmla="*/ 4764372 w 7772400"/>
              <a:gd name="connsiteY115" fmla="*/ 254644 h 6691450"/>
              <a:gd name="connsiteX116" fmla="*/ 4813121 w 7772400"/>
              <a:gd name="connsiteY116" fmla="*/ 258763 h 6691450"/>
              <a:gd name="connsiteX117" fmla="*/ 4825480 w 7772400"/>
              <a:gd name="connsiteY117" fmla="*/ 260135 h 6691450"/>
              <a:gd name="connsiteX118" fmla="*/ 4873542 w 7772400"/>
              <a:gd name="connsiteY118" fmla="*/ 264940 h 6691450"/>
              <a:gd name="connsiteX119" fmla="*/ 4908559 w 7772400"/>
              <a:gd name="connsiteY119" fmla="*/ 273863 h 6691450"/>
              <a:gd name="connsiteX120" fmla="*/ 4939457 w 7772400"/>
              <a:gd name="connsiteY120" fmla="*/ 281413 h 6691450"/>
              <a:gd name="connsiteX121" fmla="*/ 3272373 w 7772400"/>
              <a:gd name="connsiteY121" fmla="*/ 6488284 h 6691450"/>
              <a:gd name="connsiteX122" fmla="*/ 3224997 w 7772400"/>
              <a:gd name="connsiteY122" fmla="*/ 6475244 h 6691450"/>
              <a:gd name="connsiteX123" fmla="*/ 3223624 w 7772400"/>
              <a:gd name="connsiteY123" fmla="*/ 6474557 h 6691450"/>
              <a:gd name="connsiteX124" fmla="*/ 3192040 w 7772400"/>
              <a:gd name="connsiteY124" fmla="*/ 6464948 h 6691450"/>
              <a:gd name="connsiteX125" fmla="*/ 3194100 w 7772400"/>
              <a:gd name="connsiteY125" fmla="*/ 6464948 h 6691450"/>
              <a:gd name="connsiteX126" fmla="*/ 3200279 w 7772400"/>
              <a:gd name="connsiteY126" fmla="*/ 6464948 h 6691450"/>
              <a:gd name="connsiteX127" fmla="*/ 3236669 w 7772400"/>
              <a:gd name="connsiteY127" fmla="*/ 6464948 h 6691450"/>
              <a:gd name="connsiteX128" fmla="*/ 3238042 w 7772400"/>
              <a:gd name="connsiteY128" fmla="*/ 6464948 h 6691450"/>
              <a:gd name="connsiteX129" fmla="*/ 3239416 w 7772400"/>
              <a:gd name="connsiteY129" fmla="*/ 6464948 h 6691450"/>
              <a:gd name="connsiteX130" fmla="*/ 3273746 w 7772400"/>
              <a:gd name="connsiteY130" fmla="*/ 6464948 h 6691450"/>
              <a:gd name="connsiteX131" fmla="*/ 3284732 w 7772400"/>
              <a:gd name="connsiteY131" fmla="*/ 6464948 h 6691450"/>
              <a:gd name="connsiteX132" fmla="*/ 3304643 w 7772400"/>
              <a:gd name="connsiteY132" fmla="*/ 6464261 h 6691450"/>
              <a:gd name="connsiteX133" fmla="*/ 3338287 w 7772400"/>
              <a:gd name="connsiteY133" fmla="*/ 6463575 h 6691450"/>
              <a:gd name="connsiteX134" fmla="*/ 3382917 w 7772400"/>
              <a:gd name="connsiteY134" fmla="*/ 6480734 h 6691450"/>
              <a:gd name="connsiteX135" fmla="*/ 3393902 w 7772400"/>
              <a:gd name="connsiteY135" fmla="*/ 6484853 h 6691450"/>
              <a:gd name="connsiteX136" fmla="*/ 3474235 w 7772400"/>
              <a:gd name="connsiteY136" fmla="*/ 6513680 h 6691450"/>
              <a:gd name="connsiteX137" fmla="*/ 3440592 w 7772400"/>
              <a:gd name="connsiteY137" fmla="*/ 6511621 h 6691450"/>
              <a:gd name="connsiteX138" fmla="*/ 3439218 w 7772400"/>
              <a:gd name="connsiteY138" fmla="*/ 6511621 h 6691450"/>
              <a:gd name="connsiteX139" fmla="*/ 3390469 w 7772400"/>
              <a:gd name="connsiteY139" fmla="*/ 6507503 h 6691450"/>
              <a:gd name="connsiteX140" fmla="*/ 3378797 w 7772400"/>
              <a:gd name="connsiteY140" fmla="*/ 6506130 h 6691450"/>
              <a:gd name="connsiteX141" fmla="*/ 3330734 w 7772400"/>
              <a:gd name="connsiteY141" fmla="*/ 6501326 h 6691450"/>
              <a:gd name="connsiteX142" fmla="*/ 3284045 w 7772400"/>
              <a:gd name="connsiteY142" fmla="*/ 6489657 h 6691450"/>
              <a:gd name="connsiteX143" fmla="*/ 3272373 w 7772400"/>
              <a:gd name="connsiteY143" fmla="*/ 6488284 h 6691450"/>
              <a:gd name="connsiteX144" fmla="*/ 3996057 w 7772400"/>
              <a:gd name="connsiteY144" fmla="*/ 6376406 h 6691450"/>
              <a:gd name="connsiteX145" fmla="*/ 4012536 w 7772400"/>
              <a:gd name="connsiteY145" fmla="*/ 6372288 h 6691450"/>
              <a:gd name="connsiteX146" fmla="*/ 4037940 w 7772400"/>
              <a:gd name="connsiteY146" fmla="*/ 6366110 h 6691450"/>
              <a:gd name="connsiteX147" fmla="*/ 4040000 w 7772400"/>
              <a:gd name="connsiteY147" fmla="*/ 6365424 h 6691450"/>
              <a:gd name="connsiteX148" fmla="*/ 5201741 w 7772400"/>
              <a:gd name="connsiteY148" fmla="*/ 5802598 h 6691450"/>
              <a:gd name="connsiteX149" fmla="*/ 5203114 w 7772400"/>
              <a:gd name="connsiteY149" fmla="*/ 5801225 h 6691450"/>
              <a:gd name="connsiteX150" fmla="*/ 5230578 w 7772400"/>
              <a:gd name="connsiteY150" fmla="*/ 5779947 h 6691450"/>
              <a:gd name="connsiteX151" fmla="*/ 5235385 w 7772400"/>
              <a:gd name="connsiteY151" fmla="*/ 5775829 h 6691450"/>
              <a:gd name="connsiteX152" fmla="*/ 5259416 w 7772400"/>
              <a:gd name="connsiteY152" fmla="*/ 5756611 h 6691450"/>
              <a:gd name="connsiteX153" fmla="*/ 5266968 w 7772400"/>
              <a:gd name="connsiteY153" fmla="*/ 5750433 h 6691450"/>
              <a:gd name="connsiteX154" fmla="*/ 5288253 w 7772400"/>
              <a:gd name="connsiteY154" fmla="*/ 5733274 h 6691450"/>
              <a:gd name="connsiteX155" fmla="*/ 5297866 w 7772400"/>
              <a:gd name="connsiteY155" fmla="*/ 5725037 h 6691450"/>
              <a:gd name="connsiteX156" fmla="*/ 5316404 w 7772400"/>
              <a:gd name="connsiteY156" fmla="*/ 5709251 h 6691450"/>
              <a:gd name="connsiteX157" fmla="*/ 5328077 w 7772400"/>
              <a:gd name="connsiteY157" fmla="*/ 5699642 h 6691450"/>
              <a:gd name="connsiteX158" fmla="*/ 5345242 w 7772400"/>
              <a:gd name="connsiteY158" fmla="*/ 5685228 h 6691450"/>
              <a:gd name="connsiteX159" fmla="*/ 5358287 w 7772400"/>
              <a:gd name="connsiteY159" fmla="*/ 5674246 h 6691450"/>
              <a:gd name="connsiteX160" fmla="*/ 5374079 w 7772400"/>
              <a:gd name="connsiteY160" fmla="*/ 5660519 h 6691450"/>
              <a:gd name="connsiteX161" fmla="*/ 5387812 w 7772400"/>
              <a:gd name="connsiteY161" fmla="*/ 5648164 h 6691450"/>
              <a:gd name="connsiteX162" fmla="*/ 5402230 w 7772400"/>
              <a:gd name="connsiteY162" fmla="*/ 5635123 h 6691450"/>
              <a:gd name="connsiteX163" fmla="*/ 5417336 w 7772400"/>
              <a:gd name="connsiteY163" fmla="*/ 5621395 h 6691450"/>
              <a:gd name="connsiteX164" fmla="*/ 5430381 w 7772400"/>
              <a:gd name="connsiteY164" fmla="*/ 5609041 h 6691450"/>
              <a:gd name="connsiteX165" fmla="*/ 5446173 w 7772400"/>
              <a:gd name="connsiteY165" fmla="*/ 5594627 h 6691450"/>
              <a:gd name="connsiteX166" fmla="*/ 5457846 w 7772400"/>
              <a:gd name="connsiteY166" fmla="*/ 5583645 h 6691450"/>
              <a:gd name="connsiteX167" fmla="*/ 5474324 w 7772400"/>
              <a:gd name="connsiteY167" fmla="*/ 5567858 h 6691450"/>
              <a:gd name="connsiteX168" fmla="*/ 5484623 w 7772400"/>
              <a:gd name="connsiteY168" fmla="*/ 5558249 h 6691450"/>
              <a:gd name="connsiteX169" fmla="*/ 5502475 w 7772400"/>
              <a:gd name="connsiteY169" fmla="*/ 5540403 h 6691450"/>
              <a:gd name="connsiteX170" fmla="*/ 5510714 w 7772400"/>
              <a:gd name="connsiteY170" fmla="*/ 5532167 h 6691450"/>
              <a:gd name="connsiteX171" fmla="*/ 5525820 w 7772400"/>
              <a:gd name="connsiteY171" fmla="*/ 5517753 h 6691450"/>
              <a:gd name="connsiteX172" fmla="*/ 5531312 w 7772400"/>
              <a:gd name="connsiteY172" fmla="*/ 5512262 h 6691450"/>
              <a:gd name="connsiteX173" fmla="*/ 5536806 w 7772400"/>
              <a:gd name="connsiteY173" fmla="*/ 5506771 h 6691450"/>
              <a:gd name="connsiteX174" fmla="*/ 5559463 w 7772400"/>
              <a:gd name="connsiteY174" fmla="*/ 5483435 h 6691450"/>
              <a:gd name="connsiteX175" fmla="*/ 5560150 w 7772400"/>
              <a:gd name="connsiteY175" fmla="*/ 5482748 h 6691450"/>
              <a:gd name="connsiteX176" fmla="*/ 5561523 w 7772400"/>
              <a:gd name="connsiteY176" fmla="*/ 5481375 h 6691450"/>
              <a:gd name="connsiteX177" fmla="*/ 5816941 w 7772400"/>
              <a:gd name="connsiteY177" fmla="*/ 5184862 h 6691450"/>
              <a:gd name="connsiteX178" fmla="*/ 5816941 w 7772400"/>
              <a:gd name="connsiteY178" fmla="*/ 5184862 h 6691450"/>
              <a:gd name="connsiteX179" fmla="*/ 5839599 w 7772400"/>
              <a:gd name="connsiteY179" fmla="*/ 5155348 h 6691450"/>
              <a:gd name="connsiteX180" fmla="*/ 5843719 w 7772400"/>
              <a:gd name="connsiteY180" fmla="*/ 5149857 h 6691450"/>
              <a:gd name="connsiteX181" fmla="*/ 5861571 w 7772400"/>
              <a:gd name="connsiteY181" fmla="*/ 5125834 h 6691450"/>
              <a:gd name="connsiteX182" fmla="*/ 5870497 w 7772400"/>
              <a:gd name="connsiteY182" fmla="*/ 5113479 h 6691450"/>
              <a:gd name="connsiteX183" fmla="*/ 5882856 w 7772400"/>
              <a:gd name="connsiteY183" fmla="*/ 5096320 h 6691450"/>
              <a:gd name="connsiteX184" fmla="*/ 5897961 w 7772400"/>
              <a:gd name="connsiteY184" fmla="*/ 5075043 h 6691450"/>
              <a:gd name="connsiteX185" fmla="*/ 5904141 w 7772400"/>
              <a:gd name="connsiteY185" fmla="*/ 5066806 h 6691450"/>
              <a:gd name="connsiteX186" fmla="*/ 6384766 w 7772400"/>
              <a:gd name="connsiteY186" fmla="*/ 3995377 h 6691450"/>
              <a:gd name="connsiteX187" fmla="*/ 6386826 w 7772400"/>
              <a:gd name="connsiteY187" fmla="*/ 3987141 h 6691450"/>
              <a:gd name="connsiteX188" fmla="*/ 6393005 w 7772400"/>
              <a:gd name="connsiteY188" fmla="*/ 3960372 h 6691450"/>
              <a:gd name="connsiteX189" fmla="*/ 6397125 w 7772400"/>
              <a:gd name="connsiteY189" fmla="*/ 3941154 h 6691450"/>
              <a:gd name="connsiteX190" fmla="*/ 6400558 w 7772400"/>
              <a:gd name="connsiteY190" fmla="*/ 3924681 h 6691450"/>
              <a:gd name="connsiteX191" fmla="*/ 6406051 w 7772400"/>
              <a:gd name="connsiteY191" fmla="*/ 3897226 h 6691450"/>
              <a:gd name="connsiteX192" fmla="*/ 6408111 w 7772400"/>
              <a:gd name="connsiteY192" fmla="*/ 3888990 h 6691450"/>
              <a:gd name="connsiteX193" fmla="*/ 6414977 w 7772400"/>
              <a:gd name="connsiteY193" fmla="*/ 3855357 h 6691450"/>
              <a:gd name="connsiteX194" fmla="*/ 6414977 w 7772400"/>
              <a:gd name="connsiteY194" fmla="*/ 3853298 h 6691450"/>
              <a:gd name="connsiteX195" fmla="*/ 6472652 w 7772400"/>
              <a:gd name="connsiteY195" fmla="*/ 3349500 h 6691450"/>
              <a:gd name="connsiteX196" fmla="*/ 6472652 w 7772400"/>
              <a:gd name="connsiteY196" fmla="*/ 3344696 h 6691450"/>
              <a:gd name="connsiteX197" fmla="*/ 6473338 w 7772400"/>
              <a:gd name="connsiteY197" fmla="*/ 3310377 h 6691450"/>
              <a:gd name="connsiteX198" fmla="*/ 6473338 w 7772400"/>
              <a:gd name="connsiteY198" fmla="*/ 3295277 h 6691450"/>
              <a:gd name="connsiteX199" fmla="*/ 6474025 w 7772400"/>
              <a:gd name="connsiteY199" fmla="*/ 3270568 h 6691450"/>
              <a:gd name="connsiteX200" fmla="*/ 6474025 w 7772400"/>
              <a:gd name="connsiteY200" fmla="*/ 3230758 h 6691450"/>
              <a:gd name="connsiteX201" fmla="*/ 6473338 w 7772400"/>
              <a:gd name="connsiteY201" fmla="*/ 3175162 h 6691450"/>
              <a:gd name="connsiteX202" fmla="*/ 6473338 w 7772400"/>
              <a:gd name="connsiteY202" fmla="*/ 3162807 h 6691450"/>
              <a:gd name="connsiteX203" fmla="*/ 6469219 w 7772400"/>
              <a:gd name="connsiteY203" fmla="*/ 3048183 h 6691450"/>
              <a:gd name="connsiteX204" fmla="*/ 6469219 w 7772400"/>
              <a:gd name="connsiteY204" fmla="*/ 3043378 h 6691450"/>
              <a:gd name="connsiteX205" fmla="*/ 6362795 w 7772400"/>
              <a:gd name="connsiteY205" fmla="*/ 2385833 h 6691450"/>
              <a:gd name="connsiteX206" fmla="*/ 6362108 w 7772400"/>
              <a:gd name="connsiteY206" fmla="*/ 2383774 h 6691450"/>
              <a:gd name="connsiteX207" fmla="*/ 6348376 w 7772400"/>
              <a:gd name="connsiteY207" fmla="*/ 2335041 h 6691450"/>
              <a:gd name="connsiteX208" fmla="*/ 6344256 w 7772400"/>
              <a:gd name="connsiteY208" fmla="*/ 2321314 h 6691450"/>
              <a:gd name="connsiteX209" fmla="*/ 6330524 w 7772400"/>
              <a:gd name="connsiteY209" fmla="*/ 2274640 h 6691450"/>
              <a:gd name="connsiteX210" fmla="*/ 6322971 w 7772400"/>
              <a:gd name="connsiteY210" fmla="*/ 2251990 h 6691450"/>
              <a:gd name="connsiteX211" fmla="*/ 6315418 w 7772400"/>
              <a:gd name="connsiteY211" fmla="*/ 2228653 h 6691450"/>
              <a:gd name="connsiteX212" fmla="*/ 6305806 w 7772400"/>
              <a:gd name="connsiteY212" fmla="*/ 2199139 h 6691450"/>
              <a:gd name="connsiteX213" fmla="*/ 6305806 w 7772400"/>
              <a:gd name="connsiteY213" fmla="*/ 2198453 h 6691450"/>
              <a:gd name="connsiteX214" fmla="*/ 6279715 w 7772400"/>
              <a:gd name="connsiteY214" fmla="*/ 2124325 h 6691450"/>
              <a:gd name="connsiteX215" fmla="*/ 6279028 w 7772400"/>
              <a:gd name="connsiteY215" fmla="*/ 2122952 h 6691450"/>
              <a:gd name="connsiteX216" fmla="*/ 6189083 w 7772400"/>
              <a:gd name="connsiteY216" fmla="*/ 1902626 h 6691450"/>
              <a:gd name="connsiteX217" fmla="*/ 6187710 w 7772400"/>
              <a:gd name="connsiteY217" fmla="*/ 1900567 h 6691450"/>
              <a:gd name="connsiteX218" fmla="*/ 6161619 w 7772400"/>
              <a:gd name="connsiteY218" fmla="*/ 1844284 h 6691450"/>
              <a:gd name="connsiteX219" fmla="*/ 6154753 w 7772400"/>
              <a:gd name="connsiteY219" fmla="*/ 1829184 h 6691450"/>
              <a:gd name="connsiteX220" fmla="*/ 6143767 w 7772400"/>
              <a:gd name="connsiteY220" fmla="*/ 1807220 h 6691450"/>
              <a:gd name="connsiteX221" fmla="*/ 6125228 w 7772400"/>
              <a:gd name="connsiteY221" fmla="*/ 1770156 h 6691450"/>
              <a:gd name="connsiteX222" fmla="*/ 6121795 w 7772400"/>
              <a:gd name="connsiteY222" fmla="*/ 1763292 h 6691450"/>
              <a:gd name="connsiteX223" fmla="*/ 5728369 w 7772400"/>
              <a:gd name="connsiteY223" fmla="*/ 1167521 h 6691450"/>
              <a:gd name="connsiteX224" fmla="*/ 5722190 w 7772400"/>
              <a:gd name="connsiteY224" fmla="*/ 1159970 h 6691450"/>
              <a:gd name="connsiteX225" fmla="*/ 5700218 w 7772400"/>
              <a:gd name="connsiteY225" fmla="*/ 1133888 h 6691450"/>
              <a:gd name="connsiteX226" fmla="*/ 4921605 w 7772400"/>
              <a:gd name="connsiteY226" fmla="*/ 470166 h 6691450"/>
              <a:gd name="connsiteX227" fmla="*/ 4909932 w 7772400"/>
              <a:gd name="connsiteY227" fmla="*/ 463302 h 6691450"/>
              <a:gd name="connsiteX228" fmla="*/ 4884528 w 7772400"/>
              <a:gd name="connsiteY228" fmla="*/ 448202 h 6691450"/>
              <a:gd name="connsiteX229" fmla="*/ 4862557 w 7772400"/>
              <a:gd name="connsiteY229" fmla="*/ 435847 h 6691450"/>
              <a:gd name="connsiteX230" fmla="*/ 4833033 w 7772400"/>
              <a:gd name="connsiteY230" fmla="*/ 418688 h 6691450"/>
              <a:gd name="connsiteX231" fmla="*/ 4804881 w 7772400"/>
              <a:gd name="connsiteY231" fmla="*/ 402901 h 6691450"/>
              <a:gd name="connsiteX232" fmla="*/ 4787716 w 7772400"/>
              <a:gd name="connsiteY232" fmla="*/ 393292 h 6691450"/>
              <a:gd name="connsiteX233" fmla="*/ 4749953 w 7772400"/>
              <a:gd name="connsiteY233" fmla="*/ 373387 h 6691450"/>
              <a:gd name="connsiteX234" fmla="*/ 4741027 w 7772400"/>
              <a:gd name="connsiteY234" fmla="*/ 368582 h 6691450"/>
              <a:gd name="connsiteX235" fmla="*/ 4699144 w 7772400"/>
              <a:gd name="connsiteY235" fmla="*/ 347305 h 6691450"/>
              <a:gd name="connsiteX236" fmla="*/ 4686785 w 7772400"/>
              <a:gd name="connsiteY236" fmla="*/ 341127 h 6691450"/>
              <a:gd name="connsiteX237" fmla="*/ 4592033 w 7772400"/>
              <a:gd name="connsiteY237" fmla="*/ 295827 h 6691450"/>
              <a:gd name="connsiteX238" fmla="*/ 4583794 w 7772400"/>
              <a:gd name="connsiteY238" fmla="*/ 292395 h 6691450"/>
              <a:gd name="connsiteX239" fmla="*/ 4496595 w 7772400"/>
              <a:gd name="connsiteY239" fmla="*/ 253958 h 6691450"/>
              <a:gd name="connsiteX240" fmla="*/ 4482176 w 7772400"/>
              <a:gd name="connsiteY240" fmla="*/ 247781 h 6691450"/>
              <a:gd name="connsiteX241" fmla="*/ 4480802 w 7772400"/>
              <a:gd name="connsiteY241" fmla="*/ 247094 h 6691450"/>
              <a:gd name="connsiteX242" fmla="*/ 4482176 w 7772400"/>
              <a:gd name="connsiteY242" fmla="*/ 247094 h 6691450"/>
              <a:gd name="connsiteX243" fmla="*/ 4501401 w 7772400"/>
              <a:gd name="connsiteY243" fmla="*/ 247094 h 6691450"/>
              <a:gd name="connsiteX244" fmla="*/ 4508267 w 7772400"/>
              <a:gd name="connsiteY244" fmla="*/ 247094 h 6691450"/>
              <a:gd name="connsiteX245" fmla="*/ 4534358 w 7772400"/>
              <a:gd name="connsiteY245" fmla="*/ 247094 h 6691450"/>
              <a:gd name="connsiteX246" fmla="*/ 4594093 w 7772400"/>
              <a:gd name="connsiteY246" fmla="*/ 247781 h 6691450"/>
              <a:gd name="connsiteX247" fmla="*/ 4609198 w 7772400"/>
              <a:gd name="connsiteY247" fmla="*/ 248467 h 6691450"/>
              <a:gd name="connsiteX248" fmla="*/ 4653141 w 7772400"/>
              <a:gd name="connsiteY248" fmla="*/ 249840 h 6691450"/>
              <a:gd name="connsiteX249" fmla="*/ 4689531 w 7772400"/>
              <a:gd name="connsiteY249" fmla="*/ 262195 h 6691450"/>
              <a:gd name="connsiteX250" fmla="*/ 4712189 w 7772400"/>
              <a:gd name="connsiteY250" fmla="*/ 269745 h 6691450"/>
              <a:gd name="connsiteX251" fmla="*/ 4749953 w 7772400"/>
              <a:gd name="connsiteY251" fmla="*/ 282786 h 6691450"/>
              <a:gd name="connsiteX252" fmla="*/ 4771238 w 7772400"/>
              <a:gd name="connsiteY252" fmla="*/ 290336 h 6691450"/>
              <a:gd name="connsiteX253" fmla="*/ 4809001 w 7772400"/>
              <a:gd name="connsiteY253" fmla="*/ 304750 h 6691450"/>
              <a:gd name="connsiteX254" fmla="*/ 4830286 w 7772400"/>
              <a:gd name="connsiteY254" fmla="*/ 312986 h 6691450"/>
              <a:gd name="connsiteX255" fmla="*/ 4868049 w 7772400"/>
              <a:gd name="connsiteY255" fmla="*/ 328086 h 6691450"/>
              <a:gd name="connsiteX256" fmla="*/ 4888648 w 7772400"/>
              <a:gd name="connsiteY256" fmla="*/ 336323 h 6691450"/>
              <a:gd name="connsiteX257" fmla="*/ 4926411 w 7772400"/>
              <a:gd name="connsiteY257" fmla="*/ 352109 h 6691450"/>
              <a:gd name="connsiteX258" fmla="*/ 4946323 w 7772400"/>
              <a:gd name="connsiteY258" fmla="*/ 360346 h 6691450"/>
              <a:gd name="connsiteX259" fmla="*/ 4983399 w 7772400"/>
              <a:gd name="connsiteY259" fmla="*/ 376819 h 6691450"/>
              <a:gd name="connsiteX260" fmla="*/ 5003311 w 7772400"/>
              <a:gd name="connsiteY260" fmla="*/ 385742 h 6691450"/>
              <a:gd name="connsiteX261" fmla="*/ 5040388 w 7772400"/>
              <a:gd name="connsiteY261" fmla="*/ 402901 h 6691450"/>
              <a:gd name="connsiteX262" fmla="*/ 5060300 w 7772400"/>
              <a:gd name="connsiteY262" fmla="*/ 411824 h 6691450"/>
              <a:gd name="connsiteX263" fmla="*/ 5097377 w 7772400"/>
              <a:gd name="connsiteY263" fmla="*/ 430356 h 6691450"/>
              <a:gd name="connsiteX264" fmla="*/ 5116601 w 7772400"/>
              <a:gd name="connsiteY264" fmla="*/ 439965 h 6691450"/>
              <a:gd name="connsiteX265" fmla="*/ 5152992 w 7772400"/>
              <a:gd name="connsiteY265" fmla="*/ 458497 h 6691450"/>
              <a:gd name="connsiteX266" fmla="*/ 5172217 w 7772400"/>
              <a:gd name="connsiteY266" fmla="*/ 468793 h 6691450"/>
              <a:gd name="connsiteX267" fmla="*/ 5207234 w 7772400"/>
              <a:gd name="connsiteY267" fmla="*/ 488011 h 6691450"/>
              <a:gd name="connsiteX268" fmla="*/ 5227145 w 7772400"/>
              <a:gd name="connsiteY268" fmla="*/ 498993 h 6691450"/>
              <a:gd name="connsiteX269" fmla="*/ 5262849 w 7772400"/>
              <a:gd name="connsiteY269" fmla="*/ 518898 h 6691450"/>
              <a:gd name="connsiteX270" fmla="*/ 5282074 w 7772400"/>
              <a:gd name="connsiteY270" fmla="*/ 529880 h 6691450"/>
              <a:gd name="connsiteX271" fmla="*/ 5316404 w 7772400"/>
              <a:gd name="connsiteY271" fmla="*/ 550471 h 6691450"/>
              <a:gd name="connsiteX272" fmla="*/ 5336316 w 7772400"/>
              <a:gd name="connsiteY272" fmla="*/ 562140 h 6691450"/>
              <a:gd name="connsiteX273" fmla="*/ 5371333 w 7772400"/>
              <a:gd name="connsiteY273" fmla="*/ 583417 h 6691450"/>
              <a:gd name="connsiteX274" fmla="*/ 5389871 w 7772400"/>
              <a:gd name="connsiteY274" fmla="*/ 595085 h 6691450"/>
              <a:gd name="connsiteX275" fmla="*/ 5424888 w 7772400"/>
              <a:gd name="connsiteY275" fmla="*/ 617736 h 6691450"/>
              <a:gd name="connsiteX276" fmla="*/ 5442740 w 7772400"/>
              <a:gd name="connsiteY276" fmla="*/ 629404 h 6691450"/>
              <a:gd name="connsiteX277" fmla="*/ 5476384 w 7772400"/>
              <a:gd name="connsiteY277" fmla="*/ 652054 h 6691450"/>
              <a:gd name="connsiteX278" fmla="*/ 5494922 w 7772400"/>
              <a:gd name="connsiteY278" fmla="*/ 664409 h 6691450"/>
              <a:gd name="connsiteX279" fmla="*/ 5546418 w 7772400"/>
              <a:gd name="connsiteY279" fmla="*/ 700787 h 6691450"/>
              <a:gd name="connsiteX280" fmla="*/ 6253624 w 7772400"/>
              <a:gd name="connsiteY280" fmla="*/ 1397456 h 6691450"/>
              <a:gd name="connsiteX281" fmla="*/ 6884616 w 7772400"/>
              <a:gd name="connsiteY281" fmla="*/ 3308318 h 6691450"/>
              <a:gd name="connsiteX282" fmla="*/ 6631945 w 7772400"/>
              <a:gd name="connsiteY282" fmla="*/ 4558890 h 6691450"/>
              <a:gd name="connsiteX283" fmla="*/ 5942591 w 7772400"/>
              <a:gd name="connsiteY283" fmla="*/ 5580213 h 6691450"/>
              <a:gd name="connsiteX284" fmla="*/ 4920231 w 7772400"/>
              <a:gd name="connsiteY284" fmla="*/ 6268645 h 6691450"/>
              <a:gd name="connsiteX285" fmla="*/ 3669919 w 7772400"/>
              <a:gd name="connsiteY285" fmla="*/ 6520544 h 6691450"/>
              <a:gd name="connsiteX286" fmla="*/ 3610184 w 7772400"/>
              <a:gd name="connsiteY286" fmla="*/ 6519858 h 6691450"/>
              <a:gd name="connsiteX287" fmla="*/ 3595078 w 7772400"/>
              <a:gd name="connsiteY287" fmla="*/ 6519171 h 6691450"/>
              <a:gd name="connsiteX288" fmla="*/ 3551136 w 7772400"/>
              <a:gd name="connsiteY288" fmla="*/ 6517798 h 6691450"/>
              <a:gd name="connsiteX289" fmla="*/ 3504446 w 7772400"/>
              <a:gd name="connsiteY289" fmla="*/ 6502698 h 6691450"/>
              <a:gd name="connsiteX290" fmla="*/ 3490714 w 7772400"/>
              <a:gd name="connsiteY290" fmla="*/ 6497894 h 6691450"/>
              <a:gd name="connsiteX291" fmla="*/ 3455697 w 7772400"/>
              <a:gd name="connsiteY291" fmla="*/ 6485539 h 6691450"/>
              <a:gd name="connsiteX292" fmla="*/ 3440592 w 7772400"/>
              <a:gd name="connsiteY292" fmla="*/ 6480048 h 6691450"/>
              <a:gd name="connsiteX293" fmla="*/ 3402828 w 7772400"/>
              <a:gd name="connsiteY293" fmla="*/ 6466320 h 6691450"/>
              <a:gd name="connsiteX294" fmla="*/ 3393216 w 7772400"/>
              <a:gd name="connsiteY294" fmla="*/ 6462888 h 6691450"/>
              <a:gd name="connsiteX295" fmla="*/ 3390469 w 7772400"/>
              <a:gd name="connsiteY295" fmla="*/ 6461516 h 6691450"/>
              <a:gd name="connsiteX296" fmla="*/ 3992624 w 7772400"/>
              <a:gd name="connsiteY296" fmla="*/ 6377092 h 6691450"/>
              <a:gd name="connsiteX297" fmla="*/ 3996057 w 7772400"/>
              <a:gd name="connsiteY297" fmla="*/ 6376406 h 6691450"/>
              <a:gd name="connsiteX298" fmla="*/ 4333182 w 7772400"/>
              <a:gd name="connsiteY298" fmla="*/ 179830 h 6691450"/>
              <a:gd name="connsiteX299" fmla="*/ 4381931 w 7772400"/>
              <a:gd name="connsiteY299" fmla="*/ 183948 h 6691450"/>
              <a:gd name="connsiteX300" fmla="*/ 4393604 w 7772400"/>
              <a:gd name="connsiteY300" fmla="*/ 185321 h 6691450"/>
              <a:gd name="connsiteX301" fmla="*/ 4441666 w 7772400"/>
              <a:gd name="connsiteY301" fmla="*/ 190125 h 6691450"/>
              <a:gd name="connsiteX302" fmla="*/ 4488355 w 7772400"/>
              <a:gd name="connsiteY302" fmla="*/ 201794 h 6691450"/>
              <a:gd name="connsiteX303" fmla="*/ 4499341 w 7772400"/>
              <a:gd name="connsiteY303" fmla="*/ 204539 h 6691450"/>
              <a:gd name="connsiteX304" fmla="*/ 4546717 w 7772400"/>
              <a:gd name="connsiteY304" fmla="*/ 217580 h 6691450"/>
              <a:gd name="connsiteX305" fmla="*/ 4548090 w 7772400"/>
              <a:gd name="connsiteY305" fmla="*/ 218267 h 6691450"/>
              <a:gd name="connsiteX306" fmla="*/ 4579674 w 7772400"/>
              <a:gd name="connsiteY306" fmla="*/ 227876 h 6691450"/>
              <a:gd name="connsiteX307" fmla="*/ 4535045 w 7772400"/>
              <a:gd name="connsiteY307" fmla="*/ 227876 h 6691450"/>
              <a:gd name="connsiteX308" fmla="*/ 4533671 w 7772400"/>
              <a:gd name="connsiteY308" fmla="*/ 227876 h 6691450"/>
              <a:gd name="connsiteX309" fmla="*/ 4530925 w 7772400"/>
              <a:gd name="connsiteY309" fmla="*/ 227876 h 6691450"/>
              <a:gd name="connsiteX310" fmla="*/ 4511013 w 7772400"/>
              <a:gd name="connsiteY310" fmla="*/ 227876 h 6691450"/>
              <a:gd name="connsiteX311" fmla="*/ 4507580 w 7772400"/>
              <a:gd name="connsiteY311" fmla="*/ 227876 h 6691450"/>
              <a:gd name="connsiteX312" fmla="*/ 4484922 w 7772400"/>
              <a:gd name="connsiteY312" fmla="*/ 227876 h 6691450"/>
              <a:gd name="connsiteX313" fmla="*/ 4478743 w 7772400"/>
              <a:gd name="connsiteY313" fmla="*/ 227876 h 6691450"/>
              <a:gd name="connsiteX314" fmla="*/ 4460204 w 7772400"/>
              <a:gd name="connsiteY314" fmla="*/ 228562 h 6691450"/>
              <a:gd name="connsiteX315" fmla="*/ 4454711 w 7772400"/>
              <a:gd name="connsiteY315" fmla="*/ 228562 h 6691450"/>
              <a:gd name="connsiteX316" fmla="*/ 4432053 w 7772400"/>
              <a:gd name="connsiteY316" fmla="*/ 229249 h 6691450"/>
              <a:gd name="connsiteX317" fmla="*/ 4296105 w 7772400"/>
              <a:gd name="connsiteY317" fmla="*/ 178457 h 6691450"/>
              <a:gd name="connsiteX318" fmla="*/ 4329749 w 7772400"/>
              <a:gd name="connsiteY318" fmla="*/ 180516 h 6691450"/>
              <a:gd name="connsiteX319" fmla="*/ 4333182 w 7772400"/>
              <a:gd name="connsiteY319" fmla="*/ 179830 h 6691450"/>
              <a:gd name="connsiteX320" fmla="*/ 4726608 w 7772400"/>
              <a:gd name="connsiteY320" fmla="*/ 231994 h 6691450"/>
              <a:gd name="connsiteX321" fmla="*/ 4716309 w 7772400"/>
              <a:gd name="connsiteY321" fmla="*/ 231308 h 6691450"/>
              <a:gd name="connsiteX322" fmla="*/ 4705323 w 7772400"/>
              <a:gd name="connsiteY322" fmla="*/ 230621 h 6691450"/>
              <a:gd name="connsiteX323" fmla="*/ 4657261 w 7772400"/>
              <a:gd name="connsiteY323" fmla="*/ 228562 h 6691450"/>
              <a:gd name="connsiteX324" fmla="*/ 4653141 w 7772400"/>
              <a:gd name="connsiteY324" fmla="*/ 227189 h 6691450"/>
              <a:gd name="connsiteX325" fmla="*/ 4597526 w 7772400"/>
              <a:gd name="connsiteY325" fmla="*/ 210030 h 6691450"/>
              <a:gd name="connsiteX326" fmla="*/ 4591347 w 7772400"/>
              <a:gd name="connsiteY326" fmla="*/ 207971 h 6691450"/>
              <a:gd name="connsiteX327" fmla="*/ 4726608 w 7772400"/>
              <a:gd name="connsiteY327" fmla="*/ 231994 h 6691450"/>
              <a:gd name="connsiteX328" fmla="*/ 4294045 w 7772400"/>
              <a:gd name="connsiteY328" fmla="*/ 156493 h 6691450"/>
              <a:gd name="connsiteX329" fmla="*/ 4283746 w 7772400"/>
              <a:gd name="connsiteY329" fmla="*/ 155807 h 6691450"/>
              <a:gd name="connsiteX330" fmla="*/ 4272760 w 7772400"/>
              <a:gd name="connsiteY330" fmla="*/ 155120 h 6691450"/>
              <a:gd name="connsiteX331" fmla="*/ 4225385 w 7772400"/>
              <a:gd name="connsiteY331" fmla="*/ 153061 h 6691450"/>
              <a:gd name="connsiteX332" fmla="*/ 4160843 w 7772400"/>
              <a:gd name="connsiteY332" fmla="*/ 133156 h 6691450"/>
              <a:gd name="connsiteX333" fmla="*/ 4294045 w 7772400"/>
              <a:gd name="connsiteY333" fmla="*/ 156493 h 6691450"/>
              <a:gd name="connsiteX334" fmla="*/ 962624 w 7772400"/>
              <a:gd name="connsiteY334" fmla="*/ 5504026 h 6691450"/>
              <a:gd name="connsiteX335" fmla="*/ 273270 w 7772400"/>
              <a:gd name="connsiteY335" fmla="*/ 4482702 h 6691450"/>
              <a:gd name="connsiteX336" fmla="*/ 20598 w 7772400"/>
              <a:gd name="connsiteY336" fmla="*/ 3232817 h 6691450"/>
              <a:gd name="connsiteX337" fmla="*/ 273270 w 7772400"/>
              <a:gd name="connsiteY337" fmla="*/ 1982245 h 6691450"/>
              <a:gd name="connsiteX338" fmla="*/ 962624 w 7772400"/>
              <a:gd name="connsiteY338" fmla="*/ 960922 h 6691450"/>
              <a:gd name="connsiteX339" fmla="*/ 1984983 w 7772400"/>
              <a:gd name="connsiteY339" fmla="*/ 272490 h 6691450"/>
              <a:gd name="connsiteX340" fmla="*/ 3237356 w 7772400"/>
              <a:gd name="connsiteY340" fmla="*/ 20591 h 6691450"/>
              <a:gd name="connsiteX341" fmla="*/ 4009103 w 7772400"/>
              <a:gd name="connsiteY341" fmla="*/ 113252 h 6691450"/>
              <a:gd name="connsiteX342" fmla="*/ 4009103 w 7772400"/>
              <a:gd name="connsiteY342" fmla="*/ 113252 h 6691450"/>
              <a:gd name="connsiteX343" fmla="*/ 4219891 w 7772400"/>
              <a:gd name="connsiteY343" fmla="*/ 172966 h 6691450"/>
              <a:gd name="connsiteX344" fmla="*/ 4427934 w 7772400"/>
              <a:gd name="connsiteY344" fmla="*/ 247781 h 6691450"/>
              <a:gd name="connsiteX345" fmla="*/ 4427934 w 7772400"/>
              <a:gd name="connsiteY345" fmla="*/ 247781 h 6691450"/>
              <a:gd name="connsiteX346" fmla="*/ 4535045 w 7772400"/>
              <a:gd name="connsiteY346" fmla="*/ 293081 h 6691450"/>
              <a:gd name="connsiteX347" fmla="*/ 4540537 w 7772400"/>
              <a:gd name="connsiteY347" fmla="*/ 295140 h 6691450"/>
              <a:gd name="connsiteX348" fmla="*/ 4590660 w 7772400"/>
              <a:gd name="connsiteY348" fmla="*/ 317791 h 6691450"/>
              <a:gd name="connsiteX349" fmla="*/ 4592033 w 7772400"/>
              <a:gd name="connsiteY349" fmla="*/ 318477 h 6691450"/>
              <a:gd name="connsiteX350" fmla="*/ 4640782 w 7772400"/>
              <a:gd name="connsiteY350" fmla="*/ 341814 h 6691450"/>
              <a:gd name="connsiteX351" fmla="*/ 4650395 w 7772400"/>
              <a:gd name="connsiteY351" fmla="*/ 346618 h 6691450"/>
              <a:gd name="connsiteX352" fmla="*/ 4695024 w 7772400"/>
              <a:gd name="connsiteY352" fmla="*/ 368582 h 6691450"/>
              <a:gd name="connsiteX353" fmla="*/ 4699144 w 7772400"/>
              <a:gd name="connsiteY353" fmla="*/ 370641 h 6691450"/>
              <a:gd name="connsiteX354" fmla="*/ 4743774 w 7772400"/>
              <a:gd name="connsiteY354" fmla="*/ 393978 h 6691450"/>
              <a:gd name="connsiteX355" fmla="*/ 4757506 w 7772400"/>
              <a:gd name="connsiteY355" fmla="*/ 401528 h 6691450"/>
              <a:gd name="connsiteX356" fmla="*/ 4793896 w 7772400"/>
              <a:gd name="connsiteY356" fmla="*/ 421433 h 6691450"/>
              <a:gd name="connsiteX357" fmla="*/ 4811061 w 7772400"/>
              <a:gd name="connsiteY357" fmla="*/ 431042 h 6691450"/>
              <a:gd name="connsiteX358" fmla="*/ 4842645 w 7772400"/>
              <a:gd name="connsiteY358" fmla="*/ 448888 h 6691450"/>
              <a:gd name="connsiteX359" fmla="*/ 4863243 w 7772400"/>
              <a:gd name="connsiteY359" fmla="*/ 460556 h 6691450"/>
              <a:gd name="connsiteX360" fmla="*/ 4885215 w 7772400"/>
              <a:gd name="connsiteY360" fmla="*/ 473597 h 6691450"/>
              <a:gd name="connsiteX361" fmla="*/ 4926411 w 7772400"/>
              <a:gd name="connsiteY361" fmla="*/ 498307 h 6691450"/>
              <a:gd name="connsiteX362" fmla="*/ 4938083 w 7772400"/>
              <a:gd name="connsiteY362" fmla="*/ 505171 h 6691450"/>
              <a:gd name="connsiteX363" fmla="*/ 5510714 w 7772400"/>
              <a:gd name="connsiteY363" fmla="*/ 960236 h 6691450"/>
              <a:gd name="connsiteX364" fmla="*/ 5678247 w 7772400"/>
              <a:gd name="connsiteY364" fmla="*/ 1140752 h 6691450"/>
              <a:gd name="connsiteX365" fmla="*/ 5701591 w 7772400"/>
              <a:gd name="connsiteY365" fmla="*/ 1168207 h 6691450"/>
              <a:gd name="connsiteX366" fmla="*/ 5708457 w 7772400"/>
              <a:gd name="connsiteY366" fmla="*/ 1176443 h 6691450"/>
              <a:gd name="connsiteX367" fmla="*/ 5885602 w 7772400"/>
              <a:gd name="connsiteY367" fmla="*/ 1409124 h 6691450"/>
              <a:gd name="connsiteX368" fmla="*/ 6103257 w 7772400"/>
              <a:gd name="connsiteY368" fmla="*/ 1772902 h 6691450"/>
              <a:gd name="connsiteX369" fmla="*/ 6106690 w 7772400"/>
              <a:gd name="connsiteY369" fmla="*/ 1779079 h 6691450"/>
              <a:gd name="connsiteX370" fmla="*/ 6125228 w 7772400"/>
              <a:gd name="connsiteY370" fmla="*/ 1816143 h 6691450"/>
              <a:gd name="connsiteX371" fmla="*/ 6135527 w 7772400"/>
              <a:gd name="connsiteY371" fmla="*/ 1838107 h 6691450"/>
              <a:gd name="connsiteX372" fmla="*/ 6143080 w 7772400"/>
              <a:gd name="connsiteY372" fmla="*/ 1853207 h 6691450"/>
              <a:gd name="connsiteX373" fmla="*/ 6169171 w 7772400"/>
              <a:gd name="connsiteY373" fmla="*/ 1908803 h 6691450"/>
              <a:gd name="connsiteX374" fmla="*/ 6170544 w 7772400"/>
              <a:gd name="connsiteY374" fmla="*/ 1911549 h 6691450"/>
              <a:gd name="connsiteX375" fmla="*/ 6201442 w 7772400"/>
              <a:gd name="connsiteY375" fmla="*/ 1981559 h 6691450"/>
              <a:gd name="connsiteX376" fmla="*/ 6260490 w 7772400"/>
              <a:gd name="connsiteY376" fmla="*/ 2130502 h 6691450"/>
              <a:gd name="connsiteX377" fmla="*/ 6261177 w 7772400"/>
              <a:gd name="connsiteY377" fmla="*/ 2132561 h 6691450"/>
              <a:gd name="connsiteX378" fmla="*/ 6286581 w 7772400"/>
              <a:gd name="connsiteY378" fmla="*/ 2205317 h 6691450"/>
              <a:gd name="connsiteX379" fmla="*/ 6287268 w 7772400"/>
              <a:gd name="connsiteY379" fmla="*/ 2207376 h 6691450"/>
              <a:gd name="connsiteX380" fmla="*/ 6296880 w 7772400"/>
              <a:gd name="connsiteY380" fmla="*/ 2236203 h 6691450"/>
              <a:gd name="connsiteX381" fmla="*/ 6304433 w 7772400"/>
              <a:gd name="connsiteY381" fmla="*/ 2259540 h 6691450"/>
              <a:gd name="connsiteX382" fmla="*/ 6311299 w 7772400"/>
              <a:gd name="connsiteY382" fmla="*/ 2282190 h 6691450"/>
              <a:gd name="connsiteX383" fmla="*/ 6325031 w 7772400"/>
              <a:gd name="connsiteY383" fmla="*/ 2328864 h 6691450"/>
              <a:gd name="connsiteX384" fmla="*/ 6329151 w 7772400"/>
              <a:gd name="connsiteY384" fmla="*/ 2342591 h 6691450"/>
              <a:gd name="connsiteX385" fmla="*/ 6342883 w 7772400"/>
              <a:gd name="connsiteY385" fmla="*/ 2391324 h 6691450"/>
              <a:gd name="connsiteX386" fmla="*/ 6343570 w 7772400"/>
              <a:gd name="connsiteY386" fmla="*/ 2393383 h 6691450"/>
              <a:gd name="connsiteX387" fmla="*/ 6449307 w 7772400"/>
              <a:gd name="connsiteY387" fmla="*/ 3046810 h 6691450"/>
              <a:gd name="connsiteX388" fmla="*/ 6449307 w 7772400"/>
              <a:gd name="connsiteY388" fmla="*/ 3051615 h 6691450"/>
              <a:gd name="connsiteX389" fmla="*/ 6453427 w 7772400"/>
              <a:gd name="connsiteY389" fmla="*/ 3165553 h 6691450"/>
              <a:gd name="connsiteX390" fmla="*/ 6453427 w 7772400"/>
              <a:gd name="connsiteY390" fmla="*/ 3177907 h 6691450"/>
              <a:gd name="connsiteX391" fmla="*/ 6454113 w 7772400"/>
              <a:gd name="connsiteY391" fmla="*/ 3232817 h 6691450"/>
              <a:gd name="connsiteX392" fmla="*/ 6454113 w 7772400"/>
              <a:gd name="connsiteY392" fmla="*/ 3272627 h 6691450"/>
              <a:gd name="connsiteX393" fmla="*/ 6453427 w 7772400"/>
              <a:gd name="connsiteY393" fmla="*/ 3297336 h 6691450"/>
              <a:gd name="connsiteX394" fmla="*/ 6453427 w 7772400"/>
              <a:gd name="connsiteY394" fmla="*/ 3311750 h 6691450"/>
              <a:gd name="connsiteX395" fmla="*/ 6452054 w 7772400"/>
              <a:gd name="connsiteY395" fmla="*/ 3346755 h 6691450"/>
              <a:gd name="connsiteX396" fmla="*/ 6452054 w 7772400"/>
              <a:gd name="connsiteY396" fmla="*/ 3350873 h 6691450"/>
              <a:gd name="connsiteX397" fmla="*/ 6394378 w 7772400"/>
              <a:gd name="connsiteY397" fmla="*/ 3851926 h 6691450"/>
              <a:gd name="connsiteX398" fmla="*/ 6394378 w 7772400"/>
              <a:gd name="connsiteY398" fmla="*/ 3852612 h 6691450"/>
              <a:gd name="connsiteX399" fmla="*/ 6387512 w 7772400"/>
              <a:gd name="connsiteY399" fmla="*/ 3886930 h 6691450"/>
              <a:gd name="connsiteX400" fmla="*/ 6386139 w 7772400"/>
              <a:gd name="connsiteY400" fmla="*/ 3893794 h 6691450"/>
              <a:gd name="connsiteX401" fmla="*/ 6379960 w 7772400"/>
              <a:gd name="connsiteY401" fmla="*/ 3921936 h 6691450"/>
              <a:gd name="connsiteX402" fmla="*/ 6376527 w 7772400"/>
              <a:gd name="connsiteY402" fmla="*/ 3937036 h 6691450"/>
              <a:gd name="connsiteX403" fmla="*/ 6371720 w 7772400"/>
              <a:gd name="connsiteY403" fmla="*/ 3956941 h 6691450"/>
              <a:gd name="connsiteX404" fmla="*/ 6365541 w 7772400"/>
              <a:gd name="connsiteY404" fmla="*/ 3982337 h 6691450"/>
              <a:gd name="connsiteX405" fmla="*/ 6363481 w 7772400"/>
              <a:gd name="connsiteY405" fmla="*/ 3991945 h 6691450"/>
              <a:gd name="connsiteX406" fmla="*/ 6200755 w 7772400"/>
              <a:gd name="connsiteY406" fmla="*/ 4483389 h 6691450"/>
              <a:gd name="connsiteX407" fmla="*/ 5885602 w 7772400"/>
              <a:gd name="connsiteY407" fmla="*/ 5056510 h 6691450"/>
              <a:gd name="connsiteX408" fmla="*/ 5878736 w 7772400"/>
              <a:gd name="connsiteY408" fmla="*/ 5066119 h 6691450"/>
              <a:gd name="connsiteX409" fmla="*/ 5865004 w 7772400"/>
              <a:gd name="connsiteY409" fmla="*/ 5086024 h 6691450"/>
              <a:gd name="connsiteX410" fmla="*/ 5851958 w 7772400"/>
              <a:gd name="connsiteY410" fmla="*/ 5103870 h 6691450"/>
              <a:gd name="connsiteX411" fmla="*/ 5843719 w 7772400"/>
              <a:gd name="connsiteY411" fmla="*/ 5115538 h 6691450"/>
              <a:gd name="connsiteX412" fmla="*/ 5825181 w 7772400"/>
              <a:gd name="connsiteY412" fmla="*/ 5140248 h 6691450"/>
              <a:gd name="connsiteX413" fmla="*/ 5821748 w 7772400"/>
              <a:gd name="connsiteY413" fmla="*/ 5145052 h 6691450"/>
              <a:gd name="connsiteX414" fmla="*/ 5544358 w 7772400"/>
              <a:gd name="connsiteY414" fmla="*/ 5471079 h 6691450"/>
              <a:gd name="connsiteX415" fmla="*/ 5518953 w 7772400"/>
              <a:gd name="connsiteY415" fmla="*/ 5497162 h 6691450"/>
              <a:gd name="connsiteX416" fmla="*/ 5516207 w 7772400"/>
              <a:gd name="connsiteY416" fmla="*/ 5499907 h 6691450"/>
              <a:gd name="connsiteX417" fmla="*/ 5492862 w 7772400"/>
              <a:gd name="connsiteY417" fmla="*/ 5523244 h 6691450"/>
              <a:gd name="connsiteX418" fmla="*/ 5488056 w 7772400"/>
              <a:gd name="connsiteY418" fmla="*/ 5528049 h 6691450"/>
              <a:gd name="connsiteX419" fmla="*/ 5466771 w 7772400"/>
              <a:gd name="connsiteY419" fmla="*/ 5548640 h 6691450"/>
              <a:gd name="connsiteX420" fmla="*/ 5459905 w 7772400"/>
              <a:gd name="connsiteY420" fmla="*/ 5555504 h 6691450"/>
              <a:gd name="connsiteX421" fmla="*/ 5439994 w 7772400"/>
              <a:gd name="connsiteY421" fmla="*/ 5574722 h 6691450"/>
              <a:gd name="connsiteX422" fmla="*/ 5431068 w 7772400"/>
              <a:gd name="connsiteY422" fmla="*/ 5582959 h 6691450"/>
              <a:gd name="connsiteX423" fmla="*/ 5412529 w 7772400"/>
              <a:gd name="connsiteY423" fmla="*/ 5600118 h 6691450"/>
              <a:gd name="connsiteX424" fmla="*/ 5402230 w 7772400"/>
              <a:gd name="connsiteY424" fmla="*/ 5609727 h 6691450"/>
              <a:gd name="connsiteX425" fmla="*/ 5384378 w 7772400"/>
              <a:gd name="connsiteY425" fmla="*/ 5625513 h 6691450"/>
              <a:gd name="connsiteX426" fmla="*/ 5372706 w 7772400"/>
              <a:gd name="connsiteY426" fmla="*/ 5635809 h 6691450"/>
              <a:gd name="connsiteX427" fmla="*/ 5356227 w 7772400"/>
              <a:gd name="connsiteY427" fmla="*/ 5650223 h 6691450"/>
              <a:gd name="connsiteX428" fmla="*/ 5343182 w 7772400"/>
              <a:gd name="connsiteY428" fmla="*/ 5661892 h 6691450"/>
              <a:gd name="connsiteX429" fmla="*/ 5328763 w 7772400"/>
              <a:gd name="connsiteY429" fmla="*/ 5674246 h 6691450"/>
              <a:gd name="connsiteX430" fmla="*/ 5312971 w 7772400"/>
              <a:gd name="connsiteY430" fmla="*/ 5687287 h 6691450"/>
              <a:gd name="connsiteX431" fmla="*/ 5300612 w 7772400"/>
              <a:gd name="connsiteY431" fmla="*/ 5697583 h 6691450"/>
              <a:gd name="connsiteX432" fmla="*/ 5282761 w 7772400"/>
              <a:gd name="connsiteY432" fmla="*/ 5712683 h 6691450"/>
              <a:gd name="connsiteX433" fmla="*/ 5273148 w 7772400"/>
              <a:gd name="connsiteY433" fmla="*/ 5720233 h 6691450"/>
              <a:gd name="connsiteX434" fmla="*/ 5251863 w 7772400"/>
              <a:gd name="connsiteY434" fmla="*/ 5737393 h 6691450"/>
              <a:gd name="connsiteX435" fmla="*/ 5246370 w 7772400"/>
              <a:gd name="connsiteY435" fmla="*/ 5742197 h 6691450"/>
              <a:gd name="connsiteX436" fmla="*/ 5220966 w 7772400"/>
              <a:gd name="connsiteY436" fmla="*/ 5762788 h 6691450"/>
              <a:gd name="connsiteX437" fmla="*/ 5219593 w 7772400"/>
              <a:gd name="connsiteY437" fmla="*/ 5763475 h 6691450"/>
              <a:gd name="connsiteX438" fmla="*/ 4489042 w 7772400"/>
              <a:gd name="connsiteY438" fmla="*/ 6193144 h 6691450"/>
              <a:gd name="connsiteX439" fmla="*/ 4000864 w 7772400"/>
              <a:gd name="connsiteY439" fmla="*/ 6354442 h 6691450"/>
              <a:gd name="connsiteX440" fmla="*/ 3993311 w 7772400"/>
              <a:gd name="connsiteY440" fmla="*/ 6356501 h 6691450"/>
              <a:gd name="connsiteX441" fmla="*/ 3987818 w 7772400"/>
              <a:gd name="connsiteY441" fmla="*/ 6357874 h 6691450"/>
              <a:gd name="connsiteX442" fmla="*/ 3339660 w 7772400"/>
              <a:gd name="connsiteY442" fmla="*/ 6443670 h 6691450"/>
              <a:gd name="connsiteX443" fmla="*/ 3294344 w 7772400"/>
              <a:gd name="connsiteY443" fmla="*/ 6445043 h 6691450"/>
              <a:gd name="connsiteX444" fmla="*/ 3285418 w 7772400"/>
              <a:gd name="connsiteY444" fmla="*/ 6445043 h 6691450"/>
              <a:gd name="connsiteX445" fmla="*/ 3270313 w 7772400"/>
              <a:gd name="connsiteY445" fmla="*/ 6445043 h 6691450"/>
              <a:gd name="connsiteX446" fmla="*/ 3237356 w 7772400"/>
              <a:gd name="connsiteY446" fmla="*/ 6445043 h 6691450"/>
              <a:gd name="connsiteX447" fmla="*/ 3182427 w 7772400"/>
              <a:gd name="connsiteY447" fmla="*/ 6444357 h 6691450"/>
              <a:gd name="connsiteX448" fmla="*/ 3172815 w 7772400"/>
              <a:gd name="connsiteY448" fmla="*/ 6444357 h 6691450"/>
              <a:gd name="connsiteX449" fmla="*/ 3117199 w 7772400"/>
              <a:gd name="connsiteY449" fmla="*/ 6442984 h 6691450"/>
              <a:gd name="connsiteX450" fmla="*/ 2896798 w 7772400"/>
              <a:gd name="connsiteY450" fmla="*/ 6427197 h 6691450"/>
              <a:gd name="connsiteX451" fmla="*/ 2896798 w 7772400"/>
              <a:gd name="connsiteY451" fmla="*/ 6427197 h 6691450"/>
              <a:gd name="connsiteX452" fmla="*/ 1985670 w 7772400"/>
              <a:gd name="connsiteY452" fmla="*/ 6192458 h 6691450"/>
              <a:gd name="connsiteX453" fmla="*/ 962624 w 7772400"/>
              <a:gd name="connsiteY453" fmla="*/ 5504026 h 6691450"/>
              <a:gd name="connsiteX454" fmla="*/ 3045792 w 7772400"/>
              <a:gd name="connsiteY454" fmla="*/ 6460143 h 6691450"/>
              <a:gd name="connsiteX455" fmla="*/ 3114453 w 7772400"/>
              <a:gd name="connsiteY455" fmla="*/ 6463575 h 6691450"/>
              <a:gd name="connsiteX456" fmla="*/ 3117886 w 7772400"/>
              <a:gd name="connsiteY456" fmla="*/ 6464948 h 6691450"/>
              <a:gd name="connsiteX457" fmla="*/ 3173501 w 7772400"/>
              <a:gd name="connsiteY457" fmla="*/ 6482107 h 6691450"/>
              <a:gd name="connsiteX458" fmla="*/ 3179681 w 7772400"/>
              <a:gd name="connsiteY458" fmla="*/ 6484166 h 6691450"/>
              <a:gd name="connsiteX459" fmla="*/ 3045792 w 7772400"/>
              <a:gd name="connsiteY459" fmla="*/ 6460143 h 6691450"/>
              <a:gd name="connsiteX460" fmla="*/ 3478355 w 7772400"/>
              <a:gd name="connsiteY460" fmla="*/ 6535644 h 6691450"/>
              <a:gd name="connsiteX461" fmla="*/ 3488654 w 7772400"/>
              <a:gd name="connsiteY461" fmla="*/ 6536330 h 6691450"/>
              <a:gd name="connsiteX462" fmla="*/ 3499640 w 7772400"/>
              <a:gd name="connsiteY462" fmla="*/ 6537017 h 6691450"/>
              <a:gd name="connsiteX463" fmla="*/ 3547703 w 7772400"/>
              <a:gd name="connsiteY463" fmla="*/ 6539076 h 6691450"/>
              <a:gd name="connsiteX464" fmla="*/ 3551822 w 7772400"/>
              <a:gd name="connsiteY464" fmla="*/ 6540449 h 6691450"/>
              <a:gd name="connsiteX465" fmla="*/ 3607438 w 7772400"/>
              <a:gd name="connsiteY465" fmla="*/ 6557608 h 6691450"/>
              <a:gd name="connsiteX466" fmla="*/ 3613617 w 7772400"/>
              <a:gd name="connsiteY466" fmla="*/ 6559667 h 6691450"/>
              <a:gd name="connsiteX467" fmla="*/ 3478355 w 7772400"/>
              <a:gd name="connsiteY467" fmla="*/ 6535644 h 6691450"/>
              <a:gd name="connsiteX468" fmla="*/ 7499130 w 7772400"/>
              <a:gd name="connsiteY468" fmla="*/ 4709892 h 6691450"/>
              <a:gd name="connsiteX469" fmla="*/ 6809776 w 7772400"/>
              <a:gd name="connsiteY469" fmla="*/ 5731215 h 6691450"/>
              <a:gd name="connsiteX470" fmla="*/ 5787417 w 7772400"/>
              <a:gd name="connsiteY470" fmla="*/ 6419647 h 6691450"/>
              <a:gd name="connsiteX471" fmla="*/ 4535045 w 7772400"/>
              <a:gd name="connsiteY471" fmla="*/ 6671546 h 6691450"/>
              <a:gd name="connsiteX472" fmla="*/ 3910231 w 7772400"/>
              <a:gd name="connsiteY472" fmla="*/ 6611145 h 6691450"/>
              <a:gd name="connsiteX473" fmla="*/ 3919157 w 7772400"/>
              <a:gd name="connsiteY473" fmla="*/ 6611832 h 6691450"/>
              <a:gd name="connsiteX474" fmla="*/ 3945935 w 7772400"/>
              <a:gd name="connsiteY474" fmla="*/ 6613204 h 6691450"/>
              <a:gd name="connsiteX475" fmla="*/ 3964474 w 7772400"/>
              <a:gd name="connsiteY475" fmla="*/ 6613891 h 6691450"/>
              <a:gd name="connsiteX476" fmla="*/ 3992624 w 7772400"/>
              <a:gd name="connsiteY476" fmla="*/ 6614577 h 6691450"/>
              <a:gd name="connsiteX477" fmla="*/ 4010476 w 7772400"/>
              <a:gd name="connsiteY477" fmla="*/ 6615263 h 6691450"/>
              <a:gd name="connsiteX478" fmla="*/ 4041373 w 7772400"/>
              <a:gd name="connsiteY478" fmla="*/ 6615950 h 6691450"/>
              <a:gd name="connsiteX479" fmla="*/ 4056479 w 7772400"/>
              <a:gd name="connsiteY479" fmla="*/ 6615950 h 6691450"/>
              <a:gd name="connsiteX480" fmla="*/ 4101795 w 7772400"/>
              <a:gd name="connsiteY480" fmla="*/ 6615950 h 6691450"/>
              <a:gd name="connsiteX481" fmla="*/ 5361721 w 7772400"/>
              <a:gd name="connsiteY481" fmla="*/ 6361992 h 6691450"/>
              <a:gd name="connsiteX482" fmla="*/ 6390945 w 7772400"/>
              <a:gd name="connsiteY482" fmla="*/ 5669441 h 6691450"/>
              <a:gd name="connsiteX483" fmla="*/ 7084420 w 7772400"/>
              <a:gd name="connsiteY483" fmla="*/ 4641941 h 6691450"/>
              <a:gd name="connsiteX484" fmla="*/ 7339151 w 7772400"/>
              <a:gd name="connsiteY484" fmla="*/ 3383819 h 6691450"/>
              <a:gd name="connsiteX485" fmla="*/ 7153080 w 7772400"/>
              <a:gd name="connsiteY485" fmla="*/ 2302095 h 6691450"/>
              <a:gd name="connsiteX486" fmla="*/ 7080299 w 7772400"/>
              <a:gd name="connsiteY486" fmla="*/ 2116088 h 6691450"/>
              <a:gd name="connsiteX487" fmla="*/ 6638124 w 7772400"/>
              <a:gd name="connsiteY487" fmla="*/ 1375492 h 6691450"/>
              <a:gd name="connsiteX488" fmla="*/ 6276969 w 7772400"/>
              <a:gd name="connsiteY488" fmla="*/ 990436 h 6691450"/>
              <a:gd name="connsiteX489" fmla="*/ 5858138 w 7772400"/>
              <a:gd name="connsiteY489" fmla="*/ 668527 h 6691450"/>
              <a:gd name="connsiteX490" fmla="*/ 5856078 w 7772400"/>
              <a:gd name="connsiteY490" fmla="*/ 667155 h 6691450"/>
              <a:gd name="connsiteX491" fmla="*/ 5805269 w 7772400"/>
              <a:gd name="connsiteY491" fmla="*/ 634895 h 6691450"/>
              <a:gd name="connsiteX492" fmla="*/ 5787417 w 7772400"/>
              <a:gd name="connsiteY492" fmla="*/ 623913 h 6691450"/>
              <a:gd name="connsiteX493" fmla="*/ 5751714 w 7772400"/>
              <a:gd name="connsiteY493" fmla="*/ 601949 h 6691450"/>
              <a:gd name="connsiteX494" fmla="*/ 5730429 w 7772400"/>
              <a:gd name="connsiteY494" fmla="*/ 589594 h 6691450"/>
              <a:gd name="connsiteX495" fmla="*/ 5696785 w 7772400"/>
              <a:gd name="connsiteY495" fmla="*/ 570376 h 6691450"/>
              <a:gd name="connsiteX496" fmla="*/ 5674814 w 7772400"/>
              <a:gd name="connsiteY496" fmla="*/ 558021 h 6691450"/>
              <a:gd name="connsiteX497" fmla="*/ 5640483 w 7772400"/>
              <a:gd name="connsiteY497" fmla="*/ 539489 h 6691450"/>
              <a:gd name="connsiteX498" fmla="*/ 5619198 w 7772400"/>
              <a:gd name="connsiteY498" fmla="*/ 527821 h 6691450"/>
              <a:gd name="connsiteX499" fmla="*/ 5582121 w 7772400"/>
              <a:gd name="connsiteY499" fmla="*/ 508602 h 6691450"/>
              <a:gd name="connsiteX500" fmla="*/ 5562897 w 7772400"/>
              <a:gd name="connsiteY500" fmla="*/ 498993 h 6691450"/>
              <a:gd name="connsiteX501" fmla="*/ 5512774 w 7772400"/>
              <a:gd name="connsiteY501" fmla="*/ 474284 h 6691450"/>
              <a:gd name="connsiteX502" fmla="*/ 5507281 w 7772400"/>
              <a:gd name="connsiteY502" fmla="*/ 471538 h 6691450"/>
              <a:gd name="connsiteX503" fmla="*/ 5450980 w 7772400"/>
              <a:gd name="connsiteY503" fmla="*/ 444770 h 6691450"/>
              <a:gd name="connsiteX504" fmla="*/ 5433127 w 7772400"/>
              <a:gd name="connsiteY504" fmla="*/ 436533 h 6691450"/>
              <a:gd name="connsiteX505" fmla="*/ 5393991 w 7772400"/>
              <a:gd name="connsiteY505" fmla="*/ 419374 h 6691450"/>
              <a:gd name="connsiteX506" fmla="*/ 5372020 w 7772400"/>
              <a:gd name="connsiteY506" fmla="*/ 409765 h 6691450"/>
              <a:gd name="connsiteX507" fmla="*/ 5335629 w 7772400"/>
              <a:gd name="connsiteY507" fmla="*/ 394665 h 6691450"/>
              <a:gd name="connsiteX508" fmla="*/ 5312971 w 7772400"/>
              <a:gd name="connsiteY508" fmla="*/ 385055 h 6691450"/>
              <a:gd name="connsiteX509" fmla="*/ 5276581 w 7772400"/>
              <a:gd name="connsiteY509" fmla="*/ 370641 h 6691450"/>
              <a:gd name="connsiteX510" fmla="*/ 5253923 w 7772400"/>
              <a:gd name="connsiteY510" fmla="*/ 361719 h 6691450"/>
              <a:gd name="connsiteX511" fmla="*/ 5215473 w 7772400"/>
              <a:gd name="connsiteY511" fmla="*/ 347305 h 6691450"/>
              <a:gd name="connsiteX512" fmla="*/ 5194874 w 7772400"/>
              <a:gd name="connsiteY512" fmla="*/ 339755 h 6691450"/>
              <a:gd name="connsiteX513" fmla="*/ 5145439 w 7772400"/>
              <a:gd name="connsiteY513" fmla="*/ 322595 h 6691450"/>
              <a:gd name="connsiteX514" fmla="*/ 5135140 w 7772400"/>
              <a:gd name="connsiteY514" fmla="*/ 319163 h 6691450"/>
              <a:gd name="connsiteX515" fmla="*/ 5075405 w 7772400"/>
              <a:gd name="connsiteY515" fmla="*/ 299945 h 6691450"/>
              <a:gd name="connsiteX516" fmla="*/ 5056867 w 7772400"/>
              <a:gd name="connsiteY516" fmla="*/ 294454 h 6691450"/>
              <a:gd name="connsiteX517" fmla="*/ 5023909 w 7772400"/>
              <a:gd name="connsiteY517" fmla="*/ 284158 h 6691450"/>
              <a:gd name="connsiteX518" fmla="*/ 6918947 w 7772400"/>
              <a:gd name="connsiteY518" fmla="*/ 1303422 h 6691450"/>
              <a:gd name="connsiteX519" fmla="*/ 7751802 w 7772400"/>
              <a:gd name="connsiteY519" fmla="*/ 3459320 h 6691450"/>
              <a:gd name="connsiteX520" fmla="*/ 7499130 w 7772400"/>
              <a:gd name="connsiteY520" fmla="*/ 4709892 h 669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</a:cxnLst>
            <a:rect l="l" t="t" r="r" b="b"/>
            <a:pathLst>
              <a:path w="7772400" h="6691450">
                <a:moveTo>
                  <a:pt x="6935425" y="1289695"/>
                </a:moveTo>
                <a:cubicBezTo>
                  <a:pt x="6399185" y="698728"/>
                  <a:pt x="5668634" y="328086"/>
                  <a:pt x="4878348" y="244349"/>
                </a:cubicBezTo>
                <a:cubicBezTo>
                  <a:pt x="4736907" y="209344"/>
                  <a:pt x="4591347" y="183948"/>
                  <a:pt x="4445786" y="168848"/>
                </a:cubicBezTo>
                <a:cubicBezTo>
                  <a:pt x="4305031" y="134529"/>
                  <a:pt x="4159470" y="109133"/>
                  <a:pt x="4014596" y="93347"/>
                </a:cubicBezTo>
                <a:cubicBezTo>
                  <a:pt x="3761924" y="31573"/>
                  <a:pt x="3502386" y="0"/>
                  <a:pt x="3237356" y="0"/>
                </a:cubicBezTo>
                <a:cubicBezTo>
                  <a:pt x="2799987" y="0"/>
                  <a:pt x="2376350" y="85797"/>
                  <a:pt x="1977430" y="253958"/>
                </a:cubicBezTo>
                <a:cubicBezTo>
                  <a:pt x="1591557" y="416628"/>
                  <a:pt x="1245507" y="649995"/>
                  <a:pt x="948205" y="947195"/>
                </a:cubicBezTo>
                <a:cubicBezTo>
                  <a:pt x="650904" y="1244394"/>
                  <a:pt x="417458" y="1589640"/>
                  <a:pt x="254731" y="1974695"/>
                </a:cubicBezTo>
                <a:cubicBezTo>
                  <a:pt x="85826" y="2372792"/>
                  <a:pt x="0" y="2796284"/>
                  <a:pt x="0" y="3232817"/>
                </a:cubicBezTo>
                <a:cubicBezTo>
                  <a:pt x="0" y="3669350"/>
                  <a:pt x="85826" y="4092842"/>
                  <a:pt x="254731" y="4490939"/>
                </a:cubicBezTo>
                <a:cubicBezTo>
                  <a:pt x="417458" y="4875994"/>
                  <a:pt x="650904" y="5221926"/>
                  <a:pt x="948205" y="5518439"/>
                </a:cubicBezTo>
                <a:cubicBezTo>
                  <a:pt x="1245507" y="5815639"/>
                  <a:pt x="1591557" y="6048319"/>
                  <a:pt x="1977430" y="6210990"/>
                </a:cubicBezTo>
                <a:cubicBezTo>
                  <a:pt x="2271299" y="6335223"/>
                  <a:pt x="2578899" y="6414156"/>
                  <a:pt x="2894739" y="6447102"/>
                </a:cubicBezTo>
                <a:cubicBezTo>
                  <a:pt x="3036180" y="6481421"/>
                  <a:pt x="3181054" y="6506817"/>
                  <a:pt x="3326615" y="6522603"/>
                </a:cubicBezTo>
                <a:cubicBezTo>
                  <a:pt x="3468056" y="6557608"/>
                  <a:pt x="3613617" y="6583004"/>
                  <a:pt x="3759178" y="6598104"/>
                </a:cubicBezTo>
                <a:cubicBezTo>
                  <a:pt x="4011849" y="6659878"/>
                  <a:pt x="4272760" y="6691451"/>
                  <a:pt x="4535045" y="6691451"/>
                </a:cubicBezTo>
                <a:cubicBezTo>
                  <a:pt x="4972414" y="6691451"/>
                  <a:pt x="5396051" y="6605654"/>
                  <a:pt x="5794970" y="6437493"/>
                </a:cubicBezTo>
                <a:cubicBezTo>
                  <a:pt x="6180157" y="6274823"/>
                  <a:pt x="6526894" y="6041456"/>
                  <a:pt x="6824195" y="5744942"/>
                </a:cubicBezTo>
                <a:cubicBezTo>
                  <a:pt x="7121496" y="5447743"/>
                  <a:pt x="7354942" y="5102497"/>
                  <a:pt x="7517669" y="4717442"/>
                </a:cubicBezTo>
                <a:cubicBezTo>
                  <a:pt x="7686574" y="4318659"/>
                  <a:pt x="7772400" y="3895167"/>
                  <a:pt x="7772400" y="3459320"/>
                </a:cubicBezTo>
                <a:cubicBezTo>
                  <a:pt x="7772400" y="2655577"/>
                  <a:pt x="7475099" y="1884780"/>
                  <a:pt x="6935425" y="1289695"/>
                </a:cubicBezTo>
                <a:close/>
                <a:moveTo>
                  <a:pt x="4939457" y="281413"/>
                </a:moveTo>
                <a:cubicBezTo>
                  <a:pt x="4950442" y="284158"/>
                  <a:pt x="4962115" y="287590"/>
                  <a:pt x="4973100" y="291022"/>
                </a:cubicBezTo>
                <a:cubicBezTo>
                  <a:pt x="4983399" y="293768"/>
                  <a:pt x="4993699" y="296513"/>
                  <a:pt x="5003311" y="299259"/>
                </a:cubicBezTo>
                <a:cubicBezTo>
                  <a:pt x="5013610" y="302004"/>
                  <a:pt x="5024596" y="305436"/>
                  <a:pt x="5034895" y="308868"/>
                </a:cubicBezTo>
                <a:cubicBezTo>
                  <a:pt x="5045881" y="312300"/>
                  <a:pt x="5056180" y="315045"/>
                  <a:pt x="5067166" y="318477"/>
                </a:cubicBezTo>
                <a:cubicBezTo>
                  <a:pt x="5076778" y="321223"/>
                  <a:pt x="5085704" y="324654"/>
                  <a:pt x="5095316" y="327400"/>
                </a:cubicBezTo>
                <a:cubicBezTo>
                  <a:pt x="5106989" y="331518"/>
                  <a:pt x="5118661" y="334950"/>
                  <a:pt x="5131020" y="339068"/>
                </a:cubicBezTo>
                <a:cubicBezTo>
                  <a:pt x="5139259" y="341814"/>
                  <a:pt x="5147499" y="344559"/>
                  <a:pt x="5155051" y="347305"/>
                </a:cubicBezTo>
                <a:cubicBezTo>
                  <a:pt x="5168097" y="351423"/>
                  <a:pt x="5180456" y="356228"/>
                  <a:pt x="5193502" y="361032"/>
                </a:cubicBezTo>
                <a:cubicBezTo>
                  <a:pt x="5200368" y="363778"/>
                  <a:pt x="5207920" y="366523"/>
                  <a:pt x="5214786" y="369269"/>
                </a:cubicBezTo>
                <a:cubicBezTo>
                  <a:pt x="5228518" y="374073"/>
                  <a:pt x="5242251" y="379564"/>
                  <a:pt x="5255296" y="384369"/>
                </a:cubicBezTo>
                <a:cubicBezTo>
                  <a:pt x="5261476" y="386428"/>
                  <a:pt x="5266968" y="389174"/>
                  <a:pt x="5273148" y="391233"/>
                </a:cubicBezTo>
                <a:cubicBezTo>
                  <a:pt x="5287567" y="396724"/>
                  <a:pt x="5302672" y="402901"/>
                  <a:pt x="5317091" y="408392"/>
                </a:cubicBezTo>
                <a:cubicBezTo>
                  <a:pt x="5321897" y="410451"/>
                  <a:pt x="5326703" y="412510"/>
                  <a:pt x="5331510" y="414569"/>
                </a:cubicBezTo>
                <a:cubicBezTo>
                  <a:pt x="5347302" y="420747"/>
                  <a:pt x="5363093" y="427610"/>
                  <a:pt x="5378199" y="434474"/>
                </a:cubicBezTo>
                <a:cubicBezTo>
                  <a:pt x="5382319" y="435847"/>
                  <a:pt x="5385752" y="437906"/>
                  <a:pt x="5389871" y="439965"/>
                </a:cubicBezTo>
                <a:cubicBezTo>
                  <a:pt x="5406350" y="446829"/>
                  <a:pt x="5422828" y="454379"/>
                  <a:pt x="5438620" y="461929"/>
                </a:cubicBezTo>
                <a:cubicBezTo>
                  <a:pt x="5441367" y="463302"/>
                  <a:pt x="5444800" y="464675"/>
                  <a:pt x="5447546" y="466047"/>
                </a:cubicBezTo>
                <a:cubicBezTo>
                  <a:pt x="5464712" y="474284"/>
                  <a:pt x="5481877" y="481834"/>
                  <a:pt x="5499042" y="490070"/>
                </a:cubicBezTo>
                <a:cubicBezTo>
                  <a:pt x="5500415" y="490757"/>
                  <a:pt x="5501788" y="491443"/>
                  <a:pt x="5503162" y="492129"/>
                </a:cubicBezTo>
                <a:cubicBezTo>
                  <a:pt x="5521700" y="501052"/>
                  <a:pt x="5540239" y="509975"/>
                  <a:pt x="5558090" y="519584"/>
                </a:cubicBezTo>
                <a:cubicBezTo>
                  <a:pt x="5558090" y="519584"/>
                  <a:pt x="5558777" y="519584"/>
                  <a:pt x="5558777" y="520271"/>
                </a:cubicBezTo>
                <a:cubicBezTo>
                  <a:pt x="5578002" y="529880"/>
                  <a:pt x="5597913" y="540176"/>
                  <a:pt x="5617138" y="550471"/>
                </a:cubicBezTo>
                <a:cubicBezTo>
                  <a:pt x="5617138" y="550471"/>
                  <a:pt x="5617138" y="550471"/>
                  <a:pt x="5617138" y="550471"/>
                </a:cubicBezTo>
                <a:cubicBezTo>
                  <a:pt x="5675500" y="582044"/>
                  <a:pt x="5733862" y="614990"/>
                  <a:pt x="5790164" y="649995"/>
                </a:cubicBezTo>
                <a:cubicBezTo>
                  <a:pt x="5809388" y="661664"/>
                  <a:pt x="5827927" y="673332"/>
                  <a:pt x="5846465" y="685687"/>
                </a:cubicBezTo>
                <a:cubicBezTo>
                  <a:pt x="5865004" y="697355"/>
                  <a:pt x="5883542" y="709710"/>
                  <a:pt x="5901394" y="722064"/>
                </a:cubicBezTo>
                <a:cubicBezTo>
                  <a:pt x="5937784" y="746774"/>
                  <a:pt x="5973488" y="772170"/>
                  <a:pt x="6008505" y="797565"/>
                </a:cubicBezTo>
                <a:cubicBezTo>
                  <a:pt x="6043522" y="823648"/>
                  <a:pt x="6078539" y="850416"/>
                  <a:pt x="6112869" y="877185"/>
                </a:cubicBezTo>
                <a:cubicBezTo>
                  <a:pt x="6300313" y="1027500"/>
                  <a:pt x="6470592" y="1198407"/>
                  <a:pt x="6620959" y="1387846"/>
                </a:cubicBezTo>
                <a:cubicBezTo>
                  <a:pt x="6828315" y="1648668"/>
                  <a:pt x="6992414" y="1936945"/>
                  <a:pt x="7109824" y="2246499"/>
                </a:cubicBezTo>
                <a:cubicBezTo>
                  <a:pt x="7117376" y="2267090"/>
                  <a:pt x="7124929" y="2287681"/>
                  <a:pt x="7132482" y="2308959"/>
                </a:cubicBezTo>
                <a:cubicBezTo>
                  <a:pt x="7257444" y="2652832"/>
                  <a:pt x="7319239" y="3014551"/>
                  <a:pt x="7319239" y="3383819"/>
                </a:cubicBezTo>
                <a:cubicBezTo>
                  <a:pt x="7319239" y="3817607"/>
                  <a:pt x="7234100" y="4238354"/>
                  <a:pt x="7066567" y="4634391"/>
                </a:cubicBezTo>
                <a:cubicBezTo>
                  <a:pt x="6904528" y="5016701"/>
                  <a:pt x="6672455" y="5360574"/>
                  <a:pt x="6377213" y="5655714"/>
                </a:cubicBezTo>
                <a:cubicBezTo>
                  <a:pt x="6081972" y="5950854"/>
                  <a:pt x="5737981" y="6182162"/>
                  <a:pt x="5354854" y="6344146"/>
                </a:cubicBezTo>
                <a:cubicBezTo>
                  <a:pt x="4957995" y="6510935"/>
                  <a:pt x="4536418" y="6596045"/>
                  <a:pt x="4102482" y="6596045"/>
                </a:cubicBezTo>
                <a:cubicBezTo>
                  <a:pt x="4088063" y="6596045"/>
                  <a:pt x="4074331" y="6596045"/>
                  <a:pt x="4059912" y="6596045"/>
                </a:cubicBezTo>
                <a:cubicBezTo>
                  <a:pt x="4048926" y="6596045"/>
                  <a:pt x="4038627" y="6595359"/>
                  <a:pt x="4027641" y="6595359"/>
                </a:cubicBezTo>
                <a:cubicBezTo>
                  <a:pt x="4024208" y="6595359"/>
                  <a:pt x="4020775" y="6595359"/>
                  <a:pt x="4017342" y="6595359"/>
                </a:cubicBezTo>
                <a:cubicBezTo>
                  <a:pt x="4006356" y="6595359"/>
                  <a:pt x="3995371" y="6594672"/>
                  <a:pt x="3983699" y="6593986"/>
                </a:cubicBezTo>
                <a:cubicBezTo>
                  <a:pt x="3980265" y="6593986"/>
                  <a:pt x="3977519" y="6593986"/>
                  <a:pt x="3974086" y="6593986"/>
                </a:cubicBezTo>
                <a:cubicBezTo>
                  <a:pt x="3962413" y="6593299"/>
                  <a:pt x="3950741" y="6593299"/>
                  <a:pt x="3939069" y="6592613"/>
                </a:cubicBezTo>
                <a:cubicBezTo>
                  <a:pt x="3936322" y="6592613"/>
                  <a:pt x="3933576" y="6592613"/>
                  <a:pt x="3931516" y="6591927"/>
                </a:cubicBezTo>
                <a:cubicBezTo>
                  <a:pt x="3919844" y="6591240"/>
                  <a:pt x="3908858" y="6590554"/>
                  <a:pt x="3897186" y="6589868"/>
                </a:cubicBezTo>
                <a:cubicBezTo>
                  <a:pt x="3894440" y="6589868"/>
                  <a:pt x="3891693" y="6589868"/>
                  <a:pt x="3888947" y="6589181"/>
                </a:cubicBezTo>
                <a:cubicBezTo>
                  <a:pt x="3878648" y="6588495"/>
                  <a:pt x="3869035" y="6587808"/>
                  <a:pt x="3858736" y="6587122"/>
                </a:cubicBezTo>
                <a:cubicBezTo>
                  <a:pt x="3854616" y="6587122"/>
                  <a:pt x="3850496" y="6586436"/>
                  <a:pt x="3846377" y="6586436"/>
                </a:cubicBezTo>
                <a:cubicBezTo>
                  <a:pt x="3837451" y="6585749"/>
                  <a:pt x="3828525" y="6585063"/>
                  <a:pt x="3818913" y="6584377"/>
                </a:cubicBezTo>
                <a:cubicBezTo>
                  <a:pt x="3814106" y="6583690"/>
                  <a:pt x="3808614" y="6583690"/>
                  <a:pt x="3803807" y="6583004"/>
                </a:cubicBezTo>
                <a:cubicBezTo>
                  <a:pt x="3796255" y="6582318"/>
                  <a:pt x="3789389" y="6581631"/>
                  <a:pt x="3781836" y="6580945"/>
                </a:cubicBezTo>
                <a:cubicBezTo>
                  <a:pt x="3774970" y="6580259"/>
                  <a:pt x="3768104" y="6579572"/>
                  <a:pt x="3761237" y="6578886"/>
                </a:cubicBezTo>
                <a:cubicBezTo>
                  <a:pt x="3745446" y="6574768"/>
                  <a:pt x="3730340" y="6571336"/>
                  <a:pt x="3714548" y="6567217"/>
                </a:cubicBezTo>
                <a:cubicBezTo>
                  <a:pt x="3711115" y="6566531"/>
                  <a:pt x="3706996" y="6565158"/>
                  <a:pt x="3703563" y="6564472"/>
                </a:cubicBezTo>
                <a:cubicBezTo>
                  <a:pt x="3687770" y="6560354"/>
                  <a:pt x="3671978" y="6556235"/>
                  <a:pt x="3656187" y="6551431"/>
                </a:cubicBezTo>
                <a:cubicBezTo>
                  <a:pt x="3655500" y="6551431"/>
                  <a:pt x="3655500" y="6551431"/>
                  <a:pt x="3654813" y="6550745"/>
                </a:cubicBezTo>
                <a:cubicBezTo>
                  <a:pt x="3644514" y="6547999"/>
                  <a:pt x="3633529" y="6544567"/>
                  <a:pt x="3623229" y="6541135"/>
                </a:cubicBezTo>
                <a:cubicBezTo>
                  <a:pt x="3638335" y="6541135"/>
                  <a:pt x="3653440" y="6541135"/>
                  <a:pt x="3668545" y="6541135"/>
                </a:cubicBezTo>
                <a:cubicBezTo>
                  <a:pt x="4105915" y="6541135"/>
                  <a:pt x="4529552" y="6455339"/>
                  <a:pt x="4928471" y="6287177"/>
                </a:cubicBezTo>
                <a:cubicBezTo>
                  <a:pt x="5313658" y="6124507"/>
                  <a:pt x="5660395" y="5891140"/>
                  <a:pt x="5957696" y="5594627"/>
                </a:cubicBezTo>
                <a:cubicBezTo>
                  <a:pt x="6254997" y="5297427"/>
                  <a:pt x="6488444" y="4952182"/>
                  <a:pt x="6651170" y="4567127"/>
                </a:cubicBezTo>
                <a:cubicBezTo>
                  <a:pt x="6820075" y="4168343"/>
                  <a:pt x="6905901" y="3744851"/>
                  <a:pt x="6905901" y="3309005"/>
                </a:cubicBezTo>
                <a:cubicBezTo>
                  <a:pt x="6905901" y="2610277"/>
                  <a:pt x="6686187" y="1945181"/>
                  <a:pt x="6270789" y="1385787"/>
                </a:cubicBezTo>
                <a:cubicBezTo>
                  <a:pt x="6070986" y="1116729"/>
                  <a:pt x="5831360" y="880617"/>
                  <a:pt x="5558777" y="684314"/>
                </a:cubicBezTo>
                <a:cubicBezTo>
                  <a:pt x="5542298" y="672646"/>
                  <a:pt x="5525133" y="660291"/>
                  <a:pt x="5508654" y="648623"/>
                </a:cubicBezTo>
                <a:cubicBezTo>
                  <a:pt x="5503162" y="644504"/>
                  <a:pt x="5497669" y="641072"/>
                  <a:pt x="5492176" y="637641"/>
                </a:cubicBezTo>
                <a:cubicBezTo>
                  <a:pt x="5480504" y="630090"/>
                  <a:pt x="5469518" y="621854"/>
                  <a:pt x="5457846" y="614304"/>
                </a:cubicBezTo>
                <a:cubicBezTo>
                  <a:pt x="5450980" y="610186"/>
                  <a:pt x="5444800" y="605381"/>
                  <a:pt x="5437934" y="601263"/>
                </a:cubicBezTo>
                <a:cubicBezTo>
                  <a:pt x="5427635" y="594399"/>
                  <a:pt x="5417336" y="587535"/>
                  <a:pt x="5406350" y="580672"/>
                </a:cubicBezTo>
                <a:cubicBezTo>
                  <a:pt x="5399484" y="575867"/>
                  <a:pt x="5391931" y="571749"/>
                  <a:pt x="5385065" y="566944"/>
                </a:cubicBezTo>
                <a:cubicBezTo>
                  <a:pt x="5374766" y="560767"/>
                  <a:pt x="5365154" y="554589"/>
                  <a:pt x="5354854" y="548412"/>
                </a:cubicBezTo>
                <a:cubicBezTo>
                  <a:pt x="5347302" y="543607"/>
                  <a:pt x="5339749" y="539489"/>
                  <a:pt x="5332196" y="534685"/>
                </a:cubicBezTo>
                <a:cubicBezTo>
                  <a:pt x="5321897" y="528507"/>
                  <a:pt x="5312285" y="523016"/>
                  <a:pt x="5301986" y="516839"/>
                </a:cubicBezTo>
                <a:cubicBezTo>
                  <a:pt x="5294433" y="512034"/>
                  <a:pt x="5286194" y="507916"/>
                  <a:pt x="5278641" y="503111"/>
                </a:cubicBezTo>
                <a:cubicBezTo>
                  <a:pt x="5268342" y="497620"/>
                  <a:pt x="5258729" y="491443"/>
                  <a:pt x="5248430" y="485952"/>
                </a:cubicBezTo>
                <a:cubicBezTo>
                  <a:pt x="5240877" y="481834"/>
                  <a:pt x="5232638" y="477029"/>
                  <a:pt x="5225085" y="472911"/>
                </a:cubicBezTo>
                <a:cubicBezTo>
                  <a:pt x="5214786" y="467420"/>
                  <a:pt x="5205174" y="461929"/>
                  <a:pt x="5194874" y="456438"/>
                </a:cubicBezTo>
                <a:cubicBezTo>
                  <a:pt x="5186636" y="452320"/>
                  <a:pt x="5179083" y="448202"/>
                  <a:pt x="5170843" y="444083"/>
                </a:cubicBezTo>
                <a:cubicBezTo>
                  <a:pt x="5160544" y="438592"/>
                  <a:pt x="5150245" y="433788"/>
                  <a:pt x="5139946" y="428297"/>
                </a:cubicBezTo>
                <a:cubicBezTo>
                  <a:pt x="5131707" y="424179"/>
                  <a:pt x="5124154" y="420060"/>
                  <a:pt x="5115915" y="415942"/>
                </a:cubicBezTo>
                <a:cubicBezTo>
                  <a:pt x="5105615" y="410451"/>
                  <a:pt x="5095316" y="405646"/>
                  <a:pt x="5084331" y="400842"/>
                </a:cubicBezTo>
                <a:cubicBezTo>
                  <a:pt x="5076778" y="396724"/>
                  <a:pt x="5068539" y="393292"/>
                  <a:pt x="5060986" y="389174"/>
                </a:cubicBezTo>
                <a:cubicBezTo>
                  <a:pt x="5050000" y="383683"/>
                  <a:pt x="5039015" y="378878"/>
                  <a:pt x="5028716" y="374073"/>
                </a:cubicBezTo>
                <a:cubicBezTo>
                  <a:pt x="5021163" y="370641"/>
                  <a:pt x="5013610" y="367210"/>
                  <a:pt x="5006057" y="363778"/>
                </a:cubicBezTo>
                <a:cubicBezTo>
                  <a:pt x="4994385" y="358287"/>
                  <a:pt x="4982713" y="353482"/>
                  <a:pt x="4971041" y="347991"/>
                </a:cubicBezTo>
                <a:cubicBezTo>
                  <a:pt x="4964174" y="345246"/>
                  <a:pt x="4957308" y="341814"/>
                  <a:pt x="4949756" y="338382"/>
                </a:cubicBezTo>
                <a:cubicBezTo>
                  <a:pt x="4936024" y="332205"/>
                  <a:pt x="4922292" y="326714"/>
                  <a:pt x="4908559" y="321223"/>
                </a:cubicBezTo>
                <a:cubicBezTo>
                  <a:pt x="4903753" y="319163"/>
                  <a:pt x="4898260" y="317104"/>
                  <a:pt x="4893454" y="315045"/>
                </a:cubicBezTo>
                <a:cubicBezTo>
                  <a:pt x="4874915" y="307495"/>
                  <a:pt x="4855691" y="299945"/>
                  <a:pt x="4837152" y="292395"/>
                </a:cubicBezTo>
                <a:cubicBezTo>
                  <a:pt x="4832346" y="290336"/>
                  <a:pt x="4826853" y="288277"/>
                  <a:pt x="4822047" y="286904"/>
                </a:cubicBezTo>
                <a:cubicBezTo>
                  <a:pt x="4808314" y="281413"/>
                  <a:pt x="4794582" y="276608"/>
                  <a:pt x="4780164" y="271117"/>
                </a:cubicBezTo>
                <a:cubicBezTo>
                  <a:pt x="4772611" y="268372"/>
                  <a:pt x="4765058" y="265626"/>
                  <a:pt x="4757506" y="262881"/>
                </a:cubicBezTo>
                <a:cubicBezTo>
                  <a:pt x="4747893" y="259449"/>
                  <a:pt x="4738280" y="256017"/>
                  <a:pt x="4728668" y="252585"/>
                </a:cubicBezTo>
                <a:cubicBezTo>
                  <a:pt x="4739654" y="253272"/>
                  <a:pt x="4750640" y="253958"/>
                  <a:pt x="4761625" y="254644"/>
                </a:cubicBezTo>
                <a:cubicBezTo>
                  <a:pt x="4762312" y="254644"/>
                  <a:pt x="4763685" y="254644"/>
                  <a:pt x="4764372" y="254644"/>
                </a:cubicBezTo>
                <a:cubicBezTo>
                  <a:pt x="4780850" y="256017"/>
                  <a:pt x="4796642" y="257390"/>
                  <a:pt x="4813121" y="258763"/>
                </a:cubicBezTo>
                <a:cubicBezTo>
                  <a:pt x="4817240" y="259449"/>
                  <a:pt x="4821360" y="259449"/>
                  <a:pt x="4825480" y="260135"/>
                </a:cubicBezTo>
                <a:cubicBezTo>
                  <a:pt x="4841271" y="261508"/>
                  <a:pt x="4857750" y="262881"/>
                  <a:pt x="4873542" y="264940"/>
                </a:cubicBezTo>
                <a:cubicBezTo>
                  <a:pt x="4885215" y="267685"/>
                  <a:pt x="4896887" y="271117"/>
                  <a:pt x="4908559" y="273863"/>
                </a:cubicBezTo>
                <a:cubicBezTo>
                  <a:pt x="4920231" y="276608"/>
                  <a:pt x="4929844" y="278667"/>
                  <a:pt x="4939457" y="281413"/>
                </a:cubicBezTo>
                <a:close/>
                <a:moveTo>
                  <a:pt x="3272373" y="6488284"/>
                </a:moveTo>
                <a:cubicBezTo>
                  <a:pt x="3256581" y="6484166"/>
                  <a:pt x="3240789" y="6480048"/>
                  <a:pt x="3224997" y="6475244"/>
                </a:cubicBezTo>
                <a:cubicBezTo>
                  <a:pt x="3224310" y="6475244"/>
                  <a:pt x="3224310" y="6475244"/>
                  <a:pt x="3223624" y="6474557"/>
                </a:cubicBezTo>
                <a:cubicBezTo>
                  <a:pt x="3212638" y="6471812"/>
                  <a:pt x="3202339" y="6468380"/>
                  <a:pt x="3192040" y="6464948"/>
                </a:cubicBezTo>
                <a:cubicBezTo>
                  <a:pt x="3192726" y="6464948"/>
                  <a:pt x="3193413" y="6464948"/>
                  <a:pt x="3194100" y="6464948"/>
                </a:cubicBezTo>
                <a:cubicBezTo>
                  <a:pt x="3196159" y="6464948"/>
                  <a:pt x="3198219" y="6464948"/>
                  <a:pt x="3200279" y="6464948"/>
                </a:cubicBezTo>
                <a:cubicBezTo>
                  <a:pt x="3212638" y="6464948"/>
                  <a:pt x="3224310" y="6464948"/>
                  <a:pt x="3236669" y="6464948"/>
                </a:cubicBezTo>
                <a:cubicBezTo>
                  <a:pt x="3237356" y="6464948"/>
                  <a:pt x="3237356" y="6464948"/>
                  <a:pt x="3238042" y="6464948"/>
                </a:cubicBezTo>
                <a:cubicBezTo>
                  <a:pt x="3238729" y="6464948"/>
                  <a:pt x="3238729" y="6464948"/>
                  <a:pt x="3239416" y="6464948"/>
                </a:cubicBezTo>
                <a:cubicBezTo>
                  <a:pt x="3251088" y="6464948"/>
                  <a:pt x="3262074" y="6464948"/>
                  <a:pt x="3273746" y="6464948"/>
                </a:cubicBezTo>
                <a:cubicBezTo>
                  <a:pt x="3277179" y="6464948"/>
                  <a:pt x="3281299" y="6464948"/>
                  <a:pt x="3284732" y="6464948"/>
                </a:cubicBezTo>
                <a:cubicBezTo>
                  <a:pt x="3291598" y="6464948"/>
                  <a:pt x="3298464" y="6464948"/>
                  <a:pt x="3304643" y="6464261"/>
                </a:cubicBezTo>
                <a:cubicBezTo>
                  <a:pt x="3315629" y="6464261"/>
                  <a:pt x="3327301" y="6463575"/>
                  <a:pt x="3338287" y="6463575"/>
                </a:cubicBezTo>
                <a:cubicBezTo>
                  <a:pt x="3352706" y="6469752"/>
                  <a:pt x="3367811" y="6475244"/>
                  <a:pt x="3382917" y="6480734"/>
                </a:cubicBezTo>
                <a:cubicBezTo>
                  <a:pt x="3386350" y="6482107"/>
                  <a:pt x="3390469" y="6483480"/>
                  <a:pt x="3393902" y="6484853"/>
                </a:cubicBezTo>
                <a:cubicBezTo>
                  <a:pt x="3420680" y="6495148"/>
                  <a:pt x="3447458" y="6504757"/>
                  <a:pt x="3474235" y="6513680"/>
                </a:cubicBezTo>
                <a:cubicBezTo>
                  <a:pt x="3463250" y="6512994"/>
                  <a:pt x="3451577" y="6512307"/>
                  <a:pt x="3440592" y="6511621"/>
                </a:cubicBezTo>
                <a:cubicBezTo>
                  <a:pt x="3439905" y="6511621"/>
                  <a:pt x="3439905" y="6511621"/>
                  <a:pt x="3439218" y="6511621"/>
                </a:cubicBezTo>
                <a:cubicBezTo>
                  <a:pt x="3422740" y="6510248"/>
                  <a:pt x="3406261" y="6508876"/>
                  <a:pt x="3390469" y="6507503"/>
                </a:cubicBezTo>
                <a:cubicBezTo>
                  <a:pt x="3386350" y="6506817"/>
                  <a:pt x="3382230" y="6506817"/>
                  <a:pt x="3378797" y="6506130"/>
                </a:cubicBezTo>
                <a:cubicBezTo>
                  <a:pt x="3363005" y="6504757"/>
                  <a:pt x="3346526" y="6503385"/>
                  <a:pt x="3330734" y="6501326"/>
                </a:cubicBezTo>
                <a:cubicBezTo>
                  <a:pt x="3314942" y="6497207"/>
                  <a:pt x="3299837" y="6493775"/>
                  <a:pt x="3284045" y="6489657"/>
                </a:cubicBezTo>
                <a:cubicBezTo>
                  <a:pt x="3279239" y="6489657"/>
                  <a:pt x="3275806" y="6488971"/>
                  <a:pt x="3272373" y="6488284"/>
                </a:cubicBezTo>
                <a:close/>
                <a:moveTo>
                  <a:pt x="3996057" y="6376406"/>
                </a:moveTo>
                <a:cubicBezTo>
                  <a:pt x="4001550" y="6375033"/>
                  <a:pt x="4007043" y="6373660"/>
                  <a:pt x="4012536" y="6372288"/>
                </a:cubicBezTo>
                <a:cubicBezTo>
                  <a:pt x="4020775" y="6370228"/>
                  <a:pt x="4029701" y="6368169"/>
                  <a:pt x="4037940" y="6366110"/>
                </a:cubicBezTo>
                <a:cubicBezTo>
                  <a:pt x="4038627" y="6366110"/>
                  <a:pt x="4039314" y="6365424"/>
                  <a:pt x="4040000" y="6365424"/>
                </a:cubicBezTo>
                <a:cubicBezTo>
                  <a:pt x="4460891" y="6258349"/>
                  <a:pt x="4855004" y="6067538"/>
                  <a:pt x="5201741" y="5802598"/>
                </a:cubicBezTo>
                <a:cubicBezTo>
                  <a:pt x="5202427" y="5801911"/>
                  <a:pt x="5202427" y="5801911"/>
                  <a:pt x="5203114" y="5801225"/>
                </a:cubicBezTo>
                <a:cubicBezTo>
                  <a:pt x="5212040" y="5794361"/>
                  <a:pt x="5221652" y="5786811"/>
                  <a:pt x="5230578" y="5779947"/>
                </a:cubicBezTo>
                <a:cubicBezTo>
                  <a:pt x="5231951" y="5778575"/>
                  <a:pt x="5234011" y="5777202"/>
                  <a:pt x="5235385" y="5775829"/>
                </a:cubicBezTo>
                <a:cubicBezTo>
                  <a:pt x="5243624" y="5769652"/>
                  <a:pt x="5251176" y="5763475"/>
                  <a:pt x="5259416" y="5756611"/>
                </a:cubicBezTo>
                <a:cubicBezTo>
                  <a:pt x="5262162" y="5754552"/>
                  <a:pt x="5264222" y="5752492"/>
                  <a:pt x="5266968" y="5750433"/>
                </a:cubicBezTo>
                <a:cubicBezTo>
                  <a:pt x="5273834" y="5744942"/>
                  <a:pt x="5280700" y="5738765"/>
                  <a:pt x="5288253" y="5733274"/>
                </a:cubicBezTo>
                <a:cubicBezTo>
                  <a:pt x="5291686" y="5730529"/>
                  <a:pt x="5295119" y="5727783"/>
                  <a:pt x="5297866" y="5725037"/>
                </a:cubicBezTo>
                <a:cubicBezTo>
                  <a:pt x="5304045" y="5719547"/>
                  <a:pt x="5310225" y="5714742"/>
                  <a:pt x="5316404" y="5709251"/>
                </a:cubicBezTo>
                <a:cubicBezTo>
                  <a:pt x="5320524" y="5705819"/>
                  <a:pt x="5323957" y="5703074"/>
                  <a:pt x="5328077" y="5699642"/>
                </a:cubicBezTo>
                <a:cubicBezTo>
                  <a:pt x="5333569" y="5694837"/>
                  <a:pt x="5339749" y="5690033"/>
                  <a:pt x="5345242" y="5685228"/>
                </a:cubicBezTo>
                <a:cubicBezTo>
                  <a:pt x="5349361" y="5681796"/>
                  <a:pt x="5354168" y="5677678"/>
                  <a:pt x="5358287" y="5674246"/>
                </a:cubicBezTo>
                <a:cubicBezTo>
                  <a:pt x="5363780" y="5669441"/>
                  <a:pt x="5368587" y="5665323"/>
                  <a:pt x="5374079" y="5660519"/>
                </a:cubicBezTo>
                <a:cubicBezTo>
                  <a:pt x="5378886" y="5656400"/>
                  <a:pt x="5383692" y="5652282"/>
                  <a:pt x="5387812" y="5648164"/>
                </a:cubicBezTo>
                <a:cubicBezTo>
                  <a:pt x="5392618" y="5644046"/>
                  <a:pt x="5397424" y="5639927"/>
                  <a:pt x="5402230" y="5635123"/>
                </a:cubicBezTo>
                <a:cubicBezTo>
                  <a:pt x="5407036" y="5630318"/>
                  <a:pt x="5412529" y="5626200"/>
                  <a:pt x="5417336" y="5621395"/>
                </a:cubicBezTo>
                <a:cubicBezTo>
                  <a:pt x="5421455" y="5617277"/>
                  <a:pt x="5426261" y="5613159"/>
                  <a:pt x="5430381" y="5609041"/>
                </a:cubicBezTo>
                <a:cubicBezTo>
                  <a:pt x="5435874" y="5604236"/>
                  <a:pt x="5440680" y="5599431"/>
                  <a:pt x="5446173" y="5594627"/>
                </a:cubicBezTo>
                <a:cubicBezTo>
                  <a:pt x="5450293" y="5591195"/>
                  <a:pt x="5453726" y="5587077"/>
                  <a:pt x="5457846" y="5583645"/>
                </a:cubicBezTo>
                <a:cubicBezTo>
                  <a:pt x="5463338" y="5578154"/>
                  <a:pt x="5468831" y="5573349"/>
                  <a:pt x="5474324" y="5567858"/>
                </a:cubicBezTo>
                <a:cubicBezTo>
                  <a:pt x="5477757" y="5564426"/>
                  <a:pt x="5481190" y="5560995"/>
                  <a:pt x="5484623" y="5558249"/>
                </a:cubicBezTo>
                <a:cubicBezTo>
                  <a:pt x="5490803" y="5552072"/>
                  <a:pt x="5496982" y="5546581"/>
                  <a:pt x="5502475" y="5540403"/>
                </a:cubicBezTo>
                <a:cubicBezTo>
                  <a:pt x="5505221" y="5537658"/>
                  <a:pt x="5507968" y="5534912"/>
                  <a:pt x="5510714" y="5532167"/>
                </a:cubicBezTo>
                <a:cubicBezTo>
                  <a:pt x="5515520" y="5527362"/>
                  <a:pt x="5521013" y="5522557"/>
                  <a:pt x="5525820" y="5517753"/>
                </a:cubicBezTo>
                <a:cubicBezTo>
                  <a:pt x="5527879" y="5515694"/>
                  <a:pt x="5529253" y="5514321"/>
                  <a:pt x="5531312" y="5512262"/>
                </a:cubicBezTo>
                <a:cubicBezTo>
                  <a:pt x="5533372" y="5510203"/>
                  <a:pt x="5534745" y="5508830"/>
                  <a:pt x="5536806" y="5506771"/>
                </a:cubicBezTo>
                <a:cubicBezTo>
                  <a:pt x="5544358" y="5499221"/>
                  <a:pt x="5551911" y="5490984"/>
                  <a:pt x="5559463" y="5483435"/>
                </a:cubicBezTo>
                <a:cubicBezTo>
                  <a:pt x="5559463" y="5483435"/>
                  <a:pt x="5559463" y="5483435"/>
                  <a:pt x="5560150" y="5482748"/>
                </a:cubicBezTo>
                <a:cubicBezTo>
                  <a:pt x="5560837" y="5482062"/>
                  <a:pt x="5560837" y="5482062"/>
                  <a:pt x="5561523" y="5481375"/>
                </a:cubicBezTo>
                <a:cubicBezTo>
                  <a:pt x="5652842" y="5387342"/>
                  <a:pt x="5738668" y="5288504"/>
                  <a:pt x="5816941" y="5184862"/>
                </a:cubicBezTo>
                <a:cubicBezTo>
                  <a:pt x="5816941" y="5184862"/>
                  <a:pt x="5816941" y="5184862"/>
                  <a:pt x="5816941" y="5184862"/>
                </a:cubicBezTo>
                <a:cubicBezTo>
                  <a:pt x="5824494" y="5175253"/>
                  <a:pt x="5832047" y="5164957"/>
                  <a:pt x="5839599" y="5155348"/>
                </a:cubicBezTo>
                <a:cubicBezTo>
                  <a:pt x="5840973" y="5153289"/>
                  <a:pt x="5842346" y="5151916"/>
                  <a:pt x="5843719" y="5149857"/>
                </a:cubicBezTo>
                <a:cubicBezTo>
                  <a:pt x="5849898" y="5141620"/>
                  <a:pt x="5855391" y="5133384"/>
                  <a:pt x="5861571" y="5125834"/>
                </a:cubicBezTo>
                <a:cubicBezTo>
                  <a:pt x="5864317" y="5121716"/>
                  <a:pt x="5867750" y="5117597"/>
                  <a:pt x="5870497" y="5113479"/>
                </a:cubicBezTo>
                <a:cubicBezTo>
                  <a:pt x="5874616" y="5107988"/>
                  <a:pt x="5878736" y="5101811"/>
                  <a:pt x="5882856" y="5096320"/>
                </a:cubicBezTo>
                <a:cubicBezTo>
                  <a:pt x="5887662" y="5089456"/>
                  <a:pt x="5892468" y="5081906"/>
                  <a:pt x="5897961" y="5075043"/>
                </a:cubicBezTo>
                <a:cubicBezTo>
                  <a:pt x="5900021" y="5072297"/>
                  <a:pt x="5902081" y="5069551"/>
                  <a:pt x="5904141" y="5066806"/>
                </a:cubicBezTo>
                <a:cubicBezTo>
                  <a:pt x="6130034" y="4740779"/>
                  <a:pt x="6292074" y="4378374"/>
                  <a:pt x="6384766" y="3995377"/>
                </a:cubicBezTo>
                <a:cubicBezTo>
                  <a:pt x="6385453" y="3992632"/>
                  <a:pt x="6386139" y="3989886"/>
                  <a:pt x="6386826" y="3987141"/>
                </a:cubicBezTo>
                <a:cubicBezTo>
                  <a:pt x="6388886" y="3978218"/>
                  <a:pt x="6390945" y="3969295"/>
                  <a:pt x="6393005" y="3960372"/>
                </a:cubicBezTo>
                <a:cubicBezTo>
                  <a:pt x="6394378" y="3954195"/>
                  <a:pt x="6395752" y="3948018"/>
                  <a:pt x="6397125" y="3941154"/>
                </a:cubicBezTo>
                <a:cubicBezTo>
                  <a:pt x="6398498" y="3935663"/>
                  <a:pt x="6399871" y="3930172"/>
                  <a:pt x="6400558" y="3924681"/>
                </a:cubicBezTo>
                <a:cubicBezTo>
                  <a:pt x="6402618" y="3915758"/>
                  <a:pt x="6404677" y="3906835"/>
                  <a:pt x="6406051" y="3897226"/>
                </a:cubicBezTo>
                <a:cubicBezTo>
                  <a:pt x="6406737" y="3894481"/>
                  <a:pt x="6407424" y="3891735"/>
                  <a:pt x="6408111" y="3888990"/>
                </a:cubicBezTo>
                <a:cubicBezTo>
                  <a:pt x="6410170" y="3878008"/>
                  <a:pt x="6412917" y="3866339"/>
                  <a:pt x="6414977" y="3855357"/>
                </a:cubicBezTo>
                <a:cubicBezTo>
                  <a:pt x="6414977" y="3854671"/>
                  <a:pt x="6414977" y="3853985"/>
                  <a:pt x="6414977" y="3853298"/>
                </a:cubicBezTo>
                <a:cubicBezTo>
                  <a:pt x="6447247" y="3687882"/>
                  <a:pt x="6466472" y="3519721"/>
                  <a:pt x="6472652" y="3349500"/>
                </a:cubicBezTo>
                <a:cubicBezTo>
                  <a:pt x="6472652" y="3348128"/>
                  <a:pt x="6472652" y="3346069"/>
                  <a:pt x="6472652" y="3344696"/>
                </a:cubicBezTo>
                <a:cubicBezTo>
                  <a:pt x="6473338" y="3333028"/>
                  <a:pt x="6473338" y="3322046"/>
                  <a:pt x="6473338" y="3310377"/>
                </a:cubicBezTo>
                <a:cubicBezTo>
                  <a:pt x="6473338" y="3305573"/>
                  <a:pt x="6473338" y="3300768"/>
                  <a:pt x="6473338" y="3295277"/>
                </a:cubicBezTo>
                <a:cubicBezTo>
                  <a:pt x="6473338" y="3287041"/>
                  <a:pt x="6474025" y="3278804"/>
                  <a:pt x="6474025" y="3270568"/>
                </a:cubicBezTo>
                <a:cubicBezTo>
                  <a:pt x="6474025" y="3257527"/>
                  <a:pt x="6474025" y="3243799"/>
                  <a:pt x="6474025" y="3230758"/>
                </a:cubicBezTo>
                <a:cubicBezTo>
                  <a:pt x="6474025" y="3212226"/>
                  <a:pt x="6474025" y="3193694"/>
                  <a:pt x="6473338" y="3175162"/>
                </a:cubicBezTo>
                <a:cubicBezTo>
                  <a:pt x="6473338" y="3171044"/>
                  <a:pt x="6473338" y="3166925"/>
                  <a:pt x="6473338" y="3162807"/>
                </a:cubicBezTo>
                <a:cubicBezTo>
                  <a:pt x="6472652" y="3124370"/>
                  <a:pt x="6471279" y="3086620"/>
                  <a:pt x="6469219" y="3048183"/>
                </a:cubicBezTo>
                <a:cubicBezTo>
                  <a:pt x="6469219" y="3046810"/>
                  <a:pt x="6469219" y="3044751"/>
                  <a:pt x="6469219" y="3043378"/>
                </a:cubicBezTo>
                <a:cubicBezTo>
                  <a:pt x="6456860" y="2819620"/>
                  <a:pt x="6421156" y="2599981"/>
                  <a:pt x="6362795" y="2385833"/>
                </a:cubicBezTo>
                <a:cubicBezTo>
                  <a:pt x="6362795" y="2385146"/>
                  <a:pt x="6362108" y="2384460"/>
                  <a:pt x="6362108" y="2383774"/>
                </a:cubicBezTo>
                <a:cubicBezTo>
                  <a:pt x="6357988" y="2367301"/>
                  <a:pt x="6353182" y="2351514"/>
                  <a:pt x="6348376" y="2335041"/>
                </a:cubicBezTo>
                <a:cubicBezTo>
                  <a:pt x="6347003" y="2330237"/>
                  <a:pt x="6345629" y="2326118"/>
                  <a:pt x="6344256" y="2321314"/>
                </a:cubicBezTo>
                <a:cubicBezTo>
                  <a:pt x="6339450" y="2305527"/>
                  <a:pt x="6335330" y="2290427"/>
                  <a:pt x="6330524" y="2274640"/>
                </a:cubicBezTo>
                <a:cubicBezTo>
                  <a:pt x="6328464" y="2267090"/>
                  <a:pt x="6325718" y="2259540"/>
                  <a:pt x="6322971" y="2251990"/>
                </a:cubicBezTo>
                <a:cubicBezTo>
                  <a:pt x="6320225" y="2244440"/>
                  <a:pt x="6318165" y="2236203"/>
                  <a:pt x="6315418" y="2228653"/>
                </a:cubicBezTo>
                <a:cubicBezTo>
                  <a:pt x="6311985" y="2219044"/>
                  <a:pt x="6309239" y="2208748"/>
                  <a:pt x="6305806" y="2199139"/>
                </a:cubicBezTo>
                <a:cubicBezTo>
                  <a:pt x="6305806" y="2199139"/>
                  <a:pt x="6305806" y="2198453"/>
                  <a:pt x="6305806" y="2198453"/>
                </a:cubicBezTo>
                <a:cubicBezTo>
                  <a:pt x="6297567" y="2173744"/>
                  <a:pt x="6288641" y="2149034"/>
                  <a:pt x="6279715" y="2124325"/>
                </a:cubicBezTo>
                <a:cubicBezTo>
                  <a:pt x="6279715" y="2123638"/>
                  <a:pt x="6279028" y="2122952"/>
                  <a:pt x="6279028" y="2122952"/>
                </a:cubicBezTo>
                <a:cubicBezTo>
                  <a:pt x="6251564" y="2048137"/>
                  <a:pt x="6222040" y="1974695"/>
                  <a:pt x="6189083" y="1902626"/>
                </a:cubicBezTo>
                <a:cubicBezTo>
                  <a:pt x="6188396" y="1901940"/>
                  <a:pt x="6188396" y="1901253"/>
                  <a:pt x="6187710" y="1900567"/>
                </a:cubicBezTo>
                <a:cubicBezTo>
                  <a:pt x="6179470" y="1882035"/>
                  <a:pt x="6170544" y="1862816"/>
                  <a:pt x="6161619" y="1844284"/>
                </a:cubicBezTo>
                <a:cubicBezTo>
                  <a:pt x="6159558" y="1839480"/>
                  <a:pt x="6156812" y="1833989"/>
                  <a:pt x="6154753" y="1829184"/>
                </a:cubicBezTo>
                <a:cubicBezTo>
                  <a:pt x="6151319" y="1821634"/>
                  <a:pt x="6147886" y="1814770"/>
                  <a:pt x="6143767" y="1807220"/>
                </a:cubicBezTo>
                <a:cubicBezTo>
                  <a:pt x="6137587" y="1794866"/>
                  <a:pt x="6131408" y="1782511"/>
                  <a:pt x="6125228" y="1770156"/>
                </a:cubicBezTo>
                <a:cubicBezTo>
                  <a:pt x="6123855" y="1768097"/>
                  <a:pt x="6123168" y="1765352"/>
                  <a:pt x="6121795" y="1763292"/>
                </a:cubicBezTo>
                <a:cubicBezTo>
                  <a:pt x="6013311" y="1550517"/>
                  <a:pt x="5881482" y="1350782"/>
                  <a:pt x="5728369" y="1167521"/>
                </a:cubicBezTo>
                <a:cubicBezTo>
                  <a:pt x="5726309" y="1164775"/>
                  <a:pt x="5724249" y="1162716"/>
                  <a:pt x="5722190" y="1159970"/>
                </a:cubicBezTo>
                <a:cubicBezTo>
                  <a:pt x="5714637" y="1151048"/>
                  <a:pt x="5707084" y="1142125"/>
                  <a:pt x="5700218" y="1133888"/>
                </a:cubicBezTo>
                <a:cubicBezTo>
                  <a:pt x="5476384" y="871694"/>
                  <a:pt x="5214100" y="648623"/>
                  <a:pt x="4921605" y="470166"/>
                </a:cubicBezTo>
                <a:cubicBezTo>
                  <a:pt x="4917485" y="468106"/>
                  <a:pt x="4914052" y="465361"/>
                  <a:pt x="4909932" y="463302"/>
                </a:cubicBezTo>
                <a:cubicBezTo>
                  <a:pt x="4901693" y="458497"/>
                  <a:pt x="4892767" y="453006"/>
                  <a:pt x="4884528" y="448202"/>
                </a:cubicBezTo>
                <a:cubicBezTo>
                  <a:pt x="4876975" y="444083"/>
                  <a:pt x="4870109" y="439965"/>
                  <a:pt x="4862557" y="435847"/>
                </a:cubicBezTo>
                <a:cubicBezTo>
                  <a:pt x="4852944" y="430356"/>
                  <a:pt x="4842645" y="424179"/>
                  <a:pt x="4833033" y="418688"/>
                </a:cubicBezTo>
                <a:cubicBezTo>
                  <a:pt x="4823420" y="413197"/>
                  <a:pt x="4814494" y="408392"/>
                  <a:pt x="4804881" y="402901"/>
                </a:cubicBezTo>
                <a:cubicBezTo>
                  <a:pt x="4799389" y="399469"/>
                  <a:pt x="4793209" y="396724"/>
                  <a:pt x="4787716" y="393292"/>
                </a:cubicBezTo>
                <a:cubicBezTo>
                  <a:pt x="4775357" y="386428"/>
                  <a:pt x="4762998" y="379564"/>
                  <a:pt x="4749953" y="373387"/>
                </a:cubicBezTo>
                <a:cubicBezTo>
                  <a:pt x="4747207" y="372014"/>
                  <a:pt x="4744460" y="370641"/>
                  <a:pt x="4741027" y="368582"/>
                </a:cubicBezTo>
                <a:cubicBezTo>
                  <a:pt x="4727295" y="361032"/>
                  <a:pt x="4712876" y="354168"/>
                  <a:pt x="4699144" y="347305"/>
                </a:cubicBezTo>
                <a:cubicBezTo>
                  <a:pt x="4695024" y="345246"/>
                  <a:pt x="4690905" y="343187"/>
                  <a:pt x="4686785" y="341127"/>
                </a:cubicBezTo>
                <a:cubicBezTo>
                  <a:pt x="4655201" y="325341"/>
                  <a:pt x="4623617" y="310241"/>
                  <a:pt x="4592033" y="295827"/>
                </a:cubicBezTo>
                <a:cubicBezTo>
                  <a:pt x="4589287" y="294454"/>
                  <a:pt x="4586540" y="293081"/>
                  <a:pt x="4583794" y="292395"/>
                </a:cubicBezTo>
                <a:cubicBezTo>
                  <a:pt x="4554956" y="279354"/>
                  <a:pt x="4526119" y="266313"/>
                  <a:pt x="4496595" y="253958"/>
                </a:cubicBezTo>
                <a:cubicBezTo>
                  <a:pt x="4491788" y="251899"/>
                  <a:pt x="4486982" y="249840"/>
                  <a:pt x="4482176" y="247781"/>
                </a:cubicBezTo>
                <a:cubicBezTo>
                  <a:pt x="4481489" y="247781"/>
                  <a:pt x="4481489" y="247781"/>
                  <a:pt x="4480802" y="247094"/>
                </a:cubicBezTo>
                <a:cubicBezTo>
                  <a:pt x="4481489" y="247094"/>
                  <a:pt x="4481489" y="247094"/>
                  <a:pt x="4482176" y="247094"/>
                </a:cubicBezTo>
                <a:cubicBezTo>
                  <a:pt x="4488355" y="247094"/>
                  <a:pt x="4495221" y="247094"/>
                  <a:pt x="4501401" y="247094"/>
                </a:cubicBezTo>
                <a:cubicBezTo>
                  <a:pt x="4503461" y="247094"/>
                  <a:pt x="4506207" y="247094"/>
                  <a:pt x="4508267" y="247094"/>
                </a:cubicBezTo>
                <a:cubicBezTo>
                  <a:pt x="4517193" y="247094"/>
                  <a:pt x="4525432" y="247094"/>
                  <a:pt x="4534358" y="247094"/>
                </a:cubicBezTo>
                <a:cubicBezTo>
                  <a:pt x="4554270" y="247094"/>
                  <a:pt x="4574181" y="247094"/>
                  <a:pt x="4594093" y="247781"/>
                </a:cubicBezTo>
                <a:cubicBezTo>
                  <a:pt x="4598899" y="247781"/>
                  <a:pt x="4604392" y="247781"/>
                  <a:pt x="4609198" y="248467"/>
                </a:cubicBezTo>
                <a:cubicBezTo>
                  <a:pt x="4623617" y="248467"/>
                  <a:pt x="4638722" y="249153"/>
                  <a:pt x="4653141" y="249840"/>
                </a:cubicBezTo>
                <a:cubicBezTo>
                  <a:pt x="4665500" y="253958"/>
                  <a:pt x="4677172" y="258076"/>
                  <a:pt x="4689531" y="262195"/>
                </a:cubicBezTo>
                <a:cubicBezTo>
                  <a:pt x="4697084" y="264940"/>
                  <a:pt x="4704637" y="266999"/>
                  <a:pt x="4712189" y="269745"/>
                </a:cubicBezTo>
                <a:cubicBezTo>
                  <a:pt x="4724548" y="273863"/>
                  <a:pt x="4737594" y="278667"/>
                  <a:pt x="4749953" y="282786"/>
                </a:cubicBezTo>
                <a:cubicBezTo>
                  <a:pt x="4756819" y="285531"/>
                  <a:pt x="4764372" y="287590"/>
                  <a:pt x="4771238" y="290336"/>
                </a:cubicBezTo>
                <a:cubicBezTo>
                  <a:pt x="4783597" y="295140"/>
                  <a:pt x="4796642" y="299945"/>
                  <a:pt x="4809001" y="304750"/>
                </a:cubicBezTo>
                <a:cubicBezTo>
                  <a:pt x="4815867" y="307495"/>
                  <a:pt x="4823420" y="310241"/>
                  <a:pt x="4830286" y="312986"/>
                </a:cubicBezTo>
                <a:cubicBezTo>
                  <a:pt x="4842645" y="317791"/>
                  <a:pt x="4855691" y="323282"/>
                  <a:pt x="4868049" y="328086"/>
                </a:cubicBezTo>
                <a:cubicBezTo>
                  <a:pt x="4874915" y="330832"/>
                  <a:pt x="4881782" y="333577"/>
                  <a:pt x="4888648" y="336323"/>
                </a:cubicBezTo>
                <a:cubicBezTo>
                  <a:pt x="4901006" y="341814"/>
                  <a:pt x="4914052" y="346618"/>
                  <a:pt x="4926411" y="352109"/>
                </a:cubicBezTo>
                <a:cubicBezTo>
                  <a:pt x="4933277" y="354855"/>
                  <a:pt x="4940143" y="357600"/>
                  <a:pt x="4946323" y="360346"/>
                </a:cubicBezTo>
                <a:cubicBezTo>
                  <a:pt x="4958682" y="365837"/>
                  <a:pt x="4971041" y="371328"/>
                  <a:pt x="4983399" y="376819"/>
                </a:cubicBezTo>
                <a:cubicBezTo>
                  <a:pt x="4990265" y="379564"/>
                  <a:pt x="4996445" y="382996"/>
                  <a:pt x="5003311" y="385742"/>
                </a:cubicBezTo>
                <a:cubicBezTo>
                  <a:pt x="5015670" y="391233"/>
                  <a:pt x="5028029" y="397410"/>
                  <a:pt x="5040388" y="402901"/>
                </a:cubicBezTo>
                <a:cubicBezTo>
                  <a:pt x="5047254" y="406333"/>
                  <a:pt x="5053433" y="409078"/>
                  <a:pt x="5060300" y="411824"/>
                </a:cubicBezTo>
                <a:cubicBezTo>
                  <a:pt x="5072658" y="418001"/>
                  <a:pt x="5085017" y="424179"/>
                  <a:pt x="5097377" y="430356"/>
                </a:cubicBezTo>
                <a:cubicBezTo>
                  <a:pt x="5103556" y="433788"/>
                  <a:pt x="5110422" y="436533"/>
                  <a:pt x="5116601" y="439965"/>
                </a:cubicBezTo>
                <a:cubicBezTo>
                  <a:pt x="5128960" y="446142"/>
                  <a:pt x="5140633" y="452320"/>
                  <a:pt x="5152992" y="458497"/>
                </a:cubicBezTo>
                <a:cubicBezTo>
                  <a:pt x="5159171" y="461929"/>
                  <a:pt x="5166037" y="465361"/>
                  <a:pt x="5172217" y="468793"/>
                </a:cubicBezTo>
                <a:cubicBezTo>
                  <a:pt x="5183889" y="474970"/>
                  <a:pt x="5195561" y="481147"/>
                  <a:pt x="5207234" y="488011"/>
                </a:cubicBezTo>
                <a:cubicBezTo>
                  <a:pt x="5214100" y="491443"/>
                  <a:pt x="5220966" y="495561"/>
                  <a:pt x="5227145" y="498993"/>
                </a:cubicBezTo>
                <a:cubicBezTo>
                  <a:pt x="5238818" y="505857"/>
                  <a:pt x="5251176" y="512721"/>
                  <a:pt x="5262849" y="518898"/>
                </a:cubicBezTo>
                <a:cubicBezTo>
                  <a:pt x="5269028" y="522330"/>
                  <a:pt x="5275895" y="525762"/>
                  <a:pt x="5282074" y="529880"/>
                </a:cubicBezTo>
                <a:cubicBezTo>
                  <a:pt x="5293746" y="536744"/>
                  <a:pt x="5304732" y="543607"/>
                  <a:pt x="5316404" y="550471"/>
                </a:cubicBezTo>
                <a:cubicBezTo>
                  <a:pt x="5323270" y="554589"/>
                  <a:pt x="5329450" y="558021"/>
                  <a:pt x="5336316" y="562140"/>
                </a:cubicBezTo>
                <a:cubicBezTo>
                  <a:pt x="5347988" y="569003"/>
                  <a:pt x="5359660" y="576553"/>
                  <a:pt x="5371333" y="583417"/>
                </a:cubicBezTo>
                <a:cubicBezTo>
                  <a:pt x="5377512" y="587535"/>
                  <a:pt x="5383692" y="590967"/>
                  <a:pt x="5389871" y="595085"/>
                </a:cubicBezTo>
                <a:cubicBezTo>
                  <a:pt x="5401544" y="602636"/>
                  <a:pt x="5413216" y="610186"/>
                  <a:pt x="5424888" y="617736"/>
                </a:cubicBezTo>
                <a:cubicBezTo>
                  <a:pt x="5431068" y="621854"/>
                  <a:pt x="5436561" y="625286"/>
                  <a:pt x="5442740" y="629404"/>
                </a:cubicBezTo>
                <a:cubicBezTo>
                  <a:pt x="5453726" y="636954"/>
                  <a:pt x="5465398" y="644504"/>
                  <a:pt x="5476384" y="652054"/>
                </a:cubicBezTo>
                <a:cubicBezTo>
                  <a:pt x="5482563" y="656173"/>
                  <a:pt x="5488743" y="660291"/>
                  <a:pt x="5494922" y="664409"/>
                </a:cubicBezTo>
                <a:cubicBezTo>
                  <a:pt x="5512087" y="676077"/>
                  <a:pt x="5529253" y="688432"/>
                  <a:pt x="5546418" y="700787"/>
                </a:cubicBezTo>
                <a:cubicBezTo>
                  <a:pt x="5816941" y="895717"/>
                  <a:pt x="6055194" y="1129770"/>
                  <a:pt x="6253624" y="1397456"/>
                </a:cubicBezTo>
                <a:cubicBezTo>
                  <a:pt x="6666275" y="1953418"/>
                  <a:pt x="6884616" y="2614395"/>
                  <a:pt x="6884616" y="3308318"/>
                </a:cubicBezTo>
                <a:cubicBezTo>
                  <a:pt x="6884616" y="3742106"/>
                  <a:pt x="6799477" y="4162853"/>
                  <a:pt x="6631945" y="4558890"/>
                </a:cubicBezTo>
                <a:cubicBezTo>
                  <a:pt x="6469905" y="4941200"/>
                  <a:pt x="6237832" y="5285073"/>
                  <a:pt x="5942591" y="5580213"/>
                </a:cubicBezTo>
                <a:cubicBezTo>
                  <a:pt x="5647349" y="5875353"/>
                  <a:pt x="5303359" y="6106661"/>
                  <a:pt x="4920231" y="6268645"/>
                </a:cubicBezTo>
                <a:cubicBezTo>
                  <a:pt x="4525432" y="6435434"/>
                  <a:pt x="4103855" y="6520544"/>
                  <a:pt x="3669919" y="6520544"/>
                </a:cubicBezTo>
                <a:cubicBezTo>
                  <a:pt x="3650007" y="6520544"/>
                  <a:pt x="3630096" y="6520544"/>
                  <a:pt x="3610184" y="6519858"/>
                </a:cubicBezTo>
                <a:cubicBezTo>
                  <a:pt x="3605377" y="6519858"/>
                  <a:pt x="3599885" y="6519858"/>
                  <a:pt x="3595078" y="6519171"/>
                </a:cubicBezTo>
                <a:cubicBezTo>
                  <a:pt x="3580660" y="6519171"/>
                  <a:pt x="3565554" y="6518485"/>
                  <a:pt x="3551136" y="6517798"/>
                </a:cubicBezTo>
                <a:cubicBezTo>
                  <a:pt x="3535344" y="6512994"/>
                  <a:pt x="3520238" y="6507503"/>
                  <a:pt x="3504446" y="6502698"/>
                </a:cubicBezTo>
                <a:cubicBezTo>
                  <a:pt x="3499640" y="6501326"/>
                  <a:pt x="3495520" y="6499267"/>
                  <a:pt x="3490714" y="6497894"/>
                </a:cubicBezTo>
                <a:cubicBezTo>
                  <a:pt x="3479042" y="6493775"/>
                  <a:pt x="3467369" y="6489657"/>
                  <a:pt x="3455697" y="6485539"/>
                </a:cubicBezTo>
                <a:cubicBezTo>
                  <a:pt x="3450891" y="6483480"/>
                  <a:pt x="3445398" y="6482107"/>
                  <a:pt x="3440592" y="6480048"/>
                </a:cubicBezTo>
                <a:cubicBezTo>
                  <a:pt x="3428233" y="6475244"/>
                  <a:pt x="3415874" y="6471125"/>
                  <a:pt x="3402828" y="6466320"/>
                </a:cubicBezTo>
                <a:cubicBezTo>
                  <a:pt x="3399395" y="6464948"/>
                  <a:pt x="3395962" y="6463575"/>
                  <a:pt x="3393216" y="6462888"/>
                </a:cubicBezTo>
                <a:cubicBezTo>
                  <a:pt x="3392529" y="6462202"/>
                  <a:pt x="3391156" y="6462202"/>
                  <a:pt x="3390469" y="6461516"/>
                </a:cubicBezTo>
                <a:cubicBezTo>
                  <a:pt x="3595078" y="6451907"/>
                  <a:pt x="3796255" y="6423766"/>
                  <a:pt x="3992624" y="6377092"/>
                </a:cubicBezTo>
                <a:cubicBezTo>
                  <a:pt x="3993998" y="6377092"/>
                  <a:pt x="3995371" y="6377092"/>
                  <a:pt x="3996057" y="6376406"/>
                </a:cubicBezTo>
                <a:close/>
                <a:moveTo>
                  <a:pt x="4333182" y="179830"/>
                </a:moveTo>
                <a:cubicBezTo>
                  <a:pt x="4349660" y="181202"/>
                  <a:pt x="4366139" y="182575"/>
                  <a:pt x="4381931" y="183948"/>
                </a:cubicBezTo>
                <a:cubicBezTo>
                  <a:pt x="4386051" y="183948"/>
                  <a:pt x="4390171" y="184634"/>
                  <a:pt x="4393604" y="185321"/>
                </a:cubicBezTo>
                <a:cubicBezTo>
                  <a:pt x="4409395" y="186693"/>
                  <a:pt x="4425874" y="188066"/>
                  <a:pt x="4441666" y="190125"/>
                </a:cubicBezTo>
                <a:cubicBezTo>
                  <a:pt x="4457458" y="194244"/>
                  <a:pt x="4472563" y="197675"/>
                  <a:pt x="4488355" y="201794"/>
                </a:cubicBezTo>
                <a:cubicBezTo>
                  <a:pt x="4491788" y="202480"/>
                  <a:pt x="4495908" y="203853"/>
                  <a:pt x="4499341" y="204539"/>
                </a:cubicBezTo>
                <a:cubicBezTo>
                  <a:pt x="4515133" y="208657"/>
                  <a:pt x="4530925" y="212776"/>
                  <a:pt x="4546717" y="217580"/>
                </a:cubicBezTo>
                <a:cubicBezTo>
                  <a:pt x="4547403" y="217580"/>
                  <a:pt x="4547403" y="217580"/>
                  <a:pt x="4548090" y="218267"/>
                </a:cubicBezTo>
                <a:cubicBezTo>
                  <a:pt x="4559076" y="221012"/>
                  <a:pt x="4569375" y="224444"/>
                  <a:pt x="4579674" y="227876"/>
                </a:cubicBezTo>
                <a:cubicBezTo>
                  <a:pt x="4564569" y="227876"/>
                  <a:pt x="4550150" y="227876"/>
                  <a:pt x="4535045" y="227876"/>
                </a:cubicBezTo>
                <a:cubicBezTo>
                  <a:pt x="4534358" y="227876"/>
                  <a:pt x="4534358" y="227876"/>
                  <a:pt x="4533671" y="227876"/>
                </a:cubicBezTo>
                <a:cubicBezTo>
                  <a:pt x="4532985" y="227876"/>
                  <a:pt x="4531612" y="227876"/>
                  <a:pt x="4530925" y="227876"/>
                </a:cubicBezTo>
                <a:cubicBezTo>
                  <a:pt x="4524745" y="227876"/>
                  <a:pt x="4517879" y="227876"/>
                  <a:pt x="4511013" y="227876"/>
                </a:cubicBezTo>
                <a:cubicBezTo>
                  <a:pt x="4509640" y="227876"/>
                  <a:pt x="4508954" y="227876"/>
                  <a:pt x="4507580" y="227876"/>
                </a:cubicBezTo>
                <a:cubicBezTo>
                  <a:pt x="4500028" y="227876"/>
                  <a:pt x="4492475" y="227876"/>
                  <a:pt x="4484922" y="227876"/>
                </a:cubicBezTo>
                <a:cubicBezTo>
                  <a:pt x="4482863" y="227876"/>
                  <a:pt x="4480802" y="227876"/>
                  <a:pt x="4478743" y="227876"/>
                </a:cubicBezTo>
                <a:cubicBezTo>
                  <a:pt x="4472563" y="227876"/>
                  <a:pt x="4466384" y="227876"/>
                  <a:pt x="4460204" y="228562"/>
                </a:cubicBezTo>
                <a:cubicBezTo>
                  <a:pt x="4458144" y="228562"/>
                  <a:pt x="4456771" y="228562"/>
                  <a:pt x="4454711" y="228562"/>
                </a:cubicBezTo>
                <a:cubicBezTo>
                  <a:pt x="4447159" y="228562"/>
                  <a:pt x="4439606" y="229249"/>
                  <a:pt x="4432053" y="229249"/>
                </a:cubicBezTo>
                <a:cubicBezTo>
                  <a:pt x="4387424" y="211403"/>
                  <a:pt x="4342108" y="194244"/>
                  <a:pt x="4296105" y="178457"/>
                </a:cubicBezTo>
                <a:cubicBezTo>
                  <a:pt x="4307091" y="179143"/>
                  <a:pt x="4318763" y="179830"/>
                  <a:pt x="4329749" y="180516"/>
                </a:cubicBezTo>
                <a:cubicBezTo>
                  <a:pt x="4332495" y="179830"/>
                  <a:pt x="4333182" y="179830"/>
                  <a:pt x="4333182" y="179830"/>
                </a:cubicBezTo>
                <a:close/>
                <a:moveTo>
                  <a:pt x="4726608" y="231994"/>
                </a:moveTo>
                <a:cubicBezTo>
                  <a:pt x="4723175" y="231994"/>
                  <a:pt x="4719742" y="231308"/>
                  <a:pt x="4716309" y="231308"/>
                </a:cubicBezTo>
                <a:cubicBezTo>
                  <a:pt x="4712876" y="231308"/>
                  <a:pt x="4709443" y="230621"/>
                  <a:pt x="4705323" y="230621"/>
                </a:cubicBezTo>
                <a:cubicBezTo>
                  <a:pt x="4689531" y="229935"/>
                  <a:pt x="4673053" y="229249"/>
                  <a:pt x="4657261" y="228562"/>
                </a:cubicBezTo>
                <a:cubicBezTo>
                  <a:pt x="4655887" y="227876"/>
                  <a:pt x="4654515" y="227876"/>
                  <a:pt x="4653141" y="227189"/>
                </a:cubicBezTo>
                <a:cubicBezTo>
                  <a:pt x="4634603" y="221012"/>
                  <a:pt x="4616064" y="215521"/>
                  <a:pt x="4597526" y="210030"/>
                </a:cubicBezTo>
                <a:cubicBezTo>
                  <a:pt x="4595466" y="209344"/>
                  <a:pt x="4593406" y="208657"/>
                  <a:pt x="4591347" y="207971"/>
                </a:cubicBezTo>
                <a:cubicBezTo>
                  <a:pt x="4637349" y="215521"/>
                  <a:pt x="4681979" y="223071"/>
                  <a:pt x="4726608" y="231994"/>
                </a:cubicBezTo>
                <a:close/>
                <a:moveTo>
                  <a:pt x="4294045" y="156493"/>
                </a:moveTo>
                <a:cubicBezTo>
                  <a:pt x="4290612" y="156493"/>
                  <a:pt x="4287179" y="155807"/>
                  <a:pt x="4283746" y="155807"/>
                </a:cubicBezTo>
                <a:cubicBezTo>
                  <a:pt x="4280313" y="155807"/>
                  <a:pt x="4276880" y="155120"/>
                  <a:pt x="4272760" y="155120"/>
                </a:cubicBezTo>
                <a:cubicBezTo>
                  <a:pt x="4256968" y="154434"/>
                  <a:pt x="4241177" y="153748"/>
                  <a:pt x="4225385" y="153061"/>
                </a:cubicBezTo>
                <a:cubicBezTo>
                  <a:pt x="4204100" y="146197"/>
                  <a:pt x="4182128" y="139334"/>
                  <a:pt x="4160843" y="133156"/>
                </a:cubicBezTo>
                <a:cubicBezTo>
                  <a:pt x="4205473" y="140020"/>
                  <a:pt x="4250102" y="148257"/>
                  <a:pt x="4294045" y="156493"/>
                </a:cubicBezTo>
                <a:close/>
                <a:moveTo>
                  <a:pt x="962624" y="5504026"/>
                </a:moveTo>
                <a:cubicBezTo>
                  <a:pt x="667383" y="5208885"/>
                  <a:pt x="435309" y="4865699"/>
                  <a:pt x="273270" y="4482702"/>
                </a:cubicBezTo>
                <a:cubicBezTo>
                  <a:pt x="105738" y="4087351"/>
                  <a:pt x="20598" y="3666605"/>
                  <a:pt x="20598" y="3232817"/>
                </a:cubicBezTo>
                <a:cubicBezTo>
                  <a:pt x="20598" y="2799029"/>
                  <a:pt x="105738" y="2378283"/>
                  <a:pt x="273270" y="1982245"/>
                </a:cubicBezTo>
                <a:cubicBezTo>
                  <a:pt x="435309" y="1599936"/>
                  <a:pt x="667383" y="1256063"/>
                  <a:pt x="962624" y="960922"/>
                </a:cubicBezTo>
                <a:cubicBezTo>
                  <a:pt x="1257865" y="665782"/>
                  <a:pt x="1601856" y="434474"/>
                  <a:pt x="1984983" y="272490"/>
                </a:cubicBezTo>
                <a:cubicBezTo>
                  <a:pt x="2381842" y="105701"/>
                  <a:pt x="2803420" y="20591"/>
                  <a:pt x="3237356" y="20591"/>
                </a:cubicBezTo>
                <a:cubicBezTo>
                  <a:pt x="3500326" y="20591"/>
                  <a:pt x="3758491" y="51478"/>
                  <a:pt x="4009103" y="113252"/>
                </a:cubicBezTo>
                <a:lnTo>
                  <a:pt x="4009103" y="113252"/>
                </a:lnTo>
                <a:cubicBezTo>
                  <a:pt x="4079824" y="130411"/>
                  <a:pt x="4150544" y="150316"/>
                  <a:pt x="4219891" y="172966"/>
                </a:cubicBezTo>
                <a:cubicBezTo>
                  <a:pt x="4289926" y="195616"/>
                  <a:pt x="4359960" y="220326"/>
                  <a:pt x="4427934" y="247781"/>
                </a:cubicBezTo>
                <a:lnTo>
                  <a:pt x="4427934" y="247781"/>
                </a:lnTo>
                <a:cubicBezTo>
                  <a:pt x="4464324" y="262195"/>
                  <a:pt x="4500028" y="277295"/>
                  <a:pt x="4535045" y="293081"/>
                </a:cubicBezTo>
                <a:cubicBezTo>
                  <a:pt x="4537104" y="293768"/>
                  <a:pt x="4538478" y="294454"/>
                  <a:pt x="4540537" y="295140"/>
                </a:cubicBezTo>
                <a:cubicBezTo>
                  <a:pt x="4557016" y="302691"/>
                  <a:pt x="4574181" y="310241"/>
                  <a:pt x="4590660" y="317791"/>
                </a:cubicBezTo>
                <a:cubicBezTo>
                  <a:pt x="4591347" y="317791"/>
                  <a:pt x="4591347" y="318477"/>
                  <a:pt x="4592033" y="318477"/>
                </a:cubicBezTo>
                <a:cubicBezTo>
                  <a:pt x="4608512" y="326027"/>
                  <a:pt x="4624990" y="333577"/>
                  <a:pt x="4640782" y="341814"/>
                </a:cubicBezTo>
                <a:cubicBezTo>
                  <a:pt x="4644215" y="343187"/>
                  <a:pt x="4646962" y="345246"/>
                  <a:pt x="4650395" y="346618"/>
                </a:cubicBezTo>
                <a:cubicBezTo>
                  <a:pt x="4665500" y="354168"/>
                  <a:pt x="4679919" y="361032"/>
                  <a:pt x="4695024" y="368582"/>
                </a:cubicBezTo>
                <a:cubicBezTo>
                  <a:pt x="4696397" y="369269"/>
                  <a:pt x="4697771" y="369955"/>
                  <a:pt x="4699144" y="370641"/>
                </a:cubicBezTo>
                <a:cubicBezTo>
                  <a:pt x="4714249" y="378192"/>
                  <a:pt x="4729355" y="386428"/>
                  <a:pt x="4743774" y="393978"/>
                </a:cubicBezTo>
                <a:cubicBezTo>
                  <a:pt x="4748579" y="396724"/>
                  <a:pt x="4753386" y="398783"/>
                  <a:pt x="4757506" y="401528"/>
                </a:cubicBezTo>
                <a:cubicBezTo>
                  <a:pt x="4769865" y="408392"/>
                  <a:pt x="4782223" y="414569"/>
                  <a:pt x="4793896" y="421433"/>
                </a:cubicBezTo>
                <a:cubicBezTo>
                  <a:pt x="4799389" y="424865"/>
                  <a:pt x="4805568" y="427610"/>
                  <a:pt x="4811061" y="431042"/>
                </a:cubicBezTo>
                <a:cubicBezTo>
                  <a:pt x="4821360" y="437220"/>
                  <a:pt x="4832346" y="442711"/>
                  <a:pt x="4842645" y="448888"/>
                </a:cubicBezTo>
                <a:cubicBezTo>
                  <a:pt x="4849511" y="453006"/>
                  <a:pt x="4856377" y="457124"/>
                  <a:pt x="4863243" y="460556"/>
                </a:cubicBezTo>
                <a:cubicBezTo>
                  <a:pt x="4870796" y="464675"/>
                  <a:pt x="4877662" y="469479"/>
                  <a:pt x="4885215" y="473597"/>
                </a:cubicBezTo>
                <a:cubicBezTo>
                  <a:pt x="4898947" y="481834"/>
                  <a:pt x="4912679" y="490070"/>
                  <a:pt x="4926411" y="498307"/>
                </a:cubicBezTo>
                <a:cubicBezTo>
                  <a:pt x="4930531" y="500366"/>
                  <a:pt x="4933964" y="503111"/>
                  <a:pt x="4938083" y="505171"/>
                </a:cubicBezTo>
                <a:cubicBezTo>
                  <a:pt x="5144752" y="634209"/>
                  <a:pt x="5336316" y="785897"/>
                  <a:pt x="5510714" y="960236"/>
                </a:cubicBezTo>
                <a:cubicBezTo>
                  <a:pt x="5569076" y="1018578"/>
                  <a:pt x="5624691" y="1078978"/>
                  <a:pt x="5678247" y="1140752"/>
                </a:cubicBezTo>
                <a:cubicBezTo>
                  <a:pt x="5685799" y="1149675"/>
                  <a:pt x="5694038" y="1158598"/>
                  <a:pt x="5701591" y="1168207"/>
                </a:cubicBezTo>
                <a:cubicBezTo>
                  <a:pt x="5703651" y="1170952"/>
                  <a:pt x="5706397" y="1173698"/>
                  <a:pt x="5708457" y="1176443"/>
                </a:cubicBezTo>
                <a:cubicBezTo>
                  <a:pt x="5770939" y="1251258"/>
                  <a:pt x="5829987" y="1328818"/>
                  <a:pt x="5885602" y="1409124"/>
                </a:cubicBezTo>
                <a:cubicBezTo>
                  <a:pt x="5966622" y="1526494"/>
                  <a:pt x="6039402" y="1647982"/>
                  <a:pt x="6103257" y="1772902"/>
                </a:cubicBezTo>
                <a:cubicBezTo>
                  <a:pt x="6104630" y="1774961"/>
                  <a:pt x="6105317" y="1777020"/>
                  <a:pt x="6106690" y="1779079"/>
                </a:cubicBezTo>
                <a:cubicBezTo>
                  <a:pt x="6112869" y="1791434"/>
                  <a:pt x="6119049" y="1803788"/>
                  <a:pt x="6125228" y="1816143"/>
                </a:cubicBezTo>
                <a:cubicBezTo>
                  <a:pt x="6128661" y="1823693"/>
                  <a:pt x="6132094" y="1830557"/>
                  <a:pt x="6135527" y="1838107"/>
                </a:cubicBezTo>
                <a:cubicBezTo>
                  <a:pt x="6138274" y="1842912"/>
                  <a:pt x="6140333" y="1848403"/>
                  <a:pt x="6143080" y="1853207"/>
                </a:cubicBezTo>
                <a:cubicBezTo>
                  <a:pt x="6152006" y="1871739"/>
                  <a:pt x="6160245" y="1890271"/>
                  <a:pt x="6169171" y="1908803"/>
                </a:cubicBezTo>
                <a:cubicBezTo>
                  <a:pt x="6169858" y="1909490"/>
                  <a:pt x="6169858" y="1910176"/>
                  <a:pt x="6170544" y="1911549"/>
                </a:cubicBezTo>
                <a:cubicBezTo>
                  <a:pt x="6180844" y="1934886"/>
                  <a:pt x="6191143" y="1958222"/>
                  <a:pt x="6201442" y="1981559"/>
                </a:cubicBezTo>
                <a:cubicBezTo>
                  <a:pt x="6222040" y="2030978"/>
                  <a:pt x="6241951" y="2080397"/>
                  <a:pt x="6260490" y="2130502"/>
                </a:cubicBezTo>
                <a:cubicBezTo>
                  <a:pt x="6260490" y="2131188"/>
                  <a:pt x="6261177" y="2131875"/>
                  <a:pt x="6261177" y="2132561"/>
                </a:cubicBezTo>
                <a:cubicBezTo>
                  <a:pt x="6270103" y="2156584"/>
                  <a:pt x="6278342" y="2181294"/>
                  <a:pt x="6286581" y="2205317"/>
                </a:cubicBezTo>
                <a:cubicBezTo>
                  <a:pt x="6286581" y="2206003"/>
                  <a:pt x="6287268" y="2206689"/>
                  <a:pt x="6287268" y="2207376"/>
                </a:cubicBezTo>
                <a:cubicBezTo>
                  <a:pt x="6290701" y="2216985"/>
                  <a:pt x="6293447" y="2226594"/>
                  <a:pt x="6296880" y="2236203"/>
                </a:cubicBezTo>
                <a:cubicBezTo>
                  <a:pt x="6299627" y="2243754"/>
                  <a:pt x="6301686" y="2251990"/>
                  <a:pt x="6304433" y="2259540"/>
                </a:cubicBezTo>
                <a:cubicBezTo>
                  <a:pt x="6306493" y="2267090"/>
                  <a:pt x="6309239" y="2274640"/>
                  <a:pt x="6311299" y="2282190"/>
                </a:cubicBezTo>
                <a:cubicBezTo>
                  <a:pt x="6316105" y="2297291"/>
                  <a:pt x="6320911" y="2313077"/>
                  <a:pt x="6325031" y="2328864"/>
                </a:cubicBezTo>
                <a:cubicBezTo>
                  <a:pt x="6326404" y="2333668"/>
                  <a:pt x="6327777" y="2337787"/>
                  <a:pt x="6329151" y="2342591"/>
                </a:cubicBezTo>
                <a:cubicBezTo>
                  <a:pt x="6333957" y="2359064"/>
                  <a:pt x="6338076" y="2374851"/>
                  <a:pt x="6342883" y="2391324"/>
                </a:cubicBezTo>
                <a:cubicBezTo>
                  <a:pt x="6342883" y="2392010"/>
                  <a:pt x="6343570" y="2392697"/>
                  <a:pt x="6343570" y="2393383"/>
                </a:cubicBezTo>
                <a:cubicBezTo>
                  <a:pt x="6401244" y="2605472"/>
                  <a:pt x="6436262" y="2824425"/>
                  <a:pt x="6449307" y="3046810"/>
                </a:cubicBezTo>
                <a:cubicBezTo>
                  <a:pt x="6449307" y="3048183"/>
                  <a:pt x="6449307" y="3050242"/>
                  <a:pt x="6449307" y="3051615"/>
                </a:cubicBezTo>
                <a:cubicBezTo>
                  <a:pt x="6451367" y="3089365"/>
                  <a:pt x="6452740" y="3127116"/>
                  <a:pt x="6453427" y="3165553"/>
                </a:cubicBezTo>
                <a:cubicBezTo>
                  <a:pt x="6453427" y="3169671"/>
                  <a:pt x="6453427" y="3173789"/>
                  <a:pt x="6453427" y="3177907"/>
                </a:cubicBezTo>
                <a:cubicBezTo>
                  <a:pt x="6453427" y="3196439"/>
                  <a:pt x="6454113" y="3214285"/>
                  <a:pt x="6454113" y="3232817"/>
                </a:cubicBezTo>
                <a:cubicBezTo>
                  <a:pt x="6454113" y="3245858"/>
                  <a:pt x="6454113" y="3259586"/>
                  <a:pt x="6454113" y="3272627"/>
                </a:cubicBezTo>
                <a:cubicBezTo>
                  <a:pt x="6454113" y="3280863"/>
                  <a:pt x="6454113" y="3289100"/>
                  <a:pt x="6453427" y="3297336"/>
                </a:cubicBezTo>
                <a:cubicBezTo>
                  <a:pt x="6453427" y="3302141"/>
                  <a:pt x="6453427" y="3306945"/>
                  <a:pt x="6453427" y="3311750"/>
                </a:cubicBezTo>
                <a:cubicBezTo>
                  <a:pt x="6453427" y="3323418"/>
                  <a:pt x="6452740" y="3335087"/>
                  <a:pt x="6452054" y="3346755"/>
                </a:cubicBezTo>
                <a:cubicBezTo>
                  <a:pt x="6452054" y="3348128"/>
                  <a:pt x="6452054" y="3349500"/>
                  <a:pt x="6452054" y="3350873"/>
                </a:cubicBezTo>
                <a:cubicBezTo>
                  <a:pt x="6445874" y="3520408"/>
                  <a:pt x="6426649" y="3687882"/>
                  <a:pt x="6394378" y="3851926"/>
                </a:cubicBezTo>
                <a:cubicBezTo>
                  <a:pt x="6394378" y="3851926"/>
                  <a:pt x="6394378" y="3852612"/>
                  <a:pt x="6394378" y="3852612"/>
                </a:cubicBezTo>
                <a:cubicBezTo>
                  <a:pt x="6392319" y="3864280"/>
                  <a:pt x="6389572" y="3875262"/>
                  <a:pt x="6387512" y="3886930"/>
                </a:cubicBezTo>
                <a:cubicBezTo>
                  <a:pt x="6386826" y="3888990"/>
                  <a:pt x="6386826" y="3891735"/>
                  <a:pt x="6386139" y="3893794"/>
                </a:cubicBezTo>
                <a:cubicBezTo>
                  <a:pt x="6384079" y="3903404"/>
                  <a:pt x="6382020" y="3912326"/>
                  <a:pt x="6379960" y="3921936"/>
                </a:cubicBezTo>
                <a:cubicBezTo>
                  <a:pt x="6378586" y="3926740"/>
                  <a:pt x="6377900" y="3932231"/>
                  <a:pt x="6376527" y="3937036"/>
                </a:cubicBezTo>
                <a:cubicBezTo>
                  <a:pt x="6375153" y="3943899"/>
                  <a:pt x="6373780" y="3950077"/>
                  <a:pt x="6371720" y="3956941"/>
                </a:cubicBezTo>
                <a:cubicBezTo>
                  <a:pt x="6369661" y="3965177"/>
                  <a:pt x="6367601" y="3973414"/>
                  <a:pt x="6365541" y="3982337"/>
                </a:cubicBezTo>
                <a:cubicBezTo>
                  <a:pt x="6364854" y="3985768"/>
                  <a:pt x="6364168" y="3988514"/>
                  <a:pt x="6363481" y="3991945"/>
                </a:cubicBezTo>
                <a:cubicBezTo>
                  <a:pt x="6322971" y="4159421"/>
                  <a:pt x="6268729" y="4323464"/>
                  <a:pt x="6200755" y="4483389"/>
                </a:cubicBezTo>
                <a:cubicBezTo>
                  <a:pt x="6114929" y="4685869"/>
                  <a:pt x="6009878" y="4877367"/>
                  <a:pt x="5885602" y="5056510"/>
                </a:cubicBezTo>
                <a:cubicBezTo>
                  <a:pt x="5883542" y="5059942"/>
                  <a:pt x="5881482" y="5062688"/>
                  <a:pt x="5878736" y="5066119"/>
                </a:cubicBezTo>
                <a:cubicBezTo>
                  <a:pt x="5873930" y="5072983"/>
                  <a:pt x="5869123" y="5079161"/>
                  <a:pt x="5865004" y="5086024"/>
                </a:cubicBezTo>
                <a:cubicBezTo>
                  <a:pt x="5860884" y="5092202"/>
                  <a:pt x="5856765" y="5098379"/>
                  <a:pt x="5851958" y="5103870"/>
                </a:cubicBezTo>
                <a:cubicBezTo>
                  <a:pt x="5849212" y="5107988"/>
                  <a:pt x="5846465" y="5111420"/>
                  <a:pt x="5843719" y="5115538"/>
                </a:cubicBezTo>
                <a:cubicBezTo>
                  <a:pt x="5837540" y="5123775"/>
                  <a:pt x="5831360" y="5132011"/>
                  <a:pt x="5825181" y="5140248"/>
                </a:cubicBezTo>
                <a:cubicBezTo>
                  <a:pt x="5823807" y="5141620"/>
                  <a:pt x="5823121" y="5142993"/>
                  <a:pt x="5821748" y="5145052"/>
                </a:cubicBezTo>
                <a:cubicBezTo>
                  <a:pt x="5737295" y="5258990"/>
                  <a:pt x="5644603" y="5367437"/>
                  <a:pt x="5544358" y="5471079"/>
                </a:cubicBezTo>
                <a:cubicBezTo>
                  <a:pt x="5536119" y="5480003"/>
                  <a:pt x="5527193" y="5488239"/>
                  <a:pt x="5518953" y="5497162"/>
                </a:cubicBezTo>
                <a:cubicBezTo>
                  <a:pt x="5518267" y="5497848"/>
                  <a:pt x="5517580" y="5498534"/>
                  <a:pt x="5516207" y="5499907"/>
                </a:cubicBezTo>
                <a:cubicBezTo>
                  <a:pt x="5508654" y="5507458"/>
                  <a:pt x="5500415" y="5515694"/>
                  <a:pt x="5492862" y="5523244"/>
                </a:cubicBezTo>
                <a:cubicBezTo>
                  <a:pt x="5491489" y="5524617"/>
                  <a:pt x="5489429" y="5526676"/>
                  <a:pt x="5488056" y="5528049"/>
                </a:cubicBezTo>
                <a:cubicBezTo>
                  <a:pt x="5481190" y="5534912"/>
                  <a:pt x="5473638" y="5541776"/>
                  <a:pt x="5466771" y="5548640"/>
                </a:cubicBezTo>
                <a:cubicBezTo>
                  <a:pt x="5464712" y="5550699"/>
                  <a:pt x="5461965" y="5553444"/>
                  <a:pt x="5459905" y="5555504"/>
                </a:cubicBezTo>
                <a:cubicBezTo>
                  <a:pt x="5453039" y="5561681"/>
                  <a:pt x="5446860" y="5567858"/>
                  <a:pt x="5439994" y="5574722"/>
                </a:cubicBezTo>
                <a:cubicBezTo>
                  <a:pt x="5437247" y="5577467"/>
                  <a:pt x="5434501" y="5580213"/>
                  <a:pt x="5431068" y="5582959"/>
                </a:cubicBezTo>
                <a:cubicBezTo>
                  <a:pt x="5424888" y="5588450"/>
                  <a:pt x="5418709" y="5594627"/>
                  <a:pt x="5412529" y="5600118"/>
                </a:cubicBezTo>
                <a:cubicBezTo>
                  <a:pt x="5409096" y="5603550"/>
                  <a:pt x="5405663" y="5606295"/>
                  <a:pt x="5402230" y="5609727"/>
                </a:cubicBezTo>
                <a:cubicBezTo>
                  <a:pt x="5396737" y="5615218"/>
                  <a:pt x="5390558" y="5620023"/>
                  <a:pt x="5384378" y="5625513"/>
                </a:cubicBezTo>
                <a:cubicBezTo>
                  <a:pt x="5380259" y="5628945"/>
                  <a:pt x="5376826" y="5632377"/>
                  <a:pt x="5372706" y="5635809"/>
                </a:cubicBezTo>
                <a:cubicBezTo>
                  <a:pt x="5367213" y="5640614"/>
                  <a:pt x="5361721" y="5645418"/>
                  <a:pt x="5356227" y="5650223"/>
                </a:cubicBezTo>
                <a:cubicBezTo>
                  <a:pt x="5352108" y="5654341"/>
                  <a:pt x="5347302" y="5657773"/>
                  <a:pt x="5343182" y="5661892"/>
                </a:cubicBezTo>
                <a:cubicBezTo>
                  <a:pt x="5338376" y="5666010"/>
                  <a:pt x="5333569" y="5670128"/>
                  <a:pt x="5328763" y="5674246"/>
                </a:cubicBezTo>
                <a:cubicBezTo>
                  <a:pt x="5323270" y="5678364"/>
                  <a:pt x="5318464" y="5683169"/>
                  <a:pt x="5312971" y="5687287"/>
                </a:cubicBezTo>
                <a:cubicBezTo>
                  <a:pt x="5308852" y="5690719"/>
                  <a:pt x="5304732" y="5694151"/>
                  <a:pt x="5300612" y="5697583"/>
                </a:cubicBezTo>
                <a:cubicBezTo>
                  <a:pt x="5294433" y="5702387"/>
                  <a:pt x="5288253" y="5707878"/>
                  <a:pt x="5282761" y="5712683"/>
                </a:cubicBezTo>
                <a:cubicBezTo>
                  <a:pt x="5279328" y="5715429"/>
                  <a:pt x="5276581" y="5717488"/>
                  <a:pt x="5273148" y="5720233"/>
                </a:cubicBezTo>
                <a:cubicBezTo>
                  <a:pt x="5266282" y="5726410"/>
                  <a:pt x="5258729" y="5731901"/>
                  <a:pt x="5251863" y="5737393"/>
                </a:cubicBezTo>
                <a:cubicBezTo>
                  <a:pt x="5249803" y="5738765"/>
                  <a:pt x="5247743" y="5740138"/>
                  <a:pt x="5246370" y="5742197"/>
                </a:cubicBezTo>
                <a:cubicBezTo>
                  <a:pt x="5238131" y="5749061"/>
                  <a:pt x="5229205" y="5755924"/>
                  <a:pt x="5220966" y="5762788"/>
                </a:cubicBezTo>
                <a:cubicBezTo>
                  <a:pt x="5220279" y="5762788"/>
                  <a:pt x="5220279" y="5763475"/>
                  <a:pt x="5219593" y="5763475"/>
                </a:cubicBezTo>
                <a:cubicBezTo>
                  <a:pt x="4996445" y="5938500"/>
                  <a:pt x="4752012" y="6081951"/>
                  <a:pt x="4489042" y="6193144"/>
                </a:cubicBezTo>
                <a:cubicBezTo>
                  <a:pt x="4329749" y="6260408"/>
                  <a:pt x="4167023" y="6313946"/>
                  <a:pt x="4000864" y="6354442"/>
                </a:cubicBezTo>
                <a:cubicBezTo>
                  <a:pt x="3998117" y="6355128"/>
                  <a:pt x="3995371" y="6355814"/>
                  <a:pt x="3993311" y="6356501"/>
                </a:cubicBezTo>
                <a:cubicBezTo>
                  <a:pt x="3991251" y="6357187"/>
                  <a:pt x="3989191" y="6357187"/>
                  <a:pt x="3987818" y="6357874"/>
                </a:cubicBezTo>
                <a:cubicBezTo>
                  <a:pt x="3777029" y="6407979"/>
                  <a:pt x="3560748" y="6436806"/>
                  <a:pt x="3339660" y="6443670"/>
                </a:cubicBezTo>
                <a:cubicBezTo>
                  <a:pt x="3323868" y="6444357"/>
                  <a:pt x="3309450" y="6444357"/>
                  <a:pt x="3294344" y="6445043"/>
                </a:cubicBezTo>
                <a:cubicBezTo>
                  <a:pt x="3291598" y="6445043"/>
                  <a:pt x="3288165" y="6445043"/>
                  <a:pt x="3285418" y="6445043"/>
                </a:cubicBezTo>
                <a:cubicBezTo>
                  <a:pt x="3280612" y="6445043"/>
                  <a:pt x="3275119" y="6445043"/>
                  <a:pt x="3270313" y="6445043"/>
                </a:cubicBezTo>
                <a:cubicBezTo>
                  <a:pt x="3259327" y="6445043"/>
                  <a:pt x="3248342" y="6445043"/>
                  <a:pt x="3237356" y="6445043"/>
                </a:cubicBezTo>
                <a:cubicBezTo>
                  <a:pt x="3218817" y="6445043"/>
                  <a:pt x="3200966" y="6445043"/>
                  <a:pt x="3182427" y="6444357"/>
                </a:cubicBezTo>
                <a:cubicBezTo>
                  <a:pt x="3178994" y="6444357"/>
                  <a:pt x="3176248" y="6444357"/>
                  <a:pt x="3172815" y="6444357"/>
                </a:cubicBezTo>
                <a:cubicBezTo>
                  <a:pt x="3154276" y="6443670"/>
                  <a:pt x="3135738" y="6443670"/>
                  <a:pt x="3117199" y="6442984"/>
                </a:cubicBezTo>
                <a:cubicBezTo>
                  <a:pt x="3044419" y="6440238"/>
                  <a:pt x="2970265" y="6434747"/>
                  <a:pt x="2896798" y="6427197"/>
                </a:cubicBezTo>
                <a:lnTo>
                  <a:pt x="2896798" y="6427197"/>
                </a:lnTo>
                <a:cubicBezTo>
                  <a:pt x="2583019" y="6394251"/>
                  <a:pt x="2277478" y="6316005"/>
                  <a:pt x="1985670" y="6192458"/>
                </a:cubicBezTo>
                <a:cubicBezTo>
                  <a:pt x="1601856" y="6031160"/>
                  <a:pt x="1257865" y="5799166"/>
                  <a:pt x="962624" y="5504026"/>
                </a:cubicBezTo>
                <a:close/>
                <a:moveTo>
                  <a:pt x="3045792" y="6460143"/>
                </a:moveTo>
                <a:cubicBezTo>
                  <a:pt x="3068450" y="6461516"/>
                  <a:pt x="3091795" y="6462888"/>
                  <a:pt x="3114453" y="6463575"/>
                </a:cubicBezTo>
                <a:cubicBezTo>
                  <a:pt x="3115826" y="6464261"/>
                  <a:pt x="3117199" y="6464261"/>
                  <a:pt x="3117886" y="6464948"/>
                </a:cubicBezTo>
                <a:cubicBezTo>
                  <a:pt x="3136424" y="6471125"/>
                  <a:pt x="3154963" y="6476616"/>
                  <a:pt x="3173501" y="6482107"/>
                </a:cubicBezTo>
                <a:cubicBezTo>
                  <a:pt x="3175561" y="6482793"/>
                  <a:pt x="3177621" y="6483480"/>
                  <a:pt x="3179681" y="6484166"/>
                </a:cubicBezTo>
                <a:cubicBezTo>
                  <a:pt x="3135051" y="6476616"/>
                  <a:pt x="3090422" y="6469066"/>
                  <a:pt x="3045792" y="6460143"/>
                </a:cubicBezTo>
                <a:close/>
                <a:moveTo>
                  <a:pt x="3478355" y="6535644"/>
                </a:moveTo>
                <a:cubicBezTo>
                  <a:pt x="3481788" y="6535644"/>
                  <a:pt x="3485221" y="6536330"/>
                  <a:pt x="3488654" y="6536330"/>
                </a:cubicBezTo>
                <a:cubicBezTo>
                  <a:pt x="3492087" y="6536330"/>
                  <a:pt x="3496207" y="6537017"/>
                  <a:pt x="3499640" y="6537017"/>
                </a:cubicBezTo>
                <a:cubicBezTo>
                  <a:pt x="3515432" y="6537703"/>
                  <a:pt x="3531911" y="6538390"/>
                  <a:pt x="3547703" y="6539076"/>
                </a:cubicBezTo>
                <a:cubicBezTo>
                  <a:pt x="3549076" y="6539762"/>
                  <a:pt x="3550449" y="6539762"/>
                  <a:pt x="3551822" y="6540449"/>
                </a:cubicBezTo>
                <a:cubicBezTo>
                  <a:pt x="3570361" y="6546626"/>
                  <a:pt x="3588899" y="6552117"/>
                  <a:pt x="3607438" y="6557608"/>
                </a:cubicBezTo>
                <a:cubicBezTo>
                  <a:pt x="3609497" y="6558295"/>
                  <a:pt x="3611557" y="6558981"/>
                  <a:pt x="3613617" y="6559667"/>
                </a:cubicBezTo>
                <a:cubicBezTo>
                  <a:pt x="3567614" y="6552117"/>
                  <a:pt x="3522984" y="6544567"/>
                  <a:pt x="3478355" y="6535644"/>
                </a:cubicBezTo>
                <a:close/>
                <a:moveTo>
                  <a:pt x="7499130" y="4709892"/>
                </a:moveTo>
                <a:cubicBezTo>
                  <a:pt x="7337091" y="5092202"/>
                  <a:pt x="7105018" y="5436075"/>
                  <a:pt x="6809776" y="5731215"/>
                </a:cubicBezTo>
                <a:cubicBezTo>
                  <a:pt x="6514535" y="6026355"/>
                  <a:pt x="6170544" y="6257663"/>
                  <a:pt x="5787417" y="6419647"/>
                </a:cubicBezTo>
                <a:cubicBezTo>
                  <a:pt x="5390558" y="6586436"/>
                  <a:pt x="4968981" y="6671546"/>
                  <a:pt x="4535045" y="6671546"/>
                </a:cubicBezTo>
                <a:cubicBezTo>
                  <a:pt x="4324943" y="6671546"/>
                  <a:pt x="4115527" y="6650955"/>
                  <a:pt x="3910231" y="6611145"/>
                </a:cubicBezTo>
                <a:cubicBezTo>
                  <a:pt x="3912978" y="6611145"/>
                  <a:pt x="3916411" y="6611145"/>
                  <a:pt x="3919157" y="6611832"/>
                </a:cubicBezTo>
                <a:cubicBezTo>
                  <a:pt x="3928083" y="6612518"/>
                  <a:pt x="3937009" y="6612518"/>
                  <a:pt x="3945935" y="6613204"/>
                </a:cubicBezTo>
                <a:cubicBezTo>
                  <a:pt x="3952114" y="6613204"/>
                  <a:pt x="3958294" y="6613891"/>
                  <a:pt x="3964474" y="6613891"/>
                </a:cubicBezTo>
                <a:cubicBezTo>
                  <a:pt x="3974086" y="6614577"/>
                  <a:pt x="3983012" y="6614577"/>
                  <a:pt x="3992624" y="6614577"/>
                </a:cubicBezTo>
                <a:cubicBezTo>
                  <a:pt x="3998804" y="6614577"/>
                  <a:pt x="4004297" y="6615263"/>
                  <a:pt x="4010476" y="6615263"/>
                </a:cubicBezTo>
                <a:cubicBezTo>
                  <a:pt x="4020775" y="6615263"/>
                  <a:pt x="4031074" y="6615950"/>
                  <a:pt x="4041373" y="6615950"/>
                </a:cubicBezTo>
                <a:cubicBezTo>
                  <a:pt x="4046180" y="6615950"/>
                  <a:pt x="4050986" y="6615950"/>
                  <a:pt x="4056479" y="6615950"/>
                </a:cubicBezTo>
                <a:cubicBezTo>
                  <a:pt x="4071584" y="6615950"/>
                  <a:pt x="4086690" y="6615950"/>
                  <a:pt x="4101795" y="6615950"/>
                </a:cubicBezTo>
                <a:cubicBezTo>
                  <a:pt x="4539164" y="6615950"/>
                  <a:pt x="4962801" y="6530153"/>
                  <a:pt x="5361721" y="6361992"/>
                </a:cubicBezTo>
                <a:cubicBezTo>
                  <a:pt x="5746907" y="6199322"/>
                  <a:pt x="6093644" y="5965955"/>
                  <a:pt x="6390945" y="5669441"/>
                </a:cubicBezTo>
                <a:cubicBezTo>
                  <a:pt x="6688246" y="5372242"/>
                  <a:pt x="6921693" y="5026996"/>
                  <a:pt x="7084420" y="4641941"/>
                </a:cubicBezTo>
                <a:cubicBezTo>
                  <a:pt x="7253325" y="4243158"/>
                  <a:pt x="7339151" y="3819666"/>
                  <a:pt x="7339151" y="3383819"/>
                </a:cubicBezTo>
                <a:cubicBezTo>
                  <a:pt x="7339151" y="3012491"/>
                  <a:pt x="7276670" y="2648714"/>
                  <a:pt x="7153080" y="2302095"/>
                </a:cubicBezTo>
                <a:cubicBezTo>
                  <a:pt x="7130422" y="2238949"/>
                  <a:pt x="7106391" y="2177175"/>
                  <a:pt x="7080299" y="2116088"/>
                </a:cubicBezTo>
                <a:cubicBezTo>
                  <a:pt x="6967009" y="1851148"/>
                  <a:pt x="6818702" y="1602681"/>
                  <a:pt x="6638124" y="1375492"/>
                </a:cubicBezTo>
                <a:cubicBezTo>
                  <a:pt x="6528267" y="1236844"/>
                  <a:pt x="6407424" y="1108492"/>
                  <a:pt x="6276969" y="990436"/>
                </a:cubicBezTo>
                <a:cubicBezTo>
                  <a:pt x="6146513" y="872380"/>
                  <a:pt x="6007132" y="764620"/>
                  <a:pt x="5858138" y="668527"/>
                </a:cubicBezTo>
                <a:cubicBezTo>
                  <a:pt x="5857451" y="667841"/>
                  <a:pt x="5856765" y="667841"/>
                  <a:pt x="5856078" y="667155"/>
                </a:cubicBezTo>
                <a:cubicBezTo>
                  <a:pt x="5838913" y="656173"/>
                  <a:pt x="5822434" y="645191"/>
                  <a:pt x="5805269" y="634895"/>
                </a:cubicBezTo>
                <a:cubicBezTo>
                  <a:pt x="5799089" y="631463"/>
                  <a:pt x="5792910" y="627345"/>
                  <a:pt x="5787417" y="623913"/>
                </a:cubicBezTo>
                <a:cubicBezTo>
                  <a:pt x="5775745" y="616363"/>
                  <a:pt x="5763386" y="609499"/>
                  <a:pt x="5751714" y="601949"/>
                </a:cubicBezTo>
                <a:cubicBezTo>
                  <a:pt x="5744848" y="597831"/>
                  <a:pt x="5737295" y="593713"/>
                  <a:pt x="5730429" y="589594"/>
                </a:cubicBezTo>
                <a:cubicBezTo>
                  <a:pt x="5719443" y="582731"/>
                  <a:pt x="5707771" y="576553"/>
                  <a:pt x="5696785" y="570376"/>
                </a:cubicBezTo>
                <a:cubicBezTo>
                  <a:pt x="5689232" y="566258"/>
                  <a:pt x="5682366" y="562140"/>
                  <a:pt x="5674814" y="558021"/>
                </a:cubicBezTo>
                <a:cubicBezTo>
                  <a:pt x="5663141" y="551844"/>
                  <a:pt x="5652156" y="545667"/>
                  <a:pt x="5640483" y="539489"/>
                </a:cubicBezTo>
                <a:cubicBezTo>
                  <a:pt x="5633617" y="535371"/>
                  <a:pt x="5626065" y="531939"/>
                  <a:pt x="5619198" y="527821"/>
                </a:cubicBezTo>
                <a:cubicBezTo>
                  <a:pt x="5606839" y="521644"/>
                  <a:pt x="5594480" y="514780"/>
                  <a:pt x="5582121" y="508602"/>
                </a:cubicBezTo>
                <a:cubicBezTo>
                  <a:pt x="5575942" y="505171"/>
                  <a:pt x="5569763" y="501739"/>
                  <a:pt x="5562897" y="498993"/>
                </a:cubicBezTo>
                <a:cubicBezTo>
                  <a:pt x="5546418" y="490757"/>
                  <a:pt x="5529253" y="482520"/>
                  <a:pt x="5512774" y="474284"/>
                </a:cubicBezTo>
                <a:cubicBezTo>
                  <a:pt x="5510714" y="473597"/>
                  <a:pt x="5508654" y="472225"/>
                  <a:pt x="5507281" y="471538"/>
                </a:cubicBezTo>
                <a:cubicBezTo>
                  <a:pt x="5488743" y="462615"/>
                  <a:pt x="5469518" y="453693"/>
                  <a:pt x="5450980" y="444770"/>
                </a:cubicBezTo>
                <a:cubicBezTo>
                  <a:pt x="5444800" y="442024"/>
                  <a:pt x="5439307" y="439279"/>
                  <a:pt x="5433127" y="436533"/>
                </a:cubicBezTo>
                <a:cubicBezTo>
                  <a:pt x="5420082" y="430356"/>
                  <a:pt x="5407036" y="424865"/>
                  <a:pt x="5393991" y="419374"/>
                </a:cubicBezTo>
                <a:cubicBezTo>
                  <a:pt x="5386438" y="415942"/>
                  <a:pt x="5379572" y="413197"/>
                  <a:pt x="5372020" y="409765"/>
                </a:cubicBezTo>
                <a:cubicBezTo>
                  <a:pt x="5359660" y="404960"/>
                  <a:pt x="5347988" y="399469"/>
                  <a:pt x="5335629" y="394665"/>
                </a:cubicBezTo>
                <a:cubicBezTo>
                  <a:pt x="5328077" y="391233"/>
                  <a:pt x="5320524" y="388487"/>
                  <a:pt x="5312971" y="385055"/>
                </a:cubicBezTo>
                <a:cubicBezTo>
                  <a:pt x="5300612" y="380251"/>
                  <a:pt x="5288940" y="375446"/>
                  <a:pt x="5276581" y="370641"/>
                </a:cubicBezTo>
                <a:cubicBezTo>
                  <a:pt x="5269028" y="367896"/>
                  <a:pt x="5261476" y="364464"/>
                  <a:pt x="5253923" y="361719"/>
                </a:cubicBezTo>
                <a:cubicBezTo>
                  <a:pt x="5240877" y="356914"/>
                  <a:pt x="5228518" y="352109"/>
                  <a:pt x="5215473" y="347305"/>
                </a:cubicBezTo>
                <a:cubicBezTo>
                  <a:pt x="5208607" y="344559"/>
                  <a:pt x="5201741" y="342500"/>
                  <a:pt x="5194874" y="339755"/>
                </a:cubicBezTo>
                <a:cubicBezTo>
                  <a:pt x="5178396" y="333577"/>
                  <a:pt x="5161917" y="328086"/>
                  <a:pt x="5145439" y="322595"/>
                </a:cubicBezTo>
                <a:cubicBezTo>
                  <a:pt x="5142006" y="321223"/>
                  <a:pt x="5138573" y="320536"/>
                  <a:pt x="5135140" y="319163"/>
                </a:cubicBezTo>
                <a:cubicBezTo>
                  <a:pt x="5115228" y="312300"/>
                  <a:pt x="5095316" y="306122"/>
                  <a:pt x="5075405" y="299945"/>
                </a:cubicBezTo>
                <a:cubicBezTo>
                  <a:pt x="5069225" y="297886"/>
                  <a:pt x="5063046" y="296513"/>
                  <a:pt x="5056867" y="294454"/>
                </a:cubicBezTo>
                <a:cubicBezTo>
                  <a:pt x="5045881" y="291022"/>
                  <a:pt x="5034895" y="287590"/>
                  <a:pt x="5023909" y="284158"/>
                </a:cubicBezTo>
                <a:cubicBezTo>
                  <a:pt x="5751714" y="395351"/>
                  <a:pt x="6419783" y="753638"/>
                  <a:pt x="6918947" y="1303422"/>
                </a:cubicBezTo>
                <a:cubicBezTo>
                  <a:pt x="7456561" y="1895076"/>
                  <a:pt x="7751802" y="2660382"/>
                  <a:pt x="7751802" y="3459320"/>
                </a:cubicBezTo>
                <a:cubicBezTo>
                  <a:pt x="7751802" y="3893108"/>
                  <a:pt x="7666662" y="4313855"/>
                  <a:pt x="7499130" y="4709892"/>
                </a:cubicBezTo>
                <a:close/>
              </a:path>
            </a:pathLst>
          </a:custGeom>
          <a:solidFill>
            <a:schemeClr val="tx2"/>
          </a:solidFill>
          <a:ln w="686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>
              <a:latin typeface="Krona One" panose="02010605030500060004" pitchFamily="2" charset="77"/>
            </a:endParaRPr>
          </a:p>
        </p:txBody>
      </p:sp>
      <p:sp>
        <p:nvSpPr>
          <p:cNvPr id="10" name="Graphic 4">
            <a:extLst>
              <a:ext uri="{FF2B5EF4-FFF2-40B4-BE49-F238E27FC236}">
                <a16:creationId xmlns:a16="http://schemas.microsoft.com/office/drawing/2014/main" id="{E24BB891-97CB-86DE-0480-4D0301E50C64}"/>
              </a:ext>
            </a:extLst>
          </p:cNvPr>
          <p:cNvSpPr/>
          <p:nvPr/>
        </p:nvSpPr>
        <p:spPr>
          <a:xfrm>
            <a:off x="9667878" y="3596090"/>
            <a:ext cx="5497111" cy="4732598"/>
          </a:xfrm>
          <a:custGeom>
            <a:avLst/>
            <a:gdLst>
              <a:gd name="connsiteX0" fmla="*/ 6935425 w 7772400"/>
              <a:gd name="connsiteY0" fmla="*/ 1289695 h 6691450"/>
              <a:gd name="connsiteX1" fmla="*/ 4878348 w 7772400"/>
              <a:gd name="connsiteY1" fmla="*/ 244349 h 6691450"/>
              <a:gd name="connsiteX2" fmla="*/ 4445786 w 7772400"/>
              <a:gd name="connsiteY2" fmla="*/ 168848 h 6691450"/>
              <a:gd name="connsiteX3" fmla="*/ 4014596 w 7772400"/>
              <a:gd name="connsiteY3" fmla="*/ 93347 h 6691450"/>
              <a:gd name="connsiteX4" fmla="*/ 3237356 w 7772400"/>
              <a:gd name="connsiteY4" fmla="*/ 0 h 6691450"/>
              <a:gd name="connsiteX5" fmla="*/ 1977430 w 7772400"/>
              <a:gd name="connsiteY5" fmla="*/ 253958 h 6691450"/>
              <a:gd name="connsiteX6" fmla="*/ 948205 w 7772400"/>
              <a:gd name="connsiteY6" fmla="*/ 947195 h 6691450"/>
              <a:gd name="connsiteX7" fmla="*/ 254731 w 7772400"/>
              <a:gd name="connsiteY7" fmla="*/ 1974695 h 6691450"/>
              <a:gd name="connsiteX8" fmla="*/ 0 w 7772400"/>
              <a:gd name="connsiteY8" fmla="*/ 3232817 h 6691450"/>
              <a:gd name="connsiteX9" fmla="*/ 254731 w 7772400"/>
              <a:gd name="connsiteY9" fmla="*/ 4490939 h 6691450"/>
              <a:gd name="connsiteX10" fmla="*/ 948205 w 7772400"/>
              <a:gd name="connsiteY10" fmla="*/ 5518439 h 6691450"/>
              <a:gd name="connsiteX11" fmla="*/ 1977430 w 7772400"/>
              <a:gd name="connsiteY11" fmla="*/ 6210990 h 6691450"/>
              <a:gd name="connsiteX12" fmla="*/ 2894739 w 7772400"/>
              <a:gd name="connsiteY12" fmla="*/ 6447102 h 6691450"/>
              <a:gd name="connsiteX13" fmla="*/ 3326615 w 7772400"/>
              <a:gd name="connsiteY13" fmla="*/ 6522603 h 6691450"/>
              <a:gd name="connsiteX14" fmla="*/ 3759178 w 7772400"/>
              <a:gd name="connsiteY14" fmla="*/ 6598104 h 6691450"/>
              <a:gd name="connsiteX15" fmla="*/ 4535045 w 7772400"/>
              <a:gd name="connsiteY15" fmla="*/ 6691451 h 6691450"/>
              <a:gd name="connsiteX16" fmla="*/ 5794970 w 7772400"/>
              <a:gd name="connsiteY16" fmla="*/ 6437493 h 6691450"/>
              <a:gd name="connsiteX17" fmla="*/ 6824195 w 7772400"/>
              <a:gd name="connsiteY17" fmla="*/ 5744942 h 6691450"/>
              <a:gd name="connsiteX18" fmla="*/ 7517669 w 7772400"/>
              <a:gd name="connsiteY18" fmla="*/ 4717442 h 6691450"/>
              <a:gd name="connsiteX19" fmla="*/ 7772400 w 7772400"/>
              <a:gd name="connsiteY19" fmla="*/ 3459320 h 6691450"/>
              <a:gd name="connsiteX20" fmla="*/ 6935425 w 7772400"/>
              <a:gd name="connsiteY20" fmla="*/ 1289695 h 6691450"/>
              <a:gd name="connsiteX21" fmla="*/ 4939457 w 7772400"/>
              <a:gd name="connsiteY21" fmla="*/ 281413 h 6691450"/>
              <a:gd name="connsiteX22" fmla="*/ 4973100 w 7772400"/>
              <a:gd name="connsiteY22" fmla="*/ 291022 h 6691450"/>
              <a:gd name="connsiteX23" fmla="*/ 5003311 w 7772400"/>
              <a:gd name="connsiteY23" fmla="*/ 299259 h 6691450"/>
              <a:gd name="connsiteX24" fmla="*/ 5034895 w 7772400"/>
              <a:gd name="connsiteY24" fmla="*/ 308868 h 6691450"/>
              <a:gd name="connsiteX25" fmla="*/ 5067166 w 7772400"/>
              <a:gd name="connsiteY25" fmla="*/ 318477 h 6691450"/>
              <a:gd name="connsiteX26" fmla="*/ 5095316 w 7772400"/>
              <a:gd name="connsiteY26" fmla="*/ 327400 h 6691450"/>
              <a:gd name="connsiteX27" fmla="*/ 5131020 w 7772400"/>
              <a:gd name="connsiteY27" fmla="*/ 339068 h 6691450"/>
              <a:gd name="connsiteX28" fmla="*/ 5155051 w 7772400"/>
              <a:gd name="connsiteY28" fmla="*/ 347305 h 6691450"/>
              <a:gd name="connsiteX29" fmla="*/ 5193502 w 7772400"/>
              <a:gd name="connsiteY29" fmla="*/ 361032 h 6691450"/>
              <a:gd name="connsiteX30" fmla="*/ 5214786 w 7772400"/>
              <a:gd name="connsiteY30" fmla="*/ 369269 h 6691450"/>
              <a:gd name="connsiteX31" fmla="*/ 5255296 w 7772400"/>
              <a:gd name="connsiteY31" fmla="*/ 384369 h 6691450"/>
              <a:gd name="connsiteX32" fmla="*/ 5273148 w 7772400"/>
              <a:gd name="connsiteY32" fmla="*/ 391233 h 6691450"/>
              <a:gd name="connsiteX33" fmla="*/ 5317091 w 7772400"/>
              <a:gd name="connsiteY33" fmla="*/ 408392 h 6691450"/>
              <a:gd name="connsiteX34" fmla="*/ 5331510 w 7772400"/>
              <a:gd name="connsiteY34" fmla="*/ 414569 h 6691450"/>
              <a:gd name="connsiteX35" fmla="*/ 5378199 w 7772400"/>
              <a:gd name="connsiteY35" fmla="*/ 434474 h 6691450"/>
              <a:gd name="connsiteX36" fmla="*/ 5389871 w 7772400"/>
              <a:gd name="connsiteY36" fmla="*/ 439965 h 6691450"/>
              <a:gd name="connsiteX37" fmla="*/ 5438620 w 7772400"/>
              <a:gd name="connsiteY37" fmla="*/ 461929 h 6691450"/>
              <a:gd name="connsiteX38" fmla="*/ 5447546 w 7772400"/>
              <a:gd name="connsiteY38" fmla="*/ 466047 h 6691450"/>
              <a:gd name="connsiteX39" fmla="*/ 5499042 w 7772400"/>
              <a:gd name="connsiteY39" fmla="*/ 490070 h 6691450"/>
              <a:gd name="connsiteX40" fmla="*/ 5503162 w 7772400"/>
              <a:gd name="connsiteY40" fmla="*/ 492129 h 6691450"/>
              <a:gd name="connsiteX41" fmla="*/ 5558090 w 7772400"/>
              <a:gd name="connsiteY41" fmla="*/ 519584 h 6691450"/>
              <a:gd name="connsiteX42" fmla="*/ 5558777 w 7772400"/>
              <a:gd name="connsiteY42" fmla="*/ 520271 h 6691450"/>
              <a:gd name="connsiteX43" fmla="*/ 5617138 w 7772400"/>
              <a:gd name="connsiteY43" fmla="*/ 550471 h 6691450"/>
              <a:gd name="connsiteX44" fmla="*/ 5617138 w 7772400"/>
              <a:gd name="connsiteY44" fmla="*/ 550471 h 6691450"/>
              <a:gd name="connsiteX45" fmla="*/ 5790164 w 7772400"/>
              <a:gd name="connsiteY45" fmla="*/ 649995 h 6691450"/>
              <a:gd name="connsiteX46" fmla="*/ 5846465 w 7772400"/>
              <a:gd name="connsiteY46" fmla="*/ 685687 h 6691450"/>
              <a:gd name="connsiteX47" fmla="*/ 5901394 w 7772400"/>
              <a:gd name="connsiteY47" fmla="*/ 722064 h 6691450"/>
              <a:gd name="connsiteX48" fmla="*/ 6008505 w 7772400"/>
              <a:gd name="connsiteY48" fmla="*/ 797565 h 6691450"/>
              <a:gd name="connsiteX49" fmla="*/ 6112869 w 7772400"/>
              <a:gd name="connsiteY49" fmla="*/ 877185 h 6691450"/>
              <a:gd name="connsiteX50" fmla="*/ 6620959 w 7772400"/>
              <a:gd name="connsiteY50" fmla="*/ 1387846 h 6691450"/>
              <a:gd name="connsiteX51" fmla="*/ 7109824 w 7772400"/>
              <a:gd name="connsiteY51" fmla="*/ 2246499 h 6691450"/>
              <a:gd name="connsiteX52" fmla="*/ 7132482 w 7772400"/>
              <a:gd name="connsiteY52" fmla="*/ 2308959 h 6691450"/>
              <a:gd name="connsiteX53" fmla="*/ 7319239 w 7772400"/>
              <a:gd name="connsiteY53" fmla="*/ 3383819 h 6691450"/>
              <a:gd name="connsiteX54" fmla="*/ 7066567 w 7772400"/>
              <a:gd name="connsiteY54" fmla="*/ 4634391 h 6691450"/>
              <a:gd name="connsiteX55" fmla="*/ 6377213 w 7772400"/>
              <a:gd name="connsiteY55" fmla="*/ 5655714 h 6691450"/>
              <a:gd name="connsiteX56" fmla="*/ 5354854 w 7772400"/>
              <a:gd name="connsiteY56" fmla="*/ 6344146 h 6691450"/>
              <a:gd name="connsiteX57" fmla="*/ 4102482 w 7772400"/>
              <a:gd name="connsiteY57" fmla="*/ 6596045 h 6691450"/>
              <a:gd name="connsiteX58" fmla="*/ 4059912 w 7772400"/>
              <a:gd name="connsiteY58" fmla="*/ 6596045 h 6691450"/>
              <a:gd name="connsiteX59" fmla="*/ 4027641 w 7772400"/>
              <a:gd name="connsiteY59" fmla="*/ 6595359 h 6691450"/>
              <a:gd name="connsiteX60" fmla="*/ 4017342 w 7772400"/>
              <a:gd name="connsiteY60" fmla="*/ 6595359 h 6691450"/>
              <a:gd name="connsiteX61" fmla="*/ 3983699 w 7772400"/>
              <a:gd name="connsiteY61" fmla="*/ 6593986 h 6691450"/>
              <a:gd name="connsiteX62" fmla="*/ 3974086 w 7772400"/>
              <a:gd name="connsiteY62" fmla="*/ 6593986 h 6691450"/>
              <a:gd name="connsiteX63" fmla="*/ 3939069 w 7772400"/>
              <a:gd name="connsiteY63" fmla="*/ 6592613 h 6691450"/>
              <a:gd name="connsiteX64" fmla="*/ 3931516 w 7772400"/>
              <a:gd name="connsiteY64" fmla="*/ 6591927 h 6691450"/>
              <a:gd name="connsiteX65" fmla="*/ 3897186 w 7772400"/>
              <a:gd name="connsiteY65" fmla="*/ 6589868 h 6691450"/>
              <a:gd name="connsiteX66" fmla="*/ 3888947 w 7772400"/>
              <a:gd name="connsiteY66" fmla="*/ 6589181 h 6691450"/>
              <a:gd name="connsiteX67" fmla="*/ 3858736 w 7772400"/>
              <a:gd name="connsiteY67" fmla="*/ 6587122 h 6691450"/>
              <a:gd name="connsiteX68" fmla="*/ 3846377 w 7772400"/>
              <a:gd name="connsiteY68" fmla="*/ 6586436 h 6691450"/>
              <a:gd name="connsiteX69" fmla="*/ 3818913 w 7772400"/>
              <a:gd name="connsiteY69" fmla="*/ 6584377 h 6691450"/>
              <a:gd name="connsiteX70" fmla="*/ 3803807 w 7772400"/>
              <a:gd name="connsiteY70" fmla="*/ 6583004 h 6691450"/>
              <a:gd name="connsiteX71" fmla="*/ 3781836 w 7772400"/>
              <a:gd name="connsiteY71" fmla="*/ 6580945 h 6691450"/>
              <a:gd name="connsiteX72" fmla="*/ 3761237 w 7772400"/>
              <a:gd name="connsiteY72" fmla="*/ 6578886 h 6691450"/>
              <a:gd name="connsiteX73" fmla="*/ 3714548 w 7772400"/>
              <a:gd name="connsiteY73" fmla="*/ 6567217 h 6691450"/>
              <a:gd name="connsiteX74" fmla="*/ 3703563 w 7772400"/>
              <a:gd name="connsiteY74" fmla="*/ 6564472 h 6691450"/>
              <a:gd name="connsiteX75" fmla="*/ 3656187 w 7772400"/>
              <a:gd name="connsiteY75" fmla="*/ 6551431 h 6691450"/>
              <a:gd name="connsiteX76" fmla="*/ 3654813 w 7772400"/>
              <a:gd name="connsiteY76" fmla="*/ 6550745 h 6691450"/>
              <a:gd name="connsiteX77" fmla="*/ 3623229 w 7772400"/>
              <a:gd name="connsiteY77" fmla="*/ 6541135 h 6691450"/>
              <a:gd name="connsiteX78" fmla="*/ 3668545 w 7772400"/>
              <a:gd name="connsiteY78" fmla="*/ 6541135 h 6691450"/>
              <a:gd name="connsiteX79" fmla="*/ 4928471 w 7772400"/>
              <a:gd name="connsiteY79" fmla="*/ 6287177 h 6691450"/>
              <a:gd name="connsiteX80" fmla="*/ 5957696 w 7772400"/>
              <a:gd name="connsiteY80" fmla="*/ 5594627 h 6691450"/>
              <a:gd name="connsiteX81" fmla="*/ 6651170 w 7772400"/>
              <a:gd name="connsiteY81" fmla="*/ 4567127 h 6691450"/>
              <a:gd name="connsiteX82" fmla="*/ 6905901 w 7772400"/>
              <a:gd name="connsiteY82" fmla="*/ 3309005 h 6691450"/>
              <a:gd name="connsiteX83" fmla="*/ 6270789 w 7772400"/>
              <a:gd name="connsiteY83" fmla="*/ 1385787 h 6691450"/>
              <a:gd name="connsiteX84" fmla="*/ 5558777 w 7772400"/>
              <a:gd name="connsiteY84" fmla="*/ 684314 h 6691450"/>
              <a:gd name="connsiteX85" fmla="*/ 5508654 w 7772400"/>
              <a:gd name="connsiteY85" fmla="*/ 648623 h 6691450"/>
              <a:gd name="connsiteX86" fmla="*/ 5492176 w 7772400"/>
              <a:gd name="connsiteY86" fmla="*/ 637641 h 6691450"/>
              <a:gd name="connsiteX87" fmla="*/ 5457846 w 7772400"/>
              <a:gd name="connsiteY87" fmla="*/ 614304 h 6691450"/>
              <a:gd name="connsiteX88" fmla="*/ 5437934 w 7772400"/>
              <a:gd name="connsiteY88" fmla="*/ 601263 h 6691450"/>
              <a:gd name="connsiteX89" fmla="*/ 5406350 w 7772400"/>
              <a:gd name="connsiteY89" fmla="*/ 580672 h 6691450"/>
              <a:gd name="connsiteX90" fmla="*/ 5385065 w 7772400"/>
              <a:gd name="connsiteY90" fmla="*/ 566944 h 6691450"/>
              <a:gd name="connsiteX91" fmla="*/ 5354854 w 7772400"/>
              <a:gd name="connsiteY91" fmla="*/ 548412 h 6691450"/>
              <a:gd name="connsiteX92" fmla="*/ 5332196 w 7772400"/>
              <a:gd name="connsiteY92" fmla="*/ 534685 h 6691450"/>
              <a:gd name="connsiteX93" fmla="*/ 5301986 w 7772400"/>
              <a:gd name="connsiteY93" fmla="*/ 516839 h 6691450"/>
              <a:gd name="connsiteX94" fmla="*/ 5278641 w 7772400"/>
              <a:gd name="connsiteY94" fmla="*/ 503111 h 6691450"/>
              <a:gd name="connsiteX95" fmla="*/ 5248430 w 7772400"/>
              <a:gd name="connsiteY95" fmla="*/ 485952 h 6691450"/>
              <a:gd name="connsiteX96" fmla="*/ 5225085 w 7772400"/>
              <a:gd name="connsiteY96" fmla="*/ 472911 h 6691450"/>
              <a:gd name="connsiteX97" fmla="*/ 5194874 w 7772400"/>
              <a:gd name="connsiteY97" fmla="*/ 456438 h 6691450"/>
              <a:gd name="connsiteX98" fmla="*/ 5170843 w 7772400"/>
              <a:gd name="connsiteY98" fmla="*/ 444083 h 6691450"/>
              <a:gd name="connsiteX99" fmla="*/ 5139946 w 7772400"/>
              <a:gd name="connsiteY99" fmla="*/ 428297 h 6691450"/>
              <a:gd name="connsiteX100" fmla="*/ 5115915 w 7772400"/>
              <a:gd name="connsiteY100" fmla="*/ 415942 h 6691450"/>
              <a:gd name="connsiteX101" fmla="*/ 5084331 w 7772400"/>
              <a:gd name="connsiteY101" fmla="*/ 400842 h 6691450"/>
              <a:gd name="connsiteX102" fmla="*/ 5060986 w 7772400"/>
              <a:gd name="connsiteY102" fmla="*/ 389174 h 6691450"/>
              <a:gd name="connsiteX103" fmla="*/ 5028716 w 7772400"/>
              <a:gd name="connsiteY103" fmla="*/ 374073 h 6691450"/>
              <a:gd name="connsiteX104" fmla="*/ 5006057 w 7772400"/>
              <a:gd name="connsiteY104" fmla="*/ 363778 h 6691450"/>
              <a:gd name="connsiteX105" fmla="*/ 4971041 w 7772400"/>
              <a:gd name="connsiteY105" fmla="*/ 347991 h 6691450"/>
              <a:gd name="connsiteX106" fmla="*/ 4949756 w 7772400"/>
              <a:gd name="connsiteY106" fmla="*/ 338382 h 6691450"/>
              <a:gd name="connsiteX107" fmla="*/ 4908559 w 7772400"/>
              <a:gd name="connsiteY107" fmla="*/ 321223 h 6691450"/>
              <a:gd name="connsiteX108" fmla="*/ 4893454 w 7772400"/>
              <a:gd name="connsiteY108" fmla="*/ 315045 h 6691450"/>
              <a:gd name="connsiteX109" fmla="*/ 4837152 w 7772400"/>
              <a:gd name="connsiteY109" fmla="*/ 292395 h 6691450"/>
              <a:gd name="connsiteX110" fmla="*/ 4822047 w 7772400"/>
              <a:gd name="connsiteY110" fmla="*/ 286904 h 6691450"/>
              <a:gd name="connsiteX111" fmla="*/ 4780164 w 7772400"/>
              <a:gd name="connsiteY111" fmla="*/ 271117 h 6691450"/>
              <a:gd name="connsiteX112" fmla="*/ 4757506 w 7772400"/>
              <a:gd name="connsiteY112" fmla="*/ 262881 h 6691450"/>
              <a:gd name="connsiteX113" fmla="*/ 4728668 w 7772400"/>
              <a:gd name="connsiteY113" fmla="*/ 252585 h 6691450"/>
              <a:gd name="connsiteX114" fmla="*/ 4761625 w 7772400"/>
              <a:gd name="connsiteY114" fmla="*/ 254644 h 6691450"/>
              <a:gd name="connsiteX115" fmla="*/ 4764372 w 7772400"/>
              <a:gd name="connsiteY115" fmla="*/ 254644 h 6691450"/>
              <a:gd name="connsiteX116" fmla="*/ 4813121 w 7772400"/>
              <a:gd name="connsiteY116" fmla="*/ 258763 h 6691450"/>
              <a:gd name="connsiteX117" fmla="*/ 4825480 w 7772400"/>
              <a:gd name="connsiteY117" fmla="*/ 260135 h 6691450"/>
              <a:gd name="connsiteX118" fmla="*/ 4873542 w 7772400"/>
              <a:gd name="connsiteY118" fmla="*/ 264940 h 6691450"/>
              <a:gd name="connsiteX119" fmla="*/ 4908559 w 7772400"/>
              <a:gd name="connsiteY119" fmla="*/ 273863 h 6691450"/>
              <a:gd name="connsiteX120" fmla="*/ 4939457 w 7772400"/>
              <a:gd name="connsiteY120" fmla="*/ 281413 h 6691450"/>
              <a:gd name="connsiteX121" fmla="*/ 3272373 w 7772400"/>
              <a:gd name="connsiteY121" fmla="*/ 6488284 h 6691450"/>
              <a:gd name="connsiteX122" fmla="*/ 3224997 w 7772400"/>
              <a:gd name="connsiteY122" fmla="*/ 6475244 h 6691450"/>
              <a:gd name="connsiteX123" fmla="*/ 3223624 w 7772400"/>
              <a:gd name="connsiteY123" fmla="*/ 6474557 h 6691450"/>
              <a:gd name="connsiteX124" fmla="*/ 3192040 w 7772400"/>
              <a:gd name="connsiteY124" fmla="*/ 6464948 h 6691450"/>
              <a:gd name="connsiteX125" fmla="*/ 3194100 w 7772400"/>
              <a:gd name="connsiteY125" fmla="*/ 6464948 h 6691450"/>
              <a:gd name="connsiteX126" fmla="*/ 3200279 w 7772400"/>
              <a:gd name="connsiteY126" fmla="*/ 6464948 h 6691450"/>
              <a:gd name="connsiteX127" fmla="*/ 3236669 w 7772400"/>
              <a:gd name="connsiteY127" fmla="*/ 6464948 h 6691450"/>
              <a:gd name="connsiteX128" fmla="*/ 3238042 w 7772400"/>
              <a:gd name="connsiteY128" fmla="*/ 6464948 h 6691450"/>
              <a:gd name="connsiteX129" fmla="*/ 3239416 w 7772400"/>
              <a:gd name="connsiteY129" fmla="*/ 6464948 h 6691450"/>
              <a:gd name="connsiteX130" fmla="*/ 3273746 w 7772400"/>
              <a:gd name="connsiteY130" fmla="*/ 6464948 h 6691450"/>
              <a:gd name="connsiteX131" fmla="*/ 3284732 w 7772400"/>
              <a:gd name="connsiteY131" fmla="*/ 6464948 h 6691450"/>
              <a:gd name="connsiteX132" fmla="*/ 3304643 w 7772400"/>
              <a:gd name="connsiteY132" fmla="*/ 6464261 h 6691450"/>
              <a:gd name="connsiteX133" fmla="*/ 3338287 w 7772400"/>
              <a:gd name="connsiteY133" fmla="*/ 6463575 h 6691450"/>
              <a:gd name="connsiteX134" fmla="*/ 3382917 w 7772400"/>
              <a:gd name="connsiteY134" fmla="*/ 6480734 h 6691450"/>
              <a:gd name="connsiteX135" fmla="*/ 3393902 w 7772400"/>
              <a:gd name="connsiteY135" fmla="*/ 6484853 h 6691450"/>
              <a:gd name="connsiteX136" fmla="*/ 3474235 w 7772400"/>
              <a:gd name="connsiteY136" fmla="*/ 6513680 h 6691450"/>
              <a:gd name="connsiteX137" fmla="*/ 3440592 w 7772400"/>
              <a:gd name="connsiteY137" fmla="*/ 6511621 h 6691450"/>
              <a:gd name="connsiteX138" fmla="*/ 3439218 w 7772400"/>
              <a:gd name="connsiteY138" fmla="*/ 6511621 h 6691450"/>
              <a:gd name="connsiteX139" fmla="*/ 3390469 w 7772400"/>
              <a:gd name="connsiteY139" fmla="*/ 6507503 h 6691450"/>
              <a:gd name="connsiteX140" fmla="*/ 3378797 w 7772400"/>
              <a:gd name="connsiteY140" fmla="*/ 6506130 h 6691450"/>
              <a:gd name="connsiteX141" fmla="*/ 3330734 w 7772400"/>
              <a:gd name="connsiteY141" fmla="*/ 6501326 h 6691450"/>
              <a:gd name="connsiteX142" fmla="*/ 3284045 w 7772400"/>
              <a:gd name="connsiteY142" fmla="*/ 6489657 h 6691450"/>
              <a:gd name="connsiteX143" fmla="*/ 3272373 w 7772400"/>
              <a:gd name="connsiteY143" fmla="*/ 6488284 h 6691450"/>
              <a:gd name="connsiteX144" fmla="*/ 3996057 w 7772400"/>
              <a:gd name="connsiteY144" fmla="*/ 6376406 h 6691450"/>
              <a:gd name="connsiteX145" fmla="*/ 4012536 w 7772400"/>
              <a:gd name="connsiteY145" fmla="*/ 6372288 h 6691450"/>
              <a:gd name="connsiteX146" fmla="*/ 4037940 w 7772400"/>
              <a:gd name="connsiteY146" fmla="*/ 6366110 h 6691450"/>
              <a:gd name="connsiteX147" fmla="*/ 4040000 w 7772400"/>
              <a:gd name="connsiteY147" fmla="*/ 6365424 h 6691450"/>
              <a:gd name="connsiteX148" fmla="*/ 5201741 w 7772400"/>
              <a:gd name="connsiteY148" fmla="*/ 5802598 h 6691450"/>
              <a:gd name="connsiteX149" fmla="*/ 5203114 w 7772400"/>
              <a:gd name="connsiteY149" fmla="*/ 5801225 h 6691450"/>
              <a:gd name="connsiteX150" fmla="*/ 5230578 w 7772400"/>
              <a:gd name="connsiteY150" fmla="*/ 5779947 h 6691450"/>
              <a:gd name="connsiteX151" fmla="*/ 5235385 w 7772400"/>
              <a:gd name="connsiteY151" fmla="*/ 5775829 h 6691450"/>
              <a:gd name="connsiteX152" fmla="*/ 5259416 w 7772400"/>
              <a:gd name="connsiteY152" fmla="*/ 5756611 h 6691450"/>
              <a:gd name="connsiteX153" fmla="*/ 5266968 w 7772400"/>
              <a:gd name="connsiteY153" fmla="*/ 5750433 h 6691450"/>
              <a:gd name="connsiteX154" fmla="*/ 5288253 w 7772400"/>
              <a:gd name="connsiteY154" fmla="*/ 5733274 h 6691450"/>
              <a:gd name="connsiteX155" fmla="*/ 5297866 w 7772400"/>
              <a:gd name="connsiteY155" fmla="*/ 5725037 h 6691450"/>
              <a:gd name="connsiteX156" fmla="*/ 5316404 w 7772400"/>
              <a:gd name="connsiteY156" fmla="*/ 5709251 h 6691450"/>
              <a:gd name="connsiteX157" fmla="*/ 5328077 w 7772400"/>
              <a:gd name="connsiteY157" fmla="*/ 5699642 h 6691450"/>
              <a:gd name="connsiteX158" fmla="*/ 5345242 w 7772400"/>
              <a:gd name="connsiteY158" fmla="*/ 5685228 h 6691450"/>
              <a:gd name="connsiteX159" fmla="*/ 5358287 w 7772400"/>
              <a:gd name="connsiteY159" fmla="*/ 5674246 h 6691450"/>
              <a:gd name="connsiteX160" fmla="*/ 5374079 w 7772400"/>
              <a:gd name="connsiteY160" fmla="*/ 5660519 h 6691450"/>
              <a:gd name="connsiteX161" fmla="*/ 5387812 w 7772400"/>
              <a:gd name="connsiteY161" fmla="*/ 5648164 h 6691450"/>
              <a:gd name="connsiteX162" fmla="*/ 5402230 w 7772400"/>
              <a:gd name="connsiteY162" fmla="*/ 5635123 h 6691450"/>
              <a:gd name="connsiteX163" fmla="*/ 5417336 w 7772400"/>
              <a:gd name="connsiteY163" fmla="*/ 5621395 h 6691450"/>
              <a:gd name="connsiteX164" fmla="*/ 5430381 w 7772400"/>
              <a:gd name="connsiteY164" fmla="*/ 5609041 h 6691450"/>
              <a:gd name="connsiteX165" fmla="*/ 5446173 w 7772400"/>
              <a:gd name="connsiteY165" fmla="*/ 5594627 h 6691450"/>
              <a:gd name="connsiteX166" fmla="*/ 5457846 w 7772400"/>
              <a:gd name="connsiteY166" fmla="*/ 5583645 h 6691450"/>
              <a:gd name="connsiteX167" fmla="*/ 5474324 w 7772400"/>
              <a:gd name="connsiteY167" fmla="*/ 5567858 h 6691450"/>
              <a:gd name="connsiteX168" fmla="*/ 5484623 w 7772400"/>
              <a:gd name="connsiteY168" fmla="*/ 5558249 h 6691450"/>
              <a:gd name="connsiteX169" fmla="*/ 5502475 w 7772400"/>
              <a:gd name="connsiteY169" fmla="*/ 5540403 h 6691450"/>
              <a:gd name="connsiteX170" fmla="*/ 5510714 w 7772400"/>
              <a:gd name="connsiteY170" fmla="*/ 5532167 h 6691450"/>
              <a:gd name="connsiteX171" fmla="*/ 5525820 w 7772400"/>
              <a:gd name="connsiteY171" fmla="*/ 5517753 h 6691450"/>
              <a:gd name="connsiteX172" fmla="*/ 5531312 w 7772400"/>
              <a:gd name="connsiteY172" fmla="*/ 5512262 h 6691450"/>
              <a:gd name="connsiteX173" fmla="*/ 5536806 w 7772400"/>
              <a:gd name="connsiteY173" fmla="*/ 5506771 h 6691450"/>
              <a:gd name="connsiteX174" fmla="*/ 5559463 w 7772400"/>
              <a:gd name="connsiteY174" fmla="*/ 5483435 h 6691450"/>
              <a:gd name="connsiteX175" fmla="*/ 5560150 w 7772400"/>
              <a:gd name="connsiteY175" fmla="*/ 5482748 h 6691450"/>
              <a:gd name="connsiteX176" fmla="*/ 5561523 w 7772400"/>
              <a:gd name="connsiteY176" fmla="*/ 5481375 h 6691450"/>
              <a:gd name="connsiteX177" fmla="*/ 5816941 w 7772400"/>
              <a:gd name="connsiteY177" fmla="*/ 5184862 h 6691450"/>
              <a:gd name="connsiteX178" fmla="*/ 5816941 w 7772400"/>
              <a:gd name="connsiteY178" fmla="*/ 5184862 h 6691450"/>
              <a:gd name="connsiteX179" fmla="*/ 5839599 w 7772400"/>
              <a:gd name="connsiteY179" fmla="*/ 5155348 h 6691450"/>
              <a:gd name="connsiteX180" fmla="*/ 5843719 w 7772400"/>
              <a:gd name="connsiteY180" fmla="*/ 5149857 h 6691450"/>
              <a:gd name="connsiteX181" fmla="*/ 5861571 w 7772400"/>
              <a:gd name="connsiteY181" fmla="*/ 5125834 h 6691450"/>
              <a:gd name="connsiteX182" fmla="*/ 5870497 w 7772400"/>
              <a:gd name="connsiteY182" fmla="*/ 5113479 h 6691450"/>
              <a:gd name="connsiteX183" fmla="*/ 5882856 w 7772400"/>
              <a:gd name="connsiteY183" fmla="*/ 5096320 h 6691450"/>
              <a:gd name="connsiteX184" fmla="*/ 5897961 w 7772400"/>
              <a:gd name="connsiteY184" fmla="*/ 5075043 h 6691450"/>
              <a:gd name="connsiteX185" fmla="*/ 5904141 w 7772400"/>
              <a:gd name="connsiteY185" fmla="*/ 5066806 h 6691450"/>
              <a:gd name="connsiteX186" fmla="*/ 6384766 w 7772400"/>
              <a:gd name="connsiteY186" fmla="*/ 3995377 h 6691450"/>
              <a:gd name="connsiteX187" fmla="*/ 6386826 w 7772400"/>
              <a:gd name="connsiteY187" fmla="*/ 3987141 h 6691450"/>
              <a:gd name="connsiteX188" fmla="*/ 6393005 w 7772400"/>
              <a:gd name="connsiteY188" fmla="*/ 3960372 h 6691450"/>
              <a:gd name="connsiteX189" fmla="*/ 6397125 w 7772400"/>
              <a:gd name="connsiteY189" fmla="*/ 3941154 h 6691450"/>
              <a:gd name="connsiteX190" fmla="*/ 6400558 w 7772400"/>
              <a:gd name="connsiteY190" fmla="*/ 3924681 h 6691450"/>
              <a:gd name="connsiteX191" fmla="*/ 6406051 w 7772400"/>
              <a:gd name="connsiteY191" fmla="*/ 3897226 h 6691450"/>
              <a:gd name="connsiteX192" fmla="*/ 6408111 w 7772400"/>
              <a:gd name="connsiteY192" fmla="*/ 3888990 h 6691450"/>
              <a:gd name="connsiteX193" fmla="*/ 6414977 w 7772400"/>
              <a:gd name="connsiteY193" fmla="*/ 3855357 h 6691450"/>
              <a:gd name="connsiteX194" fmla="*/ 6414977 w 7772400"/>
              <a:gd name="connsiteY194" fmla="*/ 3853298 h 6691450"/>
              <a:gd name="connsiteX195" fmla="*/ 6472652 w 7772400"/>
              <a:gd name="connsiteY195" fmla="*/ 3349500 h 6691450"/>
              <a:gd name="connsiteX196" fmla="*/ 6472652 w 7772400"/>
              <a:gd name="connsiteY196" fmla="*/ 3344696 h 6691450"/>
              <a:gd name="connsiteX197" fmla="*/ 6473338 w 7772400"/>
              <a:gd name="connsiteY197" fmla="*/ 3310377 h 6691450"/>
              <a:gd name="connsiteX198" fmla="*/ 6473338 w 7772400"/>
              <a:gd name="connsiteY198" fmla="*/ 3295277 h 6691450"/>
              <a:gd name="connsiteX199" fmla="*/ 6474025 w 7772400"/>
              <a:gd name="connsiteY199" fmla="*/ 3270568 h 6691450"/>
              <a:gd name="connsiteX200" fmla="*/ 6474025 w 7772400"/>
              <a:gd name="connsiteY200" fmla="*/ 3230758 h 6691450"/>
              <a:gd name="connsiteX201" fmla="*/ 6473338 w 7772400"/>
              <a:gd name="connsiteY201" fmla="*/ 3175162 h 6691450"/>
              <a:gd name="connsiteX202" fmla="*/ 6473338 w 7772400"/>
              <a:gd name="connsiteY202" fmla="*/ 3162807 h 6691450"/>
              <a:gd name="connsiteX203" fmla="*/ 6469219 w 7772400"/>
              <a:gd name="connsiteY203" fmla="*/ 3048183 h 6691450"/>
              <a:gd name="connsiteX204" fmla="*/ 6469219 w 7772400"/>
              <a:gd name="connsiteY204" fmla="*/ 3043378 h 6691450"/>
              <a:gd name="connsiteX205" fmla="*/ 6362795 w 7772400"/>
              <a:gd name="connsiteY205" fmla="*/ 2385833 h 6691450"/>
              <a:gd name="connsiteX206" fmla="*/ 6362108 w 7772400"/>
              <a:gd name="connsiteY206" fmla="*/ 2383774 h 6691450"/>
              <a:gd name="connsiteX207" fmla="*/ 6348376 w 7772400"/>
              <a:gd name="connsiteY207" fmla="*/ 2335041 h 6691450"/>
              <a:gd name="connsiteX208" fmla="*/ 6344256 w 7772400"/>
              <a:gd name="connsiteY208" fmla="*/ 2321314 h 6691450"/>
              <a:gd name="connsiteX209" fmla="*/ 6330524 w 7772400"/>
              <a:gd name="connsiteY209" fmla="*/ 2274640 h 6691450"/>
              <a:gd name="connsiteX210" fmla="*/ 6322971 w 7772400"/>
              <a:gd name="connsiteY210" fmla="*/ 2251990 h 6691450"/>
              <a:gd name="connsiteX211" fmla="*/ 6315418 w 7772400"/>
              <a:gd name="connsiteY211" fmla="*/ 2228653 h 6691450"/>
              <a:gd name="connsiteX212" fmla="*/ 6305806 w 7772400"/>
              <a:gd name="connsiteY212" fmla="*/ 2199139 h 6691450"/>
              <a:gd name="connsiteX213" fmla="*/ 6305806 w 7772400"/>
              <a:gd name="connsiteY213" fmla="*/ 2198453 h 6691450"/>
              <a:gd name="connsiteX214" fmla="*/ 6279715 w 7772400"/>
              <a:gd name="connsiteY214" fmla="*/ 2124325 h 6691450"/>
              <a:gd name="connsiteX215" fmla="*/ 6279028 w 7772400"/>
              <a:gd name="connsiteY215" fmla="*/ 2122952 h 6691450"/>
              <a:gd name="connsiteX216" fmla="*/ 6189083 w 7772400"/>
              <a:gd name="connsiteY216" fmla="*/ 1902626 h 6691450"/>
              <a:gd name="connsiteX217" fmla="*/ 6187710 w 7772400"/>
              <a:gd name="connsiteY217" fmla="*/ 1900567 h 6691450"/>
              <a:gd name="connsiteX218" fmla="*/ 6161619 w 7772400"/>
              <a:gd name="connsiteY218" fmla="*/ 1844284 h 6691450"/>
              <a:gd name="connsiteX219" fmla="*/ 6154753 w 7772400"/>
              <a:gd name="connsiteY219" fmla="*/ 1829184 h 6691450"/>
              <a:gd name="connsiteX220" fmla="*/ 6143767 w 7772400"/>
              <a:gd name="connsiteY220" fmla="*/ 1807220 h 6691450"/>
              <a:gd name="connsiteX221" fmla="*/ 6125228 w 7772400"/>
              <a:gd name="connsiteY221" fmla="*/ 1770156 h 6691450"/>
              <a:gd name="connsiteX222" fmla="*/ 6121795 w 7772400"/>
              <a:gd name="connsiteY222" fmla="*/ 1763292 h 6691450"/>
              <a:gd name="connsiteX223" fmla="*/ 5728369 w 7772400"/>
              <a:gd name="connsiteY223" fmla="*/ 1167521 h 6691450"/>
              <a:gd name="connsiteX224" fmla="*/ 5722190 w 7772400"/>
              <a:gd name="connsiteY224" fmla="*/ 1159970 h 6691450"/>
              <a:gd name="connsiteX225" fmla="*/ 5700218 w 7772400"/>
              <a:gd name="connsiteY225" fmla="*/ 1133888 h 6691450"/>
              <a:gd name="connsiteX226" fmla="*/ 4921605 w 7772400"/>
              <a:gd name="connsiteY226" fmla="*/ 470166 h 6691450"/>
              <a:gd name="connsiteX227" fmla="*/ 4909932 w 7772400"/>
              <a:gd name="connsiteY227" fmla="*/ 463302 h 6691450"/>
              <a:gd name="connsiteX228" fmla="*/ 4884528 w 7772400"/>
              <a:gd name="connsiteY228" fmla="*/ 448202 h 6691450"/>
              <a:gd name="connsiteX229" fmla="*/ 4862557 w 7772400"/>
              <a:gd name="connsiteY229" fmla="*/ 435847 h 6691450"/>
              <a:gd name="connsiteX230" fmla="*/ 4833033 w 7772400"/>
              <a:gd name="connsiteY230" fmla="*/ 418688 h 6691450"/>
              <a:gd name="connsiteX231" fmla="*/ 4804881 w 7772400"/>
              <a:gd name="connsiteY231" fmla="*/ 402901 h 6691450"/>
              <a:gd name="connsiteX232" fmla="*/ 4787716 w 7772400"/>
              <a:gd name="connsiteY232" fmla="*/ 393292 h 6691450"/>
              <a:gd name="connsiteX233" fmla="*/ 4749953 w 7772400"/>
              <a:gd name="connsiteY233" fmla="*/ 373387 h 6691450"/>
              <a:gd name="connsiteX234" fmla="*/ 4741027 w 7772400"/>
              <a:gd name="connsiteY234" fmla="*/ 368582 h 6691450"/>
              <a:gd name="connsiteX235" fmla="*/ 4699144 w 7772400"/>
              <a:gd name="connsiteY235" fmla="*/ 347305 h 6691450"/>
              <a:gd name="connsiteX236" fmla="*/ 4686785 w 7772400"/>
              <a:gd name="connsiteY236" fmla="*/ 341127 h 6691450"/>
              <a:gd name="connsiteX237" fmla="*/ 4592033 w 7772400"/>
              <a:gd name="connsiteY237" fmla="*/ 295827 h 6691450"/>
              <a:gd name="connsiteX238" fmla="*/ 4583794 w 7772400"/>
              <a:gd name="connsiteY238" fmla="*/ 292395 h 6691450"/>
              <a:gd name="connsiteX239" fmla="*/ 4496595 w 7772400"/>
              <a:gd name="connsiteY239" fmla="*/ 253958 h 6691450"/>
              <a:gd name="connsiteX240" fmla="*/ 4482176 w 7772400"/>
              <a:gd name="connsiteY240" fmla="*/ 247781 h 6691450"/>
              <a:gd name="connsiteX241" fmla="*/ 4480802 w 7772400"/>
              <a:gd name="connsiteY241" fmla="*/ 247094 h 6691450"/>
              <a:gd name="connsiteX242" fmla="*/ 4482176 w 7772400"/>
              <a:gd name="connsiteY242" fmla="*/ 247094 h 6691450"/>
              <a:gd name="connsiteX243" fmla="*/ 4501401 w 7772400"/>
              <a:gd name="connsiteY243" fmla="*/ 247094 h 6691450"/>
              <a:gd name="connsiteX244" fmla="*/ 4508267 w 7772400"/>
              <a:gd name="connsiteY244" fmla="*/ 247094 h 6691450"/>
              <a:gd name="connsiteX245" fmla="*/ 4534358 w 7772400"/>
              <a:gd name="connsiteY245" fmla="*/ 247094 h 6691450"/>
              <a:gd name="connsiteX246" fmla="*/ 4594093 w 7772400"/>
              <a:gd name="connsiteY246" fmla="*/ 247781 h 6691450"/>
              <a:gd name="connsiteX247" fmla="*/ 4609198 w 7772400"/>
              <a:gd name="connsiteY247" fmla="*/ 248467 h 6691450"/>
              <a:gd name="connsiteX248" fmla="*/ 4653141 w 7772400"/>
              <a:gd name="connsiteY248" fmla="*/ 249840 h 6691450"/>
              <a:gd name="connsiteX249" fmla="*/ 4689531 w 7772400"/>
              <a:gd name="connsiteY249" fmla="*/ 262195 h 6691450"/>
              <a:gd name="connsiteX250" fmla="*/ 4712189 w 7772400"/>
              <a:gd name="connsiteY250" fmla="*/ 269745 h 6691450"/>
              <a:gd name="connsiteX251" fmla="*/ 4749953 w 7772400"/>
              <a:gd name="connsiteY251" fmla="*/ 282786 h 6691450"/>
              <a:gd name="connsiteX252" fmla="*/ 4771238 w 7772400"/>
              <a:gd name="connsiteY252" fmla="*/ 290336 h 6691450"/>
              <a:gd name="connsiteX253" fmla="*/ 4809001 w 7772400"/>
              <a:gd name="connsiteY253" fmla="*/ 304750 h 6691450"/>
              <a:gd name="connsiteX254" fmla="*/ 4830286 w 7772400"/>
              <a:gd name="connsiteY254" fmla="*/ 312986 h 6691450"/>
              <a:gd name="connsiteX255" fmla="*/ 4868049 w 7772400"/>
              <a:gd name="connsiteY255" fmla="*/ 328086 h 6691450"/>
              <a:gd name="connsiteX256" fmla="*/ 4888648 w 7772400"/>
              <a:gd name="connsiteY256" fmla="*/ 336323 h 6691450"/>
              <a:gd name="connsiteX257" fmla="*/ 4926411 w 7772400"/>
              <a:gd name="connsiteY257" fmla="*/ 352109 h 6691450"/>
              <a:gd name="connsiteX258" fmla="*/ 4946323 w 7772400"/>
              <a:gd name="connsiteY258" fmla="*/ 360346 h 6691450"/>
              <a:gd name="connsiteX259" fmla="*/ 4983399 w 7772400"/>
              <a:gd name="connsiteY259" fmla="*/ 376819 h 6691450"/>
              <a:gd name="connsiteX260" fmla="*/ 5003311 w 7772400"/>
              <a:gd name="connsiteY260" fmla="*/ 385742 h 6691450"/>
              <a:gd name="connsiteX261" fmla="*/ 5040388 w 7772400"/>
              <a:gd name="connsiteY261" fmla="*/ 402901 h 6691450"/>
              <a:gd name="connsiteX262" fmla="*/ 5060300 w 7772400"/>
              <a:gd name="connsiteY262" fmla="*/ 411824 h 6691450"/>
              <a:gd name="connsiteX263" fmla="*/ 5097377 w 7772400"/>
              <a:gd name="connsiteY263" fmla="*/ 430356 h 6691450"/>
              <a:gd name="connsiteX264" fmla="*/ 5116601 w 7772400"/>
              <a:gd name="connsiteY264" fmla="*/ 439965 h 6691450"/>
              <a:gd name="connsiteX265" fmla="*/ 5152992 w 7772400"/>
              <a:gd name="connsiteY265" fmla="*/ 458497 h 6691450"/>
              <a:gd name="connsiteX266" fmla="*/ 5172217 w 7772400"/>
              <a:gd name="connsiteY266" fmla="*/ 468793 h 6691450"/>
              <a:gd name="connsiteX267" fmla="*/ 5207234 w 7772400"/>
              <a:gd name="connsiteY267" fmla="*/ 488011 h 6691450"/>
              <a:gd name="connsiteX268" fmla="*/ 5227145 w 7772400"/>
              <a:gd name="connsiteY268" fmla="*/ 498993 h 6691450"/>
              <a:gd name="connsiteX269" fmla="*/ 5262849 w 7772400"/>
              <a:gd name="connsiteY269" fmla="*/ 518898 h 6691450"/>
              <a:gd name="connsiteX270" fmla="*/ 5282074 w 7772400"/>
              <a:gd name="connsiteY270" fmla="*/ 529880 h 6691450"/>
              <a:gd name="connsiteX271" fmla="*/ 5316404 w 7772400"/>
              <a:gd name="connsiteY271" fmla="*/ 550471 h 6691450"/>
              <a:gd name="connsiteX272" fmla="*/ 5336316 w 7772400"/>
              <a:gd name="connsiteY272" fmla="*/ 562140 h 6691450"/>
              <a:gd name="connsiteX273" fmla="*/ 5371333 w 7772400"/>
              <a:gd name="connsiteY273" fmla="*/ 583417 h 6691450"/>
              <a:gd name="connsiteX274" fmla="*/ 5389871 w 7772400"/>
              <a:gd name="connsiteY274" fmla="*/ 595085 h 6691450"/>
              <a:gd name="connsiteX275" fmla="*/ 5424888 w 7772400"/>
              <a:gd name="connsiteY275" fmla="*/ 617736 h 6691450"/>
              <a:gd name="connsiteX276" fmla="*/ 5442740 w 7772400"/>
              <a:gd name="connsiteY276" fmla="*/ 629404 h 6691450"/>
              <a:gd name="connsiteX277" fmla="*/ 5476384 w 7772400"/>
              <a:gd name="connsiteY277" fmla="*/ 652054 h 6691450"/>
              <a:gd name="connsiteX278" fmla="*/ 5494922 w 7772400"/>
              <a:gd name="connsiteY278" fmla="*/ 664409 h 6691450"/>
              <a:gd name="connsiteX279" fmla="*/ 5546418 w 7772400"/>
              <a:gd name="connsiteY279" fmla="*/ 700787 h 6691450"/>
              <a:gd name="connsiteX280" fmla="*/ 6253624 w 7772400"/>
              <a:gd name="connsiteY280" fmla="*/ 1397456 h 6691450"/>
              <a:gd name="connsiteX281" fmla="*/ 6884616 w 7772400"/>
              <a:gd name="connsiteY281" fmla="*/ 3308318 h 6691450"/>
              <a:gd name="connsiteX282" fmla="*/ 6631945 w 7772400"/>
              <a:gd name="connsiteY282" fmla="*/ 4558890 h 6691450"/>
              <a:gd name="connsiteX283" fmla="*/ 5942591 w 7772400"/>
              <a:gd name="connsiteY283" fmla="*/ 5580213 h 6691450"/>
              <a:gd name="connsiteX284" fmla="*/ 4920231 w 7772400"/>
              <a:gd name="connsiteY284" fmla="*/ 6268645 h 6691450"/>
              <a:gd name="connsiteX285" fmla="*/ 3669919 w 7772400"/>
              <a:gd name="connsiteY285" fmla="*/ 6520544 h 6691450"/>
              <a:gd name="connsiteX286" fmla="*/ 3610184 w 7772400"/>
              <a:gd name="connsiteY286" fmla="*/ 6519858 h 6691450"/>
              <a:gd name="connsiteX287" fmla="*/ 3595078 w 7772400"/>
              <a:gd name="connsiteY287" fmla="*/ 6519171 h 6691450"/>
              <a:gd name="connsiteX288" fmla="*/ 3551136 w 7772400"/>
              <a:gd name="connsiteY288" fmla="*/ 6517798 h 6691450"/>
              <a:gd name="connsiteX289" fmla="*/ 3504446 w 7772400"/>
              <a:gd name="connsiteY289" fmla="*/ 6502698 h 6691450"/>
              <a:gd name="connsiteX290" fmla="*/ 3490714 w 7772400"/>
              <a:gd name="connsiteY290" fmla="*/ 6497894 h 6691450"/>
              <a:gd name="connsiteX291" fmla="*/ 3455697 w 7772400"/>
              <a:gd name="connsiteY291" fmla="*/ 6485539 h 6691450"/>
              <a:gd name="connsiteX292" fmla="*/ 3440592 w 7772400"/>
              <a:gd name="connsiteY292" fmla="*/ 6480048 h 6691450"/>
              <a:gd name="connsiteX293" fmla="*/ 3402828 w 7772400"/>
              <a:gd name="connsiteY293" fmla="*/ 6466320 h 6691450"/>
              <a:gd name="connsiteX294" fmla="*/ 3393216 w 7772400"/>
              <a:gd name="connsiteY294" fmla="*/ 6462888 h 6691450"/>
              <a:gd name="connsiteX295" fmla="*/ 3390469 w 7772400"/>
              <a:gd name="connsiteY295" fmla="*/ 6461516 h 6691450"/>
              <a:gd name="connsiteX296" fmla="*/ 3992624 w 7772400"/>
              <a:gd name="connsiteY296" fmla="*/ 6377092 h 6691450"/>
              <a:gd name="connsiteX297" fmla="*/ 3996057 w 7772400"/>
              <a:gd name="connsiteY297" fmla="*/ 6376406 h 6691450"/>
              <a:gd name="connsiteX298" fmla="*/ 4333182 w 7772400"/>
              <a:gd name="connsiteY298" fmla="*/ 179830 h 6691450"/>
              <a:gd name="connsiteX299" fmla="*/ 4381931 w 7772400"/>
              <a:gd name="connsiteY299" fmla="*/ 183948 h 6691450"/>
              <a:gd name="connsiteX300" fmla="*/ 4393604 w 7772400"/>
              <a:gd name="connsiteY300" fmla="*/ 185321 h 6691450"/>
              <a:gd name="connsiteX301" fmla="*/ 4441666 w 7772400"/>
              <a:gd name="connsiteY301" fmla="*/ 190125 h 6691450"/>
              <a:gd name="connsiteX302" fmla="*/ 4488355 w 7772400"/>
              <a:gd name="connsiteY302" fmla="*/ 201794 h 6691450"/>
              <a:gd name="connsiteX303" fmla="*/ 4499341 w 7772400"/>
              <a:gd name="connsiteY303" fmla="*/ 204539 h 6691450"/>
              <a:gd name="connsiteX304" fmla="*/ 4546717 w 7772400"/>
              <a:gd name="connsiteY304" fmla="*/ 217580 h 6691450"/>
              <a:gd name="connsiteX305" fmla="*/ 4548090 w 7772400"/>
              <a:gd name="connsiteY305" fmla="*/ 218267 h 6691450"/>
              <a:gd name="connsiteX306" fmla="*/ 4579674 w 7772400"/>
              <a:gd name="connsiteY306" fmla="*/ 227876 h 6691450"/>
              <a:gd name="connsiteX307" fmla="*/ 4535045 w 7772400"/>
              <a:gd name="connsiteY307" fmla="*/ 227876 h 6691450"/>
              <a:gd name="connsiteX308" fmla="*/ 4533671 w 7772400"/>
              <a:gd name="connsiteY308" fmla="*/ 227876 h 6691450"/>
              <a:gd name="connsiteX309" fmla="*/ 4530925 w 7772400"/>
              <a:gd name="connsiteY309" fmla="*/ 227876 h 6691450"/>
              <a:gd name="connsiteX310" fmla="*/ 4511013 w 7772400"/>
              <a:gd name="connsiteY310" fmla="*/ 227876 h 6691450"/>
              <a:gd name="connsiteX311" fmla="*/ 4507580 w 7772400"/>
              <a:gd name="connsiteY311" fmla="*/ 227876 h 6691450"/>
              <a:gd name="connsiteX312" fmla="*/ 4484922 w 7772400"/>
              <a:gd name="connsiteY312" fmla="*/ 227876 h 6691450"/>
              <a:gd name="connsiteX313" fmla="*/ 4478743 w 7772400"/>
              <a:gd name="connsiteY313" fmla="*/ 227876 h 6691450"/>
              <a:gd name="connsiteX314" fmla="*/ 4460204 w 7772400"/>
              <a:gd name="connsiteY314" fmla="*/ 228562 h 6691450"/>
              <a:gd name="connsiteX315" fmla="*/ 4454711 w 7772400"/>
              <a:gd name="connsiteY315" fmla="*/ 228562 h 6691450"/>
              <a:gd name="connsiteX316" fmla="*/ 4432053 w 7772400"/>
              <a:gd name="connsiteY316" fmla="*/ 229249 h 6691450"/>
              <a:gd name="connsiteX317" fmla="*/ 4296105 w 7772400"/>
              <a:gd name="connsiteY317" fmla="*/ 178457 h 6691450"/>
              <a:gd name="connsiteX318" fmla="*/ 4329749 w 7772400"/>
              <a:gd name="connsiteY318" fmla="*/ 180516 h 6691450"/>
              <a:gd name="connsiteX319" fmla="*/ 4333182 w 7772400"/>
              <a:gd name="connsiteY319" fmla="*/ 179830 h 6691450"/>
              <a:gd name="connsiteX320" fmla="*/ 4726608 w 7772400"/>
              <a:gd name="connsiteY320" fmla="*/ 231994 h 6691450"/>
              <a:gd name="connsiteX321" fmla="*/ 4716309 w 7772400"/>
              <a:gd name="connsiteY321" fmla="*/ 231308 h 6691450"/>
              <a:gd name="connsiteX322" fmla="*/ 4705323 w 7772400"/>
              <a:gd name="connsiteY322" fmla="*/ 230621 h 6691450"/>
              <a:gd name="connsiteX323" fmla="*/ 4657261 w 7772400"/>
              <a:gd name="connsiteY323" fmla="*/ 228562 h 6691450"/>
              <a:gd name="connsiteX324" fmla="*/ 4653141 w 7772400"/>
              <a:gd name="connsiteY324" fmla="*/ 227189 h 6691450"/>
              <a:gd name="connsiteX325" fmla="*/ 4597526 w 7772400"/>
              <a:gd name="connsiteY325" fmla="*/ 210030 h 6691450"/>
              <a:gd name="connsiteX326" fmla="*/ 4591347 w 7772400"/>
              <a:gd name="connsiteY326" fmla="*/ 207971 h 6691450"/>
              <a:gd name="connsiteX327" fmla="*/ 4726608 w 7772400"/>
              <a:gd name="connsiteY327" fmla="*/ 231994 h 6691450"/>
              <a:gd name="connsiteX328" fmla="*/ 4294045 w 7772400"/>
              <a:gd name="connsiteY328" fmla="*/ 156493 h 6691450"/>
              <a:gd name="connsiteX329" fmla="*/ 4283746 w 7772400"/>
              <a:gd name="connsiteY329" fmla="*/ 155807 h 6691450"/>
              <a:gd name="connsiteX330" fmla="*/ 4272760 w 7772400"/>
              <a:gd name="connsiteY330" fmla="*/ 155120 h 6691450"/>
              <a:gd name="connsiteX331" fmla="*/ 4225385 w 7772400"/>
              <a:gd name="connsiteY331" fmla="*/ 153061 h 6691450"/>
              <a:gd name="connsiteX332" fmla="*/ 4160843 w 7772400"/>
              <a:gd name="connsiteY332" fmla="*/ 133156 h 6691450"/>
              <a:gd name="connsiteX333" fmla="*/ 4294045 w 7772400"/>
              <a:gd name="connsiteY333" fmla="*/ 156493 h 6691450"/>
              <a:gd name="connsiteX334" fmla="*/ 962624 w 7772400"/>
              <a:gd name="connsiteY334" fmla="*/ 5504026 h 6691450"/>
              <a:gd name="connsiteX335" fmla="*/ 273270 w 7772400"/>
              <a:gd name="connsiteY335" fmla="*/ 4482702 h 6691450"/>
              <a:gd name="connsiteX336" fmla="*/ 20598 w 7772400"/>
              <a:gd name="connsiteY336" fmla="*/ 3232817 h 6691450"/>
              <a:gd name="connsiteX337" fmla="*/ 273270 w 7772400"/>
              <a:gd name="connsiteY337" fmla="*/ 1982245 h 6691450"/>
              <a:gd name="connsiteX338" fmla="*/ 962624 w 7772400"/>
              <a:gd name="connsiteY338" fmla="*/ 960922 h 6691450"/>
              <a:gd name="connsiteX339" fmla="*/ 1984983 w 7772400"/>
              <a:gd name="connsiteY339" fmla="*/ 272490 h 6691450"/>
              <a:gd name="connsiteX340" fmla="*/ 3237356 w 7772400"/>
              <a:gd name="connsiteY340" fmla="*/ 20591 h 6691450"/>
              <a:gd name="connsiteX341" fmla="*/ 4009103 w 7772400"/>
              <a:gd name="connsiteY341" fmla="*/ 113252 h 6691450"/>
              <a:gd name="connsiteX342" fmla="*/ 4009103 w 7772400"/>
              <a:gd name="connsiteY342" fmla="*/ 113252 h 6691450"/>
              <a:gd name="connsiteX343" fmla="*/ 4219891 w 7772400"/>
              <a:gd name="connsiteY343" fmla="*/ 172966 h 6691450"/>
              <a:gd name="connsiteX344" fmla="*/ 4427934 w 7772400"/>
              <a:gd name="connsiteY344" fmla="*/ 247781 h 6691450"/>
              <a:gd name="connsiteX345" fmla="*/ 4427934 w 7772400"/>
              <a:gd name="connsiteY345" fmla="*/ 247781 h 6691450"/>
              <a:gd name="connsiteX346" fmla="*/ 4535045 w 7772400"/>
              <a:gd name="connsiteY346" fmla="*/ 293081 h 6691450"/>
              <a:gd name="connsiteX347" fmla="*/ 4540537 w 7772400"/>
              <a:gd name="connsiteY347" fmla="*/ 295140 h 6691450"/>
              <a:gd name="connsiteX348" fmla="*/ 4590660 w 7772400"/>
              <a:gd name="connsiteY348" fmla="*/ 317791 h 6691450"/>
              <a:gd name="connsiteX349" fmla="*/ 4592033 w 7772400"/>
              <a:gd name="connsiteY349" fmla="*/ 318477 h 6691450"/>
              <a:gd name="connsiteX350" fmla="*/ 4640782 w 7772400"/>
              <a:gd name="connsiteY350" fmla="*/ 341814 h 6691450"/>
              <a:gd name="connsiteX351" fmla="*/ 4650395 w 7772400"/>
              <a:gd name="connsiteY351" fmla="*/ 346618 h 6691450"/>
              <a:gd name="connsiteX352" fmla="*/ 4695024 w 7772400"/>
              <a:gd name="connsiteY352" fmla="*/ 368582 h 6691450"/>
              <a:gd name="connsiteX353" fmla="*/ 4699144 w 7772400"/>
              <a:gd name="connsiteY353" fmla="*/ 370641 h 6691450"/>
              <a:gd name="connsiteX354" fmla="*/ 4743774 w 7772400"/>
              <a:gd name="connsiteY354" fmla="*/ 393978 h 6691450"/>
              <a:gd name="connsiteX355" fmla="*/ 4757506 w 7772400"/>
              <a:gd name="connsiteY355" fmla="*/ 401528 h 6691450"/>
              <a:gd name="connsiteX356" fmla="*/ 4793896 w 7772400"/>
              <a:gd name="connsiteY356" fmla="*/ 421433 h 6691450"/>
              <a:gd name="connsiteX357" fmla="*/ 4811061 w 7772400"/>
              <a:gd name="connsiteY357" fmla="*/ 431042 h 6691450"/>
              <a:gd name="connsiteX358" fmla="*/ 4842645 w 7772400"/>
              <a:gd name="connsiteY358" fmla="*/ 448888 h 6691450"/>
              <a:gd name="connsiteX359" fmla="*/ 4863243 w 7772400"/>
              <a:gd name="connsiteY359" fmla="*/ 460556 h 6691450"/>
              <a:gd name="connsiteX360" fmla="*/ 4885215 w 7772400"/>
              <a:gd name="connsiteY360" fmla="*/ 473597 h 6691450"/>
              <a:gd name="connsiteX361" fmla="*/ 4926411 w 7772400"/>
              <a:gd name="connsiteY361" fmla="*/ 498307 h 6691450"/>
              <a:gd name="connsiteX362" fmla="*/ 4938083 w 7772400"/>
              <a:gd name="connsiteY362" fmla="*/ 505171 h 6691450"/>
              <a:gd name="connsiteX363" fmla="*/ 5510714 w 7772400"/>
              <a:gd name="connsiteY363" fmla="*/ 960236 h 6691450"/>
              <a:gd name="connsiteX364" fmla="*/ 5678247 w 7772400"/>
              <a:gd name="connsiteY364" fmla="*/ 1140752 h 6691450"/>
              <a:gd name="connsiteX365" fmla="*/ 5701591 w 7772400"/>
              <a:gd name="connsiteY365" fmla="*/ 1168207 h 6691450"/>
              <a:gd name="connsiteX366" fmla="*/ 5708457 w 7772400"/>
              <a:gd name="connsiteY366" fmla="*/ 1176443 h 6691450"/>
              <a:gd name="connsiteX367" fmla="*/ 5885602 w 7772400"/>
              <a:gd name="connsiteY367" fmla="*/ 1409124 h 6691450"/>
              <a:gd name="connsiteX368" fmla="*/ 6103257 w 7772400"/>
              <a:gd name="connsiteY368" fmla="*/ 1772902 h 6691450"/>
              <a:gd name="connsiteX369" fmla="*/ 6106690 w 7772400"/>
              <a:gd name="connsiteY369" fmla="*/ 1779079 h 6691450"/>
              <a:gd name="connsiteX370" fmla="*/ 6125228 w 7772400"/>
              <a:gd name="connsiteY370" fmla="*/ 1816143 h 6691450"/>
              <a:gd name="connsiteX371" fmla="*/ 6135527 w 7772400"/>
              <a:gd name="connsiteY371" fmla="*/ 1838107 h 6691450"/>
              <a:gd name="connsiteX372" fmla="*/ 6143080 w 7772400"/>
              <a:gd name="connsiteY372" fmla="*/ 1853207 h 6691450"/>
              <a:gd name="connsiteX373" fmla="*/ 6169171 w 7772400"/>
              <a:gd name="connsiteY373" fmla="*/ 1908803 h 6691450"/>
              <a:gd name="connsiteX374" fmla="*/ 6170544 w 7772400"/>
              <a:gd name="connsiteY374" fmla="*/ 1911549 h 6691450"/>
              <a:gd name="connsiteX375" fmla="*/ 6201442 w 7772400"/>
              <a:gd name="connsiteY375" fmla="*/ 1981559 h 6691450"/>
              <a:gd name="connsiteX376" fmla="*/ 6260490 w 7772400"/>
              <a:gd name="connsiteY376" fmla="*/ 2130502 h 6691450"/>
              <a:gd name="connsiteX377" fmla="*/ 6261177 w 7772400"/>
              <a:gd name="connsiteY377" fmla="*/ 2132561 h 6691450"/>
              <a:gd name="connsiteX378" fmla="*/ 6286581 w 7772400"/>
              <a:gd name="connsiteY378" fmla="*/ 2205317 h 6691450"/>
              <a:gd name="connsiteX379" fmla="*/ 6287268 w 7772400"/>
              <a:gd name="connsiteY379" fmla="*/ 2207376 h 6691450"/>
              <a:gd name="connsiteX380" fmla="*/ 6296880 w 7772400"/>
              <a:gd name="connsiteY380" fmla="*/ 2236203 h 6691450"/>
              <a:gd name="connsiteX381" fmla="*/ 6304433 w 7772400"/>
              <a:gd name="connsiteY381" fmla="*/ 2259540 h 6691450"/>
              <a:gd name="connsiteX382" fmla="*/ 6311299 w 7772400"/>
              <a:gd name="connsiteY382" fmla="*/ 2282190 h 6691450"/>
              <a:gd name="connsiteX383" fmla="*/ 6325031 w 7772400"/>
              <a:gd name="connsiteY383" fmla="*/ 2328864 h 6691450"/>
              <a:gd name="connsiteX384" fmla="*/ 6329151 w 7772400"/>
              <a:gd name="connsiteY384" fmla="*/ 2342591 h 6691450"/>
              <a:gd name="connsiteX385" fmla="*/ 6342883 w 7772400"/>
              <a:gd name="connsiteY385" fmla="*/ 2391324 h 6691450"/>
              <a:gd name="connsiteX386" fmla="*/ 6343570 w 7772400"/>
              <a:gd name="connsiteY386" fmla="*/ 2393383 h 6691450"/>
              <a:gd name="connsiteX387" fmla="*/ 6449307 w 7772400"/>
              <a:gd name="connsiteY387" fmla="*/ 3046810 h 6691450"/>
              <a:gd name="connsiteX388" fmla="*/ 6449307 w 7772400"/>
              <a:gd name="connsiteY388" fmla="*/ 3051615 h 6691450"/>
              <a:gd name="connsiteX389" fmla="*/ 6453427 w 7772400"/>
              <a:gd name="connsiteY389" fmla="*/ 3165553 h 6691450"/>
              <a:gd name="connsiteX390" fmla="*/ 6453427 w 7772400"/>
              <a:gd name="connsiteY390" fmla="*/ 3177907 h 6691450"/>
              <a:gd name="connsiteX391" fmla="*/ 6454113 w 7772400"/>
              <a:gd name="connsiteY391" fmla="*/ 3232817 h 6691450"/>
              <a:gd name="connsiteX392" fmla="*/ 6454113 w 7772400"/>
              <a:gd name="connsiteY392" fmla="*/ 3272627 h 6691450"/>
              <a:gd name="connsiteX393" fmla="*/ 6453427 w 7772400"/>
              <a:gd name="connsiteY393" fmla="*/ 3297336 h 6691450"/>
              <a:gd name="connsiteX394" fmla="*/ 6453427 w 7772400"/>
              <a:gd name="connsiteY394" fmla="*/ 3311750 h 6691450"/>
              <a:gd name="connsiteX395" fmla="*/ 6452054 w 7772400"/>
              <a:gd name="connsiteY395" fmla="*/ 3346755 h 6691450"/>
              <a:gd name="connsiteX396" fmla="*/ 6452054 w 7772400"/>
              <a:gd name="connsiteY396" fmla="*/ 3350873 h 6691450"/>
              <a:gd name="connsiteX397" fmla="*/ 6394378 w 7772400"/>
              <a:gd name="connsiteY397" fmla="*/ 3851926 h 6691450"/>
              <a:gd name="connsiteX398" fmla="*/ 6394378 w 7772400"/>
              <a:gd name="connsiteY398" fmla="*/ 3852612 h 6691450"/>
              <a:gd name="connsiteX399" fmla="*/ 6387512 w 7772400"/>
              <a:gd name="connsiteY399" fmla="*/ 3886930 h 6691450"/>
              <a:gd name="connsiteX400" fmla="*/ 6386139 w 7772400"/>
              <a:gd name="connsiteY400" fmla="*/ 3893794 h 6691450"/>
              <a:gd name="connsiteX401" fmla="*/ 6379960 w 7772400"/>
              <a:gd name="connsiteY401" fmla="*/ 3921936 h 6691450"/>
              <a:gd name="connsiteX402" fmla="*/ 6376527 w 7772400"/>
              <a:gd name="connsiteY402" fmla="*/ 3937036 h 6691450"/>
              <a:gd name="connsiteX403" fmla="*/ 6371720 w 7772400"/>
              <a:gd name="connsiteY403" fmla="*/ 3956941 h 6691450"/>
              <a:gd name="connsiteX404" fmla="*/ 6365541 w 7772400"/>
              <a:gd name="connsiteY404" fmla="*/ 3982337 h 6691450"/>
              <a:gd name="connsiteX405" fmla="*/ 6363481 w 7772400"/>
              <a:gd name="connsiteY405" fmla="*/ 3991945 h 6691450"/>
              <a:gd name="connsiteX406" fmla="*/ 6200755 w 7772400"/>
              <a:gd name="connsiteY406" fmla="*/ 4483389 h 6691450"/>
              <a:gd name="connsiteX407" fmla="*/ 5885602 w 7772400"/>
              <a:gd name="connsiteY407" fmla="*/ 5056510 h 6691450"/>
              <a:gd name="connsiteX408" fmla="*/ 5878736 w 7772400"/>
              <a:gd name="connsiteY408" fmla="*/ 5066119 h 6691450"/>
              <a:gd name="connsiteX409" fmla="*/ 5865004 w 7772400"/>
              <a:gd name="connsiteY409" fmla="*/ 5086024 h 6691450"/>
              <a:gd name="connsiteX410" fmla="*/ 5851958 w 7772400"/>
              <a:gd name="connsiteY410" fmla="*/ 5103870 h 6691450"/>
              <a:gd name="connsiteX411" fmla="*/ 5843719 w 7772400"/>
              <a:gd name="connsiteY411" fmla="*/ 5115538 h 6691450"/>
              <a:gd name="connsiteX412" fmla="*/ 5825181 w 7772400"/>
              <a:gd name="connsiteY412" fmla="*/ 5140248 h 6691450"/>
              <a:gd name="connsiteX413" fmla="*/ 5821748 w 7772400"/>
              <a:gd name="connsiteY413" fmla="*/ 5145052 h 6691450"/>
              <a:gd name="connsiteX414" fmla="*/ 5544358 w 7772400"/>
              <a:gd name="connsiteY414" fmla="*/ 5471079 h 6691450"/>
              <a:gd name="connsiteX415" fmla="*/ 5518953 w 7772400"/>
              <a:gd name="connsiteY415" fmla="*/ 5497162 h 6691450"/>
              <a:gd name="connsiteX416" fmla="*/ 5516207 w 7772400"/>
              <a:gd name="connsiteY416" fmla="*/ 5499907 h 6691450"/>
              <a:gd name="connsiteX417" fmla="*/ 5492862 w 7772400"/>
              <a:gd name="connsiteY417" fmla="*/ 5523244 h 6691450"/>
              <a:gd name="connsiteX418" fmla="*/ 5488056 w 7772400"/>
              <a:gd name="connsiteY418" fmla="*/ 5528049 h 6691450"/>
              <a:gd name="connsiteX419" fmla="*/ 5466771 w 7772400"/>
              <a:gd name="connsiteY419" fmla="*/ 5548640 h 6691450"/>
              <a:gd name="connsiteX420" fmla="*/ 5459905 w 7772400"/>
              <a:gd name="connsiteY420" fmla="*/ 5555504 h 6691450"/>
              <a:gd name="connsiteX421" fmla="*/ 5439994 w 7772400"/>
              <a:gd name="connsiteY421" fmla="*/ 5574722 h 6691450"/>
              <a:gd name="connsiteX422" fmla="*/ 5431068 w 7772400"/>
              <a:gd name="connsiteY422" fmla="*/ 5582959 h 6691450"/>
              <a:gd name="connsiteX423" fmla="*/ 5412529 w 7772400"/>
              <a:gd name="connsiteY423" fmla="*/ 5600118 h 6691450"/>
              <a:gd name="connsiteX424" fmla="*/ 5402230 w 7772400"/>
              <a:gd name="connsiteY424" fmla="*/ 5609727 h 6691450"/>
              <a:gd name="connsiteX425" fmla="*/ 5384378 w 7772400"/>
              <a:gd name="connsiteY425" fmla="*/ 5625513 h 6691450"/>
              <a:gd name="connsiteX426" fmla="*/ 5372706 w 7772400"/>
              <a:gd name="connsiteY426" fmla="*/ 5635809 h 6691450"/>
              <a:gd name="connsiteX427" fmla="*/ 5356227 w 7772400"/>
              <a:gd name="connsiteY427" fmla="*/ 5650223 h 6691450"/>
              <a:gd name="connsiteX428" fmla="*/ 5343182 w 7772400"/>
              <a:gd name="connsiteY428" fmla="*/ 5661892 h 6691450"/>
              <a:gd name="connsiteX429" fmla="*/ 5328763 w 7772400"/>
              <a:gd name="connsiteY429" fmla="*/ 5674246 h 6691450"/>
              <a:gd name="connsiteX430" fmla="*/ 5312971 w 7772400"/>
              <a:gd name="connsiteY430" fmla="*/ 5687287 h 6691450"/>
              <a:gd name="connsiteX431" fmla="*/ 5300612 w 7772400"/>
              <a:gd name="connsiteY431" fmla="*/ 5697583 h 6691450"/>
              <a:gd name="connsiteX432" fmla="*/ 5282761 w 7772400"/>
              <a:gd name="connsiteY432" fmla="*/ 5712683 h 6691450"/>
              <a:gd name="connsiteX433" fmla="*/ 5273148 w 7772400"/>
              <a:gd name="connsiteY433" fmla="*/ 5720233 h 6691450"/>
              <a:gd name="connsiteX434" fmla="*/ 5251863 w 7772400"/>
              <a:gd name="connsiteY434" fmla="*/ 5737393 h 6691450"/>
              <a:gd name="connsiteX435" fmla="*/ 5246370 w 7772400"/>
              <a:gd name="connsiteY435" fmla="*/ 5742197 h 6691450"/>
              <a:gd name="connsiteX436" fmla="*/ 5220966 w 7772400"/>
              <a:gd name="connsiteY436" fmla="*/ 5762788 h 6691450"/>
              <a:gd name="connsiteX437" fmla="*/ 5219593 w 7772400"/>
              <a:gd name="connsiteY437" fmla="*/ 5763475 h 6691450"/>
              <a:gd name="connsiteX438" fmla="*/ 4489042 w 7772400"/>
              <a:gd name="connsiteY438" fmla="*/ 6193144 h 6691450"/>
              <a:gd name="connsiteX439" fmla="*/ 4000864 w 7772400"/>
              <a:gd name="connsiteY439" fmla="*/ 6354442 h 6691450"/>
              <a:gd name="connsiteX440" fmla="*/ 3993311 w 7772400"/>
              <a:gd name="connsiteY440" fmla="*/ 6356501 h 6691450"/>
              <a:gd name="connsiteX441" fmla="*/ 3987818 w 7772400"/>
              <a:gd name="connsiteY441" fmla="*/ 6357874 h 6691450"/>
              <a:gd name="connsiteX442" fmla="*/ 3339660 w 7772400"/>
              <a:gd name="connsiteY442" fmla="*/ 6443670 h 6691450"/>
              <a:gd name="connsiteX443" fmla="*/ 3294344 w 7772400"/>
              <a:gd name="connsiteY443" fmla="*/ 6445043 h 6691450"/>
              <a:gd name="connsiteX444" fmla="*/ 3285418 w 7772400"/>
              <a:gd name="connsiteY444" fmla="*/ 6445043 h 6691450"/>
              <a:gd name="connsiteX445" fmla="*/ 3270313 w 7772400"/>
              <a:gd name="connsiteY445" fmla="*/ 6445043 h 6691450"/>
              <a:gd name="connsiteX446" fmla="*/ 3237356 w 7772400"/>
              <a:gd name="connsiteY446" fmla="*/ 6445043 h 6691450"/>
              <a:gd name="connsiteX447" fmla="*/ 3182427 w 7772400"/>
              <a:gd name="connsiteY447" fmla="*/ 6444357 h 6691450"/>
              <a:gd name="connsiteX448" fmla="*/ 3172815 w 7772400"/>
              <a:gd name="connsiteY448" fmla="*/ 6444357 h 6691450"/>
              <a:gd name="connsiteX449" fmla="*/ 3117199 w 7772400"/>
              <a:gd name="connsiteY449" fmla="*/ 6442984 h 6691450"/>
              <a:gd name="connsiteX450" fmla="*/ 2896798 w 7772400"/>
              <a:gd name="connsiteY450" fmla="*/ 6427197 h 6691450"/>
              <a:gd name="connsiteX451" fmla="*/ 2896798 w 7772400"/>
              <a:gd name="connsiteY451" fmla="*/ 6427197 h 6691450"/>
              <a:gd name="connsiteX452" fmla="*/ 1985670 w 7772400"/>
              <a:gd name="connsiteY452" fmla="*/ 6192458 h 6691450"/>
              <a:gd name="connsiteX453" fmla="*/ 962624 w 7772400"/>
              <a:gd name="connsiteY453" fmla="*/ 5504026 h 6691450"/>
              <a:gd name="connsiteX454" fmla="*/ 3045792 w 7772400"/>
              <a:gd name="connsiteY454" fmla="*/ 6460143 h 6691450"/>
              <a:gd name="connsiteX455" fmla="*/ 3114453 w 7772400"/>
              <a:gd name="connsiteY455" fmla="*/ 6463575 h 6691450"/>
              <a:gd name="connsiteX456" fmla="*/ 3117886 w 7772400"/>
              <a:gd name="connsiteY456" fmla="*/ 6464948 h 6691450"/>
              <a:gd name="connsiteX457" fmla="*/ 3173501 w 7772400"/>
              <a:gd name="connsiteY457" fmla="*/ 6482107 h 6691450"/>
              <a:gd name="connsiteX458" fmla="*/ 3179681 w 7772400"/>
              <a:gd name="connsiteY458" fmla="*/ 6484166 h 6691450"/>
              <a:gd name="connsiteX459" fmla="*/ 3045792 w 7772400"/>
              <a:gd name="connsiteY459" fmla="*/ 6460143 h 6691450"/>
              <a:gd name="connsiteX460" fmla="*/ 3478355 w 7772400"/>
              <a:gd name="connsiteY460" fmla="*/ 6535644 h 6691450"/>
              <a:gd name="connsiteX461" fmla="*/ 3488654 w 7772400"/>
              <a:gd name="connsiteY461" fmla="*/ 6536330 h 6691450"/>
              <a:gd name="connsiteX462" fmla="*/ 3499640 w 7772400"/>
              <a:gd name="connsiteY462" fmla="*/ 6537017 h 6691450"/>
              <a:gd name="connsiteX463" fmla="*/ 3547703 w 7772400"/>
              <a:gd name="connsiteY463" fmla="*/ 6539076 h 6691450"/>
              <a:gd name="connsiteX464" fmla="*/ 3551822 w 7772400"/>
              <a:gd name="connsiteY464" fmla="*/ 6540449 h 6691450"/>
              <a:gd name="connsiteX465" fmla="*/ 3607438 w 7772400"/>
              <a:gd name="connsiteY465" fmla="*/ 6557608 h 6691450"/>
              <a:gd name="connsiteX466" fmla="*/ 3613617 w 7772400"/>
              <a:gd name="connsiteY466" fmla="*/ 6559667 h 6691450"/>
              <a:gd name="connsiteX467" fmla="*/ 3478355 w 7772400"/>
              <a:gd name="connsiteY467" fmla="*/ 6535644 h 6691450"/>
              <a:gd name="connsiteX468" fmla="*/ 7499130 w 7772400"/>
              <a:gd name="connsiteY468" fmla="*/ 4709892 h 6691450"/>
              <a:gd name="connsiteX469" fmla="*/ 6809776 w 7772400"/>
              <a:gd name="connsiteY469" fmla="*/ 5731215 h 6691450"/>
              <a:gd name="connsiteX470" fmla="*/ 5787417 w 7772400"/>
              <a:gd name="connsiteY470" fmla="*/ 6419647 h 6691450"/>
              <a:gd name="connsiteX471" fmla="*/ 4535045 w 7772400"/>
              <a:gd name="connsiteY471" fmla="*/ 6671546 h 6691450"/>
              <a:gd name="connsiteX472" fmla="*/ 3910231 w 7772400"/>
              <a:gd name="connsiteY472" fmla="*/ 6611145 h 6691450"/>
              <a:gd name="connsiteX473" fmla="*/ 3919157 w 7772400"/>
              <a:gd name="connsiteY473" fmla="*/ 6611832 h 6691450"/>
              <a:gd name="connsiteX474" fmla="*/ 3945935 w 7772400"/>
              <a:gd name="connsiteY474" fmla="*/ 6613204 h 6691450"/>
              <a:gd name="connsiteX475" fmla="*/ 3964474 w 7772400"/>
              <a:gd name="connsiteY475" fmla="*/ 6613891 h 6691450"/>
              <a:gd name="connsiteX476" fmla="*/ 3992624 w 7772400"/>
              <a:gd name="connsiteY476" fmla="*/ 6614577 h 6691450"/>
              <a:gd name="connsiteX477" fmla="*/ 4010476 w 7772400"/>
              <a:gd name="connsiteY477" fmla="*/ 6615263 h 6691450"/>
              <a:gd name="connsiteX478" fmla="*/ 4041373 w 7772400"/>
              <a:gd name="connsiteY478" fmla="*/ 6615950 h 6691450"/>
              <a:gd name="connsiteX479" fmla="*/ 4056479 w 7772400"/>
              <a:gd name="connsiteY479" fmla="*/ 6615950 h 6691450"/>
              <a:gd name="connsiteX480" fmla="*/ 4101795 w 7772400"/>
              <a:gd name="connsiteY480" fmla="*/ 6615950 h 6691450"/>
              <a:gd name="connsiteX481" fmla="*/ 5361721 w 7772400"/>
              <a:gd name="connsiteY481" fmla="*/ 6361992 h 6691450"/>
              <a:gd name="connsiteX482" fmla="*/ 6390945 w 7772400"/>
              <a:gd name="connsiteY482" fmla="*/ 5669441 h 6691450"/>
              <a:gd name="connsiteX483" fmla="*/ 7084420 w 7772400"/>
              <a:gd name="connsiteY483" fmla="*/ 4641941 h 6691450"/>
              <a:gd name="connsiteX484" fmla="*/ 7339151 w 7772400"/>
              <a:gd name="connsiteY484" fmla="*/ 3383819 h 6691450"/>
              <a:gd name="connsiteX485" fmla="*/ 7153080 w 7772400"/>
              <a:gd name="connsiteY485" fmla="*/ 2302095 h 6691450"/>
              <a:gd name="connsiteX486" fmla="*/ 7080299 w 7772400"/>
              <a:gd name="connsiteY486" fmla="*/ 2116088 h 6691450"/>
              <a:gd name="connsiteX487" fmla="*/ 6638124 w 7772400"/>
              <a:gd name="connsiteY487" fmla="*/ 1375492 h 6691450"/>
              <a:gd name="connsiteX488" fmla="*/ 6276969 w 7772400"/>
              <a:gd name="connsiteY488" fmla="*/ 990436 h 6691450"/>
              <a:gd name="connsiteX489" fmla="*/ 5858138 w 7772400"/>
              <a:gd name="connsiteY489" fmla="*/ 668527 h 6691450"/>
              <a:gd name="connsiteX490" fmla="*/ 5856078 w 7772400"/>
              <a:gd name="connsiteY490" fmla="*/ 667155 h 6691450"/>
              <a:gd name="connsiteX491" fmla="*/ 5805269 w 7772400"/>
              <a:gd name="connsiteY491" fmla="*/ 634895 h 6691450"/>
              <a:gd name="connsiteX492" fmla="*/ 5787417 w 7772400"/>
              <a:gd name="connsiteY492" fmla="*/ 623913 h 6691450"/>
              <a:gd name="connsiteX493" fmla="*/ 5751714 w 7772400"/>
              <a:gd name="connsiteY493" fmla="*/ 601949 h 6691450"/>
              <a:gd name="connsiteX494" fmla="*/ 5730429 w 7772400"/>
              <a:gd name="connsiteY494" fmla="*/ 589594 h 6691450"/>
              <a:gd name="connsiteX495" fmla="*/ 5696785 w 7772400"/>
              <a:gd name="connsiteY495" fmla="*/ 570376 h 6691450"/>
              <a:gd name="connsiteX496" fmla="*/ 5674814 w 7772400"/>
              <a:gd name="connsiteY496" fmla="*/ 558021 h 6691450"/>
              <a:gd name="connsiteX497" fmla="*/ 5640483 w 7772400"/>
              <a:gd name="connsiteY497" fmla="*/ 539489 h 6691450"/>
              <a:gd name="connsiteX498" fmla="*/ 5619198 w 7772400"/>
              <a:gd name="connsiteY498" fmla="*/ 527821 h 6691450"/>
              <a:gd name="connsiteX499" fmla="*/ 5582121 w 7772400"/>
              <a:gd name="connsiteY499" fmla="*/ 508602 h 6691450"/>
              <a:gd name="connsiteX500" fmla="*/ 5562897 w 7772400"/>
              <a:gd name="connsiteY500" fmla="*/ 498993 h 6691450"/>
              <a:gd name="connsiteX501" fmla="*/ 5512774 w 7772400"/>
              <a:gd name="connsiteY501" fmla="*/ 474284 h 6691450"/>
              <a:gd name="connsiteX502" fmla="*/ 5507281 w 7772400"/>
              <a:gd name="connsiteY502" fmla="*/ 471538 h 6691450"/>
              <a:gd name="connsiteX503" fmla="*/ 5450980 w 7772400"/>
              <a:gd name="connsiteY503" fmla="*/ 444770 h 6691450"/>
              <a:gd name="connsiteX504" fmla="*/ 5433127 w 7772400"/>
              <a:gd name="connsiteY504" fmla="*/ 436533 h 6691450"/>
              <a:gd name="connsiteX505" fmla="*/ 5393991 w 7772400"/>
              <a:gd name="connsiteY505" fmla="*/ 419374 h 6691450"/>
              <a:gd name="connsiteX506" fmla="*/ 5372020 w 7772400"/>
              <a:gd name="connsiteY506" fmla="*/ 409765 h 6691450"/>
              <a:gd name="connsiteX507" fmla="*/ 5335629 w 7772400"/>
              <a:gd name="connsiteY507" fmla="*/ 394665 h 6691450"/>
              <a:gd name="connsiteX508" fmla="*/ 5312971 w 7772400"/>
              <a:gd name="connsiteY508" fmla="*/ 385055 h 6691450"/>
              <a:gd name="connsiteX509" fmla="*/ 5276581 w 7772400"/>
              <a:gd name="connsiteY509" fmla="*/ 370641 h 6691450"/>
              <a:gd name="connsiteX510" fmla="*/ 5253923 w 7772400"/>
              <a:gd name="connsiteY510" fmla="*/ 361719 h 6691450"/>
              <a:gd name="connsiteX511" fmla="*/ 5215473 w 7772400"/>
              <a:gd name="connsiteY511" fmla="*/ 347305 h 6691450"/>
              <a:gd name="connsiteX512" fmla="*/ 5194874 w 7772400"/>
              <a:gd name="connsiteY512" fmla="*/ 339755 h 6691450"/>
              <a:gd name="connsiteX513" fmla="*/ 5145439 w 7772400"/>
              <a:gd name="connsiteY513" fmla="*/ 322595 h 6691450"/>
              <a:gd name="connsiteX514" fmla="*/ 5135140 w 7772400"/>
              <a:gd name="connsiteY514" fmla="*/ 319163 h 6691450"/>
              <a:gd name="connsiteX515" fmla="*/ 5075405 w 7772400"/>
              <a:gd name="connsiteY515" fmla="*/ 299945 h 6691450"/>
              <a:gd name="connsiteX516" fmla="*/ 5056867 w 7772400"/>
              <a:gd name="connsiteY516" fmla="*/ 294454 h 6691450"/>
              <a:gd name="connsiteX517" fmla="*/ 5023909 w 7772400"/>
              <a:gd name="connsiteY517" fmla="*/ 284158 h 6691450"/>
              <a:gd name="connsiteX518" fmla="*/ 6918947 w 7772400"/>
              <a:gd name="connsiteY518" fmla="*/ 1303422 h 6691450"/>
              <a:gd name="connsiteX519" fmla="*/ 7751802 w 7772400"/>
              <a:gd name="connsiteY519" fmla="*/ 3459320 h 6691450"/>
              <a:gd name="connsiteX520" fmla="*/ 7499130 w 7772400"/>
              <a:gd name="connsiteY520" fmla="*/ 4709892 h 669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</a:cxnLst>
            <a:rect l="l" t="t" r="r" b="b"/>
            <a:pathLst>
              <a:path w="7772400" h="6691450">
                <a:moveTo>
                  <a:pt x="6935425" y="1289695"/>
                </a:moveTo>
                <a:cubicBezTo>
                  <a:pt x="6399185" y="698728"/>
                  <a:pt x="5668634" y="328086"/>
                  <a:pt x="4878348" y="244349"/>
                </a:cubicBezTo>
                <a:cubicBezTo>
                  <a:pt x="4736907" y="209344"/>
                  <a:pt x="4591347" y="183948"/>
                  <a:pt x="4445786" y="168848"/>
                </a:cubicBezTo>
                <a:cubicBezTo>
                  <a:pt x="4305031" y="134529"/>
                  <a:pt x="4159470" y="109133"/>
                  <a:pt x="4014596" y="93347"/>
                </a:cubicBezTo>
                <a:cubicBezTo>
                  <a:pt x="3761924" y="31573"/>
                  <a:pt x="3502386" y="0"/>
                  <a:pt x="3237356" y="0"/>
                </a:cubicBezTo>
                <a:cubicBezTo>
                  <a:pt x="2799987" y="0"/>
                  <a:pt x="2376350" y="85797"/>
                  <a:pt x="1977430" y="253958"/>
                </a:cubicBezTo>
                <a:cubicBezTo>
                  <a:pt x="1591557" y="416628"/>
                  <a:pt x="1245507" y="649995"/>
                  <a:pt x="948205" y="947195"/>
                </a:cubicBezTo>
                <a:cubicBezTo>
                  <a:pt x="650904" y="1244394"/>
                  <a:pt x="417458" y="1589640"/>
                  <a:pt x="254731" y="1974695"/>
                </a:cubicBezTo>
                <a:cubicBezTo>
                  <a:pt x="85826" y="2372792"/>
                  <a:pt x="0" y="2796284"/>
                  <a:pt x="0" y="3232817"/>
                </a:cubicBezTo>
                <a:cubicBezTo>
                  <a:pt x="0" y="3669350"/>
                  <a:pt x="85826" y="4092842"/>
                  <a:pt x="254731" y="4490939"/>
                </a:cubicBezTo>
                <a:cubicBezTo>
                  <a:pt x="417458" y="4875994"/>
                  <a:pt x="650904" y="5221926"/>
                  <a:pt x="948205" y="5518439"/>
                </a:cubicBezTo>
                <a:cubicBezTo>
                  <a:pt x="1245507" y="5815639"/>
                  <a:pt x="1591557" y="6048319"/>
                  <a:pt x="1977430" y="6210990"/>
                </a:cubicBezTo>
                <a:cubicBezTo>
                  <a:pt x="2271299" y="6335223"/>
                  <a:pt x="2578899" y="6414156"/>
                  <a:pt x="2894739" y="6447102"/>
                </a:cubicBezTo>
                <a:cubicBezTo>
                  <a:pt x="3036180" y="6481421"/>
                  <a:pt x="3181054" y="6506817"/>
                  <a:pt x="3326615" y="6522603"/>
                </a:cubicBezTo>
                <a:cubicBezTo>
                  <a:pt x="3468056" y="6557608"/>
                  <a:pt x="3613617" y="6583004"/>
                  <a:pt x="3759178" y="6598104"/>
                </a:cubicBezTo>
                <a:cubicBezTo>
                  <a:pt x="4011849" y="6659878"/>
                  <a:pt x="4272760" y="6691451"/>
                  <a:pt x="4535045" y="6691451"/>
                </a:cubicBezTo>
                <a:cubicBezTo>
                  <a:pt x="4972414" y="6691451"/>
                  <a:pt x="5396051" y="6605654"/>
                  <a:pt x="5794970" y="6437493"/>
                </a:cubicBezTo>
                <a:cubicBezTo>
                  <a:pt x="6180157" y="6274823"/>
                  <a:pt x="6526894" y="6041456"/>
                  <a:pt x="6824195" y="5744942"/>
                </a:cubicBezTo>
                <a:cubicBezTo>
                  <a:pt x="7121496" y="5447743"/>
                  <a:pt x="7354942" y="5102497"/>
                  <a:pt x="7517669" y="4717442"/>
                </a:cubicBezTo>
                <a:cubicBezTo>
                  <a:pt x="7686574" y="4318659"/>
                  <a:pt x="7772400" y="3895167"/>
                  <a:pt x="7772400" y="3459320"/>
                </a:cubicBezTo>
                <a:cubicBezTo>
                  <a:pt x="7772400" y="2655577"/>
                  <a:pt x="7475099" y="1884780"/>
                  <a:pt x="6935425" y="1289695"/>
                </a:cubicBezTo>
                <a:close/>
                <a:moveTo>
                  <a:pt x="4939457" y="281413"/>
                </a:moveTo>
                <a:cubicBezTo>
                  <a:pt x="4950442" y="284158"/>
                  <a:pt x="4962115" y="287590"/>
                  <a:pt x="4973100" y="291022"/>
                </a:cubicBezTo>
                <a:cubicBezTo>
                  <a:pt x="4983399" y="293768"/>
                  <a:pt x="4993699" y="296513"/>
                  <a:pt x="5003311" y="299259"/>
                </a:cubicBezTo>
                <a:cubicBezTo>
                  <a:pt x="5013610" y="302004"/>
                  <a:pt x="5024596" y="305436"/>
                  <a:pt x="5034895" y="308868"/>
                </a:cubicBezTo>
                <a:cubicBezTo>
                  <a:pt x="5045881" y="312300"/>
                  <a:pt x="5056180" y="315045"/>
                  <a:pt x="5067166" y="318477"/>
                </a:cubicBezTo>
                <a:cubicBezTo>
                  <a:pt x="5076778" y="321223"/>
                  <a:pt x="5085704" y="324654"/>
                  <a:pt x="5095316" y="327400"/>
                </a:cubicBezTo>
                <a:cubicBezTo>
                  <a:pt x="5106989" y="331518"/>
                  <a:pt x="5118661" y="334950"/>
                  <a:pt x="5131020" y="339068"/>
                </a:cubicBezTo>
                <a:cubicBezTo>
                  <a:pt x="5139259" y="341814"/>
                  <a:pt x="5147499" y="344559"/>
                  <a:pt x="5155051" y="347305"/>
                </a:cubicBezTo>
                <a:cubicBezTo>
                  <a:pt x="5168097" y="351423"/>
                  <a:pt x="5180456" y="356228"/>
                  <a:pt x="5193502" y="361032"/>
                </a:cubicBezTo>
                <a:cubicBezTo>
                  <a:pt x="5200368" y="363778"/>
                  <a:pt x="5207920" y="366523"/>
                  <a:pt x="5214786" y="369269"/>
                </a:cubicBezTo>
                <a:cubicBezTo>
                  <a:pt x="5228518" y="374073"/>
                  <a:pt x="5242251" y="379564"/>
                  <a:pt x="5255296" y="384369"/>
                </a:cubicBezTo>
                <a:cubicBezTo>
                  <a:pt x="5261476" y="386428"/>
                  <a:pt x="5266968" y="389174"/>
                  <a:pt x="5273148" y="391233"/>
                </a:cubicBezTo>
                <a:cubicBezTo>
                  <a:pt x="5287567" y="396724"/>
                  <a:pt x="5302672" y="402901"/>
                  <a:pt x="5317091" y="408392"/>
                </a:cubicBezTo>
                <a:cubicBezTo>
                  <a:pt x="5321897" y="410451"/>
                  <a:pt x="5326703" y="412510"/>
                  <a:pt x="5331510" y="414569"/>
                </a:cubicBezTo>
                <a:cubicBezTo>
                  <a:pt x="5347302" y="420747"/>
                  <a:pt x="5363093" y="427610"/>
                  <a:pt x="5378199" y="434474"/>
                </a:cubicBezTo>
                <a:cubicBezTo>
                  <a:pt x="5382319" y="435847"/>
                  <a:pt x="5385752" y="437906"/>
                  <a:pt x="5389871" y="439965"/>
                </a:cubicBezTo>
                <a:cubicBezTo>
                  <a:pt x="5406350" y="446829"/>
                  <a:pt x="5422828" y="454379"/>
                  <a:pt x="5438620" y="461929"/>
                </a:cubicBezTo>
                <a:cubicBezTo>
                  <a:pt x="5441367" y="463302"/>
                  <a:pt x="5444800" y="464675"/>
                  <a:pt x="5447546" y="466047"/>
                </a:cubicBezTo>
                <a:cubicBezTo>
                  <a:pt x="5464712" y="474284"/>
                  <a:pt x="5481877" y="481834"/>
                  <a:pt x="5499042" y="490070"/>
                </a:cubicBezTo>
                <a:cubicBezTo>
                  <a:pt x="5500415" y="490757"/>
                  <a:pt x="5501788" y="491443"/>
                  <a:pt x="5503162" y="492129"/>
                </a:cubicBezTo>
                <a:cubicBezTo>
                  <a:pt x="5521700" y="501052"/>
                  <a:pt x="5540239" y="509975"/>
                  <a:pt x="5558090" y="519584"/>
                </a:cubicBezTo>
                <a:cubicBezTo>
                  <a:pt x="5558090" y="519584"/>
                  <a:pt x="5558777" y="519584"/>
                  <a:pt x="5558777" y="520271"/>
                </a:cubicBezTo>
                <a:cubicBezTo>
                  <a:pt x="5578002" y="529880"/>
                  <a:pt x="5597913" y="540176"/>
                  <a:pt x="5617138" y="550471"/>
                </a:cubicBezTo>
                <a:cubicBezTo>
                  <a:pt x="5617138" y="550471"/>
                  <a:pt x="5617138" y="550471"/>
                  <a:pt x="5617138" y="550471"/>
                </a:cubicBezTo>
                <a:cubicBezTo>
                  <a:pt x="5675500" y="582044"/>
                  <a:pt x="5733862" y="614990"/>
                  <a:pt x="5790164" y="649995"/>
                </a:cubicBezTo>
                <a:cubicBezTo>
                  <a:pt x="5809388" y="661664"/>
                  <a:pt x="5827927" y="673332"/>
                  <a:pt x="5846465" y="685687"/>
                </a:cubicBezTo>
                <a:cubicBezTo>
                  <a:pt x="5865004" y="697355"/>
                  <a:pt x="5883542" y="709710"/>
                  <a:pt x="5901394" y="722064"/>
                </a:cubicBezTo>
                <a:cubicBezTo>
                  <a:pt x="5937784" y="746774"/>
                  <a:pt x="5973488" y="772170"/>
                  <a:pt x="6008505" y="797565"/>
                </a:cubicBezTo>
                <a:cubicBezTo>
                  <a:pt x="6043522" y="823648"/>
                  <a:pt x="6078539" y="850416"/>
                  <a:pt x="6112869" y="877185"/>
                </a:cubicBezTo>
                <a:cubicBezTo>
                  <a:pt x="6300313" y="1027500"/>
                  <a:pt x="6470592" y="1198407"/>
                  <a:pt x="6620959" y="1387846"/>
                </a:cubicBezTo>
                <a:cubicBezTo>
                  <a:pt x="6828315" y="1648668"/>
                  <a:pt x="6992414" y="1936945"/>
                  <a:pt x="7109824" y="2246499"/>
                </a:cubicBezTo>
                <a:cubicBezTo>
                  <a:pt x="7117376" y="2267090"/>
                  <a:pt x="7124929" y="2287681"/>
                  <a:pt x="7132482" y="2308959"/>
                </a:cubicBezTo>
                <a:cubicBezTo>
                  <a:pt x="7257444" y="2652832"/>
                  <a:pt x="7319239" y="3014551"/>
                  <a:pt x="7319239" y="3383819"/>
                </a:cubicBezTo>
                <a:cubicBezTo>
                  <a:pt x="7319239" y="3817607"/>
                  <a:pt x="7234100" y="4238354"/>
                  <a:pt x="7066567" y="4634391"/>
                </a:cubicBezTo>
                <a:cubicBezTo>
                  <a:pt x="6904528" y="5016701"/>
                  <a:pt x="6672455" y="5360574"/>
                  <a:pt x="6377213" y="5655714"/>
                </a:cubicBezTo>
                <a:cubicBezTo>
                  <a:pt x="6081972" y="5950854"/>
                  <a:pt x="5737981" y="6182162"/>
                  <a:pt x="5354854" y="6344146"/>
                </a:cubicBezTo>
                <a:cubicBezTo>
                  <a:pt x="4957995" y="6510935"/>
                  <a:pt x="4536418" y="6596045"/>
                  <a:pt x="4102482" y="6596045"/>
                </a:cubicBezTo>
                <a:cubicBezTo>
                  <a:pt x="4088063" y="6596045"/>
                  <a:pt x="4074331" y="6596045"/>
                  <a:pt x="4059912" y="6596045"/>
                </a:cubicBezTo>
                <a:cubicBezTo>
                  <a:pt x="4048926" y="6596045"/>
                  <a:pt x="4038627" y="6595359"/>
                  <a:pt x="4027641" y="6595359"/>
                </a:cubicBezTo>
                <a:cubicBezTo>
                  <a:pt x="4024208" y="6595359"/>
                  <a:pt x="4020775" y="6595359"/>
                  <a:pt x="4017342" y="6595359"/>
                </a:cubicBezTo>
                <a:cubicBezTo>
                  <a:pt x="4006356" y="6595359"/>
                  <a:pt x="3995371" y="6594672"/>
                  <a:pt x="3983699" y="6593986"/>
                </a:cubicBezTo>
                <a:cubicBezTo>
                  <a:pt x="3980265" y="6593986"/>
                  <a:pt x="3977519" y="6593986"/>
                  <a:pt x="3974086" y="6593986"/>
                </a:cubicBezTo>
                <a:cubicBezTo>
                  <a:pt x="3962413" y="6593299"/>
                  <a:pt x="3950741" y="6593299"/>
                  <a:pt x="3939069" y="6592613"/>
                </a:cubicBezTo>
                <a:cubicBezTo>
                  <a:pt x="3936322" y="6592613"/>
                  <a:pt x="3933576" y="6592613"/>
                  <a:pt x="3931516" y="6591927"/>
                </a:cubicBezTo>
                <a:cubicBezTo>
                  <a:pt x="3919844" y="6591240"/>
                  <a:pt x="3908858" y="6590554"/>
                  <a:pt x="3897186" y="6589868"/>
                </a:cubicBezTo>
                <a:cubicBezTo>
                  <a:pt x="3894440" y="6589868"/>
                  <a:pt x="3891693" y="6589868"/>
                  <a:pt x="3888947" y="6589181"/>
                </a:cubicBezTo>
                <a:cubicBezTo>
                  <a:pt x="3878648" y="6588495"/>
                  <a:pt x="3869035" y="6587808"/>
                  <a:pt x="3858736" y="6587122"/>
                </a:cubicBezTo>
                <a:cubicBezTo>
                  <a:pt x="3854616" y="6587122"/>
                  <a:pt x="3850496" y="6586436"/>
                  <a:pt x="3846377" y="6586436"/>
                </a:cubicBezTo>
                <a:cubicBezTo>
                  <a:pt x="3837451" y="6585749"/>
                  <a:pt x="3828525" y="6585063"/>
                  <a:pt x="3818913" y="6584377"/>
                </a:cubicBezTo>
                <a:cubicBezTo>
                  <a:pt x="3814106" y="6583690"/>
                  <a:pt x="3808614" y="6583690"/>
                  <a:pt x="3803807" y="6583004"/>
                </a:cubicBezTo>
                <a:cubicBezTo>
                  <a:pt x="3796255" y="6582318"/>
                  <a:pt x="3789389" y="6581631"/>
                  <a:pt x="3781836" y="6580945"/>
                </a:cubicBezTo>
                <a:cubicBezTo>
                  <a:pt x="3774970" y="6580259"/>
                  <a:pt x="3768104" y="6579572"/>
                  <a:pt x="3761237" y="6578886"/>
                </a:cubicBezTo>
                <a:cubicBezTo>
                  <a:pt x="3745446" y="6574768"/>
                  <a:pt x="3730340" y="6571336"/>
                  <a:pt x="3714548" y="6567217"/>
                </a:cubicBezTo>
                <a:cubicBezTo>
                  <a:pt x="3711115" y="6566531"/>
                  <a:pt x="3706996" y="6565158"/>
                  <a:pt x="3703563" y="6564472"/>
                </a:cubicBezTo>
                <a:cubicBezTo>
                  <a:pt x="3687770" y="6560354"/>
                  <a:pt x="3671978" y="6556235"/>
                  <a:pt x="3656187" y="6551431"/>
                </a:cubicBezTo>
                <a:cubicBezTo>
                  <a:pt x="3655500" y="6551431"/>
                  <a:pt x="3655500" y="6551431"/>
                  <a:pt x="3654813" y="6550745"/>
                </a:cubicBezTo>
                <a:cubicBezTo>
                  <a:pt x="3644514" y="6547999"/>
                  <a:pt x="3633529" y="6544567"/>
                  <a:pt x="3623229" y="6541135"/>
                </a:cubicBezTo>
                <a:cubicBezTo>
                  <a:pt x="3638335" y="6541135"/>
                  <a:pt x="3653440" y="6541135"/>
                  <a:pt x="3668545" y="6541135"/>
                </a:cubicBezTo>
                <a:cubicBezTo>
                  <a:pt x="4105915" y="6541135"/>
                  <a:pt x="4529552" y="6455339"/>
                  <a:pt x="4928471" y="6287177"/>
                </a:cubicBezTo>
                <a:cubicBezTo>
                  <a:pt x="5313658" y="6124507"/>
                  <a:pt x="5660395" y="5891140"/>
                  <a:pt x="5957696" y="5594627"/>
                </a:cubicBezTo>
                <a:cubicBezTo>
                  <a:pt x="6254997" y="5297427"/>
                  <a:pt x="6488444" y="4952182"/>
                  <a:pt x="6651170" y="4567127"/>
                </a:cubicBezTo>
                <a:cubicBezTo>
                  <a:pt x="6820075" y="4168343"/>
                  <a:pt x="6905901" y="3744851"/>
                  <a:pt x="6905901" y="3309005"/>
                </a:cubicBezTo>
                <a:cubicBezTo>
                  <a:pt x="6905901" y="2610277"/>
                  <a:pt x="6686187" y="1945181"/>
                  <a:pt x="6270789" y="1385787"/>
                </a:cubicBezTo>
                <a:cubicBezTo>
                  <a:pt x="6070986" y="1116729"/>
                  <a:pt x="5831360" y="880617"/>
                  <a:pt x="5558777" y="684314"/>
                </a:cubicBezTo>
                <a:cubicBezTo>
                  <a:pt x="5542298" y="672646"/>
                  <a:pt x="5525133" y="660291"/>
                  <a:pt x="5508654" y="648623"/>
                </a:cubicBezTo>
                <a:cubicBezTo>
                  <a:pt x="5503162" y="644504"/>
                  <a:pt x="5497669" y="641072"/>
                  <a:pt x="5492176" y="637641"/>
                </a:cubicBezTo>
                <a:cubicBezTo>
                  <a:pt x="5480504" y="630090"/>
                  <a:pt x="5469518" y="621854"/>
                  <a:pt x="5457846" y="614304"/>
                </a:cubicBezTo>
                <a:cubicBezTo>
                  <a:pt x="5450980" y="610186"/>
                  <a:pt x="5444800" y="605381"/>
                  <a:pt x="5437934" y="601263"/>
                </a:cubicBezTo>
                <a:cubicBezTo>
                  <a:pt x="5427635" y="594399"/>
                  <a:pt x="5417336" y="587535"/>
                  <a:pt x="5406350" y="580672"/>
                </a:cubicBezTo>
                <a:cubicBezTo>
                  <a:pt x="5399484" y="575867"/>
                  <a:pt x="5391931" y="571749"/>
                  <a:pt x="5385065" y="566944"/>
                </a:cubicBezTo>
                <a:cubicBezTo>
                  <a:pt x="5374766" y="560767"/>
                  <a:pt x="5365154" y="554589"/>
                  <a:pt x="5354854" y="548412"/>
                </a:cubicBezTo>
                <a:cubicBezTo>
                  <a:pt x="5347302" y="543607"/>
                  <a:pt x="5339749" y="539489"/>
                  <a:pt x="5332196" y="534685"/>
                </a:cubicBezTo>
                <a:cubicBezTo>
                  <a:pt x="5321897" y="528507"/>
                  <a:pt x="5312285" y="523016"/>
                  <a:pt x="5301986" y="516839"/>
                </a:cubicBezTo>
                <a:cubicBezTo>
                  <a:pt x="5294433" y="512034"/>
                  <a:pt x="5286194" y="507916"/>
                  <a:pt x="5278641" y="503111"/>
                </a:cubicBezTo>
                <a:cubicBezTo>
                  <a:pt x="5268342" y="497620"/>
                  <a:pt x="5258729" y="491443"/>
                  <a:pt x="5248430" y="485952"/>
                </a:cubicBezTo>
                <a:cubicBezTo>
                  <a:pt x="5240877" y="481834"/>
                  <a:pt x="5232638" y="477029"/>
                  <a:pt x="5225085" y="472911"/>
                </a:cubicBezTo>
                <a:cubicBezTo>
                  <a:pt x="5214786" y="467420"/>
                  <a:pt x="5205174" y="461929"/>
                  <a:pt x="5194874" y="456438"/>
                </a:cubicBezTo>
                <a:cubicBezTo>
                  <a:pt x="5186636" y="452320"/>
                  <a:pt x="5179083" y="448202"/>
                  <a:pt x="5170843" y="444083"/>
                </a:cubicBezTo>
                <a:cubicBezTo>
                  <a:pt x="5160544" y="438592"/>
                  <a:pt x="5150245" y="433788"/>
                  <a:pt x="5139946" y="428297"/>
                </a:cubicBezTo>
                <a:cubicBezTo>
                  <a:pt x="5131707" y="424179"/>
                  <a:pt x="5124154" y="420060"/>
                  <a:pt x="5115915" y="415942"/>
                </a:cubicBezTo>
                <a:cubicBezTo>
                  <a:pt x="5105615" y="410451"/>
                  <a:pt x="5095316" y="405646"/>
                  <a:pt x="5084331" y="400842"/>
                </a:cubicBezTo>
                <a:cubicBezTo>
                  <a:pt x="5076778" y="396724"/>
                  <a:pt x="5068539" y="393292"/>
                  <a:pt x="5060986" y="389174"/>
                </a:cubicBezTo>
                <a:cubicBezTo>
                  <a:pt x="5050000" y="383683"/>
                  <a:pt x="5039015" y="378878"/>
                  <a:pt x="5028716" y="374073"/>
                </a:cubicBezTo>
                <a:cubicBezTo>
                  <a:pt x="5021163" y="370641"/>
                  <a:pt x="5013610" y="367210"/>
                  <a:pt x="5006057" y="363778"/>
                </a:cubicBezTo>
                <a:cubicBezTo>
                  <a:pt x="4994385" y="358287"/>
                  <a:pt x="4982713" y="353482"/>
                  <a:pt x="4971041" y="347991"/>
                </a:cubicBezTo>
                <a:cubicBezTo>
                  <a:pt x="4964174" y="345246"/>
                  <a:pt x="4957308" y="341814"/>
                  <a:pt x="4949756" y="338382"/>
                </a:cubicBezTo>
                <a:cubicBezTo>
                  <a:pt x="4936024" y="332205"/>
                  <a:pt x="4922292" y="326714"/>
                  <a:pt x="4908559" y="321223"/>
                </a:cubicBezTo>
                <a:cubicBezTo>
                  <a:pt x="4903753" y="319163"/>
                  <a:pt x="4898260" y="317104"/>
                  <a:pt x="4893454" y="315045"/>
                </a:cubicBezTo>
                <a:cubicBezTo>
                  <a:pt x="4874915" y="307495"/>
                  <a:pt x="4855691" y="299945"/>
                  <a:pt x="4837152" y="292395"/>
                </a:cubicBezTo>
                <a:cubicBezTo>
                  <a:pt x="4832346" y="290336"/>
                  <a:pt x="4826853" y="288277"/>
                  <a:pt x="4822047" y="286904"/>
                </a:cubicBezTo>
                <a:cubicBezTo>
                  <a:pt x="4808314" y="281413"/>
                  <a:pt x="4794582" y="276608"/>
                  <a:pt x="4780164" y="271117"/>
                </a:cubicBezTo>
                <a:cubicBezTo>
                  <a:pt x="4772611" y="268372"/>
                  <a:pt x="4765058" y="265626"/>
                  <a:pt x="4757506" y="262881"/>
                </a:cubicBezTo>
                <a:cubicBezTo>
                  <a:pt x="4747893" y="259449"/>
                  <a:pt x="4738280" y="256017"/>
                  <a:pt x="4728668" y="252585"/>
                </a:cubicBezTo>
                <a:cubicBezTo>
                  <a:pt x="4739654" y="253272"/>
                  <a:pt x="4750640" y="253958"/>
                  <a:pt x="4761625" y="254644"/>
                </a:cubicBezTo>
                <a:cubicBezTo>
                  <a:pt x="4762312" y="254644"/>
                  <a:pt x="4763685" y="254644"/>
                  <a:pt x="4764372" y="254644"/>
                </a:cubicBezTo>
                <a:cubicBezTo>
                  <a:pt x="4780850" y="256017"/>
                  <a:pt x="4796642" y="257390"/>
                  <a:pt x="4813121" y="258763"/>
                </a:cubicBezTo>
                <a:cubicBezTo>
                  <a:pt x="4817240" y="259449"/>
                  <a:pt x="4821360" y="259449"/>
                  <a:pt x="4825480" y="260135"/>
                </a:cubicBezTo>
                <a:cubicBezTo>
                  <a:pt x="4841271" y="261508"/>
                  <a:pt x="4857750" y="262881"/>
                  <a:pt x="4873542" y="264940"/>
                </a:cubicBezTo>
                <a:cubicBezTo>
                  <a:pt x="4885215" y="267685"/>
                  <a:pt x="4896887" y="271117"/>
                  <a:pt x="4908559" y="273863"/>
                </a:cubicBezTo>
                <a:cubicBezTo>
                  <a:pt x="4920231" y="276608"/>
                  <a:pt x="4929844" y="278667"/>
                  <a:pt x="4939457" y="281413"/>
                </a:cubicBezTo>
                <a:close/>
                <a:moveTo>
                  <a:pt x="3272373" y="6488284"/>
                </a:moveTo>
                <a:cubicBezTo>
                  <a:pt x="3256581" y="6484166"/>
                  <a:pt x="3240789" y="6480048"/>
                  <a:pt x="3224997" y="6475244"/>
                </a:cubicBezTo>
                <a:cubicBezTo>
                  <a:pt x="3224310" y="6475244"/>
                  <a:pt x="3224310" y="6475244"/>
                  <a:pt x="3223624" y="6474557"/>
                </a:cubicBezTo>
                <a:cubicBezTo>
                  <a:pt x="3212638" y="6471812"/>
                  <a:pt x="3202339" y="6468380"/>
                  <a:pt x="3192040" y="6464948"/>
                </a:cubicBezTo>
                <a:cubicBezTo>
                  <a:pt x="3192726" y="6464948"/>
                  <a:pt x="3193413" y="6464948"/>
                  <a:pt x="3194100" y="6464948"/>
                </a:cubicBezTo>
                <a:cubicBezTo>
                  <a:pt x="3196159" y="6464948"/>
                  <a:pt x="3198219" y="6464948"/>
                  <a:pt x="3200279" y="6464948"/>
                </a:cubicBezTo>
                <a:cubicBezTo>
                  <a:pt x="3212638" y="6464948"/>
                  <a:pt x="3224310" y="6464948"/>
                  <a:pt x="3236669" y="6464948"/>
                </a:cubicBezTo>
                <a:cubicBezTo>
                  <a:pt x="3237356" y="6464948"/>
                  <a:pt x="3237356" y="6464948"/>
                  <a:pt x="3238042" y="6464948"/>
                </a:cubicBezTo>
                <a:cubicBezTo>
                  <a:pt x="3238729" y="6464948"/>
                  <a:pt x="3238729" y="6464948"/>
                  <a:pt x="3239416" y="6464948"/>
                </a:cubicBezTo>
                <a:cubicBezTo>
                  <a:pt x="3251088" y="6464948"/>
                  <a:pt x="3262074" y="6464948"/>
                  <a:pt x="3273746" y="6464948"/>
                </a:cubicBezTo>
                <a:cubicBezTo>
                  <a:pt x="3277179" y="6464948"/>
                  <a:pt x="3281299" y="6464948"/>
                  <a:pt x="3284732" y="6464948"/>
                </a:cubicBezTo>
                <a:cubicBezTo>
                  <a:pt x="3291598" y="6464948"/>
                  <a:pt x="3298464" y="6464948"/>
                  <a:pt x="3304643" y="6464261"/>
                </a:cubicBezTo>
                <a:cubicBezTo>
                  <a:pt x="3315629" y="6464261"/>
                  <a:pt x="3327301" y="6463575"/>
                  <a:pt x="3338287" y="6463575"/>
                </a:cubicBezTo>
                <a:cubicBezTo>
                  <a:pt x="3352706" y="6469752"/>
                  <a:pt x="3367811" y="6475244"/>
                  <a:pt x="3382917" y="6480734"/>
                </a:cubicBezTo>
                <a:cubicBezTo>
                  <a:pt x="3386350" y="6482107"/>
                  <a:pt x="3390469" y="6483480"/>
                  <a:pt x="3393902" y="6484853"/>
                </a:cubicBezTo>
                <a:cubicBezTo>
                  <a:pt x="3420680" y="6495148"/>
                  <a:pt x="3447458" y="6504757"/>
                  <a:pt x="3474235" y="6513680"/>
                </a:cubicBezTo>
                <a:cubicBezTo>
                  <a:pt x="3463250" y="6512994"/>
                  <a:pt x="3451577" y="6512307"/>
                  <a:pt x="3440592" y="6511621"/>
                </a:cubicBezTo>
                <a:cubicBezTo>
                  <a:pt x="3439905" y="6511621"/>
                  <a:pt x="3439905" y="6511621"/>
                  <a:pt x="3439218" y="6511621"/>
                </a:cubicBezTo>
                <a:cubicBezTo>
                  <a:pt x="3422740" y="6510248"/>
                  <a:pt x="3406261" y="6508876"/>
                  <a:pt x="3390469" y="6507503"/>
                </a:cubicBezTo>
                <a:cubicBezTo>
                  <a:pt x="3386350" y="6506817"/>
                  <a:pt x="3382230" y="6506817"/>
                  <a:pt x="3378797" y="6506130"/>
                </a:cubicBezTo>
                <a:cubicBezTo>
                  <a:pt x="3363005" y="6504757"/>
                  <a:pt x="3346526" y="6503385"/>
                  <a:pt x="3330734" y="6501326"/>
                </a:cubicBezTo>
                <a:cubicBezTo>
                  <a:pt x="3314942" y="6497207"/>
                  <a:pt x="3299837" y="6493775"/>
                  <a:pt x="3284045" y="6489657"/>
                </a:cubicBezTo>
                <a:cubicBezTo>
                  <a:pt x="3279239" y="6489657"/>
                  <a:pt x="3275806" y="6488971"/>
                  <a:pt x="3272373" y="6488284"/>
                </a:cubicBezTo>
                <a:close/>
                <a:moveTo>
                  <a:pt x="3996057" y="6376406"/>
                </a:moveTo>
                <a:cubicBezTo>
                  <a:pt x="4001550" y="6375033"/>
                  <a:pt x="4007043" y="6373660"/>
                  <a:pt x="4012536" y="6372288"/>
                </a:cubicBezTo>
                <a:cubicBezTo>
                  <a:pt x="4020775" y="6370228"/>
                  <a:pt x="4029701" y="6368169"/>
                  <a:pt x="4037940" y="6366110"/>
                </a:cubicBezTo>
                <a:cubicBezTo>
                  <a:pt x="4038627" y="6366110"/>
                  <a:pt x="4039314" y="6365424"/>
                  <a:pt x="4040000" y="6365424"/>
                </a:cubicBezTo>
                <a:cubicBezTo>
                  <a:pt x="4460891" y="6258349"/>
                  <a:pt x="4855004" y="6067538"/>
                  <a:pt x="5201741" y="5802598"/>
                </a:cubicBezTo>
                <a:cubicBezTo>
                  <a:pt x="5202427" y="5801911"/>
                  <a:pt x="5202427" y="5801911"/>
                  <a:pt x="5203114" y="5801225"/>
                </a:cubicBezTo>
                <a:cubicBezTo>
                  <a:pt x="5212040" y="5794361"/>
                  <a:pt x="5221652" y="5786811"/>
                  <a:pt x="5230578" y="5779947"/>
                </a:cubicBezTo>
                <a:cubicBezTo>
                  <a:pt x="5231951" y="5778575"/>
                  <a:pt x="5234011" y="5777202"/>
                  <a:pt x="5235385" y="5775829"/>
                </a:cubicBezTo>
                <a:cubicBezTo>
                  <a:pt x="5243624" y="5769652"/>
                  <a:pt x="5251176" y="5763475"/>
                  <a:pt x="5259416" y="5756611"/>
                </a:cubicBezTo>
                <a:cubicBezTo>
                  <a:pt x="5262162" y="5754552"/>
                  <a:pt x="5264222" y="5752492"/>
                  <a:pt x="5266968" y="5750433"/>
                </a:cubicBezTo>
                <a:cubicBezTo>
                  <a:pt x="5273834" y="5744942"/>
                  <a:pt x="5280700" y="5738765"/>
                  <a:pt x="5288253" y="5733274"/>
                </a:cubicBezTo>
                <a:cubicBezTo>
                  <a:pt x="5291686" y="5730529"/>
                  <a:pt x="5295119" y="5727783"/>
                  <a:pt x="5297866" y="5725037"/>
                </a:cubicBezTo>
                <a:cubicBezTo>
                  <a:pt x="5304045" y="5719547"/>
                  <a:pt x="5310225" y="5714742"/>
                  <a:pt x="5316404" y="5709251"/>
                </a:cubicBezTo>
                <a:cubicBezTo>
                  <a:pt x="5320524" y="5705819"/>
                  <a:pt x="5323957" y="5703074"/>
                  <a:pt x="5328077" y="5699642"/>
                </a:cubicBezTo>
                <a:cubicBezTo>
                  <a:pt x="5333569" y="5694837"/>
                  <a:pt x="5339749" y="5690033"/>
                  <a:pt x="5345242" y="5685228"/>
                </a:cubicBezTo>
                <a:cubicBezTo>
                  <a:pt x="5349361" y="5681796"/>
                  <a:pt x="5354168" y="5677678"/>
                  <a:pt x="5358287" y="5674246"/>
                </a:cubicBezTo>
                <a:cubicBezTo>
                  <a:pt x="5363780" y="5669441"/>
                  <a:pt x="5368587" y="5665323"/>
                  <a:pt x="5374079" y="5660519"/>
                </a:cubicBezTo>
                <a:cubicBezTo>
                  <a:pt x="5378886" y="5656400"/>
                  <a:pt x="5383692" y="5652282"/>
                  <a:pt x="5387812" y="5648164"/>
                </a:cubicBezTo>
                <a:cubicBezTo>
                  <a:pt x="5392618" y="5644046"/>
                  <a:pt x="5397424" y="5639927"/>
                  <a:pt x="5402230" y="5635123"/>
                </a:cubicBezTo>
                <a:cubicBezTo>
                  <a:pt x="5407036" y="5630318"/>
                  <a:pt x="5412529" y="5626200"/>
                  <a:pt x="5417336" y="5621395"/>
                </a:cubicBezTo>
                <a:cubicBezTo>
                  <a:pt x="5421455" y="5617277"/>
                  <a:pt x="5426261" y="5613159"/>
                  <a:pt x="5430381" y="5609041"/>
                </a:cubicBezTo>
                <a:cubicBezTo>
                  <a:pt x="5435874" y="5604236"/>
                  <a:pt x="5440680" y="5599431"/>
                  <a:pt x="5446173" y="5594627"/>
                </a:cubicBezTo>
                <a:cubicBezTo>
                  <a:pt x="5450293" y="5591195"/>
                  <a:pt x="5453726" y="5587077"/>
                  <a:pt x="5457846" y="5583645"/>
                </a:cubicBezTo>
                <a:cubicBezTo>
                  <a:pt x="5463338" y="5578154"/>
                  <a:pt x="5468831" y="5573349"/>
                  <a:pt x="5474324" y="5567858"/>
                </a:cubicBezTo>
                <a:cubicBezTo>
                  <a:pt x="5477757" y="5564426"/>
                  <a:pt x="5481190" y="5560995"/>
                  <a:pt x="5484623" y="5558249"/>
                </a:cubicBezTo>
                <a:cubicBezTo>
                  <a:pt x="5490803" y="5552072"/>
                  <a:pt x="5496982" y="5546581"/>
                  <a:pt x="5502475" y="5540403"/>
                </a:cubicBezTo>
                <a:cubicBezTo>
                  <a:pt x="5505221" y="5537658"/>
                  <a:pt x="5507968" y="5534912"/>
                  <a:pt x="5510714" y="5532167"/>
                </a:cubicBezTo>
                <a:cubicBezTo>
                  <a:pt x="5515520" y="5527362"/>
                  <a:pt x="5521013" y="5522557"/>
                  <a:pt x="5525820" y="5517753"/>
                </a:cubicBezTo>
                <a:cubicBezTo>
                  <a:pt x="5527879" y="5515694"/>
                  <a:pt x="5529253" y="5514321"/>
                  <a:pt x="5531312" y="5512262"/>
                </a:cubicBezTo>
                <a:cubicBezTo>
                  <a:pt x="5533372" y="5510203"/>
                  <a:pt x="5534745" y="5508830"/>
                  <a:pt x="5536806" y="5506771"/>
                </a:cubicBezTo>
                <a:cubicBezTo>
                  <a:pt x="5544358" y="5499221"/>
                  <a:pt x="5551911" y="5490984"/>
                  <a:pt x="5559463" y="5483435"/>
                </a:cubicBezTo>
                <a:cubicBezTo>
                  <a:pt x="5559463" y="5483435"/>
                  <a:pt x="5559463" y="5483435"/>
                  <a:pt x="5560150" y="5482748"/>
                </a:cubicBezTo>
                <a:cubicBezTo>
                  <a:pt x="5560837" y="5482062"/>
                  <a:pt x="5560837" y="5482062"/>
                  <a:pt x="5561523" y="5481375"/>
                </a:cubicBezTo>
                <a:cubicBezTo>
                  <a:pt x="5652842" y="5387342"/>
                  <a:pt x="5738668" y="5288504"/>
                  <a:pt x="5816941" y="5184862"/>
                </a:cubicBezTo>
                <a:cubicBezTo>
                  <a:pt x="5816941" y="5184862"/>
                  <a:pt x="5816941" y="5184862"/>
                  <a:pt x="5816941" y="5184862"/>
                </a:cubicBezTo>
                <a:cubicBezTo>
                  <a:pt x="5824494" y="5175253"/>
                  <a:pt x="5832047" y="5164957"/>
                  <a:pt x="5839599" y="5155348"/>
                </a:cubicBezTo>
                <a:cubicBezTo>
                  <a:pt x="5840973" y="5153289"/>
                  <a:pt x="5842346" y="5151916"/>
                  <a:pt x="5843719" y="5149857"/>
                </a:cubicBezTo>
                <a:cubicBezTo>
                  <a:pt x="5849898" y="5141620"/>
                  <a:pt x="5855391" y="5133384"/>
                  <a:pt x="5861571" y="5125834"/>
                </a:cubicBezTo>
                <a:cubicBezTo>
                  <a:pt x="5864317" y="5121716"/>
                  <a:pt x="5867750" y="5117597"/>
                  <a:pt x="5870497" y="5113479"/>
                </a:cubicBezTo>
                <a:cubicBezTo>
                  <a:pt x="5874616" y="5107988"/>
                  <a:pt x="5878736" y="5101811"/>
                  <a:pt x="5882856" y="5096320"/>
                </a:cubicBezTo>
                <a:cubicBezTo>
                  <a:pt x="5887662" y="5089456"/>
                  <a:pt x="5892468" y="5081906"/>
                  <a:pt x="5897961" y="5075043"/>
                </a:cubicBezTo>
                <a:cubicBezTo>
                  <a:pt x="5900021" y="5072297"/>
                  <a:pt x="5902081" y="5069551"/>
                  <a:pt x="5904141" y="5066806"/>
                </a:cubicBezTo>
                <a:cubicBezTo>
                  <a:pt x="6130034" y="4740779"/>
                  <a:pt x="6292074" y="4378374"/>
                  <a:pt x="6384766" y="3995377"/>
                </a:cubicBezTo>
                <a:cubicBezTo>
                  <a:pt x="6385453" y="3992632"/>
                  <a:pt x="6386139" y="3989886"/>
                  <a:pt x="6386826" y="3987141"/>
                </a:cubicBezTo>
                <a:cubicBezTo>
                  <a:pt x="6388886" y="3978218"/>
                  <a:pt x="6390945" y="3969295"/>
                  <a:pt x="6393005" y="3960372"/>
                </a:cubicBezTo>
                <a:cubicBezTo>
                  <a:pt x="6394378" y="3954195"/>
                  <a:pt x="6395752" y="3948018"/>
                  <a:pt x="6397125" y="3941154"/>
                </a:cubicBezTo>
                <a:cubicBezTo>
                  <a:pt x="6398498" y="3935663"/>
                  <a:pt x="6399871" y="3930172"/>
                  <a:pt x="6400558" y="3924681"/>
                </a:cubicBezTo>
                <a:cubicBezTo>
                  <a:pt x="6402618" y="3915758"/>
                  <a:pt x="6404677" y="3906835"/>
                  <a:pt x="6406051" y="3897226"/>
                </a:cubicBezTo>
                <a:cubicBezTo>
                  <a:pt x="6406737" y="3894481"/>
                  <a:pt x="6407424" y="3891735"/>
                  <a:pt x="6408111" y="3888990"/>
                </a:cubicBezTo>
                <a:cubicBezTo>
                  <a:pt x="6410170" y="3878008"/>
                  <a:pt x="6412917" y="3866339"/>
                  <a:pt x="6414977" y="3855357"/>
                </a:cubicBezTo>
                <a:cubicBezTo>
                  <a:pt x="6414977" y="3854671"/>
                  <a:pt x="6414977" y="3853985"/>
                  <a:pt x="6414977" y="3853298"/>
                </a:cubicBezTo>
                <a:cubicBezTo>
                  <a:pt x="6447247" y="3687882"/>
                  <a:pt x="6466472" y="3519721"/>
                  <a:pt x="6472652" y="3349500"/>
                </a:cubicBezTo>
                <a:cubicBezTo>
                  <a:pt x="6472652" y="3348128"/>
                  <a:pt x="6472652" y="3346069"/>
                  <a:pt x="6472652" y="3344696"/>
                </a:cubicBezTo>
                <a:cubicBezTo>
                  <a:pt x="6473338" y="3333028"/>
                  <a:pt x="6473338" y="3322046"/>
                  <a:pt x="6473338" y="3310377"/>
                </a:cubicBezTo>
                <a:cubicBezTo>
                  <a:pt x="6473338" y="3305573"/>
                  <a:pt x="6473338" y="3300768"/>
                  <a:pt x="6473338" y="3295277"/>
                </a:cubicBezTo>
                <a:cubicBezTo>
                  <a:pt x="6473338" y="3287041"/>
                  <a:pt x="6474025" y="3278804"/>
                  <a:pt x="6474025" y="3270568"/>
                </a:cubicBezTo>
                <a:cubicBezTo>
                  <a:pt x="6474025" y="3257527"/>
                  <a:pt x="6474025" y="3243799"/>
                  <a:pt x="6474025" y="3230758"/>
                </a:cubicBezTo>
                <a:cubicBezTo>
                  <a:pt x="6474025" y="3212226"/>
                  <a:pt x="6474025" y="3193694"/>
                  <a:pt x="6473338" y="3175162"/>
                </a:cubicBezTo>
                <a:cubicBezTo>
                  <a:pt x="6473338" y="3171044"/>
                  <a:pt x="6473338" y="3166925"/>
                  <a:pt x="6473338" y="3162807"/>
                </a:cubicBezTo>
                <a:cubicBezTo>
                  <a:pt x="6472652" y="3124370"/>
                  <a:pt x="6471279" y="3086620"/>
                  <a:pt x="6469219" y="3048183"/>
                </a:cubicBezTo>
                <a:cubicBezTo>
                  <a:pt x="6469219" y="3046810"/>
                  <a:pt x="6469219" y="3044751"/>
                  <a:pt x="6469219" y="3043378"/>
                </a:cubicBezTo>
                <a:cubicBezTo>
                  <a:pt x="6456860" y="2819620"/>
                  <a:pt x="6421156" y="2599981"/>
                  <a:pt x="6362795" y="2385833"/>
                </a:cubicBezTo>
                <a:cubicBezTo>
                  <a:pt x="6362795" y="2385146"/>
                  <a:pt x="6362108" y="2384460"/>
                  <a:pt x="6362108" y="2383774"/>
                </a:cubicBezTo>
                <a:cubicBezTo>
                  <a:pt x="6357988" y="2367301"/>
                  <a:pt x="6353182" y="2351514"/>
                  <a:pt x="6348376" y="2335041"/>
                </a:cubicBezTo>
                <a:cubicBezTo>
                  <a:pt x="6347003" y="2330237"/>
                  <a:pt x="6345629" y="2326118"/>
                  <a:pt x="6344256" y="2321314"/>
                </a:cubicBezTo>
                <a:cubicBezTo>
                  <a:pt x="6339450" y="2305527"/>
                  <a:pt x="6335330" y="2290427"/>
                  <a:pt x="6330524" y="2274640"/>
                </a:cubicBezTo>
                <a:cubicBezTo>
                  <a:pt x="6328464" y="2267090"/>
                  <a:pt x="6325718" y="2259540"/>
                  <a:pt x="6322971" y="2251990"/>
                </a:cubicBezTo>
                <a:cubicBezTo>
                  <a:pt x="6320225" y="2244440"/>
                  <a:pt x="6318165" y="2236203"/>
                  <a:pt x="6315418" y="2228653"/>
                </a:cubicBezTo>
                <a:cubicBezTo>
                  <a:pt x="6311985" y="2219044"/>
                  <a:pt x="6309239" y="2208748"/>
                  <a:pt x="6305806" y="2199139"/>
                </a:cubicBezTo>
                <a:cubicBezTo>
                  <a:pt x="6305806" y="2199139"/>
                  <a:pt x="6305806" y="2198453"/>
                  <a:pt x="6305806" y="2198453"/>
                </a:cubicBezTo>
                <a:cubicBezTo>
                  <a:pt x="6297567" y="2173744"/>
                  <a:pt x="6288641" y="2149034"/>
                  <a:pt x="6279715" y="2124325"/>
                </a:cubicBezTo>
                <a:cubicBezTo>
                  <a:pt x="6279715" y="2123638"/>
                  <a:pt x="6279028" y="2122952"/>
                  <a:pt x="6279028" y="2122952"/>
                </a:cubicBezTo>
                <a:cubicBezTo>
                  <a:pt x="6251564" y="2048137"/>
                  <a:pt x="6222040" y="1974695"/>
                  <a:pt x="6189083" y="1902626"/>
                </a:cubicBezTo>
                <a:cubicBezTo>
                  <a:pt x="6188396" y="1901940"/>
                  <a:pt x="6188396" y="1901253"/>
                  <a:pt x="6187710" y="1900567"/>
                </a:cubicBezTo>
                <a:cubicBezTo>
                  <a:pt x="6179470" y="1882035"/>
                  <a:pt x="6170544" y="1862816"/>
                  <a:pt x="6161619" y="1844284"/>
                </a:cubicBezTo>
                <a:cubicBezTo>
                  <a:pt x="6159558" y="1839480"/>
                  <a:pt x="6156812" y="1833989"/>
                  <a:pt x="6154753" y="1829184"/>
                </a:cubicBezTo>
                <a:cubicBezTo>
                  <a:pt x="6151319" y="1821634"/>
                  <a:pt x="6147886" y="1814770"/>
                  <a:pt x="6143767" y="1807220"/>
                </a:cubicBezTo>
                <a:cubicBezTo>
                  <a:pt x="6137587" y="1794866"/>
                  <a:pt x="6131408" y="1782511"/>
                  <a:pt x="6125228" y="1770156"/>
                </a:cubicBezTo>
                <a:cubicBezTo>
                  <a:pt x="6123855" y="1768097"/>
                  <a:pt x="6123168" y="1765352"/>
                  <a:pt x="6121795" y="1763292"/>
                </a:cubicBezTo>
                <a:cubicBezTo>
                  <a:pt x="6013311" y="1550517"/>
                  <a:pt x="5881482" y="1350782"/>
                  <a:pt x="5728369" y="1167521"/>
                </a:cubicBezTo>
                <a:cubicBezTo>
                  <a:pt x="5726309" y="1164775"/>
                  <a:pt x="5724249" y="1162716"/>
                  <a:pt x="5722190" y="1159970"/>
                </a:cubicBezTo>
                <a:cubicBezTo>
                  <a:pt x="5714637" y="1151048"/>
                  <a:pt x="5707084" y="1142125"/>
                  <a:pt x="5700218" y="1133888"/>
                </a:cubicBezTo>
                <a:cubicBezTo>
                  <a:pt x="5476384" y="871694"/>
                  <a:pt x="5214100" y="648623"/>
                  <a:pt x="4921605" y="470166"/>
                </a:cubicBezTo>
                <a:cubicBezTo>
                  <a:pt x="4917485" y="468106"/>
                  <a:pt x="4914052" y="465361"/>
                  <a:pt x="4909932" y="463302"/>
                </a:cubicBezTo>
                <a:cubicBezTo>
                  <a:pt x="4901693" y="458497"/>
                  <a:pt x="4892767" y="453006"/>
                  <a:pt x="4884528" y="448202"/>
                </a:cubicBezTo>
                <a:cubicBezTo>
                  <a:pt x="4876975" y="444083"/>
                  <a:pt x="4870109" y="439965"/>
                  <a:pt x="4862557" y="435847"/>
                </a:cubicBezTo>
                <a:cubicBezTo>
                  <a:pt x="4852944" y="430356"/>
                  <a:pt x="4842645" y="424179"/>
                  <a:pt x="4833033" y="418688"/>
                </a:cubicBezTo>
                <a:cubicBezTo>
                  <a:pt x="4823420" y="413197"/>
                  <a:pt x="4814494" y="408392"/>
                  <a:pt x="4804881" y="402901"/>
                </a:cubicBezTo>
                <a:cubicBezTo>
                  <a:pt x="4799389" y="399469"/>
                  <a:pt x="4793209" y="396724"/>
                  <a:pt x="4787716" y="393292"/>
                </a:cubicBezTo>
                <a:cubicBezTo>
                  <a:pt x="4775357" y="386428"/>
                  <a:pt x="4762998" y="379564"/>
                  <a:pt x="4749953" y="373387"/>
                </a:cubicBezTo>
                <a:cubicBezTo>
                  <a:pt x="4747207" y="372014"/>
                  <a:pt x="4744460" y="370641"/>
                  <a:pt x="4741027" y="368582"/>
                </a:cubicBezTo>
                <a:cubicBezTo>
                  <a:pt x="4727295" y="361032"/>
                  <a:pt x="4712876" y="354168"/>
                  <a:pt x="4699144" y="347305"/>
                </a:cubicBezTo>
                <a:cubicBezTo>
                  <a:pt x="4695024" y="345246"/>
                  <a:pt x="4690905" y="343187"/>
                  <a:pt x="4686785" y="341127"/>
                </a:cubicBezTo>
                <a:cubicBezTo>
                  <a:pt x="4655201" y="325341"/>
                  <a:pt x="4623617" y="310241"/>
                  <a:pt x="4592033" y="295827"/>
                </a:cubicBezTo>
                <a:cubicBezTo>
                  <a:pt x="4589287" y="294454"/>
                  <a:pt x="4586540" y="293081"/>
                  <a:pt x="4583794" y="292395"/>
                </a:cubicBezTo>
                <a:cubicBezTo>
                  <a:pt x="4554956" y="279354"/>
                  <a:pt x="4526119" y="266313"/>
                  <a:pt x="4496595" y="253958"/>
                </a:cubicBezTo>
                <a:cubicBezTo>
                  <a:pt x="4491788" y="251899"/>
                  <a:pt x="4486982" y="249840"/>
                  <a:pt x="4482176" y="247781"/>
                </a:cubicBezTo>
                <a:cubicBezTo>
                  <a:pt x="4481489" y="247781"/>
                  <a:pt x="4481489" y="247781"/>
                  <a:pt x="4480802" y="247094"/>
                </a:cubicBezTo>
                <a:cubicBezTo>
                  <a:pt x="4481489" y="247094"/>
                  <a:pt x="4481489" y="247094"/>
                  <a:pt x="4482176" y="247094"/>
                </a:cubicBezTo>
                <a:cubicBezTo>
                  <a:pt x="4488355" y="247094"/>
                  <a:pt x="4495221" y="247094"/>
                  <a:pt x="4501401" y="247094"/>
                </a:cubicBezTo>
                <a:cubicBezTo>
                  <a:pt x="4503461" y="247094"/>
                  <a:pt x="4506207" y="247094"/>
                  <a:pt x="4508267" y="247094"/>
                </a:cubicBezTo>
                <a:cubicBezTo>
                  <a:pt x="4517193" y="247094"/>
                  <a:pt x="4525432" y="247094"/>
                  <a:pt x="4534358" y="247094"/>
                </a:cubicBezTo>
                <a:cubicBezTo>
                  <a:pt x="4554270" y="247094"/>
                  <a:pt x="4574181" y="247094"/>
                  <a:pt x="4594093" y="247781"/>
                </a:cubicBezTo>
                <a:cubicBezTo>
                  <a:pt x="4598899" y="247781"/>
                  <a:pt x="4604392" y="247781"/>
                  <a:pt x="4609198" y="248467"/>
                </a:cubicBezTo>
                <a:cubicBezTo>
                  <a:pt x="4623617" y="248467"/>
                  <a:pt x="4638722" y="249153"/>
                  <a:pt x="4653141" y="249840"/>
                </a:cubicBezTo>
                <a:cubicBezTo>
                  <a:pt x="4665500" y="253958"/>
                  <a:pt x="4677172" y="258076"/>
                  <a:pt x="4689531" y="262195"/>
                </a:cubicBezTo>
                <a:cubicBezTo>
                  <a:pt x="4697084" y="264940"/>
                  <a:pt x="4704637" y="266999"/>
                  <a:pt x="4712189" y="269745"/>
                </a:cubicBezTo>
                <a:cubicBezTo>
                  <a:pt x="4724548" y="273863"/>
                  <a:pt x="4737594" y="278667"/>
                  <a:pt x="4749953" y="282786"/>
                </a:cubicBezTo>
                <a:cubicBezTo>
                  <a:pt x="4756819" y="285531"/>
                  <a:pt x="4764372" y="287590"/>
                  <a:pt x="4771238" y="290336"/>
                </a:cubicBezTo>
                <a:cubicBezTo>
                  <a:pt x="4783597" y="295140"/>
                  <a:pt x="4796642" y="299945"/>
                  <a:pt x="4809001" y="304750"/>
                </a:cubicBezTo>
                <a:cubicBezTo>
                  <a:pt x="4815867" y="307495"/>
                  <a:pt x="4823420" y="310241"/>
                  <a:pt x="4830286" y="312986"/>
                </a:cubicBezTo>
                <a:cubicBezTo>
                  <a:pt x="4842645" y="317791"/>
                  <a:pt x="4855691" y="323282"/>
                  <a:pt x="4868049" y="328086"/>
                </a:cubicBezTo>
                <a:cubicBezTo>
                  <a:pt x="4874915" y="330832"/>
                  <a:pt x="4881782" y="333577"/>
                  <a:pt x="4888648" y="336323"/>
                </a:cubicBezTo>
                <a:cubicBezTo>
                  <a:pt x="4901006" y="341814"/>
                  <a:pt x="4914052" y="346618"/>
                  <a:pt x="4926411" y="352109"/>
                </a:cubicBezTo>
                <a:cubicBezTo>
                  <a:pt x="4933277" y="354855"/>
                  <a:pt x="4940143" y="357600"/>
                  <a:pt x="4946323" y="360346"/>
                </a:cubicBezTo>
                <a:cubicBezTo>
                  <a:pt x="4958682" y="365837"/>
                  <a:pt x="4971041" y="371328"/>
                  <a:pt x="4983399" y="376819"/>
                </a:cubicBezTo>
                <a:cubicBezTo>
                  <a:pt x="4990265" y="379564"/>
                  <a:pt x="4996445" y="382996"/>
                  <a:pt x="5003311" y="385742"/>
                </a:cubicBezTo>
                <a:cubicBezTo>
                  <a:pt x="5015670" y="391233"/>
                  <a:pt x="5028029" y="397410"/>
                  <a:pt x="5040388" y="402901"/>
                </a:cubicBezTo>
                <a:cubicBezTo>
                  <a:pt x="5047254" y="406333"/>
                  <a:pt x="5053433" y="409078"/>
                  <a:pt x="5060300" y="411824"/>
                </a:cubicBezTo>
                <a:cubicBezTo>
                  <a:pt x="5072658" y="418001"/>
                  <a:pt x="5085017" y="424179"/>
                  <a:pt x="5097377" y="430356"/>
                </a:cubicBezTo>
                <a:cubicBezTo>
                  <a:pt x="5103556" y="433788"/>
                  <a:pt x="5110422" y="436533"/>
                  <a:pt x="5116601" y="439965"/>
                </a:cubicBezTo>
                <a:cubicBezTo>
                  <a:pt x="5128960" y="446142"/>
                  <a:pt x="5140633" y="452320"/>
                  <a:pt x="5152992" y="458497"/>
                </a:cubicBezTo>
                <a:cubicBezTo>
                  <a:pt x="5159171" y="461929"/>
                  <a:pt x="5166037" y="465361"/>
                  <a:pt x="5172217" y="468793"/>
                </a:cubicBezTo>
                <a:cubicBezTo>
                  <a:pt x="5183889" y="474970"/>
                  <a:pt x="5195561" y="481147"/>
                  <a:pt x="5207234" y="488011"/>
                </a:cubicBezTo>
                <a:cubicBezTo>
                  <a:pt x="5214100" y="491443"/>
                  <a:pt x="5220966" y="495561"/>
                  <a:pt x="5227145" y="498993"/>
                </a:cubicBezTo>
                <a:cubicBezTo>
                  <a:pt x="5238818" y="505857"/>
                  <a:pt x="5251176" y="512721"/>
                  <a:pt x="5262849" y="518898"/>
                </a:cubicBezTo>
                <a:cubicBezTo>
                  <a:pt x="5269028" y="522330"/>
                  <a:pt x="5275895" y="525762"/>
                  <a:pt x="5282074" y="529880"/>
                </a:cubicBezTo>
                <a:cubicBezTo>
                  <a:pt x="5293746" y="536744"/>
                  <a:pt x="5304732" y="543607"/>
                  <a:pt x="5316404" y="550471"/>
                </a:cubicBezTo>
                <a:cubicBezTo>
                  <a:pt x="5323270" y="554589"/>
                  <a:pt x="5329450" y="558021"/>
                  <a:pt x="5336316" y="562140"/>
                </a:cubicBezTo>
                <a:cubicBezTo>
                  <a:pt x="5347988" y="569003"/>
                  <a:pt x="5359660" y="576553"/>
                  <a:pt x="5371333" y="583417"/>
                </a:cubicBezTo>
                <a:cubicBezTo>
                  <a:pt x="5377512" y="587535"/>
                  <a:pt x="5383692" y="590967"/>
                  <a:pt x="5389871" y="595085"/>
                </a:cubicBezTo>
                <a:cubicBezTo>
                  <a:pt x="5401544" y="602636"/>
                  <a:pt x="5413216" y="610186"/>
                  <a:pt x="5424888" y="617736"/>
                </a:cubicBezTo>
                <a:cubicBezTo>
                  <a:pt x="5431068" y="621854"/>
                  <a:pt x="5436561" y="625286"/>
                  <a:pt x="5442740" y="629404"/>
                </a:cubicBezTo>
                <a:cubicBezTo>
                  <a:pt x="5453726" y="636954"/>
                  <a:pt x="5465398" y="644504"/>
                  <a:pt x="5476384" y="652054"/>
                </a:cubicBezTo>
                <a:cubicBezTo>
                  <a:pt x="5482563" y="656173"/>
                  <a:pt x="5488743" y="660291"/>
                  <a:pt x="5494922" y="664409"/>
                </a:cubicBezTo>
                <a:cubicBezTo>
                  <a:pt x="5512087" y="676077"/>
                  <a:pt x="5529253" y="688432"/>
                  <a:pt x="5546418" y="700787"/>
                </a:cubicBezTo>
                <a:cubicBezTo>
                  <a:pt x="5816941" y="895717"/>
                  <a:pt x="6055194" y="1129770"/>
                  <a:pt x="6253624" y="1397456"/>
                </a:cubicBezTo>
                <a:cubicBezTo>
                  <a:pt x="6666275" y="1953418"/>
                  <a:pt x="6884616" y="2614395"/>
                  <a:pt x="6884616" y="3308318"/>
                </a:cubicBezTo>
                <a:cubicBezTo>
                  <a:pt x="6884616" y="3742106"/>
                  <a:pt x="6799477" y="4162853"/>
                  <a:pt x="6631945" y="4558890"/>
                </a:cubicBezTo>
                <a:cubicBezTo>
                  <a:pt x="6469905" y="4941200"/>
                  <a:pt x="6237832" y="5285073"/>
                  <a:pt x="5942591" y="5580213"/>
                </a:cubicBezTo>
                <a:cubicBezTo>
                  <a:pt x="5647349" y="5875353"/>
                  <a:pt x="5303359" y="6106661"/>
                  <a:pt x="4920231" y="6268645"/>
                </a:cubicBezTo>
                <a:cubicBezTo>
                  <a:pt x="4525432" y="6435434"/>
                  <a:pt x="4103855" y="6520544"/>
                  <a:pt x="3669919" y="6520544"/>
                </a:cubicBezTo>
                <a:cubicBezTo>
                  <a:pt x="3650007" y="6520544"/>
                  <a:pt x="3630096" y="6520544"/>
                  <a:pt x="3610184" y="6519858"/>
                </a:cubicBezTo>
                <a:cubicBezTo>
                  <a:pt x="3605377" y="6519858"/>
                  <a:pt x="3599885" y="6519858"/>
                  <a:pt x="3595078" y="6519171"/>
                </a:cubicBezTo>
                <a:cubicBezTo>
                  <a:pt x="3580660" y="6519171"/>
                  <a:pt x="3565554" y="6518485"/>
                  <a:pt x="3551136" y="6517798"/>
                </a:cubicBezTo>
                <a:cubicBezTo>
                  <a:pt x="3535344" y="6512994"/>
                  <a:pt x="3520238" y="6507503"/>
                  <a:pt x="3504446" y="6502698"/>
                </a:cubicBezTo>
                <a:cubicBezTo>
                  <a:pt x="3499640" y="6501326"/>
                  <a:pt x="3495520" y="6499267"/>
                  <a:pt x="3490714" y="6497894"/>
                </a:cubicBezTo>
                <a:cubicBezTo>
                  <a:pt x="3479042" y="6493775"/>
                  <a:pt x="3467369" y="6489657"/>
                  <a:pt x="3455697" y="6485539"/>
                </a:cubicBezTo>
                <a:cubicBezTo>
                  <a:pt x="3450891" y="6483480"/>
                  <a:pt x="3445398" y="6482107"/>
                  <a:pt x="3440592" y="6480048"/>
                </a:cubicBezTo>
                <a:cubicBezTo>
                  <a:pt x="3428233" y="6475244"/>
                  <a:pt x="3415874" y="6471125"/>
                  <a:pt x="3402828" y="6466320"/>
                </a:cubicBezTo>
                <a:cubicBezTo>
                  <a:pt x="3399395" y="6464948"/>
                  <a:pt x="3395962" y="6463575"/>
                  <a:pt x="3393216" y="6462888"/>
                </a:cubicBezTo>
                <a:cubicBezTo>
                  <a:pt x="3392529" y="6462202"/>
                  <a:pt x="3391156" y="6462202"/>
                  <a:pt x="3390469" y="6461516"/>
                </a:cubicBezTo>
                <a:cubicBezTo>
                  <a:pt x="3595078" y="6451907"/>
                  <a:pt x="3796255" y="6423766"/>
                  <a:pt x="3992624" y="6377092"/>
                </a:cubicBezTo>
                <a:cubicBezTo>
                  <a:pt x="3993998" y="6377092"/>
                  <a:pt x="3995371" y="6377092"/>
                  <a:pt x="3996057" y="6376406"/>
                </a:cubicBezTo>
                <a:close/>
                <a:moveTo>
                  <a:pt x="4333182" y="179830"/>
                </a:moveTo>
                <a:cubicBezTo>
                  <a:pt x="4349660" y="181202"/>
                  <a:pt x="4366139" y="182575"/>
                  <a:pt x="4381931" y="183948"/>
                </a:cubicBezTo>
                <a:cubicBezTo>
                  <a:pt x="4386051" y="183948"/>
                  <a:pt x="4390171" y="184634"/>
                  <a:pt x="4393604" y="185321"/>
                </a:cubicBezTo>
                <a:cubicBezTo>
                  <a:pt x="4409395" y="186693"/>
                  <a:pt x="4425874" y="188066"/>
                  <a:pt x="4441666" y="190125"/>
                </a:cubicBezTo>
                <a:cubicBezTo>
                  <a:pt x="4457458" y="194244"/>
                  <a:pt x="4472563" y="197675"/>
                  <a:pt x="4488355" y="201794"/>
                </a:cubicBezTo>
                <a:cubicBezTo>
                  <a:pt x="4491788" y="202480"/>
                  <a:pt x="4495908" y="203853"/>
                  <a:pt x="4499341" y="204539"/>
                </a:cubicBezTo>
                <a:cubicBezTo>
                  <a:pt x="4515133" y="208657"/>
                  <a:pt x="4530925" y="212776"/>
                  <a:pt x="4546717" y="217580"/>
                </a:cubicBezTo>
                <a:cubicBezTo>
                  <a:pt x="4547403" y="217580"/>
                  <a:pt x="4547403" y="217580"/>
                  <a:pt x="4548090" y="218267"/>
                </a:cubicBezTo>
                <a:cubicBezTo>
                  <a:pt x="4559076" y="221012"/>
                  <a:pt x="4569375" y="224444"/>
                  <a:pt x="4579674" y="227876"/>
                </a:cubicBezTo>
                <a:cubicBezTo>
                  <a:pt x="4564569" y="227876"/>
                  <a:pt x="4550150" y="227876"/>
                  <a:pt x="4535045" y="227876"/>
                </a:cubicBezTo>
                <a:cubicBezTo>
                  <a:pt x="4534358" y="227876"/>
                  <a:pt x="4534358" y="227876"/>
                  <a:pt x="4533671" y="227876"/>
                </a:cubicBezTo>
                <a:cubicBezTo>
                  <a:pt x="4532985" y="227876"/>
                  <a:pt x="4531612" y="227876"/>
                  <a:pt x="4530925" y="227876"/>
                </a:cubicBezTo>
                <a:cubicBezTo>
                  <a:pt x="4524745" y="227876"/>
                  <a:pt x="4517879" y="227876"/>
                  <a:pt x="4511013" y="227876"/>
                </a:cubicBezTo>
                <a:cubicBezTo>
                  <a:pt x="4509640" y="227876"/>
                  <a:pt x="4508954" y="227876"/>
                  <a:pt x="4507580" y="227876"/>
                </a:cubicBezTo>
                <a:cubicBezTo>
                  <a:pt x="4500028" y="227876"/>
                  <a:pt x="4492475" y="227876"/>
                  <a:pt x="4484922" y="227876"/>
                </a:cubicBezTo>
                <a:cubicBezTo>
                  <a:pt x="4482863" y="227876"/>
                  <a:pt x="4480802" y="227876"/>
                  <a:pt x="4478743" y="227876"/>
                </a:cubicBezTo>
                <a:cubicBezTo>
                  <a:pt x="4472563" y="227876"/>
                  <a:pt x="4466384" y="227876"/>
                  <a:pt x="4460204" y="228562"/>
                </a:cubicBezTo>
                <a:cubicBezTo>
                  <a:pt x="4458144" y="228562"/>
                  <a:pt x="4456771" y="228562"/>
                  <a:pt x="4454711" y="228562"/>
                </a:cubicBezTo>
                <a:cubicBezTo>
                  <a:pt x="4447159" y="228562"/>
                  <a:pt x="4439606" y="229249"/>
                  <a:pt x="4432053" y="229249"/>
                </a:cubicBezTo>
                <a:cubicBezTo>
                  <a:pt x="4387424" y="211403"/>
                  <a:pt x="4342108" y="194244"/>
                  <a:pt x="4296105" y="178457"/>
                </a:cubicBezTo>
                <a:cubicBezTo>
                  <a:pt x="4307091" y="179143"/>
                  <a:pt x="4318763" y="179830"/>
                  <a:pt x="4329749" y="180516"/>
                </a:cubicBezTo>
                <a:cubicBezTo>
                  <a:pt x="4332495" y="179830"/>
                  <a:pt x="4333182" y="179830"/>
                  <a:pt x="4333182" y="179830"/>
                </a:cubicBezTo>
                <a:close/>
                <a:moveTo>
                  <a:pt x="4726608" y="231994"/>
                </a:moveTo>
                <a:cubicBezTo>
                  <a:pt x="4723175" y="231994"/>
                  <a:pt x="4719742" y="231308"/>
                  <a:pt x="4716309" y="231308"/>
                </a:cubicBezTo>
                <a:cubicBezTo>
                  <a:pt x="4712876" y="231308"/>
                  <a:pt x="4709443" y="230621"/>
                  <a:pt x="4705323" y="230621"/>
                </a:cubicBezTo>
                <a:cubicBezTo>
                  <a:pt x="4689531" y="229935"/>
                  <a:pt x="4673053" y="229249"/>
                  <a:pt x="4657261" y="228562"/>
                </a:cubicBezTo>
                <a:cubicBezTo>
                  <a:pt x="4655887" y="227876"/>
                  <a:pt x="4654515" y="227876"/>
                  <a:pt x="4653141" y="227189"/>
                </a:cubicBezTo>
                <a:cubicBezTo>
                  <a:pt x="4634603" y="221012"/>
                  <a:pt x="4616064" y="215521"/>
                  <a:pt x="4597526" y="210030"/>
                </a:cubicBezTo>
                <a:cubicBezTo>
                  <a:pt x="4595466" y="209344"/>
                  <a:pt x="4593406" y="208657"/>
                  <a:pt x="4591347" y="207971"/>
                </a:cubicBezTo>
                <a:cubicBezTo>
                  <a:pt x="4637349" y="215521"/>
                  <a:pt x="4681979" y="223071"/>
                  <a:pt x="4726608" y="231994"/>
                </a:cubicBezTo>
                <a:close/>
                <a:moveTo>
                  <a:pt x="4294045" y="156493"/>
                </a:moveTo>
                <a:cubicBezTo>
                  <a:pt x="4290612" y="156493"/>
                  <a:pt x="4287179" y="155807"/>
                  <a:pt x="4283746" y="155807"/>
                </a:cubicBezTo>
                <a:cubicBezTo>
                  <a:pt x="4280313" y="155807"/>
                  <a:pt x="4276880" y="155120"/>
                  <a:pt x="4272760" y="155120"/>
                </a:cubicBezTo>
                <a:cubicBezTo>
                  <a:pt x="4256968" y="154434"/>
                  <a:pt x="4241177" y="153748"/>
                  <a:pt x="4225385" y="153061"/>
                </a:cubicBezTo>
                <a:cubicBezTo>
                  <a:pt x="4204100" y="146197"/>
                  <a:pt x="4182128" y="139334"/>
                  <a:pt x="4160843" y="133156"/>
                </a:cubicBezTo>
                <a:cubicBezTo>
                  <a:pt x="4205473" y="140020"/>
                  <a:pt x="4250102" y="148257"/>
                  <a:pt x="4294045" y="156493"/>
                </a:cubicBezTo>
                <a:close/>
                <a:moveTo>
                  <a:pt x="962624" y="5504026"/>
                </a:moveTo>
                <a:cubicBezTo>
                  <a:pt x="667383" y="5208885"/>
                  <a:pt x="435309" y="4865699"/>
                  <a:pt x="273270" y="4482702"/>
                </a:cubicBezTo>
                <a:cubicBezTo>
                  <a:pt x="105738" y="4087351"/>
                  <a:pt x="20598" y="3666605"/>
                  <a:pt x="20598" y="3232817"/>
                </a:cubicBezTo>
                <a:cubicBezTo>
                  <a:pt x="20598" y="2799029"/>
                  <a:pt x="105738" y="2378283"/>
                  <a:pt x="273270" y="1982245"/>
                </a:cubicBezTo>
                <a:cubicBezTo>
                  <a:pt x="435309" y="1599936"/>
                  <a:pt x="667383" y="1256063"/>
                  <a:pt x="962624" y="960922"/>
                </a:cubicBezTo>
                <a:cubicBezTo>
                  <a:pt x="1257865" y="665782"/>
                  <a:pt x="1601856" y="434474"/>
                  <a:pt x="1984983" y="272490"/>
                </a:cubicBezTo>
                <a:cubicBezTo>
                  <a:pt x="2381842" y="105701"/>
                  <a:pt x="2803420" y="20591"/>
                  <a:pt x="3237356" y="20591"/>
                </a:cubicBezTo>
                <a:cubicBezTo>
                  <a:pt x="3500326" y="20591"/>
                  <a:pt x="3758491" y="51478"/>
                  <a:pt x="4009103" y="113252"/>
                </a:cubicBezTo>
                <a:lnTo>
                  <a:pt x="4009103" y="113252"/>
                </a:lnTo>
                <a:cubicBezTo>
                  <a:pt x="4079824" y="130411"/>
                  <a:pt x="4150544" y="150316"/>
                  <a:pt x="4219891" y="172966"/>
                </a:cubicBezTo>
                <a:cubicBezTo>
                  <a:pt x="4289926" y="195616"/>
                  <a:pt x="4359960" y="220326"/>
                  <a:pt x="4427934" y="247781"/>
                </a:cubicBezTo>
                <a:lnTo>
                  <a:pt x="4427934" y="247781"/>
                </a:lnTo>
                <a:cubicBezTo>
                  <a:pt x="4464324" y="262195"/>
                  <a:pt x="4500028" y="277295"/>
                  <a:pt x="4535045" y="293081"/>
                </a:cubicBezTo>
                <a:cubicBezTo>
                  <a:pt x="4537104" y="293768"/>
                  <a:pt x="4538478" y="294454"/>
                  <a:pt x="4540537" y="295140"/>
                </a:cubicBezTo>
                <a:cubicBezTo>
                  <a:pt x="4557016" y="302691"/>
                  <a:pt x="4574181" y="310241"/>
                  <a:pt x="4590660" y="317791"/>
                </a:cubicBezTo>
                <a:cubicBezTo>
                  <a:pt x="4591347" y="317791"/>
                  <a:pt x="4591347" y="318477"/>
                  <a:pt x="4592033" y="318477"/>
                </a:cubicBezTo>
                <a:cubicBezTo>
                  <a:pt x="4608512" y="326027"/>
                  <a:pt x="4624990" y="333577"/>
                  <a:pt x="4640782" y="341814"/>
                </a:cubicBezTo>
                <a:cubicBezTo>
                  <a:pt x="4644215" y="343187"/>
                  <a:pt x="4646962" y="345246"/>
                  <a:pt x="4650395" y="346618"/>
                </a:cubicBezTo>
                <a:cubicBezTo>
                  <a:pt x="4665500" y="354168"/>
                  <a:pt x="4679919" y="361032"/>
                  <a:pt x="4695024" y="368582"/>
                </a:cubicBezTo>
                <a:cubicBezTo>
                  <a:pt x="4696397" y="369269"/>
                  <a:pt x="4697771" y="369955"/>
                  <a:pt x="4699144" y="370641"/>
                </a:cubicBezTo>
                <a:cubicBezTo>
                  <a:pt x="4714249" y="378192"/>
                  <a:pt x="4729355" y="386428"/>
                  <a:pt x="4743774" y="393978"/>
                </a:cubicBezTo>
                <a:cubicBezTo>
                  <a:pt x="4748579" y="396724"/>
                  <a:pt x="4753386" y="398783"/>
                  <a:pt x="4757506" y="401528"/>
                </a:cubicBezTo>
                <a:cubicBezTo>
                  <a:pt x="4769865" y="408392"/>
                  <a:pt x="4782223" y="414569"/>
                  <a:pt x="4793896" y="421433"/>
                </a:cubicBezTo>
                <a:cubicBezTo>
                  <a:pt x="4799389" y="424865"/>
                  <a:pt x="4805568" y="427610"/>
                  <a:pt x="4811061" y="431042"/>
                </a:cubicBezTo>
                <a:cubicBezTo>
                  <a:pt x="4821360" y="437220"/>
                  <a:pt x="4832346" y="442711"/>
                  <a:pt x="4842645" y="448888"/>
                </a:cubicBezTo>
                <a:cubicBezTo>
                  <a:pt x="4849511" y="453006"/>
                  <a:pt x="4856377" y="457124"/>
                  <a:pt x="4863243" y="460556"/>
                </a:cubicBezTo>
                <a:cubicBezTo>
                  <a:pt x="4870796" y="464675"/>
                  <a:pt x="4877662" y="469479"/>
                  <a:pt x="4885215" y="473597"/>
                </a:cubicBezTo>
                <a:cubicBezTo>
                  <a:pt x="4898947" y="481834"/>
                  <a:pt x="4912679" y="490070"/>
                  <a:pt x="4926411" y="498307"/>
                </a:cubicBezTo>
                <a:cubicBezTo>
                  <a:pt x="4930531" y="500366"/>
                  <a:pt x="4933964" y="503111"/>
                  <a:pt x="4938083" y="505171"/>
                </a:cubicBezTo>
                <a:cubicBezTo>
                  <a:pt x="5144752" y="634209"/>
                  <a:pt x="5336316" y="785897"/>
                  <a:pt x="5510714" y="960236"/>
                </a:cubicBezTo>
                <a:cubicBezTo>
                  <a:pt x="5569076" y="1018578"/>
                  <a:pt x="5624691" y="1078978"/>
                  <a:pt x="5678247" y="1140752"/>
                </a:cubicBezTo>
                <a:cubicBezTo>
                  <a:pt x="5685799" y="1149675"/>
                  <a:pt x="5694038" y="1158598"/>
                  <a:pt x="5701591" y="1168207"/>
                </a:cubicBezTo>
                <a:cubicBezTo>
                  <a:pt x="5703651" y="1170952"/>
                  <a:pt x="5706397" y="1173698"/>
                  <a:pt x="5708457" y="1176443"/>
                </a:cubicBezTo>
                <a:cubicBezTo>
                  <a:pt x="5770939" y="1251258"/>
                  <a:pt x="5829987" y="1328818"/>
                  <a:pt x="5885602" y="1409124"/>
                </a:cubicBezTo>
                <a:cubicBezTo>
                  <a:pt x="5966622" y="1526494"/>
                  <a:pt x="6039402" y="1647982"/>
                  <a:pt x="6103257" y="1772902"/>
                </a:cubicBezTo>
                <a:cubicBezTo>
                  <a:pt x="6104630" y="1774961"/>
                  <a:pt x="6105317" y="1777020"/>
                  <a:pt x="6106690" y="1779079"/>
                </a:cubicBezTo>
                <a:cubicBezTo>
                  <a:pt x="6112869" y="1791434"/>
                  <a:pt x="6119049" y="1803788"/>
                  <a:pt x="6125228" y="1816143"/>
                </a:cubicBezTo>
                <a:cubicBezTo>
                  <a:pt x="6128661" y="1823693"/>
                  <a:pt x="6132094" y="1830557"/>
                  <a:pt x="6135527" y="1838107"/>
                </a:cubicBezTo>
                <a:cubicBezTo>
                  <a:pt x="6138274" y="1842912"/>
                  <a:pt x="6140333" y="1848403"/>
                  <a:pt x="6143080" y="1853207"/>
                </a:cubicBezTo>
                <a:cubicBezTo>
                  <a:pt x="6152006" y="1871739"/>
                  <a:pt x="6160245" y="1890271"/>
                  <a:pt x="6169171" y="1908803"/>
                </a:cubicBezTo>
                <a:cubicBezTo>
                  <a:pt x="6169858" y="1909490"/>
                  <a:pt x="6169858" y="1910176"/>
                  <a:pt x="6170544" y="1911549"/>
                </a:cubicBezTo>
                <a:cubicBezTo>
                  <a:pt x="6180844" y="1934886"/>
                  <a:pt x="6191143" y="1958222"/>
                  <a:pt x="6201442" y="1981559"/>
                </a:cubicBezTo>
                <a:cubicBezTo>
                  <a:pt x="6222040" y="2030978"/>
                  <a:pt x="6241951" y="2080397"/>
                  <a:pt x="6260490" y="2130502"/>
                </a:cubicBezTo>
                <a:cubicBezTo>
                  <a:pt x="6260490" y="2131188"/>
                  <a:pt x="6261177" y="2131875"/>
                  <a:pt x="6261177" y="2132561"/>
                </a:cubicBezTo>
                <a:cubicBezTo>
                  <a:pt x="6270103" y="2156584"/>
                  <a:pt x="6278342" y="2181294"/>
                  <a:pt x="6286581" y="2205317"/>
                </a:cubicBezTo>
                <a:cubicBezTo>
                  <a:pt x="6286581" y="2206003"/>
                  <a:pt x="6287268" y="2206689"/>
                  <a:pt x="6287268" y="2207376"/>
                </a:cubicBezTo>
                <a:cubicBezTo>
                  <a:pt x="6290701" y="2216985"/>
                  <a:pt x="6293447" y="2226594"/>
                  <a:pt x="6296880" y="2236203"/>
                </a:cubicBezTo>
                <a:cubicBezTo>
                  <a:pt x="6299627" y="2243754"/>
                  <a:pt x="6301686" y="2251990"/>
                  <a:pt x="6304433" y="2259540"/>
                </a:cubicBezTo>
                <a:cubicBezTo>
                  <a:pt x="6306493" y="2267090"/>
                  <a:pt x="6309239" y="2274640"/>
                  <a:pt x="6311299" y="2282190"/>
                </a:cubicBezTo>
                <a:cubicBezTo>
                  <a:pt x="6316105" y="2297291"/>
                  <a:pt x="6320911" y="2313077"/>
                  <a:pt x="6325031" y="2328864"/>
                </a:cubicBezTo>
                <a:cubicBezTo>
                  <a:pt x="6326404" y="2333668"/>
                  <a:pt x="6327777" y="2337787"/>
                  <a:pt x="6329151" y="2342591"/>
                </a:cubicBezTo>
                <a:cubicBezTo>
                  <a:pt x="6333957" y="2359064"/>
                  <a:pt x="6338076" y="2374851"/>
                  <a:pt x="6342883" y="2391324"/>
                </a:cubicBezTo>
                <a:cubicBezTo>
                  <a:pt x="6342883" y="2392010"/>
                  <a:pt x="6343570" y="2392697"/>
                  <a:pt x="6343570" y="2393383"/>
                </a:cubicBezTo>
                <a:cubicBezTo>
                  <a:pt x="6401244" y="2605472"/>
                  <a:pt x="6436262" y="2824425"/>
                  <a:pt x="6449307" y="3046810"/>
                </a:cubicBezTo>
                <a:cubicBezTo>
                  <a:pt x="6449307" y="3048183"/>
                  <a:pt x="6449307" y="3050242"/>
                  <a:pt x="6449307" y="3051615"/>
                </a:cubicBezTo>
                <a:cubicBezTo>
                  <a:pt x="6451367" y="3089365"/>
                  <a:pt x="6452740" y="3127116"/>
                  <a:pt x="6453427" y="3165553"/>
                </a:cubicBezTo>
                <a:cubicBezTo>
                  <a:pt x="6453427" y="3169671"/>
                  <a:pt x="6453427" y="3173789"/>
                  <a:pt x="6453427" y="3177907"/>
                </a:cubicBezTo>
                <a:cubicBezTo>
                  <a:pt x="6453427" y="3196439"/>
                  <a:pt x="6454113" y="3214285"/>
                  <a:pt x="6454113" y="3232817"/>
                </a:cubicBezTo>
                <a:cubicBezTo>
                  <a:pt x="6454113" y="3245858"/>
                  <a:pt x="6454113" y="3259586"/>
                  <a:pt x="6454113" y="3272627"/>
                </a:cubicBezTo>
                <a:cubicBezTo>
                  <a:pt x="6454113" y="3280863"/>
                  <a:pt x="6454113" y="3289100"/>
                  <a:pt x="6453427" y="3297336"/>
                </a:cubicBezTo>
                <a:cubicBezTo>
                  <a:pt x="6453427" y="3302141"/>
                  <a:pt x="6453427" y="3306945"/>
                  <a:pt x="6453427" y="3311750"/>
                </a:cubicBezTo>
                <a:cubicBezTo>
                  <a:pt x="6453427" y="3323418"/>
                  <a:pt x="6452740" y="3335087"/>
                  <a:pt x="6452054" y="3346755"/>
                </a:cubicBezTo>
                <a:cubicBezTo>
                  <a:pt x="6452054" y="3348128"/>
                  <a:pt x="6452054" y="3349500"/>
                  <a:pt x="6452054" y="3350873"/>
                </a:cubicBezTo>
                <a:cubicBezTo>
                  <a:pt x="6445874" y="3520408"/>
                  <a:pt x="6426649" y="3687882"/>
                  <a:pt x="6394378" y="3851926"/>
                </a:cubicBezTo>
                <a:cubicBezTo>
                  <a:pt x="6394378" y="3851926"/>
                  <a:pt x="6394378" y="3852612"/>
                  <a:pt x="6394378" y="3852612"/>
                </a:cubicBezTo>
                <a:cubicBezTo>
                  <a:pt x="6392319" y="3864280"/>
                  <a:pt x="6389572" y="3875262"/>
                  <a:pt x="6387512" y="3886930"/>
                </a:cubicBezTo>
                <a:cubicBezTo>
                  <a:pt x="6386826" y="3888990"/>
                  <a:pt x="6386826" y="3891735"/>
                  <a:pt x="6386139" y="3893794"/>
                </a:cubicBezTo>
                <a:cubicBezTo>
                  <a:pt x="6384079" y="3903404"/>
                  <a:pt x="6382020" y="3912326"/>
                  <a:pt x="6379960" y="3921936"/>
                </a:cubicBezTo>
                <a:cubicBezTo>
                  <a:pt x="6378586" y="3926740"/>
                  <a:pt x="6377900" y="3932231"/>
                  <a:pt x="6376527" y="3937036"/>
                </a:cubicBezTo>
                <a:cubicBezTo>
                  <a:pt x="6375153" y="3943899"/>
                  <a:pt x="6373780" y="3950077"/>
                  <a:pt x="6371720" y="3956941"/>
                </a:cubicBezTo>
                <a:cubicBezTo>
                  <a:pt x="6369661" y="3965177"/>
                  <a:pt x="6367601" y="3973414"/>
                  <a:pt x="6365541" y="3982337"/>
                </a:cubicBezTo>
                <a:cubicBezTo>
                  <a:pt x="6364854" y="3985768"/>
                  <a:pt x="6364168" y="3988514"/>
                  <a:pt x="6363481" y="3991945"/>
                </a:cubicBezTo>
                <a:cubicBezTo>
                  <a:pt x="6322971" y="4159421"/>
                  <a:pt x="6268729" y="4323464"/>
                  <a:pt x="6200755" y="4483389"/>
                </a:cubicBezTo>
                <a:cubicBezTo>
                  <a:pt x="6114929" y="4685869"/>
                  <a:pt x="6009878" y="4877367"/>
                  <a:pt x="5885602" y="5056510"/>
                </a:cubicBezTo>
                <a:cubicBezTo>
                  <a:pt x="5883542" y="5059942"/>
                  <a:pt x="5881482" y="5062688"/>
                  <a:pt x="5878736" y="5066119"/>
                </a:cubicBezTo>
                <a:cubicBezTo>
                  <a:pt x="5873930" y="5072983"/>
                  <a:pt x="5869123" y="5079161"/>
                  <a:pt x="5865004" y="5086024"/>
                </a:cubicBezTo>
                <a:cubicBezTo>
                  <a:pt x="5860884" y="5092202"/>
                  <a:pt x="5856765" y="5098379"/>
                  <a:pt x="5851958" y="5103870"/>
                </a:cubicBezTo>
                <a:cubicBezTo>
                  <a:pt x="5849212" y="5107988"/>
                  <a:pt x="5846465" y="5111420"/>
                  <a:pt x="5843719" y="5115538"/>
                </a:cubicBezTo>
                <a:cubicBezTo>
                  <a:pt x="5837540" y="5123775"/>
                  <a:pt x="5831360" y="5132011"/>
                  <a:pt x="5825181" y="5140248"/>
                </a:cubicBezTo>
                <a:cubicBezTo>
                  <a:pt x="5823807" y="5141620"/>
                  <a:pt x="5823121" y="5142993"/>
                  <a:pt x="5821748" y="5145052"/>
                </a:cubicBezTo>
                <a:cubicBezTo>
                  <a:pt x="5737295" y="5258990"/>
                  <a:pt x="5644603" y="5367437"/>
                  <a:pt x="5544358" y="5471079"/>
                </a:cubicBezTo>
                <a:cubicBezTo>
                  <a:pt x="5536119" y="5480003"/>
                  <a:pt x="5527193" y="5488239"/>
                  <a:pt x="5518953" y="5497162"/>
                </a:cubicBezTo>
                <a:cubicBezTo>
                  <a:pt x="5518267" y="5497848"/>
                  <a:pt x="5517580" y="5498534"/>
                  <a:pt x="5516207" y="5499907"/>
                </a:cubicBezTo>
                <a:cubicBezTo>
                  <a:pt x="5508654" y="5507458"/>
                  <a:pt x="5500415" y="5515694"/>
                  <a:pt x="5492862" y="5523244"/>
                </a:cubicBezTo>
                <a:cubicBezTo>
                  <a:pt x="5491489" y="5524617"/>
                  <a:pt x="5489429" y="5526676"/>
                  <a:pt x="5488056" y="5528049"/>
                </a:cubicBezTo>
                <a:cubicBezTo>
                  <a:pt x="5481190" y="5534912"/>
                  <a:pt x="5473638" y="5541776"/>
                  <a:pt x="5466771" y="5548640"/>
                </a:cubicBezTo>
                <a:cubicBezTo>
                  <a:pt x="5464712" y="5550699"/>
                  <a:pt x="5461965" y="5553444"/>
                  <a:pt x="5459905" y="5555504"/>
                </a:cubicBezTo>
                <a:cubicBezTo>
                  <a:pt x="5453039" y="5561681"/>
                  <a:pt x="5446860" y="5567858"/>
                  <a:pt x="5439994" y="5574722"/>
                </a:cubicBezTo>
                <a:cubicBezTo>
                  <a:pt x="5437247" y="5577467"/>
                  <a:pt x="5434501" y="5580213"/>
                  <a:pt x="5431068" y="5582959"/>
                </a:cubicBezTo>
                <a:cubicBezTo>
                  <a:pt x="5424888" y="5588450"/>
                  <a:pt x="5418709" y="5594627"/>
                  <a:pt x="5412529" y="5600118"/>
                </a:cubicBezTo>
                <a:cubicBezTo>
                  <a:pt x="5409096" y="5603550"/>
                  <a:pt x="5405663" y="5606295"/>
                  <a:pt x="5402230" y="5609727"/>
                </a:cubicBezTo>
                <a:cubicBezTo>
                  <a:pt x="5396737" y="5615218"/>
                  <a:pt x="5390558" y="5620023"/>
                  <a:pt x="5384378" y="5625513"/>
                </a:cubicBezTo>
                <a:cubicBezTo>
                  <a:pt x="5380259" y="5628945"/>
                  <a:pt x="5376826" y="5632377"/>
                  <a:pt x="5372706" y="5635809"/>
                </a:cubicBezTo>
                <a:cubicBezTo>
                  <a:pt x="5367213" y="5640614"/>
                  <a:pt x="5361721" y="5645418"/>
                  <a:pt x="5356227" y="5650223"/>
                </a:cubicBezTo>
                <a:cubicBezTo>
                  <a:pt x="5352108" y="5654341"/>
                  <a:pt x="5347302" y="5657773"/>
                  <a:pt x="5343182" y="5661892"/>
                </a:cubicBezTo>
                <a:cubicBezTo>
                  <a:pt x="5338376" y="5666010"/>
                  <a:pt x="5333569" y="5670128"/>
                  <a:pt x="5328763" y="5674246"/>
                </a:cubicBezTo>
                <a:cubicBezTo>
                  <a:pt x="5323270" y="5678364"/>
                  <a:pt x="5318464" y="5683169"/>
                  <a:pt x="5312971" y="5687287"/>
                </a:cubicBezTo>
                <a:cubicBezTo>
                  <a:pt x="5308852" y="5690719"/>
                  <a:pt x="5304732" y="5694151"/>
                  <a:pt x="5300612" y="5697583"/>
                </a:cubicBezTo>
                <a:cubicBezTo>
                  <a:pt x="5294433" y="5702387"/>
                  <a:pt x="5288253" y="5707878"/>
                  <a:pt x="5282761" y="5712683"/>
                </a:cubicBezTo>
                <a:cubicBezTo>
                  <a:pt x="5279328" y="5715429"/>
                  <a:pt x="5276581" y="5717488"/>
                  <a:pt x="5273148" y="5720233"/>
                </a:cubicBezTo>
                <a:cubicBezTo>
                  <a:pt x="5266282" y="5726410"/>
                  <a:pt x="5258729" y="5731901"/>
                  <a:pt x="5251863" y="5737393"/>
                </a:cubicBezTo>
                <a:cubicBezTo>
                  <a:pt x="5249803" y="5738765"/>
                  <a:pt x="5247743" y="5740138"/>
                  <a:pt x="5246370" y="5742197"/>
                </a:cubicBezTo>
                <a:cubicBezTo>
                  <a:pt x="5238131" y="5749061"/>
                  <a:pt x="5229205" y="5755924"/>
                  <a:pt x="5220966" y="5762788"/>
                </a:cubicBezTo>
                <a:cubicBezTo>
                  <a:pt x="5220279" y="5762788"/>
                  <a:pt x="5220279" y="5763475"/>
                  <a:pt x="5219593" y="5763475"/>
                </a:cubicBezTo>
                <a:cubicBezTo>
                  <a:pt x="4996445" y="5938500"/>
                  <a:pt x="4752012" y="6081951"/>
                  <a:pt x="4489042" y="6193144"/>
                </a:cubicBezTo>
                <a:cubicBezTo>
                  <a:pt x="4329749" y="6260408"/>
                  <a:pt x="4167023" y="6313946"/>
                  <a:pt x="4000864" y="6354442"/>
                </a:cubicBezTo>
                <a:cubicBezTo>
                  <a:pt x="3998117" y="6355128"/>
                  <a:pt x="3995371" y="6355814"/>
                  <a:pt x="3993311" y="6356501"/>
                </a:cubicBezTo>
                <a:cubicBezTo>
                  <a:pt x="3991251" y="6357187"/>
                  <a:pt x="3989191" y="6357187"/>
                  <a:pt x="3987818" y="6357874"/>
                </a:cubicBezTo>
                <a:cubicBezTo>
                  <a:pt x="3777029" y="6407979"/>
                  <a:pt x="3560748" y="6436806"/>
                  <a:pt x="3339660" y="6443670"/>
                </a:cubicBezTo>
                <a:cubicBezTo>
                  <a:pt x="3323868" y="6444357"/>
                  <a:pt x="3309450" y="6444357"/>
                  <a:pt x="3294344" y="6445043"/>
                </a:cubicBezTo>
                <a:cubicBezTo>
                  <a:pt x="3291598" y="6445043"/>
                  <a:pt x="3288165" y="6445043"/>
                  <a:pt x="3285418" y="6445043"/>
                </a:cubicBezTo>
                <a:cubicBezTo>
                  <a:pt x="3280612" y="6445043"/>
                  <a:pt x="3275119" y="6445043"/>
                  <a:pt x="3270313" y="6445043"/>
                </a:cubicBezTo>
                <a:cubicBezTo>
                  <a:pt x="3259327" y="6445043"/>
                  <a:pt x="3248342" y="6445043"/>
                  <a:pt x="3237356" y="6445043"/>
                </a:cubicBezTo>
                <a:cubicBezTo>
                  <a:pt x="3218817" y="6445043"/>
                  <a:pt x="3200966" y="6445043"/>
                  <a:pt x="3182427" y="6444357"/>
                </a:cubicBezTo>
                <a:cubicBezTo>
                  <a:pt x="3178994" y="6444357"/>
                  <a:pt x="3176248" y="6444357"/>
                  <a:pt x="3172815" y="6444357"/>
                </a:cubicBezTo>
                <a:cubicBezTo>
                  <a:pt x="3154276" y="6443670"/>
                  <a:pt x="3135738" y="6443670"/>
                  <a:pt x="3117199" y="6442984"/>
                </a:cubicBezTo>
                <a:cubicBezTo>
                  <a:pt x="3044419" y="6440238"/>
                  <a:pt x="2970265" y="6434747"/>
                  <a:pt x="2896798" y="6427197"/>
                </a:cubicBezTo>
                <a:lnTo>
                  <a:pt x="2896798" y="6427197"/>
                </a:lnTo>
                <a:cubicBezTo>
                  <a:pt x="2583019" y="6394251"/>
                  <a:pt x="2277478" y="6316005"/>
                  <a:pt x="1985670" y="6192458"/>
                </a:cubicBezTo>
                <a:cubicBezTo>
                  <a:pt x="1601856" y="6031160"/>
                  <a:pt x="1257865" y="5799166"/>
                  <a:pt x="962624" y="5504026"/>
                </a:cubicBezTo>
                <a:close/>
                <a:moveTo>
                  <a:pt x="3045792" y="6460143"/>
                </a:moveTo>
                <a:cubicBezTo>
                  <a:pt x="3068450" y="6461516"/>
                  <a:pt x="3091795" y="6462888"/>
                  <a:pt x="3114453" y="6463575"/>
                </a:cubicBezTo>
                <a:cubicBezTo>
                  <a:pt x="3115826" y="6464261"/>
                  <a:pt x="3117199" y="6464261"/>
                  <a:pt x="3117886" y="6464948"/>
                </a:cubicBezTo>
                <a:cubicBezTo>
                  <a:pt x="3136424" y="6471125"/>
                  <a:pt x="3154963" y="6476616"/>
                  <a:pt x="3173501" y="6482107"/>
                </a:cubicBezTo>
                <a:cubicBezTo>
                  <a:pt x="3175561" y="6482793"/>
                  <a:pt x="3177621" y="6483480"/>
                  <a:pt x="3179681" y="6484166"/>
                </a:cubicBezTo>
                <a:cubicBezTo>
                  <a:pt x="3135051" y="6476616"/>
                  <a:pt x="3090422" y="6469066"/>
                  <a:pt x="3045792" y="6460143"/>
                </a:cubicBezTo>
                <a:close/>
                <a:moveTo>
                  <a:pt x="3478355" y="6535644"/>
                </a:moveTo>
                <a:cubicBezTo>
                  <a:pt x="3481788" y="6535644"/>
                  <a:pt x="3485221" y="6536330"/>
                  <a:pt x="3488654" y="6536330"/>
                </a:cubicBezTo>
                <a:cubicBezTo>
                  <a:pt x="3492087" y="6536330"/>
                  <a:pt x="3496207" y="6537017"/>
                  <a:pt x="3499640" y="6537017"/>
                </a:cubicBezTo>
                <a:cubicBezTo>
                  <a:pt x="3515432" y="6537703"/>
                  <a:pt x="3531911" y="6538390"/>
                  <a:pt x="3547703" y="6539076"/>
                </a:cubicBezTo>
                <a:cubicBezTo>
                  <a:pt x="3549076" y="6539762"/>
                  <a:pt x="3550449" y="6539762"/>
                  <a:pt x="3551822" y="6540449"/>
                </a:cubicBezTo>
                <a:cubicBezTo>
                  <a:pt x="3570361" y="6546626"/>
                  <a:pt x="3588899" y="6552117"/>
                  <a:pt x="3607438" y="6557608"/>
                </a:cubicBezTo>
                <a:cubicBezTo>
                  <a:pt x="3609497" y="6558295"/>
                  <a:pt x="3611557" y="6558981"/>
                  <a:pt x="3613617" y="6559667"/>
                </a:cubicBezTo>
                <a:cubicBezTo>
                  <a:pt x="3567614" y="6552117"/>
                  <a:pt x="3522984" y="6544567"/>
                  <a:pt x="3478355" y="6535644"/>
                </a:cubicBezTo>
                <a:close/>
                <a:moveTo>
                  <a:pt x="7499130" y="4709892"/>
                </a:moveTo>
                <a:cubicBezTo>
                  <a:pt x="7337091" y="5092202"/>
                  <a:pt x="7105018" y="5436075"/>
                  <a:pt x="6809776" y="5731215"/>
                </a:cubicBezTo>
                <a:cubicBezTo>
                  <a:pt x="6514535" y="6026355"/>
                  <a:pt x="6170544" y="6257663"/>
                  <a:pt x="5787417" y="6419647"/>
                </a:cubicBezTo>
                <a:cubicBezTo>
                  <a:pt x="5390558" y="6586436"/>
                  <a:pt x="4968981" y="6671546"/>
                  <a:pt x="4535045" y="6671546"/>
                </a:cubicBezTo>
                <a:cubicBezTo>
                  <a:pt x="4324943" y="6671546"/>
                  <a:pt x="4115527" y="6650955"/>
                  <a:pt x="3910231" y="6611145"/>
                </a:cubicBezTo>
                <a:cubicBezTo>
                  <a:pt x="3912978" y="6611145"/>
                  <a:pt x="3916411" y="6611145"/>
                  <a:pt x="3919157" y="6611832"/>
                </a:cubicBezTo>
                <a:cubicBezTo>
                  <a:pt x="3928083" y="6612518"/>
                  <a:pt x="3937009" y="6612518"/>
                  <a:pt x="3945935" y="6613204"/>
                </a:cubicBezTo>
                <a:cubicBezTo>
                  <a:pt x="3952114" y="6613204"/>
                  <a:pt x="3958294" y="6613891"/>
                  <a:pt x="3964474" y="6613891"/>
                </a:cubicBezTo>
                <a:cubicBezTo>
                  <a:pt x="3974086" y="6614577"/>
                  <a:pt x="3983012" y="6614577"/>
                  <a:pt x="3992624" y="6614577"/>
                </a:cubicBezTo>
                <a:cubicBezTo>
                  <a:pt x="3998804" y="6614577"/>
                  <a:pt x="4004297" y="6615263"/>
                  <a:pt x="4010476" y="6615263"/>
                </a:cubicBezTo>
                <a:cubicBezTo>
                  <a:pt x="4020775" y="6615263"/>
                  <a:pt x="4031074" y="6615950"/>
                  <a:pt x="4041373" y="6615950"/>
                </a:cubicBezTo>
                <a:cubicBezTo>
                  <a:pt x="4046180" y="6615950"/>
                  <a:pt x="4050986" y="6615950"/>
                  <a:pt x="4056479" y="6615950"/>
                </a:cubicBezTo>
                <a:cubicBezTo>
                  <a:pt x="4071584" y="6615950"/>
                  <a:pt x="4086690" y="6615950"/>
                  <a:pt x="4101795" y="6615950"/>
                </a:cubicBezTo>
                <a:cubicBezTo>
                  <a:pt x="4539164" y="6615950"/>
                  <a:pt x="4962801" y="6530153"/>
                  <a:pt x="5361721" y="6361992"/>
                </a:cubicBezTo>
                <a:cubicBezTo>
                  <a:pt x="5746907" y="6199322"/>
                  <a:pt x="6093644" y="5965955"/>
                  <a:pt x="6390945" y="5669441"/>
                </a:cubicBezTo>
                <a:cubicBezTo>
                  <a:pt x="6688246" y="5372242"/>
                  <a:pt x="6921693" y="5026996"/>
                  <a:pt x="7084420" y="4641941"/>
                </a:cubicBezTo>
                <a:cubicBezTo>
                  <a:pt x="7253325" y="4243158"/>
                  <a:pt x="7339151" y="3819666"/>
                  <a:pt x="7339151" y="3383819"/>
                </a:cubicBezTo>
                <a:cubicBezTo>
                  <a:pt x="7339151" y="3012491"/>
                  <a:pt x="7276670" y="2648714"/>
                  <a:pt x="7153080" y="2302095"/>
                </a:cubicBezTo>
                <a:cubicBezTo>
                  <a:pt x="7130422" y="2238949"/>
                  <a:pt x="7106391" y="2177175"/>
                  <a:pt x="7080299" y="2116088"/>
                </a:cubicBezTo>
                <a:cubicBezTo>
                  <a:pt x="6967009" y="1851148"/>
                  <a:pt x="6818702" y="1602681"/>
                  <a:pt x="6638124" y="1375492"/>
                </a:cubicBezTo>
                <a:cubicBezTo>
                  <a:pt x="6528267" y="1236844"/>
                  <a:pt x="6407424" y="1108492"/>
                  <a:pt x="6276969" y="990436"/>
                </a:cubicBezTo>
                <a:cubicBezTo>
                  <a:pt x="6146513" y="872380"/>
                  <a:pt x="6007132" y="764620"/>
                  <a:pt x="5858138" y="668527"/>
                </a:cubicBezTo>
                <a:cubicBezTo>
                  <a:pt x="5857451" y="667841"/>
                  <a:pt x="5856765" y="667841"/>
                  <a:pt x="5856078" y="667155"/>
                </a:cubicBezTo>
                <a:cubicBezTo>
                  <a:pt x="5838913" y="656173"/>
                  <a:pt x="5822434" y="645191"/>
                  <a:pt x="5805269" y="634895"/>
                </a:cubicBezTo>
                <a:cubicBezTo>
                  <a:pt x="5799089" y="631463"/>
                  <a:pt x="5792910" y="627345"/>
                  <a:pt x="5787417" y="623913"/>
                </a:cubicBezTo>
                <a:cubicBezTo>
                  <a:pt x="5775745" y="616363"/>
                  <a:pt x="5763386" y="609499"/>
                  <a:pt x="5751714" y="601949"/>
                </a:cubicBezTo>
                <a:cubicBezTo>
                  <a:pt x="5744848" y="597831"/>
                  <a:pt x="5737295" y="593713"/>
                  <a:pt x="5730429" y="589594"/>
                </a:cubicBezTo>
                <a:cubicBezTo>
                  <a:pt x="5719443" y="582731"/>
                  <a:pt x="5707771" y="576553"/>
                  <a:pt x="5696785" y="570376"/>
                </a:cubicBezTo>
                <a:cubicBezTo>
                  <a:pt x="5689232" y="566258"/>
                  <a:pt x="5682366" y="562140"/>
                  <a:pt x="5674814" y="558021"/>
                </a:cubicBezTo>
                <a:cubicBezTo>
                  <a:pt x="5663141" y="551844"/>
                  <a:pt x="5652156" y="545667"/>
                  <a:pt x="5640483" y="539489"/>
                </a:cubicBezTo>
                <a:cubicBezTo>
                  <a:pt x="5633617" y="535371"/>
                  <a:pt x="5626065" y="531939"/>
                  <a:pt x="5619198" y="527821"/>
                </a:cubicBezTo>
                <a:cubicBezTo>
                  <a:pt x="5606839" y="521644"/>
                  <a:pt x="5594480" y="514780"/>
                  <a:pt x="5582121" y="508602"/>
                </a:cubicBezTo>
                <a:cubicBezTo>
                  <a:pt x="5575942" y="505171"/>
                  <a:pt x="5569763" y="501739"/>
                  <a:pt x="5562897" y="498993"/>
                </a:cubicBezTo>
                <a:cubicBezTo>
                  <a:pt x="5546418" y="490757"/>
                  <a:pt x="5529253" y="482520"/>
                  <a:pt x="5512774" y="474284"/>
                </a:cubicBezTo>
                <a:cubicBezTo>
                  <a:pt x="5510714" y="473597"/>
                  <a:pt x="5508654" y="472225"/>
                  <a:pt x="5507281" y="471538"/>
                </a:cubicBezTo>
                <a:cubicBezTo>
                  <a:pt x="5488743" y="462615"/>
                  <a:pt x="5469518" y="453693"/>
                  <a:pt x="5450980" y="444770"/>
                </a:cubicBezTo>
                <a:cubicBezTo>
                  <a:pt x="5444800" y="442024"/>
                  <a:pt x="5439307" y="439279"/>
                  <a:pt x="5433127" y="436533"/>
                </a:cubicBezTo>
                <a:cubicBezTo>
                  <a:pt x="5420082" y="430356"/>
                  <a:pt x="5407036" y="424865"/>
                  <a:pt x="5393991" y="419374"/>
                </a:cubicBezTo>
                <a:cubicBezTo>
                  <a:pt x="5386438" y="415942"/>
                  <a:pt x="5379572" y="413197"/>
                  <a:pt x="5372020" y="409765"/>
                </a:cubicBezTo>
                <a:cubicBezTo>
                  <a:pt x="5359660" y="404960"/>
                  <a:pt x="5347988" y="399469"/>
                  <a:pt x="5335629" y="394665"/>
                </a:cubicBezTo>
                <a:cubicBezTo>
                  <a:pt x="5328077" y="391233"/>
                  <a:pt x="5320524" y="388487"/>
                  <a:pt x="5312971" y="385055"/>
                </a:cubicBezTo>
                <a:cubicBezTo>
                  <a:pt x="5300612" y="380251"/>
                  <a:pt x="5288940" y="375446"/>
                  <a:pt x="5276581" y="370641"/>
                </a:cubicBezTo>
                <a:cubicBezTo>
                  <a:pt x="5269028" y="367896"/>
                  <a:pt x="5261476" y="364464"/>
                  <a:pt x="5253923" y="361719"/>
                </a:cubicBezTo>
                <a:cubicBezTo>
                  <a:pt x="5240877" y="356914"/>
                  <a:pt x="5228518" y="352109"/>
                  <a:pt x="5215473" y="347305"/>
                </a:cubicBezTo>
                <a:cubicBezTo>
                  <a:pt x="5208607" y="344559"/>
                  <a:pt x="5201741" y="342500"/>
                  <a:pt x="5194874" y="339755"/>
                </a:cubicBezTo>
                <a:cubicBezTo>
                  <a:pt x="5178396" y="333577"/>
                  <a:pt x="5161917" y="328086"/>
                  <a:pt x="5145439" y="322595"/>
                </a:cubicBezTo>
                <a:cubicBezTo>
                  <a:pt x="5142006" y="321223"/>
                  <a:pt x="5138573" y="320536"/>
                  <a:pt x="5135140" y="319163"/>
                </a:cubicBezTo>
                <a:cubicBezTo>
                  <a:pt x="5115228" y="312300"/>
                  <a:pt x="5095316" y="306122"/>
                  <a:pt x="5075405" y="299945"/>
                </a:cubicBezTo>
                <a:cubicBezTo>
                  <a:pt x="5069225" y="297886"/>
                  <a:pt x="5063046" y="296513"/>
                  <a:pt x="5056867" y="294454"/>
                </a:cubicBezTo>
                <a:cubicBezTo>
                  <a:pt x="5045881" y="291022"/>
                  <a:pt x="5034895" y="287590"/>
                  <a:pt x="5023909" y="284158"/>
                </a:cubicBezTo>
                <a:cubicBezTo>
                  <a:pt x="5751714" y="395351"/>
                  <a:pt x="6419783" y="753638"/>
                  <a:pt x="6918947" y="1303422"/>
                </a:cubicBezTo>
                <a:cubicBezTo>
                  <a:pt x="7456561" y="1895076"/>
                  <a:pt x="7751802" y="2660382"/>
                  <a:pt x="7751802" y="3459320"/>
                </a:cubicBezTo>
                <a:cubicBezTo>
                  <a:pt x="7751802" y="3893108"/>
                  <a:pt x="7666662" y="4313855"/>
                  <a:pt x="7499130" y="4709892"/>
                </a:cubicBezTo>
                <a:close/>
              </a:path>
            </a:pathLst>
          </a:custGeom>
          <a:solidFill>
            <a:schemeClr val="tx2"/>
          </a:solidFill>
          <a:ln w="686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>
              <a:latin typeface="Krona One" panose="02010605030500060004" pitchFamily="2" charset="77"/>
            </a:endParaRPr>
          </a:p>
        </p:txBody>
      </p:sp>
      <p:sp>
        <p:nvSpPr>
          <p:cNvPr id="12" name="Graphic 4">
            <a:extLst>
              <a:ext uri="{FF2B5EF4-FFF2-40B4-BE49-F238E27FC236}">
                <a16:creationId xmlns:a16="http://schemas.microsoft.com/office/drawing/2014/main" id="{0BBAADB0-BCDF-A354-4420-D354D2BAA425}"/>
              </a:ext>
            </a:extLst>
          </p:cNvPr>
          <p:cNvSpPr/>
          <p:nvPr/>
        </p:nvSpPr>
        <p:spPr>
          <a:xfrm>
            <a:off x="16172042" y="3579761"/>
            <a:ext cx="5497111" cy="4732598"/>
          </a:xfrm>
          <a:custGeom>
            <a:avLst/>
            <a:gdLst>
              <a:gd name="connsiteX0" fmla="*/ 6935425 w 7772400"/>
              <a:gd name="connsiteY0" fmla="*/ 1289695 h 6691450"/>
              <a:gd name="connsiteX1" fmla="*/ 4878348 w 7772400"/>
              <a:gd name="connsiteY1" fmla="*/ 244349 h 6691450"/>
              <a:gd name="connsiteX2" fmla="*/ 4445786 w 7772400"/>
              <a:gd name="connsiteY2" fmla="*/ 168848 h 6691450"/>
              <a:gd name="connsiteX3" fmla="*/ 4014596 w 7772400"/>
              <a:gd name="connsiteY3" fmla="*/ 93347 h 6691450"/>
              <a:gd name="connsiteX4" fmla="*/ 3237356 w 7772400"/>
              <a:gd name="connsiteY4" fmla="*/ 0 h 6691450"/>
              <a:gd name="connsiteX5" fmla="*/ 1977430 w 7772400"/>
              <a:gd name="connsiteY5" fmla="*/ 253958 h 6691450"/>
              <a:gd name="connsiteX6" fmla="*/ 948205 w 7772400"/>
              <a:gd name="connsiteY6" fmla="*/ 947195 h 6691450"/>
              <a:gd name="connsiteX7" fmla="*/ 254731 w 7772400"/>
              <a:gd name="connsiteY7" fmla="*/ 1974695 h 6691450"/>
              <a:gd name="connsiteX8" fmla="*/ 0 w 7772400"/>
              <a:gd name="connsiteY8" fmla="*/ 3232817 h 6691450"/>
              <a:gd name="connsiteX9" fmla="*/ 254731 w 7772400"/>
              <a:gd name="connsiteY9" fmla="*/ 4490939 h 6691450"/>
              <a:gd name="connsiteX10" fmla="*/ 948205 w 7772400"/>
              <a:gd name="connsiteY10" fmla="*/ 5518439 h 6691450"/>
              <a:gd name="connsiteX11" fmla="*/ 1977430 w 7772400"/>
              <a:gd name="connsiteY11" fmla="*/ 6210990 h 6691450"/>
              <a:gd name="connsiteX12" fmla="*/ 2894739 w 7772400"/>
              <a:gd name="connsiteY12" fmla="*/ 6447102 h 6691450"/>
              <a:gd name="connsiteX13" fmla="*/ 3326615 w 7772400"/>
              <a:gd name="connsiteY13" fmla="*/ 6522603 h 6691450"/>
              <a:gd name="connsiteX14" fmla="*/ 3759178 w 7772400"/>
              <a:gd name="connsiteY14" fmla="*/ 6598104 h 6691450"/>
              <a:gd name="connsiteX15" fmla="*/ 4535045 w 7772400"/>
              <a:gd name="connsiteY15" fmla="*/ 6691451 h 6691450"/>
              <a:gd name="connsiteX16" fmla="*/ 5794970 w 7772400"/>
              <a:gd name="connsiteY16" fmla="*/ 6437493 h 6691450"/>
              <a:gd name="connsiteX17" fmla="*/ 6824195 w 7772400"/>
              <a:gd name="connsiteY17" fmla="*/ 5744942 h 6691450"/>
              <a:gd name="connsiteX18" fmla="*/ 7517669 w 7772400"/>
              <a:gd name="connsiteY18" fmla="*/ 4717442 h 6691450"/>
              <a:gd name="connsiteX19" fmla="*/ 7772400 w 7772400"/>
              <a:gd name="connsiteY19" fmla="*/ 3459320 h 6691450"/>
              <a:gd name="connsiteX20" fmla="*/ 6935425 w 7772400"/>
              <a:gd name="connsiteY20" fmla="*/ 1289695 h 6691450"/>
              <a:gd name="connsiteX21" fmla="*/ 4939457 w 7772400"/>
              <a:gd name="connsiteY21" fmla="*/ 281413 h 6691450"/>
              <a:gd name="connsiteX22" fmla="*/ 4973100 w 7772400"/>
              <a:gd name="connsiteY22" fmla="*/ 291022 h 6691450"/>
              <a:gd name="connsiteX23" fmla="*/ 5003311 w 7772400"/>
              <a:gd name="connsiteY23" fmla="*/ 299259 h 6691450"/>
              <a:gd name="connsiteX24" fmla="*/ 5034895 w 7772400"/>
              <a:gd name="connsiteY24" fmla="*/ 308868 h 6691450"/>
              <a:gd name="connsiteX25" fmla="*/ 5067166 w 7772400"/>
              <a:gd name="connsiteY25" fmla="*/ 318477 h 6691450"/>
              <a:gd name="connsiteX26" fmla="*/ 5095316 w 7772400"/>
              <a:gd name="connsiteY26" fmla="*/ 327400 h 6691450"/>
              <a:gd name="connsiteX27" fmla="*/ 5131020 w 7772400"/>
              <a:gd name="connsiteY27" fmla="*/ 339068 h 6691450"/>
              <a:gd name="connsiteX28" fmla="*/ 5155051 w 7772400"/>
              <a:gd name="connsiteY28" fmla="*/ 347305 h 6691450"/>
              <a:gd name="connsiteX29" fmla="*/ 5193502 w 7772400"/>
              <a:gd name="connsiteY29" fmla="*/ 361032 h 6691450"/>
              <a:gd name="connsiteX30" fmla="*/ 5214786 w 7772400"/>
              <a:gd name="connsiteY30" fmla="*/ 369269 h 6691450"/>
              <a:gd name="connsiteX31" fmla="*/ 5255296 w 7772400"/>
              <a:gd name="connsiteY31" fmla="*/ 384369 h 6691450"/>
              <a:gd name="connsiteX32" fmla="*/ 5273148 w 7772400"/>
              <a:gd name="connsiteY32" fmla="*/ 391233 h 6691450"/>
              <a:gd name="connsiteX33" fmla="*/ 5317091 w 7772400"/>
              <a:gd name="connsiteY33" fmla="*/ 408392 h 6691450"/>
              <a:gd name="connsiteX34" fmla="*/ 5331510 w 7772400"/>
              <a:gd name="connsiteY34" fmla="*/ 414569 h 6691450"/>
              <a:gd name="connsiteX35" fmla="*/ 5378199 w 7772400"/>
              <a:gd name="connsiteY35" fmla="*/ 434474 h 6691450"/>
              <a:gd name="connsiteX36" fmla="*/ 5389871 w 7772400"/>
              <a:gd name="connsiteY36" fmla="*/ 439965 h 6691450"/>
              <a:gd name="connsiteX37" fmla="*/ 5438620 w 7772400"/>
              <a:gd name="connsiteY37" fmla="*/ 461929 h 6691450"/>
              <a:gd name="connsiteX38" fmla="*/ 5447546 w 7772400"/>
              <a:gd name="connsiteY38" fmla="*/ 466047 h 6691450"/>
              <a:gd name="connsiteX39" fmla="*/ 5499042 w 7772400"/>
              <a:gd name="connsiteY39" fmla="*/ 490070 h 6691450"/>
              <a:gd name="connsiteX40" fmla="*/ 5503162 w 7772400"/>
              <a:gd name="connsiteY40" fmla="*/ 492129 h 6691450"/>
              <a:gd name="connsiteX41" fmla="*/ 5558090 w 7772400"/>
              <a:gd name="connsiteY41" fmla="*/ 519584 h 6691450"/>
              <a:gd name="connsiteX42" fmla="*/ 5558777 w 7772400"/>
              <a:gd name="connsiteY42" fmla="*/ 520271 h 6691450"/>
              <a:gd name="connsiteX43" fmla="*/ 5617138 w 7772400"/>
              <a:gd name="connsiteY43" fmla="*/ 550471 h 6691450"/>
              <a:gd name="connsiteX44" fmla="*/ 5617138 w 7772400"/>
              <a:gd name="connsiteY44" fmla="*/ 550471 h 6691450"/>
              <a:gd name="connsiteX45" fmla="*/ 5790164 w 7772400"/>
              <a:gd name="connsiteY45" fmla="*/ 649995 h 6691450"/>
              <a:gd name="connsiteX46" fmla="*/ 5846465 w 7772400"/>
              <a:gd name="connsiteY46" fmla="*/ 685687 h 6691450"/>
              <a:gd name="connsiteX47" fmla="*/ 5901394 w 7772400"/>
              <a:gd name="connsiteY47" fmla="*/ 722064 h 6691450"/>
              <a:gd name="connsiteX48" fmla="*/ 6008505 w 7772400"/>
              <a:gd name="connsiteY48" fmla="*/ 797565 h 6691450"/>
              <a:gd name="connsiteX49" fmla="*/ 6112869 w 7772400"/>
              <a:gd name="connsiteY49" fmla="*/ 877185 h 6691450"/>
              <a:gd name="connsiteX50" fmla="*/ 6620959 w 7772400"/>
              <a:gd name="connsiteY50" fmla="*/ 1387846 h 6691450"/>
              <a:gd name="connsiteX51" fmla="*/ 7109824 w 7772400"/>
              <a:gd name="connsiteY51" fmla="*/ 2246499 h 6691450"/>
              <a:gd name="connsiteX52" fmla="*/ 7132482 w 7772400"/>
              <a:gd name="connsiteY52" fmla="*/ 2308959 h 6691450"/>
              <a:gd name="connsiteX53" fmla="*/ 7319239 w 7772400"/>
              <a:gd name="connsiteY53" fmla="*/ 3383819 h 6691450"/>
              <a:gd name="connsiteX54" fmla="*/ 7066567 w 7772400"/>
              <a:gd name="connsiteY54" fmla="*/ 4634391 h 6691450"/>
              <a:gd name="connsiteX55" fmla="*/ 6377213 w 7772400"/>
              <a:gd name="connsiteY55" fmla="*/ 5655714 h 6691450"/>
              <a:gd name="connsiteX56" fmla="*/ 5354854 w 7772400"/>
              <a:gd name="connsiteY56" fmla="*/ 6344146 h 6691450"/>
              <a:gd name="connsiteX57" fmla="*/ 4102482 w 7772400"/>
              <a:gd name="connsiteY57" fmla="*/ 6596045 h 6691450"/>
              <a:gd name="connsiteX58" fmla="*/ 4059912 w 7772400"/>
              <a:gd name="connsiteY58" fmla="*/ 6596045 h 6691450"/>
              <a:gd name="connsiteX59" fmla="*/ 4027641 w 7772400"/>
              <a:gd name="connsiteY59" fmla="*/ 6595359 h 6691450"/>
              <a:gd name="connsiteX60" fmla="*/ 4017342 w 7772400"/>
              <a:gd name="connsiteY60" fmla="*/ 6595359 h 6691450"/>
              <a:gd name="connsiteX61" fmla="*/ 3983699 w 7772400"/>
              <a:gd name="connsiteY61" fmla="*/ 6593986 h 6691450"/>
              <a:gd name="connsiteX62" fmla="*/ 3974086 w 7772400"/>
              <a:gd name="connsiteY62" fmla="*/ 6593986 h 6691450"/>
              <a:gd name="connsiteX63" fmla="*/ 3939069 w 7772400"/>
              <a:gd name="connsiteY63" fmla="*/ 6592613 h 6691450"/>
              <a:gd name="connsiteX64" fmla="*/ 3931516 w 7772400"/>
              <a:gd name="connsiteY64" fmla="*/ 6591927 h 6691450"/>
              <a:gd name="connsiteX65" fmla="*/ 3897186 w 7772400"/>
              <a:gd name="connsiteY65" fmla="*/ 6589868 h 6691450"/>
              <a:gd name="connsiteX66" fmla="*/ 3888947 w 7772400"/>
              <a:gd name="connsiteY66" fmla="*/ 6589181 h 6691450"/>
              <a:gd name="connsiteX67" fmla="*/ 3858736 w 7772400"/>
              <a:gd name="connsiteY67" fmla="*/ 6587122 h 6691450"/>
              <a:gd name="connsiteX68" fmla="*/ 3846377 w 7772400"/>
              <a:gd name="connsiteY68" fmla="*/ 6586436 h 6691450"/>
              <a:gd name="connsiteX69" fmla="*/ 3818913 w 7772400"/>
              <a:gd name="connsiteY69" fmla="*/ 6584377 h 6691450"/>
              <a:gd name="connsiteX70" fmla="*/ 3803807 w 7772400"/>
              <a:gd name="connsiteY70" fmla="*/ 6583004 h 6691450"/>
              <a:gd name="connsiteX71" fmla="*/ 3781836 w 7772400"/>
              <a:gd name="connsiteY71" fmla="*/ 6580945 h 6691450"/>
              <a:gd name="connsiteX72" fmla="*/ 3761237 w 7772400"/>
              <a:gd name="connsiteY72" fmla="*/ 6578886 h 6691450"/>
              <a:gd name="connsiteX73" fmla="*/ 3714548 w 7772400"/>
              <a:gd name="connsiteY73" fmla="*/ 6567217 h 6691450"/>
              <a:gd name="connsiteX74" fmla="*/ 3703563 w 7772400"/>
              <a:gd name="connsiteY74" fmla="*/ 6564472 h 6691450"/>
              <a:gd name="connsiteX75" fmla="*/ 3656187 w 7772400"/>
              <a:gd name="connsiteY75" fmla="*/ 6551431 h 6691450"/>
              <a:gd name="connsiteX76" fmla="*/ 3654813 w 7772400"/>
              <a:gd name="connsiteY76" fmla="*/ 6550745 h 6691450"/>
              <a:gd name="connsiteX77" fmla="*/ 3623229 w 7772400"/>
              <a:gd name="connsiteY77" fmla="*/ 6541135 h 6691450"/>
              <a:gd name="connsiteX78" fmla="*/ 3668545 w 7772400"/>
              <a:gd name="connsiteY78" fmla="*/ 6541135 h 6691450"/>
              <a:gd name="connsiteX79" fmla="*/ 4928471 w 7772400"/>
              <a:gd name="connsiteY79" fmla="*/ 6287177 h 6691450"/>
              <a:gd name="connsiteX80" fmla="*/ 5957696 w 7772400"/>
              <a:gd name="connsiteY80" fmla="*/ 5594627 h 6691450"/>
              <a:gd name="connsiteX81" fmla="*/ 6651170 w 7772400"/>
              <a:gd name="connsiteY81" fmla="*/ 4567127 h 6691450"/>
              <a:gd name="connsiteX82" fmla="*/ 6905901 w 7772400"/>
              <a:gd name="connsiteY82" fmla="*/ 3309005 h 6691450"/>
              <a:gd name="connsiteX83" fmla="*/ 6270789 w 7772400"/>
              <a:gd name="connsiteY83" fmla="*/ 1385787 h 6691450"/>
              <a:gd name="connsiteX84" fmla="*/ 5558777 w 7772400"/>
              <a:gd name="connsiteY84" fmla="*/ 684314 h 6691450"/>
              <a:gd name="connsiteX85" fmla="*/ 5508654 w 7772400"/>
              <a:gd name="connsiteY85" fmla="*/ 648623 h 6691450"/>
              <a:gd name="connsiteX86" fmla="*/ 5492176 w 7772400"/>
              <a:gd name="connsiteY86" fmla="*/ 637641 h 6691450"/>
              <a:gd name="connsiteX87" fmla="*/ 5457846 w 7772400"/>
              <a:gd name="connsiteY87" fmla="*/ 614304 h 6691450"/>
              <a:gd name="connsiteX88" fmla="*/ 5437934 w 7772400"/>
              <a:gd name="connsiteY88" fmla="*/ 601263 h 6691450"/>
              <a:gd name="connsiteX89" fmla="*/ 5406350 w 7772400"/>
              <a:gd name="connsiteY89" fmla="*/ 580672 h 6691450"/>
              <a:gd name="connsiteX90" fmla="*/ 5385065 w 7772400"/>
              <a:gd name="connsiteY90" fmla="*/ 566944 h 6691450"/>
              <a:gd name="connsiteX91" fmla="*/ 5354854 w 7772400"/>
              <a:gd name="connsiteY91" fmla="*/ 548412 h 6691450"/>
              <a:gd name="connsiteX92" fmla="*/ 5332196 w 7772400"/>
              <a:gd name="connsiteY92" fmla="*/ 534685 h 6691450"/>
              <a:gd name="connsiteX93" fmla="*/ 5301986 w 7772400"/>
              <a:gd name="connsiteY93" fmla="*/ 516839 h 6691450"/>
              <a:gd name="connsiteX94" fmla="*/ 5278641 w 7772400"/>
              <a:gd name="connsiteY94" fmla="*/ 503111 h 6691450"/>
              <a:gd name="connsiteX95" fmla="*/ 5248430 w 7772400"/>
              <a:gd name="connsiteY95" fmla="*/ 485952 h 6691450"/>
              <a:gd name="connsiteX96" fmla="*/ 5225085 w 7772400"/>
              <a:gd name="connsiteY96" fmla="*/ 472911 h 6691450"/>
              <a:gd name="connsiteX97" fmla="*/ 5194874 w 7772400"/>
              <a:gd name="connsiteY97" fmla="*/ 456438 h 6691450"/>
              <a:gd name="connsiteX98" fmla="*/ 5170843 w 7772400"/>
              <a:gd name="connsiteY98" fmla="*/ 444083 h 6691450"/>
              <a:gd name="connsiteX99" fmla="*/ 5139946 w 7772400"/>
              <a:gd name="connsiteY99" fmla="*/ 428297 h 6691450"/>
              <a:gd name="connsiteX100" fmla="*/ 5115915 w 7772400"/>
              <a:gd name="connsiteY100" fmla="*/ 415942 h 6691450"/>
              <a:gd name="connsiteX101" fmla="*/ 5084331 w 7772400"/>
              <a:gd name="connsiteY101" fmla="*/ 400842 h 6691450"/>
              <a:gd name="connsiteX102" fmla="*/ 5060986 w 7772400"/>
              <a:gd name="connsiteY102" fmla="*/ 389174 h 6691450"/>
              <a:gd name="connsiteX103" fmla="*/ 5028716 w 7772400"/>
              <a:gd name="connsiteY103" fmla="*/ 374073 h 6691450"/>
              <a:gd name="connsiteX104" fmla="*/ 5006057 w 7772400"/>
              <a:gd name="connsiteY104" fmla="*/ 363778 h 6691450"/>
              <a:gd name="connsiteX105" fmla="*/ 4971041 w 7772400"/>
              <a:gd name="connsiteY105" fmla="*/ 347991 h 6691450"/>
              <a:gd name="connsiteX106" fmla="*/ 4949756 w 7772400"/>
              <a:gd name="connsiteY106" fmla="*/ 338382 h 6691450"/>
              <a:gd name="connsiteX107" fmla="*/ 4908559 w 7772400"/>
              <a:gd name="connsiteY107" fmla="*/ 321223 h 6691450"/>
              <a:gd name="connsiteX108" fmla="*/ 4893454 w 7772400"/>
              <a:gd name="connsiteY108" fmla="*/ 315045 h 6691450"/>
              <a:gd name="connsiteX109" fmla="*/ 4837152 w 7772400"/>
              <a:gd name="connsiteY109" fmla="*/ 292395 h 6691450"/>
              <a:gd name="connsiteX110" fmla="*/ 4822047 w 7772400"/>
              <a:gd name="connsiteY110" fmla="*/ 286904 h 6691450"/>
              <a:gd name="connsiteX111" fmla="*/ 4780164 w 7772400"/>
              <a:gd name="connsiteY111" fmla="*/ 271117 h 6691450"/>
              <a:gd name="connsiteX112" fmla="*/ 4757506 w 7772400"/>
              <a:gd name="connsiteY112" fmla="*/ 262881 h 6691450"/>
              <a:gd name="connsiteX113" fmla="*/ 4728668 w 7772400"/>
              <a:gd name="connsiteY113" fmla="*/ 252585 h 6691450"/>
              <a:gd name="connsiteX114" fmla="*/ 4761625 w 7772400"/>
              <a:gd name="connsiteY114" fmla="*/ 254644 h 6691450"/>
              <a:gd name="connsiteX115" fmla="*/ 4764372 w 7772400"/>
              <a:gd name="connsiteY115" fmla="*/ 254644 h 6691450"/>
              <a:gd name="connsiteX116" fmla="*/ 4813121 w 7772400"/>
              <a:gd name="connsiteY116" fmla="*/ 258763 h 6691450"/>
              <a:gd name="connsiteX117" fmla="*/ 4825480 w 7772400"/>
              <a:gd name="connsiteY117" fmla="*/ 260135 h 6691450"/>
              <a:gd name="connsiteX118" fmla="*/ 4873542 w 7772400"/>
              <a:gd name="connsiteY118" fmla="*/ 264940 h 6691450"/>
              <a:gd name="connsiteX119" fmla="*/ 4908559 w 7772400"/>
              <a:gd name="connsiteY119" fmla="*/ 273863 h 6691450"/>
              <a:gd name="connsiteX120" fmla="*/ 4939457 w 7772400"/>
              <a:gd name="connsiteY120" fmla="*/ 281413 h 6691450"/>
              <a:gd name="connsiteX121" fmla="*/ 3272373 w 7772400"/>
              <a:gd name="connsiteY121" fmla="*/ 6488284 h 6691450"/>
              <a:gd name="connsiteX122" fmla="*/ 3224997 w 7772400"/>
              <a:gd name="connsiteY122" fmla="*/ 6475244 h 6691450"/>
              <a:gd name="connsiteX123" fmla="*/ 3223624 w 7772400"/>
              <a:gd name="connsiteY123" fmla="*/ 6474557 h 6691450"/>
              <a:gd name="connsiteX124" fmla="*/ 3192040 w 7772400"/>
              <a:gd name="connsiteY124" fmla="*/ 6464948 h 6691450"/>
              <a:gd name="connsiteX125" fmla="*/ 3194100 w 7772400"/>
              <a:gd name="connsiteY125" fmla="*/ 6464948 h 6691450"/>
              <a:gd name="connsiteX126" fmla="*/ 3200279 w 7772400"/>
              <a:gd name="connsiteY126" fmla="*/ 6464948 h 6691450"/>
              <a:gd name="connsiteX127" fmla="*/ 3236669 w 7772400"/>
              <a:gd name="connsiteY127" fmla="*/ 6464948 h 6691450"/>
              <a:gd name="connsiteX128" fmla="*/ 3238042 w 7772400"/>
              <a:gd name="connsiteY128" fmla="*/ 6464948 h 6691450"/>
              <a:gd name="connsiteX129" fmla="*/ 3239416 w 7772400"/>
              <a:gd name="connsiteY129" fmla="*/ 6464948 h 6691450"/>
              <a:gd name="connsiteX130" fmla="*/ 3273746 w 7772400"/>
              <a:gd name="connsiteY130" fmla="*/ 6464948 h 6691450"/>
              <a:gd name="connsiteX131" fmla="*/ 3284732 w 7772400"/>
              <a:gd name="connsiteY131" fmla="*/ 6464948 h 6691450"/>
              <a:gd name="connsiteX132" fmla="*/ 3304643 w 7772400"/>
              <a:gd name="connsiteY132" fmla="*/ 6464261 h 6691450"/>
              <a:gd name="connsiteX133" fmla="*/ 3338287 w 7772400"/>
              <a:gd name="connsiteY133" fmla="*/ 6463575 h 6691450"/>
              <a:gd name="connsiteX134" fmla="*/ 3382917 w 7772400"/>
              <a:gd name="connsiteY134" fmla="*/ 6480734 h 6691450"/>
              <a:gd name="connsiteX135" fmla="*/ 3393902 w 7772400"/>
              <a:gd name="connsiteY135" fmla="*/ 6484853 h 6691450"/>
              <a:gd name="connsiteX136" fmla="*/ 3474235 w 7772400"/>
              <a:gd name="connsiteY136" fmla="*/ 6513680 h 6691450"/>
              <a:gd name="connsiteX137" fmla="*/ 3440592 w 7772400"/>
              <a:gd name="connsiteY137" fmla="*/ 6511621 h 6691450"/>
              <a:gd name="connsiteX138" fmla="*/ 3439218 w 7772400"/>
              <a:gd name="connsiteY138" fmla="*/ 6511621 h 6691450"/>
              <a:gd name="connsiteX139" fmla="*/ 3390469 w 7772400"/>
              <a:gd name="connsiteY139" fmla="*/ 6507503 h 6691450"/>
              <a:gd name="connsiteX140" fmla="*/ 3378797 w 7772400"/>
              <a:gd name="connsiteY140" fmla="*/ 6506130 h 6691450"/>
              <a:gd name="connsiteX141" fmla="*/ 3330734 w 7772400"/>
              <a:gd name="connsiteY141" fmla="*/ 6501326 h 6691450"/>
              <a:gd name="connsiteX142" fmla="*/ 3284045 w 7772400"/>
              <a:gd name="connsiteY142" fmla="*/ 6489657 h 6691450"/>
              <a:gd name="connsiteX143" fmla="*/ 3272373 w 7772400"/>
              <a:gd name="connsiteY143" fmla="*/ 6488284 h 6691450"/>
              <a:gd name="connsiteX144" fmla="*/ 3996057 w 7772400"/>
              <a:gd name="connsiteY144" fmla="*/ 6376406 h 6691450"/>
              <a:gd name="connsiteX145" fmla="*/ 4012536 w 7772400"/>
              <a:gd name="connsiteY145" fmla="*/ 6372288 h 6691450"/>
              <a:gd name="connsiteX146" fmla="*/ 4037940 w 7772400"/>
              <a:gd name="connsiteY146" fmla="*/ 6366110 h 6691450"/>
              <a:gd name="connsiteX147" fmla="*/ 4040000 w 7772400"/>
              <a:gd name="connsiteY147" fmla="*/ 6365424 h 6691450"/>
              <a:gd name="connsiteX148" fmla="*/ 5201741 w 7772400"/>
              <a:gd name="connsiteY148" fmla="*/ 5802598 h 6691450"/>
              <a:gd name="connsiteX149" fmla="*/ 5203114 w 7772400"/>
              <a:gd name="connsiteY149" fmla="*/ 5801225 h 6691450"/>
              <a:gd name="connsiteX150" fmla="*/ 5230578 w 7772400"/>
              <a:gd name="connsiteY150" fmla="*/ 5779947 h 6691450"/>
              <a:gd name="connsiteX151" fmla="*/ 5235385 w 7772400"/>
              <a:gd name="connsiteY151" fmla="*/ 5775829 h 6691450"/>
              <a:gd name="connsiteX152" fmla="*/ 5259416 w 7772400"/>
              <a:gd name="connsiteY152" fmla="*/ 5756611 h 6691450"/>
              <a:gd name="connsiteX153" fmla="*/ 5266968 w 7772400"/>
              <a:gd name="connsiteY153" fmla="*/ 5750433 h 6691450"/>
              <a:gd name="connsiteX154" fmla="*/ 5288253 w 7772400"/>
              <a:gd name="connsiteY154" fmla="*/ 5733274 h 6691450"/>
              <a:gd name="connsiteX155" fmla="*/ 5297866 w 7772400"/>
              <a:gd name="connsiteY155" fmla="*/ 5725037 h 6691450"/>
              <a:gd name="connsiteX156" fmla="*/ 5316404 w 7772400"/>
              <a:gd name="connsiteY156" fmla="*/ 5709251 h 6691450"/>
              <a:gd name="connsiteX157" fmla="*/ 5328077 w 7772400"/>
              <a:gd name="connsiteY157" fmla="*/ 5699642 h 6691450"/>
              <a:gd name="connsiteX158" fmla="*/ 5345242 w 7772400"/>
              <a:gd name="connsiteY158" fmla="*/ 5685228 h 6691450"/>
              <a:gd name="connsiteX159" fmla="*/ 5358287 w 7772400"/>
              <a:gd name="connsiteY159" fmla="*/ 5674246 h 6691450"/>
              <a:gd name="connsiteX160" fmla="*/ 5374079 w 7772400"/>
              <a:gd name="connsiteY160" fmla="*/ 5660519 h 6691450"/>
              <a:gd name="connsiteX161" fmla="*/ 5387812 w 7772400"/>
              <a:gd name="connsiteY161" fmla="*/ 5648164 h 6691450"/>
              <a:gd name="connsiteX162" fmla="*/ 5402230 w 7772400"/>
              <a:gd name="connsiteY162" fmla="*/ 5635123 h 6691450"/>
              <a:gd name="connsiteX163" fmla="*/ 5417336 w 7772400"/>
              <a:gd name="connsiteY163" fmla="*/ 5621395 h 6691450"/>
              <a:gd name="connsiteX164" fmla="*/ 5430381 w 7772400"/>
              <a:gd name="connsiteY164" fmla="*/ 5609041 h 6691450"/>
              <a:gd name="connsiteX165" fmla="*/ 5446173 w 7772400"/>
              <a:gd name="connsiteY165" fmla="*/ 5594627 h 6691450"/>
              <a:gd name="connsiteX166" fmla="*/ 5457846 w 7772400"/>
              <a:gd name="connsiteY166" fmla="*/ 5583645 h 6691450"/>
              <a:gd name="connsiteX167" fmla="*/ 5474324 w 7772400"/>
              <a:gd name="connsiteY167" fmla="*/ 5567858 h 6691450"/>
              <a:gd name="connsiteX168" fmla="*/ 5484623 w 7772400"/>
              <a:gd name="connsiteY168" fmla="*/ 5558249 h 6691450"/>
              <a:gd name="connsiteX169" fmla="*/ 5502475 w 7772400"/>
              <a:gd name="connsiteY169" fmla="*/ 5540403 h 6691450"/>
              <a:gd name="connsiteX170" fmla="*/ 5510714 w 7772400"/>
              <a:gd name="connsiteY170" fmla="*/ 5532167 h 6691450"/>
              <a:gd name="connsiteX171" fmla="*/ 5525820 w 7772400"/>
              <a:gd name="connsiteY171" fmla="*/ 5517753 h 6691450"/>
              <a:gd name="connsiteX172" fmla="*/ 5531312 w 7772400"/>
              <a:gd name="connsiteY172" fmla="*/ 5512262 h 6691450"/>
              <a:gd name="connsiteX173" fmla="*/ 5536806 w 7772400"/>
              <a:gd name="connsiteY173" fmla="*/ 5506771 h 6691450"/>
              <a:gd name="connsiteX174" fmla="*/ 5559463 w 7772400"/>
              <a:gd name="connsiteY174" fmla="*/ 5483435 h 6691450"/>
              <a:gd name="connsiteX175" fmla="*/ 5560150 w 7772400"/>
              <a:gd name="connsiteY175" fmla="*/ 5482748 h 6691450"/>
              <a:gd name="connsiteX176" fmla="*/ 5561523 w 7772400"/>
              <a:gd name="connsiteY176" fmla="*/ 5481375 h 6691450"/>
              <a:gd name="connsiteX177" fmla="*/ 5816941 w 7772400"/>
              <a:gd name="connsiteY177" fmla="*/ 5184862 h 6691450"/>
              <a:gd name="connsiteX178" fmla="*/ 5816941 w 7772400"/>
              <a:gd name="connsiteY178" fmla="*/ 5184862 h 6691450"/>
              <a:gd name="connsiteX179" fmla="*/ 5839599 w 7772400"/>
              <a:gd name="connsiteY179" fmla="*/ 5155348 h 6691450"/>
              <a:gd name="connsiteX180" fmla="*/ 5843719 w 7772400"/>
              <a:gd name="connsiteY180" fmla="*/ 5149857 h 6691450"/>
              <a:gd name="connsiteX181" fmla="*/ 5861571 w 7772400"/>
              <a:gd name="connsiteY181" fmla="*/ 5125834 h 6691450"/>
              <a:gd name="connsiteX182" fmla="*/ 5870497 w 7772400"/>
              <a:gd name="connsiteY182" fmla="*/ 5113479 h 6691450"/>
              <a:gd name="connsiteX183" fmla="*/ 5882856 w 7772400"/>
              <a:gd name="connsiteY183" fmla="*/ 5096320 h 6691450"/>
              <a:gd name="connsiteX184" fmla="*/ 5897961 w 7772400"/>
              <a:gd name="connsiteY184" fmla="*/ 5075043 h 6691450"/>
              <a:gd name="connsiteX185" fmla="*/ 5904141 w 7772400"/>
              <a:gd name="connsiteY185" fmla="*/ 5066806 h 6691450"/>
              <a:gd name="connsiteX186" fmla="*/ 6384766 w 7772400"/>
              <a:gd name="connsiteY186" fmla="*/ 3995377 h 6691450"/>
              <a:gd name="connsiteX187" fmla="*/ 6386826 w 7772400"/>
              <a:gd name="connsiteY187" fmla="*/ 3987141 h 6691450"/>
              <a:gd name="connsiteX188" fmla="*/ 6393005 w 7772400"/>
              <a:gd name="connsiteY188" fmla="*/ 3960372 h 6691450"/>
              <a:gd name="connsiteX189" fmla="*/ 6397125 w 7772400"/>
              <a:gd name="connsiteY189" fmla="*/ 3941154 h 6691450"/>
              <a:gd name="connsiteX190" fmla="*/ 6400558 w 7772400"/>
              <a:gd name="connsiteY190" fmla="*/ 3924681 h 6691450"/>
              <a:gd name="connsiteX191" fmla="*/ 6406051 w 7772400"/>
              <a:gd name="connsiteY191" fmla="*/ 3897226 h 6691450"/>
              <a:gd name="connsiteX192" fmla="*/ 6408111 w 7772400"/>
              <a:gd name="connsiteY192" fmla="*/ 3888990 h 6691450"/>
              <a:gd name="connsiteX193" fmla="*/ 6414977 w 7772400"/>
              <a:gd name="connsiteY193" fmla="*/ 3855357 h 6691450"/>
              <a:gd name="connsiteX194" fmla="*/ 6414977 w 7772400"/>
              <a:gd name="connsiteY194" fmla="*/ 3853298 h 6691450"/>
              <a:gd name="connsiteX195" fmla="*/ 6472652 w 7772400"/>
              <a:gd name="connsiteY195" fmla="*/ 3349500 h 6691450"/>
              <a:gd name="connsiteX196" fmla="*/ 6472652 w 7772400"/>
              <a:gd name="connsiteY196" fmla="*/ 3344696 h 6691450"/>
              <a:gd name="connsiteX197" fmla="*/ 6473338 w 7772400"/>
              <a:gd name="connsiteY197" fmla="*/ 3310377 h 6691450"/>
              <a:gd name="connsiteX198" fmla="*/ 6473338 w 7772400"/>
              <a:gd name="connsiteY198" fmla="*/ 3295277 h 6691450"/>
              <a:gd name="connsiteX199" fmla="*/ 6474025 w 7772400"/>
              <a:gd name="connsiteY199" fmla="*/ 3270568 h 6691450"/>
              <a:gd name="connsiteX200" fmla="*/ 6474025 w 7772400"/>
              <a:gd name="connsiteY200" fmla="*/ 3230758 h 6691450"/>
              <a:gd name="connsiteX201" fmla="*/ 6473338 w 7772400"/>
              <a:gd name="connsiteY201" fmla="*/ 3175162 h 6691450"/>
              <a:gd name="connsiteX202" fmla="*/ 6473338 w 7772400"/>
              <a:gd name="connsiteY202" fmla="*/ 3162807 h 6691450"/>
              <a:gd name="connsiteX203" fmla="*/ 6469219 w 7772400"/>
              <a:gd name="connsiteY203" fmla="*/ 3048183 h 6691450"/>
              <a:gd name="connsiteX204" fmla="*/ 6469219 w 7772400"/>
              <a:gd name="connsiteY204" fmla="*/ 3043378 h 6691450"/>
              <a:gd name="connsiteX205" fmla="*/ 6362795 w 7772400"/>
              <a:gd name="connsiteY205" fmla="*/ 2385833 h 6691450"/>
              <a:gd name="connsiteX206" fmla="*/ 6362108 w 7772400"/>
              <a:gd name="connsiteY206" fmla="*/ 2383774 h 6691450"/>
              <a:gd name="connsiteX207" fmla="*/ 6348376 w 7772400"/>
              <a:gd name="connsiteY207" fmla="*/ 2335041 h 6691450"/>
              <a:gd name="connsiteX208" fmla="*/ 6344256 w 7772400"/>
              <a:gd name="connsiteY208" fmla="*/ 2321314 h 6691450"/>
              <a:gd name="connsiteX209" fmla="*/ 6330524 w 7772400"/>
              <a:gd name="connsiteY209" fmla="*/ 2274640 h 6691450"/>
              <a:gd name="connsiteX210" fmla="*/ 6322971 w 7772400"/>
              <a:gd name="connsiteY210" fmla="*/ 2251990 h 6691450"/>
              <a:gd name="connsiteX211" fmla="*/ 6315418 w 7772400"/>
              <a:gd name="connsiteY211" fmla="*/ 2228653 h 6691450"/>
              <a:gd name="connsiteX212" fmla="*/ 6305806 w 7772400"/>
              <a:gd name="connsiteY212" fmla="*/ 2199139 h 6691450"/>
              <a:gd name="connsiteX213" fmla="*/ 6305806 w 7772400"/>
              <a:gd name="connsiteY213" fmla="*/ 2198453 h 6691450"/>
              <a:gd name="connsiteX214" fmla="*/ 6279715 w 7772400"/>
              <a:gd name="connsiteY214" fmla="*/ 2124325 h 6691450"/>
              <a:gd name="connsiteX215" fmla="*/ 6279028 w 7772400"/>
              <a:gd name="connsiteY215" fmla="*/ 2122952 h 6691450"/>
              <a:gd name="connsiteX216" fmla="*/ 6189083 w 7772400"/>
              <a:gd name="connsiteY216" fmla="*/ 1902626 h 6691450"/>
              <a:gd name="connsiteX217" fmla="*/ 6187710 w 7772400"/>
              <a:gd name="connsiteY217" fmla="*/ 1900567 h 6691450"/>
              <a:gd name="connsiteX218" fmla="*/ 6161619 w 7772400"/>
              <a:gd name="connsiteY218" fmla="*/ 1844284 h 6691450"/>
              <a:gd name="connsiteX219" fmla="*/ 6154753 w 7772400"/>
              <a:gd name="connsiteY219" fmla="*/ 1829184 h 6691450"/>
              <a:gd name="connsiteX220" fmla="*/ 6143767 w 7772400"/>
              <a:gd name="connsiteY220" fmla="*/ 1807220 h 6691450"/>
              <a:gd name="connsiteX221" fmla="*/ 6125228 w 7772400"/>
              <a:gd name="connsiteY221" fmla="*/ 1770156 h 6691450"/>
              <a:gd name="connsiteX222" fmla="*/ 6121795 w 7772400"/>
              <a:gd name="connsiteY222" fmla="*/ 1763292 h 6691450"/>
              <a:gd name="connsiteX223" fmla="*/ 5728369 w 7772400"/>
              <a:gd name="connsiteY223" fmla="*/ 1167521 h 6691450"/>
              <a:gd name="connsiteX224" fmla="*/ 5722190 w 7772400"/>
              <a:gd name="connsiteY224" fmla="*/ 1159970 h 6691450"/>
              <a:gd name="connsiteX225" fmla="*/ 5700218 w 7772400"/>
              <a:gd name="connsiteY225" fmla="*/ 1133888 h 6691450"/>
              <a:gd name="connsiteX226" fmla="*/ 4921605 w 7772400"/>
              <a:gd name="connsiteY226" fmla="*/ 470166 h 6691450"/>
              <a:gd name="connsiteX227" fmla="*/ 4909932 w 7772400"/>
              <a:gd name="connsiteY227" fmla="*/ 463302 h 6691450"/>
              <a:gd name="connsiteX228" fmla="*/ 4884528 w 7772400"/>
              <a:gd name="connsiteY228" fmla="*/ 448202 h 6691450"/>
              <a:gd name="connsiteX229" fmla="*/ 4862557 w 7772400"/>
              <a:gd name="connsiteY229" fmla="*/ 435847 h 6691450"/>
              <a:gd name="connsiteX230" fmla="*/ 4833033 w 7772400"/>
              <a:gd name="connsiteY230" fmla="*/ 418688 h 6691450"/>
              <a:gd name="connsiteX231" fmla="*/ 4804881 w 7772400"/>
              <a:gd name="connsiteY231" fmla="*/ 402901 h 6691450"/>
              <a:gd name="connsiteX232" fmla="*/ 4787716 w 7772400"/>
              <a:gd name="connsiteY232" fmla="*/ 393292 h 6691450"/>
              <a:gd name="connsiteX233" fmla="*/ 4749953 w 7772400"/>
              <a:gd name="connsiteY233" fmla="*/ 373387 h 6691450"/>
              <a:gd name="connsiteX234" fmla="*/ 4741027 w 7772400"/>
              <a:gd name="connsiteY234" fmla="*/ 368582 h 6691450"/>
              <a:gd name="connsiteX235" fmla="*/ 4699144 w 7772400"/>
              <a:gd name="connsiteY235" fmla="*/ 347305 h 6691450"/>
              <a:gd name="connsiteX236" fmla="*/ 4686785 w 7772400"/>
              <a:gd name="connsiteY236" fmla="*/ 341127 h 6691450"/>
              <a:gd name="connsiteX237" fmla="*/ 4592033 w 7772400"/>
              <a:gd name="connsiteY237" fmla="*/ 295827 h 6691450"/>
              <a:gd name="connsiteX238" fmla="*/ 4583794 w 7772400"/>
              <a:gd name="connsiteY238" fmla="*/ 292395 h 6691450"/>
              <a:gd name="connsiteX239" fmla="*/ 4496595 w 7772400"/>
              <a:gd name="connsiteY239" fmla="*/ 253958 h 6691450"/>
              <a:gd name="connsiteX240" fmla="*/ 4482176 w 7772400"/>
              <a:gd name="connsiteY240" fmla="*/ 247781 h 6691450"/>
              <a:gd name="connsiteX241" fmla="*/ 4480802 w 7772400"/>
              <a:gd name="connsiteY241" fmla="*/ 247094 h 6691450"/>
              <a:gd name="connsiteX242" fmla="*/ 4482176 w 7772400"/>
              <a:gd name="connsiteY242" fmla="*/ 247094 h 6691450"/>
              <a:gd name="connsiteX243" fmla="*/ 4501401 w 7772400"/>
              <a:gd name="connsiteY243" fmla="*/ 247094 h 6691450"/>
              <a:gd name="connsiteX244" fmla="*/ 4508267 w 7772400"/>
              <a:gd name="connsiteY244" fmla="*/ 247094 h 6691450"/>
              <a:gd name="connsiteX245" fmla="*/ 4534358 w 7772400"/>
              <a:gd name="connsiteY245" fmla="*/ 247094 h 6691450"/>
              <a:gd name="connsiteX246" fmla="*/ 4594093 w 7772400"/>
              <a:gd name="connsiteY246" fmla="*/ 247781 h 6691450"/>
              <a:gd name="connsiteX247" fmla="*/ 4609198 w 7772400"/>
              <a:gd name="connsiteY247" fmla="*/ 248467 h 6691450"/>
              <a:gd name="connsiteX248" fmla="*/ 4653141 w 7772400"/>
              <a:gd name="connsiteY248" fmla="*/ 249840 h 6691450"/>
              <a:gd name="connsiteX249" fmla="*/ 4689531 w 7772400"/>
              <a:gd name="connsiteY249" fmla="*/ 262195 h 6691450"/>
              <a:gd name="connsiteX250" fmla="*/ 4712189 w 7772400"/>
              <a:gd name="connsiteY250" fmla="*/ 269745 h 6691450"/>
              <a:gd name="connsiteX251" fmla="*/ 4749953 w 7772400"/>
              <a:gd name="connsiteY251" fmla="*/ 282786 h 6691450"/>
              <a:gd name="connsiteX252" fmla="*/ 4771238 w 7772400"/>
              <a:gd name="connsiteY252" fmla="*/ 290336 h 6691450"/>
              <a:gd name="connsiteX253" fmla="*/ 4809001 w 7772400"/>
              <a:gd name="connsiteY253" fmla="*/ 304750 h 6691450"/>
              <a:gd name="connsiteX254" fmla="*/ 4830286 w 7772400"/>
              <a:gd name="connsiteY254" fmla="*/ 312986 h 6691450"/>
              <a:gd name="connsiteX255" fmla="*/ 4868049 w 7772400"/>
              <a:gd name="connsiteY255" fmla="*/ 328086 h 6691450"/>
              <a:gd name="connsiteX256" fmla="*/ 4888648 w 7772400"/>
              <a:gd name="connsiteY256" fmla="*/ 336323 h 6691450"/>
              <a:gd name="connsiteX257" fmla="*/ 4926411 w 7772400"/>
              <a:gd name="connsiteY257" fmla="*/ 352109 h 6691450"/>
              <a:gd name="connsiteX258" fmla="*/ 4946323 w 7772400"/>
              <a:gd name="connsiteY258" fmla="*/ 360346 h 6691450"/>
              <a:gd name="connsiteX259" fmla="*/ 4983399 w 7772400"/>
              <a:gd name="connsiteY259" fmla="*/ 376819 h 6691450"/>
              <a:gd name="connsiteX260" fmla="*/ 5003311 w 7772400"/>
              <a:gd name="connsiteY260" fmla="*/ 385742 h 6691450"/>
              <a:gd name="connsiteX261" fmla="*/ 5040388 w 7772400"/>
              <a:gd name="connsiteY261" fmla="*/ 402901 h 6691450"/>
              <a:gd name="connsiteX262" fmla="*/ 5060300 w 7772400"/>
              <a:gd name="connsiteY262" fmla="*/ 411824 h 6691450"/>
              <a:gd name="connsiteX263" fmla="*/ 5097377 w 7772400"/>
              <a:gd name="connsiteY263" fmla="*/ 430356 h 6691450"/>
              <a:gd name="connsiteX264" fmla="*/ 5116601 w 7772400"/>
              <a:gd name="connsiteY264" fmla="*/ 439965 h 6691450"/>
              <a:gd name="connsiteX265" fmla="*/ 5152992 w 7772400"/>
              <a:gd name="connsiteY265" fmla="*/ 458497 h 6691450"/>
              <a:gd name="connsiteX266" fmla="*/ 5172217 w 7772400"/>
              <a:gd name="connsiteY266" fmla="*/ 468793 h 6691450"/>
              <a:gd name="connsiteX267" fmla="*/ 5207234 w 7772400"/>
              <a:gd name="connsiteY267" fmla="*/ 488011 h 6691450"/>
              <a:gd name="connsiteX268" fmla="*/ 5227145 w 7772400"/>
              <a:gd name="connsiteY268" fmla="*/ 498993 h 6691450"/>
              <a:gd name="connsiteX269" fmla="*/ 5262849 w 7772400"/>
              <a:gd name="connsiteY269" fmla="*/ 518898 h 6691450"/>
              <a:gd name="connsiteX270" fmla="*/ 5282074 w 7772400"/>
              <a:gd name="connsiteY270" fmla="*/ 529880 h 6691450"/>
              <a:gd name="connsiteX271" fmla="*/ 5316404 w 7772400"/>
              <a:gd name="connsiteY271" fmla="*/ 550471 h 6691450"/>
              <a:gd name="connsiteX272" fmla="*/ 5336316 w 7772400"/>
              <a:gd name="connsiteY272" fmla="*/ 562140 h 6691450"/>
              <a:gd name="connsiteX273" fmla="*/ 5371333 w 7772400"/>
              <a:gd name="connsiteY273" fmla="*/ 583417 h 6691450"/>
              <a:gd name="connsiteX274" fmla="*/ 5389871 w 7772400"/>
              <a:gd name="connsiteY274" fmla="*/ 595085 h 6691450"/>
              <a:gd name="connsiteX275" fmla="*/ 5424888 w 7772400"/>
              <a:gd name="connsiteY275" fmla="*/ 617736 h 6691450"/>
              <a:gd name="connsiteX276" fmla="*/ 5442740 w 7772400"/>
              <a:gd name="connsiteY276" fmla="*/ 629404 h 6691450"/>
              <a:gd name="connsiteX277" fmla="*/ 5476384 w 7772400"/>
              <a:gd name="connsiteY277" fmla="*/ 652054 h 6691450"/>
              <a:gd name="connsiteX278" fmla="*/ 5494922 w 7772400"/>
              <a:gd name="connsiteY278" fmla="*/ 664409 h 6691450"/>
              <a:gd name="connsiteX279" fmla="*/ 5546418 w 7772400"/>
              <a:gd name="connsiteY279" fmla="*/ 700787 h 6691450"/>
              <a:gd name="connsiteX280" fmla="*/ 6253624 w 7772400"/>
              <a:gd name="connsiteY280" fmla="*/ 1397456 h 6691450"/>
              <a:gd name="connsiteX281" fmla="*/ 6884616 w 7772400"/>
              <a:gd name="connsiteY281" fmla="*/ 3308318 h 6691450"/>
              <a:gd name="connsiteX282" fmla="*/ 6631945 w 7772400"/>
              <a:gd name="connsiteY282" fmla="*/ 4558890 h 6691450"/>
              <a:gd name="connsiteX283" fmla="*/ 5942591 w 7772400"/>
              <a:gd name="connsiteY283" fmla="*/ 5580213 h 6691450"/>
              <a:gd name="connsiteX284" fmla="*/ 4920231 w 7772400"/>
              <a:gd name="connsiteY284" fmla="*/ 6268645 h 6691450"/>
              <a:gd name="connsiteX285" fmla="*/ 3669919 w 7772400"/>
              <a:gd name="connsiteY285" fmla="*/ 6520544 h 6691450"/>
              <a:gd name="connsiteX286" fmla="*/ 3610184 w 7772400"/>
              <a:gd name="connsiteY286" fmla="*/ 6519858 h 6691450"/>
              <a:gd name="connsiteX287" fmla="*/ 3595078 w 7772400"/>
              <a:gd name="connsiteY287" fmla="*/ 6519171 h 6691450"/>
              <a:gd name="connsiteX288" fmla="*/ 3551136 w 7772400"/>
              <a:gd name="connsiteY288" fmla="*/ 6517798 h 6691450"/>
              <a:gd name="connsiteX289" fmla="*/ 3504446 w 7772400"/>
              <a:gd name="connsiteY289" fmla="*/ 6502698 h 6691450"/>
              <a:gd name="connsiteX290" fmla="*/ 3490714 w 7772400"/>
              <a:gd name="connsiteY290" fmla="*/ 6497894 h 6691450"/>
              <a:gd name="connsiteX291" fmla="*/ 3455697 w 7772400"/>
              <a:gd name="connsiteY291" fmla="*/ 6485539 h 6691450"/>
              <a:gd name="connsiteX292" fmla="*/ 3440592 w 7772400"/>
              <a:gd name="connsiteY292" fmla="*/ 6480048 h 6691450"/>
              <a:gd name="connsiteX293" fmla="*/ 3402828 w 7772400"/>
              <a:gd name="connsiteY293" fmla="*/ 6466320 h 6691450"/>
              <a:gd name="connsiteX294" fmla="*/ 3393216 w 7772400"/>
              <a:gd name="connsiteY294" fmla="*/ 6462888 h 6691450"/>
              <a:gd name="connsiteX295" fmla="*/ 3390469 w 7772400"/>
              <a:gd name="connsiteY295" fmla="*/ 6461516 h 6691450"/>
              <a:gd name="connsiteX296" fmla="*/ 3992624 w 7772400"/>
              <a:gd name="connsiteY296" fmla="*/ 6377092 h 6691450"/>
              <a:gd name="connsiteX297" fmla="*/ 3996057 w 7772400"/>
              <a:gd name="connsiteY297" fmla="*/ 6376406 h 6691450"/>
              <a:gd name="connsiteX298" fmla="*/ 4333182 w 7772400"/>
              <a:gd name="connsiteY298" fmla="*/ 179830 h 6691450"/>
              <a:gd name="connsiteX299" fmla="*/ 4381931 w 7772400"/>
              <a:gd name="connsiteY299" fmla="*/ 183948 h 6691450"/>
              <a:gd name="connsiteX300" fmla="*/ 4393604 w 7772400"/>
              <a:gd name="connsiteY300" fmla="*/ 185321 h 6691450"/>
              <a:gd name="connsiteX301" fmla="*/ 4441666 w 7772400"/>
              <a:gd name="connsiteY301" fmla="*/ 190125 h 6691450"/>
              <a:gd name="connsiteX302" fmla="*/ 4488355 w 7772400"/>
              <a:gd name="connsiteY302" fmla="*/ 201794 h 6691450"/>
              <a:gd name="connsiteX303" fmla="*/ 4499341 w 7772400"/>
              <a:gd name="connsiteY303" fmla="*/ 204539 h 6691450"/>
              <a:gd name="connsiteX304" fmla="*/ 4546717 w 7772400"/>
              <a:gd name="connsiteY304" fmla="*/ 217580 h 6691450"/>
              <a:gd name="connsiteX305" fmla="*/ 4548090 w 7772400"/>
              <a:gd name="connsiteY305" fmla="*/ 218267 h 6691450"/>
              <a:gd name="connsiteX306" fmla="*/ 4579674 w 7772400"/>
              <a:gd name="connsiteY306" fmla="*/ 227876 h 6691450"/>
              <a:gd name="connsiteX307" fmla="*/ 4535045 w 7772400"/>
              <a:gd name="connsiteY307" fmla="*/ 227876 h 6691450"/>
              <a:gd name="connsiteX308" fmla="*/ 4533671 w 7772400"/>
              <a:gd name="connsiteY308" fmla="*/ 227876 h 6691450"/>
              <a:gd name="connsiteX309" fmla="*/ 4530925 w 7772400"/>
              <a:gd name="connsiteY309" fmla="*/ 227876 h 6691450"/>
              <a:gd name="connsiteX310" fmla="*/ 4511013 w 7772400"/>
              <a:gd name="connsiteY310" fmla="*/ 227876 h 6691450"/>
              <a:gd name="connsiteX311" fmla="*/ 4507580 w 7772400"/>
              <a:gd name="connsiteY311" fmla="*/ 227876 h 6691450"/>
              <a:gd name="connsiteX312" fmla="*/ 4484922 w 7772400"/>
              <a:gd name="connsiteY312" fmla="*/ 227876 h 6691450"/>
              <a:gd name="connsiteX313" fmla="*/ 4478743 w 7772400"/>
              <a:gd name="connsiteY313" fmla="*/ 227876 h 6691450"/>
              <a:gd name="connsiteX314" fmla="*/ 4460204 w 7772400"/>
              <a:gd name="connsiteY314" fmla="*/ 228562 h 6691450"/>
              <a:gd name="connsiteX315" fmla="*/ 4454711 w 7772400"/>
              <a:gd name="connsiteY315" fmla="*/ 228562 h 6691450"/>
              <a:gd name="connsiteX316" fmla="*/ 4432053 w 7772400"/>
              <a:gd name="connsiteY316" fmla="*/ 229249 h 6691450"/>
              <a:gd name="connsiteX317" fmla="*/ 4296105 w 7772400"/>
              <a:gd name="connsiteY317" fmla="*/ 178457 h 6691450"/>
              <a:gd name="connsiteX318" fmla="*/ 4329749 w 7772400"/>
              <a:gd name="connsiteY318" fmla="*/ 180516 h 6691450"/>
              <a:gd name="connsiteX319" fmla="*/ 4333182 w 7772400"/>
              <a:gd name="connsiteY319" fmla="*/ 179830 h 6691450"/>
              <a:gd name="connsiteX320" fmla="*/ 4726608 w 7772400"/>
              <a:gd name="connsiteY320" fmla="*/ 231994 h 6691450"/>
              <a:gd name="connsiteX321" fmla="*/ 4716309 w 7772400"/>
              <a:gd name="connsiteY321" fmla="*/ 231308 h 6691450"/>
              <a:gd name="connsiteX322" fmla="*/ 4705323 w 7772400"/>
              <a:gd name="connsiteY322" fmla="*/ 230621 h 6691450"/>
              <a:gd name="connsiteX323" fmla="*/ 4657261 w 7772400"/>
              <a:gd name="connsiteY323" fmla="*/ 228562 h 6691450"/>
              <a:gd name="connsiteX324" fmla="*/ 4653141 w 7772400"/>
              <a:gd name="connsiteY324" fmla="*/ 227189 h 6691450"/>
              <a:gd name="connsiteX325" fmla="*/ 4597526 w 7772400"/>
              <a:gd name="connsiteY325" fmla="*/ 210030 h 6691450"/>
              <a:gd name="connsiteX326" fmla="*/ 4591347 w 7772400"/>
              <a:gd name="connsiteY326" fmla="*/ 207971 h 6691450"/>
              <a:gd name="connsiteX327" fmla="*/ 4726608 w 7772400"/>
              <a:gd name="connsiteY327" fmla="*/ 231994 h 6691450"/>
              <a:gd name="connsiteX328" fmla="*/ 4294045 w 7772400"/>
              <a:gd name="connsiteY328" fmla="*/ 156493 h 6691450"/>
              <a:gd name="connsiteX329" fmla="*/ 4283746 w 7772400"/>
              <a:gd name="connsiteY329" fmla="*/ 155807 h 6691450"/>
              <a:gd name="connsiteX330" fmla="*/ 4272760 w 7772400"/>
              <a:gd name="connsiteY330" fmla="*/ 155120 h 6691450"/>
              <a:gd name="connsiteX331" fmla="*/ 4225385 w 7772400"/>
              <a:gd name="connsiteY331" fmla="*/ 153061 h 6691450"/>
              <a:gd name="connsiteX332" fmla="*/ 4160843 w 7772400"/>
              <a:gd name="connsiteY332" fmla="*/ 133156 h 6691450"/>
              <a:gd name="connsiteX333" fmla="*/ 4294045 w 7772400"/>
              <a:gd name="connsiteY333" fmla="*/ 156493 h 6691450"/>
              <a:gd name="connsiteX334" fmla="*/ 962624 w 7772400"/>
              <a:gd name="connsiteY334" fmla="*/ 5504026 h 6691450"/>
              <a:gd name="connsiteX335" fmla="*/ 273270 w 7772400"/>
              <a:gd name="connsiteY335" fmla="*/ 4482702 h 6691450"/>
              <a:gd name="connsiteX336" fmla="*/ 20598 w 7772400"/>
              <a:gd name="connsiteY336" fmla="*/ 3232817 h 6691450"/>
              <a:gd name="connsiteX337" fmla="*/ 273270 w 7772400"/>
              <a:gd name="connsiteY337" fmla="*/ 1982245 h 6691450"/>
              <a:gd name="connsiteX338" fmla="*/ 962624 w 7772400"/>
              <a:gd name="connsiteY338" fmla="*/ 960922 h 6691450"/>
              <a:gd name="connsiteX339" fmla="*/ 1984983 w 7772400"/>
              <a:gd name="connsiteY339" fmla="*/ 272490 h 6691450"/>
              <a:gd name="connsiteX340" fmla="*/ 3237356 w 7772400"/>
              <a:gd name="connsiteY340" fmla="*/ 20591 h 6691450"/>
              <a:gd name="connsiteX341" fmla="*/ 4009103 w 7772400"/>
              <a:gd name="connsiteY341" fmla="*/ 113252 h 6691450"/>
              <a:gd name="connsiteX342" fmla="*/ 4009103 w 7772400"/>
              <a:gd name="connsiteY342" fmla="*/ 113252 h 6691450"/>
              <a:gd name="connsiteX343" fmla="*/ 4219891 w 7772400"/>
              <a:gd name="connsiteY343" fmla="*/ 172966 h 6691450"/>
              <a:gd name="connsiteX344" fmla="*/ 4427934 w 7772400"/>
              <a:gd name="connsiteY344" fmla="*/ 247781 h 6691450"/>
              <a:gd name="connsiteX345" fmla="*/ 4427934 w 7772400"/>
              <a:gd name="connsiteY345" fmla="*/ 247781 h 6691450"/>
              <a:gd name="connsiteX346" fmla="*/ 4535045 w 7772400"/>
              <a:gd name="connsiteY346" fmla="*/ 293081 h 6691450"/>
              <a:gd name="connsiteX347" fmla="*/ 4540537 w 7772400"/>
              <a:gd name="connsiteY347" fmla="*/ 295140 h 6691450"/>
              <a:gd name="connsiteX348" fmla="*/ 4590660 w 7772400"/>
              <a:gd name="connsiteY348" fmla="*/ 317791 h 6691450"/>
              <a:gd name="connsiteX349" fmla="*/ 4592033 w 7772400"/>
              <a:gd name="connsiteY349" fmla="*/ 318477 h 6691450"/>
              <a:gd name="connsiteX350" fmla="*/ 4640782 w 7772400"/>
              <a:gd name="connsiteY350" fmla="*/ 341814 h 6691450"/>
              <a:gd name="connsiteX351" fmla="*/ 4650395 w 7772400"/>
              <a:gd name="connsiteY351" fmla="*/ 346618 h 6691450"/>
              <a:gd name="connsiteX352" fmla="*/ 4695024 w 7772400"/>
              <a:gd name="connsiteY352" fmla="*/ 368582 h 6691450"/>
              <a:gd name="connsiteX353" fmla="*/ 4699144 w 7772400"/>
              <a:gd name="connsiteY353" fmla="*/ 370641 h 6691450"/>
              <a:gd name="connsiteX354" fmla="*/ 4743774 w 7772400"/>
              <a:gd name="connsiteY354" fmla="*/ 393978 h 6691450"/>
              <a:gd name="connsiteX355" fmla="*/ 4757506 w 7772400"/>
              <a:gd name="connsiteY355" fmla="*/ 401528 h 6691450"/>
              <a:gd name="connsiteX356" fmla="*/ 4793896 w 7772400"/>
              <a:gd name="connsiteY356" fmla="*/ 421433 h 6691450"/>
              <a:gd name="connsiteX357" fmla="*/ 4811061 w 7772400"/>
              <a:gd name="connsiteY357" fmla="*/ 431042 h 6691450"/>
              <a:gd name="connsiteX358" fmla="*/ 4842645 w 7772400"/>
              <a:gd name="connsiteY358" fmla="*/ 448888 h 6691450"/>
              <a:gd name="connsiteX359" fmla="*/ 4863243 w 7772400"/>
              <a:gd name="connsiteY359" fmla="*/ 460556 h 6691450"/>
              <a:gd name="connsiteX360" fmla="*/ 4885215 w 7772400"/>
              <a:gd name="connsiteY360" fmla="*/ 473597 h 6691450"/>
              <a:gd name="connsiteX361" fmla="*/ 4926411 w 7772400"/>
              <a:gd name="connsiteY361" fmla="*/ 498307 h 6691450"/>
              <a:gd name="connsiteX362" fmla="*/ 4938083 w 7772400"/>
              <a:gd name="connsiteY362" fmla="*/ 505171 h 6691450"/>
              <a:gd name="connsiteX363" fmla="*/ 5510714 w 7772400"/>
              <a:gd name="connsiteY363" fmla="*/ 960236 h 6691450"/>
              <a:gd name="connsiteX364" fmla="*/ 5678247 w 7772400"/>
              <a:gd name="connsiteY364" fmla="*/ 1140752 h 6691450"/>
              <a:gd name="connsiteX365" fmla="*/ 5701591 w 7772400"/>
              <a:gd name="connsiteY365" fmla="*/ 1168207 h 6691450"/>
              <a:gd name="connsiteX366" fmla="*/ 5708457 w 7772400"/>
              <a:gd name="connsiteY366" fmla="*/ 1176443 h 6691450"/>
              <a:gd name="connsiteX367" fmla="*/ 5885602 w 7772400"/>
              <a:gd name="connsiteY367" fmla="*/ 1409124 h 6691450"/>
              <a:gd name="connsiteX368" fmla="*/ 6103257 w 7772400"/>
              <a:gd name="connsiteY368" fmla="*/ 1772902 h 6691450"/>
              <a:gd name="connsiteX369" fmla="*/ 6106690 w 7772400"/>
              <a:gd name="connsiteY369" fmla="*/ 1779079 h 6691450"/>
              <a:gd name="connsiteX370" fmla="*/ 6125228 w 7772400"/>
              <a:gd name="connsiteY370" fmla="*/ 1816143 h 6691450"/>
              <a:gd name="connsiteX371" fmla="*/ 6135527 w 7772400"/>
              <a:gd name="connsiteY371" fmla="*/ 1838107 h 6691450"/>
              <a:gd name="connsiteX372" fmla="*/ 6143080 w 7772400"/>
              <a:gd name="connsiteY372" fmla="*/ 1853207 h 6691450"/>
              <a:gd name="connsiteX373" fmla="*/ 6169171 w 7772400"/>
              <a:gd name="connsiteY373" fmla="*/ 1908803 h 6691450"/>
              <a:gd name="connsiteX374" fmla="*/ 6170544 w 7772400"/>
              <a:gd name="connsiteY374" fmla="*/ 1911549 h 6691450"/>
              <a:gd name="connsiteX375" fmla="*/ 6201442 w 7772400"/>
              <a:gd name="connsiteY375" fmla="*/ 1981559 h 6691450"/>
              <a:gd name="connsiteX376" fmla="*/ 6260490 w 7772400"/>
              <a:gd name="connsiteY376" fmla="*/ 2130502 h 6691450"/>
              <a:gd name="connsiteX377" fmla="*/ 6261177 w 7772400"/>
              <a:gd name="connsiteY377" fmla="*/ 2132561 h 6691450"/>
              <a:gd name="connsiteX378" fmla="*/ 6286581 w 7772400"/>
              <a:gd name="connsiteY378" fmla="*/ 2205317 h 6691450"/>
              <a:gd name="connsiteX379" fmla="*/ 6287268 w 7772400"/>
              <a:gd name="connsiteY379" fmla="*/ 2207376 h 6691450"/>
              <a:gd name="connsiteX380" fmla="*/ 6296880 w 7772400"/>
              <a:gd name="connsiteY380" fmla="*/ 2236203 h 6691450"/>
              <a:gd name="connsiteX381" fmla="*/ 6304433 w 7772400"/>
              <a:gd name="connsiteY381" fmla="*/ 2259540 h 6691450"/>
              <a:gd name="connsiteX382" fmla="*/ 6311299 w 7772400"/>
              <a:gd name="connsiteY382" fmla="*/ 2282190 h 6691450"/>
              <a:gd name="connsiteX383" fmla="*/ 6325031 w 7772400"/>
              <a:gd name="connsiteY383" fmla="*/ 2328864 h 6691450"/>
              <a:gd name="connsiteX384" fmla="*/ 6329151 w 7772400"/>
              <a:gd name="connsiteY384" fmla="*/ 2342591 h 6691450"/>
              <a:gd name="connsiteX385" fmla="*/ 6342883 w 7772400"/>
              <a:gd name="connsiteY385" fmla="*/ 2391324 h 6691450"/>
              <a:gd name="connsiteX386" fmla="*/ 6343570 w 7772400"/>
              <a:gd name="connsiteY386" fmla="*/ 2393383 h 6691450"/>
              <a:gd name="connsiteX387" fmla="*/ 6449307 w 7772400"/>
              <a:gd name="connsiteY387" fmla="*/ 3046810 h 6691450"/>
              <a:gd name="connsiteX388" fmla="*/ 6449307 w 7772400"/>
              <a:gd name="connsiteY388" fmla="*/ 3051615 h 6691450"/>
              <a:gd name="connsiteX389" fmla="*/ 6453427 w 7772400"/>
              <a:gd name="connsiteY389" fmla="*/ 3165553 h 6691450"/>
              <a:gd name="connsiteX390" fmla="*/ 6453427 w 7772400"/>
              <a:gd name="connsiteY390" fmla="*/ 3177907 h 6691450"/>
              <a:gd name="connsiteX391" fmla="*/ 6454113 w 7772400"/>
              <a:gd name="connsiteY391" fmla="*/ 3232817 h 6691450"/>
              <a:gd name="connsiteX392" fmla="*/ 6454113 w 7772400"/>
              <a:gd name="connsiteY392" fmla="*/ 3272627 h 6691450"/>
              <a:gd name="connsiteX393" fmla="*/ 6453427 w 7772400"/>
              <a:gd name="connsiteY393" fmla="*/ 3297336 h 6691450"/>
              <a:gd name="connsiteX394" fmla="*/ 6453427 w 7772400"/>
              <a:gd name="connsiteY394" fmla="*/ 3311750 h 6691450"/>
              <a:gd name="connsiteX395" fmla="*/ 6452054 w 7772400"/>
              <a:gd name="connsiteY395" fmla="*/ 3346755 h 6691450"/>
              <a:gd name="connsiteX396" fmla="*/ 6452054 w 7772400"/>
              <a:gd name="connsiteY396" fmla="*/ 3350873 h 6691450"/>
              <a:gd name="connsiteX397" fmla="*/ 6394378 w 7772400"/>
              <a:gd name="connsiteY397" fmla="*/ 3851926 h 6691450"/>
              <a:gd name="connsiteX398" fmla="*/ 6394378 w 7772400"/>
              <a:gd name="connsiteY398" fmla="*/ 3852612 h 6691450"/>
              <a:gd name="connsiteX399" fmla="*/ 6387512 w 7772400"/>
              <a:gd name="connsiteY399" fmla="*/ 3886930 h 6691450"/>
              <a:gd name="connsiteX400" fmla="*/ 6386139 w 7772400"/>
              <a:gd name="connsiteY400" fmla="*/ 3893794 h 6691450"/>
              <a:gd name="connsiteX401" fmla="*/ 6379960 w 7772400"/>
              <a:gd name="connsiteY401" fmla="*/ 3921936 h 6691450"/>
              <a:gd name="connsiteX402" fmla="*/ 6376527 w 7772400"/>
              <a:gd name="connsiteY402" fmla="*/ 3937036 h 6691450"/>
              <a:gd name="connsiteX403" fmla="*/ 6371720 w 7772400"/>
              <a:gd name="connsiteY403" fmla="*/ 3956941 h 6691450"/>
              <a:gd name="connsiteX404" fmla="*/ 6365541 w 7772400"/>
              <a:gd name="connsiteY404" fmla="*/ 3982337 h 6691450"/>
              <a:gd name="connsiteX405" fmla="*/ 6363481 w 7772400"/>
              <a:gd name="connsiteY405" fmla="*/ 3991945 h 6691450"/>
              <a:gd name="connsiteX406" fmla="*/ 6200755 w 7772400"/>
              <a:gd name="connsiteY406" fmla="*/ 4483389 h 6691450"/>
              <a:gd name="connsiteX407" fmla="*/ 5885602 w 7772400"/>
              <a:gd name="connsiteY407" fmla="*/ 5056510 h 6691450"/>
              <a:gd name="connsiteX408" fmla="*/ 5878736 w 7772400"/>
              <a:gd name="connsiteY408" fmla="*/ 5066119 h 6691450"/>
              <a:gd name="connsiteX409" fmla="*/ 5865004 w 7772400"/>
              <a:gd name="connsiteY409" fmla="*/ 5086024 h 6691450"/>
              <a:gd name="connsiteX410" fmla="*/ 5851958 w 7772400"/>
              <a:gd name="connsiteY410" fmla="*/ 5103870 h 6691450"/>
              <a:gd name="connsiteX411" fmla="*/ 5843719 w 7772400"/>
              <a:gd name="connsiteY411" fmla="*/ 5115538 h 6691450"/>
              <a:gd name="connsiteX412" fmla="*/ 5825181 w 7772400"/>
              <a:gd name="connsiteY412" fmla="*/ 5140248 h 6691450"/>
              <a:gd name="connsiteX413" fmla="*/ 5821748 w 7772400"/>
              <a:gd name="connsiteY413" fmla="*/ 5145052 h 6691450"/>
              <a:gd name="connsiteX414" fmla="*/ 5544358 w 7772400"/>
              <a:gd name="connsiteY414" fmla="*/ 5471079 h 6691450"/>
              <a:gd name="connsiteX415" fmla="*/ 5518953 w 7772400"/>
              <a:gd name="connsiteY415" fmla="*/ 5497162 h 6691450"/>
              <a:gd name="connsiteX416" fmla="*/ 5516207 w 7772400"/>
              <a:gd name="connsiteY416" fmla="*/ 5499907 h 6691450"/>
              <a:gd name="connsiteX417" fmla="*/ 5492862 w 7772400"/>
              <a:gd name="connsiteY417" fmla="*/ 5523244 h 6691450"/>
              <a:gd name="connsiteX418" fmla="*/ 5488056 w 7772400"/>
              <a:gd name="connsiteY418" fmla="*/ 5528049 h 6691450"/>
              <a:gd name="connsiteX419" fmla="*/ 5466771 w 7772400"/>
              <a:gd name="connsiteY419" fmla="*/ 5548640 h 6691450"/>
              <a:gd name="connsiteX420" fmla="*/ 5459905 w 7772400"/>
              <a:gd name="connsiteY420" fmla="*/ 5555504 h 6691450"/>
              <a:gd name="connsiteX421" fmla="*/ 5439994 w 7772400"/>
              <a:gd name="connsiteY421" fmla="*/ 5574722 h 6691450"/>
              <a:gd name="connsiteX422" fmla="*/ 5431068 w 7772400"/>
              <a:gd name="connsiteY422" fmla="*/ 5582959 h 6691450"/>
              <a:gd name="connsiteX423" fmla="*/ 5412529 w 7772400"/>
              <a:gd name="connsiteY423" fmla="*/ 5600118 h 6691450"/>
              <a:gd name="connsiteX424" fmla="*/ 5402230 w 7772400"/>
              <a:gd name="connsiteY424" fmla="*/ 5609727 h 6691450"/>
              <a:gd name="connsiteX425" fmla="*/ 5384378 w 7772400"/>
              <a:gd name="connsiteY425" fmla="*/ 5625513 h 6691450"/>
              <a:gd name="connsiteX426" fmla="*/ 5372706 w 7772400"/>
              <a:gd name="connsiteY426" fmla="*/ 5635809 h 6691450"/>
              <a:gd name="connsiteX427" fmla="*/ 5356227 w 7772400"/>
              <a:gd name="connsiteY427" fmla="*/ 5650223 h 6691450"/>
              <a:gd name="connsiteX428" fmla="*/ 5343182 w 7772400"/>
              <a:gd name="connsiteY428" fmla="*/ 5661892 h 6691450"/>
              <a:gd name="connsiteX429" fmla="*/ 5328763 w 7772400"/>
              <a:gd name="connsiteY429" fmla="*/ 5674246 h 6691450"/>
              <a:gd name="connsiteX430" fmla="*/ 5312971 w 7772400"/>
              <a:gd name="connsiteY430" fmla="*/ 5687287 h 6691450"/>
              <a:gd name="connsiteX431" fmla="*/ 5300612 w 7772400"/>
              <a:gd name="connsiteY431" fmla="*/ 5697583 h 6691450"/>
              <a:gd name="connsiteX432" fmla="*/ 5282761 w 7772400"/>
              <a:gd name="connsiteY432" fmla="*/ 5712683 h 6691450"/>
              <a:gd name="connsiteX433" fmla="*/ 5273148 w 7772400"/>
              <a:gd name="connsiteY433" fmla="*/ 5720233 h 6691450"/>
              <a:gd name="connsiteX434" fmla="*/ 5251863 w 7772400"/>
              <a:gd name="connsiteY434" fmla="*/ 5737393 h 6691450"/>
              <a:gd name="connsiteX435" fmla="*/ 5246370 w 7772400"/>
              <a:gd name="connsiteY435" fmla="*/ 5742197 h 6691450"/>
              <a:gd name="connsiteX436" fmla="*/ 5220966 w 7772400"/>
              <a:gd name="connsiteY436" fmla="*/ 5762788 h 6691450"/>
              <a:gd name="connsiteX437" fmla="*/ 5219593 w 7772400"/>
              <a:gd name="connsiteY437" fmla="*/ 5763475 h 6691450"/>
              <a:gd name="connsiteX438" fmla="*/ 4489042 w 7772400"/>
              <a:gd name="connsiteY438" fmla="*/ 6193144 h 6691450"/>
              <a:gd name="connsiteX439" fmla="*/ 4000864 w 7772400"/>
              <a:gd name="connsiteY439" fmla="*/ 6354442 h 6691450"/>
              <a:gd name="connsiteX440" fmla="*/ 3993311 w 7772400"/>
              <a:gd name="connsiteY440" fmla="*/ 6356501 h 6691450"/>
              <a:gd name="connsiteX441" fmla="*/ 3987818 w 7772400"/>
              <a:gd name="connsiteY441" fmla="*/ 6357874 h 6691450"/>
              <a:gd name="connsiteX442" fmla="*/ 3339660 w 7772400"/>
              <a:gd name="connsiteY442" fmla="*/ 6443670 h 6691450"/>
              <a:gd name="connsiteX443" fmla="*/ 3294344 w 7772400"/>
              <a:gd name="connsiteY443" fmla="*/ 6445043 h 6691450"/>
              <a:gd name="connsiteX444" fmla="*/ 3285418 w 7772400"/>
              <a:gd name="connsiteY444" fmla="*/ 6445043 h 6691450"/>
              <a:gd name="connsiteX445" fmla="*/ 3270313 w 7772400"/>
              <a:gd name="connsiteY445" fmla="*/ 6445043 h 6691450"/>
              <a:gd name="connsiteX446" fmla="*/ 3237356 w 7772400"/>
              <a:gd name="connsiteY446" fmla="*/ 6445043 h 6691450"/>
              <a:gd name="connsiteX447" fmla="*/ 3182427 w 7772400"/>
              <a:gd name="connsiteY447" fmla="*/ 6444357 h 6691450"/>
              <a:gd name="connsiteX448" fmla="*/ 3172815 w 7772400"/>
              <a:gd name="connsiteY448" fmla="*/ 6444357 h 6691450"/>
              <a:gd name="connsiteX449" fmla="*/ 3117199 w 7772400"/>
              <a:gd name="connsiteY449" fmla="*/ 6442984 h 6691450"/>
              <a:gd name="connsiteX450" fmla="*/ 2896798 w 7772400"/>
              <a:gd name="connsiteY450" fmla="*/ 6427197 h 6691450"/>
              <a:gd name="connsiteX451" fmla="*/ 2896798 w 7772400"/>
              <a:gd name="connsiteY451" fmla="*/ 6427197 h 6691450"/>
              <a:gd name="connsiteX452" fmla="*/ 1985670 w 7772400"/>
              <a:gd name="connsiteY452" fmla="*/ 6192458 h 6691450"/>
              <a:gd name="connsiteX453" fmla="*/ 962624 w 7772400"/>
              <a:gd name="connsiteY453" fmla="*/ 5504026 h 6691450"/>
              <a:gd name="connsiteX454" fmla="*/ 3045792 w 7772400"/>
              <a:gd name="connsiteY454" fmla="*/ 6460143 h 6691450"/>
              <a:gd name="connsiteX455" fmla="*/ 3114453 w 7772400"/>
              <a:gd name="connsiteY455" fmla="*/ 6463575 h 6691450"/>
              <a:gd name="connsiteX456" fmla="*/ 3117886 w 7772400"/>
              <a:gd name="connsiteY456" fmla="*/ 6464948 h 6691450"/>
              <a:gd name="connsiteX457" fmla="*/ 3173501 w 7772400"/>
              <a:gd name="connsiteY457" fmla="*/ 6482107 h 6691450"/>
              <a:gd name="connsiteX458" fmla="*/ 3179681 w 7772400"/>
              <a:gd name="connsiteY458" fmla="*/ 6484166 h 6691450"/>
              <a:gd name="connsiteX459" fmla="*/ 3045792 w 7772400"/>
              <a:gd name="connsiteY459" fmla="*/ 6460143 h 6691450"/>
              <a:gd name="connsiteX460" fmla="*/ 3478355 w 7772400"/>
              <a:gd name="connsiteY460" fmla="*/ 6535644 h 6691450"/>
              <a:gd name="connsiteX461" fmla="*/ 3488654 w 7772400"/>
              <a:gd name="connsiteY461" fmla="*/ 6536330 h 6691450"/>
              <a:gd name="connsiteX462" fmla="*/ 3499640 w 7772400"/>
              <a:gd name="connsiteY462" fmla="*/ 6537017 h 6691450"/>
              <a:gd name="connsiteX463" fmla="*/ 3547703 w 7772400"/>
              <a:gd name="connsiteY463" fmla="*/ 6539076 h 6691450"/>
              <a:gd name="connsiteX464" fmla="*/ 3551822 w 7772400"/>
              <a:gd name="connsiteY464" fmla="*/ 6540449 h 6691450"/>
              <a:gd name="connsiteX465" fmla="*/ 3607438 w 7772400"/>
              <a:gd name="connsiteY465" fmla="*/ 6557608 h 6691450"/>
              <a:gd name="connsiteX466" fmla="*/ 3613617 w 7772400"/>
              <a:gd name="connsiteY466" fmla="*/ 6559667 h 6691450"/>
              <a:gd name="connsiteX467" fmla="*/ 3478355 w 7772400"/>
              <a:gd name="connsiteY467" fmla="*/ 6535644 h 6691450"/>
              <a:gd name="connsiteX468" fmla="*/ 7499130 w 7772400"/>
              <a:gd name="connsiteY468" fmla="*/ 4709892 h 6691450"/>
              <a:gd name="connsiteX469" fmla="*/ 6809776 w 7772400"/>
              <a:gd name="connsiteY469" fmla="*/ 5731215 h 6691450"/>
              <a:gd name="connsiteX470" fmla="*/ 5787417 w 7772400"/>
              <a:gd name="connsiteY470" fmla="*/ 6419647 h 6691450"/>
              <a:gd name="connsiteX471" fmla="*/ 4535045 w 7772400"/>
              <a:gd name="connsiteY471" fmla="*/ 6671546 h 6691450"/>
              <a:gd name="connsiteX472" fmla="*/ 3910231 w 7772400"/>
              <a:gd name="connsiteY472" fmla="*/ 6611145 h 6691450"/>
              <a:gd name="connsiteX473" fmla="*/ 3919157 w 7772400"/>
              <a:gd name="connsiteY473" fmla="*/ 6611832 h 6691450"/>
              <a:gd name="connsiteX474" fmla="*/ 3945935 w 7772400"/>
              <a:gd name="connsiteY474" fmla="*/ 6613204 h 6691450"/>
              <a:gd name="connsiteX475" fmla="*/ 3964474 w 7772400"/>
              <a:gd name="connsiteY475" fmla="*/ 6613891 h 6691450"/>
              <a:gd name="connsiteX476" fmla="*/ 3992624 w 7772400"/>
              <a:gd name="connsiteY476" fmla="*/ 6614577 h 6691450"/>
              <a:gd name="connsiteX477" fmla="*/ 4010476 w 7772400"/>
              <a:gd name="connsiteY477" fmla="*/ 6615263 h 6691450"/>
              <a:gd name="connsiteX478" fmla="*/ 4041373 w 7772400"/>
              <a:gd name="connsiteY478" fmla="*/ 6615950 h 6691450"/>
              <a:gd name="connsiteX479" fmla="*/ 4056479 w 7772400"/>
              <a:gd name="connsiteY479" fmla="*/ 6615950 h 6691450"/>
              <a:gd name="connsiteX480" fmla="*/ 4101795 w 7772400"/>
              <a:gd name="connsiteY480" fmla="*/ 6615950 h 6691450"/>
              <a:gd name="connsiteX481" fmla="*/ 5361721 w 7772400"/>
              <a:gd name="connsiteY481" fmla="*/ 6361992 h 6691450"/>
              <a:gd name="connsiteX482" fmla="*/ 6390945 w 7772400"/>
              <a:gd name="connsiteY482" fmla="*/ 5669441 h 6691450"/>
              <a:gd name="connsiteX483" fmla="*/ 7084420 w 7772400"/>
              <a:gd name="connsiteY483" fmla="*/ 4641941 h 6691450"/>
              <a:gd name="connsiteX484" fmla="*/ 7339151 w 7772400"/>
              <a:gd name="connsiteY484" fmla="*/ 3383819 h 6691450"/>
              <a:gd name="connsiteX485" fmla="*/ 7153080 w 7772400"/>
              <a:gd name="connsiteY485" fmla="*/ 2302095 h 6691450"/>
              <a:gd name="connsiteX486" fmla="*/ 7080299 w 7772400"/>
              <a:gd name="connsiteY486" fmla="*/ 2116088 h 6691450"/>
              <a:gd name="connsiteX487" fmla="*/ 6638124 w 7772400"/>
              <a:gd name="connsiteY487" fmla="*/ 1375492 h 6691450"/>
              <a:gd name="connsiteX488" fmla="*/ 6276969 w 7772400"/>
              <a:gd name="connsiteY488" fmla="*/ 990436 h 6691450"/>
              <a:gd name="connsiteX489" fmla="*/ 5858138 w 7772400"/>
              <a:gd name="connsiteY489" fmla="*/ 668527 h 6691450"/>
              <a:gd name="connsiteX490" fmla="*/ 5856078 w 7772400"/>
              <a:gd name="connsiteY490" fmla="*/ 667155 h 6691450"/>
              <a:gd name="connsiteX491" fmla="*/ 5805269 w 7772400"/>
              <a:gd name="connsiteY491" fmla="*/ 634895 h 6691450"/>
              <a:gd name="connsiteX492" fmla="*/ 5787417 w 7772400"/>
              <a:gd name="connsiteY492" fmla="*/ 623913 h 6691450"/>
              <a:gd name="connsiteX493" fmla="*/ 5751714 w 7772400"/>
              <a:gd name="connsiteY493" fmla="*/ 601949 h 6691450"/>
              <a:gd name="connsiteX494" fmla="*/ 5730429 w 7772400"/>
              <a:gd name="connsiteY494" fmla="*/ 589594 h 6691450"/>
              <a:gd name="connsiteX495" fmla="*/ 5696785 w 7772400"/>
              <a:gd name="connsiteY495" fmla="*/ 570376 h 6691450"/>
              <a:gd name="connsiteX496" fmla="*/ 5674814 w 7772400"/>
              <a:gd name="connsiteY496" fmla="*/ 558021 h 6691450"/>
              <a:gd name="connsiteX497" fmla="*/ 5640483 w 7772400"/>
              <a:gd name="connsiteY497" fmla="*/ 539489 h 6691450"/>
              <a:gd name="connsiteX498" fmla="*/ 5619198 w 7772400"/>
              <a:gd name="connsiteY498" fmla="*/ 527821 h 6691450"/>
              <a:gd name="connsiteX499" fmla="*/ 5582121 w 7772400"/>
              <a:gd name="connsiteY499" fmla="*/ 508602 h 6691450"/>
              <a:gd name="connsiteX500" fmla="*/ 5562897 w 7772400"/>
              <a:gd name="connsiteY500" fmla="*/ 498993 h 6691450"/>
              <a:gd name="connsiteX501" fmla="*/ 5512774 w 7772400"/>
              <a:gd name="connsiteY501" fmla="*/ 474284 h 6691450"/>
              <a:gd name="connsiteX502" fmla="*/ 5507281 w 7772400"/>
              <a:gd name="connsiteY502" fmla="*/ 471538 h 6691450"/>
              <a:gd name="connsiteX503" fmla="*/ 5450980 w 7772400"/>
              <a:gd name="connsiteY503" fmla="*/ 444770 h 6691450"/>
              <a:gd name="connsiteX504" fmla="*/ 5433127 w 7772400"/>
              <a:gd name="connsiteY504" fmla="*/ 436533 h 6691450"/>
              <a:gd name="connsiteX505" fmla="*/ 5393991 w 7772400"/>
              <a:gd name="connsiteY505" fmla="*/ 419374 h 6691450"/>
              <a:gd name="connsiteX506" fmla="*/ 5372020 w 7772400"/>
              <a:gd name="connsiteY506" fmla="*/ 409765 h 6691450"/>
              <a:gd name="connsiteX507" fmla="*/ 5335629 w 7772400"/>
              <a:gd name="connsiteY507" fmla="*/ 394665 h 6691450"/>
              <a:gd name="connsiteX508" fmla="*/ 5312971 w 7772400"/>
              <a:gd name="connsiteY508" fmla="*/ 385055 h 6691450"/>
              <a:gd name="connsiteX509" fmla="*/ 5276581 w 7772400"/>
              <a:gd name="connsiteY509" fmla="*/ 370641 h 6691450"/>
              <a:gd name="connsiteX510" fmla="*/ 5253923 w 7772400"/>
              <a:gd name="connsiteY510" fmla="*/ 361719 h 6691450"/>
              <a:gd name="connsiteX511" fmla="*/ 5215473 w 7772400"/>
              <a:gd name="connsiteY511" fmla="*/ 347305 h 6691450"/>
              <a:gd name="connsiteX512" fmla="*/ 5194874 w 7772400"/>
              <a:gd name="connsiteY512" fmla="*/ 339755 h 6691450"/>
              <a:gd name="connsiteX513" fmla="*/ 5145439 w 7772400"/>
              <a:gd name="connsiteY513" fmla="*/ 322595 h 6691450"/>
              <a:gd name="connsiteX514" fmla="*/ 5135140 w 7772400"/>
              <a:gd name="connsiteY514" fmla="*/ 319163 h 6691450"/>
              <a:gd name="connsiteX515" fmla="*/ 5075405 w 7772400"/>
              <a:gd name="connsiteY515" fmla="*/ 299945 h 6691450"/>
              <a:gd name="connsiteX516" fmla="*/ 5056867 w 7772400"/>
              <a:gd name="connsiteY516" fmla="*/ 294454 h 6691450"/>
              <a:gd name="connsiteX517" fmla="*/ 5023909 w 7772400"/>
              <a:gd name="connsiteY517" fmla="*/ 284158 h 6691450"/>
              <a:gd name="connsiteX518" fmla="*/ 6918947 w 7772400"/>
              <a:gd name="connsiteY518" fmla="*/ 1303422 h 6691450"/>
              <a:gd name="connsiteX519" fmla="*/ 7751802 w 7772400"/>
              <a:gd name="connsiteY519" fmla="*/ 3459320 h 6691450"/>
              <a:gd name="connsiteX520" fmla="*/ 7499130 w 7772400"/>
              <a:gd name="connsiteY520" fmla="*/ 4709892 h 669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</a:cxnLst>
            <a:rect l="l" t="t" r="r" b="b"/>
            <a:pathLst>
              <a:path w="7772400" h="6691450">
                <a:moveTo>
                  <a:pt x="6935425" y="1289695"/>
                </a:moveTo>
                <a:cubicBezTo>
                  <a:pt x="6399185" y="698728"/>
                  <a:pt x="5668634" y="328086"/>
                  <a:pt x="4878348" y="244349"/>
                </a:cubicBezTo>
                <a:cubicBezTo>
                  <a:pt x="4736907" y="209344"/>
                  <a:pt x="4591347" y="183948"/>
                  <a:pt x="4445786" y="168848"/>
                </a:cubicBezTo>
                <a:cubicBezTo>
                  <a:pt x="4305031" y="134529"/>
                  <a:pt x="4159470" y="109133"/>
                  <a:pt x="4014596" y="93347"/>
                </a:cubicBezTo>
                <a:cubicBezTo>
                  <a:pt x="3761924" y="31573"/>
                  <a:pt x="3502386" y="0"/>
                  <a:pt x="3237356" y="0"/>
                </a:cubicBezTo>
                <a:cubicBezTo>
                  <a:pt x="2799987" y="0"/>
                  <a:pt x="2376350" y="85797"/>
                  <a:pt x="1977430" y="253958"/>
                </a:cubicBezTo>
                <a:cubicBezTo>
                  <a:pt x="1591557" y="416628"/>
                  <a:pt x="1245507" y="649995"/>
                  <a:pt x="948205" y="947195"/>
                </a:cubicBezTo>
                <a:cubicBezTo>
                  <a:pt x="650904" y="1244394"/>
                  <a:pt x="417458" y="1589640"/>
                  <a:pt x="254731" y="1974695"/>
                </a:cubicBezTo>
                <a:cubicBezTo>
                  <a:pt x="85826" y="2372792"/>
                  <a:pt x="0" y="2796284"/>
                  <a:pt x="0" y="3232817"/>
                </a:cubicBezTo>
                <a:cubicBezTo>
                  <a:pt x="0" y="3669350"/>
                  <a:pt x="85826" y="4092842"/>
                  <a:pt x="254731" y="4490939"/>
                </a:cubicBezTo>
                <a:cubicBezTo>
                  <a:pt x="417458" y="4875994"/>
                  <a:pt x="650904" y="5221926"/>
                  <a:pt x="948205" y="5518439"/>
                </a:cubicBezTo>
                <a:cubicBezTo>
                  <a:pt x="1245507" y="5815639"/>
                  <a:pt x="1591557" y="6048319"/>
                  <a:pt x="1977430" y="6210990"/>
                </a:cubicBezTo>
                <a:cubicBezTo>
                  <a:pt x="2271299" y="6335223"/>
                  <a:pt x="2578899" y="6414156"/>
                  <a:pt x="2894739" y="6447102"/>
                </a:cubicBezTo>
                <a:cubicBezTo>
                  <a:pt x="3036180" y="6481421"/>
                  <a:pt x="3181054" y="6506817"/>
                  <a:pt x="3326615" y="6522603"/>
                </a:cubicBezTo>
                <a:cubicBezTo>
                  <a:pt x="3468056" y="6557608"/>
                  <a:pt x="3613617" y="6583004"/>
                  <a:pt x="3759178" y="6598104"/>
                </a:cubicBezTo>
                <a:cubicBezTo>
                  <a:pt x="4011849" y="6659878"/>
                  <a:pt x="4272760" y="6691451"/>
                  <a:pt x="4535045" y="6691451"/>
                </a:cubicBezTo>
                <a:cubicBezTo>
                  <a:pt x="4972414" y="6691451"/>
                  <a:pt x="5396051" y="6605654"/>
                  <a:pt x="5794970" y="6437493"/>
                </a:cubicBezTo>
                <a:cubicBezTo>
                  <a:pt x="6180157" y="6274823"/>
                  <a:pt x="6526894" y="6041456"/>
                  <a:pt x="6824195" y="5744942"/>
                </a:cubicBezTo>
                <a:cubicBezTo>
                  <a:pt x="7121496" y="5447743"/>
                  <a:pt x="7354942" y="5102497"/>
                  <a:pt x="7517669" y="4717442"/>
                </a:cubicBezTo>
                <a:cubicBezTo>
                  <a:pt x="7686574" y="4318659"/>
                  <a:pt x="7772400" y="3895167"/>
                  <a:pt x="7772400" y="3459320"/>
                </a:cubicBezTo>
                <a:cubicBezTo>
                  <a:pt x="7772400" y="2655577"/>
                  <a:pt x="7475099" y="1884780"/>
                  <a:pt x="6935425" y="1289695"/>
                </a:cubicBezTo>
                <a:close/>
                <a:moveTo>
                  <a:pt x="4939457" y="281413"/>
                </a:moveTo>
                <a:cubicBezTo>
                  <a:pt x="4950442" y="284158"/>
                  <a:pt x="4962115" y="287590"/>
                  <a:pt x="4973100" y="291022"/>
                </a:cubicBezTo>
                <a:cubicBezTo>
                  <a:pt x="4983399" y="293768"/>
                  <a:pt x="4993699" y="296513"/>
                  <a:pt x="5003311" y="299259"/>
                </a:cubicBezTo>
                <a:cubicBezTo>
                  <a:pt x="5013610" y="302004"/>
                  <a:pt x="5024596" y="305436"/>
                  <a:pt x="5034895" y="308868"/>
                </a:cubicBezTo>
                <a:cubicBezTo>
                  <a:pt x="5045881" y="312300"/>
                  <a:pt x="5056180" y="315045"/>
                  <a:pt x="5067166" y="318477"/>
                </a:cubicBezTo>
                <a:cubicBezTo>
                  <a:pt x="5076778" y="321223"/>
                  <a:pt x="5085704" y="324654"/>
                  <a:pt x="5095316" y="327400"/>
                </a:cubicBezTo>
                <a:cubicBezTo>
                  <a:pt x="5106989" y="331518"/>
                  <a:pt x="5118661" y="334950"/>
                  <a:pt x="5131020" y="339068"/>
                </a:cubicBezTo>
                <a:cubicBezTo>
                  <a:pt x="5139259" y="341814"/>
                  <a:pt x="5147499" y="344559"/>
                  <a:pt x="5155051" y="347305"/>
                </a:cubicBezTo>
                <a:cubicBezTo>
                  <a:pt x="5168097" y="351423"/>
                  <a:pt x="5180456" y="356228"/>
                  <a:pt x="5193502" y="361032"/>
                </a:cubicBezTo>
                <a:cubicBezTo>
                  <a:pt x="5200368" y="363778"/>
                  <a:pt x="5207920" y="366523"/>
                  <a:pt x="5214786" y="369269"/>
                </a:cubicBezTo>
                <a:cubicBezTo>
                  <a:pt x="5228518" y="374073"/>
                  <a:pt x="5242251" y="379564"/>
                  <a:pt x="5255296" y="384369"/>
                </a:cubicBezTo>
                <a:cubicBezTo>
                  <a:pt x="5261476" y="386428"/>
                  <a:pt x="5266968" y="389174"/>
                  <a:pt x="5273148" y="391233"/>
                </a:cubicBezTo>
                <a:cubicBezTo>
                  <a:pt x="5287567" y="396724"/>
                  <a:pt x="5302672" y="402901"/>
                  <a:pt x="5317091" y="408392"/>
                </a:cubicBezTo>
                <a:cubicBezTo>
                  <a:pt x="5321897" y="410451"/>
                  <a:pt x="5326703" y="412510"/>
                  <a:pt x="5331510" y="414569"/>
                </a:cubicBezTo>
                <a:cubicBezTo>
                  <a:pt x="5347302" y="420747"/>
                  <a:pt x="5363093" y="427610"/>
                  <a:pt x="5378199" y="434474"/>
                </a:cubicBezTo>
                <a:cubicBezTo>
                  <a:pt x="5382319" y="435847"/>
                  <a:pt x="5385752" y="437906"/>
                  <a:pt x="5389871" y="439965"/>
                </a:cubicBezTo>
                <a:cubicBezTo>
                  <a:pt x="5406350" y="446829"/>
                  <a:pt x="5422828" y="454379"/>
                  <a:pt x="5438620" y="461929"/>
                </a:cubicBezTo>
                <a:cubicBezTo>
                  <a:pt x="5441367" y="463302"/>
                  <a:pt x="5444800" y="464675"/>
                  <a:pt x="5447546" y="466047"/>
                </a:cubicBezTo>
                <a:cubicBezTo>
                  <a:pt x="5464712" y="474284"/>
                  <a:pt x="5481877" y="481834"/>
                  <a:pt x="5499042" y="490070"/>
                </a:cubicBezTo>
                <a:cubicBezTo>
                  <a:pt x="5500415" y="490757"/>
                  <a:pt x="5501788" y="491443"/>
                  <a:pt x="5503162" y="492129"/>
                </a:cubicBezTo>
                <a:cubicBezTo>
                  <a:pt x="5521700" y="501052"/>
                  <a:pt x="5540239" y="509975"/>
                  <a:pt x="5558090" y="519584"/>
                </a:cubicBezTo>
                <a:cubicBezTo>
                  <a:pt x="5558090" y="519584"/>
                  <a:pt x="5558777" y="519584"/>
                  <a:pt x="5558777" y="520271"/>
                </a:cubicBezTo>
                <a:cubicBezTo>
                  <a:pt x="5578002" y="529880"/>
                  <a:pt x="5597913" y="540176"/>
                  <a:pt x="5617138" y="550471"/>
                </a:cubicBezTo>
                <a:cubicBezTo>
                  <a:pt x="5617138" y="550471"/>
                  <a:pt x="5617138" y="550471"/>
                  <a:pt x="5617138" y="550471"/>
                </a:cubicBezTo>
                <a:cubicBezTo>
                  <a:pt x="5675500" y="582044"/>
                  <a:pt x="5733862" y="614990"/>
                  <a:pt x="5790164" y="649995"/>
                </a:cubicBezTo>
                <a:cubicBezTo>
                  <a:pt x="5809388" y="661664"/>
                  <a:pt x="5827927" y="673332"/>
                  <a:pt x="5846465" y="685687"/>
                </a:cubicBezTo>
                <a:cubicBezTo>
                  <a:pt x="5865004" y="697355"/>
                  <a:pt x="5883542" y="709710"/>
                  <a:pt x="5901394" y="722064"/>
                </a:cubicBezTo>
                <a:cubicBezTo>
                  <a:pt x="5937784" y="746774"/>
                  <a:pt x="5973488" y="772170"/>
                  <a:pt x="6008505" y="797565"/>
                </a:cubicBezTo>
                <a:cubicBezTo>
                  <a:pt x="6043522" y="823648"/>
                  <a:pt x="6078539" y="850416"/>
                  <a:pt x="6112869" y="877185"/>
                </a:cubicBezTo>
                <a:cubicBezTo>
                  <a:pt x="6300313" y="1027500"/>
                  <a:pt x="6470592" y="1198407"/>
                  <a:pt x="6620959" y="1387846"/>
                </a:cubicBezTo>
                <a:cubicBezTo>
                  <a:pt x="6828315" y="1648668"/>
                  <a:pt x="6992414" y="1936945"/>
                  <a:pt x="7109824" y="2246499"/>
                </a:cubicBezTo>
                <a:cubicBezTo>
                  <a:pt x="7117376" y="2267090"/>
                  <a:pt x="7124929" y="2287681"/>
                  <a:pt x="7132482" y="2308959"/>
                </a:cubicBezTo>
                <a:cubicBezTo>
                  <a:pt x="7257444" y="2652832"/>
                  <a:pt x="7319239" y="3014551"/>
                  <a:pt x="7319239" y="3383819"/>
                </a:cubicBezTo>
                <a:cubicBezTo>
                  <a:pt x="7319239" y="3817607"/>
                  <a:pt x="7234100" y="4238354"/>
                  <a:pt x="7066567" y="4634391"/>
                </a:cubicBezTo>
                <a:cubicBezTo>
                  <a:pt x="6904528" y="5016701"/>
                  <a:pt x="6672455" y="5360574"/>
                  <a:pt x="6377213" y="5655714"/>
                </a:cubicBezTo>
                <a:cubicBezTo>
                  <a:pt x="6081972" y="5950854"/>
                  <a:pt x="5737981" y="6182162"/>
                  <a:pt x="5354854" y="6344146"/>
                </a:cubicBezTo>
                <a:cubicBezTo>
                  <a:pt x="4957995" y="6510935"/>
                  <a:pt x="4536418" y="6596045"/>
                  <a:pt x="4102482" y="6596045"/>
                </a:cubicBezTo>
                <a:cubicBezTo>
                  <a:pt x="4088063" y="6596045"/>
                  <a:pt x="4074331" y="6596045"/>
                  <a:pt x="4059912" y="6596045"/>
                </a:cubicBezTo>
                <a:cubicBezTo>
                  <a:pt x="4048926" y="6596045"/>
                  <a:pt x="4038627" y="6595359"/>
                  <a:pt x="4027641" y="6595359"/>
                </a:cubicBezTo>
                <a:cubicBezTo>
                  <a:pt x="4024208" y="6595359"/>
                  <a:pt x="4020775" y="6595359"/>
                  <a:pt x="4017342" y="6595359"/>
                </a:cubicBezTo>
                <a:cubicBezTo>
                  <a:pt x="4006356" y="6595359"/>
                  <a:pt x="3995371" y="6594672"/>
                  <a:pt x="3983699" y="6593986"/>
                </a:cubicBezTo>
                <a:cubicBezTo>
                  <a:pt x="3980265" y="6593986"/>
                  <a:pt x="3977519" y="6593986"/>
                  <a:pt x="3974086" y="6593986"/>
                </a:cubicBezTo>
                <a:cubicBezTo>
                  <a:pt x="3962413" y="6593299"/>
                  <a:pt x="3950741" y="6593299"/>
                  <a:pt x="3939069" y="6592613"/>
                </a:cubicBezTo>
                <a:cubicBezTo>
                  <a:pt x="3936322" y="6592613"/>
                  <a:pt x="3933576" y="6592613"/>
                  <a:pt x="3931516" y="6591927"/>
                </a:cubicBezTo>
                <a:cubicBezTo>
                  <a:pt x="3919844" y="6591240"/>
                  <a:pt x="3908858" y="6590554"/>
                  <a:pt x="3897186" y="6589868"/>
                </a:cubicBezTo>
                <a:cubicBezTo>
                  <a:pt x="3894440" y="6589868"/>
                  <a:pt x="3891693" y="6589868"/>
                  <a:pt x="3888947" y="6589181"/>
                </a:cubicBezTo>
                <a:cubicBezTo>
                  <a:pt x="3878648" y="6588495"/>
                  <a:pt x="3869035" y="6587808"/>
                  <a:pt x="3858736" y="6587122"/>
                </a:cubicBezTo>
                <a:cubicBezTo>
                  <a:pt x="3854616" y="6587122"/>
                  <a:pt x="3850496" y="6586436"/>
                  <a:pt x="3846377" y="6586436"/>
                </a:cubicBezTo>
                <a:cubicBezTo>
                  <a:pt x="3837451" y="6585749"/>
                  <a:pt x="3828525" y="6585063"/>
                  <a:pt x="3818913" y="6584377"/>
                </a:cubicBezTo>
                <a:cubicBezTo>
                  <a:pt x="3814106" y="6583690"/>
                  <a:pt x="3808614" y="6583690"/>
                  <a:pt x="3803807" y="6583004"/>
                </a:cubicBezTo>
                <a:cubicBezTo>
                  <a:pt x="3796255" y="6582318"/>
                  <a:pt x="3789389" y="6581631"/>
                  <a:pt x="3781836" y="6580945"/>
                </a:cubicBezTo>
                <a:cubicBezTo>
                  <a:pt x="3774970" y="6580259"/>
                  <a:pt x="3768104" y="6579572"/>
                  <a:pt x="3761237" y="6578886"/>
                </a:cubicBezTo>
                <a:cubicBezTo>
                  <a:pt x="3745446" y="6574768"/>
                  <a:pt x="3730340" y="6571336"/>
                  <a:pt x="3714548" y="6567217"/>
                </a:cubicBezTo>
                <a:cubicBezTo>
                  <a:pt x="3711115" y="6566531"/>
                  <a:pt x="3706996" y="6565158"/>
                  <a:pt x="3703563" y="6564472"/>
                </a:cubicBezTo>
                <a:cubicBezTo>
                  <a:pt x="3687770" y="6560354"/>
                  <a:pt x="3671978" y="6556235"/>
                  <a:pt x="3656187" y="6551431"/>
                </a:cubicBezTo>
                <a:cubicBezTo>
                  <a:pt x="3655500" y="6551431"/>
                  <a:pt x="3655500" y="6551431"/>
                  <a:pt x="3654813" y="6550745"/>
                </a:cubicBezTo>
                <a:cubicBezTo>
                  <a:pt x="3644514" y="6547999"/>
                  <a:pt x="3633529" y="6544567"/>
                  <a:pt x="3623229" y="6541135"/>
                </a:cubicBezTo>
                <a:cubicBezTo>
                  <a:pt x="3638335" y="6541135"/>
                  <a:pt x="3653440" y="6541135"/>
                  <a:pt x="3668545" y="6541135"/>
                </a:cubicBezTo>
                <a:cubicBezTo>
                  <a:pt x="4105915" y="6541135"/>
                  <a:pt x="4529552" y="6455339"/>
                  <a:pt x="4928471" y="6287177"/>
                </a:cubicBezTo>
                <a:cubicBezTo>
                  <a:pt x="5313658" y="6124507"/>
                  <a:pt x="5660395" y="5891140"/>
                  <a:pt x="5957696" y="5594627"/>
                </a:cubicBezTo>
                <a:cubicBezTo>
                  <a:pt x="6254997" y="5297427"/>
                  <a:pt x="6488444" y="4952182"/>
                  <a:pt x="6651170" y="4567127"/>
                </a:cubicBezTo>
                <a:cubicBezTo>
                  <a:pt x="6820075" y="4168343"/>
                  <a:pt x="6905901" y="3744851"/>
                  <a:pt x="6905901" y="3309005"/>
                </a:cubicBezTo>
                <a:cubicBezTo>
                  <a:pt x="6905901" y="2610277"/>
                  <a:pt x="6686187" y="1945181"/>
                  <a:pt x="6270789" y="1385787"/>
                </a:cubicBezTo>
                <a:cubicBezTo>
                  <a:pt x="6070986" y="1116729"/>
                  <a:pt x="5831360" y="880617"/>
                  <a:pt x="5558777" y="684314"/>
                </a:cubicBezTo>
                <a:cubicBezTo>
                  <a:pt x="5542298" y="672646"/>
                  <a:pt x="5525133" y="660291"/>
                  <a:pt x="5508654" y="648623"/>
                </a:cubicBezTo>
                <a:cubicBezTo>
                  <a:pt x="5503162" y="644504"/>
                  <a:pt x="5497669" y="641072"/>
                  <a:pt x="5492176" y="637641"/>
                </a:cubicBezTo>
                <a:cubicBezTo>
                  <a:pt x="5480504" y="630090"/>
                  <a:pt x="5469518" y="621854"/>
                  <a:pt x="5457846" y="614304"/>
                </a:cubicBezTo>
                <a:cubicBezTo>
                  <a:pt x="5450980" y="610186"/>
                  <a:pt x="5444800" y="605381"/>
                  <a:pt x="5437934" y="601263"/>
                </a:cubicBezTo>
                <a:cubicBezTo>
                  <a:pt x="5427635" y="594399"/>
                  <a:pt x="5417336" y="587535"/>
                  <a:pt x="5406350" y="580672"/>
                </a:cubicBezTo>
                <a:cubicBezTo>
                  <a:pt x="5399484" y="575867"/>
                  <a:pt x="5391931" y="571749"/>
                  <a:pt x="5385065" y="566944"/>
                </a:cubicBezTo>
                <a:cubicBezTo>
                  <a:pt x="5374766" y="560767"/>
                  <a:pt x="5365154" y="554589"/>
                  <a:pt x="5354854" y="548412"/>
                </a:cubicBezTo>
                <a:cubicBezTo>
                  <a:pt x="5347302" y="543607"/>
                  <a:pt x="5339749" y="539489"/>
                  <a:pt x="5332196" y="534685"/>
                </a:cubicBezTo>
                <a:cubicBezTo>
                  <a:pt x="5321897" y="528507"/>
                  <a:pt x="5312285" y="523016"/>
                  <a:pt x="5301986" y="516839"/>
                </a:cubicBezTo>
                <a:cubicBezTo>
                  <a:pt x="5294433" y="512034"/>
                  <a:pt x="5286194" y="507916"/>
                  <a:pt x="5278641" y="503111"/>
                </a:cubicBezTo>
                <a:cubicBezTo>
                  <a:pt x="5268342" y="497620"/>
                  <a:pt x="5258729" y="491443"/>
                  <a:pt x="5248430" y="485952"/>
                </a:cubicBezTo>
                <a:cubicBezTo>
                  <a:pt x="5240877" y="481834"/>
                  <a:pt x="5232638" y="477029"/>
                  <a:pt x="5225085" y="472911"/>
                </a:cubicBezTo>
                <a:cubicBezTo>
                  <a:pt x="5214786" y="467420"/>
                  <a:pt x="5205174" y="461929"/>
                  <a:pt x="5194874" y="456438"/>
                </a:cubicBezTo>
                <a:cubicBezTo>
                  <a:pt x="5186636" y="452320"/>
                  <a:pt x="5179083" y="448202"/>
                  <a:pt x="5170843" y="444083"/>
                </a:cubicBezTo>
                <a:cubicBezTo>
                  <a:pt x="5160544" y="438592"/>
                  <a:pt x="5150245" y="433788"/>
                  <a:pt x="5139946" y="428297"/>
                </a:cubicBezTo>
                <a:cubicBezTo>
                  <a:pt x="5131707" y="424179"/>
                  <a:pt x="5124154" y="420060"/>
                  <a:pt x="5115915" y="415942"/>
                </a:cubicBezTo>
                <a:cubicBezTo>
                  <a:pt x="5105615" y="410451"/>
                  <a:pt x="5095316" y="405646"/>
                  <a:pt x="5084331" y="400842"/>
                </a:cubicBezTo>
                <a:cubicBezTo>
                  <a:pt x="5076778" y="396724"/>
                  <a:pt x="5068539" y="393292"/>
                  <a:pt x="5060986" y="389174"/>
                </a:cubicBezTo>
                <a:cubicBezTo>
                  <a:pt x="5050000" y="383683"/>
                  <a:pt x="5039015" y="378878"/>
                  <a:pt x="5028716" y="374073"/>
                </a:cubicBezTo>
                <a:cubicBezTo>
                  <a:pt x="5021163" y="370641"/>
                  <a:pt x="5013610" y="367210"/>
                  <a:pt x="5006057" y="363778"/>
                </a:cubicBezTo>
                <a:cubicBezTo>
                  <a:pt x="4994385" y="358287"/>
                  <a:pt x="4982713" y="353482"/>
                  <a:pt x="4971041" y="347991"/>
                </a:cubicBezTo>
                <a:cubicBezTo>
                  <a:pt x="4964174" y="345246"/>
                  <a:pt x="4957308" y="341814"/>
                  <a:pt x="4949756" y="338382"/>
                </a:cubicBezTo>
                <a:cubicBezTo>
                  <a:pt x="4936024" y="332205"/>
                  <a:pt x="4922292" y="326714"/>
                  <a:pt x="4908559" y="321223"/>
                </a:cubicBezTo>
                <a:cubicBezTo>
                  <a:pt x="4903753" y="319163"/>
                  <a:pt x="4898260" y="317104"/>
                  <a:pt x="4893454" y="315045"/>
                </a:cubicBezTo>
                <a:cubicBezTo>
                  <a:pt x="4874915" y="307495"/>
                  <a:pt x="4855691" y="299945"/>
                  <a:pt x="4837152" y="292395"/>
                </a:cubicBezTo>
                <a:cubicBezTo>
                  <a:pt x="4832346" y="290336"/>
                  <a:pt x="4826853" y="288277"/>
                  <a:pt x="4822047" y="286904"/>
                </a:cubicBezTo>
                <a:cubicBezTo>
                  <a:pt x="4808314" y="281413"/>
                  <a:pt x="4794582" y="276608"/>
                  <a:pt x="4780164" y="271117"/>
                </a:cubicBezTo>
                <a:cubicBezTo>
                  <a:pt x="4772611" y="268372"/>
                  <a:pt x="4765058" y="265626"/>
                  <a:pt x="4757506" y="262881"/>
                </a:cubicBezTo>
                <a:cubicBezTo>
                  <a:pt x="4747893" y="259449"/>
                  <a:pt x="4738280" y="256017"/>
                  <a:pt x="4728668" y="252585"/>
                </a:cubicBezTo>
                <a:cubicBezTo>
                  <a:pt x="4739654" y="253272"/>
                  <a:pt x="4750640" y="253958"/>
                  <a:pt x="4761625" y="254644"/>
                </a:cubicBezTo>
                <a:cubicBezTo>
                  <a:pt x="4762312" y="254644"/>
                  <a:pt x="4763685" y="254644"/>
                  <a:pt x="4764372" y="254644"/>
                </a:cubicBezTo>
                <a:cubicBezTo>
                  <a:pt x="4780850" y="256017"/>
                  <a:pt x="4796642" y="257390"/>
                  <a:pt x="4813121" y="258763"/>
                </a:cubicBezTo>
                <a:cubicBezTo>
                  <a:pt x="4817240" y="259449"/>
                  <a:pt x="4821360" y="259449"/>
                  <a:pt x="4825480" y="260135"/>
                </a:cubicBezTo>
                <a:cubicBezTo>
                  <a:pt x="4841271" y="261508"/>
                  <a:pt x="4857750" y="262881"/>
                  <a:pt x="4873542" y="264940"/>
                </a:cubicBezTo>
                <a:cubicBezTo>
                  <a:pt x="4885215" y="267685"/>
                  <a:pt x="4896887" y="271117"/>
                  <a:pt x="4908559" y="273863"/>
                </a:cubicBezTo>
                <a:cubicBezTo>
                  <a:pt x="4920231" y="276608"/>
                  <a:pt x="4929844" y="278667"/>
                  <a:pt x="4939457" y="281413"/>
                </a:cubicBezTo>
                <a:close/>
                <a:moveTo>
                  <a:pt x="3272373" y="6488284"/>
                </a:moveTo>
                <a:cubicBezTo>
                  <a:pt x="3256581" y="6484166"/>
                  <a:pt x="3240789" y="6480048"/>
                  <a:pt x="3224997" y="6475244"/>
                </a:cubicBezTo>
                <a:cubicBezTo>
                  <a:pt x="3224310" y="6475244"/>
                  <a:pt x="3224310" y="6475244"/>
                  <a:pt x="3223624" y="6474557"/>
                </a:cubicBezTo>
                <a:cubicBezTo>
                  <a:pt x="3212638" y="6471812"/>
                  <a:pt x="3202339" y="6468380"/>
                  <a:pt x="3192040" y="6464948"/>
                </a:cubicBezTo>
                <a:cubicBezTo>
                  <a:pt x="3192726" y="6464948"/>
                  <a:pt x="3193413" y="6464948"/>
                  <a:pt x="3194100" y="6464948"/>
                </a:cubicBezTo>
                <a:cubicBezTo>
                  <a:pt x="3196159" y="6464948"/>
                  <a:pt x="3198219" y="6464948"/>
                  <a:pt x="3200279" y="6464948"/>
                </a:cubicBezTo>
                <a:cubicBezTo>
                  <a:pt x="3212638" y="6464948"/>
                  <a:pt x="3224310" y="6464948"/>
                  <a:pt x="3236669" y="6464948"/>
                </a:cubicBezTo>
                <a:cubicBezTo>
                  <a:pt x="3237356" y="6464948"/>
                  <a:pt x="3237356" y="6464948"/>
                  <a:pt x="3238042" y="6464948"/>
                </a:cubicBezTo>
                <a:cubicBezTo>
                  <a:pt x="3238729" y="6464948"/>
                  <a:pt x="3238729" y="6464948"/>
                  <a:pt x="3239416" y="6464948"/>
                </a:cubicBezTo>
                <a:cubicBezTo>
                  <a:pt x="3251088" y="6464948"/>
                  <a:pt x="3262074" y="6464948"/>
                  <a:pt x="3273746" y="6464948"/>
                </a:cubicBezTo>
                <a:cubicBezTo>
                  <a:pt x="3277179" y="6464948"/>
                  <a:pt x="3281299" y="6464948"/>
                  <a:pt x="3284732" y="6464948"/>
                </a:cubicBezTo>
                <a:cubicBezTo>
                  <a:pt x="3291598" y="6464948"/>
                  <a:pt x="3298464" y="6464948"/>
                  <a:pt x="3304643" y="6464261"/>
                </a:cubicBezTo>
                <a:cubicBezTo>
                  <a:pt x="3315629" y="6464261"/>
                  <a:pt x="3327301" y="6463575"/>
                  <a:pt x="3338287" y="6463575"/>
                </a:cubicBezTo>
                <a:cubicBezTo>
                  <a:pt x="3352706" y="6469752"/>
                  <a:pt x="3367811" y="6475244"/>
                  <a:pt x="3382917" y="6480734"/>
                </a:cubicBezTo>
                <a:cubicBezTo>
                  <a:pt x="3386350" y="6482107"/>
                  <a:pt x="3390469" y="6483480"/>
                  <a:pt x="3393902" y="6484853"/>
                </a:cubicBezTo>
                <a:cubicBezTo>
                  <a:pt x="3420680" y="6495148"/>
                  <a:pt x="3447458" y="6504757"/>
                  <a:pt x="3474235" y="6513680"/>
                </a:cubicBezTo>
                <a:cubicBezTo>
                  <a:pt x="3463250" y="6512994"/>
                  <a:pt x="3451577" y="6512307"/>
                  <a:pt x="3440592" y="6511621"/>
                </a:cubicBezTo>
                <a:cubicBezTo>
                  <a:pt x="3439905" y="6511621"/>
                  <a:pt x="3439905" y="6511621"/>
                  <a:pt x="3439218" y="6511621"/>
                </a:cubicBezTo>
                <a:cubicBezTo>
                  <a:pt x="3422740" y="6510248"/>
                  <a:pt x="3406261" y="6508876"/>
                  <a:pt x="3390469" y="6507503"/>
                </a:cubicBezTo>
                <a:cubicBezTo>
                  <a:pt x="3386350" y="6506817"/>
                  <a:pt x="3382230" y="6506817"/>
                  <a:pt x="3378797" y="6506130"/>
                </a:cubicBezTo>
                <a:cubicBezTo>
                  <a:pt x="3363005" y="6504757"/>
                  <a:pt x="3346526" y="6503385"/>
                  <a:pt x="3330734" y="6501326"/>
                </a:cubicBezTo>
                <a:cubicBezTo>
                  <a:pt x="3314942" y="6497207"/>
                  <a:pt x="3299837" y="6493775"/>
                  <a:pt x="3284045" y="6489657"/>
                </a:cubicBezTo>
                <a:cubicBezTo>
                  <a:pt x="3279239" y="6489657"/>
                  <a:pt x="3275806" y="6488971"/>
                  <a:pt x="3272373" y="6488284"/>
                </a:cubicBezTo>
                <a:close/>
                <a:moveTo>
                  <a:pt x="3996057" y="6376406"/>
                </a:moveTo>
                <a:cubicBezTo>
                  <a:pt x="4001550" y="6375033"/>
                  <a:pt x="4007043" y="6373660"/>
                  <a:pt x="4012536" y="6372288"/>
                </a:cubicBezTo>
                <a:cubicBezTo>
                  <a:pt x="4020775" y="6370228"/>
                  <a:pt x="4029701" y="6368169"/>
                  <a:pt x="4037940" y="6366110"/>
                </a:cubicBezTo>
                <a:cubicBezTo>
                  <a:pt x="4038627" y="6366110"/>
                  <a:pt x="4039314" y="6365424"/>
                  <a:pt x="4040000" y="6365424"/>
                </a:cubicBezTo>
                <a:cubicBezTo>
                  <a:pt x="4460891" y="6258349"/>
                  <a:pt x="4855004" y="6067538"/>
                  <a:pt x="5201741" y="5802598"/>
                </a:cubicBezTo>
                <a:cubicBezTo>
                  <a:pt x="5202427" y="5801911"/>
                  <a:pt x="5202427" y="5801911"/>
                  <a:pt x="5203114" y="5801225"/>
                </a:cubicBezTo>
                <a:cubicBezTo>
                  <a:pt x="5212040" y="5794361"/>
                  <a:pt x="5221652" y="5786811"/>
                  <a:pt x="5230578" y="5779947"/>
                </a:cubicBezTo>
                <a:cubicBezTo>
                  <a:pt x="5231951" y="5778575"/>
                  <a:pt x="5234011" y="5777202"/>
                  <a:pt x="5235385" y="5775829"/>
                </a:cubicBezTo>
                <a:cubicBezTo>
                  <a:pt x="5243624" y="5769652"/>
                  <a:pt x="5251176" y="5763475"/>
                  <a:pt x="5259416" y="5756611"/>
                </a:cubicBezTo>
                <a:cubicBezTo>
                  <a:pt x="5262162" y="5754552"/>
                  <a:pt x="5264222" y="5752492"/>
                  <a:pt x="5266968" y="5750433"/>
                </a:cubicBezTo>
                <a:cubicBezTo>
                  <a:pt x="5273834" y="5744942"/>
                  <a:pt x="5280700" y="5738765"/>
                  <a:pt x="5288253" y="5733274"/>
                </a:cubicBezTo>
                <a:cubicBezTo>
                  <a:pt x="5291686" y="5730529"/>
                  <a:pt x="5295119" y="5727783"/>
                  <a:pt x="5297866" y="5725037"/>
                </a:cubicBezTo>
                <a:cubicBezTo>
                  <a:pt x="5304045" y="5719547"/>
                  <a:pt x="5310225" y="5714742"/>
                  <a:pt x="5316404" y="5709251"/>
                </a:cubicBezTo>
                <a:cubicBezTo>
                  <a:pt x="5320524" y="5705819"/>
                  <a:pt x="5323957" y="5703074"/>
                  <a:pt x="5328077" y="5699642"/>
                </a:cubicBezTo>
                <a:cubicBezTo>
                  <a:pt x="5333569" y="5694837"/>
                  <a:pt x="5339749" y="5690033"/>
                  <a:pt x="5345242" y="5685228"/>
                </a:cubicBezTo>
                <a:cubicBezTo>
                  <a:pt x="5349361" y="5681796"/>
                  <a:pt x="5354168" y="5677678"/>
                  <a:pt x="5358287" y="5674246"/>
                </a:cubicBezTo>
                <a:cubicBezTo>
                  <a:pt x="5363780" y="5669441"/>
                  <a:pt x="5368587" y="5665323"/>
                  <a:pt x="5374079" y="5660519"/>
                </a:cubicBezTo>
                <a:cubicBezTo>
                  <a:pt x="5378886" y="5656400"/>
                  <a:pt x="5383692" y="5652282"/>
                  <a:pt x="5387812" y="5648164"/>
                </a:cubicBezTo>
                <a:cubicBezTo>
                  <a:pt x="5392618" y="5644046"/>
                  <a:pt x="5397424" y="5639927"/>
                  <a:pt x="5402230" y="5635123"/>
                </a:cubicBezTo>
                <a:cubicBezTo>
                  <a:pt x="5407036" y="5630318"/>
                  <a:pt x="5412529" y="5626200"/>
                  <a:pt x="5417336" y="5621395"/>
                </a:cubicBezTo>
                <a:cubicBezTo>
                  <a:pt x="5421455" y="5617277"/>
                  <a:pt x="5426261" y="5613159"/>
                  <a:pt x="5430381" y="5609041"/>
                </a:cubicBezTo>
                <a:cubicBezTo>
                  <a:pt x="5435874" y="5604236"/>
                  <a:pt x="5440680" y="5599431"/>
                  <a:pt x="5446173" y="5594627"/>
                </a:cubicBezTo>
                <a:cubicBezTo>
                  <a:pt x="5450293" y="5591195"/>
                  <a:pt x="5453726" y="5587077"/>
                  <a:pt x="5457846" y="5583645"/>
                </a:cubicBezTo>
                <a:cubicBezTo>
                  <a:pt x="5463338" y="5578154"/>
                  <a:pt x="5468831" y="5573349"/>
                  <a:pt x="5474324" y="5567858"/>
                </a:cubicBezTo>
                <a:cubicBezTo>
                  <a:pt x="5477757" y="5564426"/>
                  <a:pt x="5481190" y="5560995"/>
                  <a:pt x="5484623" y="5558249"/>
                </a:cubicBezTo>
                <a:cubicBezTo>
                  <a:pt x="5490803" y="5552072"/>
                  <a:pt x="5496982" y="5546581"/>
                  <a:pt x="5502475" y="5540403"/>
                </a:cubicBezTo>
                <a:cubicBezTo>
                  <a:pt x="5505221" y="5537658"/>
                  <a:pt x="5507968" y="5534912"/>
                  <a:pt x="5510714" y="5532167"/>
                </a:cubicBezTo>
                <a:cubicBezTo>
                  <a:pt x="5515520" y="5527362"/>
                  <a:pt x="5521013" y="5522557"/>
                  <a:pt x="5525820" y="5517753"/>
                </a:cubicBezTo>
                <a:cubicBezTo>
                  <a:pt x="5527879" y="5515694"/>
                  <a:pt x="5529253" y="5514321"/>
                  <a:pt x="5531312" y="5512262"/>
                </a:cubicBezTo>
                <a:cubicBezTo>
                  <a:pt x="5533372" y="5510203"/>
                  <a:pt x="5534745" y="5508830"/>
                  <a:pt x="5536806" y="5506771"/>
                </a:cubicBezTo>
                <a:cubicBezTo>
                  <a:pt x="5544358" y="5499221"/>
                  <a:pt x="5551911" y="5490984"/>
                  <a:pt x="5559463" y="5483435"/>
                </a:cubicBezTo>
                <a:cubicBezTo>
                  <a:pt x="5559463" y="5483435"/>
                  <a:pt x="5559463" y="5483435"/>
                  <a:pt x="5560150" y="5482748"/>
                </a:cubicBezTo>
                <a:cubicBezTo>
                  <a:pt x="5560837" y="5482062"/>
                  <a:pt x="5560837" y="5482062"/>
                  <a:pt x="5561523" y="5481375"/>
                </a:cubicBezTo>
                <a:cubicBezTo>
                  <a:pt x="5652842" y="5387342"/>
                  <a:pt x="5738668" y="5288504"/>
                  <a:pt x="5816941" y="5184862"/>
                </a:cubicBezTo>
                <a:cubicBezTo>
                  <a:pt x="5816941" y="5184862"/>
                  <a:pt x="5816941" y="5184862"/>
                  <a:pt x="5816941" y="5184862"/>
                </a:cubicBezTo>
                <a:cubicBezTo>
                  <a:pt x="5824494" y="5175253"/>
                  <a:pt x="5832047" y="5164957"/>
                  <a:pt x="5839599" y="5155348"/>
                </a:cubicBezTo>
                <a:cubicBezTo>
                  <a:pt x="5840973" y="5153289"/>
                  <a:pt x="5842346" y="5151916"/>
                  <a:pt x="5843719" y="5149857"/>
                </a:cubicBezTo>
                <a:cubicBezTo>
                  <a:pt x="5849898" y="5141620"/>
                  <a:pt x="5855391" y="5133384"/>
                  <a:pt x="5861571" y="5125834"/>
                </a:cubicBezTo>
                <a:cubicBezTo>
                  <a:pt x="5864317" y="5121716"/>
                  <a:pt x="5867750" y="5117597"/>
                  <a:pt x="5870497" y="5113479"/>
                </a:cubicBezTo>
                <a:cubicBezTo>
                  <a:pt x="5874616" y="5107988"/>
                  <a:pt x="5878736" y="5101811"/>
                  <a:pt x="5882856" y="5096320"/>
                </a:cubicBezTo>
                <a:cubicBezTo>
                  <a:pt x="5887662" y="5089456"/>
                  <a:pt x="5892468" y="5081906"/>
                  <a:pt x="5897961" y="5075043"/>
                </a:cubicBezTo>
                <a:cubicBezTo>
                  <a:pt x="5900021" y="5072297"/>
                  <a:pt x="5902081" y="5069551"/>
                  <a:pt x="5904141" y="5066806"/>
                </a:cubicBezTo>
                <a:cubicBezTo>
                  <a:pt x="6130034" y="4740779"/>
                  <a:pt x="6292074" y="4378374"/>
                  <a:pt x="6384766" y="3995377"/>
                </a:cubicBezTo>
                <a:cubicBezTo>
                  <a:pt x="6385453" y="3992632"/>
                  <a:pt x="6386139" y="3989886"/>
                  <a:pt x="6386826" y="3987141"/>
                </a:cubicBezTo>
                <a:cubicBezTo>
                  <a:pt x="6388886" y="3978218"/>
                  <a:pt x="6390945" y="3969295"/>
                  <a:pt x="6393005" y="3960372"/>
                </a:cubicBezTo>
                <a:cubicBezTo>
                  <a:pt x="6394378" y="3954195"/>
                  <a:pt x="6395752" y="3948018"/>
                  <a:pt x="6397125" y="3941154"/>
                </a:cubicBezTo>
                <a:cubicBezTo>
                  <a:pt x="6398498" y="3935663"/>
                  <a:pt x="6399871" y="3930172"/>
                  <a:pt x="6400558" y="3924681"/>
                </a:cubicBezTo>
                <a:cubicBezTo>
                  <a:pt x="6402618" y="3915758"/>
                  <a:pt x="6404677" y="3906835"/>
                  <a:pt x="6406051" y="3897226"/>
                </a:cubicBezTo>
                <a:cubicBezTo>
                  <a:pt x="6406737" y="3894481"/>
                  <a:pt x="6407424" y="3891735"/>
                  <a:pt x="6408111" y="3888990"/>
                </a:cubicBezTo>
                <a:cubicBezTo>
                  <a:pt x="6410170" y="3878008"/>
                  <a:pt x="6412917" y="3866339"/>
                  <a:pt x="6414977" y="3855357"/>
                </a:cubicBezTo>
                <a:cubicBezTo>
                  <a:pt x="6414977" y="3854671"/>
                  <a:pt x="6414977" y="3853985"/>
                  <a:pt x="6414977" y="3853298"/>
                </a:cubicBezTo>
                <a:cubicBezTo>
                  <a:pt x="6447247" y="3687882"/>
                  <a:pt x="6466472" y="3519721"/>
                  <a:pt x="6472652" y="3349500"/>
                </a:cubicBezTo>
                <a:cubicBezTo>
                  <a:pt x="6472652" y="3348128"/>
                  <a:pt x="6472652" y="3346069"/>
                  <a:pt x="6472652" y="3344696"/>
                </a:cubicBezTo>
                <a:cubicBezTo>
                  <a:pt x="6473338" y="3333028"/>
                  <a:pt x="6473338" y="3322046"/>
                  <a:pt x="6473338" y="3310377"/>
                </a:cubicBezTo>
                <a:cubicBezTo>
                  <a:pt x="6473338" y="3305573"/>
                  <a:pt x="6473338" y="3300768"/>
                  <a:pt x="6473338" y="3295277"/>
                </a:cubicBezTo>
                <a:cubicBezTo>
                  <a:pt x="6473338" y="3287041"/>
                  <a:pt x="6474025" y="3278804"/>
                  <a:pt x="6474025" y="3270568"/>
                </a:cubicBezTo>
                <a:cubicBezTo>
                  <a:pt x="6474025" y="3257527"/>
                  <a:pt x="6474025" y="3243799"/>
                  <a:pt x="6474025" y="3230758"/>
                </a:cubicBezTo>
                <a:cubicBezTo>
                  <a:pt x="6474025" y="3212226"/>
                  <a:pt x="6474025" y="3193694"/>
                  <a:pt x="6473338" y="3175162"/>
                </a:cubicBezTo>
                <a:cubicBezTo>
                  <a:pt x="6473338" y="3171044"/>
                  <a:pt x="6473338" y="3166925"/>
                  <a:pt x="6473338" y="3162807"/>
                </a:cubicBezTo>
                <a:cubicBezTo>
                  <a:pt x="6472652" y="3124370"/>
                  <a:pt x="6471279" y="3086620"/>
                  <a:pt x="6469219" y="3048183"/>
                </a:cubicBezTo>
                <a:cubicBezTo>
                  <a:pt x="6469219" y="3046810"/>
                  <a:pt x="6469219" y="3044751"/>
                  <a:pt x="6469219" y="3043378"/>
                </a:cubicBezTo>
                <a:cubicBezTo>
                  <a:pt x="6456860" y="2819620"/>
                  <a:pt x="6421156" y="2599981"/>
                  <a:pt x="6362795" y="2385833"/>
                </a:cubicBezTo>
                <a:cubicBezTo>
                  <a:pt x="6362795" y="2385146"/>
                  <a:pt x="6362108" y="2384460"/>
                  <a:pt x="6362108" y="2383774"/>
                </a:cubicBezTo>
                <a:cubicBezTo>
                  <a:pt x="6357988" y="2367301"/>
                  <a:pt x="6353182" y="2351514"/>
                  <a:pt x="6348376" y="2335041"/>
                </a:cubicBezTo>
                <a:cubicBezTo>
                  <a:pt x="6347003" y="2330237"/>
                  <a:pt x="6345629" y="2326118"/>
                  <a:pt x="6344256" y="2321314"/>
                </a:cubicBezTo>
                <a:cubicBezTo>
                  <a:pt x="6339450" y="2305527"/>
                  <a:pt x="6335330" y="2290427"/>
                  <a:pt x="6330524" y="2274640"/>
                </a:cubicBezTo>
                <a:cubicBezTo>
                  <a:pt x="6328464" y="2267090"/>
                  <a:pt x="6325718" y="2259540"/>
                  <a:pt x="6322971" y="2251990"/>
                </a:cubicBezTo>
                <a:cubicBezTo>
                  <a:pt x="6320225" y="2244440"/>
                  <a:pt x="6318165" y="2236203"/>
                  <a:pt x="6315418" y="2228653"/>
                </a:cubicBezTo>
                <a:cubicBezTo>
                  <a:pt x="6311985" y="2219044"/>
                  <a:pt x="6309239" y="2208748"/>
                  <a:pt x="6305806" y="2199139"/>
                </a:cubicBezTo>
                <a:cubicBezTo>
                  <a:pt x="6305806" y="2199139"/>
                  <a:pt x="6305806" y="2198453"/>
                  <a:pt x="6305806" y="2198453"/>
                </a:cubicBezTo>
                <a:cubicBezTo>
                  <a:pt x="6297567" y="2173744"/>
                  <a:pt x="6288641" y="2149034"/>
                  <a:pt x="6279715" y="2124325"/>
                </a:cubicBezTo>
                <a:cubicBezTo>
                  <a:pt x="6279715" y="2123638"/>
                  <a:pt x="6279028" y="2122952"/>
                  <a:pt x="6279028" y="2122952"/>
                </a:cubicBezTo>
                <a:cubicBezTo>
                  <a:pt x="6251564" y="2048137"/>
                  <a:pt x="6222040" y="1974695"/>
                  <a:pt x="6189083" y="1902626"/>
                </a:cubicBezTo>
                <a:cubicBezTo>
                  <a:pt x="6188396" y="1901940"/>
                  <a:pt x="6188396" y="1901253"/>
                  <a:pt x="6187710" y="1900567"/>
                </a:cubicBezTo>
                <a:cubicBezTo>
                  <a:pt x="6179470" y="1882035"/>
                  <a:pt x="6170544" y="1862816"/>
                  <a:pt x="6161619" y="1844284"/>
                </a:cubicBezTo>
                <a:cubicBezTo>
                  <a:pt x="6159558" y="1839480"/>
                  <a:pt x="6156812" y="1833989"/>
                  <a:pt x="6154753" y="1829184"/>
                </a:cubicBezTo>
                <a:cubicBezTo>
                  <a:pt x="6151319" y="1821634"/>
                  <a:pt x="6147886" y="1814770"/>
                  <a:pt x="6143767" y="1807220"/>
                </a:cubicBezTo>
                <a:cubicBezTo>
                  <a:pt x="6137587" y="1794866"/>
                  <a:pt x="6131408" y="1782511"/>
                  <a:pt x="6125228" y="1770156"/>
                </a:cubicBezTo>
                <a:cubicBezTo>
                  <a:pt x="6123855" y="1768097"/>
                  <a:pt x="6123168" y="1765352"/>
                  <a:pt x="6121795" y="1763292"/>
                </a:cubicBezTo>
                <a:cubicBezTo>
                  <a:pt x="6013311" y="1550517"/>
                  <a:pt x="5881482" y="1350782"/>
                  <a:pt x="5728369" y="1167521"/>
                </a:cubicBezTo>
                <a:cubicBezTo>
                  <a:pt x="5726309" y="1164775"/>
                  <a:pt x="5724249" y="1162716"/>
                  <a:pt x="5722190" y="1159970"/>
                </a:cubicBezTo>
                <a:cubicBezTo>
                  <a:pt x="5714637" y="1151048"/>
                  <a:pt x="5707084" y="1142125"/>
                  <a:pt x="5700218" y="1133888"/>
                </a:cubicBezTo>
                <a:cubicBezTo>
                  <a:pt x="5476384" y="871694"/>
                  <a:pt x="5214100" y="648623"/>
                  <a:pt x="4921605" y="470166"/>
                </a:cubicBezTo>
                <a:cubicBezTo>
                  <a:pt x="4917485" y="468106"/>
                  <a:pt x="4914052" y="465361"/>
                  <a:pt x="4909932" y="463302"/>
                </a:cubicBezTo>
                <a:cubicBezTo>
                  <a:pt x="4901693" y="458497"/>
                  <a:pt x="4892767" y="453006"/>
                  <a:pt x="4884528" y="448202"/>
                </a:cubicBezTo>
                <a:cubicBezTo>
                  <a:pt x="4876975" y="444083"/>
                  <a:pt x="4870109" y="439965"/>
                  <a:pt x="4862557" y="435847"/>
                </a:cubicBezTo>
                <a:cubicBezTo>
                  <a:pt x="4852944" y="430356"/>
                  <a:pt x="4842645" y="424179"/>
                  <a:pt x="4833033" y="418688"/>
                </a:cubicBezTo>
                <a:cubicBezTo>
                  <a:pt x="4823420" y="413197"/>
                  <a:pt x="4814494" y="408392"/>
                  <a:pt x="4804881" y="402901"/>
                </a:cubicBezTo>
                <a:cubicBezTo>
                  <a:pt x="4799389" y="399469"/>
                  <a:pt x="4793209" y="396724"/>
                  <a:pt x="4787716" y="393292"/>
                </a:cubicBezTo>
                <a:cubicBezTo>
                  <a:pt x="4775357" y="386428"/>
                  <a:pt x="4762998" y="379564"/>
                  <a:pt x="4749953" y="373387"/>
                </a:cubicBezTo>
                <a:cubicBezTo>
                  <a:pt x="4747207" y="372014"/>
                  <a:pt x="4744460" y="370641"/>
                  <a:pt x="4741027" y="368582"/>
                </a:cubicBezTo>
                <a:cubicBezTo>
                  <a:pt x="4727295" y="361032"/>
                  <a:pt x="4712876" y="354168"/>
                  <a:pt x="4699144" y="347305"/>
                </a:cubicBezTo>
                <a:cubicBezTo>
                  <a:pt x="4695024" y="345246"/>
                  <a:pt x="4690905" y="343187"/>
                  <a:pt x="4686785" y="341127"/>
                </a:cubicBezTo>
                <a:cubicBezTo>
                  <a:pt x="4655201" y="325341"/>
                  <a:pt x="4623617" y="310241"/>
                  <a:pt x="4592033" y="295827"/>
                </a:cubicBezTo>
                <a:cubicBezTo>
                  <a:pt x="4589287" y="294454"/>
                  <a:pt x="4586540" y="293081"/>
                  <a:pt x="4583794" y="292395"/>
                </a:cubicBezTo>
                <a:cubicBezTo>
                  <a:pt x="4554956" y="279354"/>
                  <a:pt x="4526119" y="266313"/>
                  <a:pt x="4496595" y="253958"/>
                </a:cubicBezTo>
                <a:cubicBezTo>
                  <a:pt x="4491788" y="251899"/>
                  <a:pt x="4486982" y="249840"/>
                  <a:pt x="4482176" y="247781"/>
                </a:cubicBezTo>
                <a:cubicBezTo>
                  <a:pt x="4481489" y="247781"/>
                  <a:pt x="4481489" y="247781"/>
                  <a:pt x="4480802" y="247094"/>
                </a:cubicBezTo>
                <a:cubicBezTo>
                  <a:pt x="4481489" y="247094"/>
                  <a:pt x="4481489" y="247094"/>
                  <a:pt x="4482176" y="247094"/>
                </a:cubicBezTo>
                <a:cubicBezTo>
                  <a:pt x="4488355" y="247094"/>
                  <a:pt x="4495221" y="247094"/>
                  <a:pt x="4501401" y="247094"/>
                </a:cubicBezTo>
                <a:cubicBezTo>
                  <a:pt x="4503461" y="247094"/>
                  <a:pt x="4506207" y="247094"/>
                  <a:pt x="4508267" y="247094"/>
                </a:cubicBezTo>
                <a:cubicBezTo>
                  <a:pt x="4517193" y="247094"/>
                  <a:pt x="4525432" y="247094"/>
                  <a:pt x="4534358" y="247094"/>
                </a:cubicBezTo>
                <a:cubicBezTo>
                  <a:pt x="4554270" y="247094"/>
                  <a:pt x="4574181" y="247094"/>
                  <a:pt x="4594093" y="247781"/>
                </a:cubicBezTo>
                <a:cubicBezTo>
                  <a:pt x="4598899" y="247781"/>
                  <a:pt x="4604392" y="247781"/>
                  <a:pt x="4609198" y="248467"/>
                </a:cubicBezTo>
                <a:cubicBezTo>
                  <a:pt x="4623617" y="248467"/>
                  <a:pt x="4638722" y="249153"/>
                  <a:pt x="4653141" y="249840"/>
                </a:cubicBezTo>
                <a:cubicBezTo>
                  <a:pt x="4665500" y="253958"/>
                  <a:pt x="4677172" y="258076"/>
                  <a:pt x="4689531" y="262195"/>
                </a:cubicBezTo>
                <a:cubicBezTo>
                  <a:pt x="4697084" y="264940"/>
                  <a:pt x="4704637" y="266999"/>
                  <a:pt x="4712189" y="269745"/>
                </a:cubicBezTo>
                <a:cubicBezTo>
                  <a:pt x="4724548" y="273863"/>
                  <a:pt x="4737594" y="278667"/>
                  <a:pt x="4749953" y="282786"/>
                </a:cubicBezTo>
                <a:cubicBezTo>
                  <a:pt x="4756819" y="285531"/>
                  <a:pt x="4764372" y="287590"/>
                  <a:pt x="4771238" y="290336"/>
                </a:cubicBezTo>
                <a:cubicBezTo>
                  <a:pt x="4783597" y="295140"/>
                  <a:pt x="4796642" y="299945"/>
                  <a:pt x="4809001" y="304750"/>
                </a:cubicBezTo>
                <a:cubicBezTo>
                  <a:pt x="4815867" y="307495"/>
                  <a:pt x="4823420" y="310241"/>
                  <a:pt x="4830286" y="312986"/>
                </a:cubicBezTo>
                <a:cubicBezTo>
                  <a:pt x="4842645" y="317791"/>
                  <a:pt x="4855691" y="323282"/>
                  <a:pt x="4868049" y="328086"/>
                </a:cubicBezTo>
                <a:cubicBezTo>
                  <a:pt x="4874915" y="330832"/>
                  <a:pt x="4881782" y="333577"/>
                  <a:pt x="4888648" y="336323"/>
                </a:cubicBezTo>
                <a:cubicBezTo>
                  <a:pt x="4901006" y="341814"/>
                  <a:pt x="4914052" y="346618"/>
                  <a:pt x="4926411" y="352109"/>
                </a:cubicBezTo>
                <a:cubicBezTo>
                  <a:pt x="4933277" y="354855"/>
                  <a:pt x="4940143" y="357600"/>
                  <a:pt x="4946323" y="360346"/>
                </a:cubicBezTo>
                <a:cubicBezTo>
                  <a:pt x="4958682" y="365837"/>
                  <a:pt x="4971041" y="371328"/>
                  <a:pt x="4983399" y="376819"/>
                </a:cubicBezTo>
                <a:cubicBezTo>
                  <a:pt x="4990265" y="379564"/>
                  <a:pt x="4996445" y="382996"/>
                  <a:pt x="5003311" y="385742"/>
                </a:cubicBezTo>
                <a:cubicBezTo>
                  <a:pt x="5015670" y="391233"/>
                  <a:pt x="5028029" y="397410"/>
                  <a:pt x="5040388" y="402901"/>
                </a:cubicBezTo>
                <a:cubicBezTo>
                  <a:pt x="5047254" y="406333"/>
                  <a:pt x="5053433" y="409078"/>
                  <a:pt x="5060300" y="411824"/>
                </a:cubicBezTo>
                <a:cubicBezTo>
                  <a:pt x="5072658" y="418001"/>
                  <a:pt x="5085017" y="424179"/>
                  <a:pt x="5097377" y="430356"/>
                </a:cubicBezTo>
                <a:cubicBezTo>
                  <a:pt x="5103556" y="433788"/>
                  <a:pt x="5110422" y="436533"/>
                  <a:pt x="5116601" y="439965"/>
                </a:cubicBezTo>
                <a:cubicBezTo>
                  <a:pt x="5128960" y="446142"/>
                  <a:pt x="5140633" y="452320"/>
                  <a:pt x="5152992" y="458497"/>
                </a:cubicBezTo>
                <a:cubicBezTo>
                  <a:pt x="5159171" y="461929"/>
                  <a:pt x="5166037" y="465361"/>
                  <a:pt x="5172217" y="468793"/>
                </a:cubicBezTo>
                <a:cubicBezTo>
                  <a:pt x="5183889" y="474970"/>
                  <a:pt x="5195561" y="481147"/>
                  <a:pt x="5207234" y="488011"/>
                </a:cubicBezTo>
                <a:cubicBezTo>
                  <a:pt x="5214100" y="491443"/>
                  <a:pt x="5220966" y="495561"/>
                  <a:pt x="5227145" y="498993"/>
                </a:cubicBezTo>
                <a:cubicBezTo>
                  <a:pt x="5238818" y="505857"/>
                  <a:pt x="5251176" y="512721"/>
                  <a:pt x="5262849" y="518898"/>
                </a:cubicBezTo>
                <a:cubicBezTo>
                  <a:pt x="5269028" y="522330"/>
                  <a:pt x="5275895" y="525762"/>
                  <a:pt x="5282074" y="529880"/>
                </a:cubicBezTo>
                <a:cubicBezTo>
                  <a:pt x="5293746" y="536744"/>
                  <a:pt x="5304732" y="543607"/>
                  <a:pt x="5316404" y="550471"/>
                </a:cubicBezTo>
                <a:cubicBezTo>
                  <a:pt x="5323270" y="554589"/>
                  <a:pt x="5329450" y="558021"/>
                  <a:pt x="5336316" y="562140"/>
                </a:cubicBezTo>
                <a:cubicBezTo>
                  <a:pt x="5347988" y="569003"/>
                  <a:pt x="5359660" y="576553"/>
                  <a:pt x="5371333" y="583417"/>
                </a:cubicBezTo>
                <a:cubicBezTo>
                  <a:pt x="5377512" y="587535"/>
                  <a:pt x="5383692" y="590967"/>
                  <a:pt x="5389871" y="595085"/>
                </a:cubicBezTo>
                <a:cubicBezTo>
                  <a:pt x="5401544" y="602636"/>
                  <a:pt x="5413216" y="610186"/>
                  <a:pt x="5424888" y="617736"/>
                </a:cubicBezTo>
                <a:cubicBezTo>
                  <a:pt x="5431068" y="621854"/>
                  <a:pt x="5436561" y="625286"/>
                  <a:pt x="5442740" y="629404"/>
                </a:cubicBezTo>
                <a:cubicBezTo>
                  <a:pt x="5453726" y="636954"/>
                  <a:pt x="5465398" y="644504"/>
                  <a:pt x="5476384" y="652054"/>
                </a:cubicBezTo>
                <a:cubicBezTo>
                  <a:pt x="5482563" y="656173"/>
                  <a:pt x="5488743" y="660291"/>
                  <a:pt x="5494922" y="664409"/>
                </a:cubicBezTo>
                <a:cubicBezTo>
                  <a:pt x="5512087" y="676077"/>
                  <a:pt x="5529253" y="688432"/>
                  <a:pt x="5546418" y="700787"/>
                </a:cubicBezTo>
                <a:cubicBezTo>
                  <a:pt x="5816941" y="895717"/>
                  <a:pt x="6055194" y="1129770"/>
                  <a:pt x="6253624" y="1397456"/>
                </a:cubicBezTo>
                <a:cubicBezTo>
                  <a:pt x="6666275" y="1953418"/>
                  <a:pt x="6884616" y="2614395"/>
                  <a:pt x="6884616" y="3308318"/>
                </a:cubicBezTo>
                <a:cubicBezTo>
                  <a:pt x="6884616" y="3742106"/>
                  <a:pt x="6799477" y="4162853"/>
                  <a:pt x="6631945" y="4558890"/>
                </a:cubicBezTo>
                <a:cubicBezTo>
                  <a:pt x="6469905" y="4941200"/>
                  <a:pt x="6237832" y="5285073"/>
                  <a:pt x="5942591" y="5580213"/>
                </a:cubicBezTo>
                <a:cubicBezTo>
                  <a:pt x="5647349" y="5875353"/>
                  <a:pt x="5303359" y="6106661"/>
                  <a:pt x="4920231" y="6268645"/>
                </a:cubicBezTo>
                <a:cubicBezTo>
                  <a:pt x="4525432" y="6435434"/>
                  <a:pt x="4103855" y="6520544"/>
                  <a:pt x="3669919" y="6520544"/>
                </a:cubicBezTo>
                <a:cubicBezTo>
                  <a:pt x="3650007" y="6520544"/>
                  <a:pt x="3630096" y="6520544"/>
                  <a:pt x="3610184" y="6519858"/>
                </a:cubicBezTo>
                <a:cubicBezTo>
                  <a:pt x="3605377" y="6519858"/>
                  <a:pt x="3599885" y="6519858"/>
                  <a:pt x="3595078" y="6519171"/>
                </a:cubicBezTo>
                <a:cubicBezTo>
                  <a:pt x="3580660" y="6519171"/>
                  <a:pt x="3565554" y="6518485"/>
                  <a:pt x="3551136" y="6517798"/>
                </a:cubicBezTo>
                <a:cubicBezTo>
                  <a:pt x="3535344" y="6512994"/>
                  <a:pt x="3520238" y="6507503"/>
                  <a:pt x="3504446" y="6502698"/>
                </a:cubicBezTo>
                <a:cubicBezTo>
                  <a:pt x="3499640" y="6501326"/>
                  <a:pt x="3495520" y="6499267"/>
                  <a:pt x="3490714" y="6497894"/>
                </a:cubicBezTo>
                <a:cubicBezTo>
                  <a:pt x="3479042" y="6493775"/>
                  <a:pt x="3467369" y="6489657"/>
                  <a:pt x="3455697" y="6485539"/>
                </a:cubicBezTo>
                <a:cubicBezTo>
                  <a:pt x="3450891" y="6483480"/>
                  <a:pt x="3445398" y="6482107"/>
                  <a:pt x="3440592" y="6480048"/>
                </a:cubicBezTo>
                <a:cubicBezTo>
                  <a:pt x="3428233" y="6475244"/>
                  <a:pt x="3415874" y="6471125"/>
                  <a:pt x="3402828" y="6466320"/>
                </a:cubicBezTo>
                <a:cubicBezTo>
                  <a:pt x="3399395" y="6464948"/>
                  <a:pt x="3395962" y="6463575"/>
                  <a:pt x="3393216" y="6462888"/>
                </a:cubicBezTo>
                <a:cubicBezTo>
                  <a:pt x="3392529" y="6462202"/>
                  <a:pt x="3391156" y="6462202"/>
                  <a:pt x="3390469" y="6461516"/>
                </a:cubicBezTo>
                <a:cubicBezTo>
                  <a:pt x="3595078" y="6451907"/>
                  <a:pt x="3796255" y="6423766"/>
                  <a:pt x="3992624" y="6377092"/>
                </a:cubicBezTo>
                <a:cubicBezTo>
                  <a:pt x="3993998" y="6377092"/>
                  <a:pt x="3995371" y="6377092"/>
                  <a:pt x="3996057" y="6376406"/>
                </a:cubicBezTo>
                <a:close/>
                <a:moveTo>
                  <a:pt x="4333182" y="179830"/>
                </a:moveTo>
                <a:cubicBezTo>
                  <a:pt x="4349660" y="181202"/>
                  <a:pt x="4366139" y="182575"/>
                  <a:pt x="4381931" y="183948"/>
                </a:cubicBezTo>
                <a:cubicBezTo>
                  <a:pt x="4386051" y="183948"/>
                  <a:pt x="4390171" y="184634"/>
                  <a:pt x="4393604" y="185321"/>
                </a:cubicBezTo>
                <a:cubicBezTo>
                  <a:pt x="4409395" y="186693"/>
                  <a:pt x="4425874" y="188066"/>
                  <a:pt x="4441666" y="190125"/>
                </a:cubicBezTo>
                <a:cubicBezTo>
                  <a:pt x="4457458" y="194244"/>
                  <a:pt x="4472563" y="197675"/>
                  <a:pt x="4488355" y="201794"/>
                </a:cubicBezTo>
                <a:cubicBezTo>
                  <a:pt x="4491788" y="202480"/>
                  <a:pt x="4495908" y="203853"/>
                  <a:pt x="4499341" y="204539"/>
                </a:cubicBezTo>
                <a:cubicBezTo>
                  <a:pt x="4515133" y="208657"/>
                  <a:pt x="4530925" y="212776"/>
                  <a:pt x="4546717" y="217580"/>
                </a:cubicBezTo>
                <a:cubicBezTo>
                  <a:pt x="4547403" y="217580"/>
                  <a:pt x="4547403" y="217580"/>
                  <a:pt x="4548090" y="218267"/>
                </a:cubicBezTo>
                <a:cubicBezTo>
                  <a:pt x="4559076" y="221012"/>
                  <a:pt x="4569375" y="224444"/>
                  <a:pt x="4579674" y="227876"/>
                </a:cubicBezTo>
                <a:cubicBezTo>
                  <a:pt x="4564569" y="227876"/>
                  <a:pt x="4550150" y="227876"/>
                  <a:pt x="4535045" y="227876"/>
                </a:cubicBezTo>
                <a:cubicBezTo>
                  <a:pt x="4534358" y="227876"/>
                  <a:pt x="4534358" y="227876"/>
                  <a:pt x="4533671" y="227876"/>
                </a:cubicBezTo>
                <a:cubicBezTo>
                  <a:pt x="4532985" y="227876"/>
                  <a:pt x="4531612" y="227876"/>
                  <a:pt x="4530925" y="227876"/>
                </a:cubicBezTo>
                <a:cubicBezTo>
                  <a:pt x="4524745" y="227876"/>
                  <a:pt x="4517879" y="227876"/>
                  <a:pt x="4511013" y="227876"/>
                </a:cubicBezTo>
                <a:cubicBezTo>
                  <a:pt x="4509640" y="227876"/>
                  <a:pt x="4508954" y="227876"/>
                  <a:pt x="4507580" y="227876"/>
                </a:cubicBezTo>
                <a:cubicBezTo>
                  <a:pt x="4500028" y="227876"/>
                  <a:pt x="4492475" y="227876"/>
                  <a:pt x="4484922" y="227876"/>
                </a:cubicBezTo>
                <a:cubicBezTo>
                  <a:pt x="4482863" y="227876"/>
                  <a:pt x="4480802" y="227876"/>
                  <a:pt x="4478743" y="227876"/>
                </a:cubicBezTo>
                <a:cubicBezTo>
                  <a:pt x="4472563" y="227876"/>
                  <a:pt x="4466384" y="227876"/>
                  <a:pt x="4460204" y="228562"/>
                </a:cubicBezTo>
                <a:cubicBezTo>
                  <a:pt x="4458144" y="228562"/>
                  <a:pt x="4456771" y="228562"/>
                  <a:pt x="4454711" y="228562"/>
                </a:cubicBezTo>
                <a:cubicBezTo>
                  <a:pt x="4447159" y="228562"/>
                  <a:pt x="4439606" y="229249"/>
                  <a:pt x="4432053" y="229249"/>
                </a:cubicBezTo>
                <a:cubicBezTo>
                  <a:pt x="4387424" y="211403"/>
                  <a:pt x="4342108" y="194244"/>
                  <a:pt x="4296105" y="178457"/>
                </a:cubicBezTo>
                <a:cubicBezTo>
                  <a:pt x="4307091" y="179143"/>
                  <a:pt x="4318763" y="179830"/>
                  <a:pt x="4329749" y="180516"/>
                </a:cubicBezTo>
                <a:cubicBezTo>
                  <a:pt x="4332495" y="179830"/>
                  <a:pt x="4333182" y="179830"/>
                  <a:pt x="4333182" y="179830"/>
                </a:cubicBezTo>
                <a:close/>
                <a:moveTo>
                  <a:pt x="4726608" y="231994"/>
                </a:moveTo>
                <a:cubicBezTo>
                  <a:pt x="4723175" y="231994"/>
                  <a:pt x="4719742" y="231308"/>
                  <a:pt x="4716309" y="231308"/>
                </a:cubicBezTo>
                <a:cubicBezTo>
                  <a:pt x="4712876" y="231308"/>
                  <a:pt x="4709443" y="230621"/>
                  <a:pt x="4705323" y="230621"/>
                </a:cubicBezTo>
                <a:cubicBezTo>
                  <a:pt x="4689531" y="229935"/>
                  <a:pt x="4673053" y="229249"/>
                  <a:pt x="4657261" y="228562"/>
                </a:cubicBezTo>
                <a:cubicBezTo>
                  <a:pt x="4655887" y="227876"/>
                  <a:pt x="4654515" y="227876"/>
                  <a:pt x="4653141" y="227189"/>
                </a:cubicBezTo>
                <a:cubicBezTo>
                  <a:pt x="4634603" y="221012"/>
                  <a:pt x="4616064" y="215521"/>
                  <a:pt x="4597526" y="210030"/>
                </a:cubicBezTo>
                <a:cubicBezTo>
                  <a:pt x="4595466" y="209344"/>
                  <a:pt x="4593406" y="208657"/>
                  <a:pt x="4591347" y="207971"/>
                </a:cubicBezTo>
                <a:cubicBezTo>
                  <a:pt x="4637349" y="215521"/>
                  <a:pt x="4681979" y="223071"/>
                  <a:pt x="4726608" y="231994"/>
                </a:cubicBezTo>
                <a:close/>
                <a:moveTo>
                  <a:pt x="4294045" y="156493"/>
                </a:moveTo>
                <a:cubicBezTo>
                  <a:pt x="4290612" y="156493"/>
                  <a:pt x="4287179" y="155807"/>
                  <a:pt x="4283746" y="155807"/>
                </a:cubicBezTo>
                <a:cubicBezTo>
                  <a:pt x="4280313" y="155807"/>
                  <a:pt x="4276880" y="155120"/>
                  <a:pt x="4272760" y="155120"/>
                </a:cubicBezTo>
                <a:cubicBezTo>
                  <a:pt x="4256968" y="154434"/>
                  <a:pt x="4241177" y="153748"/>
                  <a:pt x="4225385" y="153061"/>
                </a:cubicBezTo>
                <a:cubicBezTo>
                  <a:pt x="4204100" y="146197"/>
                  <a:pt x="4182128" y="139334"/>
                  <a:pt x="4160843" y="133156"/>
                </a:cubicBezTo>
                <a:cubicBezTo>
                  <a:pt x="4205473" y="140020"/>
                  <a:pt x="4250102" y="148257"/>
                  <a:pt x="4294045" y="156493"/>
                </a:cubicBezTo>
                <a:close/>
                <a:moveTo>
                  <a:pt x="962624" y="5504026"/>
                </a:moveTo>
                <a:cubicBezTo>
                  <a:pt x="667383" y="5208885"/>
                  <a:pt x="435309" y="4865699"/>
                  <a:pt x="273270" y="4482702"/>
                </a:cubicBezTo>
                <a:cubicBezTo>
                  <a:pt x="105738" y="4087351"/>
                  <a:pt x="20598" y="3666605"/>
                  <a:pt x="20598" y="3232817"/>
                </a:cubicBezTo>
                <a:cubicBezTo>
                  <a:pt x="20598" y="2799029"/>
                  <a:pt x="105738" y="2378283"/>
                  <a:pt x="273270" y="1982245"/>
                </a:cubicBezTo>
                <a:cubicBezTo>
                  <a:pt x="435309" y="1599936"/>
                  <a:pt x="667383" y="1256063"/>
                  <a:pt x="962624" y="960922"/>
                </a:cubicBezTo>
                <a:cubicBezTo>
                  <a:pt x="1257865" y="665782"/>
                  <a:pt x="1601856" y="434474"/>
                  <a:pt x="1984983" y="272490"/>
                </a:cubicBezTo>
                <a:cubicBezTo>
                  <a:pt x="2381842" y="105701"/>
                  <a:pt x="2803420" y="20591"/>
                  <a:pt x="3237356" y="20591"/>
                </a:cubicBezTo>
                <a:cubicBezTo>
                  <a:pt x="3500326" y="20591"/>
                  <a:pt x="3758491" y="51478"/>
                  <a:pt x="4009103" y="113252"/>
                </a:cubicBezTo>
                <a:lnTo>
                  <a:pt x="4009103" y="113252"/>
                </a:lnTo>
                <a:cubicBezTo>
                  <a:pt x="4079824" y="130411"/>
                  <a:pt x="4150544" y="150316"/>
                  <a:pt x="4219891" y="172966"/>
                </a:cubicBezTo>
                <a:cubicBezTo>
                  <a:pt x="4289926" y="195616"/>
                  <a:pt x="4359960" y="220326"/>
                  <a:pt x="4427934" y="247781"/>
                </a:cubicBezTo>
                <a:lnTo>
                  <a:pt x="4427934" y="247781"/>
                </a:lnTo>
                <a:cubicBezTo>
                  <a:pt x="4464324" y="262195"/>
                  <a:pt x="4500028" y="277295"/>
                  <a:pt x="4535045" y="293081"/>
                </a:cubicBezTo>
                <a:cubicBezTo>
                  <a:pt x="4537104" y="293768"/>
                  <a:pt x="4538478" y="294454"/>
                  <a:pt x="4540537" y="295140"/>
                </a:cubicBezTo>
                <a:cubicBezTo>
                  <a:pt x="4557016" y="302691"/>
                  <a:pt x="4574181" y="310241"/>
                  <a:pt x="4590660" y="317791"/>
                </a:cubicBezTo>
                <a:cubicBezTo>
                  <a:pt x="4591347" y="317791"/>
                  <a:pt x="4591347" y="318477"/>
                  <a:pt x="4592033" y="318477"/>
                </a:cubicBezTo>
                <a:cubicBezTo>
                  <a:pt x="4608512" y="326027"/>
                  <a:pt x="4624990" y="333577"/>
                  <a:pt x="4640782" y="341814"/>
                </a:cubicBezTo>
                <a:cubicBezTo>
                  <a:pt x="4644215" y="343187"/>
                  <a:pt x="4646962" y="345246"/>
                  <a:pt x="4650395" y="346618"/>
                </a:cubicBezTo>
                <a:cubicBezTo>
                  <a:pt x="4665500" y="354168"/>
                  <a:pt x="4679919" y="361032"/>
                  <a:pt x="4695024" y="368582"/>
                </a:cubicBezTo>
                <a:cubicBezTo>
                  <a:pt x="4696397" y="369269"/>
                  <a:pt x="4697771" y="369955"/>
                  <a:pt x="4699144" y="370641"/>
                </a:cubicBezTo>
                <a:cubicBezTo>
                  <a:pt x="4714249" y="378192"/>
                  <a:pt x="4729355" y="386428"/>
                  <a:pt x="4743774" y="393978"/>
                </a:cubicBezTo>
                <a:cubicBezTo>
                  <a:pt x="4748579" y="396724"/>
                  <a:pt x="4753386" y="398783"/>
                  <a:pt x="4757506" y="401528"/>
                </a:cubicBezTo>
                <a:cubicBezTo>
                  <a:pt x="4769865" y="408392"/>
                  <a:pt x="4782223" y="414569"/>
                  <a:pt x="4793896" y="421433"/>
                </a:cubicBezTo>
                <a:cubicBezTo>
                  <a:pt x="4799389" y="424865"/>
                  <a:pt x="4805568" y="427610"/>
                  <a:pt x="4811061" y="431042"/>
                </a:cubicBezTo>
                <a:cubicBezTo>
                  <a:pt x="4821360" y="437220"/>
                  <a:pt x="4832346" y="442711"/>
                  <a:pt x="4842645" y="448888"/>
                </a:cubicBezTo>
                <a:cubicBezTo>
                  <a:pt x="4849511" y="453006"/>
                  <a:pt x="4856377" y="457124"/>
                  <a:pt x="4863243" y="460556"/>
                </a:cubicBezTo>
                <a:cubicBezTo>
                  <a:pt x="4870796" y="464675"/>
                  <a:pt x="4877662" y="469479"/>
                  <a:pt x="4885215" y="473597"/>
                </a:cubicBezTo>
                <a:cubicBezTo>
                  <a:pt x="4898947" y="481834"/>
                  <a:pt x="4912679" y="490070"/>
                  <a:pt x="4926411" y="498307"/>
                </a:cubicBezTo>
                <a:cubicBezTo>
                  <a:pt x="4930531" y="500366"/>
                  <a:pt x="4933964" y="503111"/>
                  <a:pt x="4938083" y="505171"/>
                </a:cubicBezTo>
                <a:cubicBezTo>
                  <a:pt x="5144752" y="634209"/>
                  <a:pt x="5336316" y="785897"/>
                  <a:pt x="5510714" y="960236"/>
                </a:cubicBezTo>
                <a:cubicBezTo>
                  <a:pt x="5569076" y="1018578"/>
                  <a:pt x="5624691" y="1078978"/>
                  <a:pt x="5678247" y="1140752"/>
                </a:cubicBezTo>
                <a:cubicBezTo>
                  <a:pt x="5685799" y="1149675"/>
                  <a:pt x="5694038" y="1158598"/>
                  <a:pt x="5701591" y="1168207"/>
                </a:cubicBezTo>
                <a:cubicBezTo>
                  <a:pt x="5703651" y="1170952"/>
                  <a:pt x="5706397" y="1173698"/>
                  <a:pt x="5708457" y="1176443"/>
                </a:cubicBezTo>
                <a:cubicBezTo>
                  <a:pt x="5770939" y="1251258"/>
                  <a:pt x="5829987" y="1328818"/>
                  <a:pt x="5885602" y="1409124"/>
                </a:cubicBezTo>
                <a:cubicBezTo>
                  <a:pt x="5966622" y="1526494"/>
                  <a:pt x="6039402" y="1647982"/>
                  <a:pt x="6103257" y="1772902"/>
                </a:cubicBezTo>
                <a:cubicBezTo>
                  <a:pt x="6104630" y="1774961"/>
                  <a:pt x="6105317" y="1777020"/>
                  <a:pt x="6106690" y="1779079"/>
                </a:cubicBezTo>
                <a:cubicBezTo>
                  <a:pt x="6112869" y="1791434"/>
                  <a:pt x="6119049" y="1803788"/>
                  <a:pt x="6125228" y="1816143"/>
                </a:cubicBezTo>
                <a:cubicBezTo>
                  <a:pt x="6128661" y="1823693"/>
                  <a:pt x="6132094" y="1830557"/>
                  <a:pt x="6135527" y="1838107"/>
                </a:cubicBezTo>
                <a:cubicBezTo>
                  <a:pt x="6138274" y="1842912"/>
                  <a:pt x="6140333" y="1848403"/>
                  <a:pt x="6143080" y="1853207"/>
                </a:cubicBezTo>
                <a:cubicBezTo>
                  <a:pt x="6152006" y="1871739"/>
                  <a:pt x="6160245" y="1890271"/>
                  <a:pt x="6169171" y="1908803"/>
                </a:cubicBezTo>
                <a:cubicBezTo>
                  <a:pt x="6169858" y="1909490"/>
                  <a:pt x="6169858" y="1910176"/>
                  <a:pt x="6170544" y="1911549"/>
                </a:cubicBezTo>
                <a:cubicBezTo>
                  <a:pt x="6180844" y="1934886"/>
                  <a:pt x="6191143" y="1958222"/>
                  <a:pt x="6201442" y="1981559"/>
                </a:cubicBezTo>
                <a:cubicBezTo>
                  <a:pt x="6222040" y="2030978"/>
                  <a:pt x="6241951" y="2080397"/>
                  <a:pt x="6260490" y="2130502"/>
                </a:cubicBezTo>
                <a:cubicBezTo>
                  <a:pt x="6260490" y="2131188"/>
                  <a:pt x="6261177" y="2131875"/>
                  <a:pt x="6261177" y="2132561"/>
                </a:cubicBezTo>
                <a:cubicBezTo>
                  <a:pt x="6270103" y="2156584"/>
                  <a:pt x="6278342" y="2181294"/>
                  <a:pt x="6286581" y="2205317"/>
                </a:cubicBezTo>
                <a:cubicBezTo>
                  <a:pt x="6286581" y="2206003"/>
                  <a:pt x="6287268" y="2206689"/>
                  <a:pt x="6287268" y="2207376"/>
                </a:cubicBezTo>
                <a:cubicBezTo>
                  <a:pt x="6290701" y="2216985"/>
                  <a:pt x="6293447" y="2226594"/>
                  <a:pt x="6296880" y="2236203"/>
                </a:cubicBezTo>
                <a:cubicBezTo>
                  <a:pt x="6299627" y="2243754"/>
                  <a:pt x="6301686" y="2251990"/>
                  <a:pt x="6304433" y="2259540"/>
                </a:cubicBezTo>
                <a:cubicBezTo>
                  <a:pt x="6306493" y="2267090"/>
                  <a:pt x="6309239" y="2274640"/>
                  <a:pt x="6311299" y="2282190"/>
                </a:cubicBezTo>
                <a:cubicBezTo>
                  <a:pt x="6316105" y="2297291"/>
                  <a:pt x="6320911" y="2313077"/>
                  <a:pt x="6325031" y="2328864"/>
                </a:cubicBezTo>
                <a:cubicBezTo>
                  <a:pt x="6326404" y="2333668"/>
                  <a:pt x="6327777" y="2337787"/>
                  <a:pt x="6329151" y="2342591"/>
                </a:cubicBezTo>
                <a:cubicBezTo>
                  <a:pt x="6333957" y="2359064"/>
                  <a:pt x="6338076" y="2374851"/>
                  <a:pt x="6342883" y="2391324"/>
                </a:cubicBezTo>
                <a:cubicBezTo>
                  <a:pt x="6342883" y="2392010"/>
                  <a:pt x="6343570" y="2392697"/>
                  <a:pt x="6343570" y="2393383"/>
                </a:cubicBezTo>
                <a:cubicBezTo>
                  <a:pt x="6401244" y="2605472"/>
                  <a:pt x="6436262" y="2824425"/>
                  <a:pt x="6449307" y="3046810"/>
                </a:cubicBezTo>
                <a:cubicBezTo>
                  <a:pt x="6449307" y="3048183"/>
                  <a:pt x="6449307" y="3050242"/>
                  <a:pt x="6449307" y="3051615"/>
                </a:cubicBezTo>
                <a:cubicBezTo>
                  <a:pt x="6451367" y="3089365"/>
                  <a:pt x="6452740" y="3127116"/>
                  <a:pt x="6453427" y="3165553"/>
                </a:cubicBezTo>
                <a:cubicBezTo>
                  <a:pt x="6453427" y="3169671"/>
                  <a:pt x="6453427" y="3173789"/>
                  <a:pt x="6453427" y="3177907"/>
                </a:cubicBezTo>
                <a:cubicBezTo>
                  <a:pt x="6453427" y="3196439"/>
                  <a:pt x="6454113" y="3214285"/>
                  <a:pt x="6454113" y="3232817"/>
                </a:cubicBezTo>
                <a:cubicBezTo>
                  <a:pt x="6454113" y="3245858"/>
                  <a:pt x="6454113" y="3259586"/>
                  <a:pt x="6454113" y="3272627"/>
                </a:cubicBezTo>
                <a:cubicBezTo>
                  <a:pt x="6454113" y="3280863"/>
                  <a:pt x="6454113" y="3289100"/>
                  <a:pt x="6453427" y="3297336"/>
                </a:cubicBezTo>
                <a:cubicBezTo>
                  <a:pt x="6453427" y="3302141"/>
                  <a:pt x="6453427" y="3306945"/>
                  <a:pt x="6453427" y="3311750"/>
                </a:cubicBezTo>
                <a:cubicBezTo>
                  <a:pt x="6453427" y="3323418"/>
                  <a:pt x="6452740" y="3335087"/>
                  <a:pt x="6452054" y="3346755"/>
                </a:cubicBezTo>
                <a:cubicBezTo>
                  <a:pt x="6452054" y="3348128"/>
                  <a:pt x="6452054" y="3349500"/>
                  <a:pt x="6452054" y="3350873"/>
                </a:cubicBezTo>
                <a:cubicBezTo>
                  <a:pt x="6445874" y="3520408"/>
                  <a:pt x="6426649" y="3687882"/>
                  <a:pt x="6394378" y="3851926"/>
                </a:cubicBezTo>
                <a:cubicBezTo>
                  <a:pt x="6394378" y="3851926"/>
                  <a:pt x="6394378" y="3852612"/>
                  <a:pt x="6394378" y="3852612"/>
                </a:cubicBezTo>
                <a:cubicBezTo>
                  <a:pt x="6392319" y="3864280"/>
                  <a:pt x="6389572" y="3875262"/>
                  <a:pt x="6387512" y="3886930"/>
                </a:cubicBezTo>
                <a:cubicBezTo>
                  <a:pt x="6386826" y="3888990"/>
                  <a:pt x="6386826" y="3891735"/>
                  <a:pt x="6386139" y="3893794"/>
                </a:cubicBezTo>
                <a:cubicBezTo>
                  <a:pt x="6384079" y="3903404"/>
                  <a:pt x="6382020" y="3912326"/>
                  <a:pt x="6379960" y="3921936"/>
                </a:cubicBezTo>
                <a:cubicBezTo>
                  <a:pt x="6378586" y="3926740"/>
                  <a:pt x="6377900" y="3932231"/>
                  <a:pt x="6376527" y="3937036"/>
                </a:cubicBezTo>
                <a:cubicBezTo>
                  <a:pt x="6375153" y="3943899"/>
                  <a:pt x="6373780" y="3950077"/>
                  <a:pt x="6371720" y="3956941"/>
                </a:cubicBezTo>
                <a:cubicBezTo>
                  <a:pt x="6369661" y="3965177"/>
                  <a:pt x="6367601" y="3973414"/>
                  <a:pt x="6365541" y="3982337"/>
                </a:cubicBezTo>
                <a:cubicBezTo>
                  <a:pt x="6364854" y="3985768"/>
                  <a:pt x="6364168" y="3988514"/>
                  <a:pt x="6363481" y="3991945"/>
                </a:cubicBezTo>
                <a:cubicBezTo>
                  <a:pt x="6322971" y="4159421"/>
                  <a:pt x="6268729" y="4323464"/>
                  <a:pt x="6200755" y="4483389"/>
                </a:cubicBezTo>
                <a:cubicBezTo>
                  <a:pt x="6114929" y="4685869"/>
                  <a:pt x="6009878" y="4877367"/>
                  <a:pt x="5885602" y="5056510"/>
                </a:cubicBezTo>
                <a:cubicBezTo>
                  <a:pt x="5883542" y="5059942"/>
                  <a:pt x="5881482" y="5062688"/>
                  <a:pt x="5878736" y="5066119"/>
                </a:cubicBezTo>
                <a:cubicBezTo>
                  <a:pt x="5873930" y="5072983"/>
                  <a:pt x="5869123" y="5079161"/>
                  <a:pt x="5865004" y="5086024"/>
                </a:cubicBezTo>
                <a:cubicBezTo>
                  <a:pt x="5860884" y="5092202"/>
                  <a:pt x="5856765" y="5098379"/>
                  <a:pt x="5851958" y="5103870"/>
                </a:cubicBezTo>
                <a:cubicBezTo>
                  <a:pt x="5849212" y="5107988"/>
                  <a:pt x="5846465" y="5111420"/>
                  <a:pt x="5843719" y="5115538"/>
                </a:cubicBezTo>
                <a:cubicBezTo>
                  <a:pt x="5837540" y="5123775"/>
                  <a:pt x="5831360" y="5132011"/>
                  <a:pt x="5825181" y="5140248"/>
                </a:cubicBezTo>
                <a:cubicBezTo>
                  <a:pt x="5823807" y="5141620"/>
                  <a:pt x="5823121" y="5142993"/>
                  <a:pt x="5821748" y="5145052"/>
                </a:cubicBezTo>
                <a:cubicBezTo>
                  <a:pt x="5737295" y="5258990"/>
                  <a:pt x="5644603" y="5367437"/>
                  <a:pt x="5544358" y="5471079"/>
                </a:cubicBezTo>
                <a:cubicBezTo>
                  <a:pt x="5536119" y="5480003"/>
                  <a:pt x="5527193" y="5488239"/>
                  <a:pt x="5518953" y="5497162"/>
                </a:cubicBezTo>
                <a:cubicBezTo>
                  <a:pt x="5518267" y="5497848"/>
                  <a:pt x="5517580" y="5498534"/>
                  <a:pt x="5516207" y="5499907"/>
                </a:cubicBezTo>
                <a:cubicBezTo>
                  <a:pt x="5508654" y="5507458"/>
                  <a:pt x="5500415" y="5515694"/>
                  <a:pt x="5492862" y="5523244"/>
                </a:cubicBezTo>
                <a:cubicBezTo>
                  <a:pt x="5491489" y="5524617"/>
                  <a:pt x="5489429" y="5526676"/>
                  <a:pt x="5488056" y="5528049"/>
                </a:cubicBezTo>
                <a:cubicBezTo>
                  <a:pt x="5481190" y="5534912"/>
                  <a:pt x="5473638" y="5541776"/>
                  <a:pt x="5466771" y="5548640"/>
                </a:cubicBezTo>
                <a:cubicBezTo>
                  <a:pt x="5464712" y="5550699"/>
                  <a:pt x="5461965" y="5553444"/>
                  <a:pt x="5459905" y="5555504"/>
                </a:cubicBezTo>
                <a:cubicBezTo>
                  <a:pt x="5453039" y="5561681"/>
                  <a:pt x="5446860" y="5567858"/>
                  <a:pt x="5439994" y="5574722"/>
                </a:cubicBezTo>
                <a:cubicBezTo>
                  <a:pt x="5437247" y="5577467"/>
                  <a:pt x="5434501" y="5580213"/>
                  <a:pt x="5431068" y="5582959"/>
                </a:cubicBezTo>
                <a:cubicBezTo>
                  <a:pt x="5424888" y="5588450"/>
                  <a:pt x="5418709" y="5594627"/>
                  <a:pt x="5412529" y="5600118"/>
                </a:cubicBezTo>
                <a:cubicBezTo>
                  <a:pt x="5409096" y="5603550"/>
                  <a:pt x="5405663" y="5606295"/>
                  <a:pt x="5402230" y="5609727"/>
                </a:cubicBezTo>
                <a:cubicBezTo>
                  <a:pt x="5396737" y="5615218"/>
                  <a:pt x="5390558" y="5620023"/>
                  <a:pt x="5384378" y="5625513"/>
                </a:cubicBezTo>
                <a:cubicBezTo>
                  <a:pt x="5380259" y="5628945"/>
                  <a:pt x="5376826" y="5632377"/>
                  <a:pt x="5372706" y="5635809"/>
                </a:cubicBezTo>
                <a:cubicBezTo>
                  <a:pt x="5367213" y="5640614"/>
                  <a:pt x="5361721" y="5645418"/>
                  <a:pt x="5356227" y="5650223"/>
                </a:cubicBezTo>
                <a:cubicBezTo>
                  <a:pt x="5352108" y="5654341"/>
                  <a:pt x="5347302" y="5657773"/>
                  <a:pt x="5343182" y="5661892"/>
                </a:cubicBezTo>
                <a:cubicBezTo>
                  <a:pt x="5338376" y="5666010"/>
                  <a:pt x="5333569" y="5670128"/>
                  <a:pt x="5328763" y="5674246"/>
                </a:cubicBezTo>
                <a:cubicBezTo>
                  <a:pt x="5323270" y="5678364"/>
                  <a:pt x="5318464" y="5683169"/>
                  <a:pt x="5312971" y="5687287"/>
                </a:cubicBezTo>
                <a:cubicBezTo>
                  <a:pt x="5308852" y="5690719"/>
                  <a:pt x="5304732" y="5694151"/>
                  <a:pt x="5300612" y="5697583"/>
                </a:cubicBezTo>
                <a:cubicBezTo>
                  <a:pt x="5294433" y="5702387"/>
                  <a:pt x="5288253" y="5707878"/>
                  <a:pt x="5282761" y="5712683"/>
                </a:cubicBezTo>
                <a:cubicBezTo>
                  <a:pt x="5279328" y="5715429"/>
                  <a:pt x="5276581" y="5717488"/>
                  <a:pt x="5273148" y="5720233"/>
                </a:cubicBezTo>
                <a:cubicBezTo>
                  <a:pt x="5266282" y="5726410"/>
                  <a:pt x="5258729" y="5731901"/>
                  <a:pt x="5251863" y="5737393"/>
                </a:cubicBezTo>
                <a:cubicBezTo>
                  <a:pt x="5249803" y="5738765"/>
                  <a:pt x="5247743" y="5740138"/>
                  <a:pt x="5246370" y="5742197"/>
                </a:cubicBezTo>
                <a:cubicBezTo>
                  <a:pt x="5238131" y="5749061"/>
                  <a:pt x="5229205" y="5755924"/>
                  <a:pt x="5220966" y="5762788"/>
                </a:cubicBezTo>
                <a:cubicBezTo>
                  <a:pt x="5220279" y="5762788"/>
                  <a:pt x="5220279" y="5763475"/>
                  <a:pt x="5219593" y="5763475"/>
                </a:cubicBezTo>
                <a:cubicBezTo>
                  <a:pt x="4996445" y="5938500"/>
                  <a:pt x="4752012" y="6081951"/>
                  <a:pt x="4489042" y="6193144"/>
                </a:cubicBezTo>
                <a:cubicBezTo>
                  <a:pt x="4329749" y="6260408"/>
                  <a:pt x="4167023" y="6313946"/>
                  <a:pt x="4000864" y="6354442"/>
                </a:cubicBezTo>
                <a:cubicBezTo>
                  <a:pt x="3998117" y="6355128"/>
                  <a:pt x="3995371" y="6355814"/>
                  <a:pt x="3993311" y="6356501"/>
                </a:cubicBezTo>
                <a:cubicBezTo>
                  <a:pt x="3991251" y="6357187"/>
                  <a:pt x="3989191" y="6357187"/>
                  <a:pt x="3987818" y="6357874"/>
                </a:cubicBezTo>
                <a:cubicBezTo>
                  <a:pt x="3777029" y="6407979"/>
                  <a:pt x="3560748" y="6436806"/>
                  <a:pt x="3339660" y="6443670"/>
                </a:cubicBezTo>
                <a:cubicBezTo>
                  <a:pt x="3323868" y="6444357"/>
                  <a:pt x="3309450" y="6444357"/>
                  <a:pt x="3294344" y="6445043"/>
                </a:cubicBezTo>
                <a:cubicBezTo>
                  <a:pt x="3291598" y="6445043"/>
                  <a:pt x="3288165" y="6445043"/>
                  <a:pt x="3285418" y="6445043"/>
                </a:cubicBezTo>
                <a:cubicBezTo>
                  <a:pt x="3280612" y="6445043"/>
                  <a:pt x="3275119" y="6445043"/>
                  <a:pt x="3270313" y="6445043"/>
                </a:cubicBezTo>
                <a:cubicBezTo>
                  <a:pt x="3259327" y="6445043"/>
                  <a:pt x="3248342" y="6445043"/>
                  <a:pt x="3237356" y="6445043"/>
                </a:cubicBezTo>
                <a:cubicBezTo>
                  <a:pt x="3218817" y="6445043"/>
                  <a:pt x="3200966" y="6445043"/>
                  <a:pt x="3182427" y="6444357"/>
                </a:cubicBezTo>
                <a:cubicBezTo>
                  <a:pt x="3178994" y="6444357"/>
                  <a:pt x="3176248" y="6444357"/>
                  <a:pt x="3172815" y="6444357"/>
                </a:cubicBezTo>
                <a:cubicBezTo>
                  <a:pt x="3154276" y="6443670"/>
                  <a:pt x="3135738" y="6443670"/>
                  <a:pt x="3117199" y="6442984"/>
                </a:cubicBezTo>
                <a:cubicBezTo>
                  <a:pt x="3044419" y="6440238"/>
                  <a:pt x="2970265" y="6434747"/>
                  <a:pt x="2896798" y="6427197"/>
                </a:cubicBezTo>
                <a:lnTo>
                  <a:pt x="2896798" y="6427197"/>
                </a:lnTo>
                <a:cubicBezTo>
                  <a:pt x="2583019" y="6394251"/>
                  <a:pt x="2277478" y="6316005"/>
                  <a:pt x="1985670" y="6192458"/>
                </a:cubicBezTo>
                <a:cubicBezTo>
                  <a:pt x="1601856" y="6031160"/>
                  <a:pt x="1257865" y="5799166"/>
                  <a:pt x="962624" y="5504026"/>
                </a:cubicBezTo>
                <a:close/>
                <a:moveTo>
                  <a:pt x="3045792" y="6460143"/>
                </a:moveTo>
                <a:cubicBezTo>
                  <a:pt x="3068450" y="6461516"/>
                  <a:pt x="3091795" y="6462888"/>
                  <a:pt x="3114453" y="6463575"/>
                </a:cubicBezTo>
                <a:cubicBezTo>
                  <a:pt x="3115826" y="6464261"/>
                  <a:pt x="3117199" y="6464261"/>
                  <a:pt x="3117886" y="6464948"/>
                </a:cubicBezTo>
                <a:cubicBezTo>
                  <a:pt x="3136424" y="6471125"/>
                  <a:pt x="3154963" y="6476616"/>
                  <a:pt x="3173501" y="6482107"/>
                </a:cubicBezTo>
                <a:cubicBezTo>
                  <a:pt x="3175561" y="6482793"/>
                  <a:pt x="3177621" y="6483480"/>
                  <a:pt x="3179681" y="6484166"/>
                </a:cubicBezTo>
                <a:cubicBezTo>
                  <a:pt x="3135051" y="6476616"/>
                  <a:pt x="3090422" y="6469066"/>
                  <a:pt x="3045792" y="6460143"/>
                </a:cubicBezTo>
                <a:close/>
                <a:moveTo>
                  <a:pt x="3478355" y="6535644"/>
                </a:moveTo>
                <a:cubicBezTo>
                  <a:pt x="3481788" y="6535644"/>
                  <a:pt x="3485221" y="6536330"/>
                  <a:pt x="3488654" y="6536330"/>
                </a:cubicBezTo>
                <a:cubicBezTo>
                  <a:pt x="3492087" y="6536330"/>
                  <a:pt x="3496207" y="6537017"/>
                  <a:pt x="3499640" y="6537017"/>
                </a:cubicBezTo>
                <a:cubicBezTo>
                  <a:pt x="3515432" y="6537703"/>
                  <a:pt x="3531911" y="6538390"/>
                  <a:pt x="3547703" y="6539076"/>
                </a:cubicBezTo>
                <a:cubicBezTo>
                  <a:pt x="3549076" y="6539762"/>
                  <a:pt x="3550449" y="6539762"/>
                  <a:pt x="3551822" y="6540449"/>
                </a:cubicBezTo>
                <a:cubicBezTo>
                  <a:pt x="3570361" y="6546626"/>
                  <a:pt x="3588899" y="6552117"/>
                  <a:pt x="3607438" y="6557608"/>
                </a:cubicBezTo>
                <a:cubicBezTo>
                  <a:pt x="3609497" y="6558295"/>
                  <a:pt x="3611557" y="6558981"/>
                  <a:pt x="3613617" y="6559667"/>
                </a:cubicBezTo>
                <a:cubicBezTo>
                  <a:pt x="3567614" y="6552117"/>
                  <a:pt x="3522984" y="6544567"/>
                  <a:pt x="3478355" y="6535644"/>
                </a:cubicBezTo>
                <a:close/>
                <a:moveTo>
                  <a:pt x="7499130" y="4709892"/>
                </a:moveTo>
                <a:cubicBezTo>
                  <a:pt x="7337091" y="5092202"/>
                  <a:pt x="7105018" y="5436075"/>
                  <a:pt x="6809776" y="5731215"/>
                </a:cubicBezTo>
                <a:cubicBezTo>
                  <a:pt x="6514535" y="6026355"/>
                  <a:pt x="6170544" y="6257663"/>
                  <a:pt x="5787417" y="6419647"/>
                </a:cubicBezTo>
                <a:cubicBezTo>
                  <a:pt x="5390558" y="6586436"/>
                  <a:pt x="4968981" y="6671546"/>
                  <a:pt x="4535045" y="6671546"/>
                </a:cubicBezTo>
                <a:cubicBezTo>
                  <a:pt x="4324943" y="6671546"/>
                  <a:pt x="4115527" y="6650955"/>
                  <a:pt x="3910231" y="6611145"/>
                </a:cubicBezTo>
                <a:cubicBezTo>
                  <a:pt x="3912978" y="6611145"/>
                  <a:pt x="3916411" y="6611145"/>
                  <a:pt x="3919157" y="6611832"/>
                </a:cubicBezTo>
                <a:cubicBezTo>
                  <a:pt x="3928083" y="6612518"/>
                  <a:pt x="3937009" y="6612518"/>
                  <a:pt x="3945935" y="6613204"/>
                </a:cubicBezTo>
                <a:cubicBezTo>
                  <a:pt x="3952114" y="6613204"/>
                  <a:pt x="3958294" y="6613891"/>
                  <a:pt x="3964474" y="6613891"/>
                </a:cubicBezTo>
                <a:cubicBezTo>
                  <a:pt x="3974086" y="6614577"/>
                  <a:pt x="3983012" y="6614577"/>
                  <a:pt x="3992624" y="6614577"/>
                </a:cubicBezTo>
                <a:cubicBezTo>
                  <a:pt x="3998804" y="6614577"/>
                  <a:pt x="4004297" y="6615263"/>
                  <a:pt x="4010476" y="6615263"/>
                </a:cubicBezTo>
                <a:cubicBezTo>
                  <a:pt x="4020775" y="6615263"/>
                  <a:pt x="4031074" y="6615950"/>
                  <a:pt x="4041373" y="6615950"/>
                </a:cubicBezTo>
                <a:cubicBezTo>
                  <a:pt x="4046180" y="6615950"/>
                  <a:pt x="4050986" y="6615950"/>
                  <a:pt x="4056479" y="6615950"/>
                </a:cubicBezTo>
                <a:cubicBezTo>
                  <a:pt x="4071584" y="6615950"/>
                  <a:pt x="4086690" y="6615950"/>
                  <a:pt x="4101795" y="6615950"/>
                </a:cubicBezTo>
                <a:cubicBezTo>
                  <a:pt x="4539164" y="6615950"/>
                  <a:pt x="4962801" y="6530153"/>
                  <a:pt x="5361721" y="6361992"/>
                </a:cubicBezTo>
                <a:cubicBezTo>
                  <a:pt x="5746907" y="6199322"/>
                  <a:pt x="6093644" y="5965955"/>
                  <a:pt x="6390945" y="5669441"/>
                </a:cubicBezTo>
                <a:cubicBezTo>
                  <a:pt x="6688246" y="5372242"/>
                  <a:pt x="6921693" y="5026996"/>
                  <a:pt x="7084420" y="4641941"/>
                </a:cubicBezTo>
                <a:cubicBezTo>
                  <a:pt x="7253325" y="4243158"/>
                  <a:pt x="7339151" y="3819666"/>
                  <a:pt x="7339151" y="3383819"/>
                </a:cubicBezTo>
                <a:cubicBezTo>
                  <a:pt x="7339151" y="3012491"/>
                  <a:pt x="7276670" y="2648714"/>
                  <a:pt x="7153080" y="2302095"/>
                </a:cubicBezTo>
                <a:cubicBezTo>
                  <a:pt x="7130422" y="2238949"/>
                  <a:pt x="7106391" y="2177175"/>
                  <a:pt x="7080299" y="2116088"/>
                </a:cubicBezTo>
                <a:cubicBezTo>
                  <a:pt x="6967009" y="1851148"/>
                  <a:pt x="6818702" y="1602681"/>
                  <a:pt x="6638124" y="1375492"/>
                </a:cubicBezTo>
                <a:cubicBezTo>
                  <a:pt x="6528267" y="1236844"/>
                  <a:pt x="6407424" y="1108492"/>
                  <a:pt x="6276969" y="990436"/>
                </a:cubicBezTo>
                <a:cubicBezTo>
                  <a:pt x="6146513" y="872380"/>
                  <a:pt x="6007132" y="764620"/>
                  <a:pt x="5858138" y="668527"/>
                </a:cubicBezTo>
                <a:cubicBezTo>
                  <a:pt x="5857451" y="667841"/>
                  <a:pt x="5856765" y="667841"/>
                  <a:pt x="5856078" y="667155"/>
                </a:cubicBezTo>
                <a:cubicBezTo>
                  <a:pt x="5838913" y="656173"/>
                  <a:pt x="5822434" y="645191"/>
                  <a:pt x="5805269" y="634895"/>
                </a:cubicBezTo>
                <a:cubicBezTo>
                  <a:pt x="5799089" y="631463"/>
                  <a:pt x="5792910" y="627345"/>
                  <a:pt x="5787417" y="623913"/>
                </a:cubicBezTo>
                <a:cubicBezTo>
                  <a:pt x="5775745" y="616363"/>
                  <a:pt x="5763386" y="609499"/>
                  <a:pt x="5751714" y="601949"/>
                </a:cubicBezTo>
                <a:cubicBezTo>
                  <a:pt x="5744848" y="597831"/>
                  <a:pt x="5737295" y="593713"/>
                  <a:pt x="5730429" y="589594"/>
                </a:cubicBezTo>
                <a:cubicBezTo>
                  <a:pt x="5719443" y="582731"/>
                  <a:pt x="5707771" y="576553"/>
                  <a:pt x="5696785" y="570376"/>
                </a:cubicBezTo>
                <a:cubicBezTo>
                  <a:pt x="5689232" y="566258"/>
                  <a:pt x="5682366" y="562140"/>
                  <a:pt x="5674814" y="558021"/>
                </a:cubicBezTo>
                <a:cubicBezTo>
                  <a:pt x="5663141" y="551844"/>
                  <a:pt x="5652156" y="545667"/>
                  <a:pt x="5640483" y="539489"/>
                </a:cubicBezTo>
                <a:cubicBezTo>
                  <a:pt x="5633617" y="535371"/>
                  <a:pt x="5626065" y="531939"/>
                  <a:pt x="5619198" y="527821"/>
                </a:cubicBezTo>
                <a:cubicBezTo>
                  <a:pt x="5606839" y="521644"/>
                  <a:pt x="5594480" y="514780"/>
                  <a:pt x="5582121" y="508602"/>
                </a:cubicBezTo>
                <a:cubicBezTo>
                  <a:pt x="5575942" y="505171"/>
                  <a:pt x="5569763" y="501739"/>
                  <a:pt x="5562897" y="498993"/>
                </a:cubicBezTo>
                <a:cubicBezTo>
                  <a:pt x="5546418" y="490757"/>
                  <a:pt x="5529253" y="482520"/>
                  <a:pt x="5512774" y="474284"/>
                </a:cubicBezTo>
                <a:cubicBezTo>
                  <a:pt x="5510714" y="473597"/>
                  <a:pt x="5508654" y="472225"/>
                  <a:pt x="5507281" y="471538"/>
                </a:cubicBezTo>
                <a:cubicBezTo>
                  <a:pt x="5488743" y="462615"/>
                  <a:pt x="5469518" y="453693"/>
                  <a:pt x="5450980" y="444770"/>
                </a:cubicBezTo>
                <a:cubicBezTo>
                  <a:pt x="5444800" y="442024"/>
                  <a:pt x="5439307" y="439279"/>
                  <a:pt x="5433127" y="436533"/>
                </a:cubicBezTo>
                <a:cubicBezTo>
                  <a:pt x="5420082" y="430356"/>
                  <a:pt x="5407036" y="424865"/>
                  <a:pt x="5393991" y="419374"/>
                </a:cubicBezTo>
                <a:cubicBezTo>
                  <a:pt x="5386438" y="415942"/>
                  <a:pt x="5379572" y="413197"/>
                  <a:pt x="5372020" y="409765"/>
                </a:cubicBezTo>
                <a:cubicBezTo>
                  <a:pt x="5359660" y="404960"/>
                  <a:pt x="5347988" y="399469"/>
                  <a:pt x="5335629" y="394665"/>
                </a:cubicBezTo>
                <a:cubicBezTo>
                  <a:pt x="5328077" y="391233"/>
                  <a:pt x="5320524" y="388487"/>
                  <a:pt x="5312971" y="385055"/>
                </a:cubicBezTo>
                <a:cubicBezTo>
                  <a:pt x="5300612" y="380251"/>
                  <a:pt x="5288940" y="375446"/>
                  <a:pt x="5276581" y="370641"/>
                </a:cubicBezTo>
                <a:cubicBezTo>
                  <a:pt x="5269028" y="367896"/>
                  <a:pt x="5261476" y="364464"/>
                  <a:pt x="5253923" y="361719"/>
                </a:cubicBezTo>
                <a:cubicBezTo>
                  <a:pt x="5240877" y="356914"/>
                  <a:pt x="5228518" y="352109"/>
                  <a:pt x="5215473" y="347305"/>
                </a:cubicBezTo>
                <a:cubicBezTo>
                  <a:pt x="5208607" y="344559"/>
                  <a:pt x="5201741" y="342500"/>
                  <a:pt x="5194874" y="339755"/>
                </a:cubicBezTo>
                <a:cubicBezTo>
                  <a:pt x="5178396" y="333577"/>
                  <a:pt x="5161917" y="328086"/>
                  <a:pt x="5145439" y="322595"/>
                </a:cubicBezTo>
                <a:cubicBezTo>
                  <a:pt x="5142006" y="321223"/>
                  <a:pt x="5138573" y="320536"/>
                  <a:pt x="5135140" y="319163"/>
                </a:cubicBezTo>
                <a:cubicBezTo>
                  <a:pt x="5115228" y="312300"/>
                  <a:pt x="5095316" y="306122"/>
                  <a:pt x="5075405" y="299945"/>
                </a:cubicBezTo>
                <a:cubicBezTo>
                  <a:pt x="5069225" y="297886"/>
                  <a:pt x="5063046" y="296513"/>
                  <a:pt x="5056867" y="294454"/>
                </a:cubicBezTo>
                <a:cubicBezTo>
                  <a:pt x="5045881" y="291022"/>
                  <a:pt x="5034895" y="287590"/>
                  <a:pt x="5023909" y="284158"/>
                </a:cubicBezTo>
                <a:cubicBezTo>
                  <a:pt x="5751714" y="395351"/>
                  <a:pt x="6419783" y="753638"/>
                  <a:pt x="6918947" y="1303422"/>
                </a:cubicBezTo>
                <a:cubicBezTo>
                  <a:pt x="7456561" y="1895076"/>
                  <a:pt x="7751802" y="2660382"/>
                  <a:pt x="7751802" y="3459320"/>
                </a:cubicBezTo>
                <a:cubicBezTo>
                  <a:pt x="7751802" y="3893108"/>
                  <a:pt x="7666662" y="4313855"/>
                  <a:pt x="7499130" y="4709892"/>
                </a:cubicBezTo>
                <a:close/>
              </a:path>
            </a:pathLst>
          </a:custGeom>
          <a:solidFill>
            <a:schemeClr val="tx2"/>
          </a:solidFill>
          <a:ln w="686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>
              <a:latin typeface="Krona One" panose="02010605030500060004" pitchFamily="2" charset="77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EB05783-9446-023C-7F11-83FE7155FD99}"/>
              </a:ext>
            </a:extLst>
          </p:cNvPr>
          <p:cNvSpPr txBox="1"/>
          <p:nvPr/>
        </p:nvSpPr>
        <p:spPr>
          <a:xfrm>
            <a:off x="16204208" y="8767848"/>
            <a:ext cx="5497110" cy="1107996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>
            <a:defPPr>
              <a:defRPr lang="en-US"/>
            </a:defPPr>
            <a:lvl1pPr algn="ctr">
              <a:defRPr sz="4800" b="1">
                <a:solidFill>
                  <a:schemeClr val="tx2"/>
                </a:solidFill>
                <a:latin typeface="Josefin Sans" pitchFamily="2" charset="77"/>
                <a:ea typeface="Arimo" panose="020B0604020202020204" pitchFamily="34" charset="0"/>
                <a:cs typeface="Space Grotesk" pitchFamily="2" charset="77"/>
              </a:defRPr>
            </a:lvl1pPr>
          </a:lstStyle>
          <a:p>
            <a:r>
              <a:rPr lang="ar-SA" sz="6600" dirty="0">
                <a:latin typeface="Krona One" panose="02010605030500060004" pitchFamily="2" charset="77"/>
                <a:cs typeface="+mn-cs"/>
              </a:rPr>
              <a:t>ماذا أعرفه؟</a:t>
            </a:r>
            <a:endParaRPr lang="en-US" sz="6600" dirty="0">
              <a:latin typeface="Krona One" panose="02010605030500060004" pitchFamily="2" charset="77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EE5B242-4EAE-C844-A4CE-E510D46504D9}"/>
              </a:ext>
            </a:extLst>
          </p:cNvPr>
          <p:cNvSpPr txBox="1"/>
          <p:nvPr/>
        </p:nvSpPr>
        <p:spPr>
          <a:xfrm>
            <a:off x="1294639" y="11784632"/>
            <a:ext cx="21335876" cy="14465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ar-SA" sz="8800" b="1" dirty="0">
                <a:solidFill>
                  <a:srgbClr val="073B4C"/>
                </a:solidFill>
                <a:latin typeface="Krona One" panose="02010605030500060004" pitchFamily="2" charset="77"/>
                <a:ea typeface="Arimo" panose="020B0604020202020204" pitchFamily="34" charset="0"/>
              </a:rPr>
              <a:t>جدول التعلم </a:t>
            </a:r>
            <a:endParaRPr lang="en-US" sz="8800" b="1" dirty="0">
              <a:solidFill>
                <a:srgbClr val="073B4C"/>
              </a:solidFill>
              <a:latin typeface="Krona One" panose="02010605030500060004" pitchFamily="2" charset="77"/>
              <a:ea typeface="Arimo" panose="020B0604020202020204" pitchFamily="34" charset="0"/>
            </a:endParaRPr>
          </a:p>
        </p:txBody>
      </p:sp>
      <p:pic>
        <p:nvPicPr>
          <p:cNvPr id="11" name="عنصر نائب للصورة 10" descr="صورة تحتوي على رسم, رجل, الوجه الإنساني, نظارات&#10;&#10;تم إنشاء الوصف تلقائياً">
            <a:extLst>
              <a:ext uri="{FF2B5EF4-FFF2-40B4-BE49-F238E27FC236}">
                <a16:creationId xmlns:a16="http://schemas.microsoft.com/office/drawing/2014/main" id="{E40B5102-92A4-BEAD-E687-E40FE2785E37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" r="733"/>
          <a:stretch>
            <a:fillRect/>
          </a:stretch>
        </p:blipFill>
        <p:spPr/>
      </p:pic>
      <p:sp>
        <p:nvSpPr>
          <p:cNvPr id="14" name="TextBox 32">
            <a:extLst>
              <a:ext uri="{FF2B5EF4-FFF2-40B4-BE49-F238E27FC236}">
                <a16:creationId xmlns:a16="http://schemas.microsoft.com/office/drawing/2014/main" id="{67E48A1B-B78D-39A5-B061-3215895E6439}"/>
              </a:ext>
            </a:extLst>
          </p:cNvPr>
          <p:cNvSpPr txBox="1"/>
          <p:nvPr/>
        </p:nvSpPr>
        <p:spPr>
          <a:xfrm>
            <a:off x="9214022" y="8793110"/>
            <a:ext cx="5497110" cy="1107996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>
            <a:defPPr>
              <a:defRPr lang="en-US"/>
            </a:defPPr>
            <a:lvl1pPr algn="ctr">
              <a:defRPr sz="4800" b="1">
                <a:solidFill>
                  <a:schemeClr val="tx2"/>
                </a:solidFill>
                <a:latin typeface="Josefin Sans" pitchFamily="2" charset="77"/>
                <a:ea typeface="Arimo" panose="020B0604020202020204" pitchFamily="34" charset="0"/>
                <a:cs typeface="Space Grotesk" pitchFamily="2" charset="77"/>
              </a:defRPr>
            </a:lvl1pPr>
          </a:lstStyle>
          <a:p>
            <a:r>
              <a:rPr lang="ar-SA" sz="6600" dirty="0">
                <a:latin typeface="Krona One" panose="02010605030500060004" pitchFamily="2" charset="77"/>
                <a:cs typeface="+mn-cs"/>
              </a:rPr>
              <a:t>ماذا أريد تعلمه؟</a:t>
            </a:r>
            <a:endParaRPr lang="en-US" sz="6600" dirty="0">
              <a:latin typeface="Krona One" panose="02010605030500060004" pitchFamily="2" charset="77"/>
              <a:cs typeface="+mn-cs"/>
            </a:endParaRPr>
          </a:p>
        </p:txBody>
      </p:sp>
      <p:sp>
        <p:nvSpPr>
          <p:cNvPr id="15" name="TextBox 32">
            <a:extLst>
              <a:ext uri="{FF2B5EF4-FFF2-40B4-BE49-F238E27FC236}">
                <a16:creationId xmlns:a16="http://schemas.microsoft.com/office/drawing/2014/main" id="{B2925AE0-2A86-E3EB-48CC-2830D37B3469}"/>
              </a:ext>
            </a:extLst>
          </p:cNvPr>
          <p:cNvSpPr txBox="1"/>
          <p:nvPr/>
        </p:nvSpPr>
        <p:spPr>
          <a:xfrm>
            <a:off x="3170825" y="8529831"/>
            <a:ext cx="5497110" cy="1107996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>
            <a:defPPr>
              <a:defRPr lang="en-US"/>
            </a:defPPr>
            <a:lvl1pPr algn="ctr">
              <a:defRPr sz="4800" b="1">
                <a:solidFill>
                  <a:schemeClr val="tx2"/>
                </a:solidFill>
                <a:latin typeface="Josefin Sans" pitchFamily="2" charset="77"/>
                <a:ea typeface="Arimo" panose="020B0604020202020204" pitchFamily="34" charset="0"/>
                <a:cs typeface="Space Grotesk" pitchFamily="2" charset="77"/>
              </a:defRPr>
            </a:lvl1pPr>
          </a:lstStyle>
          <a:p>
            <a:r>
              <a:rPr lang="ar-SA" sz="6600" dirty="0">
                <a:latin typeface="Krona One" panose="02010605030500060004" pitchFamily="2" charset="77"/>
                <a:cs typeface="+mn-cs"/>
              </a:rPr>
              <a:t>ماذا تعلمت؟</a:t>
            </a:r>
            <a:endParaRPr lang="en-US" sz="6600" dirty="0">
              <a:latin typeface="Krona One" panose="02010605030500060004" pitchFamily="2" charset="7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0046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3">
            <a:extLst>
              <a:ext uri="{FF2B5EF4-FFF2-40B4-BE49-F238E27FC236}">
                <a16:creationId xmlns:a16="http://schemas.microsoft.com/office/drawing/2014/main" id="{5FFC94D4-A5D5-BE1C-8407-FF81F9A14AFE}"/>
              </a:ext>
            </a:extLst>
          </p:cNvPr>
          <p:cNvSpPr/>
          <p:nvPr/>
        </p:nvSpPr>
        <p:spPr>
          <a:xfrm>
            <a:off x="-66906" y="21266"/>
            <a:ext cx="24444556" cy="13740366"/>
          </a:xfrm>
          <a:custGeom>
            <a:avLst/>
            <a:gdLst>
              <a:gd name="connsiteX0" fmla="*/ 7782925 w 7782925"/>
              <a:gd name="connsiteY0" fmla="*/ 3516606 h 4374808"/>
              <a:gd name="connsiteX1" fmla="*/ 2973753 w 7782925"/>
              <a:gd name="connsiteY1" fmla="*/ 3516606 h 4374808"/>
              <a:gd name="connsiteX2" fmla="*/ 2973753 w 7782925"/>
              <a:gd name="connsiteY2" fmla="*/ 1447205 h 4374808"/>
              <a:gd name="connsiteX3" fmla="*/ 2197322 w 7782925"/>
              <a:gd name="connsiteY3" fmla="*/ 670774 h 4374808"/>
              <a:gd name="connsiteX4" fmla="*/ 832295 w 7782925"/>
              <a:gd name="connsiteY4" fmla="*/ 670774 h 4374808"/>
              <a:gd name="connsiteX5" fmla="*/ 8096 w 7782925"/>
              <a:gd name="connsiteY5" fmla="*/ 0 h 4374808"/>
              <a:gd name="connsiteX6" fmla="*/ 810 w 7782925"/>
              <a:gd name="connsiteY6" fmla="*/ 9716 h 4374808"/>
              <a:gd name="connsiteX7" fmla="*/ 824198 w 7782925"/>
              <a:gd name="connsiteY7" fmla="*/ 679680 h 4374808"/>
              <a:gd name="connsiteX8" fmla="*/ 824198 w 7782925"/>
              <a:gd name="connsiteY8" fmla="*/ 3520250 h 4374808"/>
              <a:gd name="connsiteX9" fmla="*/ 0 w 7782925"/>
              <a:gd name="connsiteY9" fmla="*/ 4360236 h 4374808"/>
              <a:gd name="connsiteX10" fmla="*/ 8501 w 7782925"/>
              <a:gd name="connsiteY10" fmla="*/ 4368737 h 4374808"/>
              <a:gd name="connsiteX11" fmla="*/ 832699 w 7782925"/>
              <a:gd name="connsiteY11" fmla="*/ 3528751 h 4374808"/>
              <a:gd name="connsiteX12" fmla="*/ 2962013 w 7782925"/>
              <a:gd name="connsiteY12" fmla="*/ 3528751 h 4374808"/>
              <a:gd name="connsiteX13" fmla="*/ 2962823 w 7782925"/>
              <a:gd name="connsiteY13" fmla="*/ 4374809 h 4374808"/>
              <a:gd name="connsiteX14" fmla="*/ 2974967 w 7782925"/>
              <a:gd name="connsiteY14" fmla="*/ 4374809 h 4374808"/>
              <a:gd name="connsiteX15" fmla="*/ 2974157 w 7782925"/>
              <a:gd name="connsiteY15" fmla="*/ 3528751 h 4374808"/>
              <a:gd name="connsiteX16" fmla="*/ 7782925 w 7782925"/>
              <a:gd name="connsiteY16" fmla="*/ 3528751 h 4374808"/>
              <a:gd name="connsiteX17" fmla="*/ 7782925 w 7782925"/>
              <a:gd name="connsiteY17" fmla="*/ 3516606 h 4374808"/>
              <a:gd name="connsiteX18" fmla="*/ 2961608 w 7782925"/>
              <a:gd name="connsiteY18" fmla="*/ 3516606 h 4374808"/>
              <a:gd name="connsiteX19" fmla="*/ 836343 w 7782925"/>
              <a:gd name="connsiteY19" fmla="*/ 3516606 h 4374808"/>
              <a:gd name="connsiteX20" fmla="*/ 836343 w 7782925"/>
              <a:gd name="connsiteY20" fmla="*/ 682919 h 4374808"/>
              <a:gd name="connsiteX21" fmla="*/ 2197322 w 7782925"/>
              <a:gd name="connsiteY21" fmla="*/ 682919 h 4374808"/>
              <a:gd name="connsiteX22" fmla="*/ 2961608 w 7782925"/>
              <a:gd name="connsiteY22" fmla="*/ 1447205 h 4374808"/>
              <a:gd name="connsiteX23" fmla="*/ 2961608 w 7782925"/>
              <a:gd name="connsiteY23" fmla="*/ 3516606 h 4374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7782925" h="4374808">
                <a:moveTo>
                  <a:pt x="7782925" y="3516606"/>
                </a:moveTo>
                <a:lnTo>
                  <a:pt x="2973753" y="3516606"/>
                </a:lnTo>
                <a:lnTo>
                  <a:pt x="2973753" y="1447205"/>
                </a:lnTo>
                <a:cubicBezTo>
                  <a:pt x="2973753" y="1019318"/>
                  <a:pt x="2625209" y="670774"/>
                  <a:pt x="2197322" y="670774"/>
                </a:cubicBezTo>
                <a:lnTo>
                  <a:pt x="832295" y="670774"/>
                </a:lnTo>
                <a:lnTo>
                  <a:pt x="8096" y="0"/>
                </a:lnTo>
                <a:lnTo>
                  <a:pt x="810" y="9716"/>
                </a:lnTo>
                <a:lnTo>
                  <a:pt x="824198" y="679680"/>
                </a:lnTo>
                <a:lnTo>
                  <a:pt x="824198" y="3520250"/>
                </a:lnTo>
                <a:lnTo>
                  <a:pt x="0" y="4360236"/>
                </a:lnTo>
                <a:lnTo>
                  <a:pt x="8501" y="4368737"/>
                </a:lnTo>
                <a:lnTo>
                  <a:pt x="832699" y="3528751"/>
                </a:lnTo>
                <a:lnTo>
                  <a:pt x="2962013" y="3528751"/>
                </a:lnTo>
                <a:lnTo>
                  <a:pt x="2962823" y="4374809"/>
                </a:lnTo>
                <a:lnTo>
                  <a:pt x="2974967" y="4374809"/>
                </a:lnTo>
                <a:lnTo>
                  <a:pt x="2974157" y="3528751"/>
                </a:lnTo>
                <a:lnTo>
                  <a:pt x="7782925" y="3528751"/>
                </a:lnTo>
                <a:lnTo>
                  <a:pt x="7782925" y="3516606"/>
                </a:lnTo>
                <a:close/>
                <a:moveTo>
                  <a:pt x="2961608" y="3516606"/>
                </a:moveTo>
                <a:lnTo>
                  <a:pt x="836343" y="3516606"/>
                </a:lnTo>
                <a:lnTo>
                  <a:pt x="836343" y="682919"/>
                </a:lnTo>
                <a:lnTo>
                  <a:pt x="2197322" y="682919"/>
                </a:lnTo>
                <a:cubicBezTo>
                  <a:pt x="2618732" y="682919"/>
                  <a:pt x="2961608" y="1025795"/>
                  <a:pt x="2961608" y="1447205"/>
                </a:cubicBezTo>
                <a:lnTo>
                  <a:pt x="2961608" y="3516606"/>
                </a:lnTo>
                <a:close/>
              </a:path>
            </a:pathLst>
          </a:custGeom>
          <a:solidFill>
            <a:schemeClr val="tx2"/>
          </a:solidFill>
          <a:ln w="4048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>
              <a:latin typeface="Krona One" panose="02010605030500060004" pitchFamily="2" charset="77"/>
            </a:endParaRPr>
          </a:p>
        </p:txBody>
      </p:sp>
      <p:sp>
        <p:nvSpPr>
          <p:cNvPr id="17" name="Graphic 5409">
            <a:extLst>
              <a:ext uri="{FF2B5EF4-FFF2-40B4-BE49-F238E27FC236}">
                <a16:creationId xmlns:a16="http://schemas.microsoft.com/office/drawing/2014/main" id="{A8FE225F-EBCB-0D59-8311-CF5597D2BC58}"/>
              </a:ext>
            </a:extLst>
          </p:cNvPr>
          <p:cNvSpPr/>
          <p:nvPr/>
        </p:nvSpPr>
        <p:spPr>
          <a:xfrm>
            <a:off x="22488762" y="9559375"/>
            <a:ext cx="2656175" cy="2852929"/>
          </a:xfrm>
          <a:custGeom>
            <a:avLst/>
            <a:gdLst>
              <a:gd name="connsiteX0" fmla="*/ 342900 w 342900"/>
              <a:gd name="connsiteY0" fmla="*/ 83104 h 368300"/>
              <a:gd name="connsiteX1" fmla="*/ 315278 w 342900"/>
              <a:gd name="connsiteY1" fmla="*/ 46274 h 368300"/>
              <a:gd name="connsiteX2" fmla="*/ 191453 w 342900"/>
              <a:gd name="connsiteY2" fmla="*/ 138821 h 368300"/>
              <a:gd name="connsiteX3" fmla="*/ 191453 w 342900"/>
              <a:gd name="connsiteY3" fmla="*/ 0 h 368300"/>
              <a:gd name="connsiteX4" fmla="*/ 148590 w 342900"/>
              <a:gd name="connsiteY4" fmla="*/ 0 h 368300"/>
              <a:gd name="connsiteX5" fmla="*/ 148590 w 342900"/>
              <a:gd name="connsiteY5" fmla="*/ 135988 h 368300"/>
              <a:gd name="connsiteX6" fmla="*/ 27623 w 342900"/>
              <a:gd name="connsiteY6" fmla="*/ 46274 h 368300"/>
              <a:gd name="connsiteX7" fmla="*/ 0 w 342900"/>
              <a:gd name="connsiteY7" fmla="*/ 83104 h 368300"/>
              <a:gd name="connsiteX8" fmla="*/ 133350 w 342900"/>
              <a:gd name="connsiteY8" fmla="*/ 182261 h 368300"/>
              <a:gd name="connsiteX9" fmla="*/ 0 w 342900"/>
              <a:gd name="connsiteY9" fmla="*/ 281419 h 368300"/>
              <a:gd name="connsiteX10" fmla="*/ 27623 w 342900"/>
              <a:gd name="connsiteY10" fmla="*/ 318249 h 368300"/>
              <a:gd name="connsiteX11" fmla="*/ 148590 w 342900"/>
              <a:gd name="connsiteY11" fmla="*/ 228535 h 368300"/>
              <a:gd name="connsiteX12" fmla="*/ 148590 w 342900"/>
              <a:gd name="connsiteY12" fmla="*/ 368300 h 368300"/>
              <a:gd name="connsiteX13" fmla="*/ 191453 w 342900"/>
              <a:gd name="connsiteY13" fmla="*/ 368300 h 368300"/>
              <a:gd name="connsiteX14" fmla="*/ 191453 w 342900"/>
              <a:gd name="connsiteY14" fmla="*/ 225702 h 368300"/>
              <a:gd name="connsiteX15" fmla="*/ 315278 w 342900"/>
              <a:gd name="connsiteY15" fmla="*/ 318249 h 368300"/>
              <a:gd name="connsiteX16" fmla="*/ 342900 w 342900"/>
              <a:gd name="connsiteY16" fmla="*/ 281419 h 368300"/>
              <a:gd name="connsiteX17" fmla="*/ 210503 w 342900"/>
              <a:gd name="connsiteY17" fmla="*/ 182261 h 368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42900" h="368300">
                <a:moveTo>
                  <a:pt x="342900" y="83104"/>
                </a:moveTo>
                <a:lnTo>
                  <a:pt x="315278" y="46274"/>
                </a:lnTo>
                <a:lnTo>
                  <a:pt x="191453" y="138821"/>
                </a:lnTo>
                <a:lnTo>
                  <a:pt x="191453" y="0"/>
                </a:lnTo>
                <a:lnTo>
                  <a:pt x="148590" y="0"/>
                </a:lnTo>
                <a:lnTo>
                  <a:pt x="148590" y="135988"/>
                </a:lnTo>
                <a:lnTo>
                  <a:pt x="27623" y="46274"/>
                </a:lnTo>
                <a:lnTo>
                  <a:pt x="0" y="83104"/>
                </a:lnTo>
                <a:lnTo>
                  <a:pt x="133350" y="182261"/>
                </a:lnTo>
                <a:lnTo>
                  <a:pt x="0" y="281419"/>
                </a:lnTo>
                <a:lnTo>
                  <a:pt x="27623" y="318249"/>
                </a:lnTo>
                <a:lnTo>
                  <a:pt x="148590" y="228535"/>
                </a:lnTo>
                <a:lnTo>
                  <a:pt x="148590" y="368300"/>
                </a:lnTo>
                <a:lnTo>
                  <a:pt x="191453" y="368300"/>
                </a:lnTo>
                <a:lnTo>
                  <a:pt x="191453" y="225702"/>
                </a:lnTo>
                <a:lnTo>
                  <a:pt x="315278" y="318249"/>
                </a:lnTo>
                <a:lnTo>
                  <a:pt x="342900" y="281419"/>
                </a:lnTo>
                <a:lnTo>
                  <a:pt x="210503" y="182261"/>
                </a:ln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algn="r" defTabSz="1828434" rtl="1" eaLnBrk="1" latinLnBrk="0" hangingPunct="1"/>
            <a:endParaRPr lang="en-US" dirty="0">
              <a:latin typeface="Krona One" panose="02010605030500060004" pitchFamily="2" charset="77"/>
            </a:endParaRPr>
          </a:p>
        </p:txBody>
      </p:sp>
      <p:sp>
        <p:nvSpPr>
          <p:cNvPr id="2" name="Graphic 3">
            <a:extLst>
              <a:ext uri="{FF2B5EF4-FFF2-40B4-BE49-F238E27FC236}">
                <a16:creationId xmlns:a16="http://schemas.microsoft.com/office/drawing/2014/main" id="{3E470AF0-DC2C-004E-8918-44887FEE22DA}"/>
              </a:ext>
            </a:extLst>
          </p:cNvPr>
          <p:cNvSpPr/>
          <p:nvPr/>
        </p:nvSpPr>
        <p:spPr>
          <a:xfrm>
            <a:off x="8772984" y="11956963"/>
            <a:ext cx="985276" cy="910682"/>
          </a:xfrm>
          <a:custGeom>
            <a:avLst/>
            <a:gdLst>
              <a:gd name="connsiteX0" fmla="*/ 1564819 w 1572284"/>
              <a:gd name="connsiteY0" fmla="*/ 716213 h 1453248"/>
              <a:gd name="connsiteX1" fmla="*/ 1035445 w 1572284"/>
              <a:gd name="connsiteY1" fmla="*/ 542070 h 1453248"/>
              <a:gd name="connsiteX2" fmla="*/ 1029111 w 1572284"/>
              <a:gd name="connsiteY2" fmla="*/ 536391 h 1453248"/>
              <a:gd name="connsiteX3" fmla="*/ 796549 w 1572284"/>
              <a:gd name="connsiteY3" fmla="*/ 6388 h 1453248"/>
              <a:gd name="connsiteX4" fmla="*/ 796549 w 1572284"/>
              <a:gd name="connsiteY4" fmla="*/ 6388 h 1453248"/>
              <a:gd name="connsiteX5" fmla="*/ 777545 w 1572284"/>
              <a:gd name="connsiteY5" fmla="*/ 6388 h 1453248"/>
              <a:gd name="connsiteX6" fmla="*/ 777545 w 1572284"/>
              <a:gd name="connsiteY6" fmla="*/ 6388 h 1453248"/>
              <a:gd name="connsiteX7" fmla="*/ 544983 w 1572284"/>
              <a:gd name="connsiteY7" fmla="*/ 536391 h 1453248"/>
              <a:gd name="connsiteX8" fmla="*/ 538649 w 1572284"/>
              <a:gd name="connsiteY8" fmla="*/ 542070 h 1453248"/>
              <a:gd name="connsiteX9" fmla="*/ 8370 w 1572284"/>
              <a:gd name="connsiteY9" fmla="*/ 716213 h 1453248"/>
              <a:gd name="connsiteX10" fmla="*/ 7466 w 1572284"/>
              <a:gd name="connsiteY10" fmla="*/ 716213 h 1453248"/>
              <a:gd name="connsiteX11" fmla="*/ 7466 w 1572284"/>
              <a:gd name="connsiteY11" fmla="*/ 737035 h 1453248"/>
              <a:gd name="connsiteX12" fmla="*/ 8370 w 1572284"/>
              <a:gd name="connsiteY12" fmla="*/ 737035 h 1453248"/>
              <a:gd name="connsiteX13" fmla="*/ 537744 w 1572284"/>
              <a:gd name="connsiteY13" fmla="*/ 911179 h 1453248"/>
              <a:gd name="connsiteX14" fmla="*/ 544078 w 1572284"/>
              <a:gd name="connsiteY14" fmla="*/ 916857 h 1453248"/>
              <a:gd name="connsiteX15" fmla="*/ 776641 w 1572284"/>
              <a:gd name="connsiteY15" fmla="*/ 1446860 h 1453248"/>
              <a:gd name="connsiteX16" fmla="*/ 776641 w 1572284"/>
              <a:gd name="connsiteY16" fmla="*/ 1446860 h 1453248"/>
              <a:gd name="connsiteX17" fmla="*/ 795644 w 1572284"/>
              <a:gd name="connsiteY17" fmla="*/ 1446860 h 1453248"/>
              <a:gd name="connsiteX18" fmla="*/ 795644 w 1572284"/>
              <a:gd name="connsiteY18" fmla="*/ 1446860 h 1453248"/>
              <a:gd name="connsiteX19" fmla="*/ 1028206 w 1572284"/>
              <a:gd name="connsiteY19" fmla="*/ 916857 h 1453248"/>
              <a:gd name="connsiteX20" fmla="*/ 1034540 w 1572284"/>
              <a:gd name="connsiteY20" fmla="*/ 911179 h 1453248"/>
              <a:gd name="connsiteX21" fmla="*/ 1563914 w 1572284"/>
              <a:gd name="connsiteY21" fmla="*/ 737981 h 1453248"/>
              <a:gd name="connsiteX22" fmla="*/ 1564819 w 1572284"/>
              <a:gd name="connsiteY22" fmla="*/ 737981 h 1453248"/>
              <a:gd name="connsiteX23" fmla="*/ 1564819 w 1572284"/>
              <a:gd name="connsiteY23" fmla="*/ 716213 h 1453248"/>
              <a:gd name="connsiteX24" fmla="*/ 1564819 w 1572284"/>
              <a:gd name="connsiteY24" fmla="*/ 716213 h 1453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572284" h="1453248">
                <a:moveTo>
                  <a:pt x="1564819" y="716213"/>
                </a:moveTo>
                <a:lnTo>
                  <a:pt x="1035445" y="542070"/>
                </a:lnTo>
                <a:cubicBezTo>
                  <a:pt x="1032731" y="541123"/>
                  <a:pt x="1030016" y="539230"/>
                  <a:pt x="1029111" y="536391"/>
                </a:cubicBezTo>
                <a:lnTo>
                  <a:pt x="796549" y="6388"/>
                </a:lnTo>
                <a:lnTo>
                  <a:pt x="796549" y="6388"/>
                </a:lnTo>
                <a:cubicBezTo>
                  <a:pt x="792929" y="-2129"/>
                  <a:pt x="781165" y="-2129"/>
                  <a:pt x="777545" y="6388"/>
                </a:cubicBezTo>
                <a:lnTo>
                  <a:pt x="777545" y="6388"/>
                </a:lnTo>
                <a:lnTo>
                  <a:pt x="544983" y="536391"/>
                </a:lnTo>
                <a:cubicBezTo>
                  <a:pt x="544078" y="539230"/>
                  <a:pt x="541363" y="541123"/>
                  <a:pt x="538649" y="542070"/>
                </a:cubicBezTo>
                <a:lnTo>
                  <a:pt x="8370" y="716213"/>
                </a:lnTo>
                <a:lnTo>
                  <a:pt x="7466" y="716213"/>
                </a:lnTo>
                <a:cubicBezTo>
                  <a:pt x="-2489" y="719053"/>
                  <a:pt x="-2489" y="734196"/>
                  <a:pt x="7466" y="737035"/>
                </a:cubicBezTo>
                <a:lnTo>
                  <a:pt x="8370" y="737035"/>
                </a:lnTo>
                <a:lnTo>
                  <a:pt x="537744" y="911179"/>
                </a:lnTo>
                <a:cubicBezTo>
                  <a:pt x="540459" y="912125"/>
                  <a:pt x="543173" y="914018"/>
                  <a:pt x="544078" y="916857"/>
                </a:cubicBezTo>
                <a:lnTo>
                  <a:pt x="776641" y="1446860"/>
                </a:lnTo>
                <a:lnTo>
                  <a:pt x="776641" y="1446860"/>
                </a:lnTo>
                <a:cubicBezTo>
                  <a:pt x="780260" y="1455378"/>
                  <a:pt x="792024" y="1455378"/>
                  <a:pt x="795644" y="1446860"/>
                </a:cubicBezTo>
                <a:lnTo>
                  <a:pt x="795644" y="1446860"/>
                </a:lnTo>
                <a:lnTo>
                  <a:pt x="1028206" y="916857"/>
                </a:lnTo>
                <a:cubicBezTo>
                  <a:pt x="1029111" y="914018"/>
                  <a:pt x="1031826" y="912125"/>
                  <a:pt x="1034540" y="911179"/>
                </a:cubicBezTo>
                <a:lnTo>
                  <a:pt x="1563914" y="737981"/>
                </a:lnTo>
                <a:lnTo>
                  <a:pt x="1564819" y="737981"/>
                </a:lnTo>
                <a:cubicBezTo>
                  <a:pt x="1574773" y="734196"/>
                  <a:pt x="1574773" y="719053"/>
                  <a:pt x="1564819" y="716213"/>
                </a:cubicBezTo>
                <a:lnTo>
                  <a:pt x="1564819" y="716213"/>
                </a:lnTo>
                <a:close/>
              </a:path>
            </a:pathLst>
          </a:custGeom>
          <a:solidFill>
            <a:srgbClr val="E2CBCF"/>
          </a:solidFill>
          <a:ln w="9046" cap="flat">
            <a:noFill/>
            <a:prstDash val="solid"/>
            <a:miter/>
          </a:ln>
        </p:spPr>
        <p:txBody>
          <a:bodyPr rtlCol="0" anchor="ctr"/>
          <a:lstStyle/>
          <a:p>
            <a:pPr marL="0" algn="r" defTabSz="1828434" rtl="1" eaLnBrk="1" latinLnBrk="0" hangingPunct="1"/>
            <a:endParaRPr lang="en-US" dirty="0">
              <a:latin typeface="Krona One" panose="02010605030500060004" pitchFamily="2" charset="77"/>
            </a:endParaRPr>
          </a:p>
        </p:txBody>
      </p:sp>
      <p:pic>
        <p:nvPicPr>
          <p:cNvPr id="7" name="عنصر نائب للصورة 6" descr="صورة تحتوي على شخص, داخلي, سهم, يد&#10;&#10;تم إنشاء الوصف تلقائياً">
            <a:extLst>
              <a:ext uri="{FF2B5EF4-FFF2-40B4-BE49-F238E27FC236}">
                <a16:creationId xmlns:a16="http://schemas.microsoft.com/office/drawing/2014/main" id="{C0FE3355-43BA-4F23-A2AD-BB61BCA188F6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18" r="26318"/>
          <a:stretch>
            <a:fillRect/>
          </a:stretch>
        </p:blipFill>
        <p:spPr/>
      </p:pic>
      <p:sp>
        <p:nvSpPr>
          <p:cNvPr id="8" name="TextBox 6">
            <a:extLst>
              <a:ext uri="{FF2B5EF4-FFF2-40B4-BE49-F238E27FC236}">
                <a16:creationId xmlns:a16="http://schemas.microsoft.com/office/drawing/2014/main" id="{E8AD1DFD-63A1-ABDB-9DF1-1F6243ABCD44}"/>
              </a:ext>
            </a:extLst>
          </p:cNvPr>
          <p:cNvSpPr txBox="1"/>
          <p:nvPr/>
        </p:nvSpPr>
        <p:spPr>
          <a:xfrm>
            <a:off x="9758260" y="2595817"/>
            <a:ext cx="11457708" cy="76366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390927" lvl="1" indent="-8572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SA" sz="4800" b="1" dirty="0">
                <a:solidFill>
                  <a:srgbClr val="073B4C"/>
                </a:solidFill>
              </a:rPr>
              <a:t>يحدِّد المراحل الأساسية للبحث العلمي.</a:t>
            </a:r>
          </a:p>
          <a:p>
            <a:pPr marL="1390927" lvl="1" indent="-8572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SA" sz="4800" b="1" dirty="0">
                <a:solidFill>
                  <a:srgbClr val="073B4C"/>
                </a:solidFill>
              </a:rPr>
              <a:t>يُرتِّب مراحل البحث العلمي.</a:t>
            </a:r>
          </a:p>
          <a:p>
            <a:pPr marL="1390927" lvl="1" indent="-8572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SA" sz="4800" b="1" dirty="0">
                <a:solidFill>
                  <a:srgbClr val="073B4C"/>
                </a:solidFill>
              </a:rPr>
              <a:t>يُقدِّر قيمة التنظيم في حياة الفرد.</a:t>
            </a:r>
          </a:p>
          <a:p>
            <a:pPr marL="1390927" lvl="1" indent="-8572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SA" sz="4800" b="1" dirty="0">
                <a:solidFill>
                  <a:srgbClr val="073B4C"/>
                </a:solidFill>
              </a:rPr>
              <a:t>يحدِّد مفهوم المشكلة.</a:t>
            </a:r>
          </a:p>
          <a:p>
            <a:pPr marL="1390927" lvl="1" indent="-8572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SA" sz="4800" b="1" dirty="0">
                <a:solidFill>
                  <a:srgbClr val="073B4C"/>
                </a:solidFill>
              </a:rPr>
              <a:t>يوضِّح طرق صياغة البحث حتى تكون محددة.</a:t>
            </a:r>
          </a:p>
          <a:p>
            <a:pPr marL="1390927" lvl="1" indent="-8572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SA" sz="4800" b="1" dirty="0">
                <a:solidFill>
                  <a:srgbClr val="073B4C"/>
                </a:solidFill>
              </a:rPr>
              <a:t>يشارك في حل مشكلات مجتمعه سواء داخل المدرسة أو خارجها.</a:t>
            </a:r>
            <a:endParaRPr lang="en-US" sz="4800" b="1" dirty="0">
              <a:solidFill>
                <a:srgbClr val="073B4C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4691E4E-EB6B-233F-D141-D38C440C2E4A}"/>
              </a:ext>
            </a:extLst>
          </p:cNvPr>
          <p:cNvSpPr txBox="1"/>
          <p:nvPr/>
        </p:nvSpPr>
        <p:spPr>
          <a:xfrm>
            <a:off x="14143090" y="806233"/>
            <a:ext cx="7671230" cy="1460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11884"/>
              </a:lnSpc>
            </a:pPr>
            <a:r>
              <a:rPr lang="ar-SA" sz="9600" dirty="0">
                <a:solidFill>
                  <a:srgbClr val="073B4C"/>
                </a:solidFill>
              </a:rPr>
              <a:t>الأهداف</a:t>
            </a:r>
            <a:endParaRPr lang="en-US" sz="9600" dirty="0">
              <a:solidFill>
                <a:srgbClr val="073B4C"/>
              </a:solidFill>
            </a:endParaRPr>
          </a:p>
        </p:txBody>
      </p:sp>
      <p:sp>
        <p:nvSpPr>
          <p:cNvPr id="10" name="Graphic 3">
            <a:extLst>
              <a:ext uri="{FF2B5EF4-FFF2-40B4-BE49-F238E27FC236}">
                <a16:creationId xmlns:a16="http://schemas.microsoft.com/office/drawing/2014/main" id="{00656E48-D7D4-CDA2-1641-C43FCFADE0AD}"/>
              </a:ext>
            </a:extLst>
          </p:cNvPr>
          <p:cNvSpPr/>
          <p:nvPr/>
        </p:nvSpPr>
        <p:spPr>
          <a:xfrm>
            <a:off x="19812000" y="806234"/>
            <a:ext cx="1403969" cy="1460014"/>
          </a:xfrm>
          <a:custGeom>
            <a:avLst/>
            <a:gdLst>
              <a:gd name="connsiteX0" fmla="*/ 1564819 w 1572284"/>
              <a:gd name="connsiteY0" fmla="*/ 716213 h 1453248"/>
              <a:gd name="connsiteX1" fmla="*/ 1035445 w 1572284"/>
              <a:gd name="connsiteY1" fmla="*/ 542070 h 1453248"/>
              <a:gd name="connsiteX2" fmla="*/ 1029111 w 1572284"/>
              <a:gd name="connsiteY2" fmla="*/ 536391 h 1453248"/>
              <a:gd name="connsiteX3" fmla="*/ 796549 w 1572284"/>
              <a:gd name="connsiteY3" fmla="*/ 6388 h 1453248"/>
              <a:gd name="connsiteX4" fmla="*/ 796549 w 1572284"/>
              <a:gd name="connsiteY4" fmla="*/ 6388 h 1453248"/>
              <a:gd name="connsiteX5" fmla="*/ 777545 w 1572284"/>
              <a:gd name="connsiteY5" fmla="*/ 6388 h 1453248"/>
              <a:gd name="connsiteX6" fmla="*/ 777545 w 1572284"/>
              <a:gd name="connsiteY6" fmla="*/ 6388 h 1453248"/>
              <a:gd name="connsiteX7" fmla="*/ 544983 w 1572284"/>
              <a:gd name="connsiteY7" fmla="*/ 536391 h 1453248"/>
              <a:gd name="connsiteX8" fmla="*/ 538649 w 1572284"/>
              <a:gd name="connsiteY8" fmla="*/ 542070 h 1453248"/>
              <a:gd name="connsiteX9" fmla="*/ 8370 w 1572284"/>
              <a:gd name="connsiteY9" fmla="*/ 716213 h 1453248"/>
              <a:gd name="connsiteX10" fmla="*/ 7466 w 1572284"/>
              <a:gd name="connsiteY10" fmla="*/ 716213 h 1453248"/>
              <a:gd name="connsiteX11" fmla="*/ 7466 w 1572284"/>
              <a:gd name="connsiteY11" fmla="*/ 737035 h 1453248"/>
              <a:gd name="connsiteX12" fmla="*/ 8370 w 1572284"/>
              <a:gd name="connsiteY12" fmla="*/ 737035 h 1453248"/>
              <a:gd name="connsiteX13" fmla="*/ 537744 w 1572284"/>
              <a:gd name="connsiteY13" fmla="*/ 911179 h 1453248"/>
              <a:gd name="connsiteX14" fmla="*/ 544078 w 1572284"/>
              <a:gd name="connsiteY14" fmla="*/ 916857 h 1453248"/>
              <a:gd name="connsiteX15" fmla="*/ 776641 w 1572284"/>
              <a:gd name="connsiteY15" fmla="*/ 1446860 h 1453248"/>
              <a:gd name="connsiteX16" fmla="*/ 776641 w 1572284"/>
              <a:gd name="connsiteY16" fmla="*/ 1446860 h 1453248"/>
              <a:gd name="connsiteX17" fmla="*/ 795644 w 1572284"/>
              <a:gd name="connsiteY17" fmla="*/ 1446860 h 1453248"/>
              <a:gd name="connsiteX18" fmla="*/ 795644 w 1572284"/>
              <a:gd name="connsiteY18" fmla="*/ 1446860 h 1453248"/>
              <a:gd name="connsiteX19" fmla="*/ 1028206 w 1572284"/>
              <a:gd name="connsiteY19" fmla="*/ 916857 h 1453248"/>
              <a:gd name="connsiteX20" fmla="*/ 1034540 w 1572284"/>
              <a:gd name="connsiteY20" fmla="*/ 911179 h 1453248"/>
              <a:gd name="connsiteX21" fmla="*/ 1563914 w 1572284"/>
              <a:gd name="connsiteY21" fmla="*/ 737981 h 1453248"/>
              <a:gd name="connsiteX22" fmla="*/ 1564819 w 1572284"/>
              <a:gd name="connsiteY22" fmla="*/ 737981 h 1453248"/>
              <a:gd name="connsiteX23" fmla="*/ 1564819 w 1572284"/>
              <a:gd name="connsiteY23" fmla="*/ 716213 h 1453248"/>
              <a:gd name="connsiteX24" fmla="*/ 1564819 w 1572284"/>
              <a:gd name="connsiteY24" fmla="*/ 716213 h 1453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572284" h="1453248">
                <a:moveTo>
                  <a:pt x="1564819" y="716213"/>
                </a:moveTo>
                <a:lnTo>
                  <a:pt x="1035445" y="542070"/>
                </a:lnTo>
                <a:cubicBezTo>
                  <a:pt x="1032731" y="541123"/>
                  <a:pt x="1030016" y="539230"/>
                  <a:pt x="1029111" y="536391"/>
                </a:cubicBezTo>
                <a:lnTo>
                  <a:pt x="796549" y="6388"/>
                </a:lnTo>
                <a:lnTo>
                  <a:pt x="796549" y="6388"/>
                </a:lnTo>
                <a:cubicBezTo>
                  <a:pt x="792929" y="-2129"/>
                  <a:pt x="781165" y="-2129"/>
                  <a:pt x="777545" y="6388"/>
                </a:cubicBezTo>
                <a:lnTo>
                  <a:pt x="777545" y="6388"/>
                </a:lnTo>
                <a:lnTo>
                  <a:pt x="544983" y="536391"/>
                </a:lnTo>
                <a:cubicBezTo>
                  <a:pt x="544078" y="539230"/>
                  <a:pt x="541363" y="541123"/>
                  <a:pt x="538649" y="542070"/>
                </a:cubicBezTo>
                <a:lnTo>
                  <a:pt x="8370" y="716213"/>
                </a:lnTo>
                <a:lnTo>
                  <a:pt x="7466" y="716213"/>
                </a:lnTo>
                <a:cubicBezTo>
                  <a:pt x="-2489" y="719053"/>
                  <a:pt x="-2489" y="734196"/>
                  <a:pt x="7466" y="737035"/>
                </a:cubicBezTo>
                <a:lnTo>
                  <a:pt x="8370" y="737035"/>
                </a:lnTo>
                <a:lnTo>
                  <a:pt x="537744" y="911179"/>
                </a:lnTo>
                <a:cubicBezTo>
                  <a:pt x="540459" y="912125"/>
                  <a:pt x="543173" y="914018"/>
                  <a:pt x="544078" y="916857"/>
                </a:cubicBezTo>
                <a:lnTo>
                  <a:pt x="776641" y="1446860"/>
                </a:lnTo>
                <a:lnTo>
                  <a:pt x="776641" y="1446860"/>
                </a:lnTo>
                <a:cubicBezTo>
                  <a:pt x="780260" y="1455378"/>
                  <a:pt x="792024" y="1455378"/>
                  <a:pt x="795644" y="1446860"/>
                </a:cubicBezTo>
                <a:lnTo>
                  <a:pt x="795644" y="1446860"/>
                </a:lnTo>
                <a:lnTo>
                  <a:pt x="1028206" y="916857"/>
                </a:lnTo>
                <a:cubicBezTo>
                  <a:pt x="1029111" y="914018"/>
                  <a:pt x="1031826" y="912125"/>
                  <a:pt x="1034540" y="911179"/>
                </a:cubicBezTo>
                <a:lnTo>
                  <a:pt x="1563914" y="737981"/>
                </a:lnTo>
                <a:lnTo>
                  <a:pt x="1564819" y="737981"/>
                </a:lnTo>
                <a:cubicBezTo>
                  <a:pt x="1574773" y="734196"/>
                  <a:pt x="1574773" y="719053"/>
                  <a:pt x="1564819" y="716213"/>
                </a:cubicBezTo>
                <a:lnTo>
                  <a:pt x="1564819" y="716213"/>
                </a:lnTo>
                <a:close/>
              </a:path>
            </a:pathLst>
          </a:custGeom>
          <a:solidFill>
            <a:srgbClr val="E2CBCF"/>
          </a:solidFill>
          <a:ln w="9046" cap="flat">
            <a:noFill/>
            <a:prstDash val="solid"/>
            <a:miter/>
          </a:ln>
        </p:spPr>
        <p:txBody>
          <a:bodyPr rtlCol="0" anchor="ctr"/>
          <a:lstStyle/>
          <a:p>
            <a:pPr marL="0" algn="r" defTabSz="1828434" rtl="1" eaLnBrk="1" latinLnBrk="0" hangingPunct="1"/>
            <a:endParaRPr lang="en-US" dirty="0">
              <a:latin typeface="Krona One" panose="02010605030500060004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1884524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C3862298-AF85-4572-BED3-52E573EBD4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4377650" cy="1371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7BE265E6-D012-42B3-A7DE-C8FEED40DB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8727" y="6263872"/>
            <a:ext cx="2480634" cy="2481276"/>
          </a:xfrm>
          <a:prstGeom prst="ellipse">
            <a:avLst/>
          </a:prstGeom>
          <a:solidFill>
            <a:schemeClr val="accent6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6EB9A5AE-0A9C-4EB1-9569-A44D89EFC5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39429" y="9093848"/>
            <a:ext cx="4738742" cy="4622154"/>
          </a:xfrm>
          <a:custGeom>
            <a:avLst/>
            <a:gdLst>
              <a:gd name="connsiteX0" fmla="*/ 0 w 2369988"/>
              <a:gd name="connsiteY0" fmla="*/ 0 h 2311077"/>
              <a:gd name="connsiteX1" fmla="*/ 1128071 w 2369988"/>
              <a:gd name="connsiteY1" fmla="*/ 0 h 2311077"/>
              <a:gd name="connsiteX2" fmla="*/ 1157716 w 2369988"/>
              <a:gd name="connsiteY2" fmla="*/ 128440 h 2311077"/>
              <a:gd name="connsiteX3" fmla="*/ 2316462 w 2369988"/>
              <a:gd name="connsiteY3" fmla="*/ 2257392 h 2311077"/>
              <a:gd name="connsiteX4" fmla="*/ 2369988 w 2369988"/>
              <a:gd name="connsiteY4" fmla="*/ 2311077 h 2311077"/>
              <a:gd name="connsiteX5" fmla="*/ 957894 w 2369988"/>
              <a:gd name="connsiteY5" fmla="*/ 2311077 h 2311077"/>
              <a:gd name="connsiteX6" fmla="*/ 777804 w 2369988"/>
              <a:gd name="connsiteY6" fmla="*/ 2040997 h 2311077"/>
              <a:gd name="connsiteX7" fmla="*/ 19614 w 2369988"/>
              <a:gd name="connsiteY7" fmla="*/ 109827 h 2311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69988" h="2311077">
                <a:moveTo>
                  <a:pt x="0" y="0"/>
                </a:moveTo>
                <a:lnTo>
                  <a:pt x="1128071" y="0"/>
                </a:lnTo>
                <a:lnTo>
                  <a:pt x="1157716" y="128440"/>
                </a:lnTo>
                <a:cubicBezTo>
                  <a:pt x="1365270" y="935139"/>
                  <a:pt x="1769588" y="1662859"/>
                  <a:pt x="2316462" y="2257392"/>
                </a:cubicBezTo>
                <a:lnTo>
                  <a:pt x="2369988" y="2311077"/>
                </a:lnTo>
                <a:lnTo>
                  <a:pt x="957894" y="2311077"/>
                </a:lnTo>
                <a:lnTo>
                  <a:pt x="777804" y="2040997"/>
                </a:lnTo>
                <a:cubicBezTo>
                  <a:pt x="421651" y="1454849"/>
                  <a:pt x="161627" y="803832"/>
                  <a:pt x="19614" y="109827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" name="WhatsApp Video 2023-10-09 at 12.08.41 PM">
            <a:hlinkClick r:id="" action="ppaction://media"/>
            <a:extLst>
              <a:ext uri="{FF2B5EF4-FFF2-40B4-BE49-F238E27FC236}">
                <a16:creationId xmlns:a16="http://schemas.microsoft.com/office/drawing/2014/main" id="{4BA6ADE7-7739-41F9-B451-8B50C6C149A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prstClr val="white"/>
            </a:duotone>
          </a:blip>
          <a:stretch>
            <a:fillRect/>
          </a:stretch>
        </p:blipFill>
        <p:spPr>
          <a:xfrm>
            <a:off x="8252460" y="3478594"/>
            <a:ext cx="14826661" cy="83399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prstDash val="solid"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extBox 5">
            <a:extLst>
              <a:ext uri="{FF2B5EF4-FFF2-40B4-BE49-F238E27FC236}">
                <a16:creationId xmlns:a16="http://schemas.microsoft.com/office/drawing/2014/main" id="{CD6CAED6-30AA-57E7-9C8E-B53820228164}"/>
              </a:ext>
            </a:extLst>
          </p:cNvPr>
          <p:cNvSpPr txBox="1"/>
          <p:nvPr/>
        </p:nvSpPr>
        <p:spPr>
          <a:xfrm>
            <a:off x="1298529" y="1293020"/>
            <a:ext cx="6427226" cy="425841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47500" lnSpcReduction="20000"/>
          </a:bodyPr>
          <a:lstStyle/>
          <a:p>
            <a:pPr algn="ctr" defTabSz="914400">
              <a:spcBef>
                <a:spcPct val="0"/>
              </a:spcBef>
              <a:spcAft>
                <a:spcPts val="600"/>
              </a:spcAft>
            </a:pPr>
            <a:r>
              <a:rPr lang="ar-SA" sz="16600" b="1" dirty="0">
                <a:solidFill>
                  <a:srgbClr val="073B4C"/>
                </a:solidFill>
                <a:latin typeface="+mj-lt"/>
                <a:ea typeface="+mj-ea"/>
                <a:cs typeface="+mj-cs"/>
              </a:rPr>
              <a:t>من خلال المقطع المرئي الذي أمامك </a:t>
            </a:r>
            <a:r>
              <a:rPr lang="ar-SA" sz="16600" b="1" dirty="0" err="1">
                <a:solidFill>
                  <a:srgbClr val="073B4C"/>
                </a:solidFill>
                <a:latin typeface="+mj-lt"/>
                <a:ea typeface="+mj-ea"/>
                <a:cs typeface="+mj-cs"/>
              </a:rPr>
              <a:t>أجيبي</a:t>
            </a:r>
            <a:r>
              <a:rPr lang="ar-SA" sz="16600" b="1" dirty="0">
                <a:solidFill>
                  <a:srgbClr val="073B4C"/>
                </a:solidFill>
                <a:latin typeface="+mj-lt"/>
                <a:ea typeface="+mj-ea"/>
                <a:cs typeface="+mj-cs"/>
              </a:rPr>
              <a:t> عن تساؤلات درس اليوم</a:t>
            </a:r>
            <a:endParaRPr lang="en-US" sz="16600" b="1" kern="1200" dirty="0">
              <a:solidFill>
                <a:srgbClr val="073B4C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4" name="مجموعة 3">
            <a:extLst>
              <a:ext uri="{FF2B5EF4-FFF2-40B4-BE49-F238E27FC236}">
                <a16:creationId xmlns:a16="http://schemas.microsoft.com/office/drawing/2014/main" id="{F52BC6A7-3BF8-4963-8C03-1B8EADCD8997}"/>
              </a:ext>
            </a:extLst>
          </p:cNvPr>
          <p:cNvGrpSpPr/>
          <p:nvPr/>
        </p:nvGrpSpPr>
        <p:grpSpPr>
          <a:xfrm>
            <a:off x="20542055" y="-244946"/>
            <a:ext cx="4018475" cy="4336475"/>
            <a:chOff x="20542055" y="-244946"/>
            <a:chExt cx="4018475" cy="4336475"/>
          </a:xfrm>
        </p:grpSpPr>
        <p:pic>
          <p:nvPicPr>
            <p:cNvPr id="5" name="Picture 2" descr="خريطة مفاهيم فارغة صغيره">
              <a:extLst>
                <a:ext uri="{FF2B5EF4-FFF2-40B4-BE49-F238E27FC236}">
                  <a16:creationId xmlns:a16="http://schemas.microsoft.com/office/drawing/2014/main" id="{62AE268E-C9F4-7FB7-859E-824E823C236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3472" b="31944" l="83281" r="99219">
                          <a14:foregroundMark x1="98594" y1="18194" x2="99219" y2="1819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1451" b="64415"/>
            <a:stretch/>
          </p:blipFill>
          <p:spPr bwMode="auto">
            <a:xfrm>
              <a:off x="20542055" y="-244946"/>
              <a:ext cx="4018475" cy="43364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مربع نص 5">
              <a:extLst>
                <a:ext uri="{FF2B5EF4-FFF2-40B4-BE49-F238E27FC236}">
                  <a16:creationId xmlns:a16="http://schemas.microsoft.com/office/drawing/2014/main" id="{320A2F56-A08D-0A6B-E116-A5C0811545C0}"/>
                </a:ext>
              </a:extLst>
            </p:cNvPr>
            <p:cNvSpPr txBox="1"/>
            <p:nvPr/>
          </p:nvSpPr>
          <p:spPr>
            <a:xfrm>
              <a:off x="21305521" y="1108375"/>
              <a:ext cx="1805940" cy="1835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>
              <a:spAutoFit/>
            </a:bodyPr>
            <a:lstStyle/>
            <a:p>
              <a:pPr algn="ctr" rtl="1">
                <a:lnSpc>
                  <a:spcPct val="150000"/>
                </a:lnSpc>
              </a:pPr>
              <a:r>
                <a:rPr lang="ar-SA" sz="2800" b="1" dirty="0">
                  <a:solidFill>
                    <a:srgbClr val="073B4C"/>
                  </a:solidFill>
                </a:rPr>
                <a:t>الصف المقلوب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557557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922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raphic 7">
            <a:extLst>
              <a:ext uri="{FF2B5EF4-FFF2-40B4-BE49-F238E27FC236}">
                <a16:creationId xmlns:a16="http://schemas.microsoft.com/office/drawing/2014/main" id="{02D76945-B64C-A531-44E8-FB2883CC49B2}"/>
              </a:ext>
            </a:extLst>
          </p:cNvPr>
          <p:cNvSpPr/>
          <p:nvPr/>
        </p:nvSpPr>
        <p:spPr>
          <a:xfrm>
            <a:off x="16382612" y="5143499"/>
            <a:ext cx="10813692" cy="6500479"/>
          </a:xfrm>
          <a:custGeom>
            <a:avLst/>
            <a:gdLst>
              <a:gd name="connsiteX0" fmla="*/ 7392318 w 7772400"/>
              <a:gd name="connsiteY0" fmla="*/ 374221 h 4672255"/>
              <a:gd name="connsiteX1" fmla="*/ 7009482 w 7772400"/>
              <a:gd name="connsiteY1" fmla="*/ 0 h 4672255"/>
              <a:gd name="connsiteX2" fmla="*/ 382836 w 7772400"/>
              <a:gd name="connsiteY2" fmla="*/ 0 h 4672255"/>
              <a:gd name="connsiteX3" fmla="*/ 0 w 7772400"/>
              <a:gd name="connsiteY3" fmla="*/ 382476 h 4672255"/>
              <a:gd name="connsiteX4" fmla="*/ 0 w 7772400"/>
              <a:gd name="connsiteY4" fmla="*/ 3915559 h 4672255"/>
              <a:gd name="connsiteX5" fmla="*/ 380082 w 7772400"/>
              <a:gd name="connsiteY5" fmla="*/ 4298035 h 4672255"/>
              <a:gd name="connsiteX6" fmla="*/ 762918 w 7772400"/>
              <a:gd name="connsiteY6" fmla="*/ 4672255 h 4672255"/>
              <a:gd name="connsiteX7" fmla="*/ 7389564 w 7772400"/>
              <a:gd name="connsiteY7" fmla="*/ 4672255 h 4672255"/>
              <a:gd name="connsiteX8" fmla="*/ 7772400 w 7772400"/>
              <a:gd name="connsiteY8" fmla="*/ 4289780 h 4672255"/>
              <a:gd name="connsiteX9" fmla="*/ 7772400 w 7772400"/>
              <a:gd name="connsiteY9" fmla="*/ 756696 h 4672255"/>
              <a:gd name="connsiteX10" fmla="*/ 7392318 w 7772400"/>
              <a:gd name="connsiteY10" fmla="*/ 374221 h 4672255"/>
              <a:gd name="connsiteX11" fmla="*/ 16525 w 7772400"/>
              <a:gd name="connsiteY11" fmla="*/ 3915559 h 4672255"/>
              <a:gd name="connsiteX12" fmla="*/ 16525 w 7772400"/>
              <a:gd name="connsiteY12" fmla="*/ 382476 h 4672255"/>
              <a:gd name="connsiteX13" fmla="*/ 382836 w 7772400"/>
              <a:gd name="connsiteY13" fmla="*/ 16510 h 4672255"/>
              <a:gd name="connsiteX14" fmla="*/ 7009482 w 7772400"/>
              <a:gd name="connsiteY14" fmla="*/ 16510 h 4672255"/>
              <a:gd name="connsiteX15" fmla="*/ 7375793 w 7772400"/>
              <a:gd name="connsiteY15" fmla="*/ 374221 h 4672255"/>
              <a:gd name="connsiteX16" fmla="*/ 762918 w 7772400"/>
              <a:gd name="connsiteY16" fmla="*/ 374221 h 4672255"/>
              <a:gd name="connsiteX17" fmla="*/ 380082 w 7772400"/>
              <a:gd name="connsiteY17" fmla="*/ 756696 h 4672255"/>
              <a:gd name="connsiteX18" fmla="*/ 380082 w 7772400"/>
              <a:gd name="connsiteY18" fmla="*/ 4281525 h 4672255"/>
              <a:gd name="connsiteX19" fmla="*/ 16525 w 7772400"/>
              <a:gd name="connsiteY19" fmla="*/ 3915559 h 4672255"/>
              <a:gd name="connsiteX20" fmla="*/ 7755875 w 7772400"/>
              <a:gd name="connsiteY20" fmla="*/ 4289780 h 4672255"/>
              <a:gd name="connsiteX21" fmla="*/ 7389564 w 7772400"/>
              <a:gd name="connsiteY21" fmla="*/ 4655746 h 4672255"/>
              <a:gd name="connsiteX22" fmla="*/ 762918 w 7772400"/>
              <a:gd name="connsiteY22" fmla="*/ 4655746 h 4672255"/>
              <a:gd name="connsiteX23" fmla="*/ 396607 w 7772400"/>
              <a:gd name="connsiteY23" fmla="*/ 4289780 h 4672255"/>
              <a:gd name="connsiteX24" fmla="*/ 396607 w 7772400"/>
              <a:gd name="connsiteY24" fmla="*/ 756696 h 4672255"/>
              <a:gd name="connsiteX25" fmla="*/ 762918 w 7772400"/>
              <a:gd name="connsiteY25" fmla="*/ 390730 h 4672255"/>
              <a:gd name="connsiteX26" fmla="*/ 7389564 w 7772400"/>
              <a:gd name="connsiteY26" fmla="*/ 390730 h 4672255"/>
              <a:gd name="connsiteX27" fmla="*/ 7755875 w 7772400"/>
              <a:gd name="connsiteY27" fmla="*/ 756696 h 4672255"/>
              <a:gd name="connsiteX28" fmla="*/ 7755875 w 7772400"/>
              <a:gd name="connsiteY28" fmla="*/ 4289780 h 46722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772400" h="4672255">
                <a:moveTo>
                  <a:pt x="7392318" y="374221"/>
                </a:moveTo>
                <a:cubicBezTo>
                  <a:pt x="7387911" y="167299"/>
                  <a:pt x="7218252" y="0"/>
                  <a:pt x="7009482" y="0"/>
                </a:cubicBezTo>
                <a:lnTo>
                  <a:pt x="382836" y="0"/>
                </a:lnTo>
                <a:cubicBezTo>
                  <a:pt x="171863" y="0"/>
                  <a:pt x="0" y="171701"/>
                  <a:pt x="0" y="382476"/>
                </a:cubicBezTo>
                <a:lnTo>
                  <a:pt x="0" y="3915559"/>
                </a:lnTo>
                <a:cubicBezTo>
                  <a:pt x="0" y="4125783"/>
                  <a:pt x="170211" y="4296384"/>
                  <a:pt x="380082" y="4298035"/>
                </a:cubicBezTo>
                <a:cubicBezTo>
                  <a:pt x="384489" y="4504956"/>
                  <a:pt x="554148" y="4672255"/>
                  <a:pt x="762918" y="4672255"/>
                </a:cubicBezTo>
                <a:lnTo>
                  <a:pt x="7389564" y="4672255"/>
                </a:lnTo>
                <a:cubicBezTo>
                  <a:pt x="7600537" y="4672255"/>
                  <a:pt x="7772400" y="4500554"/>
                  <a:pt x="7772400" y="4289780"/>
                </a:cubicBezTo>
                <a:lnTo>
                  <a:pt x="7772400" y="756696"/>
                </a:lnTo>
                <a:cubicBezTo>
                  <a:pt x="7772400" y="546472"/>
                  <a:pt x="7602190" y="375872"/>
                  <a:pt x="7392318" y="374221"/>
                </a:cubicBezTo>
                <a:close/>
                <a:moveTo>
                  <a:pt x="16525" y="3915559"/>
                </a:moveTo>
                <a:lnTo>
                  <a:pt x="16525" y="382476"/>
                </a:lnTo>
                <a:cubicBezTo>
                  <a:pt x="16525" y="180506"/>
                  <a:pt x="180677" y="16510"/>
                  <a:pt x="382836" y="16510"/>
                </a:cubicBezTo>
                <a:lnTo>
                  <a:pt x="7009482" y="16510"/>
                </a:lnTo>
                <a:cubicBezTo>
                  <a:pt x="7208887" y="16510"/>
                  <a:pt x="7371386" y="176104"/>
                  <a:pt x="7375793" y="374221"/>
                </a:cubicBezTo>
                <a:lnTo>
                  <a:pt x="762918" y="374221"/>
                </a:lnTo>
                <a:cubicBezTo>
                  <a:pt x="551945" y="374221"/>
                  <a:pt x="380082" y="545922"/>
                  <a:pt x="380082" y="756696"/>
                </a:cubicBezTo>
                <a:lnTo>
                  <a:pt x="380082" y="4281525"/>
                </a:lnTo>
                <a:cubicBezTo>
                  <a:pt x="179575" y="4279874"/>
                  <a:pt x="16525" y="4116427"/>
                  <a:pt x="16525" y="3915559"/>
                </a:cubicBezTo>
                <a:close/>
                <a:moveTo>
                  <a:pt x="7755875" y="4289780"/>
                </a:moveTo>
                <a:cubicBezTo>
                  <a:pt x="7755875" y="4491749"/>
                  <a:pt x="7591723" y="4655746"/>
                  <a:pt x="7389564" y="4655746"/>
                </a:cubicBezTo>
                <a:lnTo>
                  <a:pt x="762918" y="4655746"/>
                </a:lnTo>
                <a:cubicBezTo>
                  <a:pt x="560759" y="4655746"/>
                  <a:pt x="396607" y="4491749"/>
                  <a:pt x="396607" y="4289780"/>
                </a:cubicBezTo>
                <a:lnTo>
                  <a:pt x="396607" y="756696"/>
                </a:lnTo>
                <a:cubicBezTo>
                  <a:pt x="396607" y="554727"/>
                  <a:pt x="560759" y="390730"/>
                  <a:pt x="762918" y="390730"/>
                </a:cubicBezTo>
                <a:lnTo>
                  <a:pt x="7389564" y="390730"/>
                </a:lnTo>
                <a:cubicBezTo>
                  <a:pt x="7591723" y="390730"/>
                  <a:pt x="7755875" y="554727"/>
                  <a:pt x="7755875" y="756696"/>
                </a:cubicBezTo>
                <a:lnTo>
                  <a:pt x="7755875" y="4289780"/>
                </a:lnTo>
                <a:close/>
              </a:path>
            </a:pathLst>
          </a:custGeom>
          <a:solidFill>
            <a:schemeClr val="tx2"/>
          </a:solidFill>
          <a:ln w="5508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>
              <a:latin typeface="Krona One" panose="02010605030500060004" pitchFamily="2" charset="77"/>
            </a:endParaRPr>
          </a:p>
        </p:txBody>
      </p:sp>
      <p:sp>
        <p:nvSpPr>
          <p:cNvPr id="11" name="Graphic 5411">
            <a:extLst>
              <a:ext uri="{FF2B5EF4-FFF2-40B4-BE49-F238E27FC236}">
                <a16:creationId xmlns:a16="http://schemas.microsoft.com/office/drawing/2014/main" id="{F96BB415-65D3-4B60-4916-3D037D9591A6}"/>
              </a:ext>
            </a:extLst>
          </p:cNvPr>
          <p:cNvSpPr/>
          <p:nvPr/>
        </p:nvSpPr>
        <p:spPr>
          <a:xfrm>
            <a:off x="-1279523" y="10713747"/>
            <a:ext cx="4714944" cy="4714944"/>
          </a:xfrm>
          <a:custGeom>
            <a:avLst/>
            <a:gdLst>
              <a:gd name="connsiteX0" fmla="*/ 711200 w 711200"/>
              <a:gd name="connsiteY0" fmla="*/ 350859 h 711200"/>
              <a:gd name="connsiteX1" fmla="*/ 368876 w 711200"/>
              <a:gd name="connsiteY1" fmla="*/ 350859 h 711200"/>
              <a:gd name="connsiteX2" fmla="*/ 668528 w 711200"/>
              <a:gd name="connsiteY2" fmla="*/ 185860 h 711200"/>
              <a:gd name="connsiteX3" fmla="*/ 664735 w 711200"/>
              <a:gd name="connsiteY3" fmla="*/ 178274 h 711200"/>
              <a:gd name="connsiteX4" fmla="*/ 366979 w 711200"/>
              <a:gd name="connsiteY4" fmla="*/ 341376 h 711200"/>
              <a:gd name="connsiteX5" fmla="*/ 530081 w 711200"/>
              <a:gd name="connsiteY5" fmla="*/ 43620 h 711200"/>
              <a:gd name="connsiteX6" fmla="*/ 521547 w 711200"/>
              <a:gd name="connsiteY6" fmla="*/ 38879 h 711200"/>
              <a:gd name="connsiteX7" fmla="*/ 360341 w 711200"/>
              <a:gd name="connsiteY7" fmla="*/ 333790 h 711200"/>
              <a:gd name="connsiteX8" fmla="*/ 360341 w 711200"/>
              <a:gd name="connsiteY8" fmla="*/ 0 h 711200"/>
              <a:gd name="connsiteX9" fmla="*/ 350859 w 711200"/>
              <a:gd name="connsiteY9" fmla="*/ 0 h 711200"/>
              <a:gd name="connsiteX10" fmla="*/ 350859 w 711200"/>
              <a:gd name="connsiteY10" fmla="*/ 335686 h 711200"/>
              <a:gd name="connsiteX11" fmla="*/ 187757 w 711200"/>
              <a:gd name="connsiteY11" fmla="*/ 38879 h 711200"/>
              <a:gd name="connsiteX12" fmla="*/ 179222 w 711200"/>
              <a:gd name="connsiteY12" fmla="*/ 43620 h 711200"/>
              <a:gd name="connsiteX13" fmla="*/ 343273 w 711200"/>
              <a:gd name="connsiteY13" fmla="*/ 341376 h 711200"/>
              <a:gd name="connsiteX14" fmla="*/ 45517 w 711200"/>
              <a:gd name="connsiteY14" fmla="*/ 178274 h 711200"/>
              <a:gd name="connsiteX15" fmla="*/ 40775 w 711200"/>
              <a:gd name="connsiteY15" fmla="*/ 186809 h 711200"/>
              <a:gd name="connsiteX16" fmla="*/ 340428 w 711200"/>
              <a:gd name="connsiteY16" fmla="*/ 350859 h 711200"/>
              <a:gd name="connsiteX17" fmla="*/ 0 w 711200"/>
              <a:gd name="connsiteY17" fmla="*/ 350859 h 711200"/>
              <a:gd name="connsiteX18" fmla="*/ 0 w 711200"/>
              <a:gd name="connsiteY18" fmla="*/ 360341 h 711200"/>
              <a:gd name="connsiteX19" fmla="*/ 331893 w 711200"/>
              <a:gd name="connsiteY19" fmla="*/ 360341 h 711200"/>
              <a:gd name="connsiteX20" fmla="*/ 40775 w 711200"/>
              <a:gd name="connsiteY20" fmla="*/ 520598 h 711200"/>
              <a:gd name="connsiteX21" fmla="*/ 45517 w 711200"/>
              <a:gd name="connsiteY21" fmla="*/ 528185 h 711200"/>
              <a:gd name="connsiteX22" fmla="*/ 343273 w 711200"/>
              <a:gd name="connsiteY22" fmla="*/ 365083 h 711200"/>
              <a:gd name="connsiteX23" fmla="*/ 180171 w 711200"/>
              <a:gd name="connsiteY23" fmla="*/ 662838 h 711200"/>
              <a:gd name="connsiteX24" fmla="*/ 188705 w 711200"/>
              <a:gd name="connsiteY24" fmla="*/ 667580 h 711200"/>
              <a:gd name="connsiteX25" fmla="*/ 350859 w 711200"/>
              <a:gd name="connsiteY25" fmla="*/ 370772 h 711200"/>
              <a:gd name="connsiteX26" fmla="*/ 350859 w 711200"/>
              <a:gd name="connsiteY26" fmla="*/ 711200 h 711200"/>
              <a:gd name="connsiteX27" fmla="*/ 360341 w 711200"/>
              <a:gd name="connsiteY27" fmla="*/ 711200 h 711200"/>
              <a:gd name="connsiteX28" fmla="*/ 360341 w 711200"/>
              <a:gd name="connsiteY28" fmla="*/ 372669 h 711200"/>
              <a:gd name="connsiteX29" fmla="*/ 522495 w 711200"/>
              <a:gd name="connsiteY29" fmla="*/ 667580 h 711200"/>
              <a:gd name="connsiteX30" fmla="*/ 530081 w 711200"/>
              <a:gd name="connsiteY30" fmla="*/ 662838 h 711200"/>
              <a:gd name="connsiteX31" fmla="*/ 366979 w 711200"/>
              <a:gd name="connsiteY31" fmla="*/ 365083 h 711200"/>
              <a:gd name="connsiteX32" fmla="*/ 664735 w 711200"/>
              <a:gd name="connsiteY32" fmla="*/ 528185 h 711200"/>
              <a:gd name="connsiteX33" fmla="*/ 669476 w 711200"/>
              <a:gd name="connsiteY33" fmla="*/ 519650 h 711200"/>
              <a:gd name="connsiteX34" fmla="*/ 378358 w 711200"/>
              <a:gd name="connsiteY34" fmla="*/ 360341 h 711200"/>
              <a:gd name="connsiteX35" fmla="*/ 711200 w 711200"/>
              <a:gd name="connsiteY35" fmla="*/ 360341 h 711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711200" h="711200">
                <a:moveTo>
                  <a:pt x="711200" y="350859"/>
                </a:moveTo>
                <a:lnTo>
                  <a:pt x="368876" y="350859"/>
                </a:lnTo>
                <a:lnTo>
                  <a:pt x="668528" y="185860"/>
                </a:lnTo>
                <a:lnTo>
                  <a:pt x="664735" y="178274"/>
                </a:lnTo>
                <a:lnTo>
                  <a:pt x="366979" y="341376"/>
                </a:lnTo>
                <a:lnTo>
                  <a:pt x="530081" y="43620"/>
                </a:lnTo>
                <a:lnTo>
                  <a:pt x="521547" y="38879"/>
                </a:lnTo>
                <a:lnTo>
                  <a:pt x="360341" y="333790"/>
                </a:lnTo>
                <a:lnTo>
                  <a:pt x="360341" y="0"/>
                </a:lnTo>
                <a:lnTo>
                  <a:pt x="350859" y="0"/>
                </a:lnTo>
                <a:lnTo>
                  <a:pt x="350859" y="335686"/>
                </a:lnTo>
                <a:lnTo>
                  <a:pt x="187757" y="38879"/>
                </a:lnTo>
                <a:lnTo>
                  <a:pt x="179222" y="43620"/>
                </a:lnTo>
                <a:lnTo>
                  <a:pt x="343273" y="341376"/>
                </a:lnTo>
                <a:lnTo>
                  <a:pt x="45517" y="178274"/>
                </a:lnTo>
                <a:lnTo>
                  <a:pt x="40775" y="186809"/>
                </a:lnTo>
                <a:lnTo>
                  <a:pt x="340428" y="350859"/>
                </a:lnTo>
                <a:lnTo>
                  <a:pt x="0" y="350859"/>
                </a:lnTo>
                <a:lnTo>
                  <a:pt x="0" y="360341"/>
                </a:lnTo>
                <a:lnTo>
                  <a:pt x="331893" y="360341"/>
                </a:lnTo>
                <a:lnTo>
                  <a:pt x="40775" y="520598"/>
                </a:lnTo>
                <a:lnTo>
                  <a:pt x="45517" y="528185"/>
                </a:lnTo>
                <a:lnTo>
                  <a:pt x="343273" y="365083"/>
                </a:lnTo>
                <a:lnTo>
                  <a:pt x="180171" y="662838"/>
                </a:lnTo>
                <a:lnTo>
                  <a:pt x="188705" y="667580"/>
                </a:lnTo>
                <a:lnTo>
                  <a:pt x="350859" y="370772"/>
                </a:lnTo>
                <a:lnTo>
                  <a:pt x="350859" y="711200"/>
                </a:lnTo>
                <a:lnTo>
                  <a:pt x="360341" y="711200"/>
                </a:lnTo>
                <a:lnTo>
                  <a:pt x="360341" y="372669"/>
                </a:lnTo>
                <a:lnTo>
                  <a:pt x="522495" y="667580"/>
                </a:lnTo>
                <a:lnTo>
                  <a:pt x="530081" y="662838"/>
                </a:lnTo>
                <a:lnTo>
                  <a:pt x="366979" y="365083"/>
                </a:lnTo>
                <a:lnTo>
                  <a:pt x="664735" y="528185"/>
                </a:lnTo>
                <a:lnTo>
                  <a:pt x="669476" y="519650"/>
                </a:lnTo>
                <a:lnTo>
                  <a:pt x="378358" y="360341"/>
                </a:lnTo>
                <a:lnTo>
                  <a:pt x="711200" y="360341"/>
                </a:lnTo>
                <a:close/>
              </a:path>
            </a:pathLst>
          </a:custGeom>
          <a:solidFill>
            <a:schemeClr val="accent4"/>
          </a:solidFill>
          <a:ln w="9398" cap="flat">
            <a:noFill/>
            <a:prstDash val="solid"/>
            <a:miter/>
          </a:ln>
        </p:spPr>
        <p:txBody>
          <a:bodyPr rtlCol="0" anchor="ctr"/>
          <a:lstStyle/>
          <a:p>
            <a:pPr marL="0" algn="r" defTabSz="1828434" rtl="1" eaLnBrk="1" latinLnBrk="0" hangingPunct="1"/>
            <a:endParaRPr lang="en-US" dirty="0">
              <a:latin typeface="Krona One" panose="02010605030500060004" pitchFamily="2" charset="77"/>
            </a:endParaRPr>
          </a:p>
        </p:txBody>
      </p:sp>
      <p:sp>
        <p:nvSpPr>
          <p:cNvPr id="4" name="TextBox 12">
            <a:extLst>
              <a:ext uri="{FF2B5EF4-FFF2-40B4-BE49-F238E27FC236}">
                <a16:creationId xmlns:a16="http://schemas.microsoft.com/office/drawing/2014/main" id="{A0518682-C180-741E-72FE-B216C10B9F05}"/>
              </a:ext>
            </a:extLst>
          </p:cNvPr>
          <p:cNvSpPr txBox="1"/>
          <p:nvPr/>
        </p:nvSpPr>
        <p:spPr>
          <a:xfrm>
            <a:off x="2457515" y="3002253"/>
            <a:ext cx="12395606" cy="73249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SA" sz="5400" b="1" dirty="0"/>
              <a:t>يُتبع في البحث العلمي عدة خطوات متتابعة مترابطة تتميز بالتناسق والتنظيم والوضح وهذا يساعد الباحث:</a:t>
            </a:r>
          </a:p>
          <a:p>
            <a:pPr algn="ctr" rtl="1">
              <a:lnSpc>
                <a:spcPct val="150000"/>
              </a:lnSpc>
            </a:pPr>
            <a:endParaRPr lang="ar-SA" sz="5400" b="1" dirty="0"/>
          </a:p>
          <a:p>
            <a:pPr marL="685800" indent="-6858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SA" sz="5400" b="1" dirty="0"/>
              <a:t>تنظيم أفكاره وجهده.</a:t>
            </a:r>
          </a:p>
          <a:p>
            <a:pPr marL="685800" indent="-6858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ar-SA" sz="5400" b="1" dirty="0"/>
              <a:t>يسهل عملية متابعة وتقييم تلك الجهود من قبل المعلم المشرف على البحث.</a:t>
            </a:r>
          </a:p>
        </p:txBody>
      </p:sp>
      <p:pic>
        <p:nvPicPr>
          <p:cNvPr id="14" name="عنصر نائب للصورة 13" descr="صورة تحتوي على الوجه الإنساني, تلبيس, شخص, نظارات&#10;&#10;تم إنشاء الوصف تلقائياً">
            <a:extLst>
              <a:ext uri="{FF2B5EF4-FFF2-40B4-BE49-F238E27FC236}">
                <a16:creationId xmlns:a16="http://schemas.microsoft.com/office/drawing/2014/main" id="{695A0F55-D00B-6C2A-3779-08F223E9E4E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0" r="1570"/>
          <a:stretch>
            <a:fillRect/>
          </a:stretch>
        </p:blipFill>
        <p:spPr/>
      </p:pic>
      <p:sp>
        <p:nvSpPr>
          <p:cNvPr id="16" name="مخطط انسيابي: محطة طرفية 15">
            <a:extLst>
              <a:ext uri="{FF2B5EF4-FFF2-40B4-BE49-F238E27FC236}">
                <a16:creationId xmlns:a16="http://schemas.microsoft.com/office/drawing/2014/main" id="{10DE2A25-0DD2-F308-854E-47BE1ABB69B8}"/>
              </a:ext>
            </a:extLst>
          </p:cNvPr>
          <p:cNvSpPr/>
          <p:nvPr/>
        </p:nvSpPr>
        <p:spPr>
          <a:xfrm>
            <a:off x="18730142" y="1145425"/>
            <a:ext cx="4290103" cy="1274617"/>
          </a:xfrm>
          <a:prstGeom prst="flowChartTerminator">
            <a:avLst/>
          </a:prstGeom>
          <a:solidFill>
            <a:srgbClr val="FDBD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lnSpc>
                <a:spcPts val="11884"/>
              </a:lnSpc>
            </a:pPr>
            <a:r>
              <a:rPr lang="ar-SA" sz="9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تمهيد</a:t>
            </a:r>
            <a:endParaRPr lang="en-US" sz="9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Graphic 5411">
            <a:extLst>
              <a:ext uri="{FF2B5EF4-FFF2-40B4-BE49-F238E27FC236}">
                <a16:creationId xmlns:a16="http://schemas.microsoft.com/office/drawing/2014/main" id="{3CCE5656-B52C-B1F7-E7DD-89C0378C2D38}"/>
              </a:ext>
            </a:extLst>
          </p:cNvPr>
          <p:cNvSpPr/>
          <p:nvPr/>
        </p:nvSpPr>
        <p:spPr>
          <a:xfrm>
            <a:off x="15544777" y="9750957"/>
            <a:ext cx="1329710" cy="1152499"/>
          </a:xfrm>
          <a:custGeom>
            <a:avLst/>
            <a:gdLst>
              <a:gd name="connsiteX0" fmla="*/ 711200 w 711200"/>
              <a:gd name="connsiteY0" fmla="*/ 350859 h 711200"/>
              <a:gd name="connsiteX1" fmla="*/ 368876 w 711200"/>
              <a:gd name="connsiteY1" fmla="*/ 350859 h 711200"/>
              <a:gd name="connsiteX2" fmla="*/ 668528 w 711200"/>
              <a:gd name="connsiteY2" fmla="*/ 185860 h 711200"/>
              <a:gd name="connsiteX3" fmla="*/ 664735 w 711200"/>
              <a:gd name="connsiteY3" fmla="*/ 178274 h 711200"/>
              <a:gd name="connsiteX4" fmla="*/ 366979 w 711200"/>
              <a:gd name="connsiteY4" fmla="*/ 341376 h 711200"/>
              <a:gd name="connsiteX5" fmla="*/ 530081 w 711200"/>
              <a:gd name="connsiteY5" fmla="*/ 43620 h 711200"/>
              <a:gd name="connsiteX6" fmla="*/ 521547 w 711200"/>
              <a:gd name="connsiteY6" fmla="*/ 38879 h 711200"/>
              <a:gd name="connsiteX7" fmla="*/ 360341 w 711200"/>
              <a:gd name="connsiteY7" fmla="*/ 333790 h 711200"/>
              <a:gd name="connsiteX8" fmla="*/ 360341 w 711200"/>
              <a:gd name="connsiteY8" fmla="*/ 0 h 711200"/>
              <a:gd name="connsiteX9" fmla="*/ 350859 w 711200"/>
              <a:gd name="connsiteY9" fmla="*/ 0 h 711200"/>
              <a:gd name="connsiteX10" fmla="*/ 350859 w 711200"/>
              <a:gd name="connsiteY10" fmla="*/ 335686 h 711200"/>
              <a:gd name="connsiteX11" fmla="*/ 187757 w 711200"/>
              <a:gd name="connsiteY11" fmla="*/ 38879 h 711200"/>
              <a:gd name="connsiteX12" fmla="*/ 179222 w 711200"/>
              <a:gd name="connsiteY12" fmla="*/ 43620 h 711200"/>
              <a:gd name="connsiteX13" fmla="*/ 343273 w 711200"/>
              <a:gd name="connsiteY13" fmla="*/ 341376 h 711200"/>
              <a:gd name="connsiteX14" fmla="*/ 45517 w 711200"/>
              <a:gd name="connsiteY14" fmla="*/ 178274 h 711200"/>
              <a:gd name="connsiteX15" fmla="*/ 40775 w 711200"/>
              <a:gd name="connsiteY15" fmla="*/ 186809 h 711200"/>
              <a:gd name="connsiteX16" fmla="*/ 340428 w 711200"/>
              <a:gd name="connsiteY16" fmla="*/ 350859 h 711200"/>
              <a:gd name="connsiteX17" fmla="*/ 0 w 711200"/>
              <a:gd name="connsiteY17" fmla="*/ 350859 h 711200"/>
              <a:gd name="connsiteX18" fmla="*/ 0 w 711200"/>
              <a:gd name="connsiteY18" fmla="*/ 360341 h 711200"/>
              <a:gd name="connsiteX19" fmla="*/ 331893 w 711200"/>
              <a:gd name="connsiteY19" fmla="*/ 360341 h 711200"/>
              <a:gd name="connsiteX20" fmla="*/ 40775 w 711200"/>
              <a:gd name="connsiteY20" fmla="*/ 520598 h 711200"/>
              <a:gd name="connsiteX21" fmla="*/ 45517 w 711200"/>
              <a:gd name="connsiteY21" fmla="*/ 528185 h 711200"/>
              <a:gd name="connsiteX22" fmla="*/ 343273 w 711200"/>
              <a:gd name="connsiteY22" fmla="*/ 365083 h 711200"/>
              <a:gd name="connsiteX23" fmla="*/ 180171 w 711200"/>
              <a:gd name="connsiteY23" fmla="*/ 662838 h 711200"/>
              <a:gd name="connsiteX24" fmla="*/ 188705 w 711200"/>
              <a:gd name="connsiteY24" fmla="*/ 667580 h 711200"/>
              <a:gd name="connsiteX25" fmla="*/ 350859 w 711200"/>
              <a:gd name="connsiteY25" fmla="*/ 370772 h 711200"/>
              <a:gd name="connsiteX26" fmla="*/ 350859 w 711200"/>
              <a:gd name="connsiteY26" fmla="*/ 711200 h 711200"/>
              <a:gd name="connsiteX27" fmla="*/ 360341 w 711200"/>
              <a:gd name="connsiteY27" fmla="*/ 711200 h 711200"/>
              <a:gd name="connsiteX28" fmla="*/ 360341 w 711200"/>
              <a:gd name="connsiteY28" fmla="*/ 372669 h 711200"/>
              <a:gd name="connsiteX29" fmla="*/ 522495 w 711200"/>
              <a:gd name="connsiteY29" fmla="*/ 667580 h 711200"/>
              <a:gd name="connsiteX30" fmla="*/ 530081 w 711200"/>
              <a:gd name="connsiteY30" fmla="*/ 662838 h 711200"/>
              <a:gd name="connsiteX31" fmla="*/ 366979 w 711200"/>
              <a:gd name="connsiteY31" fmla="*/ 365083 h 711200"/>
              <a:gd name="connsiteX32" fmla="*/ 664735 w 711200"/>
              <a:gd name="connsiteY32" fmla="*/ 528185 h 711200"/>
              <a:gd name="connsiteX33" fmla="*/ 669476 w 711200"/>
              <a:gd name="connsiteY33" fmla="*/ 519650 h 711200"/>
              <a:gd name="connsiteX34" fmla="*/ 378358 w 711200"/>
              <a:gd name="connsiteY34" fmla="*/ 360341 h 711200"/>
              <a:gd name="connsiteX35" fmla="*/ 711200 w 711200"/>
              <a:gd name="connsiteY35" fmla="*/ 360341 h 711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711200" h="711200">
                <a:moveTo>
                  <a:pt x="711200" y="350859"/>
                </a:moveTo>
                <a:lnTo>
                  <a:pt x="368876" y="350859"/>
                </a:lnTo>
                <a:lnTo>
                  <a:pt x="668528" y="185860"/>
                </a:lnTo>
                <a:lnTo>
                  <a:pt x="664735" y="178274"/>
                </a:lnTo>
                <a:lnTo>
                  <a:pt x="366979" y="341376"/>
                </a:lnTo>
                <a:lnTo>
                  <a:pt x="530081" y="43620"/>
                </a:lnTo>
                <a:lnTo>
                  <a:pt x="521547" y="38879"/>
                </a:lnTo>
                <a:lnTo>
                  <a:pt x="360341" y="333790"/>
                </a:lnTo>
                <a:lnTo>
                  <a:pt x="360341" y="0"/>
                </a:lnTo>
                <a:lnTo>
                  <a:pt x="350859" y="0"/>
                </a:lnTo>
                <a:lnTo>
                  <a:pt x="350859" y="335686"/>
                </a:lnTo>
                <a:lnTo>
                  <a:pt x="187757" y="38879"/>
                </a:lnTo>
                <a:lnTo>
                  <a:pt x="179222" y="43620"/>
                </a:lnTo>
                <a:lnTo>
                  <a:pt x="343273" y="341376"/>
                </a:lnTo>
                <a:lnTo>
                  <a:pt x="45517" y="178274"/>
                </a:lnTo>
                <a:lnTo>
                  <a:pt x="40775" y="186809"/>
                </a:lnTo>
                <a:lnTo>
                  <a:pt x="340428" y="350859"/>
                </a:lnTo>
                <a:lnTo>
                  <a:pt x="0" y="350859"/>
                </a:lnTo>
                <a:lnTo>
                  <a:pt x="0" y="360341"/>
                </a:lnTo>
                <a:lnTo>
                  <a:pt x="331893" y="360341"/>
                </a:lnTo>
                <a:lnTo>
                  <a:pt x="40775" y="520598"/>
                </a:lnTo>
                <a:lnTo>
                  <a:pt x="45517" y="528185"/>
                </a:lnTo>
                <a:lnTo>
                  <a:pt x="343273" y="365083"/>
                </a:lnTo>
                <a:lnTo>
                  <a:pt x="180171" y="662838"/>
                </a:lnTo>
                <a:lnTo>
                  <a:pt x="188705" y="667580"/>
                </a:lnTo>
                <a:lnTo>
                  <a:pt x="350859" y="370772"/>
                </a:lnTo>
                <a:lnTo>
                  <a:pt x="350859" y="711200"/>
                </a:lnTo>
                <a:lnTo>
                  <a:pt x="360341" y="711200"/>
                </a:lnTo>
                <a:lnTo>
                  <a:pt x="360341" y="372669"/>
                </a:lnTo>
                <a:lnTo>
                  <a:pt x="522495" y="667580"/>
                </a:lnTo>
                <a:lnTo>
                  <a:pt x="530081" y="662838"/>
                </a:lnTo>
                <a:lnTo>
                  <a:pt x="366979" y="365083"/>
                </a:lnTo>
                <a:lnTo>
                  <a:pt x="664735" y="528185"/>
                </a:lnTo>
                <a:lnTo>
                  <a:pt x="669476" y="519650"/>
                </a:lnTo>
                <a:lnTo>
                  <a:pt x="378358" y="360341"/>
                </a:lnTo>
                <a:lnTo>
                  <a:pt x="711200" y="360341"/>
                </a:lnTo>
                <a:close/>
              </a:path>
            </a:pathLst>
          </a:custGeom>
          <a:solidFill>
            <a:schemeClr val="accent4"/>
          </a:solidFill>
          <a:ln w="9398" cap="flat">
            <a:noFill/>
            <a:prstDash val="solid"/>
            <a:miter/>
          </a:ln>
        </p:spPr>
        <p:txBody>
          <a:bodyPr rtlCol="0" anchor="ctr"/>
          <a:lstStyle/>
          <a:p>
            <a:pPr marL="0" algn="r" defTabSz="1828434" rtl="1" eaLnBrk="1" latinLnBrk="0" hangingPunct="1"/>
            <a:endParaRPr lang="en-US" dirty="0">
              <a:latin typeface="Krona One" panose="02010605030500060004" pitchFamily="2" charset="77"/>
            </a:endParaRPr>
          </a:p>
        </p:txBody>
      </p:sp>
      <p:sp>
        <p:nvSpPr>
          <p:cNvPr id="3" name="Graphic 5411">
            <a:extLst>
              <a:ext uri="{FF2B5EF4-FFF2-40B4-BE49-F238E27FC236}">
                <a16:creationId xmlns:a16="http://schemas.microsoft.com/office/drawing/2014/main" id="{99214D6D-EDC1-1485-4B28-E1577DCAEA25}"/>
              </a:ext>
            </a:extLst>
          </p:cNvPr>
          <p:cNvSpPr/>
          <p:nvPr/>
        </p:nvSpPr>
        <p:spPr>
          <a:xfrm>
            <a:off x="1765859" y="1728069"/>
            <a:ext cx="1688111" cy="2080087"/>
          </a:xfrm>
          <a:custGeom>
            <a:avLst/>
            <a:gdLst>
              <a:gd name="connsiteX0" fmla="*/ 711200 w 711200"/>
              <a:gd name="connsiteY0" fmla="*/ 350859 h 711200"/>
              <a:gd name="connsiteX1" fmla="*/ 368876 w 711200"/>
              <a:gd name="connsiteY1" fmla="*/ 350859 h 711200"/>
              <a:gd name="connsiteX2" fmla="*/ 668528 w 711200"/>
              <a:gd name="connsiteY2" fmla="*/ 185860 h 711200"/>
              <a:gd name="connsiteX3" fmla="*/ 664735 w 711200"/>
              <a:gd name="connsiteY3" fmla="*/ 178274 h 711200"/>
              <a:gd name="connsiteX4" fmla="*/ 366979 w 711200"/>
              <a:gd name="connsiteY4" fmla="*/ 341376 h 711200"/>
              <a:gd name="connsiteX5" fmla="*/ 530081 w 711200"/>
              <a:gd name="connsiteY5" fmla="*/ 43620 h 711200"/>
              <a:gd name="connsiteX6" fmla="*/ 521547 w 711200"/>
              <a:gd name="connsiteY6" fmla="*/ 38879 h 711200"/>
              <a:gd name="connsiteX7" fmla="*/ 360341 w 711200"/>
              <a:gd name="connsiteY7" fmla="*/ 333790 h 711200"/>
              <a:gd name="connsiteX8" fmla="*/ 360341 w 711200"/>
              <a:gd name="connsiteY8" fmla="*/ 0 h 711200"/>
              <a:gd name="connsiteX9" fmla="*/ 350859 w 711200"/>
              <a:gd name="connsiteY9" fmla="*/ 0 h 711200"/>
              <a:gd name="connsiteX10" fmla="*/ 350859 w 711200"/>
              <a:gd name="connsiteY10" fmla="*/ 335686 h 711200"/>
              <a:gd name="connsiteX11" fmla="*/ 187757 w 711200"/>
              <a:gd name="connsiteY11" fmla="*/ 38879 h 711200"/>
              <a:gd name="connsiteX12" fmla="*/ 179222 w 711200"/>
              <a:gd name="connsiteY12" fmla="*/ 43620 h 711200"/>
              <a:gd name="connsiteX13" fmla="*/ 343273 w 711200"/>
              <a:gd name="connsiteY13" fmla="*/ 341376 h 711200"/>
              <a:gd name="connsiteX14" fmla="*/ 45517 w 711200"/>
              <a:gd name="connsiteY14" fmla="*/ 178274 h 711200"/>
              <a:gd name="connsiteX15" fmla="*/ 40775 w 711200"/>
              <a:gd name="connsiteY15" fmla="*/ 186809 h 711200"/>
              <a:gd name="connsiteX16" fmla="*/ 340428 w 711200"/>
              <a:gd name="connsiteY16" fmla="*/ 350859 h 711200"/>
              <a:gd name="connsiteX17" fmla="*/ 0 w 711200"/>
              <a:gd name="connsiteY17" fmla="*/ 350859 h 711200"/>
              <a:gd name="connsiteX18" fmla="*/ 0 w 711200"/>
              <a:gd name="connsiteY18" fmla="*/ 360341 h 711200"/>
              <a:gd name="connsiteX19" fmla="*/ 331893 w 711200"/>
              <a:gd name="connsiteY19" fmla="*/ 360341 h 711200"/>
              <a:gd name="connsiteX20" fmla="*/ 40775 w 711200"/>
              <a:gd name="connsiteY20" fmla="*/ 520598 h 711200"/>
              <a:gd name="connsiteX21" fmla="*/ 45517 w 711200"/>
              <a:gd name="connsiteY21" fmla="*/ 528185 h 711200"/>
              <a:gd name="connsiteX22" fmla="*/ 343273 w 711200"/>
              <a:gd name="connsiteY22" fmla="*/ 365083 h 711200"/>
              <a:gd name="connsiteX23" fmla="*/ 180171 w 711200"/>
              <a:gd name="connsiteY23" fmla="*/ 662838 h 711200"/>
              <a:gd name="connsiteX24" fmla="*/ 188705 w 711200"/>
              <a:gd name="connsiteY24" fmla="*/ 667580 h 711200"/>
              <a:gd name="connsiteX25" fmla="*/ 350859 w 711200"/>
              <a:gd name="connsiteY25" fmla="*/ 370772 h 711200"/>
              <a:gd name="connsiteX26" fmla="*/ 350859 w 711200"/>
              <a:gd name="connsiteY26" fmla="*/ 711200 h 711200"/>
              <a:gd name="connsiteX27" fmla="*/ 360341 w 711200"/>
              <a:gd name="connsiteY27" fmla="*/ 711200 h 711200"/>
              <a:gd name="connsiteX28" fmla="*/ 360341 w 711200"/>
              <a:gd name="connsiteY28" fmla="*/ 372669 h 711200"/>
              <a:gd name="connsiteX29" fmla="*/ 522495 w 711200"/>
              <a:gd name="connsiteY29" fmla="*/ 667580 h 711200"/>
              <a:gd name="connsiteX30" fmla="*/ 530081 w 711200"/>
              <a:gd name="connsiteY30" fmla="*/ 662838 h 711200"/>
              <a:gd name="connsiteX31" fmla="*/ 366979 w 711200"/>
              <a:gd name="connsiteY31" fmla="*/ 365083 h 711200"/>
              <a:gd name="connsiteX32" fmla="*/ 664735 w 711200"/>
              <a:gd name="connsiteY32" fmla="*/ 528185 h 711200"/>
              <a:gd name="connsiteX33" fmla="*/ 669476 w 711200"/>
              <a:gd name="connsiteY33" fmla="*/ 519650 h 711200"/>
              <a:gd name="connsiteX34" fmla="*/ 378358 w 711200"/>
              <a:gd name="connsiteY34" fmla="*/ 360341 h 711200"/>
              <a:gd name="connsiteX35" fmla="*/ 711200 w 711200"/>
              <a:gd name="connsiteY35" fmla="*/ 360341 h 711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711200" h="711200">
                <a:moveTo>
                  <a:pt x="711200" y="350859"/>
                </a:moveTo>
                <a:lnTo>
                  <a:pt x="368876" y="350859"/>
                </a:lnTo>
                <a:lnTo>
                  <a:pt x="668528" y="185860"/>
                </a:lnTo>
                <a:lnTo>
                  <a:pt x="664735" y="178274"/>
                </a:lnTo>
                <a:lnTo>
                  <a:pt x="366979" y="341376"/>
                </a:lnTo>
                <a:lnTo>
                  <a:pt x="530081" y="43620"/>
                </a:lnTo>
                <a:lnTo>
                  <a:pt x="521547" y="38879"/>
                </a:lnTo>
                <a:lnTo>
                  <a:pt x="360341" y="333790"/>
                </a:lnTo>
                <a:lnTo>
                  <a:pt x="360341" y="0"/>
                </a:lnTo>
                <a:lnTo>
                  <a:pt x="350859" y="0"/>
                </a:lnTo>
                <a:lnTo>
                  <a:pt x="350859" y="335686"/>
                </a:lnTo>
                <a:lnTo>
                  <a:pt x="187757" y="38879"/>
                </a:lnTo>
                <a:lnTo>
                  <a:pt x="179222" y="43620"/>
                </a:lnTo>
                <a:lnTo>
                  <a:pt x="343273" y="341376"/>
                </a:lnTo>
                <a:lnTo>
                  <a:pt x="45517" y="178274"/>
                </a:lnTo>
                <a:lnTo>
                  <a:pt x="40775" y="186809"/>
                </a:lnTo>
                <a:lnTo>
                  <a:pt x="340428" y="350859"/>
                </a:lnTo>
                <a:lnTo>
                  <a:pt x="0" y="350859"/>
                </a:lnTo>
                <a:lnTo>
                  <a:pt x="0" y="360341"/>
                </a:lnTo>
                <a:lnTo>
                  <a:pt x="331893" y="360341"/>
                </a:lnTo>
                <a:lnTo>
                  <a:pt x="40775" y="520598"/>
                </a:lnTo>
                <a:lnTo>
                  <a:pt x="45517" y="528185"/>
                </a:lnTo>
                <a:lnTo>
                  <a:pt x="343273" y="365083"/>
                </a:lnTo>
                <a:lnTo>
                  <a:pt x="180171" y="662838"/>
                </a:lnTo>
                <a:lnTo>
                  <a:pt x="188705" y="667580"/>
                </a:lnTo>
                <a:lnTo>
                  <a:pt x="350859" y="370772"/>
                </a:lnTo>
                <a:lnTo>
                  <a:pt x="350859" y="711200"/>
                </a:lnTo>
                <a:lnTo>
                  <a:pt x="360341" y="711200"/>
                </a:lnTo>
                <a:lnTo>
                  <a:pt x="360341" y="372669"/>
                </a:lnTo>
                <a:lnTo>
                  <a:pt x="522495" y="667580"/>
                </a:lnTo>
                <a:lnTo>
                  <a:pt x="530081" y="662838"/>
                </a:lnTo>
                <a:lnTo>
                  <a:pt x="366979" y="365083"/>
                </a:lnTo>
                <a:lnTo>
                  <a:pt x="664735" y="528185"/>
                </a:lnTo>
                <a:lnTo>
                  <a:pt x="669476" y="519650"/>
                </a:lnTo>
                <a:lnTo>
                  <a:pt x="378358" y="360341"/>
                </a:lnTo>
                <a:lnTo>
                  <a:pt x="711200" y="360341"/>
                </a:lnTo>
                <a:close/>
              </a:path>
            </a:pathLst>
          </a:custGeom>
          <a:solidFill>
            <a:schemeClr val="accent4"/>
          </a:solidFill>
          <a:ln w="9398" cap="flat">
            <a:noFill/>
            <a:prstDash val="solid"/>
            <a:miter/>
          </a:ln>
        </p:spPr>
        <p:txBody>
          <a:bodyPr rtlCol="0" anchor="ctr"/>
          <a:lstStyle/>
          <a:p>
            <a:pPr marL="0" algn="r" defTabSz="1828434" rtl="1" eaLnBrk="1" latinLnBrk="0" hangingPunct="1"/>
            <a:endParaRPr lang="en-US" dirty="0">
              <a:latin typeface="Krona One" panose="02010605030500060004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0732183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DAD86CA-8235-409B-982B-5E7A033E23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4377648" cy="1371473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F234FBA-3501-47B4-AE0C-AA4AFBC8F6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24377650" cy="1037428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5EF893B-0491-416E-9D33-BADE960079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92617" y="1103922"/>
            <a:ext cx="21992415" cy="107999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صورة 2" descr="صورة تحتوي على قصاصة فنية, رسوم متحركة, توضيح, الرسوم المتحركة&#10;&#10;تم إنشاء الوصف تلقائياً">
            <a:extLst>
              <a:ext uri="{FF2B5EF4-FFF2-40B4-BE49-F238E27FC236}">
                <a16:creationId xmlns:a16="http://schemas.microsoft.com/office/drawing/2014/main" id="{FDC2C536-B710-981E-44CC-0A955DE85C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83" r="2" b="2"/>
          <a:stretch/>
        </p:blipFill>
        <p:spPr>
          <a:xfrm>
            <a:off x="1675963" y="1508296"/>
            <a:ext cx="21025723" cy="9991150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69F4FF8-F8B0-4630-BA1B-0D8B324CD5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192617" y="12659538"/>
            <a:ext cx="21994735" cy="0"/>
          </a:xfrm>
          <a:prstGeom prst="line">
            <a:avLst/>
          </a:prstGeom>
          <a:ln w="152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12">
            <a:extLst>
              <a:ext uri="{FF2B5EF4-FFF2-40B4-BE49-F238E27FC236}">
                <a16:creationId xmlns:a16="http://schemas.microsoft.com/office/drawing/2014/main" id="{0D6802AE-A211-05CE-E1E6-B8733E1C2EBE}"/>
              </a:ext>
            </a:extLst>
          </p:cNvPr>
          <p:cNvSpPr txBox="1"/>
          <p:nvPr/>
        </p:nvSpPr>
        <p:spPr>
          <a:xfrm>
            <a:off x="2149136" y="1861703"/>
            <a:ext cx="19446678" cy="35086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/>
            <a:r>
              <a:rPr lang="ar-SA" sz="6600" b="1" dirty="0">
                <a:solidFill>
                  <a:schemeClr val="bg1"/>
                </a:solidFill>
              </a:rPr>
              <a:t>يمر الباحث الذي يستخدم منهج البحث العلمي بالخطوات الأساسية،</a:t>
            </a:r>
          </a:p>
          <a:p>
            <a:pPr algn="ctr" rtl="1"/>
            <a:r>
              <a:rPr lang="ar-SA" sz="6600" b="1" dirty="0">
                <a:solidFill>
                  <a:schemeClr val="bg1"/>
                </a:solidFill>
              </a:rPr>
              <a:t> وكل خطوة تحتاج إلى مهارات لابد أن ينجزها الطالب بدقة ومهارة</a:t>
            </a:r>
            <a:br>
              <a:rPr lang="ar-SA" sz="6600" b="1" dirty="0">
                <a:solidFill>
                  <a:schemeClr val="bg1"/>
                </a:solidFill>
              </a:rPr>
            </a:br>
            <a:r>
              <a:rPr lang="ar-SA" sz="8800" b="1" dirty="0">
                <a:solidFill>
                  <a:srgbClr val="073B4C"/>
                </a:solidFill>
              </a:rPr>
              <a:t>فما هي خطوات البحث العلمي؟</a:t>
            </a:r>
            <a:endParaRPr lang="en-US" sz="6600" b="1" dirty="0">
              <a:solidFill>
                <a:srgbClr val="073B4C"/>
              </a:solidFill>
            </a:endParaRPr>
          </a:p>
        </p:txBody>
      </p:sp>
      <p:grpSp>
        <p:nvGrpSpPr>
          <p:cNvPr id="5" name="مجموعة 4">
            <a:extLst>
              <a:ext uri="{FF2B5EF4-FFF2-40B4-BE49-F238E27FC236}">
                <a16:creationId xmlns:a16="http://schemas.microsoft.com/office/drawing/2014/main" id="{63107BE3-1AB2-65D8-5399-3C9402BBA904}"/>
              </a:ext>
            </a:extLst>
          </p:cNvPr>
          <p:cNvGrpSpPr/>
          <p:nvPr/>
        </p:nvGrpSpPr>
        <p:grpSpPr>
          <a:xfrm>
            <a:off x="20542055" y="-244946"/>
            <a:ext cx="4018475" cy="4336475"/>
            <a:chOff x="20542055" y="-244946"/>
            <a:chExt cx="4018475" cy="4336475"/>
          </a:xfrm>
        </p:grpSpPr>
        <p:pic>
          <p:nvPicPr>
            <p:cNvPr id="6" name="Picture 2" descr="خريطة مفاهيم فارغة صغيره">
              <a:extLst>
                <a:ext uri="{FF2B5EF4-FFF2-40B4-BE49-F238E27FC236}">
                  <a16:creationId xmlns:a16="http://schemas.microsoft.com/office/drawing/2014/main" id="{AB40FD03-2E02-6A22-BE9C-D34C594BD20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3472" b="31944" l="83281" r="99219">
                          <a14:foregroundMark x1="98594" y1="18194" x2="99219" y2="1819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1451" b="64415"/>
            <a:stretch/>
          </p:blipFill>
          <p:spPr bwMode="auto">
            <a:xfrm>
              <a:off x="20542055" y="-244946"/>
              <a:ext cx="4018475" cy="43364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مربع نص 6">
              <a:extLst>
                <a:ext uri="{FF2B5EF4-FFF2-40B4-BE49-F238E27FC236}">
                  <a16:creationId xmlns:a16="http://schemas.microsoft.com/office/drawing/2014/main" id="{399B6BEA-581B-444B-FDEF-F68C63E5684F}"/>
                </a:ext>
              </a:extLst>
            </p:cNvPr>
            <p:cNvSpPr txBox="1"/>
            <p:nvPr/>
          </p:nvSpPr>
          <p:spPr>
            <a:xfrm>
              <a:off x="21305521" y="1108375"/>
              <a:ext cx="1805940" cy="1835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>
              <a:spAutoFit/>
            </a:bodyPr>
            <a:lstStyle/>
            <a:p>
              <a:pPr algn="ctr" rtl="1">
                <a:lnSpc>
                  <a:spcPct val="150000"/>
                </a:lnSpc>
              </a:pPr>
              <a:r>
                <a:rPr lang="ar-SA" sz="2800" b="1" dirty="0">
                  <a:solidFill>
                    <a:srgbClr val="073B4C"/>
                  </a:solidFill>
                </a:rPr>
                <a:t>عصف </a:t>
              </a:r>
            </a:p>
            <a:p>
              <a:pPr algn="ctr" rtl="1">
                <a:lnSpc>
                  <a:spcPct val="150000"/>
                </a:lnSpc>
              </a:pPr>
              <a:r>
                <a:rPr lang="ar-SA" sz="2800" b="1" dirty="0">
                  <a:solidFill>
                    <a:srgbClr val="073B4C"/>
                  </a:solidFill>
                </a:rPr>
                <a:t>ذهني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647651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>
            <a:extLst>
              <a:ext uri="{FF2B5EF4-FFF2-40B4-BE49-F238E27FC236}">
                <a16:creationId xmlns:a16="http://schemas.microsoft.com/office/drawing/2014/main" id="{2C7CB40E-0592-B977-7118-2F395FCB77AB}"/>
              </a:ext>
            </a:extLst>
          </p:cNvPr>
          <p:cNvSpPr txBox="1"/>
          <p:nvPr/>
        </p:nvSpPr>
        <p:spPr>
          <a:xfrm>
            <a:off x="1349428" y="4121035"/>
            <a:ext cx="9797736" cy="54739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 rtl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ar-SA" sz="10700" b="1" dirty="0">
                <a:solidFill>
                  <a:srgbClr val="073B4C"/>
                </a:solidFill>
                <a:latin typeface="+mj-lt"/>
                <a:ea typeface="+mj-ea"/>
                <a:cs typeface="+mj-cs"/>
              </a:rPr>
              <a:t>خطوات ومراحل</a:t>
            </a:r>
          </a:p>
          <a:p>
            <a:pPr algn="ctr" defTabSz="914400" rtl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ar-SA" sz="10700" b="1" dirty="0">
                <a:solidFill>
                  <a:srgbClr val="073B4C"/>
                </a:solidFill>
                <a:latin typeface="+mj-lt"/>
                <a:ea typeface="+mj-ea"/>
                <a:cs typeface="+mj-cs"/>
              </a:rPr>
              <a:t> البحث العلمي</a:t>
            </a:r>
            <a:endParaRPr lang="en-US" sz="10700" b="1" dirty="0">
              <a:solidFill>
                <a:srgbClr val="073B4C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09030022-0273-416C-80F3-6E0F41362F27}"/>
              </a:ext>
            </a:extLst>
          </p:cNvPr>
          <p:cNvSpPr/>
          <p:nvPr/>
        </p:nvSpPr>
        <p:spPr>
          <a:xfrm>
            <a:off x="18448020" y="-403382"/>
            <a:ext cx="6135267" cy="14356080"/>
          </a:xfrm>
          <a:prstGeom prst="rect">
            <a:avLst/>
          </a:prstGeom>
          <a:solidFill>
            <a:srgbClr val="FDBD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1828434" rtl="1" eaLnBrk="1" latinLnBrk="0" hangingPunct="1"/>
            <a:endParaRPr lang="ar-SA"/>
          </a:p>
        </p:txBody>
      </p:sp>
      <p:pic>
        <p:nvPicPr>
          <p:cNvPr id="17" name="صورة 16" descr="صورة تحتوي على نص, الخط, لقطة شاشة, رقم&#10;&#10;تم إنشاء الوصف تلقائياً">
            <a:extLst>
              <a:ext uri="{FF2B5EF4-FFF2-40B4-BE49-F238E27FC236}">
                <a16:creationId xmlns:a16="http://schemas.microsoft.com/office/drawing/2014/main" id="{CE214451-D87E-6B82-A0C3-F3FC3141A8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7020" y="299407"/>
            <a:ext cx="11292839" cy="12950503"/>
          </a:xfrm>
          <a:prstGeom prst="rect">
            <a:avLst/>
          </a:prstGeom>
        </p:spPr>
      </p:pic>
      <p:sp>
        <p:nvSpPr>
          <p:cNvPr id="19" name="مستطيل 18">
            <a:extLst>
              <a:ext uri="{FF2B5EF4-FFF2-40B4-BE49-F238E27FC236}">
                <a16:creationId xmlns:a16="http://schemas.microsoft.com/office/drawing/2014/main" id="{09A76593-C199-1342-E15E-81EFAF36D135}"/>
              </a:ext>
            </a:extLst>
          </p:cNvPr>
          <p:cNvSpPr/>
          <p:nvPr/>
        </p:nvSpPr>
        <p:spPr>
          <a:xfrm>
            <a:off x="1" y="5314950"/>
            <a:ext cx="1143690" cy="3086100"/>
          </a:xfrm>
          <a:prstGeom prst="rect">
            <a:avLst/>
          </a:prstGeom>
          <a:solidFill>
            <a:srgbClr val="FDBD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1828434" rtl="1" eaLnBrk="1" latinLnBrk="0" hangingPunct="1"/>
            <a:endParaRPr lang="ar-SA"/>
          </a:p>
        </p:txBody>
      </p:sp>
      <p:sp>
        <p:nvSpPr>
          <p:cNvPr id="21" name="مستطيل 20">
            <a:extLst>
              <a:ext uri="{FF2B5EF4-FFF2-40B4-BE49-F238E27FC236}">
                <a16:creationId xmlns:a16="http://schemas.microsoft.com/office/drawing/2014/main" id="{0B4622A0-29DF-DFD0-E12A-08EF773FD223}"/>
              </a:ext>
            </a:extLst>
          </p:cNvPr>
          <p:cNvSpPr/>
          <p:nvPr/>
        </p:nvSpPr>
        <p:spPr>
          <a:xfrm>
            <a:off x="1349428" y="5314950"/>
            <a:ext cx="572537" cy="3086100"/>
          </a:xfrm>
          <a:prstGeom prst="rect">
            <a:avLst/>
          </a:prstGeom>
          <a:solidFill>
            <a:srgbClr val="FDBD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1828434" rtl="1" eaLnBrk="1" latinLnBrk="0" hangingPunct="1"/>
            <a:endParaRPr lang="ar-SA"/>
          </a:p>
        </p:txBody>
      </p:sp>
      <p:sp>
        <p:nvSpPr>
          <p:cNvPr id="22" name="مستطيل 21">
            <a:extLst>
              <a:ext uri="{FF2B5EF4-FFF2-40B4-BE49-F238E27FC236}">
                <a16:creationId xmlns:a16="http://schemas.microsoft.com/office/drawing/2014/main" id="{0CDB861A-78DC-9C0C-4260-9E845C3103A1}"/>
              </a:ext>
            </a:extLst>
          </p:cNvPr>
          <p:cNvSpPr/>
          <p:nvPr/>
        </p:nvSpPr>
        <p:spPr>
          <a:xfrm>
            <a:off x="2065255" y="5314950"/>
            <a:ext cx="380766" cy="3086100"/>
          </a:xfrm>
          <a:prstGeom prst="rect">
            <a:avLst/>
          </a:prstGeom>
          <a:solidFill>
            <a:srgbClr val="FDBD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1828434" rtl="1" eaLnBrk="1" latinLnBrk="0" hangingPunct="1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7451167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3">
            <a:extLst>
              <a:ext uri="{FF2B5EF4-FFF2-40B4-BE49-F238E27FC236}">
                <a16:creationId xmlns:a16="http://schemas.microsoft.com/office/drawing/2014/main" id="{D4584D48-B78A-A6EE-3CF3-DE0A9C65D673}"/>
              </a:ext>
            </a:extLst>
          </p:cNvPr>
          <p:cNvSpPr txBox="1"/>
          <p:nvPr/>
        </p:nvSpPr>
        <p:spPr>
          <a:xfrm>
            <a:off x="12706290" y="9439968"/>
            <a:ext cx="9742199" cy="391475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 algn="ctr" defTabSz="914400" rtl="1">
              <a:lnSpc>
                <a:spcPct val="90000"/>
              </a:lnSpc>
              <a:spcAft>
                <a:spcPts val="600"/>
              </a:spcAft>
            </a:pPr>
            <a:r>
              <a:rPr lang="ar-SA" sz="8000" b="1" dirty="0">
                <a:solidFill>
                  <a:schemeClr val="tx2"/>
                </a:solidFill>
              </a:rPr>
              <a:t>حدِّد في المخطط الذي أمامك </a:t>
            </a:r>
          </a:p>
          <a:p>
            <a:pPr algn="ctr" defTabSz="914400" rtl="1">
              <a:lnSpc>
                <a:spcPct val="90000"/>
              </a:lnSpc>
              <a:spcAft>
                <a:spcPts val="600"/>
              </a:spcAft>
            </a:pPr>
            <a:r>
              <a:rPr lang="ar-SA" sz="8000" b="1" dirty="0">
                <a:solidFill>
                  <a:schemeClr val="tx2"/>
                </a:solidFill>
              </a:rPr>
              <a:t>خطوات البحث العلمي </a:t>
            </a:r>
          </a:p>
          <a:p>
            <a:pPr algn="ctr" defTabSz="914400" rtl="1">
              <a:lnSpc>
                <a:spcPct val="90000"/>
              </a:lnSpc>
              <a:spcAft>
                <a:spcPts val="600"/>
              </a:spcAft>
            </a:pPr>
            <a:r>
              <a:rPr lang="ar-SA" sz="8000" b="1" dirty="0">
                <a:solidFill>
                  <a:schemeClr val="tx2"/>
                </a:solidFill>
              </a:rPr>
              <a:t>مرتبة حسب تسلسلها المنطقي:</a:t>
            </a:r>
            <a:endParaRPr lang="en-US" sz="8000" b="1" dirty="0">
              <a:solidFill>
                <a:schemeClr val="tx2"/>
              </a:solidFill>
            </a:endParaRPr>
          </a:p>
        </p:txBody>
      </p:sp>
      <p:pic>
        <p:nvPicPr>
          <p:cNvPr id="2" name="Picture Placeholder 15" descr="A picture containing text, person, wall, indoor&#10;&#10;Description automatically generated">
            <a:extLst>
              <a:ext uri="{FF2B5EF4-FFF2-40B4-BE49-F238E27FC236}">
                <a16:creationId xmlns:a16="http://schemas.microsoft.com/office/drawing/2014/main" id="{BEBD6211-B817-74A3-9BBD-7C3B1614404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0340" r="2" b="7009"/>
          <a:stretch/>
        </p:blipFill>
        <p:spPr>
          <a:xfrm>
            <a:off x="16651754" y="10"/>
            <a:ext cx="7032368" cy="6857992"/>
          </a:xfrm>
          <a:custGeom>
            <a:avLst/>
            <a:gdLst/>
            <a:ahLst/>
            <a:cxnLst/>
            <a:rect l="l" t="t" r="r" b="b"/>
            <a:pathLst>
              <a:path w="3517100" h="3429001">
                <a:moveTo>
                  <a:pt x="863409" y="0"/>
                </a:moveTo>
                <a:lnTo>
                  <a:pt x="2577823" y="0"/>
                </a:lnTo>
                <a:lnTo>
                  <a:pt x="2654761" y="40464"/>
                </a:lnTo>
                <a:cubicBezTo>
                  <a:pt x="2769701" y="106856"/>
                  <a:pt x="2851674" y="171706"/>
                  <a:pt x="2886685" y="209429"/>
                </a:cubicBezTo>
                <a:cubicBezTo>
                  <a:pt x="3396761" y="629252"/>
                  <a:pt x="3528939" y="1378028"/>
                  <a:pt x="3516291" y="1842060"/>
                </a:cubicBezTo>
                <a:cubicBezTo>
                  <a:pt x="3503644" y="2306094"/>
                  <a:pt x="3121427" y="2730754"/>
                  <a:pt x="2810796" y="2993628"/>
                </a:cubicBezTo>
                <a:cubicBezTo>
                  <a:pt x="2500166" y="3256503"/>
                  <a:pt x="2125710" y="3478673"/>
                  <a:pt x="1652508" y="3419310"/>
                </a:cubicBezTo>
                <a:cubicBezTo>
                  <a:pt x="1179306" y="3359947"/>
                  <a:pt x="619271" y="3225057"/>
                  <a:pt x="165033" y="2443638"/>
                </a:cubicBezTo>
                <a:cubicBezTo>
                  <a:pt x="124449" y="2266664"/>
                  <a:pt x="-29695" y="1952306"/>
                  <a:pt x="5064" y="1050858"/>
                </a:cubicBezTo>
                <a:cubicBezTo>
                  <a:pt x="80463" y="786073"/>
                  <a:pt x="195183" y="643480"/>
                  <a:pt x="258301" y="498260"/>
                </a:cubicBezTo>
                <a:cubicBezTo>
                  <a:pt x="435632" y="255621"/>
                  <a:pt x="602660" y="109127"/>
                  <a:pt x="830818" y="11497"/>
                </a:cubicBezTo>
                <a:close/>
              </a:path>
            </a:pathLst>
          </a:custGeom>
        </p:spPr>
      </p:pic>
      <p:pic>
        <p:nvPicPr>
          <p:cNvPr id="5" name="صورة 4" descr="صورة تحتوي على نص, رسم بياني, دائرة, الخط&#10;&#10;تم إنشاء الوصف تلقائياً">
            <a:extLst>
              <a:ext uri="{FF2B5EF4-FFF2-40B4-BE49-F238E27FC236}">
                <a16:creationId xmlns:a16="http://schemas.microsoft.com/office/drawing/2014/main" id="{19ECC2A7-302B-0BB6-3980-8F783EAECB9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4848"/>
          <a:stretch/>
        </p:blipFill>
        <p:spPr>
          <a:xfrm>
            <a:off x="163094" y="423807"/>
            <a:ext cx="13512446" cy="13019740"/>
          </a:xfrm>
          <a:custGeom>
            <a:avLst/>
            <a:gdLst/>
            <a:ahLst/>
            <a:cxnLst/>
            <a:rect l="l" t="t" r="r" b="b"/>
            <a:pathLst>
              <a:path w="3541196" h="3411184">
                <a:moveTo>
                  <a:pt x="1859033" y="119"/>
                </a:moveTo>
                <a:cubicBezTo>
                  <a:pt x="2221503" y="3784"/>
                  <a:pt x="2535366" y="92513"/>
                  <a:pt x="2793330" y="259013"/>
                </a:cubicBezTo>
                <a:cubicBezTo>
                  <a:pt x="3251344" y="723432"/>
                  <a:pt x="3367346" y="939691"/>
                  <a:pt x="3513976" y="1308394"/>
                </a:cubicBezTo>
                <a:cubicBezTo>
                  <a:pt x="3597258" y="1907326"/>
                  <a:pt x="3483954" y="2534945"/>
                  <a:pt x="3249014" y="2825554"/>
                </a:cubicBezTo>
                <a:cubicBezTo>
                  <a:pt x="3118276" y="2996623"/>
                  <a:pt x="2892403" y="3161301"/>
                  <a:pt x="2638878" y="3296389"/>
                </a:cubicBezTo>
                <a:lnTo>
                  <a:pt x="2398663" y="3411184"/>
                </a:lnTo>
                <a:lnTo>
                  <a:pt x="927175" y="3411184"/>
                </a:lnTo>
                <a:lnTo>
                  <a:pt x="861908" y="3377148"/>
                </a:lnTo>
                <a:cubicBezTo>
                  <a:pt x="813025" y="3348724"/>
                  <a:pt x="766956" y="3318959"/>
                  <a:pt x="724176" y="3288482"/>
                </a:cubicBezTo>
                <a:cubicBezTo>
                  <a:pt x="547272" y="3143530"/>
                  <a:pt x="191540" y="2862457"/>
                  <a:pt x="103924" y="2620237"/>
                </a:cubicBezTo>
                <a:cubicBezTo>
                  <a:pt x="3197" y="2367125"/>
                  <a:pt x="-41116" y="1896046"/>
                  <a:pt x="48111" y="1405509"/>
                </a:cubicBezTo>
                <a:cubicBezTo>
                  <a:pt x="136306" y="1010737"/>
                  <a:pt x="256358" y="665843"/>
                  <a:pt x="633094" y="251601"/>
                </a:cubicBezTo>
                <a:cubicBezTo>
                  <a:pt x="1085486" y="77851"/>
                  <a:pt x="1496563" y="-3547"/>
                  <a:pt x="1859033" y="119"/>
                </a:cubicBezTo>
                <a:close/>
              </a:path>
            </a:pathLst>
          </a:custGeom>
        </p:spPr>
      </p:pic>
      <p:grpSp>
        <p:nvGrpSpPr>
          <p:cNvPr id="20" name="Group 9">
            <a:extLst>
              <a:ext uri="{FF2B5EF4-FFF2-40B4-BE49-F238E27FC236}">
                <a16:creationId xmlns:a16="http://schemas.microsoft.com/office/drawing/2014/main" id="{B740F20C-CC6F-984B-232E-470C4FFF1B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7230514">
            <a:off x="14117044" y="3688241"/>
            <a:ext cx="2203788" cy="3323576"/>
            <a:chOff x="11427017" y="5072635"/>
            <a:chExt cx="1284318" cy="1937410"/>
          </a:xfrm>
        </p:grpSpPr>
        <p:sp>
          <p:nvSpPr>
            <p:cNvPr id="21" name="Freeform: Shape 10">
              <a:extLst>
                <a:ext uri="{FF2B5EF4-FFF2-40B4-BE49-F238E27FC236}">
                  <a16:creationId xmlns:a16="http://schemas.microsoft.com/office/drawing/2014/main" id="{CB06DC21-49F2-3112-63D5-9DF24C31F4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516067" flipH="1">
              <a:off x="11427017" y="5072635"/>
              <a:ext cx="1284318" cy="1937410"/>
            </a:xfrm>
            <a:custGeom>
              <a:avLst/>
              <a:gdLst>
                <a:gd name="connsiteX0" fmla="*/ 1435000 w 1914334"/>
                <a:gd name="connsiteY0" fmla="*/ 708733 h 2986466"/>
                <a:gd name="connsiteX1" fmla="*/ 1372407 w 1914334"/>
                <a:gd name="connsiteY1" fmla="*/ 920145 h 2986466"/>
                <a:gd name="connsiteX2" fmla="*/ 1151204 w 1914334"/>
                <a:gd name="connsiteY2" fmla="*/ 1213461 h 2986466"/>
                <a:gd name="connsiteX3" fmla="*/ 870323 w 1914334"/>
                <a:gd name="connsiteY3" fmla="*/ 1450908 h 2986466"/>
                <a:gd name="connsiteX4" fmla="*/ 413435 w 1914334"/>
                <a:gd name="connsiteY4" fmla="*/ 1646154 h 2986466"/>
                <a:gd name="connsiteX5" fmla="*/ 544953 w 1914334"/>
                <a:gd name="connsiteY5" fmla="*/ 1655582 h 2986466"/>
                <a:gd name="connsiteX6" fmla="*/ 1236024 w 1914334"/>
                <a:gd name="connsiteY6" fmla="*/ 1655582 h 2986466"/>
                <a:gd name="connsiteX7" fmla="*/ 1636116 w 1914334"/>
                <a:gd name="connsiteY7" fmla="*/ 1750148 h 2986466"/>
                <a:gd name="connsiteX8" fmla="*/ 1893405 w 1914334"/>
                <a:gd name="connsiteY8" fmla="*/ 1866540 h 2986466"/>
                <a:gd name="connsiteX9" fmla="*/ 1867279 w 1914334"/>
                <a:gd name="connsiteY9" fmla="*/ 1944294 h 2986466"/>
                <a:gd name="connsiteX10" fmla="*/ 1614292 w 1914334"/>
                <a:gd name="connsiteY10" fmla="*/ 2106595 h 2986466"/>
                <a:gd name="connsiteX11" fmla="*/ 1214200 w 1914334"/>
                <a:gd name="connsiteY11" fmla="*/ 2208436 h 2986466"/>
                <a:gd name="connsiteX12" fmla="*/ 896885 w 1914334"/>
                <a:gd name="connsiteY12" fmla="*/ 2195582 h 2986466"/>
                <a:gd name="connsiteX13" fmla="*/ 539793 w 1914334"/>
                <a:gd name="connsiteY13" fmla="*/ 2089496 h 2986466"/>
                <a:gd name="connsiteX14" fmla="*/ 282999 w 1914334"/>
                <a:gd name="connsiteY14" fmla="*/ 1949873 h 2986466"/>
                <a:gd name="connsiteX15" fmla="*/ 253272 w 1914334"/>
                <a:gd name="connsiteY15" fmla="*/ 2002564 h 2986466"/>
                <a:gd name="connsiteX16" fmla="*/ 302234 w 1914334"/>
                <a:gd name="connsiteY16" fmla="*/ 2395658 h 2986466"/>
                <a:gd name="connsiteX17" fmla="*/ 387549 w 1914334"/>
                <a:gd name="connsiteY17" fmla="*/ 2772667 h 2986466"/>
                <a:gd name="connsiteX18" fmla="*/ 426333 w 1914334"/>
                <a:gd name="connsiteY18" fmla="*/ 2892034 h 2986466"/>
                <a:gd name="connsiteX19" fmla="*/ 207913 w 1914334"/>
                <a:gd name="connsiteY19" fmla="*/ 2986466 h 2986466"/>
                <a:gd name="connsiteX20" fmla="*/ 38108 w 1914334"/>
                <a:gd name="connsiteY20" fmla="*/ 2353249 h 2986466"/>
                <a:gd name="connsiteX21" fmla="*/ 2226 w 1914334"/>
                <a:gd name="connsiteY21" fmla="*/ 1730757 h 2986466"/>
                <a:gd name="connsiteX22" fmla="*/ 66957 w 1914334"/>
                <a:gd name="connsiteY22" fmla="*/ 905117 h 2986466"/>
                <a:gd name="connsiteX23" fmla="*/ 239428 w 1914334"/>
                <a:gd name="connsiteY23" fmla="*/ 433480 h 2986466"/>
                <a:gd name="connsiteX24" fmla="*/ 404935 w 1914334"/>
                <a:gd name="connsiteY24" fmla="*/ 172847 h 2986466"/>
                <a:gd name="connsiteX25" fmla="*/ 573786 w 1914334"/>
                <a:gd name="connsiteY25" fmla="*/ 332 h 2986466"/>
                <a:gd name="connsiteX26" fmla="*/ 576067 w 1914334"/>
                <a:gd name="connsiteY26" fmla="*/ 0 h 2986466"/>
                <a:gd name="connsiteX27" fmla="*/ 693008 w 1914334"/>
                <a:gd name="connsiteY27" fmla="*/ 332388 h 2986466"/>
                <a:gd name="connsiteX28" fmla="*/ 699666 w 1914334"/>
                <a:gd name="connsiteY28" fmla="*/ 437421 h 2986466"/>
                <a:gd name="connsiteX29" fmla="*/ 685894 w 1914334"/>
                <a:gd name="connsiteY29" fmla="*/ 678417 h 2986466"/>
                <a:gd name="connsiteX30" fmla="*/ 508792 w 1914334"/>
                <a:gd name="connsiteY30" fmla="*/ 1006120 h 2986466"/>
                <a:gd name="connsiteX31" fmla="*/ 511266 w 1914334"/>
                <a:gd name="connsiteY31" fmla="*/ 1050185 h 2986466"/>
                <a:gd name="connsiteX32" fmla="*/ 930004 w 1914334"/>
                <a:gd name="connsiteY32" fmla="*/ 813729 h 2986466"/>
                <a:gd name="connsiteX33" fmla="*/ 1422398 w 1914334"/>
                <a:gd name="connsiteY33" fmla="*/ 701643 h 2986466"/>
                <a:gd name="connsiteX34" fmla="*/ 1435000 w 1914334"/>
                <a:gd name="connsiteY34" fmla="*/ 708733 h 2986466"/>
                <a:gd name="connsiteX0" fmla="*/ 1435000 w 1914334"/>
                <a:gd name="connsiteY0" fmla="*/ 708733 h 2986466"/>
                <a:gd name="connsiteX1" fmla="*/ 1372407 w 1914334"/>
                <a:gd name="connsiteY1" fmla="*/ 920145 h 2986466"/>
                <a:gd name="connsiteX2" fmla="*/ 1151204 w 1914334"/>
                <a:gd name="connsiteY2" fmla="*/ 1213461 h 2986466"/>
                <a:gd name="connsiteX3" fmla="*/ 870323 w 1914334"/>
                <a:gd name="connsiteY3" fmla="*/ 1450908 h 2986466"/>
                <a:gd name="connsiteX4" fmla="*/ 413435 w 1914334"/>
                <a:gd name="connsiteY4" fmla="*/ 1646154 h 2986466"/>
                <a:gd name="connsiteX5" fmla="*/ 544953 w 1914334"/>
                <a:gd name="connsiteY5" fmla="*/ 1655582 h 2986466"/>
                <a:gd name="connsiteX6" fmla="*/ 1236024 w 1914334"/>
                <a:gd name="connsiteY6" fmla="*/ 1655582 h 2986466"/>
                <a:gd name="connsiteX7" fmla="*/ 1636116 w 1914334"/>
                <a:gd name="connsiteY7" fmla="*/ 1750148 h 2986466"/>
                <a:gd name="connsiteX8" fmla="*/ 1893405 w 1914334"/>
                <a:gd name="connsiteY8" fmla="*/ 1866540 h 2986466"/>
                <a:gd name="connsiteX9" fmla="*/ 1867279 w 1914334"/>
                <a:gd name="connsiteY9" fmla="*/ 1944294 h 2986466"/>
                <a:gd name="connsiteX10" fmla="*/ 1614292 w 1914334"/>
                <a:gd name="connsiteY10" fmla="*/ 2106595 h 2986466"/>
                <a:gd name="connsiteX11" fmla="*/ 1214200 w 1914334"/>
                <a:gd name="connsiteY11" fmla="*/ 2208436 h 2986466"/>
                <a:gd name="connsiteX12" fmla="*/ 896885 w 1914334"/>
                <a:gd name="connsiteY12" fmla="*/ 2195582 h 2986466"/>
                <a:gd name="connsiteX13" fmla="*/ 539793 w 1914334"/>
                <a:gd name="connsiteY13" fmla="*/ 2089496 h 2986466"/>
                <a:gd name="connsiteX14" fmla="*/ 282999 w 1914334"/>
                <a:gd name="connsiteY14" fmla="*/ 1949873 h 2986466"/>
                <a:gd name="connsiteX15" fmla="*/ 253272 w 1914334"/>
                <a:gd name="connsiteY15" fmla="*/ 2002564 h 2986466"/>
                <a:gd name="connsiteX16" fmla="*/ 302234 w 1914334"/>
                <a:gd name="connsiteY16" fmla="*/ 2395658 h 2986466"/>
                <a:gd name="connsiteX17" fmla="*/ 387549 w 1914334"/>
                <a:gd name="connsiteY17" fmla="*/ 2772667 h 2986466"/>
                <a:gd name="connsiteX18" fmla="*/ 426333 w 1914334"/>
                <a:gd name="connsiteY18" fmla="*/ 2892034 h 2986466"/>
                <a:gd name="connsiteX19" fmla="*/ 207913 w 1914334"/>
                <a:gd name="connsiteY19" fmla="*/ 2986466 h 2986466"/>
                <a:gd name="connsiteX20" fmla="*/ 38108 w 1914334"/>
                <a:gd name="connsiteY20" fmla="*/ 2353249 h 2986466"/>
                <a:gd name="connsiteX21" fmla="*/ 2226 w 1914334"/>
                <a:gd name="connsiteY21" fmla="*/ 1730757 h 2986466"/>
                <a:gd name="connsiteX22" fmla="*/ 66957 w 1914334"/>
                <a:gd name="connsiteY22" fmla="*/ 905117 h 2986466"/>
                <a:gd name="connsiteX23" fmla="*/ 239428 w 1914334"/>
                <a:gd name="connsiteY23" fmla="*/ 433480 h 2986466"/>
                <a:gd name="connsiteX24" fmla="*/ 404935 w 1914334"/>
                <a:gd name="connsiteY24" fmla="*/ 172847 h 2986466"/>
                <a:gd name="connsiteX25" fmla="*/ 573786 w 1914334"/>
                <a:gd name="connsiteY25" fmla="*/ 332 h 2986466"/>
                <a:gd name="connsiteX26" fmla="*/ 576067 w 1914334"/>
                <a:gd name="connsiteY26" fmla="*/ 0 h 2986466"/>
                <a:gd name="connsiteX27" fmla="*/ 693008 w 1914334"/>
                <a:gd name="connsiteY27" fmla="*/ 332388 h 2986466"/>
                <a:gd name="connsiteX28" fmla="*/ 685894 w 1914334"/>
                <a:gd name="connsiteY28" fmla="*/ 678417 h 2986466"/>
                <a:gd name="connsiteX29" fmla="*/ 508792 w 1914334"/>
                <a:gd name="connsiteY29" fmla="*/ 1006120 h 2986466"/>
                <a:gd name="connsiteX30" fmla="*/ 511266 w 1914334"/>
                <a:gd name="connsiteY30" fmla="*/ 1050185 h 2986466"/>
                <a:gd name="connsiteX31" fmla="*/ 930004 w 1914334"/>
                <a:gd name="connsiteY31" fmla="*/ 813729 h 2986466"/>
                <a:gd name="connsiteX32" fmla="*/ 1422398 w 1914334"/>
                <a:gd name="connsiteY32" fmla="*/ 701643 h 2986466"/>
                <a:gd name="connsiteX33" fmla="*/ 1435000 w 1914334"/>
                <a:gd name="connsiteY33" fmla="*/ 708733 h 2986466"/>
                <a:gd name="connsiteX0" fmla="*/ 1435000 w 1914334"/>
                <a:gd name="connsiteY0" fmla="*/ 708733 h 2986466"/>
                <a:gd name="connsiteX1" fmla="*/ 1372407 w 1914334"/>
                <a:gd name="connsiteY1" fmla="*/ 920145 h 2986466"/>
                <a:gd name="connsiteX2" fmla="*/ 1151204 w 1914334"/>
                <a:gd name="connsiteY2" fmla="*/ 1213461 h 2986466"/>
                <a:gd name="connsiteX3" fmla="*/ 870323 w 1914334"/>
                <a:gd name="connsiteY3" fmla="*/ 1450908 h 2986466"/>
                <a:gd name="connsiteX4" fmla="*/ 413435 w 1914334"/>
                <a:gd name="connsiteY4" fmla="*/ 1646154 h 2986466"/>
                <a:gd name="connsiteX5" fmla="*/ 544953 w 1914334"/>
                <a:gd name="connsiteY5" fmla="*/ 1655582 h 2986466"/>
                <a:gd name="connsiteX6" fmla="*/ 1236024 w 1914334"/>
                <a:gd name="connsiteY6" fmla="*/ 1655582 h 2986466"/>
                <a:gd name="connsiteX7" fmla="*/ 1636116 w 1914334"/>
                <a:gd name="connsiteY7" fmla="*/ 1750148 h 2986466"/>
                <a:gd name="connsiteX8" fmla="*/ 1893405 w 1914334"/>
                <a:gd name="connsiteY8" fmla="*/ 1866540 h 2986466"/>
                <a:gd name="connsiteX9" fmla="*/ 1867279 w 1914334"/>
                <a:gd name="connsiteY9" fmla="*/ 1944294 h 2986466"/>
                <a:gd name="connsiteX10" fmla="*/ 1614292 w 1914334"/>
                <a:gd name="connsiteY10" fmla="*/ 2106595 h 2986466"/>
                <a:gd name="connsiteX11" fmla="*/ 1214200 w 1914334"/>
                <a:gd name="connsiteY11" fmla="*/ 2208436 h 2986466"/>
                <a:gd name="connsiteX12" fmla="*/ 896885 w 1914334"/>
                <a:gd name="connsiteY12" fmla="*/ 2195582 h 2986466"/>
                <a:gd name="connsiteX13" fmla="*/ 539793 w 1914334"/>
                <a:gd name="connsiteY13" fmla="*/ 2089496 h 2986466"/>
                <a:gd name="connsiteX14" fmla="*/ 282999 w 1914334"/>
                <a:gd name="connsiteY14" fmla="*/ 1949873 h 2986466"/>
                <a:gd name="connsiteX15" fmla="*/ 253272 w 1914334"/>
                <a:gd name="connsiteY15" fmla="*/ 2002564 h 2986466"/>
                <a:gd name="connsiteX16" fmla="*/ 302234 w 1914334"/>
                <a:gd name="connsiteY16" fmla="*/ 2395658 h 2986466"/>
                <a:gd name="connsiteX17" fmla="*/ 387549 w 1914334"/>
                <a:gd name="connsiteY17" fmla="*/ 2772667 h 2986466"/>
                <a:gd name="connsiteX18" fmla="*/ 426333 w 1914334"/>
                <a:gd name="connsiteY18" fmla="*/ 2892034 h 2986466"/>
                <a:gd name="connsiteX19" fmla="*/ 207913 w 1914334"/>
                <a:gd name="connsiteY19" fmla="*/ 2986466 h 2986466"/>
                <a:gd name="connsiteX20" fmla="*/ 38108 w 1914334"/>
                <a:gd name="connsiteY20" fmla="*/ 2353249 h 2986466"/>
                <a:gd name="connsiteX21" fmla="*/ 2226 w 1914334"/>
                <a:gd name="connsiteY21" fmla="*/ 1730757 h 2986466"/>
                <a:gd name="connsiteX22" fmla="*/ 66957 w 1914334"/>
                <a:gd name="connsiteY22" fmla="*/ 905117 h 2986466"/>
                <a:gd name="connsiteX23" fmla="*/ 239428 w 1914334"/>
                <a:gd name="connsiteY23" fmla="*/ 433480 h 2986466"/>
                <a:gd name="connsiteX24" fmla="*/ 404935 w 1914334"/>
                <a:gd name="connsiteY24" fmla="*/ 172847 h 2986466"/>
                <a:gd name="connsiteX25" fmla="*/ 573786 w 1914334"/>
                <a:gd name="connsiteY25" fmla="*/ 332 h 2986466"/>
                <a:gd name="connsiteX26" fmla="*/ 576067 w 1914334"/>
                <a:gd name="connsiteY26" fmla="*/ 0 h 2986466"/>
                <a:gd name="connsiteX27" fmla="*/ 693008 w 1914334"/>
                <a:gd name="connsiteY27" fmla="*/ 332388 h 2986466"/>
                <a:gd name="connsiteX28" fmla="*/ 685894 w 1914334"/>
                <a:gd name="connsiteY28" fmla="*/ 678417 h 2986466"/>
                <a:gd name="connsiteX29" fmla="*/ 508792 w 1914334"/>
                <a:gd name="connsiteY29" fmla="*/ 1006120 h 2986466"/>
                <a:gd name="connsiteX30" fmla="*/ 511266 w 1914334"/>
                <a:gd name="connsiteY30" fmla="*/ 1050185 h 2986466"/>
                <a:gd name="connsiteX31" fmla="*/ 930004 w 1914334"/>
                <a:gd name="connsiteY31" fmla="*/ 813729 h 2986466"/>
                <a:gd name="connsiteX32" fmla="*/ 1422398 w 1914334"/>
                <a:gd name="connsiteY32" fmla="*/ 701643 h 2986466"/>
                <a:gd name="connsiteX33" fmla="*/ 1435000 w 1914334"/>
                <a:gd name="connsiteY33" fmla="*/ 708733 h 2986466"/>
                <a:gd name="connsiteX0" fmla="*/ 1435000 w 1914334"/>
                <a:gd name="connsiteY0" fmla="*/ 708733 h 2986466"/>
                <a:gd name="connsiteX1" fmla="*/ 1372407 w 1914334"/>
                <a:gd name="connsiteY1" fmla="*/ 920145 h 2986466"/>
                <a:gd name="connsiteX2" fmla="*/ 1151204 w 1914334"/>
                <a:gd name="connsiteY2" fmla="*/ 1213461 h 2986466"/>
                <a:gd name="connsiteX3" fmla="*/ 870323 w 1914334"/>
                <a:gd name="connsiteY3" fmla="*/ 1450908 h 2986466"/>
                <a:gd name="connsiteX4" fmla="*/ 413435 w 1914334"/>
                <a:gd name="connsiteY4" fmla="*/ 1646154 h 2986466"/>
                <a:gd name="connsiteX5" fmla="*/ 544953 w 1914334"/>
                <a:gd name="connsiteY5" fmla="*/ 1655582 h 2986466"/>
                <a:gd name="connsiteX6" fmla="*/ 1236024 w 1914334"/>
                <a:gd name="connsiteY6" fmla="*/ 1655582 h 2986466"/>
                <a:gd name="connsiteX7" fmla="*/ 1636116 w 1914334"/>
                <a:gd name="connsiteY7" fmla="*/ 1750148 h 2986466"/>
                <a:gd name="connsiteX8" fmla="*/ 1893405 w 1914334"/>
                <a:gd name="connsiteY8" fmla="*/ 1866540 h 2986466"/>
                <a:gd name="connsiteX9" fmla="*/ 1867279 w 1914334"/>
                <a:gd name="connsiteY9" fmla="*/ 1944294 h 2986466"/>
                <a:gd name="connsiteX10" fmla="*/ 1614292 w 1914334"/>
                <a:gd name="connsiteY10" fmla="*/ 2106595 h 2986466"/>
                <a:gd name="connsiteX11" fmla="*/ 1214200 w 1914334"/>
                <a:gd name="connsiteY11" fmla="*/ 2208436 h 2986466"/>
                <a:gd name="connsiteX12" fmla="*/ 896885 w 1914334"/>
                <a:gd name="connsiteY12" fmla="*/ 2195582 h 2986466"/>
                <a:gd name="connsiteX13" fmla="*/ 539793 w 1914334"/>
                <a:gd name="connsiteY13" fmla="*/ 2089496 h 2986466"/>
                <a:gd name="connsiteX14" fmla="*/ 282999 w 1914334"/>
                <a:gd name="connsiteY14" fmla="*/ 1949873 h 2986466"/>
                <a:gd name="connsiteX15" fmla="*/ 253272 w 1914334"/>
                <a:gd name="connsiteY15" fmla="*/ 2002564 h 2986466"/>
                <a:gd name="connsiteX16" fmla="*/ 302234 w 1914334"/>
                <a:gd name="connsiteY16" fmla="*/ 2395658 h 2986466"/>
                <a:gd name="connsiteX17" fmla="*/ 387549 w 1914334"/>
                <a:gd name="connsiteY17" fmla="*/ 2772667 h 2986466"/>
                <a:gd name="connsiteX18" fmla="*/ 426333 w 1914334"/>
                <a:gd name="connsiteY18" fmla="*/ 2892034 h 2986466"/>
                <a:gd name="connsiteX19" fmla="*/ 207913 w 1914334"/>
                <a:gd name="connsiteY19" fmla="*/ 2986466 h 2986466"/>
                <a:gd name="connsiteX20" fmla="*/ 38108 w 1914334"/>
                <a:gd name="connsiteY20" fmla="*/ 2353249 h 2986466"/>
                <a:gd name="connsiteX21" fmla="*/ 2226 w 1914334"/>
                <a:gd name="connsiteY21" fmla="*/ 1730757 h 2986466"/>
                <a:gd name="connsiteX22" fmla="*/ 66957 w 1914334"/>
                <a:gd name="connsiteY22" fmla="*/ 905117 h 2986466"/>
                <a:gd name="connsiteX23" fmla="*/ 239428 w 1914334"/>
                <a:gd name="connsiteY23" fmla="*/ 433480 h 2986466"/>
                <a:gd name="connsiteX24" fmla="*/ 404935 w 1914334"/>
                <a:gd name="connsiteY24" fmla="*/ 172847 h 2986466"/>
                <a:gd name="connsiteX25" fmla="*/ 573786 w 1914334"/>
                <a:gd name="connsiteY25" fmla="*/ 332 h 2986466"/>
                <a:gd name="connsiteX26" fmla="*/ 576067 w 1914334"/>
                <a:gd name="connsiteY26" fmla="*/ 0 h 2986466"/>
                <a:gd name="connsiteX27" fmla="*/ 693008 w 1914334"/>
                <a:gd name="connsiteY27" fmla="*/ 332388 h 2986466"/>
                <a:gd name="connsiteX28" fmla="*/ 685894 w 1914334"/>
                <a:gd name="connsiteY28" fmla="*/ 678417 h 2986466"/>
                <a:gd name="connsiteX29" fmla="*/ 508792 w 1914334"/>
                <a:gd name="connsiteY29" fmla="*/ 1006120 h 2986466"/>
                <a:gd name="connsiteX30" fmla="*/ 511266 w 1914334"/>
                <a:gd name="connsiteY30" fmla="*/ 1050185 h 2986466"/>
                <a:gd name="connsiteX31" fmla="*/ 930004 w 1914334"/>
                <a:gd name="connsiteY31" fmla="*/ 813729 h 2986466"/>
                <a:gd name="connsiteX32" fmla="*/ 1422398 w 1914334"/>
                <a:gd name="connsiteY32" fmla="*/ 701643 h 2986466"/>
                <a:gd name="connsiteX33" fmla="*/ 1435000 w 1914334"/>
                <a:gd name="connsiteY33" fmla="*/ 708733 h 2986466"/>
                <a:gd name="connsiteX0" fmla="*/ 1435000 w 1914334"/>
                <a:gd name="connsiteY0" fmla="*/ 708401 h 2986134"/>
                <a:gd name="connsiteX1" fmla="*/ 1372407 w 1914334"/>
                <a:gd name="connsiteY1" fmla="*/ 919813 h 2986134"/>
                <a:gd name="connsiteX2" fmla="*/ 1151204 w 1914334"/>
                <a:gd name="connsiteY2" fmla="*/ 1213129 h 2986134"/>
                <a:gd name="connsiteX3" fmla="*/ 870323 w 1914334"/>
                <a:gd name="connsiteY3" fmla="*/ 1450576 h 2986134"/>
                <a:gd name="connsiteX4" fmla="*/ 413435 w 1914334"/>
                <a:gd name="connsiteY4" fmla="*/ 1645822 h 2986134"/>
                <a:gd name="connsiteX5" fmla="*/ 544953 w 1914334"/>
                <a:gd name="connsiteY5" fmla="*/ 1655250 h 2986134"/>
                <a:gd name="connsiteX6" fmla="*/ 1236024 w 1914334"/>
                <a:gd name="connsiteY6" fmla="*/ 1655250 h 2986134"/>
                <a:gd name="connsiteX7" fmla="*/ 1636116 w 1914334"/>
                <a:gd name="connsiteY7" fmla="*/ 1749816 h 2986134"/>
                <a:gd name="connsiteX8" fmla="*/ 1893405 w 1914334"/>
                <a:gd name="connsiteY8" fmla="*/ 1866208 h 2986134"/>
                <a:gd name="connsiteX9" fmla="*/ 1867279 w 1914334"/>
                <a:gd name="connsiteY9" fmla="*/ 1943962 h 2986134"/>
                <a:gd name="connsiteX10" fmla="*/ 1614292 w 1914334"/>
                <a:gd name="connsiteY10" fmla="*/ 2106263 h 2986134"/>
                <a:gd name="connsiteX11" fmla="*/ 1214200 w 1914334"/>
                <a:gd name="connsiteY11" fmla="*/ 2208104 h 2986134"/>
                <a:gd name="connsiteX12" fmla="*/ 896885 w 1914334"/>
                <a:gd name="connsiteY12" fmla="*/ 2195250 h 2986134"/>
                <a:gd name="connsiteX13" fmla="*/ 539793 w 1914334"/>
                <a:gd name="connsiteY13" fmla="*/ 2089164 h 2986134"/>
                <a:gd name="connsiteX14" fmla="*/ 282999 w 1914334"/>
                <a:gd name="connsiteY14" fmla="*/ 1949541 h 2986134"/>
                <a:gd name="connsiteX15" fmla="*/ 253272 w 1914334"/>
                <a:gd name="connsiteY15" fmla="*/ 2002232 h 2986134"/>
                <a:gd name="connsiteX16" fmla="*/ 302234 w 1914334"/>
                <a:gd name="connsiteY16" fmla="*/ 2395326 h 2986134"/>
                <a:gd name="connsiteX17" fmla="*/ 387549 w 1914334"/>
                <a:gd name="connsiteY17" fmla="*/ 2772335 h 2986134"/>
                <a:gd name="connsiteX18" fmla="*/ 426333 w 1914334"/>
                <a:gd name="connsiteY18" fmla="*/ 2891702 h 2986134"/>
                <a:gd name="connsiteX19" fmla="*/ 207913 w 1914334"/>
                <a:gd name="connsiteY19" fmla="*/ 2986134 h 2986134"/>
                <a:gd name="connsiteX20" fmla="*/ 38108 w 1914334"/>
                <a:gd name="connsiteY20" fmla="*/ 2352917 h 2986134"/>
                <a:gd name="connsiteX21" fmla="*/ 2226 w 1914334"/>
                <a:gd name="connsiteY21" fmla="*/ 1730425 h 2986134"/>
                <a:gd name="connsiteX22" fmla="*/ 66957 w 1914334"/>
                <a:gd name="connsiteY22" fmla="*/ 904785 h 2986134"/>
                <a:gd name="connsiteX23" fmla="*/ 239428 w 1914334"/>
                <a:gd name="connsiteY23" fmla="*/ 433148 h 2986134"/>
                <a:gd name="connsiteX24" fmla="*/ 404935 w 1914334"/>
                <a:gd name="connsiteY24" fmla="*/ 172515 h 2986134"/>
                <a:gd name="connsiteX25" fmla="*/ 573786 w 1914334"/>
                <a:gd name="connsiteY25" fmla="*/ 0 h 2986134"/>
                <a:gd name="connsiteX26" fmla="*/ 693008 w 1914334"/>
                <a:gd name="connsiteY26" fmla="*/ 332056 h 2986134"/>
                <a:gd name="connsiteX27" fmla="*/ 685894 w 1914334"/>
                <a:gd name="connsiteY27" fmla="*/ 678085 h 2986134"/>
                <a:gd name="connsiteX28" fmla="*/ 508792 w 1914334"/>
                <a:gd name="connsiteY28" fmla="*/ 1005788 h 2986134"/>
                <a:gd name="connsiteX29" fmla="*/ 511266 w 1914334"/>
                <a:gd name="connsiteY29" fmla="*/ 1049853 h 2986134"/>
                <a:gd name="connsiteX30" fmla="*/ 930004 w 1914334"/>
                <a:gd name="connsiteY30" fmla="*/ 813397 h 2986134"/>
                <a:gd name="connsiteX31" fmla="*/ 1422398 w 1914334"/>
                <a:gd name="connsiteY31" fmla="*/ 701311 h 2986134"/>
                <a:gd name="connsiteX32" fmla="*/ 1435000 w 1914334"/>
                <a:gd name="connsiteY32" fmla="*/ 708401 h 2986134"/>
                <a:gd name="connsiteX0" fmla="*/ 1435000 w 1914334"/>
                <a:gd name="connsiteY0" fmla="*/ 708401 h 2986134"/>
                <a:gd name="connsiteX1" fmla="*/ 1372407 w 1914334"/>
                <a:gd name="connsiteY1" fmla="*/ 919813 h 2986134"/>
                <a:gd name="connsiteX2" fmla="*/ 1151204 w 1914334"/>
                <a:gd name="connsiteY2" fmla="*/ 1213129 h 2986134"/>
                <a:gd name="connsiteX3" fmla="*/ 870323 w 1914334"/>
                <a:gd name="connsiteY3" fmla="*/ 1450576 h 2986134"/>
                <a:gd name="connsiteX4" fmla="*/ 413435 w 1914334"/>
                <a:gd name="connsiteY4" fmla="*/ 1645822 h 2986134"/>
                <a:gd name="connsiteX5" fmla="*/ 544953 w 1914334"/>
                <a:gd name="connsiteY5" fmla="*/ 1655250 h 2986134"/>
                <a:gd name="connsiteX6" fmla="*/ 1236024 w 1914334"/>
                <a:gd name="connsiteY6" fmla="*/ 1655250 h 2986134"/>
                <a:gd name="connsiteX7" fmla="*/ 1636116 w 1914334"/>
                <a:gd name="connsiteY7" fmla="*/ 1749816 h 2986134"/>
                <a:gd name="connsiteX8" fmla="*/ 1893405 w 1914334"/>
                <a:gd name="connsiteY8" fmla="*/ 1866208 h 2986134"/>
                <a:gd name="connsiteX9" fmla="*/ 1867279 w 1914334"/>
                <a:gd name="connsiteY9" fmla="*/ 1943962 h 2986134"/>
                <a:gd name="connsiteX10" fmla="*/ 1614292 w 1914334"/>
                <a:gd name="connsiteY10" fmla="*/ 2106263 h 2986134"/>
                <a:gd name="connsiteX11" fmla="*/ 1214200 w 1914334"/>
                <a:gd name="connsiteY11" fmla="*/ 2208104 h 2986134"/>
                <a:gd name="connsiteX12" fmla="*/ 896885 w 1914334"/>
                <a:gd name="connsiteY12" fmla="*/ 2195250 h 2986134"/>
                <a:gd name="connsiteX13" fmla="*/ 539793 w 1914334"/>
                <a:gd name="connsiteY13" fmla="*/ 2089164 h 2986134"/>
                <a:gd name="connsiteX14" fmla="*/ 282999 w 1914334"/>
                <a:gd name="connsiteY14" fmla="*/ 1949541 h 2986134"/>
                <a:gd name="connsiteX15" fmla="*/ 253272 w 1914334"/>
                <a:gd name="connsiteY15" fmla="*/ 2002232 h 2986134"/>
                <a:gd name="connsiteX16" fmla="*/ 302234 w 1914334"/>
                <a:gd name="connsiteY16" fmla="*/ 2395326 h 2986134"/>
                <a:gd name="connsiteX17" fmla="*/ 387549 w 1914334"/>
                <a:gd name="connsiteY17" fmla="*/ 2772335 h 2986134"/>
                <a:gd name="connsiteX18" fmla="*/ 426333 w 1914334"/>
                <a:gd name="connsiteY18" fmla="*/ 2891702 h 2986134"/>
                <a:gd name="connsiteX19" fmla="*/ 207913 w 1914334"/>
                <a:gd name="connsiteY19" fmla="*/ 2986134 h 2986134"/>
                <a:gd name="connsiteX20" fmla="*/ 38108 w 1914334"/>
                <a:gd name="connsiteY20" fmla="*/ 2352917 h 2986134"/>
                <a:gd name="connsiteX21" fmla="*/ 2226 w 1914334"/>
                <a:gd name="connsiteY21" fmla="*/ 1730425 h 2986134"/>
                <a:gd name="connsiteX22" fmla="*/ 66957 w 1914334"/>
                <a:gd name="connsiteY22" fmla="*/ 904785 h 2986134"/>
                <a:gd name="connsiteX23" fmla="*/ 239428 w 1914334"/>
                <a:gd name="connsiteY23" fmla="*/ 433148 h 2986134"/>
                <a:gd name="connsiteX24" fmla="*/ 404935 w 1914334"/>
                <a:gd name="connsiteY24" fmla="*/ 172515 h 2986134"/>
                <a:gd name="connsiteX25" fmla="*/ 573786 w 1914334"/>
                <a:gd name="connsiteY25" fmla="*/ 0 h 2986134"/>
                <a:gd name="connsiteX26" fmla="*/ 693008 w 1914334"/>
                <a:gd name="connsiteY26" fmla="*/ 332056 h 2986134"/>
                <a:gd name="connsiteX27" fmla="*/ 685894 w 1914334"/>
                <a:gd name="connsiteY27" fmla="*/ 678085 h 2986134"/>
                <a:gd name="connsiteX28" fmla="*/ 508792 w 1914334"/>
                <a:gd name="connsiteY28" fmla="*/ 1005788 h 2986134"/>
                <a:gd name="connsiteX29" fmla="*/ 511266 w 1914334"/>
                <a:gd name="connsiteY29" fmla="*/ 1049853 h 2986134"/>
                <a:gd name="connsiteX30" fmla="*/ 930004 w 1914334"/>
                <a:gd name="connsiteY30" fmla="*/ 813397 h 2986134"/>
                <a:gd name="connsiteX31" fmla="*/ 1422398 w 1914334"/>
                <a:gd name="connsiteY31" fmla="*/ 701311 h 2986134"/>
                <a:gd name="connsiteX32" fmla="*/ 1435000 w 1914334"/>
                <a:gd name="connsiteY32" fmla="*/ 708401 h 2986134"/>
                <a:gd name="connsiteX0" fmla="*/ 1435000 w 1914334"/>
                <a:gd name="connsiteY0" fmla="*/ 708401 h 2986134"/>
                <a:gd name="connsiteX1" fmla="*/ 1372407 w 1914334"/>
                <a:gd name="connsiteY1" fmla="*/ 919813 h 2986134"/>
                <a:gd name="connsiteX2" fmla="*/ 1151204 w 1914334"/>
                <a:gd name="connsiteY2" fmla="*/ 1213129 h 2986134"/>
                <a:gd name="connsiteX3" fmla="*/ 870323 w 1914334"/>
                <a:gd name="connsiteY3" fmla="*/ 1450576 h 2986134"/>
                <a:gd name="connsiteX4" fmla="*/ 413435 w 1914334"/>
                <a:gd name="connsiteY4" fmla="*/ 1645822 h 2986134"/>
                <a:gd name="connsiteX5" fmla="*/ 544953 w 1914334"/>
                <a:gd name="connsiteY5" fmla="*/ 1655250 h 2986134"/>
                <a:gd name="connsiteX6" fmla="*/ 1236024 w 1914334"/>
                <a:gd name="connsiteY6" fmla="*/ 1655250 h 2986134"/>
                <a:gd name="connsiteX7" fmla="*/ 1636116 w 1914334"/>
                <a:gd name="connsiteY7" fmla="*/ 1749816 h 2986134"/>
                <a:gd name="connsiteX8" fmla="*/ 1893405 w 1914334"/>
                <a:gd name="connsiteY8" fmla="*/ 1866208 h 2986134"/>
                <a:gd name="connsiteX9" fmla="*/ 1867279 w 1914334"/>
                <a:gd name="connsiteY9" fmla="*/ 1943962 h 2986134"/>
                <a:gd name="connsiteX10" fmla="*/ 1614292 w 1914334"/>
                <a:gd name="connsiteY10" fmla="*/ 2106263 h 2986134"/>
                <a:gd name="connsiteX11" fmla="*/ 1214200 w 1914334"/>
                <a:gd name="connsiteY11" fmla="*/ 2208104 h 2986134"/>
                <a:gd name="connsiteX12" fmla="*/ 896885 w 1914334"/>
                <a:gd name="connsiteY12" fmla="*/ 2195250 h 2986134"/>
                <a:gd name="connsiteX13" fmla="*/ 539793 w 1914334"/>
                <a:gd name="connsiteY13" fmla="*/ 2089164 h 2986134"/>
                <a:gd name="connsiteX14" fmla="*/ 282999 w 1914334"/>
                <a:gd name="connsiteY14" fmla="*/ 1949541 h 2986134"/>
                <a:gd name="connsiteX15" fmla="*/ 253272 w 1914334"/>
                <a:gd name="connsiteY15" fmla="*/ 2002232 h 2986134"/>
                <a:gd name="connsiteX16" fmla="*/ 302234 w 1914334"/>
                <a:gd name="connsiteY16" fmla="*/ 2395326 h 2986134"/>
                <a:gd name="connsiteX17" fmla="*/ 387549 w 1914334"/>
                <a:gd name="connsiteY17" fmla="*/ 2772335 h 2986134"/>
                <a:gd name="connsiteX18" fmla="*/ 426333 w 1914334"/>
                <a:gd name="connsiteY18" fmla="*/ 2891702 h 2986134"/>
                <a:gd name="connsiteX19" fmla="*/ 207913 w 1914334"/>
                <a:gd name="connsiteY19" fmla="*/ 2986134 h 2986134"/>
                <a:gd name="connsiteX20" fmla="*/ 38108 w 1914334"/>
                <a:gd name="connsiteY20" fmla="*/ 2352917 h 2986134"/>
                <a:gd name="connsiteX21" fmla="*/ 2226 w 1914334"/>
                <a:gd name="connsiteY21" fmla="*/ 1730425 h 2986134"/>
                <a:gd name="connsiteX22" fmla="*/ 66957 w 1914334"/>
                <a:gd name="connsiteY22" fmla="*/ 904785 h 2986134"/>
                <a:gd name="connsiteX23" fmla="*/ 239428 w 1914334"/>
                <a:gd name="connsiteY23" fmla="*/ 433148 h 2986134"/>
                <a:gd name="connsiteX24" fmla="*/ 404935 w 1914334"/>
                <a:gd name="connsiteY24" fmla="*/ 172515 h 2986134"/>
                <a:gd name="connsiteX25" fmla="*/ 573786 w 1914334"/>
                <a:gd name="connsiteY25" fmla="*/ 0 h 2986134"/>
                <a:gd name="connsiteX26" fmla="*/ 693008 w 1914334"/>
                <a:gd name="connsiteY26" fmla="*/ 332056 h 2986134"/>
                <a:gd name="connsiteX27" fmla="*/ 685894 w 1914334"/>
                <a:gd name="connsiteY27" fmla="*/ 678085 h 2986134"/>
                <a:gd name="connsiteX28" fmla="*/ 508792 w 1914334"/>
                <a:gd name="connsiteY28" fmla="*/ 1005788 h 2986134"/>
                <a:gd name="connsiteX29" fmla="*/ 511266 w 1914334"/>
                <a:gd name="connsiteY29" fmla="*/ 1049853 h 2986134"/>
                <a:gd name="connsiteX30" fmla="*/ 930004 w 1914334"/>
                <a:gd name="connsiteY30" fmla="*/ 813397 h 2986134"/>
                <a:gd name="connsiteX31" fmla="*/ 1422398 w 1914334"/>
                <a:gd name="connsiteY31" fmla="*/ 701311 h 2986134"/>
                <a:gd name="connsiteX32" fmla="*/ 1435000 w 1914334"/>
                <a:gd name="connsiteY32" fmla="*/ 708401 h 2986134"/>
                <a:gd name="connsiteX0" fmla="*/ 1435000 w 1914334"/>
                <a:gd name="connsiteY0" fmla="*/ 708401 h 2986134"/>
                <a:gd name="connsiteX1" fmla="*/ 1372407 w 1914334"/>
                <a:gd name="connsiteY1" fmla="*/ 919813 h 2986134"/>
                <a:gd name="connsiteX2" fmla="*/ 1151204 w 1914334"/>
                <a:gd name="connsiteY2" fmla="*/ 1213129 h 2986134"/>
                <a:gd name="connsiteX3" fmla="*/ 870323 w 1914334"/>
                <a:gd name="connsiteY3" fmla="*/ 1450576 h 2986134"/>
                <a:gd name="connsiteX4" fmla="*/ 413435 w 1914334"/>
                <a:gd name="connsiteY4" fmla="*/ 1645822 h 2986134"/>
                <a:gd name="connsiteX5" fmla="*/ 544953 w 1914334"/>
                <a:gd name="connsiteY5" fmla="*/ 1655250 h 2986134"/>
                <a:gd name="connsiteX6" fmla="*/ 1236024 w 1914334"/>
                <a:gd name="connsiteY6" fmla="*/ 1655250 h 2986134"/>
                <a:gd name="connsiteX7" fmla="*/ 1636116 w 1914334"/>
                <a:gd name="connsiteY7" fmla="*/ 1749816 h 2986134"/>
                <a:gd name="connsiteX8" fmla="*/ 1893405 w 1914334"/>
                <a:gd name="connsiteY8" fmla="*/ 1866208 h 2986134"/>
                <a:gd name="connsiteX9" fmla="*/ 1867279 w 1914334"/>
                <a:gd name="connsiteY9" fmla="*/ 1943962 h 2986134"/>
                <a:gd name="connsiteX10" fmla="*/ 1614292 w 1914334"/>
                <a:gd name="connsiteY10" fmla="*/ 2106263 h 2986134"/>
                <a:gd name="connsiteX11" fmla="*/ 1214200 w 1914334"/>
                <a:gd name="connsiteY11" fmla="*/ 2208104 h 2986134"/>
                <a:gd name="connsiteX12" fmla="*/ 896885 w 1914334"/>
                <a:gd name="connsiteY12" fmla="*/ 2195250 h 2986134"/>
                <a:gd name="connsiteX13" fmla="*/ 539793 w 1914334"/>
                <a:gd name="connsiteY13" fmla="*/ 2089164 h 2986134"/>
                <a:gd name="connsiteX14" fmla="*/ 282999 w 1914334"/>
                <a:gd name="connsiteY14" fmla="*/ 1949541 h 2986134"/>
                <a:gd name="connsiteX15" fmla="*/ 253272 w 1914334"/>
                <a:gd name="connsiteY15" fmla="*/ 2002232 h 2986134"/>
                <a:gd name="connsiteX16" fmla="*/ 302234 w 1914334"/>
                <a:gd name="connsiteY16" fmla="*/ 2395326 h 2986134"/>
                <a:gd name="connsiteX17" fmla="*/ 387549 w 1914334"/>
                <a:gd name="connsiteY17" fmla="*/ 2772335 h 2986134"/>
                <a:gd name="connsiteX18" fmla="*/ 426333 w 1914334"/>
                <a:gd name="connsiteY18" fmla="*/ 2891702 h 2986134"/>
                <a:gd name="connsiteX19" fmla="*/ 207913 w 1914334"/>
                <a:gd name="connsiteY19" fmla="*/ 2986134 h 2986134"/>
                <a:gd name="connsiteX20" fmla="*/ 38108 w 1914334"/>
                <a:gd name="connsiteY20" fmla="*/ 2352917 h 2986134"/>
                <a:gd name="connsiteX21" fmla="*/ 2226 w 1914334"/>
                <a:gd name="connsiteY21" fmla="*/ 1730425 h 2986134"/>
                <a:gd name="connsiteX22" fmla="*/ 66957 w 1914334"/>
                <a:gd name="connsiteY22" fmla="*/ 904785 h 2986134"/>
                <a:gd name="connsiteX23" fmla="*/ 239428 w 1914334"/>
                <a:gd name="connsiteY23" fmla="*/ 433148 h 2986134"/>
                <a:gd name="connsiteX24" fmla="*/ 404935 w 1914334"/>
                <a:gd name="connsiteY24" fmla="*/ 172515 h 2986134"/>
                <a:gd name="connsiteX25" fmla="*/ 573786 w 1914334"/>
                <a:gd name="connsiteY25" fmla="*/ 0 h 2986134"/>
                <a:gd name="connsiteX26" fmla="*/ 693008 w 1914334"/>
                <a:gd name="connsiteY26" fmla="*/ 332056 h 2986134"/>
                <a:gd name="connsiteX27" fmla="*/ 685894 w 1914334"/>
                <a:gd name="connsiteY27" fmla="*/ 678085 h 2986134"/>
                <a:gd name="connsiteX28" fmla="*/ 508792 w 1914334"/>
                <a:gd name="connsiteY28" fmla="*/ 1005788 h 2986134"/>
                <a:gd name="connsiteX29" fmla="*/ 511266 w 1914334"/>
                <a:gd name="connsiteY29" fmla="*/ 1049853 h 2986134"/>
                <a:gd name="connsiteX30" fmla="*/ 930004 w 1914334"/>
                <a:gd name="connsiteY30" fmla="*/ 813397 h 2986134"/>
                <a:gd name="connsiteX31" fmla="*/ 1422398 w 1914334"/>
                <a:gd name="connsiteY31" fmla="*/ 701311 h 2986134"/>
                <a:gd name="connsiteX32" fmla="*/ 1435000 w 1914334"/>
                <a:gd name="connsiteY32" fmla="*/ 708401 h 2986134"/>
                <a:gd name="connsiteX0" fmla="*/ 1435000 w 1914334"/>
                <a:gd name="connsiteY0" fmla="*/ 708401 h 2986134"/>
                <a:gd name="connsiteX1" fmla="*/ 1372407 w 1914334"/>
                <a:gd name="connsiteY1" fmla="*/ 919813 h 2986134"/>
                <a:gd name="connsiteX2" fmla="*/ 1151204 w 1914334"/>
                <a:gd name="connsiteY2" fmla="*/ 1213129 h 2986134"/>
                <a:gd name="connsiteX3" fmla="*/ 870323 w 1914334"/>
                <a:gd name="connsiteY3" fmla="*/ 1450576 h 2986134"/>
                <a:gd name="connsiteX4" fmla="*/ 413435 w 1914334"/>
                <a:gd name="connsiteY4" fmla="*/ 1645822 h 2986134"/>
                <a:gd name="connsiteX5" fmla="*/ 698410 w 1914334"/>
                <a:gd name="connsiteY5" fmla="*/ 1653421 h 2986134"/>
                <a:gd name="connsiteX6" fmla="*/ 1236024 w 1914334"/>
                <a:gd name="connsiteY6" fmla="*/ 1655250 h 2986134"/>
                <a:gd name="connsiteX7" fmla="*/ 1636116 w 1914334"/>
                <a:gd name="connsiteY7" fmla="*/ 1749816 h 2986134"/>
                <a:gd name="connsiteX8" fmla="*/ 1893405 w 1914334"/>
                <a:gd name="connsiteY8" fmla="*/ 1866208 h 2986134"/>
                <a:gd name="connsiteX9" fmla="*/ 1867279 w 1914334"/>
                <a:gd name="connsiteY9" fmla="*/ 1943962 h 2986134"/>
                <a:gd name="connsiteX10" fmla="*/ 1614292 w 1914334"/>
                <a:gd name="connsiteY10" fmla="*/ 2106263 h 2986134"/>
                <a:gd name="connsiteX11" fmla="*/ 1214200 w 1914334"/>
                <a:gd name="connsiteY11" fmla="*/ 2208104 h 2986134"/>
                <a:gd name="connsiteX12" fmla="*/ 896885 w 1914334"/>
                <a:gd name="connsiteY12" fmla="*/ 2195250 h 2986134"/>
                <a:gd name="connsiteX13" fmla="*/ 539793 w 1914334"/>
                <a:gd name="connsiteY13" fmla="*/ 2089164 h 2986134"/>
                <a:gd name="connsiteX14" fmla="*/ 282999 w 1914334"/>
                <a:gd name="connsiteY14" fmla="*/ 1949541 h 2986134"/>
                <a:gd name="connsiteX15" fmla="*/ 253272 w 1914334"/>
                <a:gd name="connsiteY15" fmla="*/ 2002232 h 2986134"/>
                <a:gd name="connsiteX16" fmla="*/ 302234 w 1914334"/>
                <a:gd name="connsiteY16" fmla="*/ 2395326 h 2986134"/>
                <a:gd name="connsiteX17" fmla="*/ 387549 w 1914334"/>
                <a:gd name="connsiteY17" fmla="*/ 2772335 h 2986134"/>
                <a:gd name="connsiteX18" fmla="*/ 426333 w 1914334"/>
                <a:gd name="connsiteY18" fmla="*/ 2891702 h 2986134"/>
                <a:gd name="connsiteX19" fmla="*/ 207913 w 1914334"/>
                <a:gd name="connsiteY19" fmla="*/ 2986134 h 2986134"/>
                <a:gd name="connsiteX20" fmla="*/ 38108 w 1914334"/>
                <a:gd name="connsiteY20" fmla="*/ 2352917 h 2986134"/>
                <a:gd name="connsiteX21" fmla="*/ 2226 w 1914334"/>
                <a:gd name="connsiteY21" fmla="*/ 1730425 h 2986134"/>
                <a:gd name="connsiteX22" fmla="*/ 66957 w 1914334"/>
                <a:gd name="connsiteY22" fmla="*/ 904785 h 2986134"/>
                <a:gd name="connsiteX23" fmla="*/ 239428 w 1914334"/>
                <a:gd name="connsiteY23" fmla="*/ 433148 h 2986134"/>
                <a:gd name="connsiteX24" fmla="*/ 404935 w 1914334"/>
                <a:gd name="connsiteY24" fmla="*/ 172515 h 2986134"/>
                <a:gd name="connsiteX25" fmla="*/ 573786 w 1914334"/>
                <a:gd name="connsiteY25" fmla="*/ 0 h 2986134"/>
                <a:gd name="connsiteX26" fmla="*/ 693008 w 1914334"/>
                <a:gd name="connsiteY26" fmla="*/ 332056 h 2986134"/>
                <a:gd name="connsiteX27" fmla="*/ 685894 w 1914334"/>
                <a:gd name="connsiteY27" fmla="*/ 678085 h 2986134"/>
                <a:gd name="connsiteX28" fmla="*/ 508792 w 1914334"/>
                <a:gd name="connsiteY28" fmla="*/ 1005788 h 2986134"/>
                <a:gd name="connsiteX29" fmla="*/ 511266 w 1914334"/>
                <a:gd name="connsiteY29" fmla="*/ 1049853 h 2986134"/>
                <a:gd name="connsiteX30" fmla="*/ 930004 w 1914334"/>
                <a:gd name="connsiteY30" fmla="*/ 813397 h 2986134"/>
                <a:gd name="connsiteX31" fmla="*/ 1422398 w 1914334"/>
                <a:gd name="connsiteY31" fmla="*/ 701311 h 2986134"/>
                <a:gd name="connsiteX32" fmla="*/ 1435000 w 1914334"/>
                <a:gd name="connsiteY32" fmla="*/ 708401 h 2986134"/>
                <a:gd name="connsiteX0" fmla="*/ 1435000 w 1914334"/>
                <a:gd name="connsiteY0" fmla="*/ 708401 h 2986134"/>
                <a:gd name="connsiteX1" fmla="*/ 1372407 w 1914334"/>
                <a:gd name="connsiteY1" fmla="*/ 919813 h 2986134"/>
                <a:gd name="connsiteX2" fmla="*/ 1151204 w 1914334"/>
                <a:gd name="connsiteY2" fmla="*/ 1213129 h 2986134"/>
                <a:gd name="connsiteX3" fmla="*/ 870323 w 1914334"/>
                <a:gd name="connsiteY3" fmla="*/ 1450576 h 2986134"/>
                <a:gd name="connsiteX4" fmla="*/ 528062 w 1914334"/>
                <a:gd name="connsiteY4" fmla="*/ 1632245 h 2986134"/>
                <a:gd name="connsiteX5" fmla="*/ 698410 w 1914334"/>
                <a:gd name="connsiteY5" fmla="*/ 1653421 h 2986134"/>
                <a:gd name="connsiteX6" fmla="*/ 1236024 w 1914334"/>
                <a:gd name="connsiteY6" fmla="*/ 1655250 h 2986134"/>
                <a:gd name="connsiteX7" fmla="*/ 1636116 w 1914334"/>
                <a:gd name="connsiteY7" fmla="*/ 1749816 h 2986134"/>
                <a:gd name="connsiteX8" fmla="*/ 1893405 w 1914334"/>
                <a:gd name="connsiteY8" fmla="*/ 1866208 h 2986134"/>
                <a:gd name="connsiteX9" fmla="*/ 1867279 w 1914334"/>
                <a:gd name="connsiteY9" fmla="*/ 1943962 h 2986134"/>
                <a:gd name="connsiteX10" fmla="*/ 1614292 w 1914334"/>
                <a:gd name="connsiteY10" fmla="*/ 2106263 h 2986134"/>
                <a:gd name="connsiteX11" fmla="*/ 1214200 w 1914334"/>
                <a:gd name="connsiteY11" fmla="*/ 2208104 h 2986134"/>
                <a:gd name="connsiteX12" fmla="*/ 896885 w 1914334"/>
                <a:gd name="connsiteY12" fmla="*/ 2195250 h 2986134"/>
                <a:gd name="connsiteX13" fmla="*/ 539793 w 1914334"/>
                <a:gd name="connsiteY13" fmla="*/ 2089164 h 2986134"/>
                <a:gd name="connsiteX14" fmla="*/ 282999 w 1914334"/>
                <a:gd name="connsiteY14" fmla="*/ 1949541 h 2986134"/>
                <a:gd name="connsiteX15" fmla="*/ 253272 w 1914334"/>
                <a:gd name="connsiteY15" fmla="*/ 2002232 h 2986134"/>
                <a:gd name="connsiteX16" fmla="*/ 302234 w 1914334"/>
                <a:gd name="connsiteY16" fmla="*/ 2395326 h 2986134"/>
                <a:gd name="connsiteX17" fmla="*/ 387549 w 1914334"/>
                <a:gd name="connsiteY17" fmla="*/ 2772335 h 2986134"/>
                <a:gd name="connsiteX18" fmla="*/ 426333 w 1914334"/>
                <a:gd name="connsiteY18" fmla="*/ 2891702 h 2986134"/>
                <a:gd name="connsiteX19" fmla="*/ 207913 w 1914334"/>
                <a:gd name="connsiteY19" fmla="*/ 2986134 h 2986134"/>
                <a:gd name="connsiteX20" fmla="*/ 38108 w 1914334"/>
                <a:gd name="connsiteY20" fmla="*/ 2352917 h 2986134"/>
                <a:gd name="connsiteX21" fmla="*/ 2226 w 1914334"/>
                <a:gd name="connsiteY21" fmla="*/ 1730425 h 2986134"/>
                <a:gd name="connsiteX22" fmla="*/ 66957 w 1914334"/>
                <a:gd name="connsiteY22" fmla="*/ 904785 h 2986134"/>
                <a:gd name="connsiteX23" fmla="*/ 239428 w 1914334"/>
                <a:gd name="connsiteY23" fmla="*/ 433148 h 2986134"/>
                <a:gd name="connsiteX24" fmla="*/ 404935 w 1914334"/>
                <a:gd name="connsiteY24" fmla="*/ 172515 h 2986134"/>
                <a:gd name="connsiteX25" fmla="*/ 573786 w 1914334"/>
                <a:gd name="connsiteY25" fmla="*/ 0 h 2986134"/>
                <a:gd name="connsiteX26" fmla="*/ 693008 w 1914334"/>
                <a:gd name="connsiteY26" fmla="*/ 332056 h 2986134"/>
                <a:gd name="connsiteX27" fmla="*/ 685894 w 1914334"/>
                <a:gd name="connsiteY27" fmla="*/ 678085 h 2986134"/>
                <a:gd name="connsiteX28" fmla="*/ 508792 w 1914334"/>
                <a:gd name="connsiteY28" fmla="*/ 1005788 h 2986134"/>
                <a:gd name="connsiteX29" fmla="*/ 511266 w 1914334"/>
                <a:gd name="connsiteY29" fmla="*/ 1049853 h 2986134"/>
                <a:gd name="connsiteX30" fmla="*/ 930004 w 1914334"/>
                <a:gd name="connsiteY30" fmla="*/ 813397 h 2986134"/>
                <a:gd name="connsiteX31" fmla="*/ 1422398 w 1914334"/>
                <a:gd name="connsiteY31" fmla="*/ 701311 h 2986134"/>
                <a:gd name="connsiteX32" fmla="*/ 1435000 w 1914334"/>
                <a:gd name="connsiteY32" fmla="*/ 708401 h 2986134"/>
                <a:gd name="connsiteX0" fmla="*/ 1435000 w 1914334"/>
                <a:gd name="connsiteY0" fmla="*/ 708401 h 2986134"/>
                <a:gd name="connsiteX1" fmla="*/ 1372407 w 1914334"/>
                <a:gd name="connsiteY1" fmla="*/ 919813 h 2986134"/>
                <a:gd name="connsiteX2" fmla="*/ 1151204 w 1914334"/>
                <a:gd name="connsiteY2" fmla="*/ 1213129 h 2986134"/>
                <a:gd name="connsiteX3" fmla="*/ 870323 w 1914334"/>
                <a:gd name="connsiteY3" fmla="*/ 1450576 h 2986134"/>
                <a:gd name="connsiteX4" fmla="*/ 528062 w 1914334"/>
                <a:gd name="connsiteY4" fmla="*/ 1632245 h 2986134"/>
                <a:gd name="connsiteX5" fmla="*/ 698410 w 1914334"/>
                <a:gd name="connsiteY5" fmla="*/ 1653421 h 2986134"/>
                <a:gd name="connsiteX6" fmla="*/ 1236024 w 1914334"/>
                <a:gd name="connsiteY6" fmla="*/ 1655250 h 2986134"/>
                <a:gd name="connsiteX7" fmla="*/ 1636116 w 1914334"/>
                <a:gd name="connsiteY7" fmla="*/ 1749816 h 2986134"/>
                <a:gd name="connsiteX8" fmla="*/ 1893405 w 1914334"/>
                <a:gd name="connsiteY8" fmla="*/ 1866208 h 2986134"/>
                <a:gd name="connsiteX9" fmla="*/ 1867279 w 1914334"/>
                <a:gd name="connsiteY9" fmla="*/ 1943962 h 2986134"/>
                <a:gd name="connsiteX10" fmla="*/ 1614292 w 1914334"/>
                <a:gd name="connsiteY10" fmla="*/ 2106263 h 2986134"/>
                <a:gd name="connsiteX11" fmla="*/ 1214200 w 1914334"/>
                <a:gd name="connsiteY11" fmla="*/ 2208104 h 2986134"/>
                <a:gd name="connsiteX12" fmla="*/ 896885 w 1914334"/>
                <a:gd name="connsiteY12" fmla="*/ 2195250 h 2986134"/>
                <a:gd name="connsiteX13" fmla="*/ 539793 w 1914334"/>
                <a:gd name="connsiteY13" fmla="*/ 2089164 h 2986134"/>
                <a:gd name="connsiteX14" fmla="*/ 282999 w 1914334"/>
                <a:gd name="connsiteY14" fmla="*/ 1949541 h 2986134"/>
                <a:gd name="connsiteX15" fmla="*/ 253272 w 1914334"/>
                <a:gd name="connsiteY15" fmla="*/ 2002232 h 2986134"/>
                <a:gd name="connsiteX16" fmla="*/ 302234 w 1914334"/>
                <a:gd name="connsiteY16" fmla="*/ 2395326 h 2986134"/>
                <a:gd name="connsiteX17" fmla="*/ 387549 w 1914334"/>
                <a:gd name="connsiteY17" fmla="*/ 2772335 h 2986134"/>
                <a:gd name="connsiteX18" fmla="*/ 426333 w 1914334"/>
                <a:gd name="connsiteY18" fmla="*/ 2891702 h 2986134"/>
                <a:gd name="connsiteX19" fmla="*/ 207913 w 1914334"/>
                <a:gd name="connsiteY19" fmla="*/ 2986134 h 2986134"/>
                <a:gd name="connsiteX20" fmla="*/ 38108 w 1914334"/>
                <a:gd name="connsiteY20" fmla="*/ 2352917 h 2986134"/>
                <a:gd name="connsiteX21" fmla="*/ 2226 w 1914334"/>
                <a:gd name="connsiteY21" fmla="*/ 1730425 h 2986134"/>
                <a:gd name="connsiteX22" fmla="*/ 66957 w 1914334"/>
                <a:gd name="connsiteY22" fmla="*/ 904785 h 2986134"/>
                <a:gd name="connsiteX23" fmla="*/ 239428 w 1914334"/>
                <a:gd name="connsiteY23" fmla="*/ 433148 h 2986134"/>
                <a:gd name="connsiteX24" fmla="*/ 404935 w 1914334"/>
                <a:gd name="connsiteY24" fmla="*/ 172515 h 2986134"/>
                <a:gd name="connsiteX25" fmla="*/ 573786 w 1914334"/>
                <a:gd name="connsiteY25" fmla="*/ 0 h 2986134"/>
                <a:gd name="connsiteX26" fmla="*/ 693008 w 1914334"/>
                <a:gd name="connsiteY26" fmla="*/ 332056 h 2986134"/>
                <a:gd name="connsiteX27" fmla="*/ 685894 w 1914334"/>
                <a:gd name="connsiteY27" fmla="*/ 678085 h 2986134"/>
                <a:gd name="connsiteX28" fmla="*/ 508792 w 1914334"/>
                <a:gd name="connsiteY28" fmla="*/ 1005788 h 2986134"/>
                <a:gd name="connsiteX29" fmla="*/ 511266 w 1914334"/>
                <a:gd name="connsiteY29" fmla="*/ 1049853 h 2986134"/>
                <a:gd name="connsiteX30" fmla="*/ 930004 w 1914334"/>
                <a:gd name="connsiteY30" fmla="*/ 813397 h 2986134"/>
                <a:gd name="connsiteX31" fmla="*/ 1422398 w 1914334"/>
                <a:gd name="connsiteY31" fmla="*/ 701311 h 2986134"/>
                <a:gd name="connsiteX32" fmla="*/ 1435000 w 1914334"/>
                <a:gd name="connsiteY32" fmla="*/ 708401 h 2986134"/>
                <a:gd name="connsiteX0" fmla="*/ 1473669 w 1953003"/>
                <a:gd name="connsiteY0" fmla="*/ 708401 h 2986134"/>
                <a:gd name="connsiteX1" fmla="*/ 1411076 w 1953003"/>
                <a:gd name="connsiteY1" fmla="*/ 919813 h 2986134"/>
                <a:gd name="connsiteX2" fmla="*/ 1189873 w 1953003"/>
                <a:gd name="connsiteY2" fmla="*/ 1213129 h 2986134"/>
                <a:gd name="connsiteX3" fmla="*/ 908992 w 1953003"/>
                <a:gd name="connsiteY3" fmla="*/ 1450576 h 2986134"/>
                <a:gd name="connsiteX4" fmla="*/ 566731 w 1953003"/>
                <a:gd name="connsiteY4" fmla="*/ 1632245 h 2986134"/>
                <a:gd name="connsiteX5" fmla="*/ 737079 w 1953003"/>
                <a:gd name="connsiteY5" fmla="*/ 1653421 h 2986134"/>
                <a:gd name="connsiteX6" fmla="*/ 1274693 w 1953003"/>
                <a:gd name="connsiteY6" fmla="*/ 1655250 h 2986134"/>
                <a:gd name="connsiteX7" fmla="*/ 1674785 w 1953003"/>
                <a:gd name="connsiteY7" fmla="*/ 1749816 h 2986134"/>
                <a:gd name="connsiteX8" fmla="*/ 1932074 w 1953003"/>
                <a:gd name="connsiteY8" fmla="*/ 1866208 h 2986134"/>
                <a:gd name="connsiteX9" fmla="*/ 1905948 w 1953003"/>
                <a:gd name="connsiteY9" fmla="*/ 1943962 h 2986134"/>
                <a:gd name="connsiteX10" fmla="*/ 1652961 w 1953003"/>
                <a:gd name="connsiteY10" fmla="*/ 2106263 h 2986134"/>
                <a:gd name="connsiteX11" fmla="*/ 1252869 w 1953003"/>
                <a:gd name="connsiteY11" fmla="*/ 2208104 h 2986134"/>
                <a:gd name="connsiteX12" fmla="*/ 935554 w 1953003"/>
                <a:gd name="connsiteY12" fmla="*/ 2195250 h 2986134"/>
                <a:gd name="connsiteX13" fmla="*/ 578462 w 1953003"/>
                <a:gd name="connsiteY13" fmla="*/ 2089164 h 2986134"/>
                <a:gd name="connsiteX14" fmla="*/ 321668 w 1953003"/>
                <a:gd name="connsiteY14" fmla="*/ 1949541 h 2986134"/>
                <a:gd name="connsiteX15" fmla="*/ 291941 w 1953003"/>
                <a:gd name="connsiteY15" fmla="*/ 2002232 h 2986134"/>
                <a:gd name="connsiteX16" fmla="*/ 340903 w 1953003"/>
                <a:gd name="connsiteY16" fmla="*/ 2395326 h 2986134"/>
                <a:gd name="connsiteX17" fmla="*/ 426218 w 1953003"/>
                <a:gd name="connsiteY17" fmla="*/ 2772335 h 2986134"/>
                <a:gd name="connsiteX18" fmla="*/ 465002 w 1953003"/>
                <a:gd name="connsiteY18" fmla="*/ 2891702 h 2986134"/>
                <a:gd name="connsiteX19" fmla="*/ 246582 w 1953003"/>
                <a:gd name="connsiteY19" fmla="*/ 2986134 h 2986134"/>
                <a:gd name="connsiteX20" fmla="*/ 76777 w 1953003"/>
                <a:gd name="connsiteY20" fmla="*/ 2352917 h 2986134"/>
                <a:gd name="connsiteX21" fmla="*/ 131 w 1953003"/>
                <a:gd name="connsiteY21" fmla="*/ 1730652 h 2986134"/>
                <a:gd name="connsiteX22" fmla="*/ 105626 w 1953003"/>
                <a:gd name="connsiteY22" fmla="*/ 904785 h 2986134"/>
                <a:gd name="connsiteX23" fmla="*/ 278097 w 1953003"/>
                <a:gd name="connsiteY23" fmla="*/ 433148 h 2986134"/>
                <a:gd name="connsiteX24" fmla="*/ 443604 w 1953003"/>
                <a:gd name="connsiteY24" fmla="*/ 172515 h 2986134"/>
                <a:gd name="connsiteX25" fmla="*/ 612455 w 1953003"/>
                <a:gd name="connsiteY25" fmla="*/ 0 h 2986134"/>
                <a:gd name="connsiteX26" fmla="*/ 731677 w 1953003"/>
                <a:gd name="connsiteY26" fmla="*/ 332056 h 2986134"/>
                <a:gd name="connsiteX27" fmla="*/ 724563 w 1953003"/>
                <a:gd name="connsiteY27" fmla="*/ 678085 h 2986134"/>
                <a:gd name="connsiteX28" fmla="*/ 547461 w 1953003"/>
                <a:gd name="connsiteY28" fmla="*/ 1005788 h 2986134"/>
                <a:gd name="connsiteX29" fmla="*/ 549935 w 1953003"/>
                <a:gd name="connsiteY29" fmla="*/ 1049853 h 2986134"/>
                <a:gd name="connsiteX30" fmla="*/ 968673 w 1953003"/>
                <a:gd name="connsiteY30" fmla="*/ 813397 h 2986134"/>
                <a:gd name="connsiteX31" fmla="*/ 1461067 w 1953003"/>
                <a:gd name="connsiteY31" fmla="*/ 701311 h 2986134"/>
                <a:gd name="connsiteX32" fmla="*/ 1473669 w 1953003"/>
                <a:gd name="connsiteY32" fmla="*/ 708401 h 2986134"/>
                <a:gd name="connsiteX0" fmla="*/ 1473951 w 1953285"/>
                <a:gd name="connsiteY0" fmla="*/ 708401 h 2986134"/>
                <a:gd name="connsiteX1" fmla="*/ 1411358 w 1953285"/>
                <a:gd name="connsiteY1" fmla="*/ 919813 h 2986134"/>
                <a:gd name="connsiteX2" fmla="*/ 1190155 w 1953285"/>
                <a:gd name="connsiteY2" fmla="*/ 1213129 h 2986134"/>
                <a:gd name="connsiteX3" fmla="*/ 909274 w 1953285"/>
                <a:gd name="connsiteY3" fmla="*/ 1450576 h 2986134"/>
                <a:gd name="connsiteX4" fmla="*/ 567013 w 1953285"/>
                <a:gd name="connsiteY4" fmla="*/ 1632245 h 2986134"/>
                <a:gd name="connsiteX5" fmla="*/ 737361 w 1953285"/>
                <a:gd name="connsiteY5" fmla="*/ 1653421 h 2986134"/>
                <a:gd name="connsiteX6" fmla="*/ 1274975 w 1953285"/>
                <a:gd name="connsiteY6" fmla="*/ 1655250 h 2986134"/>
                <a:gd name="connsiteX7" fmla="*/ 1675067 w 1953285"/>
                <a:gd name="connsiteY7" fmla="*/ 1749816 h 2986134"/>
                <a:gd name="connsiteX8" fmla="*/ 1932356 w 1953285"/>
                <a:gd name="connsiteY8" fmla="*/ 1866208 h 2986134"/>
                <a:gd name="connsiteX9" fmla="*/ 1906230 w 1953285"/>
                <a:gd name="connsiteY9" fmla="*/ 1943962 h 2986134"/>
                <a:gd name="connsiteX10" fmla="*/ 1653243 w 1953285"/>
                <a:gd name="connsiteY10" fmla="*/ 2106263 h 2986134"/>
                <a:gd name="connsiteX11" fmla="*/ 1253151 w 1953285"/>
                <a:gd name="connsiteY11" fmla="*/ 2208104 h 2986134"/>
                <a:gd name="connsiteX12" fmla="*/ 935836 w 1953285"/>
                <a:gd name="connsiteY12" fmla="*/ 2195250 h 2986134"/>
                <a:gd name="connsiteX13" fmla="*/ 578744 w 1953285"/>
                <a:gd name="connsiteY13" fmla="*/ 2089164 h 2986134"/>
                <a:gd name="connsiteX14" fmla="*/ 321950 w 1953285"/>
                <a:gd name="connsiteY14" fmla="*/ 1949541 h 2986134"/>
                <a:gd name="connsiteX15" fmla="*/ 292223 w 1953285"/>
                <a:gd name="connsiteY15" fmla="*/ 2002232 h 2986134"/>
                <a:gd name="connsiteX16" fmla="*/ 341185 w 1953285"/>
                <a:gd name="connsiteY16" fmla="*/ 2395326 h 2986134"/>
                <a:gd name="connsiteX17" fmla="*/ 426500 w 1953285"/>
                <a:gd name="connsiteY17" fmla="*/ 2772335 h 2986134"/>
                <a:gd name="connsiteX18" fmla="*/ 465284 w 1953285"/>
                <a:gd name="connsiteY18" fmla="*/ 2891702 h 2986134"/>
                <a:gd name="connsiteX19" fmla="*/ 246864 w 1953285"/>
                <a:gd name="connsiteY19" fmla="*/ 2986134 h 2986134"/>
                <a:gd name="connsiteX20" fmla="*/ 48349 w 1953285"/>
                <a:gd name="connsiteY20" fmla="*/ 2358824 h 2986134"/>
                <a:gd name="connsiteX21" fmla="*/ 413 w 1953285"/>
                <a:gd name="connsiteY21" fmla="*/ 1730652 h 2986134"/>
                <a:gd name="connsiteX22" fmla="*/ 105908 w 1953285"/>
                <a:gd name="connsiteY22" fmla="*/ 904785 h 2986134"/>
                <a:gd name="connsiteX23" fmla="*/ 278379 w 1953285"/>
                <a:gd name="connsiteY23" fmla="*/ 433148 h 2986134"/>
                <a:gd name="connsiteX24" fmla="*/ 443886 w 1953285"/>
                <a:gd name="connsiteY24" fmla="*/ 172515 h 2986134"/>
                <a:gd name="connsiteX25" fmla="*/ 612737 w 1953285"/>
                <a:gd name="connsiteY25" fmla="*/ 0 h 2986134"/>
                <a:gd name="connsiteX26" fmla="*/ 731959 w 1953285"/>
                <a:gd name="connsiteY26" fmla="*/ 332056 h 2986134"/>
                <a:gd name="connsiteX27" fmla="*/ 724845 w 1953285"/>
                <a:gd name="connsiteY27" fmla="*/ 678085 h 2986134"/>
                <a:gd name="connsiteX28" fmla="*/ 547743 w 1953285"/>
                <a:gd name="connsiteY28" fmla="*/ 1005788 h 2986134"/>
                <a:gd name="connsiteX29" fmla="*/ 550217 w 1953285"/>
                <a:gd name="connsiteY29" fmla="*/ 1049853 h 2986134"/>
                <a:gd name="connsiteX30" fmla="*/ 968955 w 1953285"/>
                <a:gd name="connsiteY30" fmla="*/ 813397 h 2986134"/>
                <a:gd name="connsiteX31" fmla="*/ 1461349 w 1953285"/>
                <a:gd name="connsiteY31" fmla="*/ 701311 h 2986134"/>
                <a:gd name="connsiteX32" fmla="*/ 1473951 w 1953285"/>
                <a:gd name="connsiteY32" fmla="*/ 708401 h 2986134"/>
                <a:gd name="connsiteX0" fmla="*/ 1473856 w 1953190"/>
                <a:gd name="connsiteY0" fmla="*/ 708401 h 2991508"/>
                <a:gd name="connsiteX1" fmla="*/ 1411263 w 1953190"/>
                <a:gd name="connsiteY1" fmla="*/ 919813 h 2991508"/>
                <a:gd name="connsiteX2" fmla="*/ 1190060 w 1953190"/>
                <a:gd name="connsiteY2" fmla="*/ 1213129 h 2991508"/>
                <a:gd name="connsiteX3" fmla="*/ 909179 w 1953190"/>
                <a:gd name="connsiteY3" fmla="*/ 1450576 h 2991508"/>
                <a:gd name="connsiteX4" fmla="*/ 566918 w 1953190"/>
                <a:gd name="connsiteY4" fmla="*/ 1632245 h 2991508"/>
                <a:gd name="connsiteX5" fmla="*/ 737266 w 1953190"/>
                <a:gd name="connsiteY5" fmla="*/ 1653421 h 2991508"/>
                <a:gd name="connsiteX6" fmla="*/ 1274880 w 1953190"/>
                <a:gd name="connsiteY6" fmla="*/ 1655250 h 2991508"/>
                <a:gd name="connsiteX7" fmla="*/ 1674972 w 1953190"/>
                <a:gd name="connsiteY7" fmla="*/ 1749816 h 2991508"/>
                <a:gd name="connsiteX8" fmla="*/ 1932261 w 1953190"/>
                <a:gd name="connsiteY8" fmla="*/ 1866208 h 2991508"/>
                <a:gd name="connsiteX9" fmla="*/ 1906135 w 1953190"/>
                <a:gd name="connsiteY9" fmla="*/ 1943962 h 2991508"/>
                <a:gd name="connsiteX10" fmla="*/ 1653148 w 1953190"/>
                <a:gd name="connsiteY10" fmla="*/ 2106263 h 2991508"/>
                <a:gd name="connsiteX11" fmla="*/ 1253056 w 1953190"/>
                <a:gd name="connsiteY11" fmla="*/ 2208104 h 2991508"/>
                <a:gd name="connsiteX12" fmla="*/ 935741 w 1953190"/>
                <a:gd name="connsiteY12" fmla="*/ 2195250 h 2991508"/>
                <a:gd name="connsiteX13" fmla="*/ 578649 w 1953190"/>
                <a:gd name="connsiteY13" fmla="*/ 2089164 h 2991508"/>
                <a:gd name="connsiteX14" fmla="*/ 321855 w 1953190"/>
                <a:gd name="connsiteY14" fmla="*/ 1949541 h 2991508"/>
                <a:gd name="connsiteX15" fmla="*/ 292128 w 1953190"/>
                <a:gd name="connsiteY15" fmla="*/ 2002232 h 2991508"/>
                <a:gd name="connsiteX16" fmla="*/ 341090 w 1953190"/>
                <a:gd name="connsiteY16" fmla="*/ 2395326 h 2991508"/>
                <a:gd name="connsiteX17" fmla="*/ 426405 w 1953190"/>
                <a:gd name="connsiteY17" fmla="*/ 2772335 h 2991508"/>
                <a:gd name="connsiteX18" fmla="*/ 465189 w 1953190"/>
                <a:gd name="connsiteY18" fmla="*/ 2891702 h 2991508"/>
                <a:gd name="connsiteX19" fmla="*/ 220668 w 1953190"/>
                <a:gd name="connsiteY19" fmla="*/ 2991507 h 2991508"/>
                <a:gd name="connsiteX20" fmla="*/ 48254 w 1953190"/>
                <a:gd name="connsiteY20" fmla="*/ 2358824 h 2991508"/>
                <a:gd name="connsiteX21" fmla="*/ 318 w 1953190"/>
                <a:gd name="connsiteY21" fmla="*/ 1730652 h 2991508"/>
                <a:gd name="connsiteX22" fmla="*/ 105813 w 1953190"/>
                <a:gd name="connsiteY22" fmla="*/ 904785 h 2991508"/>
                <a:gd name="connsiteX23" fmla="*/ 278284 w 1953190"/>
                <a:gd name="connsiteY23" fmla="*/ 433148 h 2991508"/>
                <a:gd name="connsiteX24" fmla="*/ 443791 w 1953190"/>
                <a:gd name="connsiteY24" fmla="*/ 172515 h 2991508"/>
                <a:gd name="connsiteX25" fmla="*/ 612642 w 1953190"/>
                <a:gd name="connsiteY25" fmla="*/ 0 h 2991508"/>
                <a:gd name="connsiteX26" fmla="*/ 731864 w 1953190"/>
                <a:gd name="connsiteY26" fmla="*/ 332056 h 2991508"/>
                <a:gd name="connsiteX27" fmla="*/ 724750 w 1953190"/>
                <a:gd name="connsiteY27" fmla="*/ 678085 h 2991508"/>
                <a:gd name="connsiteX28" fmla="*/ 547648 w 1953190"/>
                <a:gd name="connsiteY28" fmla="*/ 1005788 h 2991508"/>
                <a:gd name="connsiteX29" fmla="*/ 550122 w 1953190"/>
                <a:gd name="connsiteY29" fmla="*/ 1049853 h 2991508"/>
                <a:gd name="connsiteX30" fmla="*/ 968860 w 1953190"/>
                <a:gd name="connsiteY30" fmla="*/ 813397 h 2991508"/>
                <a:gd name="connsiteX31" fmla="*/ 1461254 w 1953190"/>
                <a:gd name="connsiteY31" fmla="*/ 701311 h 2991508"/>
                <a:gd name="connsiteX32" fmla="*/ 1473856 w 1953190"/>
                <a:gd name="connsiteY32" fmla="*/ 708401 h 2991508"/>
                <a:gd name="connsiteX0" fmla="*/ 1503680 w 1983014"/>
                <a:gd name="connsiteY0" fmla="*/ 708401 h 2991507"/>
                <a:gd name="connsiteX1" fmla="*/ 1441087 w 1983014"/>
                <a:gd name="connsiteY1" fmla="*/ 919813 h 2991507"/>
                <a:gd name="connsiteX2" fmla="*/ 1219884 w 1983014"/>
                <a:gd name="connsiteY2" fmla="*/ 1213129 h 2991507"/>
                <a:gd name="connsiteX3" fmla="*/ 939003 w 1983014"/>
                <a:gd name="connsiteY3" fmla="*/ 1450576 h 2991507"/>
                <a:gd name="connsiteX4" fmla="*/ 596742 w 1983014"/>
                <a:gd name="connsiteY4" fmla="*/ 1632245 h 2991507"/>
                <a:gd name="connsiteX5" fmla="*/ 767090 w 1983014"/>
                <a:gd name="connsiteY5" fmla="*/ 1653421 h 2991507"/>
                <a:gd name="connsiteX6" fmla="*/ 1304704 w 1983014"/>
                <a:gd name="connsiteY6" fmla="*/ 1655250 h 2991507"/>
                <a:gd name="connsiteX7" fmla="*/ 1704796 w 1983014"/>
                <a:gd name="connsiteY7" fmla="*/ 1749816 h 2991507"/>
                <a:gd name="connsiteX8" fmla="*/ 1962085 w 1983014"/>
                <a:gd name="connsiteY8" fmla="*/ 1866208 h 2991507"/>
                <a:gd name="connsiteX9" fmla="*/ 1935959 w 1983014"/>
                <a:gd name="connsiteY9" fmla="*/ 1943962 h 2991507"/>
                <a:gd name="connsiteX10" fmla="*/ 1682972 w 1983014"/>
                <a:gd name="connsiteY10" fmla="*/ 2106263 h 2991507"/>
                <a:gd name="connsiteX11" fmla="*/ 1282880 w 1983014"/>
                <a:gd name="connsiteY11" fmla="*/ 2208104 h 2991507"/>
                <a:gd name="connsiteX12" fmla="*/ 965565 w 1983014"/>
                <a:gd name="connsiteY12" fmla="*/ 2195250 h 2991507"/>
                <a:gd name="connsiteX13" fmla="*/ 608473 w 1983014"/>
                <a:gd name="connsiteY13" fmla="*/ 2089164 h 2991507"/>
                <a:gd name="connsiteX14" fmla="*/ 351679 w 1983014"/>
                <a:gd name="connsiteY14" fmla="*/ 1949541 h 2991507"/>
                <a:gd name="connsiteX15" fmla="*/ 321952 w 1983014"/>
                <a:gd name="connsiteY15" fmla="*/ 2002232 h 2991507"/>
                <a:gd name="connsiteX16" fmla="*/ 370914 w 1983014"/>
                <a:gd name="connsiteY16" fmla="*/ 2395326 h 2991507"/>
                <a:gd name="connsiteX17" fmla="*/ 456229 w 1983014"/>
                <a:gd name="connsiteY17" fmla="*/ 2772335 h 2991507"/>
                <a:gd name="connsiteX18" fmla="*/ 495013 w 1983014"/>
                <a:gd name="connsiteY18" fmla="*/ 2891702 h 2991507"/>
                <a:gd name="connsiteX19" fmla="*/ 250492 w 1983014"/>
                <a:gd name="connsiteY19" fmla="*/ 2991507 h 2991507"/>
                <a:gd name="connsiteX20" fmla="*/ 78078 w 1983014"/>
                <a:gd name="connsiteY20" fmla="*/ 2358824 h 2991507"/>
                <a:gd name="connsiteX21" fmla="*/ 129 w 1983014"/>
                <a:gd name="connsiteY21" fmla="*/ 1690577 h 2991507"/>
                <a:gd name="connsiteX22" fmla="*/ 135637 w 1983014"/>
                <a:gd name="connsiteY22" fmla="*/ 904785 h 2991507"/>
                <a:gd name="connsiteX23" fmla="*/ 308108 w 1983014"/>
                <a:gd name="connsiteY23" fmla="*/ 433148 h 2991507"/>
                <a:gd name="connsiteX24" fmla="*/ 473615 w 1983014"/>
                <a:gd name="connsiteY24" fmla="*/ 172515 h 2991507"/>
                <a:gd name="connsiteX25" fmla="*/ 642466 w 1983014"/>
                <a:gd name="connsiteY25" fmla="*/ 0 h 2991507"/>
                <a:gd name="connsiteX26" fmla="*/ 761688 w 1983014"/>
                <a:gd name="connsiteY26" fmla="*/ 332056 h 2991507"/>
                <a:gd name="connsiteX27" fmla="*/ 754574 w 1983014"/>
                <a:gd name="connsiteY27" fmla="*/ 678085 h 2991507"/>
                <a:gd name="connsiteX28" fmla="*/ 577472 w 1983014"/>
                <a:gd name="connsiteY28" fmla="*/ 1005788 h 2991507"/>
                <a:gd name="connsiteX29" fmla="*/ 579946 w 1983014"/>
                <a:gd name="connsiteY29" fmla="*/ 1049853 h 2991507"/>
                <a:gd name="connsiteX30" fmla="*/ 998684 w 1983014"/>
                <a:gd name="connsiteY30" fmla="*/ 813397 h 2991507"/>
                <a:gd name="connsiteX31" fmla="*/ 1491078 w 1983014"/>
                <a:gd name="connsiteY31" fmla="*/ 701311 h 2991507"/>
                <a:gd name="connsiteX32" fmla="*/ 1503680 w 1983014"/>
                <a:gd name="connsiteY32" fmla="*/ 708401 h 2991507"/>
                <a:gd name="connsiteX0" fmla="*/ 1503680 w 1983014"/>
                <a:gd name="connsiteY0" fmla="*/ 708401 h 2991507"/>
                <a:gd name="connsiteX1" fmla="*/ 1441087 w 1983014"/>
                <a:gd name="connsiteY1" fmla="*/ 919813 h 2991507"/>
                <a:gd name="connsiteX2" fmla="*/ 1219884 w 1983014"/>
                <a:gd name="connsiteY2" fmla="*/ 1213129 h 2991507"/>
                <a:gd name="connsiteX3" fmla="*/ 939003 w 1983014"/>
                <a:gd name="connsiteY3" fmla="*/ 1450576 h 2991507"/>
                <a:gd name="connsiteX4" fmla="*/ 596742 w 1983014"/>
                <a:gd name="connsiteY4" fmla="*/ 1632245 h 2991507"/>
                <a:gd name="connsiteX5" fmla="*/ 767090 w 1983014"/>
                <a:gd name="connsiteY5" fmla="*/ 1653421 h 2991507"/>
                <a:gd name="connsiteX6" fmla="*/ 1304704 w 1983014"/>
                <a:gd name="connsiteY6" fmla="*/ 1655250 h 2991507"/>
                <a:gd name="connsiteX7" fmla="*/ 1704796 w 1983014"/>
                <a:gd name="connsiteY7" fmla="*/ 1749816 h 2991507"/>
                <a:gd name="connsiteX8" fmla="*/ 1962085 w 1983014"/>
                <a:gd name="connsiteY8" fmla="*/ 1866208 h 2991507"/>
                <a:gd name="connsiteX9" fmla="*/ 1935959 w 1983014"/>
                <a:gd name="connsiteY9" fmla="*/ 1943962 h 2991507"/>
                <a:gd name="connsiteX10" fmla="*/ 1682972 w 1983014"/>
                <a:gd name="connsiteY10" fmla="*/ 2106263 h 2991507"/>
                <a:gd name="connsiteX11" fmla="*/ 1282880 w 1983014"/>
                <a:gd name="connsiteY11" fmla="*/ 2208104 h 2991507"/>
                <a:gd name="connsiteX12" fmla="*/ 965565 w 1983014"/>
                <a:gd name="connsiteY12" fmla="*/ 2195250 h 2991507"/>
                <a:gd name="connsiteX13" fmla="*/ 608473 w 1983014"/>
                <a:gd name="connsiteY13" fmla="*/ 2089164 h 2991507"/>
                <a:gd name="connsiteX14" fmla="*/ 351679 w 1983014"/>
                <a:gd name="connsiteY14" fmla="*/ 1949541 h 2991507"/>
                <a:gd name="connsiteX15" fmla="*/ 321952 w 1983014"/>
                <a:gd name="connsiteY15" fmla="*/ 2002232 h 2991507"/>
                <a:gd name="connsiteX16" fmla="*/ 370914 w 1983014"/>
                <a:gd name="connsiteY16" fmla="*/ 2395326 h 2991507"/>
                <a:gd name="connsiteX17" fmla="*/ 456229 w 1983014"/>
                <a:gd name="connsiteY17" fmla="*/ 2772335 h 2991507"/>
                <a:gd name="connsiteX18" fmla="*/ 495013 w 1983014"/>
                <a:gd name="connsiteY18" fmla="*/ 2891702 h 2991507"/>
                <a:gd name="connsiteX19" fmla="*/ 250492 w 1983014"/>
                <a:gd name="connsiteY19" fmla="*/ 2991507 h 2991507"/>
                <a:gd name="connsiteX20" fmla="*/ 78078 w 1983014"/>
                <a:gd name="connsiteY20" fmla="*/ 2358824 h 2991507"/>
                <a:gd name="connsiteX21" fmla="*/ 129 w 1983014"/>
                <a:gd name="connsiteY21" fmla="*/ 1690577 h 2991507"/>
                <a:gd name="connsiteX22" fmla="*/ 119976 w 1983014"/>
                <a:gd name="connsiteY22" fmla="*/ 908009 h 2991507"/>
                <a:gd name="connsiteX23" fmla="*/ 308108 w 1983014"/>
                <a:gd name="connsiteY23" fmla="*/ 433148 h 2991507"/>
                <a:gd name="connsiteX24" fmla="*/ 473615 w 1983014"/>
                <a:gd name="connsiteY24" fmla="*/ 172515 h 2991507"/>
                <a:gd name="connsiteX25" fmla="*/ 642466 w 1983014"/>
                <a:gd name="connsiteY25" fmla="*/ 0 h 2991507"/>
                <a:gd name="connsiteX26" fmla="*/ 761688 w 1983014"/>
                <a:gd name="connsiteY26" fmla="*/ 332056 h 2991507"/>
                <a:gd name="connsiteX27" fmla="*/ 754574 w 1983014"/>
                <a:gd name="connsiteY27" fmla="*/ 678085 h 2991507"/>
                <a:gd name="connsiteX28" fmla="*/ 577472 w 1983014"/>
                <a:gd name="connsiteY28" fmla="*/ 1005788 h 2991507"/>
                <a:gd name="connsiteX29" fmla="*/ 579946 w 1983014"/>
                <a:gd name="connsiteY29" fmla="*/ 1049853 h 2991507"/>
                <a:gd name="connsiteX30" fmla="*/ 998684 w 1983014"/>
                <a:gd name="connsiteY30" fmla="*/ 813397 h 2991507"/>
                <a:gd name="connsiteX31" fmla="*/ 1491078 w 1983014"/>
                <a:gd name="connsiteY31" fmla="*/ 701311 h 2991507"/>
                <a:gd name="connsiteX32" fmla="*/ 1503680 w 1983014"/>
                <a:gd name="connsiteY32" fmla="*/ 708401 h 2991507"/>
                <a:gd name="connsiteX0" fmla="*/ 1503680 w 1983014"/>
                <a:gd name="connsiteY0" fmla="*/ 708401 h 2991507"/>
                <a:gd name="connsiteX1" fmla="*/ 1441087 w 1983014"/>
                <a:gd name="connsiteY1" fmla="*/ 919813 h 2991507"/>
                <a:gd name="connsiteX2" fmla="*/ 1219884 w 1983014"/>
                <a:gd name="connsiteY2" fmla="*/ 1213129 h 2991507"/>
                <a:gd name="connsiteX3" fmla="*/ 939003 w 1983014"/>
                <a:gd name="connsiteY3" fmla="*/ 1450576 h 2991507"/>
                <a:gd name="connsiteX4" fmla="*/ 596742 w 1983014"/>
                <a:gd name="connsiteY4" fmla="*/ 1632245 h 2991507"/>
                <a:gd name="connsiteX5" fmla="*/ 767090 w 1983014"/>
                <a:gd name="connsiteY5" fmla="*/ 1653421 h 2991507"/>
                <a:gd name="connsiteX6" fmla="*/ 1304704 w 1983014"/>
                <a:gd name="connsiteY6" fmla="*/ 1655250 h 2991507"/>
                <a:gd name="connsiteX7" fmla="*/ 1704796 w 1983014"/>
                <a:gd name="connsiteY7" fmla="*/ 1749816 h 2991507"/>
                <a:gd name="connsiteX8" fmla="*/ 1962085 w 1983014"/>
                <a:gd name="connsiteY8" fmla="*/ 1866208 h 2991507"/>
                <a:gd name="connsiteX9" fmla="*/ 1935959 w 1983014"/>
                <a:gd name="connsiteY9" fmla="*/ 1943962 h 2991507"/>
                <a:gd name="connsiteX10" fmla="*/ 1682972 w 1983014"/>
                <a:gd name="connsiteY10" fmla="*/ 2106263 h 2991507"/>
                <a:gd name="connsiteX11" fmla="*/ 1282880 w 1983014"/>
                <a:gd name="connsiteY11" fmla="*/ 2208104 h 2991507"/>
                <a:gd name="connsiteX12" fmla="*/ 965565 w 1983014"/>
                <a:gd name="connsiteY12" fmla="*/ 2195250 h 2991507"/>
                <a:gd name="connsiteX13" fmla="*/ 608473 w 1983014"/>
                <a:gd name="connsiteY13" fmla="*/ 2089164 h 2991507"/>
                <a:gd name="connsiteX14" fmla="*/ 351679 w 1983014"/>
                <a:gd name="connsiteY14" fmla="*/ 1949541 h 2991507"/>
                <a:gd name="connsiteX15" fmla="*/ 321952 w 1983014"/>
                <a:gd name="connsiteY15" fmla="*/ 2002232 h 2991507"/>
                <a:gd name="connsiteX16" fmla="*/ 370914 w 1983014"/>
                <a:gd name="connsiteY16" fmla="*/ 2395326 h 2991507"/>
                <a:gd name="connsiteX17" fmla="*/ 456229 w 1983014"/>
                <a:gd name="connsiteY17" fmla="*/ 2772335 h 2991507"/>
                <a:gd name="connsiteX18" fmla="*/ 552973 w 1983014"/>
                <a:gd name="connsiteY18" fmla="*/ 2882494 h 2991507"/>
                <a:gd name="connsiteX19" fmla="*/ 250492 w 1983014"/>
                <a:gd name="connsiteY19" fmla="*/ 2991507 h 2991507"/>
                <a:gd name="connsiteX20" fmla="*/ 78078 w 1983014"/>
                <a:gd name="connsiteY20" fmla="*/ 2358824 h 2991507"/>
                <a:gd name="connsiteX21" fmla="*/ 129 w 1983014"/>
                <a:gd name="connsiteY21" fmla="*/ 1690577 h 2991507"/>
                <a:gd name="connsiteX22" fmla="*/ 119976 w 1983014"/>
                <a:gd name="connsiteY22" fmla="*/ 908009 h 2991507"/>
                <a:gd name="connsiteX23" fmla="*/ 308108 w 1983014"/>
                <a:gd name="connsiteY23" fmla="*/ 433148 h 2991507"/>
                <a:gd name="connsiteX24" fmla="*/ 473615 w 1983014"/>
                <a:gd name="connsiteY24" fmla="*/ 172515 h 2991507"/>
                <a:gd name="connsiteX25" fmla="*/ 642466 w 1983014"/>
                <a:gd name="connsiteY25" fmla="*/ 0 h 2991507"/>
                <a:gd name="connsiteX26" fmla="*/ 761688 w 1983014"/>
                <a:gd name="connsiteY26" fmla="*/ 332056 h 2991507"/>
                <a:gd name="connsiteX27" fmla="*/ 754574 w 1983014"/>
                <a:gd name="connsiteY27" fmla="*/ 678085 h 2991507"/>
                <a:gd name="connsiteX28" fmla="*/ 577472 w 1983014"/>
                <a:gd name="connsiteY28" fmla="*/ 1005788 h 2991507"/>
                <a:gd name="connsiteX29" fmla="*/ 579946 w 1983014"/>
                <a:gd name="connsiteY29" fmla="*/ 1049853 h 2991507"/>
                <a:gd name="connsiteX30" fmla="*/ 998684 w 1983014"/>
                <a:gd name="connsiteY30" fmla="*/ 813397 h 2991507"/>
                <a:gd name="connsiteX31" fmla="*/ 1491078 w 1983014"/>
                <a:gd name="connsiteY31" fmla="*/ 701311 h 2991507"/>
                <a:gd name="connsiteX32" fmla="*/ 1503680 w 1983014"/>
                <a:gd name="connsiteY32" fmla="*/ 708401 h 2991507"/>
                <a:gd name="connsiteX0" fmla="*/ 1503680 w 1983014"/>
                <a:gd name="connsiteY0" fmla="*/ 708401 h 2991507"/>
                <a:gd name="connsiteX1" fmla="*/ 1441087 w 1983014"/>
                <a:gd name="connsiteY1" fmla="*/ 919813 h 2991507"/>
                <a:gd name="connsiteX2" fmla="*/ 1219884 w 1983014"/>
                <a:gd name="connsiteY2" fmla="*/ 1213129 h 2991507"/>
                <a:gd name="connsiteX3" fmla="*/ 939003 w 1983014"/>
                <a:gd name="connsiteY3" fmla="*/ 1450576 h 2991507"/>
                <a:gd name="connsiteX4" fmla="*/ 596742 w 1983014"/>
                <a:gd name="connsiteY4" fmla="*/ 1632245 h 2991507"/>
                <a:gd name="connsiteX5" fmla="*/ 767090 w 1983014"/>
                <a:gd name="connsiteY5" fmla="*/ 1653421 h 2991507"/>
                <a:gd name="connsiteX6" fmla="*/ 1304704 w 1983014"/>
                <a:gd name="connsiteY6" fmla="*/ 1655250 h 2991507"/>
                <a:gd name="connsiteX7" fmla="*/ 1704796 w 1983014"/>
                <a:gd name="connsiteY7" fmla="*/ 1749816 h 2991507"/>
                <a:gd name="connsiteX8" fmla="*/ 1962085 w 1983014"/>
                <a:gd name="connsiteY8" fmla="*/ 1866208 h 2991507"/>
                <a:gd name="connsiteX9" fmla="*/ 1935959 w 1983014"/>
                <a:gd name="connsiteY9" fmla="*/ 1943962 h 2991507"/>
                <a:gd name="connsiteX10" fmla="*/ 1682972 w 1983014"/>
                <a:gd name="connsiteY10" fmla="*/ 2106263 h 2991507"/>
                <a:gd name="connsiteX11" fmla="*/ 1282880 w 1983014"/>
                <a:gd name="connsiteY11" fmla="*/ 2208104 h 2991507"/>
                <a:gd name="connsiteX12" fmla="*/ 965565 w 1983014"/>
                <a:gd name="connsiteY12" fmla="*/ 2195250 h 2991507"/>
                <a:gd name="connsiteX13" fmla="*/ 608473 w 1983014"/>
                <a:gd name="connsiteY13" fmla="*/ 2089164 h 2991507"/>
                <a:gd name="connsiteX14" fmla="*/ 351679 w 1983014"/>
                <a:gd name="connsiteY14" fmla="*/ 1949541 h 2991507"/>
                <a:gd name="connsiteX15" fmla="*/ 321952 w 1983014"/>
                <a:gd name="connsiteY15" fmla="*/ 2002232 h 2991507"/>
                <a:gd name="connsiteX16" fmla="*/ 370914 w 1983014"/>
                <a:gd name="connsiteY16" fmla="*/ 2395326 h 2991507"/>
                <a:gd name="connsiteX17" fmla="*/ 488935 w 1983014"/>
                <a:gd name="connsiteY17" fmla="*/ 2732957 h 2991507"/>
                <a:gd name="connsiteX18" fmla="*/ 552973 w 1983014"/>
                <a:gd name="connsiteY18" fmla="*/ 2882494 h 2991507"/>
                <a:gd name="connsiteX19" fmla="*/ 250492 w 1983014"/>
                <a:gd name="connsiteY19" fmla="*/ 2991507 h 2991507"/>
                <a:gd name="connsiteX20" fmla="*/ 78078 w 1983014"/>
                <a:gd name="connsiteY20" fmla="*/ 2358824 h 2991507"/>
                <a:gd name="connsiteX21" fmla="*/ 129 w 1983014"/>
                <a:gd name="connsiteY21" fmla="*/ 1690577 h 2991507"/>
                <a:gd name="connsiteX22" fmla="*/ 119976 w 1983014"/>
                <a:gd name="connsiteY22" fmla="*/ 908009 h 2991507"/>
                <a:gd name="connsiteX23" fmla="*/ 308108 w 1983014"/>
                <a:gd name="connsiteY23" fmla="*/ 433148 h 2991507"/>
                <a:gd name="connsiteX24" fmla="*/ 473615 w 1983014"/>
                <a:gd name="connsiteY24" fmla="*/ 172515 h 2991507"/>
                <a:gd name="connsiteX25" fmla="*/ 642466 w 1983014"/>
                <a:gd name="connsiteY25" fmla="*/ 0 h 2991507"/>
                <a:gd name="connsiteX26" fmla="*/ 761688 w 1983014"/>
                <a:gd name="connsiteY26" fmla="*/ 332056 h 2991507"/>
                <a:gd name="connsiteX27" fmla="*/ 754574 w 1983014"/>
                <a:gd name="connsiteY27" fmla="*/ 678085 h 2991507"/>
                <a:gd name="connsiteX28" fmla="*/ 577472 w 1983014"/>
                <a:gd name="connsiteY28" fmla="*/ 1005788 h 2991507"/>
                <a:gd name="connsiteX29" fmla="*/ 579946 w 1983014"/>
                <a:gd name="connsiteY29" fmla="*/ 1049853 h 2991507"/>
                <a:gd name="connsiteX30" fmla="*/ 998684 w 1983014"/>
                <a:gd name="connsiteY30" fmla="*/ 813397 h 2991507"/>
                <a:gd name="connsiteX31" fmla="*/ 1491078 w 1983014"/>
                <a:gd name="connsiteY31" fmla="*/ 701311 h 2991507"/>
                <a:gd name="connsiteX32" fmla="*/ 1503680 w 1983014"/>
                <a:gd name="connsiteY32" fmla="*/ 708401 h 2991507"/>
                <a:gd name="connsiteX0" fmla="*/ 1503680 w 1983014"/>
                <a:gd name="connsiteY0" fmla="*/ 708401 h 2991507"/>
                <a:gd name="connsiteX1" fmla="*/ 1441087 w 1983014"/>
                <a:gd name="connsiteY1" fmla="*/ 919813 h 2991507"/>
                <a:gd name="connsiteX2" fmla="*/ 1219884 w 1983014"/>
                <a:gd name="connsiteY2" fmla="*/ 1213129 h 2991507"/>
                <a:gd name="connsiteX3" fmla="*/ 939003 w 1983014"/>
                <a:gd name="connsiteY3" fmla="*/ 1450576 h 2991507"/>
                <a:gd name="connsiteX4" fmla="*/ 596742 w 1983014"/>
                <a:gd name="connsiteY4" fmla="*/ 1632245 h 2991507"/>
                <a:gd name="connsiteX5" fmla="*/ 767090 w 1983014"/>
                <a:gd name="connsiteY5" fmla="*/ 1653421 h 2991507"/>
                <a:gd name="connsiteX6" fmla="*/ 1304704 w 1983014"/>
                <a:gd name="connsiteY6" fmla="*/ 1655250 h 2991507"/>
                <a:gd name="connsiteX7" fmla="*/ 1704796 w 1983014"/>
                <a:gd name="connsiteY7" fmla="*/ 1749816 h 2991507"/>
                <a:gd name="connsiteX8" fmla="*/ 1962085 w 1983014"/>
                <a:gd name="connsiteY8" fmla="*/ 1866208 h 2991507"/>
                <a:gd name="connsiteX9" fmla="*/ 1935959 w 1983014"/>
                <a:gd name="connsiteY9" fmla="*/ 1943962 h 2991507"/>
                <a:gd name="connsiteX10" fmla="*/ 1682972 w 1983014"/>
                <a:gd name="connsiteY10" fmla="*/ 2106263 h 2991507"/>
                <a:gd name="connsiteX11" fmla="*/ 1282880 w 1983014"/>
                <a:gd name="connsiteY11" fmla="*/ 2208104 h 2991507"/>
                <a:gd name="connsiteX12" fmla="*/ 965565 w 1983014"/>
                <a:gd name="connsiteY12" fmla="*/ 2195250 h 2991507"/>
                <a:gd name="connsiteX13" fmla="*/ 608473 w 1983014"/>
                <a:gd name="connsiteY13" fmla="*/ 2089164 h 2991507"/>
                <a:gd name="connsiteX14" fmla="*/ 351679 w 1983014"/>
                <a:gd name="connsiteY14" fmla="*/ 1949541 h 2991507"/>
                <a:gd name="connsiteX15" fmla="*/ 321952 w 1983014"/>
                <a:gd name="connsiteY15" fmla="*/ 2002232 h 2991507"/>
                <a:gd name="connsiteX16" fmla="*/ 396789 w 1983014"/>
                <a:gd name="connsiteY16" fmla="*/ 2349194 h 2991507"/>
                <a:gd name="connsiteX17" fmla="*/ 488935 w 1983014"/>
                <a:gd name="connsiteY17" fmla="*/ 2732957 h 2991507"/>
                <a:gd name="connsiteX18" fmla="*/ 552973 w 1983014"/>
                <a:gd name="connsiteY18" fmla="*/ 2882494 h 2991507"/>
                <a:gd name="connsiteX19" fmla="*/ 250492 w 1983014"/>
                <a:gd name="connsiteY19" fmla="*/ 2991507 h 2991507"/>
                <a:gd name="connsiteX20" fmla="*/ 78078 w 1983014"/>
                <a:gd name="connsiteY20" fmla="*/ 2358824 h 2991507"/>
                <a:gd name="connsiteX21" fmla="*/ 129 w 1983014"/>
                <a:gd name="connsiteY21" fmla="*/ 1690577 h 2991507"/>
                <a:gd name="connsiteX22" fmla="*/ 119976 w 1983014"/>
                <a:gd name="connsiteY22" fmla="*/ 908009 h 2991507"/>
                <a:gd name="connsiteX23" fmla="*/ 308108 w 1983014"/>
                <a:gd name="connsiteY23" fmla="*/ 433148 h 2991507"/>
                <a:gd name="connsiteX24" fmla="*/ 473615 w 1983014"/>
                <a:gd name="connsiteY24" fmla="*/ 172515 h 2991507"/>
                <a:gd name="connsiteX25" fmla="*/ 642466 w 1983014"/>
                <a:gd name="connsiteY25" fmla="*/ 0 h 2991507"/>
                <a:gd name="connsiteX26" fmla="*/ 761688 w 1983014"/>
                <a:gd name="connsiteY26" fmla="*/ 332056 h 2991507"/>
                <a:gd name="connsiteX27" fmla="*/ 754574 w 1983014"/>
                <a:gd name="connsiteY27" fmla="*/ 678085 h 2991507"/>
                <a:gd name="connsiteX28" fmla="*/ 577472 w 1983014"/>
                <a:gd name="connsiteY28" fmla="*/ 1005788 h 2991507"/>
                <a:gd name="connsiteX29" fmla="*/ 579946 w 1983014"/>
                <a:gd name="connsiteY29" fmla="*/ 1049853 h 2991507"/>
                <a:gd name="connsiteX30" fmla="*/ 998684 w 1983014"/>
                <a:gd name="connsiteY30" fmla="*/ 813397 h 2991507"/>
                <a:gd name="connsiteX31" fmla="*/ 1491078 w 1983014"/>
                <a:gd name="connsiteY31" fmla="*/ 701311 h 2991507"/>
                <a:gd name="connsiteX32" fmla="*/ 1503680 w 1983014"/>
                <a:gd name="connsiteY32" fmla="*/ 708401 h 2991507"/>
                <a:gd name="connsiteX0" fmla="*/ 1503680 w 1983014"/>
                <a:gd name="connsiteY0" fmla="*/ 708401 h 2991507"/>
                <a:gd name="connsiteX1" fmla="*/ 1441087 w 1983014"/>
                <a:gd name="connsiteY1" fmla="*/ 919813 h 2991507"/>
                <a:gd name="connsiteX2" fmla="*/ 1219884 w 1983014"/>
                <a:gd name="connsiteY2" fmla="*/ 1213129 h 2991507"/>
                <a:gd name="connsiteX3" fmla="*/ 939003 w 1983014"/>
                <a:gd name="connsiteY3" fmla="*/ 1450576 h 2991507"/>
                <a:gd name="connsiteX4" fmla="*/ 596742 w 1983014"/>
                <a:gd name="connsiteY4" fmla="*/ 1632245 h 2991507"/>
                <a:gd name="connsiteX5" fmla="*/ 767090 w 1983014"/>
                <a:gd name="connsiteY5" fmla="*/ 1653421 h 2991507"/>
                <a:gd name="connsiteX6" fmla="*/ 1304704 w 1983014"/>
                <a:gd name="connsiteY6" fmla="*/ 1655250 h 2991507"/>
                <a:gd name="connsiteX7" fmla="*/ 1704796 w 1983014"/>
                <a:gd name="connsiteY7" fmla="*/ 1749816 h 2991507"/>
                <a:gd name="connsiteX8" fmla="*/ 1962085 w 1983014"/>
                <a:gd name="connsiteY8" fmla="*/ 1866208 h 2991507"/>
                <a:gd name="connsiteX9" fmla="*/ 1935959 w 1983014"/>
                <a:gd name="connsiteY9" fmla="*/ 1943962 h 2991507"/>
                <a:gd name="connsiteX10" fmla="*/ 1682972 w 1983014"/>
                <a:gd name="connsiteY10" fmla="*/ 2106263 h 2991507"/>
                <a:gd name="connsiteX11" fmla="*/ 1282880 w 1983014"/>
                <a:gd name="connsiteY11" fmla="*/ 2208104 h 2991507"/>
                <a:gd name="connsiteX12" fmla="*/ 965565 w 1983014"/>
                <a:gd name="connsiteY12" fmla="*/ 2195250 h 2991507"/>
                <a:gd name="connsiteX13" fmla="*/ 608473 w 1983014"/>
                <a:gd name="connsiteY13" fmla="*/ 2089164 h 2991507"/>
                <a:gd name="connsiteX14" fmla="*/ 351679 w 1983014"/>
                <a:gd name="connsiteY14" fmla="*/ 1949541 h 2991507"/>
                <a:gd name="connsiteX15" fmla="*/ 342833 w 1983014"/>
                <a:gd name="connsiteY15" fmla="*/ 1997936 h 2991507"/>
                <a:gd name="connsiteX16" fmla="*/ 396789 w 1983014"/>
                <a:gd name="connsiteY16" fmla="*/ 2349194 h 2991507"/>
                <a:gd name="connsiteX17" fmla="*/ 488935 w 1983014"/>
                <a:gd name="connsiteY17" fmla="*/ 2732957 h 2991507"/>
                <a:gd name="connsiteX18" fmla="*/ 552973 w 1983014"/>
                <a:gd name="connsiteY18" fmla="*/ 2882494 h 2991507"/>
                <a:gd name="connsiteX19" fmla="*/ 250492 w 1983014"/>
                <a:gd name="connsiteY19" fmla="*/ 2991507 h 2991507"/>
                <a:gd name="connsiteX20" fmla="*/ 78078 w 1983014"/>
                <a:gd name="connsiteY20" fmla="*/ 2358824 h 2991507"/>
                <a:gd name="connsiteX21" fmla="*/ 129 w 1983014"/>
                <a:gd name="connsiteY21" fmla="*/ 1690577 h 2991507"/>
                <a:gd name="connsiteX22" fmla="*/ 119976 w 1983014"/>
                <a:gd name="connsiteY22" fmla="*/ 908009 h 2991507"/>
                <a:gd name="connsiteX23" fmla="*/ 308108 w 1983014"/>
                <a:gd name="connsiteY23" fmla="*/ 433148 h 2991507"/>
                <a:gd name="connsiteX24" fmla="*/ 473615 w 1983014"/>
                <a:gd name="connsiteY24" fmla="*/ 172515 h 2991507"/>
                <a:gd name="connsiteX25" fmla="*/ 642466 w 1983014"/>
                <a:gd name="connsiteY25" fmla="*/ 0 h 2991507"/>
                <a:gd name="connsiteX26" fmla="*/ 761688 w 1983014"/>
                <a:gd name="connsiteY26" fmla="*/ 332056 h 2991507"/>
                <a:gd name="connsiteX27" fmla="*/ 754574 w 1983014"/>
                <a:gd name="connsiteY27" fmla="*/ 678085 h 2991507"/>
                <a:gd name="connsiteX28" fmla="*/ 577472 w 1983014"/>
                <a:gd name="connsiteY28" fmla="*/ 1005788 h 2991507"/>
                <a:gd name="connsiteX29" fmla="*/ 579946 w 1983014"/>
                <a:gd name="connsiteY29" fmla="*/ 1049853 h 2991507"/>
                <a:gd name="connsiteX30" fmla="*/ 998684 w 1983014"/>
                <a:gd name="connsiteY30" fmla="*/ 813397 h 2991507"/>
                <a:gd name="connsiteX31" fmla="*/ 1491078 w 1983014"/>
                <a:gd name="connsiteY31" fmla="*/ 701311 h 2991507"/>
                <a:gd name="connsiteX32" fmla="*/ 1503680 w 1983014"/>
                <a:gd name="connsiteY32" fmla="*/ 708401 h 2991507"/>
                <a:gd name="connsiteX0" fmla="*/ 1503680 w 1983014"/>
                <a:gd name="connsiteY0" fmla="*/ 708401 h 2991507"/>
                <a:gd name="connsiteX1" fmla="*/ 1441087 w 1983014"/>
                <a:gd name="connsiteY1" fmla="*/ 919813 h 2991507"/>
                <a:gd name="connsiteX2" fmla="*/ 1219884 w 1983014"/>
                <a:gd name="connsiteY2" fmla="*/ 1213129 h 2991507"/>
                <a:gd name="connsiteX3" fmla="*/ 939003 w 1983014"/>
                <a:gd name="connsiteY3" fmla="*/ 1450576 h 2991507"/>
                <a:gd name="connsiteX4" fmla="*/ 596742 w 1983014"/>
                <a:gd name="connsiteY4" fmla="*/ 1632245 h 2991507"/>
                <a:gd name="connsiteX5" fmla="*/ 767090 w 1983014"/>
                <a:gd name="connsiteY5" fmla="*/ 1653421 h 2991507"/>
                <a:gd name="connsiteX6" fmla="*/ 1304704 w 1983014"/>
                <a:gd name="connsiteY6" fmla="*/ 1655250 h 2991507"/>
                <a:gd name="connsiteX7" fmla="*/ 1704796 w 1983014"/>
                <a:gd name="connsiteY7" fmla="*/ 1749816 h 2991507"/>
                <a:gd name="connsiteX8" fmla="*/ 1962085 w 1983014"/>
                <a:gd name="connsiteY8" fmla="*/ 1866208 h 2991507"/>
                <a:gd name="connsiteX9" fmla="*/ 1935959 w 1983014"/>
                <a:gd name="connsiteY9" fmla="*/ 1943962 h 2991507"/>
                <a:gd name="connsiteX10" fmla="*/ 1682972 w 1983014"/>
                <a:gd name="connsiteY10" fmla="*/ 2106263 h 2991507"/>
                <a:gd name="connsiteX11" fmla="*/ 1282880 w 1983014"/>
                <a:gd name="connsiteY11" fmla="*/ 2208104 h 2991507"/>
                <a:gd name="connsiteX12" fmla="*/ 965565 w 1983014"/>
                <a:gd name="connsiteY12" fmla="*/ 2195250 h 2991507"/>
                <a:gd name="connsiteX13" fmla="*/ 608473 w 1983014"/>
                <a:gd name="connsiteY13" fmla="*/ 2089164 h 2991507"/>
                <a:gd name="connsiteX14" fmla="*/ 351679 w 1983014"/>
                <a:gd name="connsiteY14" fmla="*/ 1949541 h 2991507"/>
                <a:gd name="connsiteX15" fmla="*/ 342833 w 1983014"/>
                <a:gd name="connsiteY15" fmla="*/ 1997936 h 2991507"/>
                <a:gd name="connsiteX16" fmla="*/ 396789 w 1983014"/>
                <a:gd name="connsiteY16" fmla="*/ 2349194 h 2991507"/>
                <a:gd name="connsiteX17" fmla="*/ 488935 w 1983014"/>
                <a:gd name="connsiteY17" fmla="*/ 2732957 h 2991507"/>
                <a:gd name="connsiteX18" fmla="*/ 552973 w 1983014"/>
                <a:gd name="connsiteY18" fmla="*/ 2882494 h 2991507"/>
                <a:gd name="connsiteX19" fmla="*/ 250492 w 1983014"/>
                <a:gd name="connsiteY19" fmla="*/ 2991507 h 2991507"/>
                <a:gd name="connsiteX20" fmla="*/ 78078 w 1983014"/>
                <a:gd name="connsiteY20" fmla="*/ 2358824 h 2991507"/>
                <a:gd name="connsiteX21" fmla="*/ 129 w 1983014"/>
                <a:gd name="connsiteY21" fmla="*/ 1690577 h 2991507"/>
                <a:gd name="connsiteX22" fmla="*/ 119976 w 1983014"/>
                <a:gd name="connsiteY22" fmla="*/ 908009 h 2991507"/>
                <a:gd name="connsiteX23" fmla="*/ 308108 w 1983014"/>
                <a:gd name="connsiteY23" fmla="*/ 433148 h 2991507"/>
                <a:gd name="connsiteX24" fmla="*/ 473615 w 1983014"/>
                <a:gd name="connsiteY24" fmla="*/ 172515 h 2991507"/>
                <a:gd name="connsiteX25" fmla="*/ 642466 w 1983014"/>
                <a:gd name="connsiteY25" fmla="*/ 0 h 2991507"/>
                <a:gd name="connsiteX26" fmla="*/ 761688 w 1983014"/>
                <a:gd name="connsiteY26" fmla="*/ 332056 h 2991507"/>
                <a:gd name="connsiteX27" fmla="*/ 754574 w 1983014"/>
                <a:gd name="connsiteY27" fmla="*/ 678085 h 2991507"/>
                <a:gd name="connsiteX28" fmla="*/ 577472 w 1983014"/>
                <a:gd name="connsiteY28" fmla="*/ 1005788 h 2991507"/>
                <a:gd name="connsiteX29" fmla="*/ 579946 w 1983014"/>
                <a:gd name="connsiteY29" fmla="*/ 1049853 h 2991507"/>
                <a:gd name="connsiteX30" fmla="*/ 998684 w 1983014"/>
                <a:gd name="connsiteY30" fmla="*/ 813397 h 2991507"/>
                <a:gd name="connsiteX31" fmla="*/ 1491078 w 1983014"/>
                <a:gd name="connsiteY31" fmla="*/ 701311 h 2991507"/>
                <a:gd name="connsiteX32" fmla="*/ 1503680 w 1983014"/>
                <a:gd name="connsiteY32" fmla="*/ 708401 h 2991507"/>
                <a:gd name="connsiteX0" fmla="*/ 1503750 w 1983084"/>
                <a:gd name="connsiteY0" fmla="*/ 708401 h 2991507"/>
                <a:gd name="connsiteX1" fmla="*/ 1441157 w 1983084"/>
                <a:gd name="connsiteY1" fmla="*/ 919813 h 2991507"/>
                <a:gd name="connsiteX2" fmla="*/ 1219954 w 1983084"/>
                <a:gd name="connsiteY2" fmla="*/ 1213129 h 2991507"/>
                <a:gd name="connsiteX3" fmla="*/ 939073 w 1983084"/>
                <a:gd name="connsiteY3" fmla="*/ 1450576 h 2991507"/>
                <a:gd name="connsiteX4" fmla="*/ 596812 w 1983084"/>
                <a:gd name="connsiteY4" fmla="*/ 1632245 h 2991507"/>
                <a:gd name="connsiteX5" fmla="*/ 767160 w 1983084"/>
                <a:gd name="connsiteY5" fmla="*/ 1653421 h 2991507"/>
                <a:gd name="connsiteX6" fmla="*/ 1304774 w 1983084"/>
                <a:gd name="connsiteY6" fmla="*/ 1655250 h 2991507"/>
                <a:gd name="connsiteX7" fmla="*/ 1704866 w 1983084"/>
                <a:gd name="connsiteY7" fmla="*/ 1749816 h 2991507"/>
                <a:gd name="connsiteX8" fmla="*/ 1962155 w 1983084"/>
                <a:gd name="connsiteY8" fmla="*/ 1866208 h 2991507"/>
                <a:gd name="connsiteX9" fmla="*/ 1936029 w 1983084"/>
                <a:gd name="connsiteY9" fmla="*/ 1943962 h 2991507"/>
                <a:gd name="connsiteX10" fmla="*/ 1683042 w 1983084"/>
                <a:gd name="connsiteY10" fmla="*/ 2106263 h 2991507"/>
                <a:gd name="connsiteX11" fmla="*/ 1282950 w 1983084"/>
                <a:gd name="connsiteY11" fmla="*/ 2208104 h 2991507"/>
                <a:gd name="connsiteX12" fmla="*/ 965635 w 1983084"/>
                <a:gd name="connsiteY12" fmla="*/ 2195250 h 2991507"/>
                <a:gd name="connsiteX13" fmla="*/ 608543 w 1983084"/>
                <a:gd name="connsiteY13" fmla="*/ 2089164 h 2991507"/>
                <a:gd name="connsiteX14" fmla="*/ 351749 w 1983084"/>
                <a:gd name="connsiteY14" fmla="*/ 1949541 h 2991507"/>
                <a:gd name="connsiteX15" fmla="*/ 342903 w 1983084"/>
                <a:gd name="connsiteY15" fmla="*/ 1997936 h 2991507"/>
                <a:gd name="connsiteX16" fmla="*/ 396859 w 1983084"/>
                <a:gd name="connsiteY16" fmla="*/ 2349194 h 2991507"/>
                <a:gd name="connsiteX17" fmla="*/ 489005 w 1983084"/>
                <a:gd name="connsiteY17" fmla="*/ 2732957 h 2991507"/>
                <a:gd name="connsiteX18" fmla="*/ 553043 w 1983084"/>
                <a:gd name="connsiteY18" fmla="*/ 2882494 h 2991507"/>
                <a:gd name="connsiteX19" fmla="*/ 250562 w 1983084"/>
                <a:gd name="connsiteY19" fmla="*/ 2991507 h 2991507"/>
                <a:gd name="connsiteX20" fmla="*/ 63305 w 1983084"/>
                <a:gd name="connsiteY20" fmla="*/ 2363639 h 2991507"/>
                <a:gd name="connsiteX21" fmla="*/ 199 w 1983084"/>
                <a:gd name="connsiteY21" fmla="*/ 1690577 h 2991507"/>
                <a:gd name="connsiteX22" fmla="*/ 120046 w 1983084"/>
                <a:gd name="connsiteY22" fmla="*/ 908009 h 2991507"/>
                <a:gd name="connsiteX23" fmla="*/ 308178 w 1983084"/>
                <a:gd name="connsiteY23" fmla="*/ 433148 h 2991507"/>
                <a:gd name="connsiteX24" fmla="*/ 473685 w 1983084"/>
                <a:gd name="connsiteY24" fmla="*/ 172515 h 2991507"/>
                <a:gd name="connsiteX25" fmla="*/ 642536 w 1983084"/>
                <a:gd name="connsiteY25" fmla="*/ 0 h 2991507"/>
                <a:gd name="connsiteX26" fmla="*/ 761758 w 1983084"/>
                <a:gd name="connsiteY26" fmla="*/ 332056 h 2991507"/>
                <a:gd name="connsiteX27" fmla="*/ 754644 w 1983084"/>
                <a:gd name="connsiteY27" fmla="*/ 678085 h 2991507"/>
                <a:gd name="connsiteX28" fmla="*/ 577542 w 1983084"/>
                <a:gd name="connsiteY28" fmla="*/ 1005788 h 2991507"/>
                <a:gd name="connsiteX29" fmla="*/ 580016 w 1983084"/>
                <a:gd name="connsiteY29" fmla="*/ 1049853 h 2991507"/>
                <a:gd name="connsiteX30" fmla="*/ 998754 w 1983084"/>
                <a:gd name="connsiteY30" fmla="*/ 813397 h 2991507"/>
                <a:gd name="connsiteX31" fmla="*/ 1491148 w 1983084"/>
                <a:gd name="connsiteY31" fmla="*/ 701311 h 2991507"/>
                <a:gd name="connsiteX32" fmla="*/ 1503750 w 1983084"/>
                <a:gd name="connsiteY32" fmla="*/ 708401 h 2991507"/>
                <a:gd name="connsiteX0" fmla="*/ 1503751 w 1983085"/>
                <a:gd name="connsiteY0" fmla="*/ 708401 h 2991507"/>
                <a:gd name="connsiteX1" fmla="*/ 1441158 w 1983085"/>
                <a:gd name="connsiteY1" fmla="*/ 919813 h 2991507"/>
                <a:gd name="connsiteX2" fmla="*/ 1219955 w 1983085"/>
                <a:gd name="connsiteY2" fmla="*/ 1213129 h 2991507"/>
                <a:gd name="connsiteX3" fmla="*/ 939074 w 1983085"/>
                <a:gd name="connsiteY3" fmla="*/ 1450576 h 2991507"/>
                <a:gd name="connsiteX4" fmla="*/ 596813 w 1983085"/>
                <a:gd name="connsiteY4" fmla="*/ 1632245 h 2991507"/>
                <a:gd name="connsiteX5" fmla="*/ 767161 w 1983085"/>
                <a:gd name="connsiteY5" fmla="*/ 1653421 h 2991507"/>
                <a:gd name="connsiteX6" fmla="*/ 1304775 w 1983085"/>
                <a:gd name="connsiteY6" fmla="*/ 1655250 h 2991507"/>
                <a:gd name="connsiteX7" fmla="*/ 1704867 w 1983085"/>
                <a:gd name="connsiteY7" fmla="*/ 1749816 h 2991507"/>
                <a:gd name="connsiteX8" fmla="*/ 1962156 w 1983085"/>
                <a:gd name="connsiteY8" fmla="*/ 1866208 h 2991507"/>
                <a:gd name="connsiteX9" fmla="*/ 1936030 w 1983085"/>
                <a:gd name="connsiteY9" fmla="*/ 1943962 h 2991507"/>
                <a:gd name="connsiteX10" fmla="*/ 1683043 w 1983085"/>
                <a:gd name="connsiteY10" fmla="*/ 2106263 h 2991507"/>
                <a:gd name="connsiteX11" fmla="*/ 1282951 w 1983085"/>
                <a:gd name="connsiteY11" fmla="*/ 2208104 h 2991507"/>
                <a:gd name="connsiteX12" fmla="*/ 965636 w 1983085"/>
                <a:gd name="connsiteY12" fmla="*/ 2195250 h 2991507"/>
                <a:gd name="connsiteX13" fmla="*/ 608544 w 1983085"/>
                <a:gd name="connsiteY13" fmla="*/ 2089164 h 2991507"/>
                <a:gd name="connsiteX14" fmla="*/ 351750 w 1983085"/>
                <a:gd name="connsiteY14" fmla="*/ 1949541 h 2991507"/>
                <a:gd name="connsiteX15" fmla="*/ 342904 w 1983085"/>
                <a:gd name="connsiteY15" fmla="*/ 1997936 h 2991507"/>
                <a:gd name="connsiteX16" fmla="*/ 396860 w 1983085"/>
                <a:gd name="connsiteY16" fmla="*/ 2349194 h 2991507"/>
                <a:gd name="connsiteX17" fmla="*/ 509109 w 1983085"/>
                <a:gd name="connsiteY17" fmla="*/ 2762247 h 2991507"/>
                <a:gd name="connsiteX18" fmla="*/ 553044 w 1983085"/>
                <a:gd name="connsiteY18" fmla="*/ 2882494 h 2991507"/>
                <a:gd name="connsiteX19" fmla="*/ 250563 w 1983085"/>
                <a:gd name="connsiteY19" fmla="*/ 2991507 h 2991507"/>
                <a:gd name="connsiteX20" fmla="*/ 63306 w 1983085"/>
                <a:gd name="connsiteY20" fmla="*/ 2363639 h 2991507"/>
                <a:gd name="connsiteX21" fmla="*/ 200 w 1983085"/>
                <a:gd name="connsiteY21" fmla="*/ 1690577 h 2991507"/>
                <a:gd name="connsiteX22" fmla="*/ 120047 w 1983085"/>
                <a:gd name="connsiteY22" fmla="*/ 908009 h 2991507"/>
                <a:gd name="connsiteX23" fmla="*/ 308179 w 1983085"/>
                <a:gd name="connsiteY23" fmla="*/ 433148 h 2991507"/>
                <a:gd name="connsiteX24" fmla="*/ 473686 w 1983085"/>
                <a:gd name="connsiteY24" fmla="*/ 172515 h 2991507"/>
                <a:gd name="connsiteX25" fmla="*/ 642537 w 1983085"/>
                <a:gd name="connsiteY25" fmla="*/ 0 h 2991507"/>
                <a:gd name="connsiteX26" fmla="*/ 761759 w 1983085"/>
                <a:gd name="connsiteY26" fmla="*/ 332056 h 2991507"/>
                <a:gd name="connsiteX27" fmla="*/ 754645 w 1983085"/>
                <a:gd name="connsiteY27" fmla="*/ 678085 h 2991507"/>
                <a:gd name="connsiteX28" fmla="*/ 577543 w 1983085"/>
                <a:gd name="connsiteY28" fmla="*/ 1005788 h 2991507"/>
                <a:gd name="connsiteX29" fmla="*/ 580017 w 1983085"/>
                <a:gd name="connsiteY29" fmla="*/ 1049853 h 2991507"/>
                <a:gd name="connsiteX30" fmla="*/ 998755 w 1983085"/>
                <a:gd name="connsiteY30" fmla="*/ 813397 h 2991507"/>
                <a:gd name="connsiteX31" fmla="*/ 1491149 w 1983085"/>
                <a:gd name="connsiteY31" fmla="*/ 701311 h 2991507"/>
                <a:gd name="connsiteX32" fmla="*/ 1503751 w 1983085"/>
                <a:gd name="connsiteY32" fmla="*/ 708401 h 2991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983085" h="2991507">
                  <a:moveTo>
                    <a:pt x="1503751" y="708401"/>
                  </a:moveTo>
                  <a:cubicBezTo>
                    <a:pt x="1523712" y="737061"/>
                    <a:pt x="1480707" y="845173"/>
                    <a:pt x="1441158" y="919813"/>
                  </a:cubicBezTo>
                  <a:cubicBezTo>
                    <a:pt x="1395959" y="1005116"/>
                    <a:pt x="1303636" y="1124669"/>
                    <a:pt x="1219955" y="1213129"/>
                  </a:cubicBezTo>
                  <a:cubicBezTo>
                    <a:pt x="1136275" y="1301590"/>
                    <a:pt x="1042931" y="1380723"/>
                    <a:pt x="939074" y="1450576"/>
                  </a:cubicBezTo>
                  <a:cubicBezTo>
                    <a:pt x="835217" y="1520429"/>
                    <a:pt x="606345" y="1620692"/>
                    <a:pt x="596813" y="1632245"/>
                  </a:cubicBezTo>
                  <a:cubicBezTo>
                    <a:pt x="587281" y="1643798"/>
                    <a:pt x="649167" y="1649587"/>
                    <a:pt x="767161" y="1653421"/>
                  </a:cubicBezTo>
                  <a:cubicBezTo>
                    <a:pt x="885155" y="1657255"/>
                    <a:pt x="1148491" y="1639184"/>
                    <a:pt x="1304775" y="1655250"/>
                  </a:cubicBezTo>
                  <a:cubicBezTo>
                    <a:pt x="1461059" y="1671316"/>
                    <a:pt x="1595303" y="1714658"/>
                    <a:pt x="1704867" y="1749816"/>
                  </a:cubicBezTo>
                  <a:cubicBezTo>
                    <a:pt x="1814430" y="1784976"/>
                    <a:pt x="1923629" y="1833850"/>
                    <a:pt x="1962156" y="1866208"/>
                  </a:cubicBezTo>
                  <a:cubicBezTo>
                    <a:pt x="2000683" y="1898565"/>
                    <a:pt x="1982548" y="1903952"/>
                    <a:pt x="1936030" y="1943962"/>
                  </a:cubicBezTo>
                  <a:cubicBezTo>
                    <a:pt x="1889511" y="1983971"/>
                    <a:pt x="1791890" y="2062239"/>
                    <a:pt x="1683043" y="2106263"/>
                  </a:cubicBezTo>
                  <a:cubicBezTo>
                    <a:pt x="1574197" y="2150286"/>
                    <a:pt x="1402519" y="2193274"/>
                    <a:pt x="1282951" y="2208104"/>
                  </a:cubicBezTo>
                  <a:cubicBezTo>
                    <a:pt x="1163382" y="2222935"/>
                    <a:pt x="1078036" y="2215074"/>
                    <a:pt x="965636" y="2195250"/>
                  </a:cubicBezTo>
                  <a:cubicBezTo>
                    <a:pt x="853235" y="2175427"/>
                    <a:pt x="710858" y="2130115"/>
                    <a:pt x="608544" y="2089164"/>
                  </a:cubicBezTo>
                  <a:cubicBezTo>
                    <a:pt x="506230" y="2048213"/>
                    <a:pt x="368968" y="1961518"/>
                    <a:pt x="351750" y="1949541"/>
                  </a:cubicBezTo>
                  <a:cubicBezTo>
                    <a:pt x="334532" y="1937564"/>
                    <a:pt x="335386" y="1931327"/>
                    <a:pt x="342904" y="1997936"/>
                  </a:cubicBezTo>
                  <a:cubicBezTo>
                    <a:pt x="350422" y="2064545"/>
                    <a:pt x="369159" y="2221809"/>
                    <a:pt x="396860" y="2349194"/>
                  </a:cubicBezTo>
                  <a:cubicBezTo>
                    <a:pt x="424561" y="2476579"/>
                    <a:pt x="467735" y="2639985"/>
                    <a:pt x="509109" y="2762247"/>
                  </a:cubicBezTo>
                  <a:lnTo>
                    <a:pt x="553044" y="2882494"/>
                  </a:lnTo>
                  <a:cubicBezTo>
                    <a:pt x="473777" y="2939687"/>
                    <a:pt x="326860" y="2968014"/>
                    <a:pt x="250563" y="2991507"/>
                  </a:cubicBezTo>
                  <a:cubicBezTo>
                    <a:pt x="170949" y="2783480"/>
                    <a:pt x="105033" y="2580461"/>
                    <a:pt x="63306" y="2363639"/>
                  </a:cubicBezTo>
                  <a:cubicBezTo>
                    <a:pt x="21579" y="2146817"/>
                    <a:pt x="-2461" y="1929490"/>
                    <a:pt x="200" y="1690577"/>
                  </a:cubicBezTo>
                  <a:cubicBezTo>
                    <a:pt x="2859" y="1451663"/>
                    <a:pt x="68717" y="1117581"/>
                    <a:pt x="120047" y="908009"/>
                  </a:cubicBezTo>
                  <a:cubicBezTo>
                    <a:pt x="171377" y="698438"/>
                    <a:pt x="249239" y="555730"/>
                    <a:pt x="308179" y="433148"/>
                  </a:cubicBezTo>
                  <a:cubicBezTo>
                    <a:pt x="367119" y="310566"/>
                    <a:pt x="414822" y="245163"/>
                    <a:pt x="473686" y="172515"/>
                  </a:cubicBezTo>
                  <a:cubicBezTo>
                    <a:pt x="525192" y="108949"/>
                    <a:pt x="595112" y="17610"/>
                    <a:pt x="642537" y="0"/>
                  </a:cubicBezTo>
                  <a:cubicBezTo>
                    <a:pt x="709556" y="115352"/>
                    <a:pt x="737990" y="210065"/>
                    <a:pt x="761759" y="332056"/>
                  </a:cubicBezTo>
                  <a:cubicBezTo>
                    <a:pt x="780973" y="477891"/>
                    <a:pt x="781276" y="547748"/>
                    <a:pt x="754645" y="678085"/>
                  </a:cubicBezTo>
                  <a:cubicBezTo>
                    <a:pt x="727497" y="810951"/>
                    <a:pt x="606647" y="943826"/>
                    <a:pt x="577543" y="1005788"/>
                  </a:cubicBezTo>
                  <a:cubicBezTo>
                    <a:pt x="548438" y="1067749"/>
                    <a:pt x="509816" y="1081918"/>
                    <a:pt x="580017" y="1049853"/>
                  </a:cubicBezTo>
                  <a:cubicBezTo>
                    <a:pt x="650219" y="1017789"/>
                    <a:pt x="846899" y="871489"/>
                    <a:pt x="998755" y="813397"/>
                  </a:cubicBezTo>
                  <a:cubicBezTo>
                    <a:pt x="1150609" y="755308"/>
                    <a:pt x="1446228" y="697135"/>
                    <a:pt x="1491149" y="701311"/>
                  </a:cubicBezTo>
                  <a:cubicBezTo>
                    <a:pt x="1496764" y="701833"/>
                    <a:pt x="1500901" y="704307"/>
                    <a:pt x="1503751" y="708401"/>
                  </a:cubicBez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2" name="Freeform: Shape 11">
              <a:extLst>
                <a:ext uri="{FF2B5EF4-FFF2-40B4-BE49-F238E27FC236}">
                  <a16:creationId xmlns:a16="http://schemas.microsoft.com/office/drawing/2014/main" id="{5F6418EE-BCD9-08D0-C745-024CA229F7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516067" flipH="1">
              <a:off x="11427017" y="5072635"/>
              <a:ext cx="1284318" cy="1937410"/>
            </a:xfrm>
            <a:custGeom>
              <a:avLst/>
              <a:gdLst>
                <a:gd name="connsiteX0" fmla="*/ 1435000 w 1914334"/>
                <a:gd name="connsiteY0" fmla="*/ 708733 h 2986466"/>
                <a:gd name="connsiteX1" fmla="*/ 1372407 w 1914334"/>
                <a:gd name="connsiteY1" fmla="*/ 920145 h 2986466"/>
                <a:gd name="connsiteX2" fmla="*/ 1151204 w 1914334"/>
                <a:gd name="connsiteY2" fmla="*/ 1213461 h 2986466"/>
                <a:gd name="connsiteX3" fmla="*/ 870323 w 1914334"/>
                <a:gd name="connsiteY3" fmla="*/ 1450908 h 2986466"/>
                <a:gd name="connsiteX4" fmla="*/ 413435 w 1914334"/>
                <a:gd name="connsiteY4" fmla="*/ 1646154 h 2986466"/>
                <a:gd name="connsiteX5" fmla="*/ 544953 w 1914334"/>
                <a:gd name="connsiteY5" fmla="*/ 1655582 h 2986466"/>
                <a:gd name="connsiteX6" fmla="*/ 1236024 w 1914334"/>
                <a:gd name="connsiteY6" fmla="*/ 1655582 h 2986466"/>
                <a:gd name="connsiteX7" fmla="*/ 1636116 w 1914334"/>
                <a:gd name="connsiteY7" fmla="*/ 1750148 h 2986466"/>
                <a:gd name="connsiteX8" fmla="*/ 1893405 w 1914334"/>
                <a:gd name="connsiteY8" fmla="*/ 1866540 h 2986466"/>
                <a:gd name="connsiteX9" fmla="*/ 1867279 w 1914334"/>
                <a:gd name="connsiteY9" fmla="*/ 1944294 h 2986466"/>
                <a:gd name="connsiteX10" fmla="*/ 1614292 w 1914334"/>
                <a:gd name="connsiteY10" fmla="*/ 2106595 h 2986466"/>
                <a:gd name="connsiteX11" fmla="*/ 1214200 w 1914334"/>
                <a:gd name="connsiteY11" fmla="*/ 2208436 h 2986466"/>
                <a:gd name="connsiteX12" fmla="*/ 896885 w 1914334"/>
                <a:gd name="connsiteY12" fmla="*/ 2195582 h 2986466"/>
                <a:gd name="connsiteX13" fmla="*/ 539793 w 1914334"/>
                <a:gd name="connsiteY13" fmla="*/ 2089496 h 2986466"/>
                <a:gd name="connsiteX14" fmla="*/ 282999 w 1914334"/>
                <a:gd name="connsiteY14" fmla="*/ 1949873 h 2986466"/>
                <a:gd name="connsiteX15" fmla="*/ 253272 w 1914334"/>
                <a:gd name="connsiteY15" fmla="*/ 2002564 h 2986466"/>
                <a:gd name="connsiteX16" fmla="*/ 302234 w 1914334"/>
                <a:gd name="connsiteY16" fmla="*/ 2395658 h 2986466"/>
                <a:gd name="connsiteX17" fmla="*/ 387549 w 1914334"/>
                <a:gd name="connsiteY17" fmla="*/ 2772667 h 2986466"/>
                <a:gd name="connsiteX18" fmla="*/ 426333 w 1914334"/>
                <a:gd name="connsiteY18" fmla="*/ 2892034 h 2986466"/>
                <a:gd name="connsiteX19" fmla="*/ 207913 w 1914334"/>
                <a:gd name="connsiteY19" fmla="*/ 2986466 h 2986466"/>
                <a:gd name="connsiteX20" fmla="*/ 38108 w 1914334"/>
                <a:gd name="connsiteY20" fmla="*/ 2353249 h 2986466"/>
                <a:gd name="connsiteX21" fmla="*/ 2226 w 1914334"/>
                <a:gd name="connsiteY21" fmla="*/ 1730757 h 2986466"/>
                <a:gd name="connsiteX22" fmla="*/ 66957 w 1914334"/>
                <a:gd name="connsiteY22" fmla="*/ 905117 h 2986466"/>
                <a:gd name="connsiteX23" fmla="*/ 239428 w 1914334"/>
                <a:gd name="connsiteY23" fmla="*/ 433480 h 2986466"/>
                <a:gd name="connsiteX24" fmla="*/ 404935 w 1914334"/>
                <a:gd name="connsiteY24" fmla="*/ 172847 h 2986466"/>
                <a:gd name="connsiteX25" fmla="*/ 573786 w 1914334"/>
                <a:gd name="connsiteY25" fmla="*/ 332 h 2986466"/>
                <a:gd name="connsiteX26" fmla="*/ 576067 w 1914334"/>
                <a:gd name="connsiteY26" fmla="*/ 0 h 2986466"/>
                <a:gd name="connsiteX27" fmla="*/ 693008 w 1914334"/>
                <a:gd name="connsiteY27" fmla="*/ 332388 h 2986466"/>
                <a:gd name="connsiteX28" fmla="*/ 699666 w 1914334"/>
                <a:gd name="connsiteY28" fmla="*/ 437421 h 2986466"/>
                <a:gd name="connsiteX29" fmla="*/ 685894 w 1914334"/>
                <a:gd name="connsiteY29" fmla="*/ 678417 h 2986466"/>
                <a:gd name="connsiteX30" fmla="*/ 508792 w 1914334"/>
                <a:gd name="connsiteY30" fmla="*/ 1006120 h 2986466"/>
                <a:gd name="connsiteX31" fmla="*/ 511266 w 1914334"/>
                <a:gd name="connsiteY31" fmla="*/ 1050185 h 2986466"/>
                <a:gd name="connsiteX32" fmla="*/ 930004 w 1914334"/>
                <a:gd name="connsiteY32" fmla="*/ 813729 h 2986466"/>
                <a:gd name="connsiteX33" fmla="*/ 1422398 w 1914334"/>
                <a:gd name="connsiteY33" fmla="*/ 701643 h 2986466"/>
                <a:gd name="connsiteX34" fmla="*/ 1435000 w 1914334"/>
                <a:gd name="connsiteY34" fmla="*/ 708733 h 2986466"/>
                <a:gd name="connsiteX0" fmla="*/ 1435000 w 1914334"/>
                <a:gd name="connsiteY0" fmla="*/ 708733 h 2986466"/>
                <a:gd name="connsiteX1" fmla="*/ 1372407 w 1914334"/>
                <a:gd name="connsiteY1" fmla="*/ 920145 h 2986466"/>
                <a:gd name="connsiteX2" fmla="*/ 1151204 w 1914334"/>
                <a:gd name="connsiteY2" fmla="*/ 1213461 h 2986466"/>
                <a:gd name="connsiteX3" fmla="*/ 870323 w 1914334"/>
                <a:gd name="connsiteY3" fmla="*/ 1450908 h 2986466"/>
                <a:gd name="connsiteX4" fmla="*/ 413435 w 1914334"/>
                <a:gd name="connsiteY4" fmla="*/ 1646154 h 2986466"/>
                <a:gd name="connsiteX5" fmla="*/ 544953 w 1914334"/>
                <a:gd name="connsiteY5" fmla="*/ 1655582 h 2986466"/>
                <a:gd name="connsiteX6" fmla="*/ 1236024 w 1914334"/>
                <a:gd name="connsiteY6" fmla="*/ 1655582 h 2986466"/>
                <a:gd name="connsiteX7" fmla="*/ 1636116 w 1914334"/>
                <a:gd name="connsiteY7" fmla="*/ 1750148 h 2986466"/>
                <a:gd name="connsiteX8" fmla="*/ 1893405 w 1914334"/>
                <a:gd name="connsiteY8" fmla="*/ 1866540 h 2986466"/>
                <a:gd name="connsiteX9" fmla="*/ 1867279 w 1914334"/>
                <a:gd name="connsiteY9" fmla="*/ 1944294 h 2986466"/>
                <a:gd name="connsiteX10" fmla="*/ 1614292 w 1914334"/>
                <a:gd name="connsiteY10" fmla="*/ 2106595 h 2986466"/>
                <a:gd name="connsiteX11" fmla="*/ 1214200 w 1914334"/>
                <a:gd name="connsiteY11" fmla="*/ 2208436 h 2986466"/>
                <a:gd name="connsiteX12" fmla="*/ 896885 w 1914334"/>
                <a:gd name="connsiteY12" fmla="*/ 2195582 h 2986466"/>
                <a:gd name="connsiteX13" fmla="*/ 539793 w 1914334"/>
                <a:gd name="connsiteY13" fmla="*/ 2089496 h 2986466"/>
                <a:gd name="connsiteX14" fmla="*/ 282999 w 1914334"/>
                <a:gd name="connsiteY14" fmla="*/ 1949873 h 2986466"/>
                <a:gd name="connsiteX15" fmla="*/ 253272 w 1914334"/>
                <a:gd name="connsiteY15" fmla="*/ 2002564 h 2986466"/>
                <a:gd name="connsiteX16" fmla="*/ 302234 w 1914334"/>
                <a:gd name="connsiteY16" fmla="*/ 2395658 h 2986466"/>
                <a:gd name="connsiteX17" fmla="*/ 387549 w 1914334"/>
                <a:gd name="connsiteY17" fmla="*/ 2772667 h 2986466"/>
                <a:gd name="connsiteX18" fmla="*/ 426333 w 1914334"/>
                <a:gd name="connsiteY18" fmla="*/ 2892034 h 2986466"/>
                <a:gd name="connsiteX19" fmla="*/ 207913 w 1914334"/>
                <a:gd name="connsiteY19" fmla="*/ 2986466 h 2986466"/>
                <a:gd name="connsiteX20" fmla="*/ 38108 w 1914334"/>
                <a:gd name="connsiteY20" fmla="*/ 2353249 h 2986466"/>
                <a:gd name="connsiteX21" fmla="*/ 2226 w 1914334"/>
                <a:gd name="connsiteY21" fmla="*/ 1730757 h 2986466"/>
                <a:gd name="connsiteX22" fmla="*/ 66957 w 1914334"/>
                <a:gd name="connsiteY22" fmla="*/ 905117 h 2986466"/>
                <a:gd name="connsiteX23" fmla="*/ 239428 w 1914334"/>
                <a:gd name="connsiteY23" fmla="*/ 433480 h 2986466"/>
                <a:gd name="connsiteX24" fmla="*/ 404935 w 1914334"/>
                <a:gd name="connsiteY24" fmla="*/ 172847 h 2986466"/>
                <a:gd name="connsiteX25" fmla="*/ 573786 w 1914334"/>
                <a:gd name="connsiteY25" fmla="*/ 332 h 2986466"/>
                <a:gd name="connsiteX26" fmla="*/ 576067 w 1914334"/>
                <a:gd name="connsiteY26" fmla="*/ 0 h 2986466"/>
                <a:gd name="connsiteX27" fmla="*/ 693008 w 1914334"/>
                <a:gd name="connsiteY27" fmla="*/ 332388 h 2986466"/>
                <a:gd name="connsiteX28" fmla="*/ 685894 w 1914334"/>
                <a:gd name="connsiteY28" fmla="*/ 678417 h 2986466"/>
                <a:gd name="connsiteX29" fmla="*/ 508792 w 1914334"/>
                <a:gd name="connsiteY29" fmla="*/ 1006120 h 2986466"/>
                <a:gd name="connsiteX30" fmla="*/ 511266 w 1914334"/>
                <a:gd name="connsiteY30" fmla="*/ 1050185 h 2986466"/>
                <a:gd name="connsiteX31" fmla="*/ 930004 w 1914334"/>
                <a:gd name="connsiteY31" fmla="*/ 813729 h 2986466"/>
                <a:gd name="connsiteX32" fmla="*/ 1422398 w 1914334"/>
                <a:gd name="connsiteY32" fmla="*/ 701643 h 2986466"/>
                <a:gd name="connsiteX33" fmla="*/ 1435000 w 1914334"/>
                <a:gd name="connsiteY33" fmla="*/ 708733 h 2986466"/>
                <a:gd name="connsiteX0" fmla="*/ 1435000 w 1914334"/>
                <a:gd name="connsiteY0" fmla="*/ 708733 h 2986466"/>
                <a:gd name="connsiteX1" fmla="*/ 1372407 w 1914334"/>
                <a:gd name="connsiteY1" fmla="*/ 920145 h 2986466"/>
                <a:gd name="connsiteX2" fmla="*/ 1151204 w 1914334"/>
                <a:gd name="connsiteY2" fmla="*/ 1213461 h 2986466"/>
                <a:gd name="connsiteX3" fmla="*/ 870323 w 1914334"/>
                <a:gd name="connsiteY3" fmla="*/ 1450908 h 2986466"/>
                <a:gd name="connsiteX4" fmla="*/ 413435 w 1914334"/>
                <a:gd name="connsiteY4" fmla="*/ 1646154 h 2986466"/>
                <a:gd name="connsiteX5" fmla="*/ 544953 w 1914334"/>
                <a:gd name="connsiteY5" fmla="*/ 1655582 h 2986466"/>
                <a:gd name="connsiteX6" fmla="*/ 1236024 w 1914334"/>
                <a:gd name="connsiteY6" fmla="*/ 1655582 h 2986466"/>
                <a:gd name="connsiteX7" fmla="*/ 1636116 w 1914334"/>
                <a:gd name="connsiteY7" fmla="*/ 1750148 h 2986466"/>
                <a:gd name="connsiteX8" fmla="*/ 1893405 w 1914334"/>
                <a:gd name="connsiteY8" fmla="*/ 1866540 h 2986466"/>
                <a:gd name="connsiteX9" fmla="*/ 1867279 w 1914334"/>
                <a:gd name="connsiteY9" fmla="*/ 1944294 h 2986466"/>
                <a:gd name="connsiteX10" fmla="*/ 1614292 w 1914334"/>
                <a:gd name="connsiteY10" fmla="*/ 2106595 h 2986466"/>
                <a:gd name="connsiteX11" fmla="*/ 1214200 w 1914334"/>
                <a:gd name="connsiteY11" fmla="*/ 2208436 h 2986466"/>
                <a:gd name="connsiteX12" fmla="*/ 896885 w 1914334"/>
                <a:gd name="connsiteY12" fmla="*/ 2195582 h 2986466"/>
                <a:gd name="connsiteX13" fmla="*/ 539793 w 1914334"/>
                <a:gd name="connsiteY13" fmla="*/ 2089496 h 2986466"/>
                <a:gd name="connsiteX14" fmla="*/ 282999 w 1914334"/>
                <a:gd name="connsiteY14" fmla="*/ 1949873 h 2986466"/>
                <a:gd name="connsiteX15" fmla="*/ 253272 w 1914334"/>
                <a:gd name="connsiteY15" fmla="*/ 2002564 h 2986466"/>
                <a:gd name="connsiteX16" fmla="*/ 302234 w 1914334"/>
                <a:gd name="connsiteY16" fmla="*/ 2395658 h 2986466"/>
                <a:gd name="connsiteX17" fmla="*/ 387549 w 1914334"/>
                <a:gd name="connsiteY17" fmla="*/ 2772667 h 2986466"/>
                <a:gd name="connsiteX18" fmla="*/ 426333 w 1914334"/>
                <a:gd name="connsiteY18" fmla="*/ 2892034 h 2986466"/>
                <a:gd name="connsiteX19" fmla="*/ 207913 w 1914334"/>
                <a:gd name="connsiteY19" fmla="*/ 2986466 h 2986466"/>
                <a:gd name="connsiteX20" fmla="*/ 38108 w 1914334"/>
                <a:gd name="connsiteY20" fmla="*/ 2353249 h 2986466"/>
                <a:gd name="connsiteX21" fmla="*/ 2226 w 1914334"/>
                <a:gd name="connsiteY21" fmla="*/ 1730757 h 2986466"/>
                <a:gd name="connsiteX22" fmla="*/ 66957 w 1914334"/>
                <a:gd name="connsiteY22" fmla="*/ 905117 h 2986466"/>
                <a:gd name="connsiteX23" fmla="*/ 239428 w 1914334"/>
                <a:gd name="connsiteY23" fmla="*/ 433480 h 2986466"/>
                <a:gd name="connsiteX24" fmla="*/ 404935 w 1914334"/>
                <a:gd name="connsiteY24" fmla="*/ 172847 h 2986466"/>
                <a:gd name="connsiteX25" fmla="*/ 573786 w 1914334"/>
                <a:gd name="connsiteY25" fmla="*/ 332 h 2986466"/>
                <a:gd name="connsiteX26" fmla="*/ 576067 w 1914334"/>
                <a:gd name="connsiteY26" fmla="*/ 0 h 2986466"/>
                <a:gd name="connsiteX27" fmla="*/ 693008 w 1914334"/>
                <a:gd name="connsiteY27" fmla="*/ 332388 h 2986466"/>
                <a:gd name="connsiteX28" fmla="*/ 685894 w 1914334"/>
                <a:gd name="connsiteY28" fmla="*/ 678417 h 2986466"/>
                <a:gd name="connsiteX29" fmla="*/ 508792 w 1914334"/>
                <a:gd name="connsiteY29" fmla="*/ 1006120 h 2986466"/>
                <a:gd name="connsiteX30" fmla="*/ 511266 w 1914334"/>
                <a:gd name="connsiteY30" fmla="*/ 1050185 h 2986466"/>
                <a:gd name="connsiteX31" fmla="*/ 930004 w 1914334"/>
                <a:gd name="connsiteY31" fmla="*/ 813729 h 2986466"/>
                <a:gd name="connsiteX32" fmla="*/ 1422398 w 1914334"/>
                <a:gd name="connsiteY32" fmla="*/ 701643 h 2986466"/>
                <a:gd name="connsiteX33" fmla="*/ 1435000 w 1914334"/>
                <a:gd name="connsiteY33" fmla="*/ 708733 h 2986466"/>
                <a:gd name="connsiteX0" fmla="*/ 1435000 w 1914334"/>
                <a:gd name="connsiteY0" fmla="*/ 708733 h 2986466"/>
                <a:gd name="connsiteX1" fmla="*/ 1372407 w 1914334"/>
                <a:gd name="connsiteY1" fmla="*/ 920145 h 2986466"/>
                <a:gd name="connsiteX2" fmla="*/ 1151204 w 1914334"/>
                <a:gd name="connsiteY2" fmla="*/ 1213461 h 2986466"/>
                <a:gd name="connsiteX3" fmla="*/ 870323 w 1914334"/>
                <a:gd name="connsiteY3" fmla="*/ 1450908 h 2986466"/>
                <a:gd name="connsiteX4" fmla="*/ 413435 w 1914334"/>
                <a:gd name="connsiteY4" fmla="*/ 1646154 h 2986466"/>
                <a:gd name="connsiteX5" fmla="*/ 544953 w 1914334"/>
                <a:gd name="connsiteY5" fmla="*/ 1655582 h 2986466"/>
                <a:gd name="connsiteX6" fmla="*/ 1236024 w 1914334"/>
                <a:gd name="connsiteY6" fmla="*/ 1655582 h 2986466"/>
                <a:gd name="connsiteX7" fmla="*/ 1636116 w 1914334"/>
                <a:gd name="connsiteY7" fmla="*/ 1750148 h 2986466"/>
                <a:gd name="connsiteX8" fmla="*/ 1893405 w 1914334"/>
                <a:gd name="connsiteY8" fmla="*/ 1866540 h 2986466"/>
                <a:gd name="connsiteX9" fmla="*/ 1867279 w 1914334"/>
                <a:gd name="connsiteY9" fmla="*/ 1944294 h 2986466"/>
                <a:gd name="connsiteX10" fmla="*/ 1614292 w 1914334"/>
                <a:gd name="connsiteY10" fmla="*/ 2106595 h 2986466"/>
                <a:gd name="connsiteX11" fmla="*/ 1214200 w 1914334"/>
                <a:gd name="connsiteY11" fmla="*/ 2208436 h 2986466"/>
                <a:gd name="connsiteX12" fmla="*/ 896885 w 1914334"/>
                <a:gd name="connsiteY12" fmla="*/ 2195582 h 2986466"/>
                <a:gd name="connsiteX13" fmla="*/ 539793 w 1914334"/>
                <a:gd name="connsiteY13" fmla="*/ 2089496 h 2986466"/>
                <a:gd name="connsiteX14" fmla="*/ 282999 w 1914334"/>
                <a:gd name="connsiteY14" fmla="*/ 1949873 h 2986466"/>
                <a:gd name="connsiteX15" fmla="*/ 253272 w 1914334"/>
                <a:gd name="connsiteY15" fmla="*/ 2002564 h 2986466"/>
                <a:gd name="connsiteX16" fmla="*/ 302234 w 1914334"/>
                <a:gd name="connsiteY16" fmla="*/ 2395658 h 2986466"/>
                <a:gd name="connsiteX17" fmla="*/ 387549 w 1914334"/>
                <a:gd name="connsiteY17" fmla="*/ 2772667 h 2986466"/>
                <a:gd name="connsiteX18" fmla="*/ 426333 w 1914334"/>
                <a:gd name="connsiteY18" fmla="*/ 2892034 h 2986466"/>
                <a:gd name="connsiteX19" fmla="*/ 207913 w 1914334"/>
                <a:gd name="connsiteY19" fmla="*/ 2986466 h 2986466"/>
                <a:gd name="connsiteX20" fmla="*/ 38108 w 1914334"/>
                <a:gd name="connsiteY20" fmla="*/ 2353249 h 2986466"/>
                <a:gd name="connsiteX21" fmla="*/ 2226 w 1914334"/>
                <a:gd name="connsiteY21" fmla="*/ 1730757 h 2986466"/>
                <a:gd name="connsiteX22" fmla="*/ 66957 w 1914334"/>
                <a:gd name="connsiteY22" fmla="*/ 905117 h 2986466"/>
                <a:gd name="connsiteX23" fmla="*/ 239428 w 1914334"/>
                <a:gd name="connsiteY23" fmla="*/ 433480 h 2986466"/>
                <a:gd name="connsiteX24" fmla="*/ 404935 w 1914334"/>
                <a:gd name="connsiteY24" fmla="*/ 172847 h 2986466"/>
                <a:gd name="connsiteX25" fmla="*/ 573786 w 1914334"/>
                <a:gd name="connsiteY25" fmla="*/ 332 h 2986466"/>
                <a:gd name="connsiteX26" fmla="*/ 576067 w 1914334"/>
                <a:gd name="connsiteY26" fmla="*/ 0 h 2986466"/>
                <a:gd name="connsiteX27" fmla="*/ 693008 w 1914334"/>
                <a:gd name="connsiteY27" fmla="*/ 332388 h 2986466"/>
                <a:gd name="connsiteX28" fmla="*/ 685894 w 1914334"/>
                <a:gd name="connsiteY28" fmla="*/ 678417 h 2986466"/>
                <a:gd name="connsiteX29" fmla="*/ 508792 w 1914334"/>
                <a:gd name="connsiteY29" fmla="*/ 1006120 h 2986466"/>
                <a:gd name="connsiteX30" fmla="*/ 511266 w 1914334"/>
                <a:gd name="connsiteY30" fmla="*/ 1050185 h 2986466"/>
                <a:gd name="connsiteX31" fmla="*/ 930004 w 1914334"/>
                <a:gd name="connsiteY31" fmla="*/ 813729 h 2986466"/>
                <a:gd name="connsiteX32" fmla="*/ 1422398 w 1914334"/>
                <a:gd name="connsiteY32" fmla="*/ 701643 h 2986466"/>
                <a:gd name="connsiteX33" fmla="*/ 1435000 w 1914334"/>
                <a:gd name="connsiteY33" fmla="*/ 708733 h 2986466"/>
                <a:gd name="connsiteX0" fmla="*/ 1435000 w 1914334"/>
                <a:gd name="connsiteY0" fmla="*/ 708401 h 2986134"/>
                <a:gd name="connsiteX1" fmla="*/ 1372407 w 1914334"/>
                <a:gd name="connsiteY1" fmla="*/ 919813 h 2986134"/>
                <a:gd name="connsiteX2" fmla="*/ 1151204 w 1914334"/>
                <a:gd name="connsiteY2" fmla="*/ 1213129 h 2986134"/>
                <a:gd name="connsiteX3" fmla="*/ 870323 w 1914334"/>
                <a:gd name="connsiteY3" fmla="*/ 1450576 h 2986134"/>
                <a:gd name="connsiteX4" fmla="*/ 413435 w 1914334"/>
                <a:gd name="connsiteY4" fmla="*/ 1645822 h 2986134"/>
                <a:gd name="connsiteX5" fmla="*/ 544953 w 1914334"/>
                <a:gd name="connsiteY5" fmla="*/ 1655250 h 2986134"/>
                <a:gd name="connsiteX6" fmla="*/ 1236024 w 1914334"/>
                <a:gd name="connsiteY6" fmla="*/ 1655250 h 2986134"/>
                <a:gd name="connsiteX7" fmla="*/ 1636116 w 1914334"/>
                <a:gd name="connsiteY7" fmla="*/ 1749816 h 2986134"/>
                <a:gd name="connsiteX8" fmla="*/ 1893405 w 1914334"/>
                <a:gd name="connsiteY8" fmla="*/ 1866208 h 2986134"/>
                <a:gd name="connsiteX9" fmla="*/ 1867279 w 1914334"/>
                <a:gd name="connsiteY9" fmla="*/ 1943962 h 2986134"/>
                <a:gd name="connsiteX10" fmla="*/ 1614292 w 1914334"/>
                <a:gd name="connsiteY10" fmla="*/ 2106263 h 2986134"/>
                <a:gd name="connsiteX11" fmla="*/ 1214200 w 1914334"/>
                <a:gd name="connsiteY11" fmla="*/ 2208104 h 2986134"/>
                <a:gd name="connsiteX12" fmla="*/ 896885 w 1914334"/>
                <a:gd name="connsiteY12" fmla="*/ 2195250 h 2986134"/>
                <a:gd name="connsiteX13" fmla="*/ 539793 w 1914334"/>
                <a:gd name="connsiteY13" fmla="*/ 2089164 h 2986134"/>
                <a:gd name="connsiteX14" fmla="*/ 282999 w 1914334"/>
                <a:gd name="connsiteY14" fmla="*/ 1949541 h 2986134"/>
                <a:gd name="connsiteX15" fmla="*/ 253272 w 1914334"/>
                <a:gd name="connsiteY15" fmla="*/ 2002232 h 2986134"/>
                <a:gd name="connsiteX16" fmla="*/ 302234 w 1914334"/>
                <a:gd name="connsiteY16" fmla="*/ 2395326 h 2986134"/>
                <a:gd name="connsiteX17" fmla="*/ 387549 w 1914334"/>
                <a:gd name="connsiteY17" fmla="*/ 2772335 h 2986134"/>
                <a:gd name="connsiteX18" fmla="*/ 426333 w 1914334"/>
                <a:gd name="connsiteY18" fmla="*/ 2891702 h 2986134"/>
                <a:gd name="connsiteX19" fmla="*/ 207913 w 1914334"/>
                <a:gd name="connsiteY19" fmla="*/ 2986134 h 2986134"/>
                <a:gd name="connsiteX20" fmla="*/ 38108 w 1914334"/>
                <a:gd name="connsiteY20" fmla="*/ 2352917 h 2986134"/>
                <a:gd name="connsiteX21" fmla="*/ 2226 w 1914334"/>
                <a:gd name="connsiteY21" fmla="*/ 1730425 h 2986134"/>
                <a:gd name="connsiteX22" fmla="*/ 66957 w 1914334"/>
                <a:gd name="connsiteY22" fmla="*/ 904785 h 2986134"/>
                <a:gd name="connsiteX23" fmla="*/ 239428 w 1914334"/>
                <a:gd name="connsiteY23" fmla="*/ 433148 h 2986134"/>
                <a:gd name="connsiteX24" fmla="*/ 404935 w 1914334"/>
                <a:gd name="connsiteY24" fmla="*/ 172515 h 2986134"/>
                <a:gd name="connsiteX25" fmla="*/ 573786 w 1914334"/>
                <a:gd name="connsiteY25" fmla="*/ 0 h 2986134"/>
                <a:gd name="connsiteX26" fmla="*/ 693008 w 1914334"/>
                <a:gd name="connsiteY26" fmla="*/ 332056 h 2986134"/>
                <a:gd name="connsiteX27" fmla="*/ 685894 w 1914334"/>
                <a:gd name="connsiteY27" fmla="*/ 678085 h 2986134"/>
                <a:gd name="connsiteX28" fmla="*/ 508792 w 1914334"/>
                <a:gd name="connsiteY28" fmla="*/ 1005788 h 2986134"/>
                <a:gd name="connsiteX29" fmla="*/ 511266 w 1914334"/>
                <a:gd name="connsiteY29" fmla="*/ 1049853 h 2986134"/>
                <a:gd name="connsiteX30" fmla="*/ 930004 w 1914334"/>
                <a:gd name="connsiteY30" fmla="*/ 813397 h 2986134"/>
                <a:gd name="connsiteX31" fmla="*/ 1422398 w 1914334"/>
                <a:gd name="connsiteY31" fmla="*/ 701311 h 2986134"/>
                <a:gd name="connsiteX32" fmla="*/ 1435000 w 1914334"/>
                <a:gd name="connsiteY32" fmla="*/ 708401 h 2986134"/>
                <a:gd name="connsiteX0" fmla="*/ 1435000 w 1914334"/>
                <a:gd name="connsiteY0" fmla="*/ 708401 h 2986134"/>
                <a:gd name="connsiteX1" fmla="*/ 1372407 w 1914334"/>
                <a:gd name="connsiteY1" fmla="*/ 919813 h 2986134"/>
                <a:gd name="connsiteX2" fmla="*/ 1151204 w 1914334"/>
                <a:gd name="connsiteY2" fmla="*/ 1213129 h 2986134"/>
                <a:gd name="connsiteX3" fmla="*/ 870323 w 1914334"/>
                <a:gd name="connsiteY3" fmla="*/ 1450576 h 2986134"/>
                <a:gd name="connsiteX4" fmla="*/ 413435 w 1914334"/>
                <a:gd name="connsiteY4" fmla="*/ 1645822 h 2986134"/>
                <a:gd name="connsiteX5" fmla="*/ 544953 w 1914334"/>
                <a:gd name="connsiteY5" fmla="*/ 1655250 h 2986134"/>
                <a:gd name="connsiteX6" fmla="*/ 1236024 w 1914334"/>
                <a:gd name="connsiteY6" fmla="*/ 1655250 h 2986134"/>
                <a:gd name="connsiteX7" fmla="*/ 1636116 w 1914334"/>
                <a:gd name="connsiteY7" fmla="*/ 1749816 h 2986134"/>
                <a:gd name="connsiteX8" fmla="*/ 1893405 w 1914334"/>
                <a:gd name="connsiteY8" fmla="*/ 1866208 h 2986134"/>
                <a:gd name="connsiteX9" fmla="*/ 1867279 w 1914334"/>
                <a:gd name="connsiteY9" fmla="*/ 1943962 h 2986134"/>
                <a:gd name="connsiteX10" fmla="*/ 1614292 w 1914334"/>
                <a:gd name="connsiteY10" fmla="*/ 2106263 h 2986134"/>
                <a:gd name="connsiteX11" fmla="*/ 1214200 w 1914334"/>
                <a:gd name="connsiteY11" fmla="*/ 2208104 h 2986134"/>
                <a:gd name="connsiteX12" fmla="*/ 896885 w 1914334"/>
                <a:gd name="connsiteY12" fmla="*/ 2195250 h 2986134"/>
                <a:gd name="connsiteX13" fmla="*/ 539793 w 1914334"/>
                <a:gd name="connsiteY13" fmla="*/ 2089164 h 2986134"/>
                <a:gd name="connsiteX14" fmla="*/ 282999 w 1914334"/>
                <a:gd name="connsiteY14" fmla="*/ 1949541 h 2986134"/>
                <a:gd name="connsiteX15" fmla="*/ 253272 w 1914334"/>
                <a:gd name="connsiteY15" fmla="*/ 2002232 h 2986134"/>
                <a:gd name="connsiteX16" fmla="*/ 302234 w 1914334"/>
                <a:gd name="connsiteY16" fmla="*/ 2395326 h 2986134"/>
                <a:gd name="connsiteX17" fmla="*/ 387549 w 1914334"/>
                <a:gd name="connsiteY17" fmla="*/ 2772335 h 2986134"/>
                <a:gd name="connsiteX18" fmla="*/ 426333 w 1914334"/>
                <a:gd name="connsiteY18" fmla="*/ 2891702 h 2986134"/>
                <a:gd name="connsiteX19" fmla="*/ 207913 w 1914334"/>
                <a:gd name="connsiteY19" fmla="*/ 2986134 h 2986134"/>
                <a:gd name="connsiteX20" fmla="*/ 38108 w 1914334"/>
                <a:gd name="connsiteY20" fmla="*/ 2352917 h 2986134"/>
                <a:gd name="connsiteX21" fmla="*/ 2226 w 1914334"/>
                <a:gd name="connsiteY21" fmla="*/ 1730425 h 2986134"/>
                <a:gd name="connsiteX22" fmla="*/ 66957 w 1914334"/>
                <a:gd name="connsiteY22" fmla="*/ 904785 h 2986134"/>
                <a:gd name="connsiteX23" fmla="*/ 239428 w 1914334"/>
                <a:gd name="connsiteY23" fmla="*/ 433148 h 2986134"/>
                <a:gd name="connsiteX24" fmla="*/ 404935 w 1914334"/>
                <a:gd name="connsiteY24" fmla="*/ 172515 h 2986134"/>
                <a:gd name="connsiteX25" fmla="*/ 573786 w 1914334"/>
                <a:gd name="connsiteY25" fmla="*/ 0 h 2986134"/>
                <a:gd name="connsiteX26" fmla="*/ 693008 w 1914334"/>
                <a:gd name="connsiteY26" fmla="*/ 332056 h 2986134"/>
                <a:gd name="connsiteX27" fmla="*/ 685894 w 1914334"/>
                <a:gd name="connsiteY27" fmla="*/ 678085 h 2986134"/>
                <a:gd name="connsiteX28" fmla="*/ 508792 w 1914334"/>
                <a:gd name="connsiteY28" fmla="*/ 1005788 h 2986134"/>
                <a:gd name="connsiteX29" fmla="*/ 511266 w 1914334"/>
                <a:gd name="connsiteY29" fmla="*/ 1049853 h 2986134"/>
                <a:gd name="connsiteX30" fmla="*/ 930004 w 1914334"/>
                <a:gd name="connsiteY30" fmla="*/ 813397 h 2986134"/>
                <a:gd name="connsiteX31" fmla="*/ 1422398 w 1914334"/>
                <a:gd name="connsiteY31" fmla="*/ 701311 h 2986134"/>
                <a:gd name="connsiteX32" fmla="*/ 1435000 w 1914334"/>
                <a:gd name="connsiteY32" fmla="*/ 708401 h 2986134"/>
                <a:gd name="connsiteX0" fmla="*/ 1435000 w 1914334"/>
                <a:gd name="connsiteY0" fmla="*/ 708401 h 2986134"/>
                <a:gd name="connsiteX1" fmla="*/ 1372407 w 1914334"/>
                <a:gd name="connsiteY1" fmla="*/ 919813 h 2986134"/>
                <a:gd name="connsiteX2" fmla="*/ 1151204 w 1914334"/>
                <a:gd name="connsiteY2" fmla="*/ 1213129 h 2986134"/>
                <a:gd name="connsiteX3" fmla="*/ 870323 w 1914334"/>
                <a:gd name="connsiteY3" fmla="*/ 1450576 h 2986134"/>
                <a:gd name="connsiteX4" fmla="*/ 413435 w 1914334"/>
                <a:gd name="connsiteY4" fmla="*/ 1645822 h 2986134"/>
                <a:gd name="connsiteX5" fmla="*/ 544953 w 1914334"/>
                <a:gd name="connsiteY5" fmla="*/ 1655250 h 2986134"/>
                <a:gd name="connsiteX6" fmla="*/ 1236024 w 1914334"/>
                <a:gd name="connsiteY6" fmla="*/ 1655250 h 2986134"/>
                <a:gd name="connsiteX7" fmla="*/ 1636116 w 1914334"/>
                <a:gd name="connsiteY7" fmla="*/ 1749816 h 2986134"/>
                <a:gd name="connsiteX8" fmla="*/ 1893405 w 1914334"/>
                <a:gd name="connsiteY8" fmla="*/ 1866208 h 2986134"/>
                <a:gd name="connsiteX9" fmla="*/ 1867279 w 1914334"/>
                <a:gd name="connsiteY9" fmla="*/ 1943962 h 2986134"/>
                <a:gd name="connsiteX10" fmla="*/ 1614292 w 1914334"/>
                <a:gd name="connsiteY10" fmla="*/ 2106263 h 2986134"/>
                <a:gd name="connsiteX11" fmla="*/ 1214200 w 1914334"/>
                <a:gd name="connsiteY11" fmla="*/ 2208104 h 2986134"/>
                <a:gd name="connsiteX12" fmla="*/ 896885 w 1914334"/>
                <a:gd name="connsiteY12" fmla="*/ 2195250 h 2986134"/>
                <a:gd name="connsiteX13" fmla="*/ 539793 w 1914334"/>
                <a:gd name="connsiteY13" fmla="*/ 2089164 h 2986134"/>
                <a:gd name="connsiteX14" fmla="*/ 282999 w 1914334"/>
                <a:gd name="connsiteY14" fmla="*/ 1949541 h 2986134"/>
                <a:gd name="connsiteX15" fmla="*/ 253272 w 1914334"/>
                <a:gd name="connsiteY15" fmla="*/ 2002232 h 2986134"/>
                <a:gd name="connsiteX16" fmla="*/ 302234 w 1914334"/>
                <a:gd name="connsiteY16" fmla="*/ 2395326 h 2986134"/>
                <a:gd name="connsiteX17" fmla="*/ 387549 w 1914334"/>
                <a:gd name="connsiteY17" fmla="*/ 2772335 h 2986134"/>
                <a:gd name="connsiteX18" fmla="*/ 426333 w 1914334"/>
                <a:gd name="connsiteY18" fmla="*/ 2891702 h 2986134"/>
                <a:gd name="connsiteX19" fmla="*/ 207913 w 1914334"/>
                <a:gd name="connsiteY19" fmla="*/ 2986134 h 2986134"/>
                <a:gd name="connsiteX20" fmla="*/ 38108 w 1914334"/>
                <a:gd name="connsiteY20" fmla="*/ 2352917 h 2986134"/>
                <a:gd name="connsiteX21" fmla="*/ 2226 w 1914334"/>
                <a:gd name="connsiteY21" fmla="*/ 1730425 h 2986134"/>
                <a:gd name="connsiteX22" fmla="*/ 66957 w 1914334"/>
                <a:gd name="connsiteY22" fmla="*/ 904785 h 2986134"/>
                <a:gd name="connsiteX23" fmla="*/ 239428 w 1914334"/>
                <a:gd name="connsiteY23" fmla="*/ 433148 h 2986134"/>
                <a:gd name="connsiteX24" fmla="*/ 404935 w 1914334"/>
                <a:gd name="connsiteY24" fmla="*/ 172515 h 2986134"/>
                <a:gd name="connsiteX25" fmla="*/ 573786 w 1914334"/>
                <a:gd name="connsiteY25" fmla="*/ 0 h 2986134"/>
                <a:gd name="connsiteX26" fmla="*/ 693008 w 1914334"/>
                <a:gd name="connsiteY26" fmla="*/ 332056 h 2986134"/>
                <a:gd name="connsiteX27" fmla="*/ 685894 w 1914334"/>
                <a:gd name="connsiteY27" fmla="*/ 678085 h 2986134"/>
                <a:gd name="connsiteX28" fmla="*/ 508792 w 1914334"/>
                <a:gd name="connsiteY28" fmla="*/ 1005788 h 2986134"/>
                <a:gd name="connsiteX29" fmla="*/ 511266 w 1914334"/>
                <a:gd name="connsiteY29" fmla="*/ 1049853 h 2986134"/>
                <a:gd name="connsiteX30" fmla="*/ 930004 w 1914334"/>
                <a:gd name="connsiteY30" fmla="*/ 813397 h 2986134"/>
                <a:gd name="connsiteX31" fmla="*/ 1422398 w 1914334"/>
                <a:gd name="connsiteY31" fmla="*/ 701311 h 2986134"/>
                <a:gd name="connsiteX32" fmla="*/ 1435000 w 1914334"/>
                <a:gd name="connsiteY32" fmla="*/ 708401 h 2986134"/>
                <a:gd name="connsiteX0" fmla="*/ 1435000 w 1914334"/>
                <a:gd name="connsiteY0" fmla="*/ 708401 h 2986134"/>
                <a:gd name="connsiteX1" fmla="*/ 1372407 w 1914334"/>
                <a:gd name="connsiteY1" fmla="*/ 919813 h 2986134"/>
                <a:gd name="connsiteX2" fmla="*/ 1151204 w 1914334"/>
                <a:gd name="connsiteY2" fmla="*/ 1213129 h 2986134"/>
                <a:gd name="connsiteX3" fmla="*/ 870323 w 1914334"/>
                <a:gd name="connsiteY3" fmla="*/ 1450576 h 2986134"/>
                <a:gd name="connsiteX4" fmla="*/ 413435 w 1914334"/>
                <a:gd name="connsiteY4" fmla="*/ 1645822 h 2986134"/>
                <a:gd name="connsiteX5" fmla="*/ 544953 w 1914334"/>
                <a:gd name="connsiteY5" fmla="*/ 1655250 h 2986134"/>
                <a:gd name="connsiteX6" fmla="*/ 1236024 w 1914334"/>
                <a:gd name="connsiteY6" fmla="*/ 1655250 h 2986134"/>
                <a:gd name="connsiteX7" fmla="*/ 1636116 w 1914334"/>
                <a:gd name="connsiteY7" fmla="*/ 1749816 h 2986134"/>
                <a:gd name="connsiteX8" fmla="*/ 1893405 w 1914334"/>
                <a:gd name="connsiteY8" fmla="*/ 1866208 h 2986134"/>
                <a:gd name="connsiteX9" fmla="*/ 1867279 w 1914334"/>
                <a:gd name="connsiteY9" fmla="*/ 1943962 h 2986134"/>
                <a:gd name="connsiteX10" fmla="*/ 1614292 w 1914334"/>
                <a:gd name="connsiteY10" fmla="*/ 2106263 h 2986134"/>
                <a:gd name="connsiteX11" fmla="*/ 1214200 w 1914334"/>
                <a:gd name="connsiteY11" fmla="*/ 2208104 h 2986134"/>
                <a:gd name="connsiteX12" fmla="*/ 896885 w 1914334"/>
                <a:gd name="connsiteY12" fmla="*/ 2195250 h 2986134"/>
                <a:gd name="connsiteX13" fmla="*/ 539793 w 1914334"/>
                <a:gd name="connsiteY13" fmla="*/ 2089164 h 2986134"/>
                <a:gd name="connsiteX14" fmla="*/ 282999 w 1914334"/>
                <a:gd name="connsiteY14" fmla="*/ 1949541 h 2986134"/>
                <a:gd name="connsiteX15" fmla="*/ 253272 w 1914334"/>
                <a:gd name="connsiteY15" fmla="*/ 2002232 h 2986134"/>
                <a:gd name="connsiteX16" fmla="*/ 302234 w 1914334"/>
                <a:gd name="connsiteY16" fmla="*/ 2395326 h 2986134"/>
                <a:gd name="connsiteX17" fmla="*/ 387549 w 1914334"/>
                <a:gd name="connsiteY17" fmla="*/ 2772335 h 2986134"/>
                <a:gd name="connsiteX18" fmla="*/ 426333 w 1914334"/>
                <a:gd name="connsiteY18" fmla="*/ 2891702 h 2986134"/>
                <a:gd name="connsiteX19" fmla="*/ 207913 w 1914334"/>
                <a:gd name="connsiteY19" fmla="*/ 2986134 h 2986134"/>
                <a:gd name="connsiteX20" fmla="*/ 38108 w 1914334"/>
                <a:gd name="connsiteY20" fmla="*/ 2352917 h 2986134"/>
                <a:gd name="connsiteX21" fmla="*/ 2226 w 1914334"/>
                <a:gd name="connsiteY21" fmla="*/ 1730425 h 2986134"/>
                <a:gd name="connsiteX22" fmla="*/ 66957 w 1914334"/>
                <a:gd name="connsiteY22" fmla="*/ 904785 h 2986134"/>
                <a:gd name="connsiteX23" fmla="*/ 239428 w 1914334"/>
                <a:gd name="connsiteY23" fmla="*/ 433148 h 2986134"/>
                <a:gd name="connsiteX24" fmla="*/ 404935 w 1914334"/>
                <a:gd name="connsiteY24" fmla="*/ 172515 h 2986134"/>
                <a:gd name="connsiteX25" fmla="*/ 573786 w 1914334"/>
                <a:gd name="connsiteY25" fmla="*/ 0 h 2986134"/>
                <a:gd name="connsiteX26" fmla="*/ 693008 w 1914334"/>
                <a:gd name="connsiteY26" fmla="*/ 332056 h 2986134"/>
                <a:gd name="connsiteX27" fmla="*/ 685894 w 1914334"/>
                <a:gd name="connsiteY27" fmla="*/ 678085 h 2986134"/>
                <a:gd name="connsiteX28" fmla="*/ 508792 w 1914334"/>
                <a:gd name="connsiteY28" fmla="*/ 1005788 h 2986134"/>
                <a:gd name="connsiteX29" fmla="*/ 511266 w 1914334"/>
                <a:gd name="connsiteY29" fmla="*/ 1049853 h 2986134"/>
                <a:gd name="connsiteX30" fmla="*/ 930004 w 1914334"/>
                <a:gd name="connsiteY30" fmla="*/ 813397 h 2986134"/>
                <a:gd name="connsiteX31" fmla="*/ 1422398 w 1914334"/>
                <a:gd name="connsiteY31" fmla="*/ 701311 h 2986134"/>
                <a:gd name="connsiteX32" fmla="*/ 1435000 w 1914334"/>
                <a:gd name="connsiteY32" fmla="*/ 708401 h 2986134"/>
                <a:gd name="connsiteX0" fmla="*/ 1435000 w 1914334"/>
                <a:gd name="connsiteY0" fmla="*/ 708401 h 2986134"/>
                <a:gd name="connsiteX1" fmla="*/ 1372407 w 1914334"/>
                <a:gd name="connsiteY1" fmla="*/ 919813 h 2986134"/>
                <a:gd name="connsiteX2" fmla="*/ 1151204 w 1914334"/>
                <a:gd name="connsiteY2" fmla="*/ 1213129 h 2986134"/>
                <a:gd name="connsiteX3" fmla="*/ 870323 w 1914334"/>
                <a:gd name="connsiteY3" fmla="*/ 1450576 h 2986134"/>
                <a:gd name="connsiteX4" fmla="*/ 413435 w 1914334"/>
                <a:gd name="connsiteY4" fmla="*/ 1645822 h 2986134"/>
                <a:gd name="connsiteX5" fmla="*/ 698410 w 1914334"/>
                <a:gd name="connsiteY5" fmla="*/ 1653421 h 2986134"/>
                <a:gd name="connsiteX6" fmla="*/ 1236024 w 1914334"/>
                <a:gd name="connsiteY6" fmla="*/ 1655250 h 2986134"/>
                <a:gd name="connsiteX7" fmla="*/ 1636116 w 1914334"/>
                <a:gd name="connsiteY7" fmla="*/ 1749816 h 2986134"/>
                <a:gd name="connsiteX8" fmla="*/ 1893405 w 1914334"/>
                <a:gd name="connsiteY8" fmla="*/ 1866208 h 2986134"/>
                <a:gd name="connsiteX9" fmla="*/ 1867279 w 1914334"/>
                <a:gd name="connsiteY9" fmla="*/ 1943962 h 2986134"/>
                <a:gd name="connsiteX10" fmla="*/ 1614292 w 1914334"/>
                <a:gd name="connsiteY10" fmla="*/ 2106263 h 2986134"/>
                <a:gd name="connsiteX11" fmla="*/ 1214200 w 1914334"/>
                <a:gd name="connsiteY11" fmla="*/ 2208104 h 2986134"/>
                <a:gd name="connsiteX12" fmla="*/ 896885 w 1914334"/>
                <a:gd name="connsiteY12" fmla="*/ 2195250 h 2986134"/>
                <a:gd name="connsiteX13" fmla="*/ 539793 w 1914334"/>
                <a:gd name="connsiteY13" fmla="*/ 2089164 h 2986134"/>
                <a:gd name="connsiteX14" fmla="*/ 282999 w 1914334"/>
                <a:gd name="connsiteY14" fmla="*/ 1949541 h 2986134"/>
                <a:gd name="connsiteX15" fmla="*/ 253272 w 1914334"/>
                <a:gd name="connsiteY15" fmla="*/ 2002232 h 2986134"/>
                <a:gd name="connsiteX16" fmla="*/ 302234 w 1914334"/>
                <a:gd name="connsiteY16" fmla="*/ 2395326 h 2986134"/>
                <a:gd name="connsiteX17" fmla="*/ 387549 w 1914334"/>
                <a:gd name="connsiteY17" fmla="*/ 2772335 h 2986134"/>
                <a:gd name="connsiteX18" fmla="*/ 426333 w 1914334"/>
                <a:gd name="connsiteY18" fmla="*/ 2891702 h 2986134"/>
                <a:gd name="connsiteX19" fmla="*/ 207913 w 1914334"/>
                <a:gd name="connsiteY19" fmla="*/ 2986134 h 2986134"/>
                <a:gd name="connsiteX20" fmla="*/ 38108 w 1914334"/>
                <a:gd name="connsiteY20" fmla="*/ 2352917 h 2986134"/>
                <a:gd name="connsiteX21" fmla="*/ 2226 w 1914334"/>
                <a:gd name="connsiteY21" fmla="*/ 1730425 h 2986134"/>
                <a:gd name="connsiteX22" fmla="*/ 66957 w 1914334"/>
                <a:gd name="connsiteY22" fmla="*/ 904785 h 2986134"/>
                <a:gd name="connsiteX23" fmla="*/ 239428 w 1914334"/>
                <a:gd name="connsiteY23" fmla="*/ 433148 h 2986134"/>
                <a:gd name="connsiteX24" fmla="*/ 404935 w 1914334"/>
                <a:gd name="connsiteY24" fmla="*/ 172515 h 2986134"/>
                <a:gd name="connsiteX25" fmla="*/ 573786 w 1914334"/>
                <a:gd name="connsiteY25" fmla="*/ 0 h 2986134"/>
                <a:gd name="connsiteX26" fmla="*/ 693008 w 1914334"/>
                <a:gd name="connsiteY26" fmla="*/ 332056 h 2986134"/>
                <a:gd name="connsiteX27" fmla="*/ 685894 w 1914334"/>
                <a:gd name="connsiteY27" fmla="*/ 678085 h 2986134"/>
                <a:gd name="connsiteX28" fmla="*/ 508792 w 1914334"/>
                <a:gd name="connsiteY28" fmla="*/ 1005788 h 2986134"/>
                <a:gd name="connsiteX29" fmla="*/ 511266 w 1914334"/>
                <a:gd name="connsiteY29" fmla="*/ 1049853 h 2986134"/>
                <a:gd name="connsiteX30" fmla="*/ 930004 w 1914334"/>
                <a:gd name="connsiteY30" fmla="*/ 813397 h 2986134"/>
                <a:gd name="connsiteX31" fmla="*/ 1422398 w 1914334"/>
                <a:gd name="connsiteY31" fmla="*/ 701311 h 2986134"/>
                <a:gd name="connsiteX32" fmla="*/ 1435000 w 1914334"/>
                <a:gd name="connsiteY32" fmla="*/ 708401 h 2986134"/>
                <a:gd name="connsiteX0" fmla="*/ 1435000 w 1914334"/>
                <a:gd name="connsiteY0" fmla="*/ 708401 h 2986134"/>
                <a:gd name="connsiteX1" fmla="*/ 1372407 w 1914334"/>
                <a:gd name="connsiteY1" fmla="*/ 919813 h 2986134"/>
                <a:gd name="connsiteX2" fmla="*/ 1151204 w 1914334"/>
                <a:gd name="connsiteY2" fmla="*/ 1213129 h 2986134"/>
                <a:gd name="connsiteX3" fmla="*/ 870323 w 1914334"/>
                <a:gd name="connsiteY3" fmla="*/ 1450576 h 2986134"/>
                <a:gd name="connsiteX4" fmla="*/ 528062 w 1914334"/>
                <a:gd name="connsiteY4" fmla="*/ 1632245 h 2986134"/>
                <a:gd name="connsiteX5" fmla="*/ 698410 w 1914334"/>
                <a:gd name="connsiteY5" fmla="*/ 1653421 h 2986134"/>
                <a:gd name="connsiteX6" fmla="*/ 1236024 w 1914334"/>
                <a:gd name="connsiteY6" fmla="*/ 1655250 h 2986134"/>
                <a:gd name="connsiteX7" fmla="*/ 1636116 w 1914334"/>
                <a:gd name="connsiteY7" fmla="*/ 1749816 h 2986134"/>
                <a:gd name="connsiteX8" fmla="*/ 1893405 w 1914334"/>
                <a:gd name="connsiteY8" fmla="*/ 1866208 h 2986134"/>
                <a:gd name="connsiteX9" fmla="*/ 1867279 w 1914334"/>
                <a:gd name="connsiteY9" fmla="*/ 1943962 h 2986134"/>
                <a:gd name="connsiteX10" fmla="*/ 1614292 w 1914334"/>
                <a:gd name="connsiteY10" fmla="*/ 2106263 h 2986134"/>
                <a:gd name="connsiteX11" fmla="*/ 1214200 w 1914334"/>
                <a:gd name="connsiteY11" fmla="*/ 2208104 h 2986134"/>
                <a:gd name="connsiteX12" fmla="*/ 896885 w 1914334"/>
                <a:gd name="connsiteY12" fmla="*/ 2195250 h 2986134"/>
                <a:gd name="connsiteX13" fmla="*/ 539793 w 1914334"/>
                <a:gd name="connsiteY13" fmla="*/ 2089164 h 2986134"/>
                <a:gd name="connsiteX14" fmla="*/ 282999 w 1914334"/>
                <a:gd name="connsiteY14" fmla="*/ 1949541 h 2986134"/>
                <a:gd name="connsiteX15" fmla="*/ 253272 w 1914334"/>
                <a:gd name="connsiteY15" fmla="*/ 2002232 h 2986134"/>
                <a:gd name="connsiteX16" fmla="*/ 302234 w 1914334"/>
                <a:gd name="connsiteY16" fmla="*/ 2395326 h 2986134"/>
                <a:gd name="connsiteX17" fmla="*/ 387549 w 1914334"/>
                <a:gd name="connsiteY17" fmla="*/ 2772335 h 2986134"/>
                <a:gd name="connsiteX18" fmla="*/ 426333 w 1914334"/>
                <a:gd name="connsiteY18" fmla="*/ 2891702 h 2986134"/>
                <a:gd name="connsiteX19" fmla="*/ 207913 w 1914334"/>
                <a:gd name="connsiteY19" fmla="*/ 2986134 h 2986134"/>
                <a:gd name="connsiteX20" fmla="*/ 38108 w 1914334"/>
                <a:gd name="connsiteY20" fmla="*/ 2352917 h 2986134"/>
                <a:gd name="connsiteX21" fmla="*/ 2226 w 1914334"/>
                <a:gd name="connsiteY21" fmla="*/ 1730425 h 2986134"/>
                <a:gd name="connsiteX22" fmla="*/ 66957 w 1914334"/>
                <a:gd name="connsiteY22" fmla="*/ 904785 h 2986134"/>
                <a:gd name="connsiteX23" fmla="*/ 239428 w 1914334"/>
                <a:gd name="connsiteY23" fmla="*/ 433148 h 2986134"/>
                <a:gd name="connsiteX24" fmla="*/ 404935 w 1914334"/>
                <a:gd name="connsiteY24" fmla="*/ 172515 h 2986134"/>
                <a:gd name="connsiteX25" fmla="*/ 573786 w 1914334"/>
                <a:gd name="connsiteY25" fmla="*/ 0 h 2986134"/>
                <a:gd name="connsiteX26" fmla="*/ 693008 w 1914334"/>
                <a:gd name="connsiteY26" fmla="*/ 332056 h 2986134"/>
                <a:gd name="connsiteX27" fmla="*/ 685894 w 1914334"/>
                <a:gd name="connsiteY27" fmla="*/ 678085 h 2986134"/>
                <a:gd name="connsiteX28" fmla="*/ 508792 w 1914334"/>
                <a:gd name="connsiteY28" fmla="*/ 1005788 h 2986134"/>
                <a:gd name="connsiteX29" fmla="*/ 511266 w 1914334"/>
                <a:gd name="connsiteY29" fmla="*/ 1049853 h 2986134"/>
                <a:gd name="connsiteX30" fmla="*/ 930004 w 1914334"/>
                <a:gd name="connsiteY30" fmla="*/ 813397 h 2986134"/>
                <a:gd name="connsiteX31" fmla="*/ 1422398 w 1914334"/>
                <a:gd name="connsiteY31" fmla="*/ 701311 h 2986134"/>
                <a:gd name="connsiteX32" fmla="*/ 1435000 w 1914334"/>
                <a:gd name="connsiteY32" fmla="*/ 708401 h 2986134"/>
                <a:gd name="connsiteX0" fmla="*/ 1435000 w 1914334"/>
                <a:gd name="connsiteY0" fmla="*/ 708401 h 2986134"/>
                <a:gd name="connsiteX1" fmla="*/ 1372407 w 1914334"/>
                <a:gd name="connsiteY1" fmla="*/ 919813 h 2986134"/>
                <a:gd name="connsiteX2" fmla="*/ 1151204 w 1914334"/>
                <a:gd name="connsiteY2" fmla="*/ 1213129 h 2986134"/>
                <a:gd name="connsiteX3" fmla="*/ 870323 w 1914334"/>
                <a:gd name="connsiteY3" fmla="*/ 1450576 h 2986134"/>
                <a:gd name="connsiteX4" fmla="*/ 528062 w 1914334"/>
                <a:gd name="connsiteY4" fmla="*/ 1632245 h 2986134"/>
                <a:gd name="connsiteX5" fmla="*/ 698410 w 1914334"/>
                <a:gd name="connsiteY5" fmla="*/ 1653421 h 2986134"/>
                <a:gd name="connsiteX6" fmla="*/ 1236024 w 1914334"/>
                <a:gd name="connsiteY6" fmla="*/ 1655250 h 2986134"/>
                <a:gd name="connsiteX7" fmla="*/ 1636116 w 1914334"/>
                <a:gd name="connsiteY7" fmla="*/ 1749816 h 2986134"/>
                <a:gd name="connsiteX8" fmla="*/ 1893405 w 1914334"/>
                <a:gd name="connsiteY8" fmla="*/ 1866208 h 2986134"/>
                <a:gd name="connsiteX9" fmla="*/ 1867279 w 1914334"/>
                <a:gd name="connsiteY9" fmla="*/ 1943962 h 2986134"/>
                <a:gd name="connsiteX10" fmla="*/ 1614292 w 1914334"/>
                <a:gd name="connsiteY10" fmla="*/ 2106263 h 2986134"/>
                <a:gd name="connsiteX11" fmla="*/ 1214200 w 1914334"/>
                <a:gd name="connsiteY11" fmla="*/ 2208104 h 2986134"/>
                <a:gd name="connsiteX12" fmla="*/ 896885 w 1914334"/>
                <a:gd name="connsiteY12" fmla="*/ 2195250 h 2986134"/>
                <a:gd name="connsiteX13" fmla="*/ 539793 w 1914334"/>
                <a:gd name="connsiteY13" fmla="*/ 2089164 h 2986134"/>
                <a:gd name="connsiteX14" fmla="*/ 282999 w 1914334"/>
                <a:gd name="connsiteY14" fmla="*/ 1949541 h 2986134"/>
                <a:gd name="connsiteX15" fmla="*/ 253272 w 1914334"/>
                <a:gd name="connsiteY15" fmla="*/ 2002232 h 2986134"/>
                <a:gd name="connsiteX16" fmla="*/ 302234 w 1914334"/>
                <a:gd name="connsiteY16" fmla="*/ 2395326 h 2986134"/>
                <a:gd name="connsiteX17" fmla="*/ 387549 w 1914334"/>
                <a:gd name="connsiteY17" fmla="*/ 2772335 h 2986134"/>
                <a:gd name="connsiteX18" fmla="*/ 426333 w 1914334"/>
                <a:gd name="connsiteY18" fmla="*/ 2891702 h 2986134"/>
                <a:gd name="connsiteX19" fmla="*/ 207913 w 1914334"/>
                <a:gd name="connsiteY19" fmla="*/ 2986134 h 2986134"/>
                <a:gd name="connsiteX20" fmla="*/ 38108 w 1914334"/>
                <a:gd name="connsiteY20" fmla="*/ 2352917 h 2986134"/>
                <a:gd name="connsiteX21" fmla="*/ 2226 w 1914334"/>
                <a:gd name="connsiteY21" fmla="*/ 1730425 h 2986134"/>
                <a:gd name="connsiteX22" fmla="*/ 66957 w 1914334"/>
                <a:gd name="connsiteY22" fmla="*/ 904785 h 2986134"/>
                <a:gd name="connsiteX23" fmla="*/ 239428 w 1914334"/>
                <a:gd name="connsiteY23" fmla="*/ 433148 h 2986134"/>
                <a:gd name="connsiteX24" fmla="*/ 404935 w 1914334"/>
                <a:gd name="connsiteY24" fmla="*/ 172515 h 2986134"/>
                <a:gd name="connsiteX25" fmla="*/ 573786 w 1914334"/>
                <a:gd name="connsiteY25" fmla="*/ 0 h 2986134"/>
                <a:gd name="connsiteX26" fmla="*/ 693008 w 1914334"/>
                <a:gd name="connsiteY26" fmla="*/ 332056 h 2986134"/>
                <a:gd name="connsiteX27" fmla="*/ 685894 w 1914334"/>
                <a:gd name="connsiteY27" fmla="*/ 678085 h 2986134"/>
                <a:gd name="connsiteX28" fmla="*/ 508792 w 1914334"/>
                <a:gd name="connsiteY28" fmla="*/ 1005788 h 2986134"/>
                <a:gd name="connsiteX29" fmla="*/ 511266 w 1914334"/>
                <a:gd name="connsiteY29" fmla="*/ 1049853 h 2986134"/>
                <a:gd name="connsiteX30" fmla="*/ 930004 w 1914334"/>
                <a:gd name="connsiteY30" fmla="*/ 813397 h 2986134"/>
                <a:gd name="connsiteX31" fmla="*/ 1422398 w 1914334"/>
                <a:gd name="connsiteY31" fmla="*/ 701311 h 2986134"/>
                <a:gd name="connsiteX32" fmla="*/ 1435000 w 1914334"/>
                <a:gd name="connsiteY32" fmla="*/ 708401 h 2986134"/>
                <a:gd name="connsiteX0" fmla="*/ 1473669 w 1953003"/>
                <a:gd name="connsiteY0" fmla="*/ 708401 h 2986134"/>
                <a:gd name="connsiteX1" fmla="*/ 1411076 w 1953003"/>
                <a:gd name="connsiteY1" fmla="*/ 919813 h 2986134"/>
                <a:gd name="connsiteX2" fmla="*/ 1189873 w 1953003"/>
                <a:gd name="connsiteY2" fmla="*/ 1213129 h 2986134"/>
                <a:gd name="connsiteX3" fmla="*/ 908992 w 1953003"/>
                <a:gd name="connsiteY3" fmla="*/ 1450576 h 2986134"/>
                <a:gd name="connsiteX4" fmla="*/ 566731 w 1953003"/>
                <a:gd name="connsiteY4" fmla="*/ 1632245 h 2986134"/>
                <a:gd name="connsiteX5" fmla="*/ 737079 w 1953003"/>
                <a:gd name="connsiteY5" fmla="*/ 1653421 h 2986134"/>
                <a:gd name="connsiteX6" fmla="*/ 1274693 w 1953003"/>
                <a:gd name="connsiteY6" fmla="*/ 1655250 h 2986134"/>
                <a:gd name="connsiteX7" fmla="*/ 1674785 w 1953003"/>
                <a:gd name="connsiteY7" fmla="*/ 1749816 h 2986134"/>
                <a:gd name="connsiteX8" fmla="*/ 1932074 w 1953003"/>
                <a:gd name="connsiteY8" fmla="*/ 1866208 h 2986134"/>
                <a:gd name="connsiteX9" fmla="*/ 1905948 w 1953003"/>
                <a:gd name="connsiteY9" fmla="*/ 1943962 h 2986134"/>
                <a:gd name="connsiteX10" fmla="*/ 1652961 w 1953003"/>
                <a:gd name="connsiteY10" fmla="*/ 2106263 h 2986134"/>
                <a:gd name="connsiteX11" fmla="*/ 1252869 w 1953003"/>
                <a:gd name="connsiteY11" fmla="*/ 2208104 h 2986134"/>
                <a:gd name="connsiteX12" fmla="*/ 935554 w 1953003"/>
                <a:gd name="connsiteY12" fmla="*/ 2195250 h 2986134"/>
                <a:gd name="connsiteX13" fmla="*/ 578462 w 1953003"/>
                <a:gd name="connsiteY13" fmla="*/ 2089164 h 2986134"/>
                <a:gd name="connsiteX14" fmla="*/ 321668 w 1953003"/>
                <a:gd name="connsiteY14" fmla="*/ 1949541 h 2986134"/>
                <a:gd name="connsiteX15" fmla="*/ 291941 w 1953003"/>
                <a:gd name="connsiteY15" fmla="*/ 2002232 h 2986134"/>
                <a:gd name="connsiteX16" fmla="*/ 340903 w 1953003"/>
                <a:gd name="connsiteY16" fmla="*/ 2395326 h 2986134"/>
                <a:gd name="connsiteX17" fmla="*/ 426218 w 1953003"/>
                <a:gd name="connsiteY17" fmla="*/ 2772335 h 2986134"/>
                <a:gd name="connsiteX18" fmla="*/ 465002 w 1953003"/>
                <a:gd name="connsiteY18" fmla="*/ 2891702 h 2986134"/>
                <a:gd name="connsiteX19" fmla="*/ 246582 w 1953003"/>
                <a:gd name="connsiteY19" fmla="*/ 2986134 h 2986134"/>
                <a:gd name="connsiteX20" fmla="*/ 76777 w 1953003"/>
                <a:gd name="connsiteY20" fmla="*/ 2352917 h 2986134"/>
                <a:gd name="connsiteX21" fmla="*/ 131 w 1953003"/>
                <a:gd name="connsiteY21" fmla="*/ 1730652 h 2986134"/>
                <a:gd name="connsiteX22" fmla="*/ 105626 w 1953003"/>
                <a:gd name="connsiteY22" fmla="*/ 904785 h 2986134"/>
                <a:gd name="connsiteX23" fmla="*/ 278097 w 1953003"/>
                <a:gd name="connsiteY23" fmla="*/ 433148 h 2986134"/>
                <a:gd name="connsiteX24" fmla="*/ 443604 w 1953003"/>
                <a:gd name="connsiteY24" fmla="*/ 172515 h 2986134"/>
                <a:gd name="connsiteX25" fmla="*/ 612455 w 1953003"/>
                <a:gd name="connsiteY25" fmla="*/ 0 h 2986134"/>
                <a:gd name="connsiteX26" fmla="*/ 731677 w 1953003"/>
                <a:gd name="connsiteY26" fmla="*/ 332056 h 2986134"/>
                <a:gd name="connsiteX27" fmla="*/ 724563 w 1953003"/>
                <a:gd name="connsiteY27" fmla="*/ 678085 h 2986134"/>
                <a:gd name="connsiteX28" fmla="*/ 547461 w 1953003"/>
                <a:gd name="connsiteY28" fmla="*/ 1005788 h 2986134"/>
                <a:gd name="connsiteX29" fmla="*/ 549935 w 1953003"/>
                <a:gd name="connsiteY29" fmla="*/ 1049853 h 2986134"/>
                <a:gd name="connsiteX30" fmla="*/ 968673 w 1953003"/>
                <a:gd name="connsiteY30" fmla="*/ 813397 h 2986134"/>
                <a:gd name="connsiteX31" fmla="*/ 1461067 w 1953003"/>
                <a:gd name="connsiteY31" fmla="*/ 701311 h 2986134"/>
                <a:gd name="connsiteX32" fmla="*/ 1473669 w 1953003"/>
                <a:gd name="connsiteY32" fmla="*/ 708401 h 2986134"/>
                <a:gd name="connsiteX0" fmla="*/ 1473951 w 1953285"/>
                <a:gd name="connsiteY0" fmla="*/ 708401 h 2986134"/>
                <a:gd name="connsiteX1" fmla="*/ 1411358 w 1953285"/>
                <a:gd name="connsiteY1" fmla="*/ 919813 h 2986134"/>
                <a:gd name="connsiteX2" fmla="*/ 1190155 w 1953285"/>
                <a:gd name="connsiteY2" fmla="*/ 1213129 h 2986134"/>
                <a:gd name="connsiteX3" fmla="*/ 909274 w 1953285"/>
                <a:gd name="connsiteY3" fmla="*/ 1450576 h 2986134"/>
                <a:gd name="connsiteX4" fmla="*/ 567013 w 1953285"/>
                <a:gd name="connsiteY4" fmla="*/ 1632245 h 2986134"/>
                <a:gd name="connsiteX5" fmla="*/ 737361 w 1953285"/>
                <a:gd name="connsiteY5" fmla="*/ 1653421 h 2986134"/>
                <a:gd name="connsiteX6" fmla="*/ 1274975 w 1953285"/>
                <a:gd name="connsiteY6" fmla="*/ 1655250 h 2986134"/>
                <a:gd name="connsiteX7" fmla="*/ 1675067 w 1953285"/>
                <a:gd name="connsiteY7" fmla="*/ 1749816 h 2986134"/>
                <a:gd name="connsiteX8" fmla="*/ 1932356 w 1953285"/>
                <a:gd name="connsiteY8" fmla="*/ 1866208 h 2986134"/>
                <a:gd name="connsiteX9" fmla="*/ 1906230 w 1953285"/>
                <a:gd name="connsiteY9" fmla="*/ 1943962 h 2986134"/>
                <a:gd name="connsiteX10" fmla="*/ 1653243 w 1953285"/>
                <a:gd name="connsiteY10" fmla="*/ 2106263 h 2986134"/>
                <a:gd name="connsiteX11" fmla="*/ 1253151 w 1953285"/>
                <a:gd name="connsiteY11" fmla="*/ 2208104 h 2986134"/>
                <a:gd name="connsiteX12" fmla="*/ 935836 w 1953285"/>
                <a:gd name="connsiteY12" fmla="*/ 2195250 h 2986134"/>
                <a:gd name="connsiteX13" fmla="*/ 578744 w 1953285"/>
                <a:gd name="connsiteY13" fmla="*/ 2089164 h 2986134"/>
                <a:gd name="connsiteX14" fmla="*/ 321950 w 1953285"/>
                <a:gd name="connsiteY14" fmla="*/ 1949541 h 2986134"/>
                <a:gd name="connsiteX15" fmla="*/ 292223 w 1953285"/>
                <a:gd name="connsiteY15" fmla="*/ 2002232 h 2986134"/>
                <a:gd name="connsiteX16" fmla="*/ 341185 w 1953285"/>
                <a:gd name="connsiteY16" fmla="*/ 2395326 h 2986134"/>
                <a:gd name="connsiteX17" fmla="*/ 426500 w 1953285"/>
                <a:gd name="connsiteY17" fmla="*/ 2772335 h 2986134"/>
                <a:gd name="connsiteX18" fmla="*/ 465284 w 1953285"/>
                <a:gd name="connsiteY18" fmla="*/ 2891702 h 2986134"/>
                <a:gd name="connsiteX19" fmla="*/ 246864 w 1953285"/>
                <a:gd name="connsiteY19" fmla="*/ 2986134 h 2986134"/>
                <a:gd name="connsiteX20" fmla="*/ 48349 w 1953285"/>
                <a:gd name="connsiteY20" fmla="*/ 2358824 h 2986134"/>
                <a:gd name="connsiteX21" fmla="*/ 413 w 1953285"/>
                <a:gd name="connsiteY21" fmla="*/ 1730652 h 2986134"/>
                <a:gd name="connsiteX22" fmla="*/ 105908 w 1953285"/>
                <a:gd name="connsiteY22" fmla="*/ 904785 h 2986134"/>
                <a:gd name="connsiteX23" fmla="*/ 278379 w 1953285"/>
                <a:gd name="connsiteY23" fmla="*/ 433148 h 2986134"/>
                <a:gd name="connsiteX24" fmla="*/ 443886 w 1953285"/>
                <a:gd name="connsiteY24" fmla="*/ 172515 h 2986134"/>
                <a:gd name="connsiteX25" fmla="*/ 612737 w 1953285"/>
                <a:gd name="connsiteY25" fmla="*/ 0 h 2986134"/>
                <a:gd name="connsiteX26" fmla="*/ 731959 w 1953285"/>
                <a:gd name="connsiteY26" fmla="*/ 332056 h 2986134"/>
                <a:gd name="connsiteX27" fmla="*/ 724845 w 1953285"/>
                <a:gd name="connsiteY27" fmla="*/ 678085 h 2986134"/>
                <a:gd name="connsiteX28" fmla="*/ 547743 w 1953285"/>
                <a:gd name="connsiteY28" fmla="*/ 1005788 h 2986134"/>
                <a:gd name="connsiteX29" fmla="*/ 550217 w 1953285"/>
                <a:gd name="connsiteY29" fmla="*/ 1049853 h 2986134"/>
                <a:gd name="connsiteX30" fmla="*/ 968955 w 1953285"/>
                <a:gd name="connsiteY30" fmla="*/ 813397 h 2986134"/>
                <a:gd name="connsiteX31" fmla="*/ 1461349 w 1953285"/>
                <a:gd name="connsiteY31" fmla="*/ 701311 h 2986134"/>
                <a:gd name="connsiteX32" fmla="*/ 1473951 w 1953285"/>
                <a:gd name="connsiteY32" fmla="*/ 708401 h 2986134"/>
                <a:gd name="connsiteX0" fmla="*/ 1473856 w 1953190"/>
                <a:gd name="connsiteY0" fmla="*/ 708401 h 2991508"/>
                <a:gd name="connsiteX1" fmla="*/ 1411263 w 1953190"/>
                <a:gd name="connsiteY1" fmla="*/ 919813 h 2991508"/>
                <a:gd name="connsiteX2" fmla="*/ 1190060 w 1953190"/>
                <a:gd name="connsiteY2" fmla="*/ 1213129 h 2991508"/>
                <a:gd name="connsiteX3" fmla="*/ 909179 w 1953190"/>
                <a:gd name="connsiteY3" fmla="*/ 1450576 h 2991508"/>
                <a:gd name="connsiteX4" fmla="*/ 566918 w 1953190"/>
                <a:gd name="connsiteY4" fmla="*/ 1632245 h 2991508"/>
                <a:gd name="connsiteX5" fmla="*/ 737266 w 1953190"/>
                <a:gd name="connsiteY5" fmla="*/ 1653421 h 2991508"/>
                <a:gd name="connsiteX6" fmla="*/ 1274880 w 1953190"/>
                <a:gd name="connsiteY6" fmla="*/ 1655250 h 2991508"/>
                <a:gd name="connsiteX7" fmla="*/ 1674972 w 1953190"/>
                <a:gd name="connsiteY7" fmla="*/ 1749816 h 2991508"/>
                <a:gd name="connsiteX8" fmla="*/ 1932261 w 1953190"/>
                <a:gd name="connsiteY8" fmla="*/ 1866208 h 2991508"/>
                <a:gd name="connsiteX9" fmla="*/ 1906135 w 1953190"/>
                <a:gd name="connsiteY9" fmla="*/ 1943962 h 2991508"/>
                <a:gd name="connsiteX10" fmla="*/ 1653148 w 1953190"/>
                <a:gd name="connsiteY10" fmla="*/ 2106263 h 2991508"/>
                <a:gd name="connsiteX11" fmla="*/ 1253056 w 1953190"/>
                <a:gd name="connsiteY11" fmla="*/ 2208104 h 2991508"/>
                <a:gd name="connsiteX12" fmla="*/ 935741 w 1953190"/>
                <a:gd name="connsiteY12" fmla="*/ 2195250 h 2991508"/>
                <a:gd name="connsiteX13" fmla="*/ 578649 w 1953190"/>
                <a:gd name="connsiteY13" fmla="*/ 2089164 h 2991508"/>
                <a:gd name="connsiteX14" fmla="*/ 321855 w 1953190"/>
                <a:gd name="connsiteY14" fmla="*/ 1949541 h 2991508"/>
                <a:gd name="connsiteX15" fmla="*/ 292128 w 1953190"/>
                <a:gd name="connsiteY15" fmla="*/ 2002232 h 2991508"/>
                <a:gd name="connsiteX16" fmla="*/ 341090 w 1953190"/>
                <a:gd name="connsiteY16" fmla="*/ 2395326 h 2991508"/>
                <a:gd name="connsiteX17" fmla="*/ 426405 w 1953190"/>
                <a:gd name="connsiteY17" fmla="*/ 2772335 h 2991508"/>
                <a:gd name="connsiteX18" fmla="*/ 465189 w 1953190"/>
                <a:gd name="connsiteY18" fmla="*/ 2891702 h 2991508"/>
                <a:gd name="connsiteX19" fmla="*/ 220668 w 1953190"/>
                <a:gd name="connsiteY19" fmla="*/ 2991507 h 2991508"/>
                <a:gd name="connsiteX20" fmla="*/ 48254 w 1953190"/>
                <a:gd name="connsiteY20" fmla="*/ 2358824 h 2991508"/>
                <a:gd name="connsiteX21" fmla="*/ 318 w 1953190"/>
                <a:gd name="connsiteY21" fmla="*/ 1730652 h 2991508"/>
                <a:gd name="connsiteX22" fmla="*/ 105813 w 1953190"/>
                <a:gd name="connsiteY22" fmla="*/ 904785 h 2991508"/>
                <a:gd name="connsiteX23" fmla="*/ 278284 w 1953190"/>
                <a:gd name="connsiteY23" fmla="*/ 433148 h 2991508"/>
                <a:gd name="connsiteX24" fmla="*/ 443791 w 1953190"/>
                <a:gd name="connsiteY24" fmla="*/ 172515 h 2991508"/>
                <a:gd name="connsiteX25" fmla="*/ 612642 w 1953190"/>
                <a:gd name="connsiteY25" fmla="*/ 0 h 2991508"/>
                <a:gd name="connsiteX26" fmla="*/ 731864 w 1953190"/>
                <a:gd name="connsiteY26" fmla="*/ 332056 h 2991508"/>
                <a:gd name="connsiteX27" fmla="*/ 724750 w 1953190"/>
                <a:gd name="connsiteY27" fmla="*/ 678085 h 2991508"/>
                <a:gd name="connsiteX28" fmla="*/ 547648 w 1953190"/>
                <a:gd name="connsiteY28" fmla="*/ 1005788 h 2991508"/>
                <a:gd name="connsiteX29" fmla="*/ 550122 w 1953190"/>
                <a:gd name="connsiteY29" fmla="*/ 1049853 h 2991508"/>
                <a:gd name="connsiteX30" fmla="*/ 968860 w 1953190"/>
                <a:gd name="connsiteY30" fmla="*/ 813397 h 2991508"/>
                <a:gd name="connsiteX31" fmla="*/ 1461254 w 1953190"/>
                <a:gd name="connsiteY31" fmla="*/ 701311 h 2991508"/>
                <a:gd name="connsiteX32" fmla="*/ 1473856 w 1953190"/>
                <a:gd name="connsiteY32" fmla="*/ 708401 h 2991508"/>
                <a:gd name="connsiteX0" fmla="*/ 1503680 w 1983014"/>
                <a:gd name="connsiteY0" fmla="*/ 708401 h 2991507"/>
                <a:gd name="connsiteX1" fmla="*/ 1441087 w 1983014"/>
                <a:gd name="connsiteY1" fmla="*/ 919813 h 2991507"/>
                <a:gd name="connsiteX2" fmla="*/ 1219884 w 1983014"/>
                <a:gd name="connsiteY2" fmla="*/ 1213129 h 2991507"/>
                <a:gd name="connsiteX3" fmla="*/ 939003 w 1983014"/>
                <a:gd name="connsiteY3" fmla="*/ 1450576 h 2991507"/>
                <a:gd name="connsiteX4" fmla="*/ 596742 w 1983014"/>
                <a:gd name="connsiteY4" fmla="*/ 1632245 h 2991507"/>
                <a:gd name="connsiteX5" fmla="*/ 767090 w 1983014"/>
                <a:gd name="connsiteY5" fmla="*/ 1653421 h 2991507"/>
                <a:gd name="connsiteX6" fmla="*/ 1304704 w 1983014"/>
                <a:gd name="connsiteY6" fmla="*/ 1655250 h 2991507"/>
                <a:gd name="connsiteX7" fmla="*/ 1704796 w 1983014"/>
                <a:gd name="connsiteY7" fmla="*/ 1749816 h 2991507"/>
                <a:gd name="connsiteX8" fmla="*/ 1962085 w 1983014"/>
                <a:gd name="connsiteY8" fmla="*/ 1866208 h 2991507"/>
                <a:gd name="connsiteX9" fmla="*/ 1935959 w 1983014"/>
                <a:gd name="connsiteY9" fmla="*/ 1943962 h 2991507"/>
                <a:gd name="connsiteX10" fmla="*/ 1682972 w 1983014"/>
                <a:gd name="connsiteY10" fmla="*/ 2106263 h 2991507"/>
                <a:gd name="connsiteX11" fmla="*/ 1282880 w 1983014"/>
                <a:gd name="connsiteY11" fmla="*/ 2208104 h 2991507"/>
                <a:gd name="connsiteX12" fmla="*/ 965565 w 1983014"/>
                <a:gd name="connsiteY12" fmla="*/ 2195250 h 2991507"/>
                <a:gd name="connsiteX13" fmla="*/ 608473 w 1983014"/>
                <a:gd name="connsiteY13" fmla="*/ 2089164 h 2991507"/>
                <a:gd name="connsiteX14" fmla="*/ 351679 w 1983014"/>
                <a:gd name="connsiteY14" fmla="*/ 1949541 h 2991507"/>
                <a:gd name="connsiteX15" fmla="*/ 321952 w 1983014"/>
                <a:gd name="connsiteY15" fmla="*/ 2002232 h 2991507"/>
                <a:gd name="connsiteX16" fmla="*/ 370914 w 1983014"/>
                <a:gd name="connsiteY16" fmla="*/ 2395326 h 2991507"/>
                <a:gd name="connsiteX17" fmla="*/ 456229 w 1983014"/>
                <a:gd name="connsiteY17" fmla="*/ 2772335 h 2991507"/>
                <a:gd name="connsiteX18" fmla="*/ 495013 w 1983014"/>
                <a:gd name="connsiteY18" fmla="*/ 2891702 h 2991507"/>
                <a:gd name="connsiteX19" fmla="*/ 250492 w 1983014"/>
                <a:gd name="connsiteY19" fmla="*/ 2991507 h 2991507"/>
                <a:gd name="connsiteX20" fmla="*/ 78078 w 1983014"/>
                <a:gd name="connsiteY20" fmla="*/ 2358824 h 2991507"/>
                <a:gd name="connsiteX21" fmla="*/ 129 w 1983014"/>
                <a:gd name="connsiteY21" fmla="*/ 1690577 h 2991507"/>
                <a:gd name="connsiteX22" fmla="*/ 135637 w 1983014"/>
                <a:gd name="connsiteY22" fmla="*/ 904785 h 2991507"/>
                <a:gd name="connsiteX23" fmla="*/ 308108 w 1983014"/>
                <a:gd name="connsiteY23" fmla="*/ 433148 h 2991507"/>
                <a:gd name="connsiteX24" fmla="*/ 473615 w 1983014"/>
                <a:gd name="connsiteY24" fmla="*/ 172515 h 2991507"/>
                <a:gd name="connsiteX25" fmla="*/ 642466 w 1983014"/>
                <a:gd name="connsiteY25" fmla="*/ 0 h 2991507"/>
                <a:gd name="connsiteX26" fmla="*/ 761688 w 1983014"/>
                <a:gd name="connsiteY26" fmla="*/ 332056 h 2991507"/>
                <a:gd name="connsiteX27" fmla="*/ 754574 w 1983014"/>
                <a:gd name="connsiteY27" fmla="*/ 678085 h 2991507"/>
                <a:gd name="connsiteX28" fmla="*/ 577472 w 1983014"/>
                <a:gd name="connsiteY28" fmla="*/ 1005788 h 2991507"/>
                <a:gd name="connsiteX29" fmla="*/ 579946 w 1983014"/>
                <a:gd name="connsiteY29" fmla="*/ 1049853 h 2991507"/>
                <a:gd name="connsiteX30" fmla="*/ 998684 w 1983014"/>
                <a:gd name="connsiteY30" fmla="*/ 813397 h 2991507"/>
                <a:gd name="connsiteX31" fmla="*/ 1491078 w 1983014"/>
                <a:gd name="connsiteY31" fmla="*/ 701311 h 2991507"/>
                <a:gd name="connsiteX32" fmla="*/ 1503680 w 1983014"/>
                <a:gd name="connsiteY32" fmla="*/ 708401 h 2991507"/>
                <a:gd name="connsiteX0" fmla="*/ 1503680 w 1983014"/>
                <a:gd name="connsiteY0" fmla="*/ 708401 h 2991507"/>
                <a:gd name="connsiteX1" fmla="*/ 1441087 w 1983014"/>
                <a:gd name="connsiteY1" fmla="*/ 919813 h 2991507"/>
                <a:gd name="connsiteX2" fmla="*/ 1219884 w 1983014"/>
                <a:gd name="connsiteY2" fmla="*/ 1213129 h 2991507"/>
                <a:gd name="connsiteX3" fmla="*/ 939003 w 1983014"/>
                <a:gd name="connsiteY3" fmla="*/ 1450576 h 2991507"/>
                <a:gd name="connsiteX4" fmla="*/ 596742 w 1983014"/>
                <a:gd name="connsiteY4" fmla="*/ 1632245 h 2991507"/>
                <a:gd name="connsiteX5" fmla="*/ 767090 w 1983014"/>
                <a:gd name="connsiteY5" fmla="*/ 1653421 h 2991507"/>
                <a:gd name="connsiteX6" fmla="*/ 1304704 w 1983014"/>
                <a:gd name="connsiteY6" fmla="*/ 1655250 h 2991507"/>
                <a:gd name="connsiteX7" fmla="*/ 1704796 w 1983014"/>
                <a:gd name="connsiteY7" fmla="*/ 1749816 h 2991507"/>
                <a:gd name="connsiteX8" fmla="*/ 1962085 w 1983014"/>
                <a:gd name="connsiteY8" fmla="*/ 1866208 h 2991507"/>
                <a:gd name="connsiteX9" fmla="*/ 1935959 w 1983014"/>
                <a:gd name="connsiteY9" fmla="*/ 1943962 h 2991507"/>
                <a:gd name="connsiteX10" fmla="*/ 1682972 w 1983014"/>
                <a:gd name="connsiteY10" fmla="*/ 2106263 h 2991507"/>
                <a:gd name="connsiteX11" fmla="*/ 1282880 w 1983014"/>
                <a:gd name="connsiteY11" fmla="*/ 2208104 h 2991507"/>
                <a:gd name="connsiteX12" fmla="*/ 965565 w 1983014"/>
                <a:gd name="connsiteY12" fmla="*/ 2195250 h 2991507"/>
                <a:gd name="connsiteX13" fmla="*/ 608473 w 1983014"/>
                <a:gd name="connsiteY13" fmla="*/ 2089164 h 2991507"/>
                <a:gd name="connsiteX14" fmla="*/ 351679 w 1983014"/>
                <a:gd name="connsiteY14" fmla="*/ 1949541 h 2991507"/>
                <a:gd name="connsiteX15" fmla="*/ 321952 w 1983014"/>
                <a:gd name="connsiteY15" fmla="*/ 2002232 h 2991507"/>
                <a:gd name="connsiteX16" fmla="*/ 370914 w 1983014"/>
                <a:gd name="connsiteY16" fmla="*/ 2395326 h 2991507"/>
                <a:gd name="connsiteX17" fmla="*/ 456229 w 1983014"/>
                <a:gd name="connsiteY17" fmla="*/ 2772335 h 2991507"/>
                <a:gd name="connsiteX18" fmla="*/ 495013 w 1983014"/>
                <a:gd name="connsiteY18" fmla="*/ 2891702 h 2991507"/>
                <a:gd name="connsiteX19" fmla="*/ 250492 w 1983014"/>
                <a:gd name="connsiteY19" fmla="*/ 2991507 h 2991507"/>
                <a:gd name="connsiteX20" fmla="*/ 78078 w 1983014"/>
                <a:gd name="connsiteY20" fmla="*/ 2358824 h 2991507"/>
                <a:gd name="connsiteX21" fmla="*/ 129 w 1983014"/>
                <a:gd name="connsiteY21" fmla="*/ 1690577 h 2991507"/>
                <a:gd name="connsiteX22" fmla="*/ 119976 w 1983014"/>
                <a:gd name="connsiteY22" fmla="*/ 908009 h 2991507"/>
                <a:gd name="connsiteX23" fmla="*/ 308108 w 1983014"/>
                <a:gd name="connsiteY23" fmla="*/ 433148 h 2991507"/>
                <a:gd name="connsiteX24" fmla="*/ 473615 w 1983014"/>
                <a:gd name="connsiteY24" fmla="*/ 172515 h 2991507"/>
                <a:gd name="connsiteX25" fmla="*/ 642466 w 1983014"/>
                <a:gd name="connsiteY25" fmla="*/ 0 h 2991507"/>
                <a:gd name="connsiteX26" fmla="*/ 761688 w 1983014"/>
                <a:gd name="connsiteY26" fmla="*/ 332056 h 2991507"/>
                <a:gd name="connsiteX27" fmla="*/ 754574 w 1983014"/>
                <a:gd name="connsiteY27" fmla="*/ 678085 h 2991507"/>
                <a:gd name="connsiteX28" fmla="*/ 577472 w 1983014"/>
                <a:gd name="connsiteY28" fmla="*/ 1005788 h 2991507"/>
                <a:gd name="connsiteX29" fmla="*/ 579946 w 1983014"/>
                <a:gd name="connsiteY29" fmla="*/ 1049853 h 2991507"/>
                <a:gd name="connsiteX30" fmla="*/ 998684 w 1983014"/>
                <a:gd name="connsiteY30" fmla="*/ 813397 h 2991507"/>
                <a:gd name="connsiteX31" fmla="*/ 1491078 w 1983014"/>
                <a:gd name="connsiteY31" fmla="*/ 701311 h 2991507"/>
                <a:gd name="connsiteX32" fmla="*/ 1503680 w 1983014"/>
                <a:gd name="connsiteY32" fmla="*/ 708401 h 2991507"/>
                <a:gd name="connsiteX0" fmla="*/ 1503680 w 1983014"/>
                <a:gd name="connsiteY0" fmla="*/ 708401 h 2991507"/>
                <a:gd name="connsiteX1" fmla="*/ 1441087 w 1983014"/>
                <a:gd name="connsiteY1" fmla="*/ 919813 h 2991507"/>
                <a:gd name="connsiteX2" fmla="*/ 1219884 w 1983014"/>
                <a:gd name="connsiteY2" fmla="*/ 1213129 h 2991507"/>
                <a:gd name="connsiteX3" fmla="*/ 939003 w 1983014"/>
                <a:gd name="connsiteY3" fmla="*/ 1450576 h 2991507"/>
                <a:gd name="connsiteX4" fmla="*/ 596742 w 1983014"/>
                <a:gd name="connsiteY4" fmla="*/ 1632245 h 2991507"/>
                <a:gd name="connsiteX5" fmla="*/ 767090 w 1983014"/>
                <a:gd name="connsiteY5" fmla="*/ 1653421 h 2991507"/>
                <a:gd name="connsiteX6" fmla="*/ 1304704 w 1983014"/>
                <a:gd name="connsiteY6" fmla="*/ 1655250 h 2991507"/>
                <a:gd name="connsiteX7" fmla="*/ 1704796 w 1983014"/>
                <a:gd name="connsiteY7" fmla="*/ 1749816 h 2991507"/>
                <a:gd name="connsiteX8" fmla="*/ 1962085 w 1983014"/>
                <a:gd name="connsiteY8" fmla="*/ 1866208 h 2991507"/>
                <a:gd name="connsiteX9" fmla="*/ 1935959 w 1983014"/>
                <a:gd name="connsiteY9" fmla="*/ 1943962 h 2991507"/>
                <a:gd name="connsiteX10" fmla="*/ 1682972 w 1983014"/>
                <a:gd name="connsiteY10" fmla="*/ 2106263 h 2991507"/>
                <a:gd name="connsiteX11" fmla="*/ 1282880 w 1983014"/>
                <a:gd name="connsiteY11" fmla="*/ 2208104 h 2991507"/>
                <a:gd name="connsiteX12" fmla="*/ 965565 w 1983014"/>
                <a:gd name="connsiteY12" fmla="*/ 2195250 h 2991507"/>
                <a:gd name="connsiteX13" fmla="*/ 608473 w 1983014"/>
                <a:gd name="connsiteY13" fmla="*/ 2089164 h 2991507"/>
                <a:gd name="connsiteX14" fmla="*/ 351679 w 1983014"/>
                <a:gd name="connsiteY14" fmla="*/ 1949541 h 2991507"/>
                <a:gd name="connsiteX15" fmla="*/ 321952 w 1983014"/>
                <a:gd name="connsiteY15" fmla="*/ 2002232 h 2991507"/>
                <a:gd name="connsiteX16" fmla="*/ 370914 w 1983014"/>
                <a:gd name="connsiteY16" fmla="*/ 2395326 h 2991507"/>
                <a:gd name="connsiteX17" fmla="*/ 456229 w 1983014"/>
                <a:gd name="connsiteY17" fmla="*/ 2772335 h 2991507"/>
                <a:gd name="connsiteX18" fmla="*/ 552973 w 1983014"/>
                <a:gd name="connsiteY18" fmla="*/ 2882494 h 2991507"/>
                <a:gd name="connsiteX19" fmla="*/ 250492 w 1983014"/>
                <a:gd name="connsiteY19" fmla="*/ 2991507 h 2991507"/>
                <a:gd name="connsiteX20" fmla="*/ 78078 w 1983014"/>
                <a:gd name="connsiteY20" fmla="*/ 2358824 h 2991507"/>
                <a:gd name="connsiteX21" fmla="*/ 129 w 1983014"/>
                <a:gd name="connsiteY21" fmla="*/ 1690577 h 2991507"/>
                <a:gd name="connsiteX22" fmla="*/ 119976 w 1983014"/>
                <a:gd name="connsiteY22" fmla="*/ 908009 h 2991507"/>
                <a:gd name="connsiteX23" fmla="*/ 308108 w 1983014"/>
                <a:gd name="connsiteY23" fmla="*/ 433148 h 2991507"/>
                <a:gd name="connsiteX24" fmla="*/ 473615 w 1983014"/>
                <a:gd name="connsiteY24" fmla="*/ 172515 h 2991507"/>
                <a:gd name="connsiteX25" fmla="*/ 642466 w 1983014"/>
                <a:gd name="connsiteY25" fmla="*/ 0 h 2991507"/>
                <a:gd name="connsiteX26" fmla="*/ 761688 w 1983014"/>
                <a:gd name="connsiteY26" fmla="*/ 332056 h 2991507"/>
                <a:gd name="connsiteX27" fmla="*/ 754574 w 1983014"/>
                <a:gd name="connsiteY27" fmla="*/ 678085 h 2991507"/>
                <a:gd name="connsiteX28" fmla="*/ 577472 w 1983014"/>
                <a:gd name="connsiteY28" fmla="*/ 1005788 h 2991507"/>
                <a:gd name="connsiteX29" fmla="*/ 579946 w 1983014"/>
                <a:gd name="connsiteY29" fmla="*/ 1049853 h 2991507"/>
                <a:gd name="connsiteX30" fmla="*/ 998684 w 1983014"/>
                <a:gd name="connsiteY30" fmla="*/ 813397 h 2991507"/>
                <a:gd name="connsiteX31" fmla="*/ 1491078 w 1983014"/>
                <a:gd name="connsiteY31" fmla="*/ 701311 h 2991507"/>
                <a:gd name="connsiteX32" fmla="*/ 1503680 w 1983014"/>
                <a:gd name="connsiteY32" fmla="*/ 708401 h 2991507"/>
                <a:gd name="connsiteX0" fmla="*/ 1503680 w 1983014"/>
                <a:gd name="connsiteY0" fmla="*/ 708401 h 2991507"/>
                <a:gd name="connsiteX1" fmla="*/ 1441087 w 1983014"/>
                <a:gd name="connsiteY1" fmla="*/ 919813 h 2991507"/>
                <a:gd name="connsiteX2" fmla="*/ 1219884 w 1983014"/>
                <a:gd name="connsiteY2" fmla="*/ 1213129 h 2991507"/>
                <a:gd name="connsiteX3" fmla="*/ 939003 w 1983014"/>
                <a:gd name="connsiteY3" fmla="*/ 1450576 h 2991507"/>
                <a:gd name="connsiteX4" fmla="*/ 596742 w 1983014"/>
                <a:gd name="connsiteY4" fmla="*/ 1632245 h 2991507"/>
                <a:gd name="connsiteX5" fmla="*/ 767090 w 1983014"/>
                <a:gd name="connsiteY5" fmla="*/ 1653421 h 2991507"/>
                <a:gd name="connsiteX6" fmla="*/ 1304704 w 1983014"/>
                <a:gd name="connsiteY6" fmla="*/ 1655250 h 2991507"/>
                <a:gd name="connsiteX7" fmla="*/ 1704796 w 1983014"/>
                <a:gd name="connsiteY7" fmla="*/ 1749816 h 2991507"/>
                <a:gd name="connsiteX8" fmla="*/ 1962085 w 1983014"/>
                <a:gd name="connsiteY8" fmla="*/ 1866208 h 2991507"/>
                <a:gd name="connsiteX9" fmla="*/ 1935959 w 1983014"/>
                <a:gd name="connsiteY9" fmla="*/ 1943962 h 2991507"/>
                <a:gd name="connsiteX10" fmla="*/ 1682972 w 1983014"/>
                <a:gd name="connsiteY10" fmla="*/ 2106263 h 2991507"/>
                <a:gd name="connsiteX11" fmla="*/ 1282880 w 1983014"/>
                <a:gd name="connsiteY11" fmla="*/ 2208104 h 2991507"/>
                <a:gd name="connsiteX12" fmla="*/ 965565 w 1983014"/>
                <a:gd name="connsiteY12" fmla="*/ 2195250 h 2991507"/>
                <a:gd name="connsiteX13" fmla="*/ 608473 w 1983014"/>
                <a:gd name="connsiteY13" fmla="*/ 2089164 h 2991507"/>
                <a:gd name="connsiteX14" fmla="*/ 351679 w 1983014"/>
                <a:gd name="connsiteY14" fmla="*/ 1949541 h 2991507"/>
                <a:gd name="connsiteX15" fmla="*/ 321952 w 1983014"/>
                <a:gd name="connsiteY15" fmla="*/ 2002232 h 2991507"/>
                <a:gd name="connsiteX16" fmla="*/ 370914 w 1983014"/>
                <a:gd name="connsiteY16" fmla="*/ 2395326 h 2991507"/>
                <a:gd name="connsiteX17" fmla="*/ 488935 w 1983014"/>
                <a:gd name="connsiteY17" fmla="*/ 2732957 h 2991507"/>
                <a:gd name="connsiteX18" fmla="*/ 552973 w 1983014"/>
                <a:gd name="connsiteY18" fmla="*/ 2882494 h 2991507"/>
                <a:gd name="connsiteX19" fmla="*/ 250492 w 1983014"/>
                <a:gd name="connsiteY19" fmla="*/ 2991507 h 2991507"/>
                <a:gd name="connsiteX20" fmla="*/ 78078 w 1983014"/>
                <a:gd name="connsiteY20" fmla="*/ 2358824 h 2991507"/>
                <a:gd name="connsiteX21" fmla="*/ 129 w 1983014"/>
                <a:gd name="connsiteY21" fmla="*/ 1690577 h 2991507"/>
                <a:gd name="connsiteX22" fmla="*/ 119976 w 1983014"/>
                <a:gd name="connsiteY22" fmla="*/ 908009 h 2991507"/>
                <a:gd name="connsiteX23" fmla="*/ 308108 w 1983014"/>
                <a:gd name="connsiteY23" fmla="*/ 433148 h 2991507"/>
                <a:gd name="connsiteX24" fmla="*/ 473615 w 1983014"/>
                <a:gd name="connsiteY24" fmla="*/ 172515 h 2991507"/>
                <a:gd name="connsiteX25" fmla="*/ 642466 w 1983014"/>
                <a:gd name="connsiteY25" fmla="*/ 0 h 2991507"/>
                <a:gd name="connsiteX26" fmla="*/ 761688 w 1983014"/>
                <a:gd name="connsiteY26" fmla="*/ 332056 h 2991507"/>
                <a:gd name="connsiteX27" fmla="*/ 754574 w 1983014"/>
                <a:gd name="connsiteY27" fmla="*/ 678085 h 2991507"/>
                <a:gd name="connsiteX28" fmla="*/ 577472 w 1983014"/>
                <a:gd name="connsiteY28" fmla="*/ 1005788 h 2991507"/>
                <a:gd name="connsiteX29" fmla="*/ 579946 w 1983014"/>
                <a:gd name="connsiteY29" fmla="*/ 1049853 h 2991507"/>
                <a:gd name="connsiteX30" fmla="*/ 998684 w 1983014"/>
                <a:gd name="connsiteY30" fmla="*/ 813397 h 2991507"/>
                <a:gd name="connsiteX31" fmla="*/ 1491078 w 1983014"/>
                <a:gd name="connsiteY31" fmla="*/ 701311 h 2991507"/>
                <a:gd name="connsiteX32" fmla="*/ 1503680 w 1983014"/>
                <a:gd name="connsiteY32" fmla="*/ 708401 h 2991507"/>
                <a:gd name="connsiteX0" fmla="*/ 1503680 w 1983014"/>
                <a:gd name="connsiteY0" fmla="*/ 708401 h 2991507"/>
                <a:gd name="connsiteX1" fmla="*/ 1441087 w 1983014"/>
                <a:gd name="connsiteY1" fmla="*/ 919813 h 2991507"/>
                <a:gd name="connsiteX2" fmla="*/ 1219884 w 1983014"/>
                <a:gd name="connsiteY2" fmla="*/ 1213129 h 2991507"/>
                <a:gd name="connsiteX3" fmla="*/ 939003 w 1983014"/>
                <a:gd name="connsiteY3" fmla="*/ 1450576 h 2991507"/>
                <a:gd name="connsiteX4" fmla="*/ 596742 w 1983014"/>
                <a:gd name="connsiteY4" fmla="*/ 1632245 h 2991507"/>
                <a:gd name="connsiteX5" fmla="*/ 767090 w 1983014"/>
                <a:gd name="connsiteY5" fmla="*/ 1653421 h 2991507"/>
                <a:gd name="connsiteX6" fmla="*/ 1304704 w 1983014"/>
                <a:gd name="connsiteY6" fmla="*/ 1655250 h 2991507"/>
                <a:gd name="connsiteX7" fmla="*/ 1704796 w 1983014"/>
                <a:gd name="connsiteY7" fmla="*/ 1749816 h 2991507"/>
                <a:gd name="connsiteX8" fmla="*/ 1962085 w 1983014"/>
                <a:gd name="connsiteY8" fmla="*/ 1866208 h 2991507"/>
                <a:gd name="connsiteX9" fmla="*/ 1935959 w 1983014"/>
                <a:gd name="connsiteY9" fmla="*/ 1943962 h 2991507"/>
                <a:gd name="connsiteX10" fmla="*/ 1682972 w 1983014"/>
                <a:gd name="connsiteY10" fmla="*/ 2106263 h 2991507"/>
                <a:gd name="connsiteX11" fmla="*/ 1282880 w 1983014"/>
                <a:gd name="connsiteY11" fmla="*/ 2208104 h 2991507"/>
                <a:gd name="connsiteX12" fmla="*/ 965565 w 1983014"/>
                <a:gd name="connsiteY12" fmla="*/ 2195250 h 2991507"/>
                <a:gd name="connsiteX13" fmla="*/ 608473 w 1983014"/>
                <a:gd name="connsiteY13" fmla="*/ 2089164 h 2991507"/>
                <a:gd name="connsiteX14" fmla="*/ 351679 w 1983014"/>
                <a:gd name="connsiteY14" fmla="*/ 1949541 h 2991507"/>
                <a:gd name="connsiteX15" fmla="*/ 321952 w 1983014"/>
                <a:gd name="connsiteY15" fmla="*/ 2002232 h 2991507"/>
                <a:gd name="connsiteX16" fmla="*/ 396789 w 1983014"/>
                <a:gd name="connsiteY16" fmla="*/ 2349194 h 2991507"/>
                <a:gd name="connsiteX17" fmla="*/ 488935 w 1983014"/>
                <a:gd name="connsiteY17" fmla="*/ 2732957 h 2991507"/>
                <a:gd name="connsiteX18" fmla="*/ 552973 w 1983014"/>
                <a:gd name="connsiteY18" fmla="*/ 2882494 h 2991507"/>
                <a:gd name="connsiteX19" fmla="*/ 250492 w 1983014"/>
                <a:gd name="connsiteY19" fmla="*/ 2991507 h 2991507"/>
                <a:gd name="connsiteX20" fmla="*/ 78078 w 1983014"/>
                <a:gd name="connsiteY20" fmla="*/ 2358824 h 2991507"/>
                <a:gd name="connsiteX21" fmla="*/ 129 w 1983014"/>
                <a:gd name="connsiteY21" fmla="*/ 1690577 h 2991507"/>
                <a:gd name="connsiteX22" fmla="*/ 119976 w 1983014"/>
                <a:gd name="connsiteY22" fmla="*/ 908009 h 2991507"/>
                <a:gd name="connsiteX23" fmla="*/ 308108 w 1983014"/>
                <a:gd name="connsiteY23" fmla="*/ 433148 h 2991507"/>
                <a:gd name="connsiteX24" fmla="*/ 473615 w 1983014"/>
                <a:gd name="connsiteY24" fmla="*/ 172515 h 2991507"/>
                <a:gd name="connsiteX25" fmla="*/ 642466 w 1983014"/>
                <a:gd name="connsiteY25" fmla="*/ 0 h 2991507"/>
                <a:gd name="connsiteX26" fmla="*/ 761688 w 1983014"/>
                <a:gd name="connsiteY26" fmla="*/ 332056 h 2991507"/>
                <a:gd name="connsiteX27" fmla="*/ 754574 w 1983014"/>
                <a:gd name="connsiteY27" fmla="*/ 678085 h 2991507"/>
                <a:gd name="connsiteX28" fmla="*/ 577472 w 1983014"/>
                <a:gd name="connsiteY28" fmla="*/ 1005788 h 2991507"/>
                <a:gd name="connsiteX29" fmla="*/ 579946 w 1983014"/>
                <a:gd name="connsiteY29" fmla="*/ 1049853 h 2991507"/>
                <a:gd name="connsiteX30" fmla="*/ 998684 w 1983014"/>
                <a:gd name="connsiteY30" fmla="*/ 813397 h 2991507"/>
                <a:gd name="connsiteX31" fmla="*/ 1491078 w 1983014"/>
                <a:gd name="connsiteY31" fmla="*/ 701311 h 2991507"/>
                <a:gd name="connsiteX32" fmla="*/ 1503680 w 1983014"/>
                <a:gd name="connsiteY32" fmla="*/ 708401 h 2991507"/>
                <a:gd name="connsiteX0" fmla="*/ 1503680 w 1983014"/>
                <a:gd name="connsiteY0" fmla="*/ 708401 h 2991507"/>
                <a:gd name="connsiteX1" fmla="*/ 1441087 w 1983014"/>
                <a:gd name="connsiteY1" fmla="*/ 919813 h 2991507"/>
                <a:gd name="connsiteX2" fmla="*/ 1219884 w 1983014"/>
                <a:gd name="connsiteY2" fmla="*/ 1213129 h 2991507"/>
                <a:gd name="connsiteX3" fmla="*/ 939003 w 1983014"/>
                <a:gd name="connsiteY3" fmla="*/ 1450576 h 2991507"/>
                <a:gd name="connsiteX4" fmla="*/ 596742 w 1983014"/>
                <a:gd name="connsiteY4" fmla="*/ 1632245 h 2991507"/>
                <a:gd name="connsiteX5" fmla="*/ 767090 w 1983014"/>
                <a:gd name="connsiteY5" fmla="*/ 1653421 h 2991507"/>
                <a:gd name="connsiteX6" fmla="*/ 1304704 w 1983014"/>
                <a:gd name="connsiteY6" fmla="*/ 1655250 h 2991507"/>
                <a:gd name="connsiteX7" fmla="*/ 1704796 w 1983014"/>
                <a:gd name="connsiteY7" fmla="*/ 1749816 h 2991507"/>
                <a:gd name="connsiteX8" fmla="*/ 1962085 w 1983014"/>
                <a:gd name="connsiteY8" fmla="*/ 1866208 h 2991507"/>
                <a:gd name="connsiteX9" fmla="*/ 1935959 w 1983014"/>
                <a:gd name="connsiteY9" fmla="*/ 1943962 h 2991507"/>
                <a:gd name="connsiteX10" fmla="*/ 1682972 w 1983014"/>
                <a:gd name="connsiteY10" fmla="*/ 2106263 h 2991507"/>
                <a:gd name="connsiteX11" fmla="*/ 1282880 w 1983014"/>
                <a:gd name="connsiteY11" fmla="*/ 2208104 h 2991507"/>
                <a:gd name="connsiteX12" fmla="*/ 965565 w 1983014"/>
                <a:gd name="connsiteY12" fmla="*/ 2195250 h 2991507"/>
                <a:gd name="connsiteX13" fmla="*/ 608473 w 1983014"/>
                <a:gd name="connsiteY13" fmla="*/ 2089164 h 2991507"/>
                <a:gd name="connsiteX14" fmla="*/ 351679 w 1983014"/>
                <a:gd name="connsiteY14" fmla="*/ 1949541 h 2991507"/>
                <a:gd name="connsiteX15" fmla="*/ 342833 w 1983014"/>
                <a:gd name="connsiteY15" fmla="*/ 1997936 h 2991507"/>
                <a:gd name="connsiteX16" fmla="*/ 396789 w 1983014"/>
                <a:gd name="connsiteY16" fmla="*/ 2349194 h 2991507"/>
                <a:gd name="connsiteX17" fmla="*/ 488935 w 1983014"/>
                <a:gd name="connsiteY17" fmla="*/ 2732957 h 2991507"/>
                <a:gd name="connsiteX18" fmla="*/ 552973 w 1983014"/>
                <a:gd name="connsiteY18" fmla="*/ 2882494 h 2991507"/>
                <a:gd name="connsiteX19" fmla="*/ 250492 w 1983014"/>
                <a:gd name="connsiteY19" fmla="*/ 2991507 h 2991507"/>
                <a:gd name="connsiteX20" fmla="*/ 78078 w 1983014"/>
                <a:gd name="connsiteY20" fmla="*/ 2358824 h 2991507"/>
                <a:gd name="connsiteX21" fmla="*/ 129 w 1983014"/>
                <a:gd name="connsiteY21" fmla="*/ 1690577 h 2991507"/>
                <a:gd name="connsiteX22" fmla="*/ 119976 w 1983014"/>
                <a:gd name="connsiteY22" fmla="*/ 908009 h 2991507"/>
                <a:gd name="connsiteX23" fmla="*/ 308108 w 1983014"/>
                <a:gd name="connsiteY23" fmla="*/ 433148 h 2991507"/>
                <a:gd name="connsiteX24" fmla="*/ 473615 w 1983014"/>
                <a:gd name="connsiteY24" fmla="*/ 172515 h 2991507"/>
                <a:gd name="connsiteX25" fmla="*/ 642466 w 1983014"/>
                <a:gd name="connsiteY25" fmla="*/ 0 h 2991507"/>
                <a:gd name="connsiteX26" fmla="*/ 761688 w 1983014"/>
                <a:gd name="connsiteY26" fmla="*/ 332056 h 2991507"/>
                <a:gd name="connsiteX27" fmla="*/ 754574 w 1983014"/>
                <a:gd name="connsiteY27" fmla="*/ 678085 h 2991507"/>
                <a:gd name="connsiteX28" fmla="*/ 577472 w 1983014"/>
                <a:gd name="connsiteY28" fmla="*/ 1005788 h 2991507"/>
                <a:gd name="connsiteX29" fmla="*/ 579946 w 1983014"/>
                <a:gd name="connsiteY29" fmla="*/ 1049853 h 2991507"/>
                <a:gd name="connsiteX30" fmla="*/ 998684 w 1983014"/>
                <a:gd name="connsiteY30" fmla="*/ 813397 h 2991507"/>
                <a:gd name="connsiteX31" fmla="*/ 1491078 w 1983014"/>
                <a:gd name="connsiteY31" fmla="*/ 701311 h 2991507"/>
                <a:gd name="connsiteX32" fmla="*/ 1503680 w 1983014"/>
                <a:gd name="connsiteY32" fmla="*/ 708401 h 2991507"/>
                <a:gd name="connsiteX0" fmla="*/ 1503680 w 1983014"/>
                <a:gd name="connsiteY0" fmla="*/ 708401 h 2991507"/>
                <a:gd name="connsiteX1" fmla="*/ 1441087 w 1983014"/>
                <a:gd name="connsiteY1" fmla="*/ 919813 h 2991507"/>
                <a:gd name="connsiteX2" fmla="*/ 1219884 w 1983014"/>
                <a:gd name="connsiteY2" fmla="*/ 1213129 h 2991507"/>
                <a:gd name="connsiteX3" fmla="*/ 939003 w 1983014"/>
                <a:gd name="connsiteY3" fmla="*/ 1450576 h 2991507"/>
                <a:gd name="connsiteX4" fmla="*/ 596742 w 1983014"/>
                <a:gd name="connsiteY4" fmla="*/ 1632245 h 2991507"/>
                <a:gd name="connsiteX5" fmla="*/ 767090 w 1983014"/>
                <a:gd name="connsiteY5" fmla="*/ 1653421 h 2991507"/>
                <a:gd name="connsiteX6" fmla="*/ 1304704 w 1983014"/>
                <a:gd name="connsiteY6" fmla="*/ 1655250 h 2991507"/>
                <a:gd name="connsiteX7" fmla="*/ 1704796 w 1983014"/>
                <a:gd name="connsiteY7" fmla="*/ 1749816 h 2991507"/>
                <a:gd name="connsiteX8" fmla="*/ 1962085 w 1983014"/>
                <a:gd name="connsiteY8" fmla="*/ 1866208 h 2991507"/>
                <a:gd name="connsiteX9" fmla="*/ 1935959 w 1983014"/>
                <a:gd name="connsiteY9" fmla="*/ 1943962 h 2991507"/>
                <a:gd name="connsiteX10" fmla="*/ 1682972 w 1983014"/>
                <a:gd name="connsiteY10" fmla="*/ 2106263 h 2991507"/>
                <a:gd name="connsiteX11" fmla="*/ 1282880 w 1983014"/>
                <a:gd name="connsiteY11" fmla="*/ 2208104 h 2991507"/>
                <a:gd name="connsiteX12" fmla="*/ 965565 w 1983014"/>
                <a:gd name="connsiteY12" fmla="*/ 2195250 h 2991507"/>
                <a:gd name="connsiteX13" fmla="*/ 608473 w 1983014"/>
                <a:gd name="connsiteY13" fmla="*/ 2089164 h 2991507"/>
                <a:gd name="connsiteX14" fmla="*/ 351679 w 1983014"/>
                <a:gd name="connsiteY14" fmla="*/ 1949541 h 2991507"/>
                <a:gd name="connsiteX15" fmla="*/ 342833 w 1983014"/>
                <a:gd name="connsiteY15" fmla="*/ 1997936 h 2991507"/>
                <a:gd name="connsiteX16" fmla="*/ 396789 w 1983014"/>
                <a:gd name="connsiteY16" fmla="*/ 2349194 h 2991507"/>
                <a:gd name="connsiteX17" fmla="*/ 488935 w 1983014"/>
                <a:gd name="connsiteY17" fmla="*/ 2732957 h 2991507"/>
                <a:gd name="connsiteX18" fmla="*/ 552973 w 1983014"/>
                <a:gd name="connsiteY18" fmla="*/ 2882494 h 2991507"/>
                <a:gd name="connsiteX19" fmla="*/ 250492 w 1983014"/>
                <a:gd name="connsiteY19" fmla="*/ 2991507 h 2991507"/>
                <a:gd name="connsiteX20" fmla="*/ 78078 w 1983014"/>
                <a:gd name="connsiteY20" fmla="*/ 2358824 h 2991507"/>
                <a:gd name="connsiteX21" fmla="*/ 129 w 1983014"/>
                <a:gd name="connsiteY21" fmla="*/ 1690577 h 2991507"/>
                <a:gd name="connsiteX22" fmla="*/ 119976 w 1983014"/>
                <a:gd name="connsiteY22" fmla="*/ 908009 h 2991507"/>
                <a:gd name="connsiteX23" fmla="*/ 308108 w 1983014"/>
                <a:gd name="connsiteY23" fmla="*/ 433148 h 2991507"/>
                <a:gd name="connsiteX24" fmla="*/ 473615 w 1983014"/>
                <a:gd name="connsiteY24" fmla="*/ 172515 h 2991507"/>
                <a:gd name="connsiteX25" fmla="*/ 642466 w 1983014"/>
                <a:gd name="connsiteY25" fmla="*/ 0 h 2991507"/>
                <a:gd name="connsiteX26" fmla="*/ 761688 w 1983014"/>
                <a:gd name="connsiteY26" fmla="*/ 332056 h 2991507"/>
                <a:gd name="connsiteX27" fmla="*/ 754574 w 1983014"/>
                <a:gd name="connsiteY27" fmla="*/ 678085 h 2991507"/>
                <a:gd name="connsiteX28" fmla="*/ 577472 w 1983014"/>
                <a:gd name="connsiteY28" fmla="*/ 1005788 h 2991507"/>
                <a:gd name="connsiteX29" fmla="*/ 579946 w 1983014"/>
                <a:gd name="connsiteY29" fmla="*/ 1049853 h 2991507"/>
                <a:gd name="connsiteX30" fmla="*/ 998684 w 1983014"/>
                <a:gd name="connsiteY30" fmla="*/ 813397 h 2991507"/>
                <a:gd name="connsiteX31" fmla="*/ 1491078 w 1983014"/>
                <a:gd name="connsiteY31" fmla="*/ 701311 h 2991507"/>
                <a:gd name="connsiteX32" fmla="*/ 1503680 w 1983014"/>
                <a:gd name="connsiteY32" fmla="*/ 708401 h 2991507"/>
                <a:gd name="connsiteX0" fmla="*/ 1503750 w 1983084"/>
                <a:gd name="connsiteY0" fmla="*/ 708401 h 2991507"/>
                <a:gd name="connsiteX1" fmla="*/ 1441157 w 1983084"/>
                <a:gd name="connsiteY1" fmla="*/ 919813 h 2991507"/>
                <a:gd name="connsiteX2" fmla="*/ 1219954 w 1983084"/>
                <a:gd name="connsiteY2" fmla="*/ 1213129 h 2991507"/>
                <a:gd name="connsiteX3" fmla="*/ 939073 w 1983084"/>
                <a:gd name="connsiteY3" fmla="*/ 1450576 h 2991507"/>
                <a:gd name="connsiteX4" fmla="*/ 596812 w 1983084"/>
                <a:gd name="connsiteY4" fmla="*/ 1632245 h 2991507"/>
                <a:gd name="connsiteX5" fmla="*/ 767160 w 1983084"/>
                <a:gd name="connsiteY5" fmla="*/ 1653421 h 2991507"/>
                <a:gd name="connsiteX6" fmla="*/ 1304774 w 1983084"/>
                <a:gd name="connsiteY6" fmla="*/ 1655250 h 2991507"/>
                <a:gd name="connsiteX7" fmla="*/ 1704866 w 1983084"/>
                <a:gd name="connsiteY7" fmla="*/ 1749816 h 2991507"/>
                <a:gd name="connsiteX8" fmla="*/ 1962155 w 1983084"/>
                <a:gd name="connsiteY8" fmla="*/ 1866208 h 2991507"/>
                <a:gd name="connsiteX9" fmla="*/ 1936029 w 1983084"/>
                <a:gd name="connsiteY9" fmla="*/ 1943962 h 2991507"/>
                <a:gd name="connsiteX10" fmla="*/ 1683042 w 1983084"/>
                <a:gd name="connsiteY10" fmla="*/ 2106263 h 2991507"/>
                <a:gd name="connsiteX11" fmla="*/ 1282950 w 1983084"/>
                <a:gd name="connsiteY11" fmla="*/ 2208104 h 2991507"/>
                <a:gd name="connsiteX12" fmla="*/ 965635 w 1983084"/>
                <a:gd name="connsiteY12" fmla="*/ 2195250 h 2991507"/>
                <a:gd name="connsiteX13" fmla="*/ 608543 w 1983084"/>
                <a:gd name="connsiteY13" fmla="*/ 2089164 h 2991507"/>
                <a:gd name="connsiteX14" fmla="*/ 351749 w 1983084"/>
                <a:gd name="connsiteY14" fmla="*/ 1949541 h 2991507"/>
                <a:gd name="connsiteX15" fmla="*/ 342903 w 1983084"/>
                <a:gd name="connsiteY15" fmla="*/ 1997936 h 2991507"/>
                <a:gd name="connsiteX16" fmla="*/ 396859 w 1983084"/>
                <a:gd name="connsiteY16" fmla="*/ 2349194 h 2991507"/>
                <a:gd name="connsiteX17" fmla="*/ 489005 w 1983084"/>
                <a:gd name="connsiteY17" fmla="*/ 2732957 h 2991507"/>
                <a:gd name="connsiteX18" fmla="*/ 553043 w 1983084"/>
                <a:gd name="connsiteY18" fmla="*/ 2882494 h 2991507"/>
                <a:gd name="connsiteX19" fmla="*/ 250562 w 1983084"/>
                <a:gd name="connsiteY19" fmla="*/ 2991507 h 2991507"/>
                <a:gd name="connsiteX20" fmla="*/ 63305 w 1983084"/>
                <a:gd name="connsiteY20" fmla="*/ 2363639 h 2991507"/>
                <a:gd name="connsiteX21" fmla="*/ 199 w 1983084"/>
                <a:gd name="connsiteY21" fmla="*/ 1690577 h 2991507"/>
                <a:gd name="connsiteX22" fmla="*/ 120046 w 1983084"/>
                <a:gd name="connsiteY22" fmla="*/ 908009 h 2991507"/>
                <a:gd name="connsiteX23" fmla="*/ 308178 w 1983084"/>
                <a:gd name="connsiteY23" fmla="*/ 433148 h 2991507"/>
                <a:gd name="connsiteX24" fmla="*/ 473685 w 1983084"/>
                <a:gd name="connsiteY24" fmla="*/ 172515 h 2991507"/>
                <a:gd name="connsiteX25" fmla="*/ 642536 w 1983084"/>
                <a:gd name="connsiteY25" fmla="*/ 0 h 2991507"/>
                <a:gd name="connsiteX26" fmla="*/ 761758 w 1983084"/>
                <a:gd name="connsiteY26" fmla="*/ 332056 h 2991507"/>
                <a:gd name="connsiteX27" fmla="*/ 754644 w 1983084"/>
                <a:gd name="connsiteY27" fmla="*/ 678085 h 2991507"/>
                <a:gd name="connsiteX28" fmla="*/ 577542 w 1983084"/>
                <a:gd name="connsiteY28" fmla="*/ 1005788 h 2991507"/>
                <a:gd name="connsiteX29" fmla="*/ 580016 w 1983084"/>
                <a:gd name="connsiteY29" fmla="*/ 1049853 h 2991507"/>
                <a:gd name="connsiteX30" fmla="*/ 998754 w 1983084"/>
                <a:gd name="connsiteY30" fmla="*/ 813397 h 2991507"/>
                <a:gd name="connsiteX31" fmla="*/ 1491148 w 1983084"/>
                <a:gd name="connsiteY31" fmla="*/ 701311 h 2991507"/>
                <a:gd name="connsiteX32" fmla="*/ 1503750 w 1983084"/>
                <a:gd name="connsiteY32" fmla="*/ 708401 h 2991507"/>
                <a:gd name="connsiteX0" fmla="*/ 1503751 w 1983085"/>
                <a:gd name="connsiteY0" fmla="*/ 708401 h 2991507"/>
                <a:gd name="connsiteX1" fmla="*/ 1441158 w 1983085"/>
                <a:gd name="connsiteY1" fmla="*/ 919813 h 2991507"/>
                <a:gd name="connsiteX2" fmla="*/ 1219955 w 1983085"/>
                <a:gd name="connsiteY2" fmla="*/ 1213129 h 2991507"/>
                <a:gd name="connsiteX3" fmla="*/ 939074 w 1983085"/>
                <a:gd name="connsiteY3" fmla="*/ 1450576 h 2991507"/>
                <a:gd name="connsiteX4" fmla="*/ 596813 w 1983085"/>
                <a:gd name="connsiteY4" fmla="*/ 1632245 h 2991507"/>
                <a:gd name="connsiteX5" fmla="*/ 767161 w 1983085"/>
                <a:gd name="connsiteY5" fmla="*/ 1653421 h 2991507"/>
                <a:gd name="connsiteX6" fmla="*/ 1304775 w 1983085"/>
                <a:gd name="connsiteY6" fmla="*/ 1655250 h 2991507"/>
                <a:gd name="connsiteX7" fmla="*/ 1704867 w 1983085"/>
                <a:gd name="connsiteY7" fmla="*/ 1749816 h 2991507"/>
                <a:gd name="connsiteX8" fmla="*/ 1962156 w 1983085"/>
                <a:gd name="connsiteY8" fmla="*/ 1866208 h 2991507"/>
                <a:gd name="connsiteX9" fmla="*/ 1936030 w 1983085"/>
                <a:gd name="connsiteY9" fmla="*/ 1943962 h 2991507"/>
                <a:gd name="connsiteX10" fmla="*/ 1683043 w 1983085"/>
                <a:gd name="connsiteY10" fmla="*/ 2106263 h 2991507"/>
                <a:gd name="connsiteX11" fmla="*/ 1282951 w 1983085"/>
                <a:gd name="connsiteY11" fmla="*/ 2208104 h 2991507"/>
                <a:gd name="connsiteX12" fmla="*/ 965636 w 1983085"/>
                <a:gd name="connsiteY12" fmla="*/ 2195250 h 2991507"/>
                <a:gd name="connsiteX13" fmla="*/ 608544 w 1983085"/>
                <a:gd name="connsiteY13" fmla="*/ 2089164 h 2991507"/>
                <a:gd name="connsiteX14" fmla="*/ 351750 w 1983085"/>
                <a:gd name="connsiteY14" fmla="*/ 1949541 h 2991507"/>
                <a:gd name="connsiteX15" fmla="*/ 342904 w 1983085"/>
                <a:gd name="connsiteY15" fmla="*/ 1997936 h 2991507"/>
                <a:gd name="connsiteX16" fmla="*/ 396860 w 1983085"/>
                <a:gd name="connsiteY16" fmla="*/ 2349194 h 2991507"/>
                <a:gd name="connsiteX17" fmla="*/ 509109 w 1983085"/>
                <a:gd name="connsiteY17" fmla="*/ 2762247 h 2991507"/>
                <a:gd name="connsiteX18" fmla="*/ 553044 w 1983085"/>
                <a:gd name="connsiteY18" fmla="*/ 2882494 h 2991507"/>
                <a:gd name="connsiteX19" fmla="*/ 250563 w 1983085"/>
                <a:gd name="connsiteY19" fmla="*/ 2991507 h 2991507"/>
                <a:gd name="connsiteX20" fmla="*/ 63306 w 1983085"/>
                <a:gd name="connsiteY20" fmla="*/ 2363639 h 2991507"/>
                <a:gd name="connsiteX21" fmla="*/ 200 w 1983085"/>
                <a:gd name="connsiteY21" fmla="*/ 1690577 h 2991507"/>
                <a:gd name="connsiteX22" fmla="*/ 120047 w 1983085"/>
                <a:gd name="connsiteY22" fmla="*/ 908009 h 2991507"/>
                <a:gd name="connsiteX23" fmla="*/ 308179 w 1983085"/>
                <a:gd name="connsiteY23" fmla="*/ 433148 h 2991507"/>
                <a:gd name="connsiteX24" fmla="*/ 473686 w 1983085"/>
                <a:gd name="connsiteY24" fmla="*/ 172515 h 2991507"/>
                <a:gd name="connsiteX25" fmla="*/ 642537 w 1983085"/>
                <a:gd name="connsiteY25" fmla="*/ 0 h 2991507"/>
                <a:gd name="connsiteX26" fmla="*/ 761759 w 1983085"/>
                <a:gd name="connsiteY26" fmla="*/ 332056 h 2991507"/>
                <a:gd name="connsiteX27" fmla="*/ 754645 w 1983085"/>
                <a:gd name="connsiteY27" fmla="*/ 678085 h 2991507"/>
                <a:gd name="connsiteX28" fmla="*/ 577543 w 1983085"/>
                <a:gd name="connsiteY28" fmla="*/ 1005788 h 2991507"/>
                <a:gd name="connsiteX29" fmla="*/ 580017 w 1983085"/>
                <a:gd name="connsiteY29" fmla="*/ 1049853 h 2991507"/>
                <a:gd name="connsiteX30" fmla="*/ 998755 w 1983085"/>
                <a:gd name="connsiteY30" fmla="*/ 813397 h 2991507"/>
                <a:gd name="connsiteX31" fmla="*/ 1491149 w 1983085"/>
                <a:gd name="connsiteY31" fmla="*/ 701311 h 2991507"/>
                <a:gd name="connsiteX32" fmla="*/ 1503751 w 1983085"/>
                <a:gd name="connsiteY32" fmla="*/ 708401 h 2991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983085" h="2991507">
                  <a:moveTo>
                    <a:pt x="1503751" y="708401"/>
                  </a:moveTo>
                  <a:cubicBezTo>
                    <a:pt x="1523712" y="737061"/>
                    <a:pt x="1480707" y="845173"/>
                    <a:pt x="1441158" y="919813"/>
                  </a:cubicBezTo>
                  <a:cubicBezTo>
                    <a:pt x="1395959" y="1005116"/>
                    <a:pt x="1303636" y="1124669"/>
                    <a:pt x="1219955" y="1213129"/>
                  </a:cubicBezTo>
                  <a:cubicBezTo>
                    <a:pt x="1136275" y="1301590"/>
                    <a:pt x="1042931" y="1380723"/>
                    <a:pt x="939074" y="1450576"/>
                  </a:cubicBezTo>
                  <a:cubicBezTo>
                    <a:pt x="835217" y="1520429"/>
                    <a:pt x="606345" y="1620692"/>
                    <a:pt x="596813" y="1632245"/>
                  </a:cubicBezTo>
                  <a:cubicBezTo>
                    <a:pt x="587281" y="1643798"/>
                    <a:pt x="649167" y="1649587"/>
                    <a:pt x="767161" y="1653421"/>
                  </a:cubicBezTo>
                  <a:cubicBezTo>
                    <a:pt x="885155" y="1657255"/>
                    <a:pt x="1148491" y="1639184"/>
                    <a:pt x="1304775" y="1655250"/>
                  </a:cubicBezTo>
                  <a:cubicBezTo>
                    <a:pt x="1461059" y="1671316"/>
                    <a:pt x="1595303" y="1714658"/>
                    <a:pt x="1704867" y="1749816"/>
                  </a:cubicBezTo>
                  <a:cubicBezTo>
                    <a:pt x="1814430" y="1784976"/>
                    <a:pt x="1923629" y="1833850"/>
                    <a:pt x="1962156" y="1866208"/>
                  </a:cubicBezTo>
                  <a:cubicBezTo>
                    <a:pt x="2000683" y="1898565"/>
                    <a:pt x="1982548" y="1903952"/>
                    <a:pt x="1936030" y="1943962"/>
                  </a:cubicBezTo>
                  <a:cubicBezTo>
                    <a:pt x="1889511" y="1983971"/>
                    <a:pt x="1791890" y="2062239"/>
                    <a:pt x="1683043" y="2106263"/>
                  </a:cubicBezTo>
                  <a:cubicBezTo>
                    <a:pt x="1574197" y="2150286"/>
                    <a:pt x="1402519" y="2193274"/>
                    <a:pt x="1282951" y="2208104"/>
                  </a:cubicBezTo>
                  <a:cubicBezTo>
                    <a:pt x="1163382" y="2222935"/>
                    <a:pt x="1078036" y="2215074"/>
                    <a:pt x="965636" y="2195250"/>
                  </a:cubicBezTo>
                  <a:cubicBezTo>
                    <a:pt x="853235" y="2175427"/>
                    <a:pt x="710858" y="2130115"/>
                    <a:pt x="608544" y="2089164"/>
                  </a:cubicBezTo>
                  <a:cubicBezTo>
                    <a:pt x="506230" y="2048213"/>
                    <a:pt x="368968" y="1961518"/>
                    <a:pt x="351750" y="1949541"/>
                  </a:cubicBezTo>
                  <a:cubicBezTo>
                    <a:pt x="334532" y="1937564"/>
                    <a:pt x="335386" y="1931327"/>
                    <a:pt x="342904" y="1997936"/>
                  </a:cubicBezTo>
                  <a:cubicBezTo>
                    <a:pt x="350422" y="2064545"/>
                    <a:pt x="369159" y="2221809"/>
                    <a:pt x="396860" y="2349194"/>
                  </a:cubicBezTo>
                  <a:cubicBezTo>
                    <a:pt x="424561" y="2476579"/>
                    <a:pt x="467735" y="2639985"/>
                    <a:pt x="509109" y="2762247"/>
                  </a:cubicBezTo>
                  <a:lnTo>
                    <a:pt x="553044" y="2882494"/>
                  </a:lnTo>
                  <a:cubicBezTo>
                    <a:pt x="473777" y="2939687"/>
                    <a:pt x="326860" y="2968014"/>
                    <a:pt x="250563" y="2991507"/>
                  </a:cubicBezTo>
                  <a:cubicBezTo>
                    <a:pt x="170949" y="2783480"/>
                    <a:pt x="105033" y="2580461"/>
                    <a:pt x="63306" y="2363639"/>
                  </a:cubicBezTo>
                  <a:cubicBezTo>
                    <a:pt x="21579" y="2146817"/>
                    <a:pt x="-2461" y="1929490"/>
                    <a:pt x="200" y="1690577"/>
                  </a:cubicBezTo>
                  <a:cubicBezTo>
                    <a:pt x="2859" y="1451663"/>
                    <a:pt x="68717" y="1117581"/>
                    <a:pt x="120047" y="908009"/>
                  </a:cubicBezTo>
                  <a:cubicBezTo>
                    <a:pt x="171377" y="698438"/>
                    <a:pt x="249239" y="555730"/>
                    <a:pt x="308179" y="433148"/>
                  </a:cubicBezTo>
                  <a:cubicBezTo>
                    <a:pt x="367119" y="310566"/>
                    <a:pt x="414822" y="245163"/>
                    <a:pt x="473686" y="172515"/>
                  </a:cubicBezTo>
                  <a:cubicBezTo>
                    <a:pt x="525192" y="108949"/>
                    <a:pt x="595112" y="17610"/>
                    <a:pt x="642537" y="0"/>
                  </a:cubicBezTo>
                  <a:cubicBezTo>
                    <a:pt x="709556" y="115352"/>
                    <a:pt x="737990" y="210065"/>
                    <a:pt x="761759" y="332056"/>
                  </a:cubicBezTo>
                  <a:cubicBezTo>
                    <a:pt x="780973" y="477891"/>
                    <a:pt x="781276" y="547748"/>
                    <a:pt x="754645" y="678085"/>
                  </a:cubicBezTo>
                  <a:cubicBezTo>
                    <a:pt x="727497" y="810951"/>
                    <a:pt x="606647" y="943826"/>
                    <a:pt x="577543" y="1005788"/>
                  </a:cubicBezTo>
                  <a:cubicBezTo>
                    <a:pt x="548438" y="1067749"/>
                    <a:pt x="509816" y="1081918"/>
                    <a:pt x="580017" y="1049853"/>
                  </a:cubicBezTo>
                  <a:cubicBezTo>
                    <a:pt x="650219" y="1017789"/>
                    <a:pt x="846899" y="871489"/>
                    <a:pt x="998755" y="813397"/>
                  </a:cubicBezTo>
                  <a:cubicBezTo>
                    <a:pt x="1150609" y="755308"/>
                    <a:pt x="1446228" y="697135"/>
                    <a:pt x="1491149" y="701311"/>
                  </a:cubicBezTo>
                  <a:cubicBezTo>
                    <a:pt x="1496764" y="701833"/>
                    <a:pt x="1500901" y="704307"/>
                    <a:pt x="1503751" y="708401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  <a:alpha val="3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23" name="Freeform: Shape 13">
            <a:extLst>
              <a:ext uri="{FF2B5EF4-FFF2-40B4-BE49-F238E27FC236}">
                <a16:creationId xmlns:a16="http://schemas.microsoft.com/office/drawing/2014/main" id="{CC845DF2-F1F4-03D1-5627-CF4E6BF887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1838920" flipH="1">
            <a:off x="22125150" y="9532424"/>
            <a:ext cx="808152" cy="819286"/>
          </a:xfrm>
          <a:custGeom>
            <a:avLst/>
            <a:gdLst>
              <a:gd name="connsiteX0" fmla="*/ 14793 w 1356327"/>
              <a:gd name="connsiteY0" fmla="*/ 970823 h 1353988"/>
              <a:gd name="connsiteX1" fmla="*/ 314198 w 1356327"/>
              <a:gd name="connsiteY1" fmla="*/ 1245952 h 1353988"/>
              <a:gd name="connsiteX2" fmla="*/ 435579 w 1356327"/>
              <a:gd name="connsiteY2" fmla="*/ 1286412 h 1353988"/>
              <a:gd name="connsiteX3" fmla="*/ 937285 w 1356327"/>
              <a:gd name="connsiteY3" fmla="*/ 1334965 h 1353988"/>
              <a:gd name="connsiteX4" fmla="*/ 1301427 w 1356327"/>
              <a:gd name="connsiteY4" fmla="*/ 938455 h 1353988"/>
              <a:gd name="connsiteX5" fmla="*/ 1349979 w 1356327"/>
              <a:gd name="connsiteY5" fmla="*/ 566221 h 1353988"/>
              <a:gd name="connsiteX6" fmla="*/ 1252874 w 1356327"/>
              <a:gd name="connsiteY6" fmla="*/ 193988 h 1353988"/>
              <a:gd name="connsiteX7" fmla="*/ 880641 w 1356327"/>
              <a:gd name="connsiteY7" fmla="*/ 88791 h 1353988"/>
              <a:gd name="connsiteX8" fmla="*/ 637880 w 1356327"/>
              <a:gd name="connsiteY8" fmla="*/ 7871 h 1353988"/>
              <a:gd name="connsiteX9" fmla="*/ 209002 w 1356327"/>
              <a:gd name="connsiteY9" fmla="*/ 291092 h 1353988"/>
              <a:gd name="connsiteX10" fmla="*/ 63345 w 1356327"/>
              <a:gd name="connsiteY10" fmla="*/ 485301 h 1353988"/>
              <a:gd name="connsiteX11" fmla="*/ 14793 w 1356327"/>
              <a:gd name="connsiteY11" fmla="*/ 970823 h 1353988"/>
              <a:gd name="connsiteX0" fmla="*/ 14793 w 1356327"/>
              <a:gd name="connsiteY0" fmla="*/ 972135 h 1355300"/>
              <a:gd name="connsiteX1" fmla="*/ 314198 w 1356327"/>
              <a:gd name="connsiteY1" fmla="*/ 1247264 h 1355300"/>
              <a:gd name="connsiteX2" fmla="*/ 435579 w 1356327"/>
              <a:gd name="connsiteY2" fmla="*/ 1287724 h 1355300"/>
              <a:gd name="connsiteX3" fmla="*/ 937285 w 1356327"/>
              <a:gd name="connsiteY3" fmla="*/ 1336277 h 1355300"/>
              <a:gd name="connsiteX4" fmla="*/ 1301427 w 1356327"/>
              <a:gd name="connsiteY4" fmla="*/ 939767 h 1355300"/>
              <a:gd name="connsiteX5" fmla="*/ 1349979 w 1356327"/>
              <a:gd name="connsiteY5" fmla="*/ 567533 h 1355300"/>
              <a:gd name="connsiteX6" fmla="*/ 1252874 w 1356327"/>
              <a:gd name="connsiteY6" fmla="*/ 195300 h 1355300"/>
              <a:gd name="connsiteX7" fmla="*/ 880641 w 1356327"/>
              <a:gd name="connsiteY7" fmla="*/ 90103 h 1355300"/>
              <a:gd name="connsiteX8" fmla="*/ 637880 w 1356327"/>
              <a:gd name="connsiteY8" fmla="*/ 9183 h 1355300"/>
              <a:gd name="connsiteX9" fmla="*/ 209002 w 1356327"/>
              <a:gd name="connsiteY9" fmla="*/ 292404 h 1355300"/>
              <a:gd name="connsiteX10" fmla="*/ 63345 w 1356327"/>
              <a:gd name="connsiteY10" fmla="*/ 486613 h 1355300"/>
              <a:gd name="connsiteX11" fmla="*/ 14793 w 1356327"/>
              <a:gd name="connsiteY11" fmla="*/ 972135 h 1355300"/>
              <a:gd name="connsiteX0" fmla="*/ 14793 w 1356327"/>
              <a:gd name="connsiteY0" fmla="*/ 970824 h 1353989"/>
              <a:gd name="connsiteX1" fmla="*/ 314198 w 1356327"/>
              <a:gd name="connsiteY1" fmla="*/ 1245953 h 1353989"/>
              <a:gd name="connsiteX2" fmla="*/ 435579 w 1356327"/>
              <a:gd name="connsiteY2" fmla="*/ 1286413 h 1353989"/>
              <a:gd name="connsiteX3" fmla="*/ 937285 w 1356327"/>
              <a:gd name="connsiteY3" fmla="*/ 1334966 h 1353989"/>
              <a:gd name="connsiteX4" fmla="*/ 1301427 w 1356327"/>
              <a:gd name="connsiteY4" fmla="*/ 938456 h 1353989"/>
              <a:gd name="connsiteX5" fmla="*/ 1349979 w 1356327"/>
              <a:gd name="connsiteY5" fmla="*/ 566222 h 1353989"/>
              <a:gd name="connsiteX6" fmla="*/ 1252874 w 1356327"/>
              <a:gd name="connsiteY6" fmla="*/ 193989 h 1353989"/>
              <a:gd name="connsiteX7" fmla="*/ 918348 w 1356327"/>
              <a:gd name="connsiteY7" fmla="*/ 88792 h 1353989"/>
              <a:gd name="connsiteX8" fmla="*/ 637880 w 1356327"/>
              <a:gd name="connsiteY8" fmla="*/ 7872 h 1353989"/>
              <a:gd name="connsiteX9" fmla="*/ 209002 w 1356327"/>
              <a:gd name="connsiteY9" fmla="*/ 291093 h 1353989"/>
              <a:gd name="connsiteX10" fmla="*/ 63345 w 1356327"/>
              <a:gd name="connsiteY10" fmla="*/ 485302 h 1353989"/>
              <a:gd name="connsiteX11" fmla="*/ 14793 w 1356327"/>
              <a:gd name="connsiteY11" fmla="*/ 970824 h 1353989"/>
              <a:gd name="connsiteX0" fmla="*/ 14793 w 1356327"/>
              <a:gd name="connsiteY0" fmla="*/ 882394 h 1265559"/>
              <a:gd name="connsiteX1" fmla="*/ 314198 w 1356327"/>
              <a:gd name="connsiteY1" fmla="*/ 1157523 h 1265559"/>
              <a:gd name="connsiteX2" fmla="*/ 435579 w 1356327"/>
              <a:gd name="connsiteY2" fmla="*/ 1197983 h 1265559"/>
              <a:gd name="connsiteX3" fmla="*/ 937285 w 1356327"/>
              <a:gd name="connsiteY3" fmla="*/ 1246536 h 1265559"/>
              <a:gd name="connsiteX4" fmla="*/ 1301427 w 1356327"/>
              <a:gd name="connsiteY4" fmla="*/ 850026 h 1265559"/>
              <a:gd name="connsiteX5" fmla="*/ 1349979 w 1356327"/>
              <a:gd name="connsiteY5" fmla="*/ 477792 h 1265559"/>
              <a:gd name="connsiteX6" fmla="*/ 1252874 w 1356327"/>
              <a:gd name="connsiteY6" fmla="*/ 105559 h 1265559"/>
              <a:gd name="connsiteX7" fmla="*/ 918348 w 1356327"/>
              <a:gd name="connsiteY7" fmla="*/ 362 h 1265559"/>
              <a:gd name="connsiteX8" fmla="*/ 566236 w 1356327"/>
              <a:gd name="connsiteY8" fmla="*/ 75927 h 1265559"/>
              <a:gd name="connsiteX9" fmla="*/ 209002 w 1356327"/>
              <a:gd name="connsiteY9" fmla="*/ 202663 h 1265559"/>
              <a:gd name="connsiteX10" fmla="*/ 63345 w 1356327"/>
              <a:gd name="connsiteY10" fmla="*/ 396872 h 1265559"/>
              <a:gd name="connsiteX11" fmla="*/ 14793 w 1356327"/>
              <a:gd name="connsiteY11" fmla="*/ 882394 h 1265559"/>
              <a:gd name="connsiteX0" fmla="*/ 14793 w 1356327"/>
              <a:gd name="connsiteY0" fmla="*/ 905493 h 1288658"/>
              <a:gd name="connsiteX1" fmla="*/ 314198 w 1356327"/>
              <a:gd name="connsiteY1" fmla="*/ 1180622 h 1288658"/>
              <a:gd name="connsiteX2" fmla="*/ 435579 w 1356327"/>
              <a:gd name="connsiteY2" fmla="*/ 1221082 h 1288658"/>
              <a:gd name="connsiteX3" fmla="*/ 937285 w 1356327"/>
              <a:gd name="connsiteY3" fmla="*/ 1269635 h 1288658"/>
              <a:gd name="connsiteX4" fmla="*/ 1301427 w 1356327"/>
              <a:gd name="connsiteY4" fmla="*/ 873125 h 1288658"/>
              <a:gd name="connsiteX5" fmla="*/ 1349979 w 1356327"/>
              <a:gd name="connsiteY5" fmla="*/ 500891 h 1288658"/>
              <a:gd name="connsiteX6" fmla="*/ 1252874 w 1356327"/>
              <a:gd name="connsiteY6" fmla="*/ 128658 h 1288658"/>
              <a:gd name="connsiteX7" fmla="*/ 918348 w 1356327"/>
              <a:gd name="connsiteY7" fmla="*/ 23461 h 1288658"/>
              <a:gd name="connsiteX8" fmla="*/ 519102 w 1356327"/>
              <a:gd name="connsiteY8" fmla="*/ 17955 h 1288658"/>
              <a:gd name="connsiteX9" fmla="*/ 209002 w 1356327"/>
              <a:gd name="connsiteY9" fmla="*/ 225762 h 1288658"/>
              <a:gd name="connsiteX10" fmla="*/ 63345 w 1356327"/>
              <a:gd name="connsiteY10" fmla="*/ 419971 h 1288658"/>
              <a:gd name="connsiteX11" fmla="*/ 14793 w 1356327"/>
              <a:gd name="connsiteY11" fmla="*/ 905493 h 1288658"/>
              <a:gd name="connsiteX0" fmla="*/ 14793 w 1360084"/>
              <a:gd name="connsiteY0" fmla="*/ 912051 h 1295216"/>
              <a:gd name="connsiteX1" fmla="*/ 314198 w 1360084"/>
              <a:gd name="connsiteY1" fmla="*/ 1187180 h 1295216"/>
              <a:gd name="connsiteX2" fmla="*/ 435579 w 1360084"/>
              <a:gd name="connsiteY2" fmla="*/ 1227640 h 1295216"/>
              <a:gd name="connsiteX3" fmla="*/ 937285 w 1360084"/>
              <a:gd name="connsiteY3" fmla="*/ 1276193 h 1295216"/>
              <a:gd name="connsiteX4" fmla="*/ 1301427 w 1360084"/>
              <a:gd name="connsiteY4" fmla="*/ 879683 h 1295216"/>
              <a:gd name="connsiteX5" fmla="*/ 1349979 w 1360084"/>
              <a:gd name="connsiteY5" fmla="*/ 507449 h 1295216"/>
              <a:gd name="connsiteX6" fmla="*/ 1201969 w 1360084"/>
              <a:gd name="connsiteY6" fmla="*/ 257765 h 1295216"/>
              <a:gd name="connsiteX7" fmla="*/ 918348 w 1360084"/>
              <a:gd name="connsiteY7" fmla="*/ 30019 h 1295216"/>
              <a:gd name="connsiteX8" fmla="*/ 519102 w 1360084"/>
              <a:gd name="connsiteY8" fmla="*/ 24513 h 1295216"/>
              <a:gd name="connsiteX9" fmla="*/ 209002 w 1360084"/>
              <a:gd name="connsiteY9" fmla="*/ 232320 h 1295216"/>
              <a:gd name="connsiteX10" fmla="*/ 63345 w 1360084"/>
              <a:gd name="connsiteY10" fmla="*/ 426529 h 1295216"/>
              <a:gd name="connsiteX11" fmla="*/ 14793 w 1360084"/>
              <a:gd name="connsiteY11" fmla="*/ 912051 h 1295216"/>
              <a:gd name="connsiteX0" fmla="*/ 14793 w 1360224"/>
              <a:gd name="connsiteY0" fmla="*/ 907038 h 1290203"/>
              <a:gd name="connsiteX1" fmla="*/ 314198 w 1360224"/>
              <a:gd name="connsiteY1" fmla="*/ 1182167 h 1290203"/>
              <a:gd name="connsiteX2" fmla="*/ 435579 w 1360224"/>
              <a:gd name="connsiteY2" fmla="*/ 1222627 h 1290203"/>
              <a:gd name="connsiteX3" fmla="*/ 937285 w 1360224"/>
              <a:gd name="connsiteY3" fmla="*/ 1271180 h 1290203"/>
              <a:gd name="connsiteX4" fmla="*/ 1301427 w 1360224"/>
              <a:gd name="connsiteY4" fmla="*/ 874670 h 1290203"/>
              <a:gd name="connsiteX5" fmla="*/ 1349979 w 1360224"/>
              <a:gd name="connsiteY5" fmla="*/ 502436 h 1290203"/>
              <a:gd name="connsiteX6" fmla="*/ 1200083 w 1360224"/>
              <a:gd name="connsiteY6" fmla="*/ 162255 h 1290203"/>
              <a:gd name="connsiteX7" fmla="*/ 918348 w 1360224"/>
              <a:gd name="connsiteY7" fmla="*/ 25006 h 1290203"/>
              <a:gd name="connsiteX8" fmla="*/ 519102 w 1360224"/>
              <a:gd name="connsiteY8" fmla="*/ 19500 h 1290203"/>
              <a:gd name="connsiteX9" fmla="*/ 209002 w 1360224"/>
              <a:gd name="connsiteY9" fmla="*/ 227307 h 1290203"/>
              <a:gd name="connsiteX10" fmla="*/ 63345 w 1360224"/>
              <a:gd name="connsiteY10" fmla="*/ 421516 h 1290203"/>
              <a:gd name="connsiteX11" fmla="*/ 14793 w 1360224"/>
              <a:gd name="connsiteY11" fmla="*/ 907038 h 1290203"/>
              <a:gd name="connsiteX0" fmla="*/ 14793 w 1345120"/>
              <a:gd name="connsiteY0" fmla="*/ 907038 h 1290203"/>
              <a:gd name="connsiteX1" fmla="*/ 314198 w 1345120"/>
              <a:gd name="connsiteY1" fmla="*/ 1182167 h 1290203"/>
              <a:gd name="connsiteX2" fmla="*/ 435579 w 1345120"/>
              <a:gd name="connsiteY2" fmla="*/ 1222627 h 1290203"/>
              <a:gd name="connsiteX3" fmla="*/ 937285 w 1345120"/>
              <a:gd name="connsiteY3" fmla="*/ 1271180 h 1290203"/>
              <a:gd name="connsiteX4" fmla="*/ 1301427 w 1345120"/>
              <a:gd name="connsiteY4" fmla="*/ 874670 h 1290203"/>
              <a:gd name="connsiteX5" fmla="*/ 1327355 w 1345120"/>
              <a:gd name="connsiteY5" fmla="*/ 504322 h 1290203"/>
              <a:gd name="connsiteX6" fmla="*/ 1200083 w 1345120"/>
              <a:gd name="connsiteY6" fmla="*/ 162255 h 1290203"/>
              <a:gd name="connsiteX7" fmla="*/ 918348 w 1345120"/>
              <a:gd name="connsiteY7" fmla="*/ 25006 h 1290203"/>
              <a:gd name="connsiteX8" fmla="*/ 519102 w 1345120"/>
              <a:gd name="connsiteY8" fmla="*/ 19500 h 1290203"/>
              <a:gd name="connsiteX9" fmla="*/ 209002 w 1345120"/>
              <a:gd name="connsiteY9" fmla="*/ 227307 h 1290203"/>
              <a:gd name="connsiteX10" fmla="*/ 63345 w 1345120"/>
              <a:gd name="connsiteY10" fmla="*/ 421516 h 1290203"/>
              <a:gd name="connsiteX11" fmla="*/ 14793 w 1345120"/>
              <a:gd name="connsiteY11" fmla="*/ 907038 h 1290203"/>
              <a:gd name="connsiteX0" fmla="*/ 11763 w 1342090"/>
              <a:gd name="connsiteY0" fmla="*/ 907038 h 1289887"/>
              <a:gd name="connsiteX1" fmla="*/ 267805 w 1342090"/>
              <a:gd name="connsiteY1" fmla="*/ 1197250 h 1289887"/>
              <a:gd name="connsiteX2" fmla="*/ 432549 w 1342090"/>
              <a:gd name="connsiteY2" fmla="*/ 1222627 h 1289887"/>
              <a:gd name="connsiteX3" fmla="*/ 934255 w 1342090"/>
              <a:gd name="connsiteY3" fmla="*/ 1271180 h 1289887"/>
              <a:gd name="connsiteX4" fmla="*/ 1298397 w 1342090"/>
              <a:gd name="connsiteY4" fmla="*/ 874670 h 1289887"/>
              <a:gd name="connsiteX5" fmla="*/ 1324325 w 1342090"/>
              <a:gd name="connsiteY5" fmla="*/ 504322 h 1289887"/>
              <a:gd name="connsiteX6" fmla="*/ 1197053 w 1342090"/>
              <a:gd name="connsiteY6" fmla="*/ 162255 h 1289887"/>
              <a:gd name="connsiteX7" fmla="*/ 915318 w 1342090"/>
              <a:gd name="connsiteY7" fmla="*/ 25006 h 1289887"/>
              <a:gd name="connsiteX8" fmla="*/ 516072 w 1342090"/>
              <a:gd name="connsiteY8" fmla="*/ 19500 h 1289887"/>
              <a:gd name="connsiteX9" fmla="*/ 205972 w 1342090"/>
              <a:gd name="connsiteY9" fmla="*/ 227307 h 1289887"/>
              <a:gd name="connsiteX10" fmla="*/ 60315 w 1342090"/>
              <a:gd name="connsiteY10" fmla="*/ 421516 h 1289887"/>
              <a:gd name="connsiteX11" fmla="*/ 11763 w 1342090"/>
              <a:gd name="connsiteY11" fmla="*/ 907038 h 1289887"/>
              <a:gd name="connsiteX0" fmla="*/ 11763 w 1342090"/>
              <a:gd name="connsiteY0" fmla="*/ 907038 h 1306674"/>
              <a:gd name="connsiteX1" fmla="*/ 267805 w 1342090"/>
              <a:gd name="connsiteY1" fmla="*/ 1197250 h 1306674"/>
              <a:gd name="connsiteX2" fmla="*/ 472142 w 1342090"/>
              <a:gd name="connsiteY2" fmla="*/ 1279188 h 1306674"/>
              <a:gd name="connsiteX3" fmla="*/ 934255 w 1342090"/>
              <a:gd name="connsiteY3" fmla="*/ 1271180 h 1306674"/>
              <a:gd name="connsiteX4" fmla="*/ 1298397 w 1342090"/>
              <a:gd name="connsiteY4" fmla="*/ 874670 h 1306674"/>
              <a:gd name="connsiteX5" fmla="*/ 1324325 w 1342090"/>
              <a:gd name="connsiteY5" fmla="*/ 504322 h 1306674"/>
              <a:gd name="connsiteX6" fmla="*/ 1197053 w 1342090"/>
              <a:gd name="connsiteY6" fmla="*/ 162255 h 1306674"/>
              <a:gd name="connsiteX7" fmla="*/ 915318 w 1342090"/>
              <a:gd name="connsiteY7" fmla="*/ 25006 h 1306674"/>
              <a:gd name="connsiteX8" fmla="*/ 516072 w 1342090"/>
              <a:gd name="connsiteY8" fmla="*/ 19500 h 1306674"/>
              <a:gd name="connsiteX9" fmla="*/ 205972 w 1342090"/>
              <a:gd name="connsiteY9" fmla="*/ 227307 h 1306674"/>
              <a:gd name="connsiteX10" fmla="*/ 60315 w 1342090"/>
              <a:gd name="connsiteY10" fmla="*/ 421516 h 1306674"/>
              <a:gd name="connsiteX11" fmla="*/ 11763 w 1342090"/>
              <a:gd name="connsiteY11" fmla="*/ 907038 h 1306674"/>
              <a:gd name="connsiteX0" fmla="*/ 11763 w 1339519"/>
              <a:gd name="connsiteY0" fmla="*/ 907038 h 1309345"/>
              <a:gd name="connsiteX1" fmla="*/ 267805 w 1339519"/>
              <a:gd name="connsiteY1" fmla="*/ 1197250 h 1309345"/>
              <a:gd name="connsiteX2" fmla="*/ 472142 w 1339519"/>
              <a:gd name="connsiteY2" fmla="*/ 1279188 h 1309345"/>
              <a:gd name="connsiteX3" fmla="*/ 977618 w 1339519"/>
              <a:gd name="connsiteY3" fmla="*/ 1274951 h 1309345"/>
              <a:gd name="connsiteX4" fmla="*/ 1298397 w 1339519"/>
              <a:gd name="connsiteY4" fmla="*/ 874670 h 1309345"/>
              <a:gd name="connsiteX5" fmla="*/ 1324325 w 1339519"/>
              <a:gd name="connsiteY5" fmla="*/ 504322 h 1309345"/>
              <a:gd name="connsiteX6" fmla="*/ 1197053 w 1339519"/>
              <a:gd name="connsiteY6" fmla="*/ 162255 h 1309345"/>
              <a:gd name="connsiteX7" fmla="*/ 915318 w 1339519"/>
              <a:gd name="connsiteY7" fmla="*/ 25006 h 1309345"/>
              <a:gd name="connsiteX8" fmla="*/ 516072 w 1339519"/>
              <a:gd name="connsiteY8" fmla="*/ 19500 h 1309345"/>
              <a:gd name="connsiteX9" fmla="*/ 205972 w 1339519"/>
              <a:gd name="connsiteY9" fmla="*/ 227307 h 1309345"/>
              <a:gd name="connsiteX10" fmla="*/ 60315 w 1339519"/>
              <a:gd name="connsiteY10" fmla="*/ 421516 h 1309345"/>
              <a:gd name="connsiteX11" fmla="*/ 11763 w 1339519"/>
              <a:gd name="connsiteY11" fmla="*/ 907038 h 1309345"/>
              <a:gd name="connsiteX0" fmla="*/ 11763 w 1359450"/>
              <a:gd name="connsiteY0" fmla="*/ 928739 h 1331046"/>
              <a:gd name="connsiteX1" fmla="*/ 267805 w 1359450"/>
              <a:gd name="connsiteY1" fmla="*/ 1218951 h 1331046"/>
              <a:gd name="connsiteX2" fmla="*/ 472142 w 1359450"/>
              <a:gd name="connsiteY2" fmla="*/ 1300889 h 1331046"/>
              <a:gd name="connsiteX3" fmla="*/ 977618 w 1359450"/>
              <a:gd name="connsiteY3" fmla="*/ 1296652 h 1331046"/>
              <a:gd name="connsiteX4" fmla="*/ 1298397 w 1359450"/>
              <a:gd name="connsiteY4" fmla="*/ 896371 h 1331046"/>
              <a:gd name="connsiteX5" fmla="*/ 1324325 w 1359450"/>
              <a:gd name="connsiteY5" fmla="*/ 526023 h 1331046"/>
              <a:gd name="connsiteX6" fmla="*/ 915318 w 1359450"/>
              <a:gd name="connsiteY6" fmla="*/ 46707 h 1331046"/>
              <a:gd name="connsiteX7" fmla="*/ 516072 w 1359450"/>
              <a:gd name="connsiteY7" fmla="*/ 41201 h 1331046"/>
              <a:gd name="connsiteX8" fmla="*/ 205972 w 1359450"/>
              <a:gd name="connsiteY8" fmla="*/ 249008 h 1331046"/>
              <a:gd name="connsiteX9" fmla="*/ 60315 w 1359450"/>
              <a:gd name="connsiteY9" fmla="*/ 443217 h 1331046"/>
              <a:gd name="connsiteX10" fmla="*/ 11763 w 1359450"/>
              <a:gd name="connsiteY10" fmla="*/ 928739 h 1331046"/>
              <a:gd name="connsiteX0" fmla="*/ 11763 w 1359450"/>
              <a:gd name="connsiteY0" fmla="*/ 928739 h 1315816"/>
              <a:gd name="connsiteX1" fmla="*/ 267805 w 1359450"/>
              <a:gd name="connsiteY1" fmla="*/ 1218951 h 1315816"/>
              <a:gd name="connsiteX2" fmla="*/ 977618 w 1359450"/>
              <a:gd name="connsiteY2" fmla="*/ 1296652 h 1315816"/>
              <a:gd name="connsiteX3" fmla="*/ 1298397 w 1359450"/>
              <a:gd name="connsiteY3" fmla="*/ 896371 h 1315816"/>
              <a:gd name="connsiteX4" fmla="*/ 1324325 w 1359450"/>
              <a:gd name="connsiteY4" fmla="*/ 526023 h 1315816"/>
              <a:gd name="connsiteX5" fmla="*/ 915318 w 1359450"/>
              <a:gd name="connsiteY5" fmla="*/ 46707 h 1315816"/>
              <a:gd name="connsiteX6" fmla="*/ 516072 w 1359450"/>
              <a:gd name="connsiteY6" fmla="*/ 41201 h 1315816"/>
              <a:gd name="connsiteX7" fmla="*/ 205972 w 1359450"/>
              <a:gd name="connsiteY7" fmla="*/ 249008 h 1315816"/>
              <a:gd name="connsiteX8" fmla="*/ 60315 w 1359450"/>
              <a:gd name="connsiteY8" fmla="*/ 443217 h 1315816"/>
              <a:gd name="connsiteX9" fmla="*/ 11763 w 1359450"/>
              <a:gd name="connsiteY9" fmla="*/ 928739 h 1315816"/>
              <a:gd name="connsiteX0" fmla="*/ 22059 w 1369746"/>
              <a:gd name="connsiteY0" fmla="*/ 939877 h 1326954"/>
              <a:gd name="connsiteX1" fmla="*/ 278101 w 1369746"/>
              <a:gd name="connsiteY1" fmla="*/ 1230089 h 1326954"/>
              <a:gd name="connsiteX2" fmla="*/ 987914 w 1369746"/>
              <a:gd name="connsiteY2" fmla="*/ 1307790 h 1326954"/>
              <a:gd name="connsiteX3" fmla="*/ 1308693 w 1369746"/>
              <a:gd name="connsiteY3" fmla="*/ 907509 h 1326954"/>
              <a:gd name="connsiteX4" fmla="*/ 1334621 w 1369746"/>
              <a:gd name="connsiteY4" fmla="*/ 537161 h 1326954"/>
              <a:gd name="connsiteX5" fmla="*/ 925614 w 1369746"/>
              <a:gd name="connsiteY5" fmla="*/ 57845 h 1326954"/>
              <a:gd name="connsiteX6" fmla="*/ 526368 w 1369746"/>
              <a:gd name="connsiteY6" fmla="*/ 52339 h 1326954"/>
              <a:gd name="connsiteX7" fmla="*/ 70611 w 1369746"/>
              <a:gd name="connsiteY7" fmla="*/ 454355 h 1326954"/>
              <a:gd name="connsiteX8" fmla="*/ 22059 w 1369746"/>
              <a:gd name="connsiteY8" fmla="*/ 939877 h 1326954"/>
              <a:gd name="connsiteX0" fmla="*/ 22059 w 1335047"/>
              <a:gd name="connsiteY0" fmla="*/ 939877 h 1353617"/>
              <a:gd name="connsiteX1" fmla="*/ 278101 w 1335047"/>
              <a:gd name="connsiteY1" fmla="*/ 1230089 h 1353617"/>
              <a:gd name="connsiteX2" fmla="*/ 987914 w 1335047"/>
              <a:gd name="connsiteY2" fmla="*/ 1307790 h 1353617"/>
              <a:gd name="connsiteX3" fmla="*/ 1334621 w 1335047"/>
              <a:gd name="connsiteY3" fmla="*/ 537161 h 1353617"/>
              <a:gd name="connsiteX4" fmla="*/ 925614 w 1335047"/>
              <a:gd name="connsiteY4" fmla="*/ 57845 h 1353617"/>
              <a:gd name="connsiteX5" fmla="*/ 526368 w 1335047"/>
              <a:gd name="connsiteY5" fmla="*/ 52339 h 1353617"/>
              <a:gd name="connsiteX6" fmla="*/ 70611 w 1335047"/>
              <a:gd name="connsiteY6" fmla="*/ 454355 h 1353617"/>
              <a:gd name="connsiteX7" fmla="*/ 22059 w 1335047"/>
              <a:gd name="connsiteY7" fmla="*/ 939877 h 1353617"/>
              <a:gd name="connsiteX0" fmla="*/ 22059 w 1335166"/>
              <a:gd name="connsiteY0" fmla="*/ 939877 h 1317639"/>
              <a:gd name="connsiteX1" fmla="*/ 987914 w 1335166"/>
              <a:gd name="connsiteY1" fmla="*/ 1307790 h 1317639"/>
              <a:gd name="connsiteX2" fmla="*/ 1334621 w 1335166"/>
              <a:gd name="connsiteY2" fmla="*/ 537161 h 1317639"/>
              <a:gd name="connsiteX3" fmla="*/ 925614 w 1335166"/>
              <a:gd name="connsiteY3" fmla="*/ 57845 h 1317639"/>
              <a:gd name="connsiteX4" fmla="*/ 526368 w 1335166"/>
              <a:gd name="connsiteY4" fmla="*/ 52339 h 1317639"/>
              <a:gd name="connsiteX5" fmla="*/ 70611 w 1335166"/>
              <a:gd name="connsiteY5" fmla="*/ 454355 h 1317639"/>
              <a:gd name="connsiteX6" fmla="*/ 22059 w 1335166"/>
              <a:gd name="connsiteY6" fmla="*/ 939877 h 1317639"/>
              <a:gd name="connsiteX0" fmla="*/ 101472 w 1283116"/>
              <a:gd name="connsiteY0" fmla="*/ 1089672 h 1334122"/>
              <a:gd name="connsiteX1" fmla="*/ 935933 w 1283116"/>
              <a:gd name="connsiteY1" fmla="*/ 1307790 h 1334122"/>
              <a:gd name="connsiteX2" fmla="*/ 1282640 w 1283116"/>
              <a:gd name="connsiteY2" fmla="*/ 537161 h 1334122"/>
              <a:gd name="connsiteX3" fmla="*/ 873633 w 1283116"/>
              <a:gd name="connsiteY3" fmla="*/ 57845 h 1334122"/>
              <a:gd name="connsiteX4" fmla="*/ 474387 w 1283116"/>
              <a:gd name="connsiteY4" fmla="*/ 52339 h 1334122"/>
              <a:gd name="connsiteX5" fmla="*/ 18630 w 1283116"/>
              <a:gd name="connsiteY5" fmla="*/ 454355 h 1334122"/>
              <a:gd name="connsiteX6" fmla="*/ 101472 w 1283116"/>
              <a:gd name="connsiteY6" fmla="*/ 1089672 h 1334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83116" h="1334122">
                <a:moveTo>
                  <a:pt x="101472" y="1089672"/>
                </a:moveTo>
                <a:cubicBezTo>
                  <a:pt x="254356" y="1231911"/>
                  <a:pt x="739072" y="1399875"/>
                  <a:pt x="935933" y="1307790"/>
                </a:cubicBezTo>
                <a:cubicBezTo>
                  <a:pt x="1132794" y="1215705"/>
                  <a:pt x="1293023" y="745485"/>
                  <a:pt x="1282640" y="537161"/>
                </a:cubicBezTo>
                <a:cubicBezTo>
                  <a:pt x="1272257" y="328837"/>
                  <a:pt x="1008342" y="138649"/>
                  <a:pt x="873633" y="57845"/>
                </a:cubicBezTo>
                <a:cubicBezTo>
                  <a:pt x="738924" y="-22959"/>
                  <a:pt x="616887" y="-13746"/>
                  <a:pt x="474387" y="52339"/>
                </a:cubicBezTo>
                <a:cubicBezTo>
                  <a:pt x="331887" y="118424"/>
                  <a:pt x="80783" y="281466"/>
                  <a:pt x="18630" y="454355"/>
                </a:cubicBezTo>
                <a:cubicBezTo>
                  <a:pt x="-43522" y="627244"/>
                  <a:pt x="66890" y="960383"/>
                  <a:pt x="101472" y="1089672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: Shape 15">
            <a:extLst>
              <a:ext uri="{FF2B5EF4-FFF2-40B4-BE49-F238E27FC236}">
                <a16:creationId xmlns:a16="http://schemas.microsoft.com/office/drawing/2014/main" id="{1A16DE2B-8122-83E1-0BFF-2117CE3F9A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9254876">
            <a:off x="21710202" y="6494692"/>
            <a:ext cx="3057574" cy="1814844"/>
          </a:xfrm>
          <a:custGeom>
            <a:avLst/>
            <a:gdLst>
              <a:gd name="connsiteX0" fmla="*/ 1263903 w 1529185"/>
              <a:gd name="connsiteY0" fmla="*/ 117860 h 907422"/>
              <a:gd name="connsiteX1" fmla="*/ 1522661 w 1529185"/>
              <a:gd name="connsiteY1" fmla="*/ 405861 h 907422"/>
              <a:gd name="connsiteX2" fmla="*/ 1529185 w 1529185"/>
              <a:gd name="connsiteY2" fmla="*/ 415641 h 907422"/>
              <a:gd name="connsiteX3" fmla="*/ 1129733 w 1529185"/>
              <a:gd name="connsiteY3" fmla="*/ 907422 h 907422"/>
              <a:gd name="connsiteX4" fmla="*/ 393966 w 1529185"/>
              <a:gd name="connsiteY4" fmla="*/ 755152 h 907422"/>
              <a:gd name="connsiteX5" fmla="*/ 0 w 1529185"/>
              <a:gd name="connsiteY5" fmla="*/ 653981 h 907422"/>
              <a:gd name="connsiteX6" fmla="*/ 113105 w 1529185"/>
              <a:gd name="connsiteY6" fmla="*/ 409809 h 907422"/>
              <a:gd name="connsiteX7" fmla="*/ 404770 w 1529185"/>
              <a:gd name="connsiteY7" fmla="*/ 100576 h 907422"/>
              <a:gd name="connsiteX8" fmla="*/ 909280 w 1529185"/>
              <a:gd name="connsiteY8" fmla="*/ 165 h 907422"/>
              <a:gd name="connsiteX9" fmla="*/ 1263903 w 1529185"/>
              <a:gd name="connsiteY9" fmla="*/ 117860 h 907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29185" h="907422">
                <a:moveTo>
                  <a:pt x="1263903" y="117860"/>
                </a:moveTo>
                <a:cubicBezTo>
                  <a:pt x="1373238" y="200728"/>
                  <a:pt x="1454523" y="306356"/>
                  <a:pt x="1522661" y="405861"/>
                </a:cubicBezTo>
                <a:lnTo>
                  <a:pt x="1529185" y="415641"/>
                </a:lnTo>
                <a:lnTo>
                  <a:pt x="1129733" y="907422"/>
                </a:lnTo>
                <a:lnTo>
                  <a:pt x="393966" y="755152"/>
                </a:lnTo>
                <a:cubicBezTo>
                  <a:pt x="245501" y="723072"/>
                  <a:pt x="127418" y="686296"/>
                  <a:pt x="0" y="653981"/>
                </a:cubicBezTo>
                <a:cubicBezTo>
                  <a:pt x="11482" y="613283"/>
                  <a:pt x="90162" y="460428"/>
                  <a:pt x="113105" y="409809"/>
                </a:cubicBezTo>
                <a:cubicBezTo>
                  <a:pt x="173232" y="279150"/>
                  <a:pt x="272074" y="168850"/>
                  <a:pt x="404770" y="100576"/>
                </a:cubicBezTo>
                <a:cubicBezTo>
                  <a:pt x="537466" y="32302"/>
                  <a:pt x="766091" y="-2716"/>
                  <a:pt x="909280" y="165"/>
                </a:cubicBezTo>
                <a:cubicBezTo>
                  <a:pt x="1052469" y="3045"/>
                  <a:pt x="1215309" y="81030"/>
                  <a:pt x="1263903" y="117860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5" name="Freeform: Shape 17">
            <a:extLst>
              <a:ext uri="{FF2B5EF4-FFF2-40B4-BE49-F238E27FC236}">
                <a16:creationId xmlns:a16="http://schemas.microsoft.com/office/drawing/2014/main" id="{E5E70B2C-4AA9-FE18-5F3E-2855176F9A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9254876">
            <a:off x="21710202" y="6485046"/>
            <a:ext cx="3057574" cy="1814844"/>
          </a:xfrm>
          <a:custGeom>
            <a:avLst/>
            <a:gdLst>
              <a:gd name="connsiteX0" fmla="*/ 1263903 w 1529185"/>
              <a:gd name="connsiteY0" fmla="*/ 117860 h 907422"/>
              <a:gd name="connsiteX1" fmla="*/ 1522661 w 1529185"/>
              <a:gd name="connsiteY1" fmla="*/ 405861 h 907422"/>
              <a:gd name="connsiteX2" fmla="*/ 1529185 w 1529185"/>
              <a:gd name="connsiteY2" fmla="*/ 415641 h 907422"/>
              <a:gd name="connsiteX3" fmla="*/ 1129733 w 1529185"/>
              <a:gd name="connsiteY3" fmla="*/ 907422 h 907422"/>
              <a:gd name="connsiteX4" fmla="*/ 393966 w 1529185"/>
              <a:gd name="connsiteY4" fmla="*/ 755152 h 907422"/>
              <a:gd name="connsiteX5" fmla="*/ 0 w 1529185"/>
              <a:gd name="connsiteY5" fmla="*/ 653981 h 907422"/>
              <a:gd name="connsiteX6" fmla="*/ 113105 w 1529185"/>
              <a:gd name="connsiteY6" fmla="*/ 409809 h 907422"/>
              <a:gd name="connsiteX7" fmla="*/ 404770 w 1529185"/>
              <a:gd name="connsiteY7" fmla="*/ 100576 h 907422"/>
              <a:gd name="connsiteX8" fmla="*/ 909280 w 1529185"/>
              <a:gd name="connsiteY8" fmla="*/ 165 h 907422"/>
              <a:gd name="connsiteX9" fmla="*/ 1263903 w 1529185"/>
              <a:gd name="connsiteY9" fmla="*/ 117860 h 907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29185" h="907422">
                <a:moveTo>
                  <a:pt x="1263903" y="117860"/>
                </a:moveTo>
                <a:cubicBezTo>
                  <a:pt x="1373238" y="200728"/>
                  <a:pt x="1454523" y="306356"/>
                  <a:pt x="1522661" y="405861"/>
                </a:cubicBezTo>
                <a:lnTo>
                  <a:pt x="1529185" y="415641"/>
                </a:lnTo>
                <a:lnTo>
                  <a:pt x="1129733" y="907422"/>
                </a:lnTo>
                <a:lnTo>
                  <a:pt x="393966" y="755152"/>
                </a:lnTo>
                <a:cubicBezTo>
                  <a:pt x="245501" y="723072"/>
                  <a:pt x="127418" y="686296"/>
                  <a:pt x="0" y="653981"/>
                </a:cubicBezTo>
                <a:cubicBezTo>
                  <a:pt x="11482" y="613283"/>
                  <a:pt x="90162" y="460428"/>
                  <a:pt x="113105" y="409809"/>
                </a:cubicBezTo>
                <a:cubicBezTo>
                  <a:pt x="173232" y="279150"/>
                  <a:pt x="272074" y="168850"/>
                  <a:pt x="404770" y="100576"/>
                </a:cubicBezTo>
                <a:cubicBezTo>
                  <a:pt x="537466" y="32302"/>
                  <a:pt x="766091" y="-2716"/>
                  <a:pt x="909280" y="165"/>
                </a:cubicBezTo>
                <a:cubicBezTo>
                  <a:pt x="1052469" y="3045"/>
                  <a:pt x="1215309" y="81030"/>
                  <a:pt x="1263903" y="117860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8" name="مجموعة 7">
            <a:extLst>
              <a:ext uri="{FF2B5EF4-FFF2-40B4-BE49-F238E27FC236}">
                <a16:creationId xmlns:a16="http://schemas.microsoft.com/office/drawing/2014/main" id="{767E1EC0-0BB6-652D-F4D9-23EABD536B6F}"/>
              </a:ext>
            </a:extLst>
          </p:cNvPr>
          <p:cNvGrpSpPr/>
          <p:nvPr/>
        </p:nvGrpSpPr>
        <p:grpSpPr>
          <a:xfrm>
            <a:off x="11617325" y="423807"/>
            <a:ext cx="5228376" cy="2538597"/>
            <a:chOff x="7193408" y="102301"/>
            <a:chExt cx="5228376" cy="2538597"/>
          </a:xfrm>
        </p:grpSpPr>
        <p:sp>
          <p:nvSpPr>
            <p:cNvPr id="7" name="Graphic 16">
              <a:extLst>
                <a:ext uri="{FF2B5EF4-FFF2-40B4-BE49-F238E27FC236}">
                  <a16:creationId xmlns:a16="http://schemas.microsoft.com/office/drawing/2014/main" id="{D2E241FA-B3E3-590E-5CC5-77942DF436FB}"/>
                </a:ext>
              </a:extLst>
            </p:cNvPr>
            <p:cNvSpPr/>
            <p:nvPr/>
          </p:nvSpPr>
          <p:spPr>
            <a:xfrm>
              <a:off x="7382373" y="471600"/>
              <a:ext cx="1800000" cy="1800000"/>
            </a:xfrm>
            <a:custGeom>
              <a:avLst/>
              <a:gdLst>
                <a:gd name="connsiteX0" fmla="*/ 521647 w 521646"/>
                <a:gd name="connsiteY0" fmla="*/ 249987 h 465201"/>
                <a:gd name="connsiteX1" fmla="*/ 431708 w 521646"/>
                <a:gd name="connsiteY1" fmla="*/ 211455 h 465201"/>
                <a:gd name="connsiteX2" fmla="*/ 485671 w 521646"/>
                <a:gd name="connsiteY2" fmla="*/ 120294 h 465201"/>
                <a:gd name="connsiteX3" fmla="*/ 409933 w 521646"/>
                <a:gd name="connsiteY3" fmla="*/ 117475 h 465201"/>
                <a:gd name="connsiteX4" fmla="*/ 389105 w 521646"/>
                <a:gd name="connsiteY4" fmla="*/ 110896 h 465201"/>
                <a:gd name="connsiteX5" fmla="*/ 383425 w 521646"/>
                <a:gd name="connsiteY5" fmla="*/ 95860 h 465201"/>
                <a:gd name="connsiteX6" fmla="*/ 374904 w 521646"/>
                <a:gd name="connsiteY6" fmla="*/ 31013 h 465201"/>
                <a:gd name="connsiteX7" fmla="*/ 312420 w 521646"/>
                <a:gd name="connsiteY7" fmla="*/ 57328 h 465201"/>
                <a:gd name="connsiteX8" fmla="*/ 260350 w 521646"/>
                <a:gd name="connsiteY8" fmla="*/ 0 h 465201"/>
                <a:gd name="connsiteX9" fmla="*/ 210173 w 521646"/>
                <a:gd name="connsiteY9" fmla="*/ 58268 h 465201"/>
                <a:gd name="connsiteX10" fmla="*/ 146743 w 521646"/>
                <a:gd name="connsiteY10" fmla="*/ 31953 h 465201"/>
                <a:gd name="connsiteX11" fmla="*/ 138222 w 521646"/>
                <a:gd name="connsiteY11" fmla="*/ 96799 h 465201"/>
                <a:gd name="connsiteX12" fmla="*/ 132542 w 521646"/>
                <a:gd name="connsiteY12" fmla="*/ 111836 h 465201"/>
                <a:gd name="connsiteX13" fmla="*/ 111714 w 521646"/>
                <a:gd name="connsiteY13" fmla="*/ 118415 h 465201"/>
                <a:gd name="connsiteX14" fmla="*/ 35976 w 521646"/>
                <a:gd name="connsiteY14" fmla="*/ 121234 h 465201"/>
                <a:gd name="connsiteX15" fmla="*/ 89939 w 521646"/>
                <a:gd name="connsiteY15" fmla="*/ 212395 h 465201"/>
                <a:gd name="connsiteX16" fmla="*/ 0 w 521646"/>
                <a:gd name="connsiteY16" fmla="*/ 250927 h 465201"/>
                <a:gd name="connsiteX17" fmla="*/ 93726 w 521646"/>
                <a:gd name="connsiteY17" fmla="*/ 307315 h 465201"/>
                <a:gd name="connsiteX18" fmla="*/ 59644 w 521646"/>
                <a:gd name="connsiteY18" fmla="*/ 357124 h 465201"/>
                <a:gd name="connsiteX19" fmla="*/ 55857 w 521646"/>
                <a:gd name="connsiteY19" fmla="*/ 371221 h 465201"/>
                <a:gd name="connsiteX20" fmla="*/ 71951 w 521646"/>
                <a:gd name="connsiteY20" fmla="*/ 375920 h 465201"/>
                <a:gd name="connsiteX21" fmla="*/ 158103 w 521646"/>
                <a:gd name="connsiteY21" fmla="*/ 363703 h 465201"/>
                <a:gd name="connsiteX22" fmla="*/ 177038 w 521646"/>
                <a:gd name="connsiteY22" fmla="*/ 465201 h 465201"/>
                <a:gd name="connsiteX23" fmla="*/ 245202 w 521646"/>
                <a:gd name="connsiteY23" fmla="*/ 420091 h 465201"/>
                <a:gd name="connsiteX24" fmla="*/ 261297 w 521646"/>
                <a:gd name="connsiteY24" fmla="*/ 412572 h 465201"/>
                <a:gd name="connsiteX25" fmla="*/ 277391 w 521646"/>
                <a:gd name="connsiteY25" fmla="*/ 420091 h 465201"/>
                <a:gd name="connsiteX26" fmla="*/ 345555 w 521646"/>
                <a:gd name="connsiteY26" fmla="*/ 465201 h 465201"/>
                <a:gd name="connsiteX27" fmla="*/ 364490 w 521646"/>
                <a:gd name="connsiteY27" fmla="*/ 363703 h 465201"/>
                <a:gd name="connsiteX28" fmla="*/ 450642 w 521646"/>
                <a:gd name="connsiteY28" fmla="*/ 375920 h 465201"/>
                <a:gd name="connsiteX29" fmla="*/ 467683 w 521646"/>
                <a:gd name="connsiteY29" fmla="*/ 371221 h 465201"/>
                <a:gd name="connsiteX30" fmla="*/ 463896 w 521646"/>
                <a:gd name="connsiteY30" fmla="*/ 357124 h 465201"/>
                <a:gd name="connsiteX31" fmla="*/ 429814 w 521646"/>
                <a:gd name="connsiteY31" fmla="*/ 307315 h 465201"/>
                <a:gd name="connsiteX32" fmla="*/ 521647 w 521646"/>
                <a:gd name="connsiteY32" fmla="*/ 249987 h 465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21646" h="465201">
                  <a:moveTo>
                    <a:pt x="521647" y="249987"/>
                  </a:moveTo>
                  <a:cubicBezTo>
                    <a:pt x="494192" y="232131"/>
                    <a:pt x="462950" y="219913"/>
                    <a:pt x="431708" y="211455"/>
                  </a:cubicBezTo>
                  <a:cubicBezTo>
                    <a:pt x="449695" y="181381"/>
                    <a:pt x="467683" y="150368"/>
                    <a:pt x="485671" y="120294"/>
                  </a:cubicBezTo>
                  <a:cubicBezTo>
                    <a:pt x="460109" y="119355"/>
                    <a:pt x="434548" y="118415"/>
                    <a:pt x="409933" y="117475"/>
                  </a:cubicBezTo>
                  <a:cubicBezTo>
                    <a:pt x="402359" y="117475"/>
                    <a:pt x="394785" y="116535"/>
                    <a:pt x="389105" y="110896"/>
                  </a:cubicBezTo>
                  <a:cubicBezTo>
                    <a:pt x="385318" y="107137"/>
                    <a:pt x="384371" y="100559"/>
                    <a:pt x="383425" y="95860"/>
                  </a:cubicBezTo>
                  <a:cubicBezTo>
                    <a:pt x="380584" y="74244"/>
                    <a:pt x="377744" y="52629"/>
                    <a:pt x="374904" y="31013"/>
                  </a:cubicBezTo>
                  <a:cubicBezTo>
                    <a:pt x="354076" y="39472"/>
                    <a:pt x="333248" y="48870"/>
                    <a:pt x="312420" y="57328"/>
                  </a:cubicBezTo>
                  <a:lnTo>
                    <a:pt x="260350" y="0"/>
                  </a:lnTo>
                  <a:lnTo>
                    <a:pt x="210173" y="58268"/>
                  </a:lnTo>
                  <a:cubicBezTo>
                    <a:pt x="189345" y="49809"/>
                    <a:pt x="167571" y="40411"/>
                    <a:pt x="146743" y="31953"/>
                  </a:cubicBezTo>
                  <a:cubicBezTo>
                    <a:pt x="143903" y="53569"/>
                    <a:pt x="141062" y="75184"/>
                    <a:pt x="138222" y="96799"/>
                  </a:cubicBezTo>
                  <a:cubicBezTo>
                    <a:pt x="137275" y="102438"/>
                    <a:pt x="136329" y="108077"/>
                    <a:pt x="132542" y="111836"/>
                  </a:cubicBezTo>
                  <a:cubicBezTo>
                    <a:pt x="127808" y="117475"/>
                    <a:pt x="119288" y="117475"/>
                    <a:pt x="111714" y="118415"/>
                  </a:cubicBezTo>
                  <a:cubicBezTo>
                    <a:pt x="86152" y="119355"/>
                    <a:pt x="60591" y="120294"/>
                    <a:pt x="35976" y="121234"/>
                  </a:cubicBezTo>
                  <a:cubicBezTo>
                    <a:pt x="53963" y="151308"/>
                    <a:pt x="71951" y="182321"/>
                    <a:pt x="89939" y="212395"/>
                  </a:cubicBezTo>
                  <a:cubicBezTo>
                    <a:pt x="57750" y="219913"/>
                    <a:pt x="27455" y="233070"/>
                    <a:pt x="0" y="250927"/>
                  </a:cubicBezTo>
                  <a:cubicBezTo>
                    <a:pt x="24615" y="278181"/>
                    <a:pt x="57750" y="298856"/>
                    <a:pt x="93726" y="307315"/>
                  </a:cubicBezTo>
                  <a:cubicBezTo>
                    <a:pt x="82365" y="324231"/>
                    <a:pt x="71005" y="340208"/>
                    <a:pt x="59644" y="357124"/>
                  </a:cubicBezTo>
                  <a:cubicBezTo>
                    <a:pt x="56804" y="361823"/>
                    <a:pt x="53963" y="366522"/>
                    <a:pt x="55857" y="371221"/>
                  </a:cubicBezTo>
                  <a:cubicBezTo>
                    <a:pt x="56804" y="376860"/>
                    <a:pt x="65324" y="376860"/>
                    <a:pt x="71951" y="375920"/>
                  </a:cubicBezTo>
                  <a:cubicBezTo>
                    <a:pt x="100353" y="372161"/>
                    <a:pt x="129702" y="368402"/>
                    <a:pt x="158103" y="363703"/>
                  </a:cubicBezTo>
                  <a:cubicBezTo>
                    <a:pt x="166624" y="397535"/>
                    <a:pt x="173251" y="431368"/>
                    <a:pt x="177038" y="465201"/>
                  </a:cubicBezTo>
                  <a:cubicBezTo>
                    <a:pt x="199759" y="450164"/>
                    <a:pt x="222481" y="435127"/>
                    <a:pt x="245202" y="420091"/>
                  </a:cubicBezTo>
                  <a:cubicBezTo>
                    <a:pt x="249936" y="417271"/>
                    <a:pt x="255616" y="413512"/>
                    <a:pt x="261297" y="412572"/>
                  </a:cubicBezTo>
                  <a:cubicBezTo>
                    <a:pt x="266977" y="413512"/>
                    <a:pt x="272657" y="417271"/>
                    <a:pt x="277391" y="420091"/>
                  </a:cubicBezTo>
                  <a:cubicBezTo>
                    <a:pt x="300113" y="435127"/>
                    <a:pt x="322834" y="450164"/>
                    <a:pt x="345555" y="465201"/>
                  </a:cubicBezTo>
                  <a:cubicBezTo>
                    <a:pt x="349342" y="430428"/>
                    <a:pt x="355969" y="396596"/>
                    <a:pt x="364490" y="363703"/>
                  </a:cubicBezTo>
                  <a:cubicBezTo>
                    <a:pt x="392892" y="367462"/>
                    <a:pt x="422240" y="371221"/>
                    <a:pt x="450642" y="375920"/>
                  </a:cubicBezTo>
                  <a:cubicBezTo>
                    <a:pt x="457269" y="376860"/>
                    <a:pt x="464843" y="376860"/>
                    <a:pt x="467683" y="371221"/>
                  </a:cubicBezTo>
                  <a:cubicBezTo>
                    <a:pt x="469577" y="366522"/>
                    <a:pt x="466737" y="360883"/>
                    <a:pt x="463896" y="357124"/>
                  </a:cubicBezTo>
                  <a:cubicBezTo>
                    <a:pt x="452536" y="340208"/>
                    <a:pt x="441175" y="324231"/>
                    <a:pt x="429814" y="307315"/>
                  </a:cubicBezTo>
                  <a:cubicBezTo>
                    <a:pt x="464843" y="297917"/>
                    <a:pt x="497032" y="277241"/>
                    <a:pt x="521647" y="249987"/>
                  </a:cubicBezTo>
                  <a:close/>
                </a:path>
              </a:pathLst>
            </a:custGeom>
            <a:solidFill>
              <a:srgbClr val="E2CBCF"/>
            </a:solidFill>
            <a:ln w="935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algn="r" defTabSz="1828434" rtl="1" eaLnBrk="1" latinLnBrk="0" hangingPunct="1"/>
              <a:endParaRPr lang="en-US" dirty="0">
                <a:latin typeface="Krona One" panose="02010605030500060004" pitchFamily="2" charset="77"/>
              </a:endParaRPr>
            </a:p>
          </p:txBody>
        </p:sp>
        <p:sp>
          <p:nvSpPr>
            <p:cNvPr id="6" name="مربع نص 5">
              <a:extLst>
                <a:ext uri="{FF2B5EF4-FFF2-40B4-BE49-F238E27FC236}">
                  <a16:creationId xmlns:a16="http://schemas.microsoft.com/office/drawing/2014/main" id="{513AE605-397A-B84E-91E1-592D2CEBBABA}"/>
                </a:ext>
              </a:extLst>
            </p:cNvPr>
            <p:cNvSpPr txBox="1"/>
            <p:nvPr/>
          </p:nvSpPr>
          <p:spPr>
            <a:xfrm>
              <a:off x="7193408" y="102301"/>
              <a:ext cx="5228376" cy="2538597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/>
            <a:p>
              <a:pPr algn="ctr" defTabSz="914400" rtl="1">
                <a:lnSpc>
                  <a:spcPct val="90000"/>
                </a:lnSpc>
                <a:spcBef>
                  <a:spcPct val="0"/>
                </a:spcBef>
                <a:spcAft>
                  <a:spcPts val="600"/>
                </a:spcAft>
              </a:pPr>
              <a:r>
                <a:rPr lang="ar-SA" sz="10700" b="1" dirty="0">
                  <a:solidFill>
                    <a:srgbClr val="073B4C"/>
                  </a:solidFill>
                  <a:latin typeface="+mj-lt"/>
                  <a:ea typeface="+mj-ea"/>
                  <a:cs typeface="+mj-cs"/>
                </a:rPr>
                <a:t>نشاط  1 </a:t>
              </a:r>
              <a:endParaRPr lang="en-US" sz="10700" b="1" dirty="0">
                <a:solidFill>
                  <a:srgbClr val="073B4C"/>
                </a:solidFill>
                <a:latin typeface="+mj-lt"/>
                <a:ea typeface="+mj-ea"/>
                <a:cs typeface="+mj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501769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raphic 16">
            <a:extLst>
              <a:ext uri="{FF2B5EF4-FFF2-40B4-BE49-F238E27FC236}">
                <a16:creationId xmlns:a16="http://schemas.microsoft.com/office/drawing/2014/main" id="{D8A6989D-31CF-1843-D50F-1440851B7DDB}"/>
              </a:ext>
            </a:extLst>
          </p:cNvPr>
          <p:cNvSpPr/>
          <p:nvPr/>
        </p:nvSpPr>
        <p:spPr>
          <a:xfrm>
            <a:off x="-5561275" y="-3856604"/>
            <a:ext cx="8956556" cy="7987406"/>
          </a:xfrm>
          <a:custGeom>
            <a:avLst/>
            <a:gdLst>
              <a:gd name="connsiteX0" fmla="*/ 521647 w 521646"/>
              <a:gd name="connsiteY0" fmla="*/ 249987 h 465201"/>
              <a:gd name="connsiteX1" fmla="*/ 431708 w 521646"/>
              <a:gd name="connsiteY1" fmla="*/ 211455 h 465201"/>
              <a:gd name="connsiteX2" fmla="*/ 485671 w 521646"/>
              <a:gd name="connsiteY2" fmla="*/ 120294 h 465201"/>
              <a:gd name="connsiteX3" fmla="*/ 409933 w 521646"/>
              <a:gd name="connsiteY3" fmla="*/ 117475 h 465201"/>
              <a:gd name="connsiteX4" fmla="*/ 389105 w 521646"/>
              <a:gd name="connsiteY4" fmla="*/ 110896 h 465201"/>
              <a:gd name="connsiteX5" fmla="*/ 383425 w 521646"/>
              <a:gd name="connsiteY5" fmla="*/ 95860 h 465201"/>
              <a:gd name="connsiteX6" fmla="*/ 374904 w 521646"/>
              <a:gd name="connsiteY6" fmla="*/ 31013 h 465201"/>
              <a:gd name="connsiteX7" fmla="*/ 312420 w 521646"/>
              <a:gd name="connsiteY7" fmla="*/ 57328 h 465201"/>
              <a:gd name="connsiteX8" fmla="*/ 260350 w 521646"/>
              <a:gd name="connsiteY8" fmla="*/ 0 h 465201"/>
              <a:gd name="connsiteX9" fmla="*/ 210173 w 521646"/>
              <a:gd name="connsiteY9" fmla="*/ 58268 h 465201"/>
              <a:gd name="connsiteX10" fmla="*/ 146743 w 521646"/>
              <a:gd name="connsiteY10" fmla="*/ 31953 h 465201"/>
              <a:gd name="connsiteX11" fmla="*/ 138222 w 521646"/>
              <a:gd name="connsiteY11" fmla="*/ 96799 h 465201"/>
              <a:gd name="connsiteX12" fmla="*/ 132542 w 521646"/>
              <a:gd name="connsiteY12" fmla="*/ 111836 h 465201"/>
              <a:gd name="connsiteX13" fmla="*/ 111714 w 521646"/>
              <a:gd name="connsiteY13" fmla="*/ 118415 h 465201"/>
              <a:gd name="connsiteX14" fmla="*/ 35976 w 521646"/>
              <a:gd name="connsiteY14" fmla="*/ 121234 h 465201"/>
              <a:gd name="connsiteX15" fmla="*/ 89939 w 521646"/>
              <a:gd name="connsiteY15" fmla="*/ 212395 h 465201"/>
              <a:gd name="connsiteX16" fmla="*/ 0 w 521646"/>
              <a:gd name="connsiteY16" fmla="*/ 250927 h 465201"/>
              <a:gd name="connsiteX17" fmla="*/ 93726 w 521646"/>
              <a:gd name="connsiteY17" fmla="*/ 307315 h 465201"/>
              <a:gd name="connsiteX18" fmla="*/ 59644 w 521646"/>
              <a:gd name="connsiteY18" fmla="*/ 357124 h 465201"/>
              <a:gd name="connsiteX19" fmla="*/ 55857 w 521646"/>
              <a:gd name="connsiteY19" fmla="*/ 371221 h 465201"/>
              <a:gd name="connsiteX20" fmla="*/ 71951 w 521646"/>
              <a:gd name="connsiteY20" fmla="*/ 375920 h 465201"/>
              <a:gd name="connsiteX21" fmla="*/ 158103 w 521646"/>
              <a:gd name="connsiteY21" fmla="*/ 363703 h 465201"/>
              <a:gd name="connsiteX22" fmla="*/ 177038 w 521646"/>
              <a:gd name="connsiteY22" fmla="*/ 465201 h 465201"/>
              <a:gd name="connsiteX23" fmla="*/ 245202 w 521646"/>
              <a:gd name="connsiteY23" fmla="*/ 420091 h 465201"/>
              <a:gd name="connsiteX24" fmla="*/ 261297 w 521646"/>
              <a:gd name="connsiteY24" fmla="*/ 412572 h 465201"/>
              <a:gd name="connsiteX25" fmla="*/ 277391 w 521646"/>
              <a:gd name="connsiteY25" fmla="*/ 420091 h 465201"/>
              <a:gd name="connsiteX26" fmla="*/ 345555 w 521646"/>
              <a:gd name="connsiteY26" fmla="*/ 465201 h 465201"/>
              <a:gd name="connsiteX27" fmla="*/ 364490 w 521646"/>
              <a:gd name="connsiteY27" fmla="*/ 363703 h 465201"/>
              <a:gd name="connsiteX28" fmla="*/ 450642 w 521646"/>
              <a:gd name="connsiteY28" fmla="*/ 375920 h 465201"/>
              <a:gd name="connsiteX29" fmla="*/ 467683 w 521646"/>
              <a:gd name="connsiteY29" fmla="*/ 371221 h 465201"/>
              <a:gd name="connsiteX30" fmla="*/ 463896 w 521646"/>
              <a:gd name="connsiteY30" fmla="*/ 357124 h 465201"/>
              <a:gd name="connsiteX31" fmla="*/ 429814 w 521646"/>
              <a:gd name="connsiteY31" fmla="*/ 307315 h 465201"/>
              <a:gd name="connsiteX32" fmla="*/ 521647 w 521646"/>
              <a:gd name="connsiteY32" fmla="*/ 249987 h 465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521646" h="465201">
                <a:moveTo>
                  <a:pt x="521647" y="249987"/>
                </a:moveTo>
                <a:cubicBezTo>
                  <a:pt x="494192" y="232131"/>
                  <a:pt x="462950" y="219913"/>
                  <a:pt x="431708" y="211455"/>
                </a:cubicBezTo>
                <a:cubicBezTo>
                  <a:pt x="449695" y="181381"/>
                  <a:pt x="467683" y="150368"/>
                  <a:pt x="485671" y="120294"/>
                </a:cubicBezTo>
                <a:cubicBezTo>
                  <a:pt x="460109" y="119355"/>
                  <a:pt x="434548" y="118415"/>
                  <a:pt x="409933" y="117475"/>
                </a:cubicBezTo>
                <a:cubicBezTo>
                  <a:pt x="402359" y="117475"/>
                  <a:pt x="394785" y="116535"/>
                  <a:pt x="389105" y="110896"/>
                </a:cubicBezTo>
                <a:cubicBezTo>
                  <a:pt x="385318" y="107137"/>
                  <a:pt x="384371" y="100559"/>
                  <a:pt x="383425" y="95860"/>
                </a:cubicBezTo>
                <a:cubicBezTo>
                  <a:pt x="380584" y="74244"/>
                  <a:pt x="377744" y="52629"/>
                  <a:pt x="374904" y="31013"/>
                </a:cubicBezTo>
                <a:cubicBezTo>
                  <a:pt x="354076" y="39472"/>
                  <a:pt x="333248" y="48870"/>
                  <a:pt x="312420" y="57328"/>
                </a:cubicBezTo>
                <a:lnTo>
                  <a:pt x="260350" y="0"/>
                </a:lnTo>
                <a:lnTo>
                  <a:pt x="210173" y="58268"/>
                </a:lnTo>
                <a:cubicBezTo>
                  <a:pt x="189345" y="49809"/>
                  <a:pt x="167571" y="40411"/>
                  <a:pt x="146743" y="31953"/>
                </a:cubicBezTo>
                <a:cubicBezTo>
                  <a:pt x="143903" y="53569"/>
                  <a:pt x="141062" y="75184"/>
                  <a:pt x="138222" y="96799"/>
                </a:cubicBezTo>
                <a:cubicBezTo>
                  <a:pt x="137275" y="102438"/>
                  <a:pt x="136329" y="108077"/>
                  <a:pt x="132542" y="111836"/>
                </a:cubicBezTo>
                <a:cubicBezTo>
                  <a:pt x="127808" y="117475"/>
                  <a:pt x="119288" y="117475"/>
                  <a:pt x="111714" y="118415"/>
                </a:cubicBezTo>
                <a:cubicBezTo>
                  <a:pt x="86152" y="119355"/>
                  <a:pt x="60591" y="120294"/>
                  <a:pt x="35976" y="121234"/>
                </a:cubicBezTo>
                <a:cubicBezTo>
                  <a:pt x="53963" y="151308"/>
                  <a:pt x="71951" y="182321"/>
                  <a:pt x="89939" y="212395"/>
                </a:cubicBezTo>
                <a:cubicBezTo>
                  <a:pt x="57750" y="219913"/>
                  <a:pt x="27455" y="233070"/>
                  <a:pt x="0" y="250927"/>
                </a:cubicBezTo>
                <a:cubicBezTo>
                  <a:pt x="24615" y="278181"/>
                  <a:pt x="57750" y="298856"/>
                  <a:pt x="93726" y="307315"/>
                </a:cubicBezTo>
                <a:cubicBezTo>
                  <a:pt x="82365" y="324231"/>
                  <a:pt x="71005" y="340208"/>
                  <a:pt x="59644" y="357124"/>
                </a:cubicBezTo>
                <a:cubicBezTo>
                  <a:pt x="56804" y="361823"/>
                  <a:pt x="53963" y="366522"/>
                  <a:pt x="55857" y="371221"/>
                </a:cubicBezTo>
                <a:cubicBezTo>
                  <a:pt x="56804" y="376860"/>
                  <a:pt x="65324" y="376860"/>
                  <a:pt x="71951" y="375920"/>
                </a:cubicBezTo>
                <a:cubicBezTo>
                  <a:pt x="100353" y="372161"/>
                  <a:pt x="129702" y="368402"/>
                  <a:pt x="158103" y="363703"/>
                </a:cubicBezTo>
                <a:cubicBezTo>
                  <a:pt x="166624" y="397535"/>
                  <a:pt x="173251" y="431368"/>
                  <a:pt x="177038" y="465201"/>
                </a:cubicBezTo>
                <a:cubicBezTo>
                  <a:pt x="199759" y="450164"/>
                  <a:pt x="222481" y="435127"/>
                  <a:pt x="245202" y="420091"/>
                </a:cubicBezTo>
                <a:cubicBezTo>
                  <a:pt x="249936" y="417271"/>
                  <a:pt x="255616" y="413512"/>
                  <a:pt x="261297" y="412572"/>
                </a:cubicBezTo>
                <a:cubicBezTo>
                  <a:pt x="266977" y="413512"/>
                  <a:pt x="272657" y="417271"/>
                  <a:pt x="277391" y="420091"/>
                </a:cubicBezTo>
                <a:cubicBezTo>
                  <a:pt x="300113" y="435127"/>
                  <a:pt x="322834" y="450164"/>
                  <a:pt x="345555" y="465201"/>
                </a:cubicBezTo>
                <a:cubicBezTo>
                  <a:pt x="349342" y="430428"/>
                  <a:pt x="355969" y="396596"/>
                  <a:pt x="364490" y="363703"/>
                </a:cubicBezTo>
                <a:cubicBezTo>
                  <a:pt x="392892" y="367462"/>
                  <a:pt x="422240" y="371221"/>
                  <a:pt x="450642" y="375920"/>
                </a:cubicBezTo>
                <a:cubicBezTo>
                  <a:pt x="457269" y="376860"/>
                  <a:pt x="464843" y="376860"/>
                  <a:pt x="467683" y="371221"/>
                </a:cubicBezTo>
                <a:cubicBezTo>
                  <a:pt x="469577" y="366522"/>
                  <a:pt x="466737" y="360883"/>
                  <a:pt x="463896" y="357124"/>
                </a:cubicBezTo>
                <a:cubicBezTo>
                  <a:pt x="452536" y="340208"/>
                  <a:pt x="441175" y="324231"/>
                  <a:pt x="429814" y="307315"/>
                </a:cubicBezTo>
                <a:cubicBezTo>
                  <a:pt x="464843" y="297917"/>
                  <a:pt x="497032" y="277241"/>
                  <a:pt x="521647" y="249987"/>
                </a:cubicBezTo>
                <a:close/>
              </a:path>
            </a:pathLst>
          </a:custGeom>
          <a:solidFill>
            <a:srgbClr val="E2CBCF"/>
          </a:solidFill>
          <a:ln w="9352" cap="flat">
            <a:noFill/>
            <a:prstDash val="solid"/>
            <a:miter/>
          </a:ln>
        </p:spPr>
        <p:txBody>
          <a:bodyPr rtlCol="0" anchor="ctr"/>
          <a:lstStyle/>
          <a:p>
            <a:r>
              <a:rPr lang="ar-SA" dirty="0" err="1">
                <a:latin typeface="Krona One" panose="02010605030500060004" pitchFamily="2" charset="77"/>
              </a:rPr>
              <a:t>ؤ</a:t>
            </a:r>
            <a:endParaRPr lang="en-US" dirty="0">
              <a:latin typeface="Krona One" panose="02010605030500060004" pitchFamily="2" charset="77"/>
            </a:endParaRPr>
          </a:p>
        </p:txBody>
      </p:sp>
      <p:sp>
        <p:nvSpPr>
          <p:cNvPr id="7" name="Graphic 4">
            <a:extLst>
              <a:ext uri="{FF2B5EF4-FFF2-40B4-BE49-F238E27FC236}">
                <a16:creationId xmlns:a16="http://schemas.microsoft.com/office/drawing/2014/main" id="{A9B8411B-60CF-70D5-85B5-724A6F524A2C}"/>
              </a:ext>
            </a:extLst>
          </p:cNvPr>
          <p:cNvSpPr/>
          <p:nvPr/>
        </p:nvSpPr>
        <p:spPr>
          <a:xfrm>
            <a:off x="12592081" y="2115418"/>
            <a:ext cx="9353520" cy="8070573"/>
          </a:xfrm>
          <a:custGeom>
            <a:avLst/>
            <a:gdLst>
              <a:gd name="connsiteX0" fmla="*/ 6935425 w 7772400"/>
              <a:gd name="connsiteY0" fmla="*/ 1289695 h 6691450"/>
              <a:gd name="connsiteX1" fmla="*/ 4878348 w 7772400"/>
              <a:gd name="connsiteY1" fmla="*/ 244349 h 6691450"/>
              <a:gd name="connsiteX2" fmla="*/ 4445786 w 7772400"/>
              <a:gd name="connsiteY2" fmla="*/ 168848 h 6691450"/>
              <a:gd name="connsiteX3" fmla="*/ 4014596 w 7772400"/>
              <a:gd name="connsiteY3" fmla="*/ 93347 h 6691450"/>
              <a:gd name="connsiteX4" fmla="*/ 3237356 w 7772400"/>
              <a:gd name="connsiteY4" fmla="*/ 0 h 6691450"/>
              <a:gd name="connsiteX5" fmla="*/ 1977430 w 7772400"/>
              <a:gd name="connsiteY5" fmla="*/ 253958 h 6691450"/>
              <a:gd name="connsiteX6" fmla="*/ 948205 w 7772400"/>
              <a:gd name="connsiteY6" fmla="*/ 947195 h 6691450"/>
              <a:gd name="connsiteX7" fmla="*/ 254731 w 7772400"/>
              <a:gd name="connsiteY7" fmla="*/ 1974695 h 6691450"/>
              <a:gd name="connsiteX8" fmla="*/ 0 w 7772400"/>
              <a:gd name="connsiteY8" fmla="*/ 3232817 h 6691450"/>
              <a:gd name="connsiteX9" fmla="*/ 254731 w 7772400"/>
              <a:gd name="connsiteY9" fmla="*/ 4490939 h 6691450"/>
              <a:gd name="connsiteX10" fmla="*/ 948205 w 7772400"/>
              <a:gd name="connsiteY10" fmla="*/ 5518439 h 6691450"/>
              <a:gd name="connsiteX11" fmla="*/ 1977430 w 7772400"/>
              <a:gd name="connsiteY11" fmla="*/ 6210990 h 6691450"/>
              <a:gd name="connsiteX12" fmla="*/ 2894739 w 7772400"/>
              <a:gd name="connsiteY12" fmla="*/ 6447102 h 6691450"/>
              <a:gd name="connsiteX13" fmla="*/ 3326615 w 7772400"/>
              <a:gd name="connsiteY13" fmla="*/ 6522603 h 6691450"/>
              <a:gd name="connsiteX14" fmla="*/ 3759178 w 7772400"/>
              <a:gd name="connsiteY14" fmla="*/ 6598104 h 6691450"/>
              <a:gd name="connsiteX15" fmla="*/ 4535045 w 7772400"/>
              <a:gd name="connsiteY15" fmla="*/ 6691451 h 6691450"/>
              <a:gd name="connsiteX16" fmla="*/ 5794970 w 7772400"/>
              <a:gd name="connsiteY16" fmla="*/ 6437493 h 6691450"/>
              <a:gd name="connsiteX17" fmla="*/ 6824195 w 7772400"/>
              <a:gd name="connsiteY17" fmla="*/ 5744942 h 6691450"/>
              <a:gd name="connsiteX18" fmla="*/ 7517669 w 7772400"/>
              <a:gd name="connsiteY18" fmla="*/ 4717442 h 6691450"/>
              <a:gd name="connsiteX19" fmla="*/ 7772400 w 7772400"/>
              <a:gd name="connsiteY19" fmla="*/ 3459320 h 6691450"/>
              <a:gd name="connsiteX20" fmla="*/ 6935425 w 7772400"/>
              <a:gd name="connsiteY20" fmla="*/ 1289695 h 6691450"/>
              <a:gd name="connsiteX21" fmla="*/ 4939457 w 7772400"/>
              <a:gd name="connsiteY21" fmla="*/ 281413 h 6691450"/>
              <a:gd name="connsiteX22" fmla="*/ 4973100 w 7772400"/>
              <a:gd name="connsiteY22" fmla="*/ 291022 h 6691450"/>
              <a:gd name="connsiteX23" fmla="*/ 5003311 w 7772400"/>
              <a:gd name="connsiteY23" fmla="*/ 299259 h 6691450"/>
              <a:gd name="connsiteX24" fmla="*/ 5034895 w 7772400"/>
              <a:gd name="connsiteY24" fmla="*/ 308868 h 6691450"/>
              <a:gd name="connsiteX25" fmla="*/ 5067166 w 7772400"/>
              <a:gd name="connsiteY25" fmla="*/ 318477 h 6691450"/>
              <a:gd name="connsiteX26" fmla="*/ 5095316 w 7772400"/>
              <a:gd name="connsiteY26" fmla="*/ 327400 h 6691450"/>
              <a:gd name="connsiteX27" fmla="*/ 5131020 w 7772400"/>
              <a:gd name="connsiteY27" fmla="*/ 339068 h 6691450"/>
              <a:gd name="connsiteX28" fmla="*/ 5155051 w 7772400"/>
              <a:gd name="connsiteY28" fmla="*/ 347305 h 6691450"/>
              <a:gd name="connsiteX29" fmla="*/ 5193502 w 7772400"/>
              <a:gd name="connsiteY29" fmla="*/ 361032 h 6691450"/>
              <a:gd name="connsiteX30" fmla="*/ 5214786 w 7772400"/>
              <a:gd name="connsiteY30" fmla="*/ 369269 h 6691450"/>
              <a:gd name="connsiteX31" fmla="*/ 5255296 w 7772400"/>
              <a:gd name="connsiteY31" fmla="*/ 384369 h 6691450"/>
              <a:gd name="connsiteX32" fmla="*/ 5273148 w 7772400"/>
              <a:gd name="connsiteY32" fmla="*/ 391233 h 6691450"/>
              <a:gd name="connsiteX33" fmla="*/ 5317091 w 7772400"/>
              <a:gd name="connsiteY33" fmla="*/ 408392 h 6691450"/>
              <a:gd name="connsiteX34" fmla="*/ 5331510 w 7772400"/>
              <a:gd name="connsiteY34" fmla="*/ 414569 h 6691450"/>
              <a:gd name="connsiteX35" fmla="*/ 5378199 w 7772400"/>
              <a:gd name="connsiteY35" fmla="*/ 434474 h 6691450"/>
              <a:gd name="connsiteX36" fmla="*/ 5389871 w 7772400"/>
              <a:gd name="connsiteY36" fmla="*/ 439965 h 6691450"/>
              <a:gd name="connsiteX37" fmla="*/ 5438620 w 7772400"/>
              <a:gd name="connsiteY37" fmla="*/ 461929 h 6691450"/>
              <a:gd name="connsiteX38" fmla="*/ 5447546 w 7772400"/>
              <a:gd name="connsiteY38" fmla="*/ 466047 h 6691450"/>
              <a:gd name="connsiteX39" fmla="*/ 5499042 w 7772400"/>
              <a:gd name="connsiteY39" fmla="*/ 490070 h 6691450"/>
              <a:gd name="connsiteX40" fmla="*/ 5503162 w 7772400"/>
              <a:gd name="connsiteY40" fmla="*/ 492129 h 6691450"/>
              <a:gd name="connsiteX41" fmla="*/ 5558090 w 7772400"/>
              <a:gd name="connsiteY41" fmla="*/ 519584 h 6691450"/>
              <a:gd name="connsiteX42" fmla="*/ 5558777 w 7772400"/>
              <a:gd name="connsiteY42" fmla="*/ 520271 h 6691450"/>
              <a:gd name="connsiteX43" fmla="*/ 5617138 w 7772400"/>
              <a:gd name="connsiteY43" fmla="*/ 550471 h 6691450"/>
              <a:gd name="connsiteX44" fmla="*/ 5617138 w 7772400"/>
              <a:gd name="connsiteY44" fmla="*/ 550471 h 6691450"/>
              <a:gd name="connsiteX45" fmla="*/ 5790164 w 7772400"/>
              <a:gd name="connsiteY45" fmla="*/ 649995 h 6691450"/>
              <a:gd name="connsiteX46" fmla="*/ 5846465 w 7772400"/>
              <a:gd name="connsiteY46" fmla="*/ 685687 h 6691450"/>
              <a:gd name="connsiteX47" fmla="*/ 5901394 w 7772400"/>
              <a:gd name="connsiteY47" fmla="*/ 722064 h 6691450"/>
              <a:gd name="connsiteX48" fmla="*/ 6008505 w 7772400"/>
              <a:gd name="connsiteY48" fmla="*/ 797565 h 6691450"/>
              <a:gd name="connsiteX49" fmla="*/ 6112869 w 7772400"/>
              <a:gd name="connsiteY49" fmla="*/ 877185 h 6691450"/>
              <a:gd name="connsiteX50" fmla="*/ 6620959 w 7772400"/>
              <a:gd name="connsiteY50" fmla="*/ 1387846 h 6691450"/>
              <a:gd name="connsiteX51" fmla="*/ 7109824 w 7772400"/>
              <a:gd name="connsiteY51" fmla="*/ 2246499 h 6691450"/>
              <a:gd name="connsiteX52" fmla="*/ 7132482 w 7772400"/>
              <a:gd name="connsiteY52" fmla="*/ 2308959 h 6691450"/>
              <a:gd name="connsiteX53" fmla="*/ 7319239 w 7772400"/>
              <a:gd name="connsiteY53" fmla="*/ 3383819 h 6691450"/>
              <a:gd name="connsiteX54" fmla="*/ 7066567 w 7772400"/>
              <a:gd name="connsiteY54" fmla="*/ 4634391 h 6691450"/>
              <a:gd name="connsiteX55" fmla="*/ 6377213 w 7772400"/>
              <a:gd name="connsiteY55" fmla="*/ 5655714 h 6691450"/>
              <a:gd name="connsiteX56" fmla="*/ 5354854 w 7772400"/>
              <a:gd name="connsiteY56" fmla="*/ 6344146 h 6691450"/>
              <a:gd name="connsiteX57" fmla="*/ 4102482 w 7772400"/>
              <a:gd name="connsiteY57" fmla="*/ 6596045 h 6691450"/>
              <a:gd name="connsiteX58" fmla="*/ 4059912 w 7772400"/>
              <a:gd name="connsiteY58" fmla="*/ 6596045 h 6691450"/>
              <a:gd name="connsiteX59" fmla="*/ 4027641 w 7772400"/>
              <a:gd name="connsiteY59" fmla="*/ 6595359 h 6691450"/>
              <a:gd name="connsiteX60" fmla="*/ 4017342 w 7772400"/>
              <a:gd name="connsiteY60" fmla="*/ 6595359 h 6691450"/>
              <a:gd name="connsiteX61" fmla="*/ 3983699 w 7772400"/>
              <a:gd name="connsiteY61" fmla="*/ 6593986 h 6691450"/>
              <a:gd name="connsiteX62" fmla="*/ 3974086 w 7772400"/>
              <a:gd name="connsiteY62" fmla="*/ 6593986 h 6691450"/>
              <a:gd name="connsiteX63" fmla="*/ 3939069 w 7772400"/>
              <a:gd name="connsiteY63" fmla="*/ 6592613 h 6691450"/>
              <a:gd name="connsiteX64" fmla="*/ 3931516 w 7772400"/>
              <a:gd name="connsiteY64" fmla="*/ 6591927 h 6691450"/>
              <a:gd name="connsiteX65" fmla="*/ 3897186 w 7772400"/>
              <a:gd name="connsiteY65" fmla="*/ 6589868 h 6691450"/>
              <a:gd name="connsiteX66" fmla="*/ 3888947 w 7772400"/>
              <a:gd name="connsiteY66" fmla="*/ 6589181 h 6691450"/>
              <a:gd name="connsiteX67" fmla="*/ 3858736 w 7772400"/>
              <a:gd name="connsiteY67" fmla="*/ 6587122 h 6691450"/>
              <a:gd name="connsiteX68" fmla="*/ 3846377 w 7772400"/>
              <a:gd name="connsiteY68" fmla="*/ 6586436 h 6691450"/>
              <a:gd name="connsiteX69" fmla="*/ 3818913 w 7772400"/>
              <a:gd name="connsiteY69" fmla="*/ 6584377 h 6691450"/>
              <a:gd name="connsiteX70" fmla="*/ 3803807 w 7772400"/>
              <a:gd name="connsiteY70" fmla="*/ 6583004 h 6691450"/>
              <a:gd name="connsiteX71" fmla="*/ 3781836 w 7772400"/>
              <a:gd name="connsiteY71" fmla="*/ 6580945 h 6691450"/>
              <a:gd name="connsiteX72" fmla="*/ 3761237 w 7772400"/>
              <a:gd name="connsiteY72" fmla="*/ 6578886 h 6691450"/>
              <a:gd name="connsiteX73" fmla="*/ 3714548 w 7772400"/>
              <a:gd name="connsiteY73" fmla="*/ 6567217 h 6691450"/>
              <a:gd name="connsiteX74" fmla="*/ 3703563 w 7772400"/>
              <a:gd name="connsiteY74" fmla="*/ 6564472 h 6691450"/>
              <a:gd name="connsiteX75" fmla="*/ 3656187 w 7772400"/>
              <a:gd name="connsiteY75" fmla="*/ 6551431 h 6691450"/>
              <a:gd name="connsiteX76" fmla="*/ 3654813 w 7772400"/>
              <a:gd name="connsiteY76" fmla="*/ 6550745 h 6691450"/>
              <a:gd name="connsiteX77" fmla="*/ 3623229 w 7772400"/>
              <a:gd name="connsiteY77" fmla="*/ 6541135 h 6691450"/>
              <a:gd name="connsiteX78" fmla="*/ 3668545 w 7772400"/>
              <a:gd name="connsiteY78" fmla="*/ 6541135 h 6691450"/>
              <a:gd name="connsiteX79" fmla="*/ 4928471 w 7772400"/>
              <a:gd name="connsiteY79" fmla="*/ 6287177 h 6691450"/>
              <a:gd name="connsiteX80" fmla="*/ 5957696 w 7772400"/>
              <a:gd name="connsiteY80" fmla="*/ 5594627 h 6691450"/>
              <a:gd name="connsiteX81" fmla="*/ 6651170 w 7772400"/>
              <a:gd name="connsiteY81" fmla="*/ 4567127 h 6691450"/>
              <a:gd name="connsiteX82" fmla="*/ 6905901 w 7772400"/>
              <a:gd name="connsiteY82" fmla="*/ 3309005 h 6691450"/>
              <a:gd name="connsiteX83" fmla="*/ 6270789 w 7772400"/>
              <a:gd name="connsiteY83" fmla="*/ 1385787 h 6691450"/>
              <a:gd name="connsiteX84" fmla="*/ 5558777 w 7772400"/>
              <a:gd name="connsiteY84" fmla="*/ 684314 h 6691450"/>
              <a:gd name="connsiteX85" fmla="*/ 5508654 w 7772400"/>
              <a:gd name="connsiteY85" fmla="*/ 648623 h 6691450"/>
              <a:gd name="connsiteX86" fmla="*/ 5492176 w 7772400"/>
              <a:gd name="connsiteY86" fmla="*/ 637641 h 6691450"/>
              <a:gd name="connsiteX87" fmla="*/ 5457846 w 7772400"/>
              <a:gd name="connsiteY87" fmla="*/ 614304 h 6691450"/>
              <a:gd name="connsiteX88" fmla="*/ 5437934 w 7772400"/>
              <a:gd name="connsiteY88" fmla="*/ 601263 h 6691450"/>
              <a:gd name="connsiteX89" fmla="*/ 5406350 w 7772400"/>
              <a:gd name="connsiteY89" fmla="*/ 580672 h 6691450"/>
              <a:gd name="connsiteX90" fmla="*/ 5385065 w 7772400"/>
              <a:gd name="connsiteY90" fmla="*/ 566944 h 6691450"/>
              <a:gd name="connsiteX91" fmla="*/ 5354854 w 7772400"/>
              <a:gd name="connsiteY91" fmla="*/ 548412 h 6691450"/>
              <a:gd name="connsiteX92" fmla="*/ 5332196 w 7772400"/>
              <a:gd name="connsiteY92" fmla="*/ 534685 h 6691450"/>
              <a:gd name="connsiteX93" fmla="*/ 5301986 w 7772400"/>
              <a:gd name="connsiteY93" fmla="*/ 516839 h 6691450"/>
              <a:gd name="connsiteX94" fmla="*/ 5278641 w 7772400"/>
              <a:gd name="connsiteY94" fmla="*/ 503111 h 6691450"/>
              <a:gd name="connsiteX95" fmla="*/ 5248430 w 7772400"/>
              <a:gd name="connsiteY95" fmla="*/ 485952 h 6691450"/>
              <a:gd name="connsiteX96" fmla="*/ 5225085 w 7772400"/>
              <a:gd name="connsiteY96" fmla="*/ 472911 h 6691450"/>
              <a:gd name="connsiteX97" fmla="*/ 5194874 w 7772400"/>
              <a:gd name="connsiteY97" fmla="*/ 456438 h 6691450"/>
              <a:gd name="connsiteX98" fmla="*/ 5170843 w 7772400"/>
              <a:gd name="connsiteY98" fmla="*/ 444083 h 6691450"/>
              <a:gd name="connsiteX99" fmla="*/ 5139946 w 7772400"/>
              <a:gd name="connsiteY99" fmla="*/ 428297 h 6691450"/>
              <a:gd name="connsiteX100" fmla="*/ 5115915 w 7772400"/>
              <a:gd name="connsiteY100" fmla="*/ 415942 h 6691450"/>
              <a:gd name="connsiteX101" fmla="*/ 5084331 w 7772400"/>
              <a:gd name="connsiteY101" fmla="*/ 400842 h 6691450"/>
              <a:gd name="connsiteX102" fmla="*/ 5060986 w 7772400"/>
              <a:gd name="connsiteY102" fmla="*/ 389174 h 6691450"/>
              <a:gd name="connsiteX103" fmla="*/ 5028716 w 7772400"/>
              <a:gd name="connsiteY103" fmla="*/ 374073 h 6691450"/>
              <a:gd name="connsiteX104" fmla="*/ 5006057 w 7772400"/>
              <a:gd name="connsiteY104" fmla="*/ 363778 h 6691450"/>
              <a:gd name="connsiteX105" fmla="*/ 4971041 w 7772400"/>
              <a:gd name="connsiteY105" fmla="*/ 347991 h 6691450"/>
              <a:gd name="connsiteX106" fmla="*/ 4949756 w 7772400"/>
              <a:gd name="connsiteY106" fmla="*/ 338382 h 6691450"/>
              <a:gd name="connsiteX107" fmla="*/ 4908559 w 7772400"/>
              <a:gd name="connsiteY107" fmla="*/ 321223 h 6691450"/>
              <a:gd name="connsiteX108" fmla="*/ 4893454 w 7772400"/>
              <a:gd name="connsiteY108" fmla="*/ 315045 h 6691450"/>
              <a:gd name="connsiteX109" fmla="*/ 4837152 w 7772400"/>
              <a:gd name="connsiteY109" fmla="*/ 292395 h 6691450"/>
              <a:gd name="connsiteX110" fmla="*/ 4822047 w 7772400"/>
              <a:gd name="connsiteY110" fmla="*/ 286904 h 6691450"/>
              <a:gd name="connsiteX111" fmla="*/ 4780164 w 7772400"/>
              <a:gd name="connsiteY111" fmla="*/ 271117 h 6691450"/>
              <a:gd name="connsiteX112" fmla="*/ 4757506 w 7772400"/>
              <a:gd name="connsiteY112" fmla="*/ 262881 h 6691450"/>
              <a:gd name="connsiteX113" fmla="*/ 4728668 w 7772400"/>
              <a:gd name="connsiteY113" fmla="*/ 252585 h 6691450"/>
              <a:gd name="connsiteX114" fmla="*/ 4761625 w 7772400"/>
              <a:gd name="connsiteY114" fmla="*/ 254644 h 6691450"/>
              <a:gd name="connsiteX115" fmla="*/ 4764372 w 7772400"/>
              <a:gd name="connsiteY115" fmla="*/ 254644 h 6691450"/>
              <a:gd name="connsiteX116" fmla="*/ 4813121 w 7772400"/>
              <a:gd name="connsiteY116" fmla="*/ 258763 h 6691450"/>
              <a:gd name="connsiteX117" fmla="*/ 4825480 w 7772400"/>
              <a:gd name="connsiteY117" fmla="*/ 260135 h 6691450"/>
              <a:gd name="connsiteX118" fmla="*/ 4873542 w 7772400"/>
              <a:gd name="connsiteY118" fmla="*/ 264940 h 6691450"/>
              <a:gd name="connsiteX119" fmla="*/ 4908559 w 7772400"/>
              <a:gd name="connsiteY119" fmla="*/ 273863 h 6691450"/>
              <a:gd name="connsiteX120" fmla="*/ 4939457 w 7772400"/>
              <a:gd name="connsiteY120" fmla="*/ 281413 h 6691450"/>
              <a:gd name="connsiteX121" fmla="*/ 3272373 w 7772400"/>
              <a:gd name="connsiteY121" fmla="*/ 6488284 h 6691450"/>
              <a:gd name="connsiteX122" fmla="*/ 3224997 w 7772400"/>
              <a:gd name="connsiteY122" fmla="*/ 6475244 h 6691450"/>
              <a:gd name="connsiteX123" fmla="*/ 3223624 w 7772400"/>
              <a:gd name="connsiteY123" fmla="*/ 6474557 h 6691450"/>
              <a:gd name="connsiteX124" fmla="*/ 3192040 w 7772400"/>
              <a:gd name="connsiteY124" fmla="*/ 6464948 h 6691450"/>
              <a:gd name="connsiteX125" fmla="*/ 3194100 w 7772400"/>
              <a:gd name="connsiteY125" fmla="*/ 6464948 h 6691450"/>
              <a:gd name="connsiteX126" fmla="*/ 3200279 w 7772400"/>
              <a:gd name="connsiteY126" fmla="*/ 6464948 h 6691450"/>
              <a:gd name="connsiteX127" fmla="*/ 3236669 w 7772400"/>
              <a:gd name="connsiteY127" fmla="*/ 6464948 h 6691450"/>
              <a:gd name="connsiteX128" fmla="*/ 3238042 w 7772400"/>
              <a:gd name="connsiteY128" fmla="*/ 6464948 h 6691450"/>
              <a:gd name="connsiteX129" fmla="*/ 3239416 w 7772400"/>
              <a:gd name="connsiteY129" fmla="*/ 6464948 h 6691450"/>
              <a:gd name="connsiteX130" fmla="*/ 3273746 w 7772400"/>
              <a:gd name="connsiteY130" fmla="*/ 6464948 h 6691450"/>
              <a:gd name="connsiteX131" fmla="*/ 3284732 w 7772400"/>
              <a:gd name="connsiteY131" fmla="*/ 6464948 h 6691450"/>
              <a:gd name="connsiteX132" fmla="*/ 3304643 w 7772400"/>
              <a:gd name="connsiteY132" fmla="*/ 6464261 h 6691450"/>
              <a:gd name="connsiteX133" fmla="*/ 3338287 w 7772400"/>
              <a:gd name="connsiteY133" fmla="*/ 6463575 h 6691450"/>
              <a:gd name="connsiteX134" fmla="*/ 3382917 w 7772400"/>
              <a:gd name="connsiteY134" fmla="*/ 6480734 h 6691450"/>
              <a:gd name="connsiteX135" fmla="*/ 3393902 w 7772400"/>
              <a:gd name="connsiteY135" fmla="*/ 6484853 h 6691450"/>
              <a:gd name="connsiteX136" fmla="*/ 3474235 w 7772400"/>
              <a:gd name="connsiteY136" fmla="*/ 6513680 h 6691450"/>
              <a:gd name="connsiteX137" fmla="*/ 3440592 w 7772400"/>
              <a:gd name="connsiteY137" fmla="*/ 6511621 h 6691450"/>
              <a:gd name="connsiteX138" fmla="*/ 3439218 w 7772400"/>
              <a:gd name="connsiteY138" fmla="*/ 6511621 h 6691450"/>
              <a:gd name="connsiteX139" fmla="*/ 3390469 w 7772400"/>
              <a:gd name="connsiteY139" fmla="*/ 6507503 h 6691450"/>
              <a:gd name="connsiteX140" fmla="*/ 3378797 w 7772400"/>
              <a:gd name="connsiteY140" fmla="*/ 6506130 h 6691450"/>
              <a:gd name="connsiteX141" fmla="*/ 3330734 w 7772400"/>
              <a:gd name="connsiteY141" fmla="*/ 6501326 h 6691450"/>
              <a:gd name="connsiteX142" fmla="*/ 3284045 w 7772400"/>
              <a:gd name="connsiteY142" fmla="*/ 6489657 h 6691450"/>
              <a:gd name="connsiteX143" fmla="*/ 3272373 w 7772400"/>
              <a:gd name="connsiteY143" fmla="*/ 6488284 h 6691450"/>
              <a:gd name="connsiteX144" fmla="*/ 3996057 w 7772400"/>
              <a:gd name="connsiteY144" fmla="*/ 6376406 h 6691450"/>
              <a:gd name="connsiteX145" fmla="*/ 4012536 w 7772400"/>
              <a:gd name="connsiteY145" fmla="*/ 6372288 h 6691450"/>
              <a:gd name="connsiteX146" fmla="*/ 4037940 w 7772400"/>
              <a:gd name="connsiteY146" fmla="*/ 6366110 h 6691450"/>
              <a:gd name="connsiteX147" fmla="*/ 4040000 w 7772400"/>
              <a:gd name="connsiteY147" fmla="*/ 6365424 h 6691450"/>
              <a:gd name="connsiteX148" fmla="*/ 5201741 w 7772400"/>
              <a:gd name="connsiteY148" fmla="*/ 5802598 h 6691450"/>
              <a:gd name="connsiteX149" fmla="*/ 5203114 w 7772400"/>
              <a:gd name="connsiteY149" fmla="*/ 5801225 h 6691450"/>
              <a:gd name="connsiteX150" fmla="*/ 5230578 w 7772400"/>
              <a:gd name="connsiteY150" fmla="*/ 5779947 h 6691450"/>
              <a:gd name="connsiteX151" fmla="*/ 5235385 w 7772400"/>
              <a:gd name="connsiteY151" fmla="*/ 5775829 h 6691450"/>
              <a:gd name="connsiteX152" fmla="*/ 5259416 w 7772400"/>
              <a:gd name="connsiteY152" fmla="*/ 5756611 h 6691450"/>
              <a:gd name="connsiteX153" fmla="*/ 5266968 w 7772400"/>
              <a:gd name="connsiteY153" fmla="*/ 5750433 h 6691450"/>
              <a:gd name="connsiteX154" fmla="*/ 5288253 w 7772400"/>
              <a:gd name="connsiteY154" fmla="*/ 5733274 h 6691450"/>
              <a:gd name="connsiteX155" fmla="*/ 5297866 w 7772400"/>
              <a:gd name="connsiteY155" fmla="*/ 5725037 h 6691450"/>
              <a:gd name="connsiteX156" fmla="*/ 5316404 w 7772400"/>
              <a:gd name="connsiteY156" fmla="*/ 5709251 h 6691450"/>
              <a:gd name="connsiteX157" fmla="*/ 5328077 w 7772400"/>
              <a:gd name="connsiteY157" fmla="*/ 5699642 h 6691450"/>
              <a:gd name="connsiteX158" fmla="*/ 5345242 w 7772400"/>
              <a:gd name="connsiteY158" fmla="*/ 5685228 h 6691450"/>
              <a:gd name="connsiteX159" fmla="*/ 5358287 w 7772400"/>
              <a:gd name="connsiteY159" fmla="*/ 5674246 h 6691450"/>
              <a:gd name="connsiteX160" fmla="*/ 5374079 w 7772400"/>
              <a:gd name="connsiteY160" fmla="*/ 5660519 h 6691450"/>
              <a:gd name="connsiteX161" fmla="*/ 5387812 w 7772400"/>
              <a:gd name="connsiteY161" fmla="*/ 5648164 h 6691450"/>
              <a:gd name="connsiteX162" fmla="*/ 5402230 w 7772400"/>
              <a:gd name="connsiteY162" fmla="*/ 5635123 h 6691450"/>
              <a:gd name="connsiteX163" fmla="*/ 5417336 w 7772400"/>
              <a:gd name="connsiteY163" fmla="*/ 5621395 h 6691450"/>
              <a:gd name="connsiteX164" fmla="*/ 5430381 w 7772400"/>
              <a:gd name="connsiteY164" fmla="*/ 5609041 h 6691450"/>
              <a:gd name="connsiteX165" fmla="*/ 5446173 w 7772400"/>
              <a:gd name="connsiteY165" fmla="*/ 5594627 h 6691450"/>
              <a:gd name="connsiteX166" fmla="*/ 5457846 w 7772400"/>
              <a:gd name="connsiteY166" fmla="*/ 5583645 h 6691450"/>
              <a:gd name="connsiteX167" fmla="*/ 5474324 w 7772400"/>
              <a:gd name="connsiteY167" fmla="*/ 5567858 h 6691450"/>
              <a:gd name="connsiteX168" fmla="*/ 5484623 w 7772400"/>
              <a:gd name="connsiteY168" fmla="*/ 5558249 h 6691450"/>
              <a:gd name="connsiteX169" fmla="*/ 5502475 w 7772400"/>
              <a:gd name="connsiteY169" fmla="*/ 5540403 h 6691450"/>
              <a:gd name="connsiteX170" fmla="*/ 5510714 w 7772400"/>
              <a:gd name="connsiteY170" fmla="*/ 5532167 h 6691450"/>
              <a:gd name="connsiteX171" fmla="*/ 5525820 w 7772400"/>
              <a:gd name="connsiteY171" fmla="*/ 5517753 h 6691450"/>
              <a:gd name="connsiteX172" fmla="*/ 5531312 w 7772400"/>
              <a:gd name="connsiteY172" fmla="*/ 5512262 h 6691450"/>
              <a:gd name="connsiteX173" fmla="*/ 5536806 w 7772400"/>
              <a:gd name="connsiteY173" fmla="*/ 5506771 h 6691450"/>
              <a:gd name="connsiteX174" fmla="*/ 5559463 w 7772400"/>
              <a:gd name="connsiteY174" fmla="*/ 5483435 h 6691450"/>
              <a:gd name="connsiteX175" fmla="*/ 5560150 w 7772400"/>
              <a:gd name="connsiteY175" fmla="*/ 5482748 h 6691450"/>
              <a:gd name="connsiteX176" fmla="*/ 5561523 w 7772400"/>
              <a:gd name="connsiteY176" fmla="*/ 5481375 h 6691450"/>
              <a:gd name="connsiteX177" fmla="*/ 5816941 w 7772400"/>
              <a:gd name="connsiteY177" fmla="*/ 5184862 h 6691450"/>
              <a:gd name="connsiteX178" fmla="*/ 5816941 w 7772400"/>
              <a:gd name="connsiteY178" fmla="*/ 5184862 h 6691450"/>
              <a:gd name="connsiteX179" fmla="*/ 5839599 w 7772400"/>
              <a:gd name="connsiteY179" fmla="*/ 5155348 h 6691450"/>
              <a:gd name="connsiteX180" fmla="*/ 5843719 w 7772400"/>
              <a:gd name="connsiteY180" fmla="*/ 5149857 h 6691450"/>
              <a:gd name="connsiteX181" fmla="*/ 5861571 w 7772400"/>
              <a:gd name="connsiteY181" fmla="*/ 5125834 h 6691450"/>
              <a:gd name="connsiteX182" fmla="*/ 5870497 w 7772400"/>
              <a:gd name="connsiteY182" fmla="*/ 5113479 h 6691450"/>
              <a:gd name="connsiteX183" fmla="*/ 5882856 w 7772400"/>
              <a:gd name="connsiteY183" fmla="*/ 5096320 h 6691450"/>
              <a:gd name="connsiteX184" fmla="*/ 5897961 w 7772400"/>
              <a:gd name="connsiteY184" fmla="*/ 5075043 h 6691450"/>
              <a:gd name="connsiteX185" fmla="*/ 5904141 w 7772400"/>
              <a:gd name="connsiteY185" fmla="*/ 5066806 h 6691450"/>
              <a:gd name="connsiteX186" fmla="*/ 6384766 w 7772400"/>
              <a:gd name="connsiteY186" fmla="*/ 3995377 h 6691450"/>
              <a:gd name="connsiteX187" fmla="*/ 6386826 w 7772400"/>
              <a:gd name="connsiteY187" fmla="*/ 3987141 h 6691450"/>
              <a:gd name="connsiteX188" fmla="*/ 6393005 w 7772400"/>
              <a:gd name="connsiteY188" fmla="*/ 3960372 h 6691450"/>
              <a:gd name="connsiteX189" fmla="*/ 6397125 w 7772400"/>
              <a:gd name="connsiteY189" fmla="*/ 3941154 h 6691450"/>
              <a:gd name="connsiteX190" fmla="*/ 6400558 w 7772400"/>
              <a:gd name="connsiteY190" fmla="*/ 3924681 h 6691450"/>
              <a:gd name="connsiteX191" fmla="*/ 6406051 w 7772400"/>
              <a:gd name="connsiteY191" fmla="*/ 3897226 h 6691450"/>
              <a:gd name="connsiteX192" fmla="*/ 6408111 w 7772400"/>
              <a:gd name="connsiteY192" fmla="*/ 3888990 h 6691450"/>
              <a:gd name="connsiteX193" fmla="*/ 6414977 w 7772400"/>
              <a:gd name="connsiteY193" fmla="*/ 3855357 h 6691450"/>
              <a:gd name="connsiteX194" fmla="*/ 6414977 w 7772400"/>
              <a:gd name="connsiteY194" fmla="*/ 3853298 h 6691450"/>
              <a:gd name="connsiteX195" fmla="*/ 6472652 w 7772400"/>
              <a:gd name="connsiteY195" fmla="*/ 3349500 h 6691450"/>
              <a:gd name="connsiteX196" fmla="*/ 6472652 w 7772400"/>
              <a:gd name="connsiteY196" fmla="*/ 3344696 h 6691450"/>
              <a:gd name="connsiteX197" fmla="*/ 6473338 w 7772400"/>
              <a:gd name="connsiteY197" fmla="*/ 3310377 h 6691450"/>
              <a:gd name="connsiteX198" fmla="*/ 6473338 w 7772400"/>
              <a:gd name="connsiteY198" fmla="*/ 3295277 h 6691450"/>
              <a:gd name="connsiteX199" fmla="*/ 6474025 w 7772400"/>
              <a:gd name="connsiteY199" fmla="*/ 3270568 h 6691450"/>
              <a:gd name="connsiteX200" fmla="*/ 6474025 w 7772400"/>
              <a:gd name="connsiteY200" fmla="*/ 3230758 h 6691450"/>
              <a:gd name="connsiteX201" fmla="*/ 6473338 w 7772400"/>
              <a:gd name="connsiteY201" fmla="*/ 3175162 h 6691450"/>
              <a:gd name="connsiteX202" fmla="*/ 6473338 w 7772400"/>
              <a:gd name="connsiteY202" fmla="*/ 3162807 h 6691450"/>
              <a:gd name="connsiteX203" fmla="*/ 6469219 w 7772400"/>
              <a:gd name="connsiteY203" fmla="*/ 3048183 h 6691450"/>
              <a:gd name="connsiteX204" fmla="*/ 6469219 w 7772400"/>
              <a:gd name="connsiteY204" fmla="*/ 3043378 h 6691450"/>
              <a:gd name="connsiteX205" fmla="*/ 6362795 w 7772400"/>
              <a:gd name="connsiteY205" fmla="*/ 2385833 h 6691450"/>
              <a:gd name="connsiteX206" fmla="*/ 6362108 w 7772400"/>
              <a:gd name="connsiteY206" fmla="*/ 2383774 h 6691450"/>
              <a:gd name="connsiteX207" fmla="*/ 6348376 w 7772400"/>
              <a:gd name="connsiteY207" fmla="*/ 2335041 h 6691450"/>
              <a:gd name="connsiteX208" fmla="*/ 6344256 w 7772400"/>
              <a:gd name="connsiteY208" fmla="*/ 2321314 h 6691450"/>
              <a:gd name="connsiteX209" fmla="*/ 6330524 w 7772400"/>
              <a:gd name="connsiteY209" fmla="*/ 2274640 h 6691450"/>
              <a:gd name="connsiteX210" fmla="*/ 6322971 w 7772400"/>
              <a:gd name="connsiteY210" fmla="*/ 2251990 h 6691450"/>
              <a:gd name="connsiteX211" fmla="*/ 6315418 w 7772400"/>
              <a:gd name="connsiteY211" fmla="*/ 2228653 h 6691450"/>
              <a:gd name="connsiteX212" fmla="*/ 6305806 w 7772400"/>
              <a:gd name="connsiteY212" fmla="*/ 2199139 h 6691450"/>
              <a:gd name="connsiteX213" fmla="*/ 6305806 w 7772400"/>
              <a:gd name="connsiteY213" fmla="*/ 2198453 h 6691450"/>
              <a:gd name="connsiteX214" fmla="*/ 6279715 w 7772400"/>
              <a:gd name="connsiteY214" fmla="*/ 2124325 h 6691450"/>
              <a:gd name="connsiteX215" fmla="*/ 6279028 w 7772400"/>
              <a:gd name="connsiteY215" fmla="*/ 2122952 h 6691450"/>
              <a:gd name="connsiteX216" fmla="*/ 6189083 w 7772400"/>
              <a:gd name="connsiteY216" fmla="*/ 1902626 h 6691450"/>
              <a:gd name="connsiteX217" fmla="*/ 6187710 w 7772400"/>
              <a:gd name="connsiteY217" fmla="*/ 1900567 h 6691450"/>
              <a:gd name="connsiteX218" fmla="*/ 6161619 w 7772400"/>
              <a:gd name="connsiteY218" fmla="*/ 1844284 h 6691450"/>
              <a:gd name="connsiteX219" fmla="*/ 6154753 w 7772400"/>
              <a:gd name="connsiteY219" fmla="*/ 1829184 h 6691450"/>
              <a:gd name="connsiteX220" fmla="*/ 6143767 w 7772400"/>
              <a:gd name="connsiteY220" fmla="*/ 1807220 h 6691450"/>
              <a:gd name="connsiteX221" fmla="*/ 6125228 w 7772400"/>
              <a:gd name="connsiteY221" fmla="*/ 1770156 h 6691450"/>
              <a:gd name="connsiteX222" fmla="*/ 6121795 w 7772400"/>
              <a:gd name="connsiteY222" fmla="*/ 1763292 h 6691450"/>
              <a:gd name="connsiteX223" fmla="*/ 5728369 w 7772400"/>
              <a:gd name="connsiteY223" fmla="*/ 1167521 h 6691450"/>
              <a:gd name="connsiteX224" fmla="*/ 5722190 w 7772400"/>
              <a:gd name="connsiteY224" fmla="*/ 1159970 h 6691450"/>
              <a:gd name="connsiteX225" fmla="*/ 5700218 w 7772400"/>
              <a:gd name="connsiteY225" fmla="*/ 1133888 h 6691450"/>
              <a:gd name="connsiteX226" fmla="*/ 4921605 w 7772400"/>
              <a:gd name="connsiteY226" fmla="*/ 470166 h 6691450"/>
              <a:gd name="connsiteX227" fmla="*/ 4909932 w 7772400"/>
              <a:gd name="connsiteY227" fmla="*/ 463302 h 6691450"/>
              <a:gd name="connsiteX228" fmla="*/ 4884528 w 7772400"/>
              <a:gd name="connsiteY228" fmla="*/ 448202 h 6691450"/>
              <a:gd name="connsiteX229" fmla="*/ 4862557 w 7772400"/>
              <a:gd name="connsiteY229" fmla="*/ 435847 h 6691450"/>
              <a:gd name="connsiteX230" fmla="*/ 4833033 w 7772400"/>
              <a:gd name="connsiteY230" fmla="*/ 418688 h 6691450"/>
              <a:gd name="connsiteX231" fmla="*/ 4804881 w 7772400"/>
              <a:gd name="connsiteY231" fmla="*/ 402901 h 6691450"/>
              <a:gd name="connsiteX232" fmla="*/ 4787716 w 7772400"/>
              <a:gd name="connsiteY232" fmla="*/ 393292 h 6691450"/>
              <a:gd name="connsiteX233" fmla="*/ 4749953 w 7772400"/>
              <a:gd name="connsiteY233" fmla="*/ 373387 h 6691450"/>
              <a:gd name="connsiteX234" fmla="*/ 4741027 w 7772400"/>
              <a:gd name="connsiteY234" fmla="*/ 368582 h 6691450"/>
              <a:gd name="connsiteX235" fmla="*/ 4699144 w 7772400"/>
              <a:gd name="connsiteY235" fmla="*/ 347305 h 6691450"/>
              <a:gd name="connsiteX236" fmla="*/ 4686785 w 7772400"/>
              <a:gd name="connsiteY236" fmla="*/ 341127 h 6691450"/>
              <a:gd name="connsiteX237" fmla="*/ 4592033 w 7772400"/>
              <a:gd name="connsiteY237" fmla="*/ 295827 h 6691450"/>
              <a:gd name="connsiteX238" fmla="*/ 4583794 w 7772400"/>
              <a:gd name="connsiteY238" fmla="*/ 292395 h 6691450"/>
              <a:gd name="connsiteX239" fmla="*/ 4496595 w 7772400"/>
              <a:gd name="connsiteY239" fmla="*/ 253958 h 6691450"/>
              <a:gd name="connsiteX240" fmla="*/ 4482176 w 7772400"/>
              <a:gd name="connsiteY240" fmla="*/ 247781 h 6691450"/>
              <a:gd name="connsiteX241" fmla="*/ 4480802 w 7772400"/>
              <a:gd name="connsiteY241" fmla="*/ 247094 h 6691450"/>
              <a:gd name="connsiteX242" fmla="*/ 4482176 w 7772400"/>
              <a:gd name="connsiteY242" fmla="*/ 247094 h 6691450"/>
              <a:gd name="connsiteX243" fmla="*/ 4501401 w 7772400"/>
              <a:gd name="connsiteY243" fmla="*/ 247094 h 6691450"/>
              <a:gd name="connsiteX244" fmla="*/ 4508267 w 7772400"/>
              <a:gd name="connsiteY244" fmla="*/ 247094 h 6691450"/>
              <a:gd name="connsiteX245" fmla="*/ 4534358 w 7772400"/>
              <a:gd name="connsiteY245" fmla="*/ 247094 h 6691450"/>
              <a:gd name="connsiteX246" fmla="*/ 4594093 w 7772400"/>
              <a:gd name="connsiteY246" fmla="*/ 247781 h 6691450"/>
              <a:gd name="connsiteX247" fmla="*/ 4609198 w 7772400"/>
              <a:gd name="connsiteY247" fmla="*/ 248467 h 6691450"/>
              <a:gd name="connsiteX248" fmla="*/ 4653141 w 7772400"/>
              <a:gd name="connsiteY248" fmla="*/ 249840 h 6691450"/>
              <a:gd name="connsiteX249" fmla="*/ 4689531 w 7772400"/>
              <a:gd name="connsiteY249" fmla="*/ 262195 h 6691450"/>
              <a:gd name="connsiteX250" fmla="*/ 4712189 w 7772400"/>
              <a:gd name="connsiteY250" fmla="*/ 269745 h 6691450"/>
              <a:gd name="connsiteX251" fmla="*/ 4749953 w 7772400"/>
              <a:gd name="connsiteY251" fmla="*/ 282786 h 6691450"/>
              <a:gd name="connsiteX252" fmla="*/ 4771238 w 7772400"/>
              <a:gd name="connsiteY252" fmla="*/ 290336 h 6691450"/>
              <a:gd name="connsiteX253" fmla="*/ 4809001 w 7772400"/>
              <a:gd name="connsiteY253" fmla="*/ 304750 h 6691450"/>
              <a:gd name="connsiteX254" fmla="*/ 4830286 w 7772400"/>
              <a:gd name="connsiteY254" fmla="*/ 312986 h 6691450"/>
              <a:gd name="connsiteX255" fmla="*/ 4868049 w 7772400"/>
              <a:gd name="connsiteY255" fmla="*/ 328086 h 6691450"/>
              <a:gd name="connsiteX256" fmla="*/ 4888648 w 7772400"/>
              <a:gd name="connsiteY256" fmla="*/ 336323 h 6691450"/>
              <a:gd name="connsiteX257" fmla="*/ 4926411 w 7772400"/>
              <a:gd name="connsiteY257" fmla="*/ 352109 h 6691450"/>
              <a:gd name="connsiteX258" fmla="*/ 4946323 w 7772400"/>
              <a:gd name="connsiteY258" fmla="*/ 360346 h 6691450"/>
              <a:gd name="connsiteX259" fmla="*/ 4983399 w 7772400"/>
              <a:gd name="connsiteY259" fmla="*/ 376819 h 6691450"/>
              <a:gd name="connsiteX260" fmla="*/ 5003311 w 7772400"/>
              <a:gd name="connsiteY260" fmla="*/ 385742 h 6691450"/>
              <a:gd name="connsiteX261" fmla="*/ 5040388 w 7772400"/>
              <a:gd name="connsiteY261" fmla="*/ 402901 h 6691450"/>
              <a:gd name="connsiteX262" fmla="*/ 5060300 w 7772400"/>
              <a:gd name="connsiteY262" fmla="*/ 411824 h 6691450"/>
              <a:gd name="connsiteX263" fmla="*/ 5097377 w 7772400"/>
              <a:gd name="connsiteY263" fmla="*/ 430356 h 6691450"/>
              <a:gd name="connsiteX264" fmla="*/ 5116601 w 7772400"/>
              <a:gd name="connsiteY264" fmla="*/ 439965 h 6691450"/>
              <a:gd name="connsiteX265" fmla="*/ 5152992 w 7772400"/>
              <a:gd name="connsiteY265" fmla="*/ 458497 h 6691450"/>
              <a:gd name="connsiteX266" fmla="*/ 5172217 w 7772400"/>
              <a:gd name="connsiteY266" fmla="*/ 468793 h 6691450"/>
              <a:gd name="connsiteX267" fmla="*/ 5207234 w 7772400"/>
              <a:gd name="connsiteY267" fmla="*/ 488011 h 6691450"/>
              <a:gd name="connsiteX268" fmla="*/ 5227145 w 7772400"/>
              <a:gd name="connsiteY268" fmla="*/ 498993 h 6691450"/>
              <a:gd name="connsiteX269" fmla="*/ 5262849 w 7772400"/>
              <a:gd name="connsiteY269" fmla="*/ 518898 h 6691450"/>
              <a:gd name="connsiteX270" fmla="*/ 5282074 w 7772400"/>
              <a:gd name="connsiteY270" fmla="*/ 529880 h 6691450"/>
              <a:gd name="connsiteX271" fmla="*/ 5316404 w 7772400"/>
              <a:gd name="connsiteY271" fmla="*/ 550471 h 6691450"/>
              <a:gd name="connsiteX272" fmla="*/ 5336316 w 7772400"/>
              <a:gd name="connsiteY272" fmla="*/ 562140 h 6691450"/>
              <a:gd name="connsiteX273" fmla="*/ 5371333 w 7772400"/>
              <a:gd name="connsiteY273" fmla="*/ 583417 h 6691450"/>
              <a:gd name="connsiteX274" fmla="*/ 5389871 w 7772400"/>
              <a:gd name="connsiteY274" fmla="*/ 595085 h 6691450"/>
              <a:gd name="connsiteX275" fmla="*/ 5424888 w 7772400"/>
              <a:gd name="connsiteY275" fmla="*/ 617736 h 6691450"/>
              <a:gd name="connsiteX276" fmla="*/ 5442740 w 7772400"/>
              <a:gd name="connsiteY276" fmla="*/ 629404 h 6691450"/>
              <a:gd name="connsiteX277" fmla="*/ 5476384 w 7772400"/>
              <a:gd name="connsiteY277" fmla="*/ 652054 h 6691450"/>
              <a:gd name="connsiteX278" fmla="*/ 5494922 w 7772400"/>
              <a:gd name="connsiteY278" fmla="*/ 664409 h 6691450"/>
              <a:gd name="connsiteX279" fmla="*/ 5546418 w 7772400"/>
              <a:gd name="connsiteY279" fmla="*/ 700787 h 6691450"/>
              <a:gd name="connsiteX280" fmla="*/ 6253624 w 7772400"/>
              <a:gd name="connsiteY280" fmla="*/ 1397456 h 6691450"/>
              <a:gd name="connsiteX281" fmla="*/ 6884616 w 7772400"/>
              <a:gd name="connsiteY281" fmla="*/ 3308318 h 6691450"/>
              <a:gd name="connsiteX282" fmla="*/ 6631945 w 7772400"/>
              <a:gd name="connsiteY282" fmla="*/ 4558890 h 6691450"/>
              <a:gd name="connsiteX283" fmla="*/ 5942591 w 7772400"/>
              <a:gd name="connsiteY283" fmla="*/ 5580213 h 6691450"/>
              <a:gd name="connsiteX284" fmla="*/ 4920231 w 7772400"/>
              <a:gd name="connsiteY284" fmla="*/ 6268645 h 6691450"/>
              <a:gd name="connsiteX285" fmla="*/ 3669919 w 7772400"/>
              <a:gd name="connsiteY285" fmla="*/ 6520544 h 6691450"/>
              <a:gd name="connsiteX286" fmla="*/ 3610184 w 7772400"/>
              <a:gd name="connsiteY286" fmla="*/ 6519858 h 6691450"/>
              <a:gd name="connsiteX287" fmla="*/ 3595078 w 7772400"/>
              <a:gd name="connsiteY287" fmla="*/ 6519171 h 6691450"/>
              <a:gd name="connsiteX288" fmla="*/ 3551136 w 7772400"/>
              <a:gd name="connsiteY288" fmla="*/ 6517798 h 6691450"/>
              <a:gd name="connsiteX289" fmla="*/ 3504446 w 7772400"/>
              <a:gd name="connsiteY289" fmla="*/ 6502698 h 6691450"/>
              <a:gd name="connsiteX290" fmla="*/ 3490714 w 7772400"/>
              <a:gd name="connsiteY290" fmla="*/ 6497894 h 6691450"/>
              <a:gd name="connsiteX291" fmla="*/ 3455697 w 7772400"/>
              <a:gd name="connsiteY291" fmla="*/ 6485539 h 6691450"/>
              <a:gd name="connsiteX292" fmla="*/ 3440592 w 7772400"/>
              <a:gd name="connsiteY292" fmla="*/ 6480048 h 6691450"/>
              <a:gd name="connsiteX293" fmla="*/ 3402828 w 7772400"/>
              <a:gd name="connsiteY293" fmla="*/ 6466320 h 6691450"/>
              <a:gd name="connsiteX294" fmla="*/ 3393216 w 7772400"/>
              <a:gd name="connsiteY294" fmla="*/ 6462888 h 6691450"/>
              <a:gd name="connsiteX295" fmla="*/ 3390469 w 7772400"/>
              <a:gd name="connsiteY295" fmla="*/ 6461516 h 6691450"/>
              <a:gd name="connsiteX296" fmla="*/ 3992624 w 7772400"/>
              <a:gd name="connsiteY296" fmla="*/ 6377092 h 6691450"/>
              <a:gd name="connsiteX297" fmla="*/ 3996057 w 7772400"/>
              <a:gd name="connsiteY297" fmla="*/ 6376406 h 6691450"/>
              <a:gd name="connsiteX298" fmla="*/ 4333182 w 7772400"/>
              <a:gd name="connsiteY298" fmla="*/ 179830 h 6691450"/>
              <a:gd name="connsiteX299" fmla="*/ 4381931 w 7772400"/>
              <a:gd name="connsiteY299" fmla="*/ 183948 h 6691450"/>
              <a:gd name="connsiteX300" fmla="*/ 4393604 w 7772400"/>
              <a:gd name="connsiteY300" fmla="*/ 185321 h 6691450"/>
              <a:gd name="connsiteX301" fmla="*/ 4441666 w 7772400"/>
              <a:gd name="connsiteY301" fmla="*/ 190125 h 6691450"/>
              <a:gd name="connsiteX302" fmla="*/ 4488355 w 7772400"/>
              <a:gd name="connsiteY302" fmla="*/ 201794 h 6691450"/>
              <a:gd name="connsiteX303" fmla="*/ 4499341 w 7772400"/>
              <a:gd name="connsiteY303" fmla="*/ 204539 h 6691450"/>
              <a:gd name="connsiteX304" fmla="*/ 4546717 w 7772400"/>
              <a:gd name="connsiteY304" fmla="*/ 217580 h 6691450"/>
              <a:gd name="connsiteX305" fmla="*/ 4548090 w 7772400"/>
              <a:gd name="connsiteY305" fmla="*/ 218267 h 6691450"/>
              <a:gd name="connsiteX306" fmla="*/ 4579674 w 7772400"/>
              <a:gd name="connsiteY306" fmla="*/ 227876 h 6691450"/>
              <a:gd name="connsiteX307" fmla="*/ 4535045 w 7772400"/>
              <a:gd name="connsiteY307" fmla="*/ 227876 h 6691450"/>
              <a:gd name="connsiteX308" fmla="*/ 4533671 w 7772400"/>
              <a:gd name="connsiteY308" fmla="*/ 227876 h 6691450"/>
              <a:gd name="connsiteX309" fmla="*/ 4530925 w 7772400"/>
              <a:gd name="connsiteY309" fmla="*/ 227876 h 6691450"/>
              <a:gd name="connsiteX310" fmla="*/ 4511013 w 7772400"/>
              <a:gd name="connsiteY310" fmla="*/ 227876 h 6691450"/>
              <a:gd name="connsiteX311" fmla="*/ 4507580 w 7772400"/>
              <a:gd name="connsiteY311" fmla="*/ 227876 h 6691450"/>
              <a:gd name="connsiteX312" fmla="*/ 4484922 w 7772400"/>
              <a:gd name="connsiteY312" fmla="*/ 227876 h 6691450"/>
              <a:gd name="connsiteX313" fmla="*/ 4478743 w 7772400"/>
              <a:gd name="connsiteY313" fmla="*/ 227876 h 6691450"/>
              <a:gd name="connsiteX314" fmla="*/ 4460204 w 7772400"/>
              <a:gd name="connsiteY314" fmla="*/ 228562 h 6691450"/>
              <a:gd name="connsiteX315" fmla="*/ 4454711 w 7772400"/>
              <a:gd name="connsiteY315" fmla="*/ 228562 h 6691450"/>
              <a:gd name="connsiteX316" fmla="*/ 4432053 w 7772400"/>
              <a:gd name="connsiteY316" fmla="*/ 229249 h 6691450"/>
              <a:gd name="connsiteX317" fmla="*/ 4296105 w 7772400"/>
              <a:gd name="connsiteY317" fmla="*/ 178457 h 6691450"/>
              <a:gd name="connsiteX318" fmla="*/ 4329749 w 7772400"/>
              <a:gd name="connsiteY318" fmla="*/ 180516 h 6691450"/>
              <a:gd name="connsiteX319" fmla="*/ 4333182 w 7772400"/>
              <a:gd name="connsiteY319" fmla="*/ 179830 h 6691450"/>
              <a:gd name="connsiteX320" fmla="*/ 4726608 w 7772400"/>
              <a:gd name="connsiteY320" fmla="*/ 231994 h 6691450"/>
              <a:gd name="connsiteX321" fmla="*/ 4716309 w 7772400"/>
              <a:gd name="connsiteY321" fmla="*/ 231308 h 6691450"/>
              <a:gd name="connsiteX322" fmla="*/ 4705323 w 7772400"/>
              <a:gd name="connsiteY322" fmla="*/ 230621 h 6691450"/>
              <a:gd name="connsiteX323" fmla="*/ 4657261 w 7772400"/>
              <a:gd name="connsiteY323" fmla="*/ 228562 h 6691450"/>
              <a:gd name="connsiteX324" fmla="*/ 4653141 w 7772400"/>
              <a:gd name="connsiteY324" fmla="*/ 227189 h 6691450"/>
              <a:gd name="connsiteX325" fmla="*/ 4597526 w 7772400"/>
              <a:gd name="connsiteY325" fmla="*/ 210030 h 6691450"/>
              <a:gd name="connsiteX326" fmla="*/ 4591347 w 7772400"/>
              <a:gd name="connsiteY326" fmla="*/ 207971 h 6691450"/>
              <a:gd name="connsiteX327" fmla="*/ 4726608 w 7772400"/>
              <a:gd name="connsiteY327" fmla="*/ 231994 h 6691450"/>
              <a:gd name="connsiteX328" fmla="*/ 4294045 w 7772400"/>
              <a:gd name="connsiteY328" fmla="*/ 156493 h 6691450"/>
              <a:gd name="connsiteX329" fmla="*/ 4283746 w 7772400"/>
              <a:gd name="connsiteY329" fmla="*/ 155807 h 6691450"/>
              <a:gd name="connsiteX330" fmla="*/ 4272760 w 7772400"/>
              <a:gd name="connsiteY330" fmla="*/ 155120 h 6691450"/>
              <a:gd name="connsiteX331" fmla="*/ 4225385 w 7772400"/>
              <a:gd name="connsiteY331" fmla="*/ 153061 h 6691450"/>
              <a:gd name="connsiteX332" fmla="*/ 4160843 w 7772400"/>
              <a:gd name="connsiteY332" fmla="*/ 133156 h 6691450"/>
              <a:gd name="connsiteX333" fmla="*/ 4294045 w 7772400"/>
              <a:gd name="connsiteY333" fmla="*/ 156493 h 6691450"/>
              <a:gd name="connsiteX334" fmla="*/ 962624 w 7772400"/>
              <a:gd name="connsiteY334" fmla="*/ 5504026 h 6691450"/>
              <a:gd name="connsiteX335" fmla="*/ 273270 w 7772400"/>
              <a:gd name="connsiteY335" fmla="*/ 4482702 h 6691450"/>
              <a:gd name="connsiteX336" fmla="*/ 20598 w 7772400"/>
              <a:gd name="connsiteY336" fmla="*/ 3232817 h 6691450"/>
              <a:gd name="connsiteX337" fmla="*/ 273270 w 7772400"/>
              <a:gd name="connsiteY337" fmla="*/ 1982245 h 6691450"/>
              <a:gd name="connsiteX338" fmla="*/ 962624 w 7772400"/>
              <a:gd name="connsiteY338" fmla="*/ 960922 h 6691450"/>
              <a:gd name="connsiteX339" fmla="*/ 1984983 w 7772400"/>
              <a:gd name="connsiteY339" fmla="*/ 272490 h 6691450"/>
              <a:gd name="connsiteX340" fmla="*/ 3237356 w 7772400"/>
              <a:gd name="connsiteY340" fmla="*/ 20591 h 6691450"/>
              <a:gd name="connsiteX341" fmla="*/ 4009103 w 7772400"/>
              <a:gd name="connsiteY341" fmla="*/ 113252 h 6691450"/>
              <a:gd name="connsiteX342" fmla="*/ 4009103 w 7772400"/>
              <a:gd name="connsiteY342" fmla="*/ 113252 h 6691450"/>
              <a:gd name="connsiteX343" fmla="*/ 4219891 w 7772400"/>
              <a:gd name="connsiteY343" fmla="*/ 172966 h 6691450"/>
              <a:gd name="connsiteX344" fmla="*/ 4427934 w 7772400"/>
              <a:gd name="connsiteY344" fmla="*/ 247781 h 6691450"/>
              <a:gd name="connsiteX345" fmla="*/ 4427934 w 7772400"/>
              <a:gd name="connsiteY345" fmla="*/ 247781 h 6691450"/>
              <a:gd name="connsiteX346" fmla="*/ 4535045 w 7772400"/>
              <a:gd name="connsiteY346" fmla="*/ 293081 h 6691450"/>
              <a:gd name="connsiteX347" fmla="*/ 4540537 w 7772400"/>
              <a:gd name="connsiteY347" fmla="*/ 295140 h 6691450"/>
              <a:gd name="connsiteX348" fmla="*/ 4590660 w 7772400"/>
              <a:gd name="connsiteY348" fmla="*/ 317791 h 6691450"/>
              <a:gd name="connsiteX349" fmla="*/ 4592033 w 7772400"/>
              <a:gd name="connsiteY349" fmla="*/ 318477 h 6691450"/>
              <a:gd name="connsiteX350" fmla="*/ 4640782 w 7772400"/>
              <a:gd name="connsiteY350" fmla="*/ 341814 h 6691450"/>
              <a:gd name="connsiteX351" fmla="*/ 4650395 w 7772400"/>
              <a:gd name="connsiteY351" fmla="*/ 346618 h 6691450"/>
              <a:gd name="connsiteX352" fmla="*/ 4695024 w 7772400"/>
              <a:gd name="connsiteY352" fmla="*/ 368582 h 6691450"/>
              <a:gd name="connsiteX353" fmla="*/ 4699144 w 7772400"/>
              <a:gd name="connsiteY353" fmla="*/ 370641 h 6691450"/>
              <a:gd name="connsiteX354" fmla="*/ 4743774 w 7772400"/>
              <a:gd name="connsiteY354" fmla="*/ 393978 h 6691450"/>
              <a:gd name="connsiteX355" fmla="*/ 4757506 w 7772400"/>
              <a:gd name="connsiteY355" fmla="*/ 401528 h 6691450"/>
              <a:gd name="connsiteX356" fmla="*/ 4793896 w 7772400"/>
              <a:gd name="connsiteY356" fmla="*/ 421433 h 6691450"/>
              <a:gd name="connsiteX357" fmla="*/ 4811061 w 7772400"/>
              <a:gd name="connsiteY357" fmla="*/ 431042 h 6691450"/>
              <a:gd name="connsiteX358" fmla="*/ 4842645 w 7772400"/>
              <a:gd name="connsiteY358" fmla="*/ 448888 h 6691450"/>
              <a:gd name="connsiteX359" fmla="*/ 4863243 w 7772400"/>
              <a:gd name="connsiteY359" fmla="*/ 460556 h 6691450"/>
              <a:gd name="connsiteX360" fmla="*/ 4885215 w 7772400"/>
              <a:gd name="connsiteY360" fmla="*/ 473597 h 6691450"/>
              <a:gd name="connsiteX361" fmla="*/ 4926411 w 7772400"/>
              <a:gd name="connsiteY361" fmla="*/ 498307 h 6691450"/>
              <a:gd name="connsiteX362" fmla="*/ 4938083 w 7772400"/>
              <a:gd name="connsiteY362" fmla="*/ 505171 h 6691450"/>
              <a:gd name="connsiteX363" fmla="*/ 5510714 w 7772400"/>
              <a:gd name="connsiteY363" fmla="*/ 960236 h 6691450"/>
              <a:gd name="connsiteX364" fmla="*/ 5678247 w 7772400"/>
              <a:gd name="connsiteY364" fmla="*/ 1140752 h 6691450"/>
              <a:gd name="connsiteX365" fmla="*/ 5701591 w 7772400"/>
              <a:gd name="connsiteY365" fmla="*/ 1168207 h 6691450"/>
              <a:gd name="connsiteX366" fmla="*/ 5708457 w 7772400"/>
              <a:gd name="connsiteY366" fmla="*/ 1176443 h 6691450"/>
              <a:gd name="connsiteX367" fmla="*/ 5885602 w 7772400"/>
              <a:gd name="connsiteY367" fmla="*/ 1409124 h 6691450"/>
              <a:gd name="connsiteX368" fmla="*/ 6103257 w 7772400"/>
              <a:gd name="connsiteY368" fmla="*/ 1772902 h 6691450"/>
              <a:gd name="connsiteX369" fmla="*/ 6106690 w 7772400"/>
              <a:gd name="connsiteY369" fmla="*/ 1779079 h 6691450"/>
              <a:gd name="connsiteX370" fmla="*/ 6125228 w 7772400"/>
              <a:gd name="connsiteY370" fmla="*/ 1816143 h 6691450"/>
              <a:gd name="connsiteX371" fmla="*/ 6135527 w 7772400"/>
              <a:gd name="connsiteY371" fmla="*/ 1838107 h 6691450"/>
              <a:gd name="connsiteX372" fmla="*/ 6143080 w 7772400"/>
              <a:gd name="connsiteY372" fmla="*/ 1853207 h 6691450"/>
              <a:gd name="connsiteX373" fmla="*/ 6169171 w 7772400"/>
              <a:gd name="connsiteY373" fmla="*/ 1908803 h 6691450"/>
              <a:gd name="connsiteX374" fmla="*/ 6170544 w 7772400"/>
              <a:gd name="connsiteY374" fmla="*/ 1911549 h 6691450"/>
              <a:gd name="connsiteX375" fmla="*/ 6201442 w 7772400"/>
              <a:gd name="connsiteY375" fmla="*/ 1981559 h 6691450"/>
              <a:gd name="connsiteX376" fmla="*/ 6260490 w 7772400"/>
              <a:gd name="connsiteY376" fmla="*/ 2130502 h 6691450"/>
              <a:gd name="connsiteX377" fmla="*/ 6261177 w 7772400"/>
              <a:gd name="connsiteY377" fmla="*/ 2132561 h 6691450"/>
              <a:gd name="connsiteX378" fmla="*/ 6286581 w 7772400"/>
              <a:gd name="connsiteY378" fmla="*/ 2205317 h 6691450"/>
              <a:gd name="connsiteX379" fmla="*/ 6287268 w 7772400"/>
              <a:gd name="connsiteY379" fmla="*/ 2207376 h 6691450"/>
              <a:gd name="connsiteX380" fmla="*/ 6296880 w 7772400"/>
              <a:gd name="connsiteY380" fmla="*/ 2236203 h 6691450"/>
              <a:gd name="connsiteX381" fmla="*/ 6304433 w 7772400"/>
              <a:gd name="connsiteY381" fmla="*/ 2259540 h 6691450"/>
              <a:gd name="connsiteX382" fmla="*/ 6311299 w 7772400"/>
              <a:gd name="connsiteY382" fmla="*/ 2282190 h 6691450"/>
              <a:gd name="connsiteX383" fmla="*/ 6325031 w 7772400"/>
              <a:gd name="connsiteY383" fmla="*/ 2328864 h 6691450"/>
              <a:gd name="connsiteX384" fmla="*/ 6329151 w 7772400"/>
              <a:gd name="connsiteY384" fmla="*/ 2342591 h 6691450"/>
              <a:gd name="connsiteX385" fmla="*/ 6342883 w 7772400"/>
              <a:gd name="connsiteY385" fmla="*/ 2391324 h 6691450"/>
              <a:gd name="connsiteX386" fmla="*/ 6343570 w 7772400"/>
              <a:gd name="connsiteY386" fmla="*/ 2393383 h 6691450"/>
              <a:gd name="connsiteX387" fmla="*/ 6449307 w 7772400"/>
              <a:gd name="connsiteY387" fmla="*/ 3046810 h 6691450"/>
              <a:gd name="connsiteX388" fmla="*/ 6449307 w 7772400"/>
              <a:gd name="connsiteY388" fmla="*/ 3051615 h 6691450"/>
              <a:gd name="connsiteX389" fmla="*/ 6453427 w 7772400"/>
              <a:gd name="connsiteY389" fmla="*/ 3165553 h 6691450"/>
              <a:gd name="connsiteX390" fmla="*/ 6453427 w 7772400"/>
              <a:gd name="connsiteY390" fmla="*/ 3177907 h 6691450"/>
              <a:gd name="connsiteX391" fmla="*/ 6454113 w 7772400"/>
              <a:gd name="connsiteY391" fmla="*/ 3232817 h 6691450"/>
              <a:gd name="connsiteX392" fmla="*/ 6454113 w 7772400"/>
              <a:gd name="connsiteY392" fmla="*/ 3272627 h 6691450"/>
              <a:gd name="connsiteX393" fmla="*/ 6453427 w 7772400"/>
              <a:gd name="connsiteY393" fmla="*/ 3297336 h 6691450"/>
              <a:gd name="connsiteX394" fmla="*/ 6453427 w 7772400"/>
              <a:gd name="connsiteY394" fmla="*/ 3311750 h 6691450"/>
              <a:gd name="connsiteX395" fmla="*/ 6452054 w 7772400"/>
              <a:gd name="connsiteY395" fmla="*/ 3346755 h 6691450"/>
              <a:gd name="connsiteX396" fmla="*/ 6452054 w 7772400"/>
              <a:gd name="connsiteY396" fmla="*/ 3350873 h 6691450"/>
              <a:gd name="connsiteX397" fmla="*/ 6394378 w 7772400"/>
              <a:gd name="connsiteY397" fmla="*/ 3851926 h 6691450"/>
              <a:gd name="connsiteX398" fmla="*/ 6394378 w 7772400"/>
              <a:gd name="connsiteY398" fmla="*/ 3852612 h 6691450"/>
              <a:gd name="connsiteX399" fmla="*/ 6387512 w 7772400"/>
              <a:gd name="connsiteY399" fmla="*/ 3886930 h 6691450"/>
              <a:gd name="connsiteX400" fmla="*/ 6386139 w 7772400"/>
              <a:gd name="connsiteY400" fmla="*/ 3893794 h 6691450"/>
              <a:gd name="connsiteX401" fmla="*/ 6379960 w 7772400"/>
              <a:gd name="connsiteY401" fmla="*/ 3921936 h 6691450"/>
              <a:gd name="connsiteX402" fmla="*/ 6376527 w 7772400"/>
              <a:gd name="connsiteY402" fmla="*/ 3937036 h 6691450"/>
              <a:gd name="connsiteX403" fmla="*/ 6371720 w 7772400"/>
              <a:gd name="connsiteY403" fmla="*/ 3956941 h 6691450"/>
              <a:gd name="connsiteX404" fmla="*/ 6365541 w 7772400"/>
              <a:gd name="connsiteY404" fmla="*/ 3982337 h 6691450"/>
              <a:gd name="connsiteX405" fmla="*/ 6363481 w 7772400"/>
              <a:gd name="connsiteY405" fmla="*/ 3991945 h 6691450"/>
              <a:gd name="connsiteX406" fmla="*/ 6200755 w 7772400"/>
              <a:gd name="connsiteY406" fmla="*/ 4483389 h 6691450"/>
              <a:gd name="connsiteX407" fmla="*/ 5885602 w 7772400"/>
              <a:gd name="connsiteY407" fmla="*/ 5056510 h 6691450"/>
              <a:gd name="connsiteX408" fmla="*/ 5878736 w 7772400"/>
              <a:gd name="connsiteY408" fmla="*/ 5066119 h 6691450"/>
              <a:gd name="connsiteX409" fmla="*/ 5865004 w 7772400"/>
              <a:gd name="connsiteY409" fmla="*/ 5086024 h 6691450"/>
              <a:gd name="connsiteX410" fmla="*/ 5851958 w 7772400"/>
              <a:gd name="connsiteY410" fmla="*/ 5103870 h 6691450"/>
              <a:gd name="connsiteX411" fmla="*/ 5843719 w 7772400"/>
              <a:gd name="connsiteY411" fmla="*/ 5115538 h 6691450"/>
              <a:gd name="connsiteX412" fmla="*/ 5825181 w 7772400"/>
              <a:gd name="connsiteY412" fmla="*/ 5140248 h 6691450"/>
              <a:gd name="connsiteX413" fmla="*/ 5821748 w 7772400"/>
              <a:gd name="connsiteY413" fmla="*/ 5145052 h 6691450"/>
              <a:gd name="connsiteX414" fmla="*/ 5544358 w 7772400"/>
              <a:gd name="connsiteY414" fmla="*/ 5471079 h 6691450"/>
              <a:gd name="connsiteX415" fmla="*/ 5518953 w 7772400"/>
              <a:gd name="connsiteY415" fmla="*/ 5497162 h 6691450"/>
              <a:gd name="connsiteX416" fmla="*/ 5516207 w 7772400"/>
              <a:gd name="connsiteY416" fmla="*/ 5499907 h 6691450"/>
              <a:gd name="connsiteX417" fmla="*/ 5492862 w 7772400"/>
              <a:gd name="connsiteY417" fmla="*/ 5523244 h 6691450"/>
              <a:gd name="connsiteX418" fmla="*/ 5488056 w 7772400"/>
              <a:gd name="connsiteY418" fmla="*/ 5528049 h 6691450"/>
              <a:gd name="connsiteX419" fmla="*/ 5466771 w 7772400"/>
              <a:gd name="connsiteY419" fmla="*/ 5548640 h 6691450"/>
              <a:gd name="connsiteX420" fmla="*/ 5459905 w 7772400"/>
              <a:gd name="connsiteY420" fmla="*/ 5555504 h 6691450"/>
              <a:gd name="connsiteX421" fmla="*/ 5439994 w 7772400"/>
              <a:gd name="connsiteY421" fmla="*/ 5574722 h 6691450"/>
              <a:gd name="connsiteX422" fmla="*/ 5431068 w 7772400"/>
              <a:gd name="connsiteY422" fmla="*/ 5582959 h 6691450"/>
              <a:gd name="connsiteX423" fmla="*/ 5412529 w 7772400"/>
              <a:gd name="connsiteY423" fmla="*/ 5600118 h 6691450"/>
              <a:gd name="connsiteX424" fmla="*/ 5402230 w 7772400"/>
              <a:gd name="connsiteY424" fmla="*/ 5609727 h 6691450"/>
              <a:gd name="connsiteX425" fmla="*/ 5384378 w 7772400"/>
              <a:gd name="connsiteY425" fmla="*/ 5625513 h 6691450"/>
              <a:gd name="connsiteX426" fmla="*/ 5372706 w 7772400"/>
              <a:gd name="connsiteY426" fmla="*/ 5635809 h 6691450"/>
              <a:gd name="connsiteX427" fmla="*/ 5356227 w 7772400"/>
              <a:gd name="connsiteY427" fmla="*/ 5650223 h 6691450"/>
              <a:gd name="connsiteX428" fmla="*/ 5343182 w 7772400"/>
              <a:gd name="connsiteY428" fmla="*/ 5661892 h 6691450"/>
              <a:gd name="connsiteX429" fmla="*/ 5328763 w 7772400"/>
              <a:gd name="connsiteY429" fmla="*/ 5674246 h 6691450"/>
              <a:gd name="connsiteX430" fmla="*/ 5312971 w 7772400"/>
              <a:gd name="connsiteY430" fmla="*/ 5687287 h 6691450"/>
              <a:gd name="connsiteX431" fmla="*/ 5300612 w 7772400"/>
              <a:gd name="connsiteY431" fmla="*/ 5697583 h 6691450"/>
              <a:gd name="connsiteX432" fmla="*/ 5282761 w 7772400"/>
              <a:gd name="connsiteY432" fmla="*/ 5712683 h 6691450"/>
              <a:gd name="connsiteX433" fmla="*/ 5273148 w 7772400"/>
              <a:gd name="connsiteY433" fmla="*/ 5720233 h 6691450"/>
              <a:gd name="connsiteX434" fmla="*/ 5251863 w 7772400"/>
              <a:gd name="connsiteY434" fmla="*/ 5737393 h 6691450"/>
              <a:gd name="connsiteX435" fmla="*/ 5246370 w 7772400"/>
              <a:gd name="connsiteY435" fmla="*/ 5742197 h 6691450"/>
              <a:gd name="connsiteX436" fmla="*/ 5220966 w 7772400"/>
              <a:gd name="connsiteY436" fmla="*/ 5762788 h 6691450"/>
              <a:gd name="connsiteX437" fmla="*/ 5219593 w 7772400"/>
              <a:gd name="connsiteY437" fmla="*/ 5763475 h 6691450"/>
              <a:gd name="connsiteX438" fmla="*/ 4489042 w 7772400"/>
              <a:gd name="connsiteY438" fmla="*/ 6193144 h 6691450"/>
              <a:gd name="connsiteX439" fmla="*/ 4000864 w 7772400"/>
              <a:gd name="connsiteY439" fmla="*/ 6354442 h 6691450"/>
              <a:gd name="connsiteX440" fmla="*/ 3993311 w 7772400"/>
              <a:gd name="connsiteY440" fmla="*/ 6356501 h 6691450"/>
              <a:gd name="connsiteX441" fmla="*/ 3987818 w 7772400"/>
              <a:gd name="connsiteY441" fmla="*/ 6357874 h 6691450"/>
              <a:gd name="connsiteX442" fmla="*/ 3339660 w 7772400"/>
              <a:gd name="connsiteY442" fmla="*/ 6443670 h 6691450"/>
              <a:gd name="connsiteX443" fmla="*/ 3294344 w 7772400"/>
              <a:gd name="connsiteY443" fmla="*/ 6445043 h 6691450"/>
              <a:gd name="connsiteX444" fmla="*/ 3285418 w 7772400"/>
              <a:gd name="connsiteY444" fmla="*/ 6445043 h 6691450"/>
              <a:gd name="connsiteX445" fmla="*/ 3270313 w 7772400"/>
              <a:gd name="connsiteY445" fmla="*/ 6445043 h 6691450"/>
              <a:gd name="connsiteX446" fmla="*/ 3237356 w 7772400"/>
              <a:gd name="connsiteY446" fmla="*/ 6445043 h 6691450"/>
              <a:gd name="connsiteX447" fmla="*/ 3182427 w 7772400"/>
              <a:gd name="connsiteY447" fmla="*/ 6444357 h 6691450"/>
              <a:gd name="connsiteX448" fmla="*/ 3172815 w 7772400"/>
              <a:gd name="connsiteY448" fmla="*/ 6444357 h 6691450"/>
              <a:gd name="connsiteX449" fmla="*/ 3117199 w 7772400"/>
              <a:gd name="connsiteY449" fmla="*/ 6442984 h 6691450"/>
              <a:gd name="connsiteX450" fmla="*/ 2896798 w 7772400"/>
              <a:gd name="connsiteY450" fmla="*/ 6427197 h 6691450"/>
              <a:gd name="connsiteX451" fmla="*/ 2896798 w 7772400"/>
              <a:gd name="connsiteY451" fmla="*/ 6427197 h 6691450"/>
              <a:gd name="connsiteX452" fmla="*/ 1985670 w 7772400"/>
              <a:gd name="connsiteY452" fmla="*/ 6192458 h 6691450"/>
              <a:gd name="connsiteX453" fmla="*/ 962624 w 7772400"/>
              <a:gd name="connsiteY453" fmla="*/ 5504026 h 6691450"/>
              <a:gd name="connsiteX454" fmla="*/ 3045792 w 7772400"/>
              <a:gd name="connsiteY454" fmla="*/ 6460143 h 6691450"/>
              <a:gd name="connsiteX455" fmla="*/ 3114453 w 7772400"/>
              <a:gd name="connsiteY455" fmla="*/ 6463575 h 6691450"/>
              <a:gd name="connsiteX456" fmla="*/ 3117886 w 7772400"/>
              <a:gd name="connsiteY456" fmla="*/ 6464948 h 6691450"/>
              <a:gd name="connsiteX457" fmla="*/ 3173501 w 7772400"/>
              <a:gd name="connsiteY457" fmla="*/ 6482107 h 6691450"/>
              <a:gd name="connsiteX458" fmla="*/ 3179681 w 7772400"/>
              <a:gd name="connsiteY458" fmla="*/ 6484166 h 6691450"/>
              <a:gd name="connsiteX459" fmla="*/ 3045792 w 7772400"/>
              <a:gd name="connsiteY459" fmla="*/ 6460143 h 6691450"/>
              <a:gd name="connsiteX460" fmla="*/ 3478355 w 7772400"/>
              <a:gd name="connsiteY460" fmla="*/ 6535644 h 6691450"/>
              <a:gd name="connsiteX461" fmla="*/ 3488654 w 7772400"/>
              <a:gd name="connsiteY461" fmla="*/ 6536330 h 6691450"/>
              <a:gd name="connsiteX462" fmla="*/ 3499640 w 7772400"/>
              <a:gd name="connsiteY462" fmla="*/ 6537017 h 6691450"/>
              <a:gd name="connsiteX463" fmla="*/ 3547703 w 7772400"/>
              <a:gd name="connsiteY463" fmla="*/ 6539076 h 6691450"/>
              <a:gd name="connsiteX464" fmla="*/ 3551822 w 7772400"/>
              <a:gd name="connsiteY464" fmla="*/ 6540449 h 6691450"/>
              <a:gd name="connsiteX465" fmla="*/ 3607438 w 7772400"/>
              <a:gd name="connsiteY465" fmla="*/ 6557608 h 6691450"/>
              <a:gd name="connsiteX466" fmla="*/ 3613617 w 7772400"/>
              <a:gd name="connsiteY466" fmla="*/ 6559667 h 6691450"/>
              <a:gd name="connsiteX467" fmla="*/ 3478355 w 7772400"/>
              <a:gd name="connsiteY467" fmla="*/ 6535644 h 6691450"/>
              <a:gd name="connsiteX468" fmla="*/ 7499130 w 7772400"/>
              <a:gd name="connsiteY468" fmla="*/ 4709892 h 6691450"/>
              <a:gd name="connsiteX469" fmla="*/ 6809776 w 7772400"/>
              <a:gd name="connsiteY469" fmla="*/ 5731215 h 6691450"/>
              <a:gd name="connsiteX470" fmla="*/ 5787417 w 7772400"/>
              <a:gd name="connsiteY470" fmla="*/ 6419647 h 6691450"/>
              <a:gd name="connsiteX471" fmla="*/ 4535045 w 7772400"/>
              <a:gd name="connsiteY471" fmla="*/ 6671546 h 6691450"/>
              <a:gd name="connsiteX472" fmla="*/ 3910231 w 7772400"/>
              <a:gd name="connsiteY472" fmla="*/ 6611145 h 6691450"/>
              <a:gd name="connsiteX473" fmla="*/ 3919157 w 7772400"/>
              <a:gd name="connsiteY473" fmla="*/ 6611832 h 6691450"/>
              <a:gd name="connsiteX474" fmla="*/ 3945935 w 7772400"/>
              <a:gd name="connsiteY474" fmla="*/ 6613204 h 6691450"/>
              <a:gd name="connsiteX475" fmla="*/ 3964474 w 7772400"/>
              <a:gd name="connsiteY475" fmla="*/ 6613891 h 6691450"/>
              <a:gd name="connsiteX476" fmla="*/ 3992624 w 7772400"/>
              <a:gd name="connsiteY476" fmla="*/ 6614577 h 6691450"/>
              <a:gd name="connsiteX477" fmla="*/ 4010476 w 7772400"/>
              <a:gd name="connsiteY477" fmla="*/ 6615263 h 6691450"/>
              <a:gd name="connsiteX478" fmla="*/ 4041373 w 7772400"/>
              <a:gd name="connsiteY478" fmla="*/ 6615950 h 6691450"/>
              <a:gd name="connsiteX479" fmla="*/ 4056479 w 7772400"/>
              <a:gd name="connsiteY479" fmla="*/ 6615950 h 6691450"/>
              <a:gd name="connsiteX480" fmla="*/ 4101795 w 7772400"/>
              <a:gd name="connsiteY480" fmla="*/ 6615950 h 6691450"/>
              <a:gd name="connsiteX481" fmla="*/ 5361721 w 7772400"/>
              <a:gd name="connsiteY481" fmla="*/ 6361992 h 6691450"/>
              <a:gd name="connsiteX482" fmla="*/ 6390945 w 7772400"/>
              <a:gd name="connsiteY482" fmla="*/ 5669441 h 6691450"/>
              <a:gd name="connsiteX483" fmla="*/ 7084420 w 7772400"/>
              <a:gd name="connsiteY483" fmla="*/ 4641941 h 6691450"/>
              <a:gd name="connsiteX484" fmla="*/ 7339151 w 7772400"/>
              <a:gd name="connsiteY484" fmla="*/ 3383819 h 6691450"/>
              <a:gd name="connsiteX485" fmla="*/ 7153080 w 7772400"/>
              <a:gd name="connsiteY485" fmla="*/ 2302095 h 6691450"/>
              <a:gd name="connsiteX486" fmla="*/ 7080299 w 7772400"/>
              <a:gd name="connsiteY486" fmla="*/ 2116088 h 6691450"/>
              <a:gd name="connsiteX487" fmla="*/ 6638124 w 7772400"/>
              <a:gd name="connsiteY487" fmla="*/ 1375492 h 6691450"/>
              <a:gd name="connsiteX488" fmla="*/ 6276969 w 7772400"/>
              <a:gd name="connsiteY488" fmla="*/ 990436 h 6691450"/>
              <a:gd name="connsiteX489" fmla="*/ 5858138 w 7772400"/>
              <a:gd name="connsiteY489" fmla="*/ 668527 h 6691450"/>
              <a:gd name="connsiteX490" fmla="*/ 5856078 w 7772400"/>
              <a:gd name="connsiteY490" fmla="*/ 667155 h 6691450"/>
              <a:gd name="connsiteX491" fmla="*/ 5805269 w 7772400"/>
              <a:gd name="connsiteY491" fmla="*/ 634895 h 6691450"/>
              <a:gd name="connsiteX492" fmla="*/ 5787417 w 7772400"/>
              <a:gd name="connsiteY492" fmla="*/ 623913 h 6691450"/>
              <a:gd name="connsiteX493" fmla="*/ 5751714 w 7772400"/>
              <a:gd name="connsiteY493" fmla="*/ 601949 h 6691450"/>
              <a:gd name="connsiteX494" fmla="*/ 5730429 w 7772400"/>
              <a:gd name="connsiteY494" fmla="*/ 589594 h 6691450"/>
              <a:gd name="connsiteX495" fmla="*/ 5696785 w 7772400"/>
              <a:gd name="connsiteY495" fmla="*/ 570376 h 6691450"/>
              <a:gd name="connsiteX496" fmla="*/ 5674814 w 7772400"/>
              <a:gd name="connsiteY496" fmla="*/ 558021 h 6691450"/>
              <a:gd name="connsiteX497" fmla="*/ 5640483 w 7772400"/>
              <a:gd name="connsiteY497" fmla="*/ 539489 h 6691450"/>
              <a:gd name="connsiteX498" fmla="*/ 5619198 w 7772400"/>
              <a:gd name="connsiteY498" fmla="*/ 527821 h 6691450"/>
              <a:gd name="connsiteX499" fmla="*/ 5582121 w 7772400"/>
              <a:gd name="connsiteY499" fmla="*/ 508602 h 6691450"/>
              <a:gd name="connsiteX500" fmla="*/ 5562897 w 7772400"/>
              <a:gd name="connsiteY500" fmla="*/ 498993 h 6691450"/>
              <a:gd name="connsiteX501" fmla="*/ 5512774 w 7772400"/>
              <a:gd name="connsiteY501" fmla="*/ 474284 h 6691450"/>
              <a:gd name="connsiteX502" fmla="*/ 5507281 w 7772400"/>
              <a:gd name="connsiteY502" fmla="*/ 471538 h 6691450"/>
              <a:gd name="connsiteX503" fmla="*/ 5450980 w 7772400"/>
              <a:gd name="connsiteY503" fmla="*/ 444770 h 6691450"/>
              <a:gd name="connsiteX504" fmla="*/ 5433127 w 7772400"/>
              <a:gd name="connsiteY504" fmla="*/ 436533 h 6691450"/>
              <a:gd name="connsiteX505" fmla="*/ 5393991 w 7772400"/>
              <a:gd name="connsiteY505" fmla="*/ 419374 h 6691450"/>
              <a:gd name="connsiteX506" fmla="*/ 5372020 w 7772400"/>
              <a:gd name="connsiteY506" fmla="*/ 409765 h 6691450"/>
              <a:gd name="connsiteX507" fmla="*/ 5335629 w 7772400"/>
              <a:gd name="connsiteY507" fmla="*/ 394665 h 6691450"/>
              <a:gd name="connsiteX508" fmla="*/ 5312971 w 7772400"/>
              <a:gd name="connsiteY508" fmla="*/ 385055 h 6691450"/>
              <a:gd name="connsiteX509" fmla="*/ 5276581 w 7772400"/>
              <a:gd name="connsiteY509" fmla="*/ 370641 h 6691450"/>
              <a:gd name="connsiteX510" fmla="*/ 5253923 w 7772400"/>
              <a:gd name="connsiteY510" fmla="*/ 361719 h 6691450"/>
              <a:gd name="connsiteX511" fmla="*/ 5215473 w 7772400"/>
              <a:gd name="connsiteY511" fmla="*/ 347305 h 6691450"/>
              <a:gd name="connsiteX512" fmla="*/ 5194874 w 7772400"/>
              <a:gd name="connsiteY512" fmla="*/ 339755 h 6691450"/>
              <a:gd name="connsiteX513" fmla="*/ 5145439 w 7772400"/>
              <a:gd name="connsiteY513" fmla="*/ 322595 h 6691450"/>
              <a:gd name="connsiteX514" fmla="*/ 5135140 w 7772400"/>
              <a:gd name="connsiteY514" fmla="*/ 319163 h 6691450"/>
              <a:gd name="connsiteX515" fmla="*/ 5075405 w 7772400"/>
              <a:gd name="connsiteY515" fmla="*/ 299945 h 6691450"/>
              <a:gd name="connsiteX516" fmla="*/ 5056867 w 7772400"/>
              <a:gd name="connsiteY516" fmla="*/ 294454 h 6691450"/>
              <a:gd name="connsiteX517" fmla="*/ 5023909 w 7772400"/>
              <a:gd name="connsiteY517" fmla="*/ 284158 h 6691450"/>
              <a:gd name="connsiteX518" fmla="*/ 6918947 w 7772400"/>
              <a:gd name="connsiteY518" fmla="*/ 1303422 h 6691450"/>
              <a:gd name="connsiteX519" fmla="*/ 7751802 w 7772400"/>
              <a:gd name="connsiteY519" fmla="*/ 3459320 h 6691450"/>
              <a:gd name="connsiteX520" fmla="*/ 7499130 w 7772400"/>
              <a:gd name="connsiteY520" fmla="*/ 4709892 h 669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</a:cxnLst>
            <a:rect l="l" t="t" r="r" b="b"/>
            <a:pathLst>
              <a:path w="7772400" h="6691450">
                <a:moveTo>
                  <a:pt x="6935425" y="1289695"/>
                </a:moveTo>
                <a:cubicBezTo>
                  <a:pt x="6399185" y="698728"/>
                  <a:pt x="5668634" y="328086"/>
                  <a:pt x="4878348" y="244349"/>
                </a:cubicBezTo>
                <a:cubicBezTo>
                  <a:pt x="4736907" y="209344"/>
                  <a:pt x="4591347" y="183948"/>
                  <a:pt x="4445786" y="168848"/>
                </a:cubicBezTo>
                <a:cubicBezTo>
                  <a:pt x="4305031" y="134529"/>
                  <a:pt x="4159470" y="109133"/>
                  <a:pt x="4014596" y="93347"/>
                </a:cubicBezTo>
                <a:cubicBezTo>
                  <a:pt x="3761924" y="31573"/>
                  <a:pt x="3502386" y="0"/>
                  <a:pt x="3237356" y="0"/>
                </a:cubicBezTo>
                <a:cubicBezTo>
                  <a:pt x="2799987" y="0"/>
                  <a:pt x="2376350" y="85797"/>
                  <a:pt x="1977430" y="253958"/>
                </a:cubicBezTo>
                <a:cubicBezTo>
                  <a:pt x="1591557" y="416628"/>
                  <a:pt x="1245507" y="649995"/>
                  <a:pt x="948205" y="947195"/>
                </a:cubicBezTo>
                <a:cubicBezTo>
                  <a:pt x="650904" y="1244394"/>
                  <a:pt x="417458" y="1589640"/>
                  <a:pt x="254731" y="1974695"/>
                </a:cubicBezTo>
                <a:cubicBezTo>
                  <a:pt x="85826" y="2372792"/>
                  <a:pt x="0" y="2796284"/>
                  <a:pt x="0" y="3232817"/>
                </a:cubicBezTo>
                <a:cubicBezTo>
                  <a:pt x="0" y="3669350"/>
                  <a:pt x="85826" y="4092842"/>
                  <a:pt x="254731" y="4490939"/>
                </a:cubicBezTo>
                <a:cubicBezTo>
                  <a:pt x="417458" y="4875994"/>
                  <a:pt x="650904" y="5221926"/>
                  <a:pt x="948205" y="5518439"/>
                </a:cubicBezTo>
                <a:cubicBezTo>
                  <a:pt x="1245507" y="5815639"/>
                  <a:pt x="1591557" y="6048319"/>
                  <a:pt x="1977430" y="6210990"/>
                </a:cubicBezTo>
                <a:cubicBezTo>
                  <a:pt x="2271299" y="6335223"/>
                  <a:pt x="2578899" y="6414156"/>
                  <a:pt x="2894739" y="6447102"/>
                </a:cubicBezTo>
                <a:cubicBezTo>
                  <a:pt x="3036180" y="6481421"/>
                  <a:pt x="3181054" y="6506817"/>
                  <a:pt x="3326615" y="6522603"/>
                </a:cubicBezTo>
                <a:cubicBezTo>
                  <a:pt x="3468056" y="6557608"/>
                  <a:pt x="3613617" y="6583004"/>
                  <a:pt x="3759178" y="6598104"/>
                </a:cubicBezTo>
                <a:cubicBezTo>
                  <a:pt x="4011849" y="6659878"/>
                  <a:pt x="4272760" y="6691451"/>
                  <a:pt x="4535045" y="6691451"/>
                </a:cubicBezTo>
                <a:cubicBezTo>
                  <a:pt x="4972414" y="6691451"/>
                  <a:pt x="5396051" y="6605654"/>
                  <a:pt x="5794970" y="6437493"/>
                </a:cubicBezTo>
                <a:cubicBezTo>
                  <a:pt x="6180157" y="6274823"/>
                  <a:pt x="6526894" y="6041456"/>
                  <a:pt x="6824195" y="5744942"/>
                </a:cubicBezTo>
                <a:cubicBezTo>
                  <a:pt x="7121496" y="5447743"/>
                  <a:pt x="7354942" y="5102497"/>
                  <a:pt x="7517669" y="4717442"/>
                </a:cubicBezTo>
                <a:cubicBezTo>
                  <a:pt x="7686574" y="4318659"/>
                  <a:pt x="7772400" y="3895167"/>
                  <a:pt x="7772400" y="3459320"/>
                </a:cubicBezTo>
                <a:cubicBezTo>
                  <a:pt x="7772400" y="2655577"/>
                  <a:pt x="7475099" y="1884780"/>
                  <a:pt x="6935425" y="1289695"/>
                </a:cubicBezTo>
                <a:close/>
                <a:moveTo>
                  <a:pt x="4939457" y="281413"/>
                </a:moveTo>
                <a:cubicBezTo>
                  <a:pt x="4950442" y="284158"/>
                  <a:pt x="4962115" y="287590"/>
                  <a:pt x="4973100" y="291022"/>
                </a:cubicBezTo>
                <a:cubicBezTo>
                  <a:pt x="4983399" y="293768"/>
                  <a:pt x="4993699" y="296513"/>
                  <a:pt x="5003311" y="299259"/>
                </a:cubicBezTo>
                <a:cubicBezTo>
                  <a:pt x="5013610" y="302004"/>
                  <a:pt x="5024596" y="305436"/>
                  <a:pt x="5034895" y="308868"/>
                </a:cubicBezTo>
                <a:cubicBezTo>
                  <a:pt x="5045881" y="312300"/>
                  <a:pt x="5056180" y="315045"/>
                  <a:pt x="5067166" y="318477"/>
                </a:cubicBezTo>
                <a:cubicBezTo>
                  <a:pt x="5076778" y="321223"/>
                  <a:pt x="5085704" y="324654"/>
                  <a:pt x="5095316" y="327400"/>
                </a:cubicBezTo>
                <a:cubicBezTo>
                  <a:pt x="5106989" y="331518"/>
                  <a:pt x="5118661" y="334950"/>
                  <a:pt x="5131020" y="339068"/>
                </a:cubicBezTo>
                <a:cubicBezTo>
                  <a:pt x="5139259" y="341814"/>
                  <a:pt x="5147499" y="344559"/>
                  <a:pt x="5155051" y="347305"/>
                </a:cubicBezTo>
                <a:cubicBezTo>
                  <a:pt x="5168097" y="351423"/>
                  <a:pt x="5180456" y="356228"/>
                  <a:pt x="5193502" y="361032"/>
                </a:cubicBezTo>
                <a:cubicBezTo>
                  <a:pt x="5200368" y="363778"/>
                  <a:pt x="5207920" y="366523"/>
                  <a:pt x="5214786" y="369269"/>
                </a:cubicBezTo>
                <a:cubicBezTo>
                  <a:pt x="5228518" y="374073"/>
                  <a:pt x="5242251" y="379564"/>
                  <a:pt x="5255296" y="384369"/>
                </a:cubicBezTo>
                <a:cubicBezTo>
                  <a:pt x="5261476" y="386428"/>
                  <a:pt x="5266968" y="389174"/>
                  <a:pt x="5273148" y="391233"/>
                </a:cubicBezTo>
                <a:cubicBezTo>
                  <a:pt x="5287567" y="396724"/>
                  <a:pt x="5302672" y="402901"/>
                  <a:pt x="5317091" y="408392"/>
                </a:cubicBezTo>
                <a:cubicBezTo>
                  <a:pt x="5321897" y="410451"/>
                  <a:pt x="5326703" y="412510"/>
                  <a:pt x="5331510" y="414569"/>
                </a:cubicBezTo>
                <a:cubicBezTo>
                  <a:pt x="5347302" y="420747"/>
                  <a:pt x="5363093" y="427610"/>
                  <a:pt x="5378199" y="434474"/>
                </a:cubicBezTo>
                <a:cubicBezTo>
                  <a:pt x="5382319" y="435847"/>
                  <a:pt x="5385752" y="437906"/>
                  <a:pt x="5389871" y="439965"/>
                </a:cubicBezTo>
                <a:cubicBezTo>
                  <a:pt x="5406350" y="446829"/>
                  <a:pt x="5422828" y="454379"/>
                  <a:pt x="5438620" y="461929"/>
                </a:cubicBezTo>
                <a:cubicBezTo>
                  <a:pt x="5441367" y="463302"/>
                  <a:pt x="5444800" y="464675"/>
                  <a:pt x="5447546" y="466047"/>
                </a:cubicBezTo>
                <a:cubicBezTo>
                  <a:pt x="5464712" y="474284"/>
                  <a:pt x="5481877" y="481834"/>
                  <a:pt x="5499042" y="490070"/>
                </a:cubicBezTo>
                <a:cubicBezTo>
                  <a:pt x="5500415" y="490757"/>
                  <a:pt x="5501788" y="491443"/>
                  <a:pt x="5503162" y="492129"/>
                </a:cubicBezTo>
                <a:cubicBezTo>
                  <a:pt x="5521700" y="501052"/>
                  <a:pt x="5540239" y="509975"/>
                  <a:pt x="5558090" y="519584"/>
                </a:cubicBezTo>
                <a:cubicBezTo>
                  <a:pt x="5558090" y="519584"/>
                  <a:pt x="5558777" y="519584"/>
                  <a:pt x="5558777" y="520271"/>
                </a:cubicBezTo>
                <a:cubicBezTo>
                  <a:pt x="5578002" y="529880"/>
                  <a:pt x="5597913" y="540176"/>
                  <a:pt x="5617138" y="550471"/>
                </a:cubicBezTo>
                <a:cubicBezTo>
                  <a:pt x="5617138" y="550471"/>
                  <a:pt x="5617138" y="550471"/>
                  <a:pt x="5617138" y="550471"/>
                </a:cubicBezTo>
                <a:cubicBezTo>
                  <a:pt x="5675500" y="582044"/>
                  <a:pt x="5733862" y="614990"/>
                  <a:pt x="5790164" y="649995"/>
                </a:cubicBezTo>
                <a:cubicBezTo>
                  <a:pt x="5809388" y="661664"/>
                  <a:pt x="5827927" y="673332"/>
                  <a:pt x="5846465" y="685687"/>
                </a:cubicBezTo>
                <a:cubicBezTo>
                  <a:pt x="5865004" y="697355"/>
                  <a:pt x="5883542" y="709710"/>
                  <a:pt x="5901394" y="722064"/>
                </a:cubicBezTo>
                <a:cubicBezTo>
                  <a:pt x="5937784" y="746774"/>
                  <a:pt x="5973488" y="772170"/>
                  <a:pt x="6008505" y="797565"/>
                </a:cubicBezTo>
                <a:cubicBezTo>
                  <a:pt x="6043522" y="823648"/>
                  <a:pt x="6078539" y="850416"/>
                  <a:pt x="6112869" y="877185"/>
                </a:cubicBezTo>
                <a:cubicBezTo>
                  <a:pt x="6300313" y="1027500"/>
                  <a:pt x="6470592" y="1198407"/>
                  <a:pt x="6620959" y="1387846"/>
                </a:cubicBezTo>
                <a:cubicBezTo>
                  <a:pt x="6828315" y="1648668"/>
                  <a:pt x="6992414" y="1936945"/>
                  <a:pt x="7109824" y="2246499"/>
                </a:cubicBezTo>
                <a:cubicBezTo>
                  <a:pt x="7117376" y="2267090"/>
                  <a:pt x="7124929" y="2287681"/>
                  <a:pt x="7132482" y="2308959"/>
                </a:cubicBezTo>
                <a:cubicBezTo>
                  <a:pt x="7257444" y="2652832"/>
                  <a:pt x="7319239" y="3014551"/>
                  <a:pt x="7319239" y="3383819"/>
                </a:cubicBezTo>
                <a:cubicBezTo>
                  <a:pt x="7319239" y="3817607"/>
                  <a:pt x="7234100" y="4238354"/>
                  <a:pt x="7066567" y="4634391"/>
                </a:cubicBezTo>
                <a:cubicBezTo>
                  <a:pt x="6904528" y="5016701"/>
                  <a:pt x="6672455" y="5360574"/>
                  <a:pt x="6377213" y="5655714"/>
                </a:cubicBezTo>
                <a:cubicBezTo>
                  <a:pt x="6081972" y="5950854"/>
                  <a:pt x="5737981" y="6182162"/>
                  <a:pt x="5354854" y="6344146"/>
                </a:cubicBezTo>
                <a:cubicBezTo>
                  <a:pt x="4957995" y="6510935"/>
                  <a:pt x="4536418" y="6596045"/>
                  <a:pt x="4102482" y="6596045"/>
                </a:cubicBezTo>
                <a:cubicBezTo>
                  <a:pt x="4088063" y="6596045"/>
                  <a:pt x="4074331" y="6596045"/>
                  <a:pt x="4059912" y="6596045"/>
                </a:cubicBezTo>
                <a:cubicBezTo>
                  <a:pt x="4048926" y="6596045"/>
                  <a:pt x="4038627" y="6595359"/>
                  <a:pt x="4027641" y="6595359"/>
                </a:cubicBezTo>
                <a:cubicBezTo>
                  <a:pt x="4024208" y="6595359"/>
                  <a:pt x="4020775" y="6595359"/>
                  <a:pt x="4017342" y="6595359"/>
                </a:cubicBezTo>
                <a:cubicBezTo>
                  <a:pt x="4006356" y="6595359"/>
                  <a:pt x="3995371" y="6594672"/>
                  <a:pt x="3983699" y="6593986"/>
                </a:cubicBezTo>
                <a:cubicBezTo>
                  <a:pt x="3980265" y="6593986"/>
                  <a:pt x="3977519" y="6593986"/>
                  <a:pt x="3974086" y="6593986"/>
                </a:cubicBezTo>
                <a:cubicBezTo>
                  <a:pt x="3962413" y="6593299"/>
                  <a:pt x="3950741" y="6593299"/>
                  <a:pt x="3939069" y="6592613"/>
                </a:cubicBezTo>
                <a:cubicBezTo>
                  <a:pt x="3936322" y="6592613"/>
                  <a:pt x="3933576" y="6592613"/>
                  <a:pt x="3931516" y="6591927"/>
                </a:cubicBezTo>
                <a:cubicBezTo>
                  <a:pt x="3919844" y="6591240"/>
                  <a:pt x="3908858" y="6590554"/>
                  <a:pt x="3897186" y="6589868"/>
                </a:cubicBezTo>
                <a:cubicBezTo>
                  <a:pt x="3894440" y="6589868"/>
                  <a:pt x="3891693" y="6589868"/>
                  <a:pt x="3888947" y="6589181"/>
                </a:cubicBezTo>
                <a:cubicBezTo>
                  <a:pt x="3878648" y="6588495"/>
                  <a:pt x="3869035" y="6587808"/>
                  <a:pt x="3858736" y="6587122"/>
                </a:cubicBezTo>
                <a:cubicBezTo>
                  <a:pt x="3854616" y="6587122"/>
                  <a:pt x="3850496" y="6586436"/>
                  <a:pt x="3846377" y="6586436"/>
                </a:cubicBezTo>
                <a:cubicBezTo>
                  <a:pt x="3837451" y="6585749"/>
                  <a:pt x="3828525" y="6585063"/>
                  <a:pt x="3818913" y="6584377"/>
                </a:cubicBezTo>
                <a:cubicBezTo>
                  <a:pt x="3814106" y="6583690"/>
                  <a:pt x="3808614" y="6583690"/>
                  <a:pt x="3803807" y="6583004"/>
                </a:cubicBezTo>
                <a:cubicBezTo>
                  <a:pt x="3796255" y="6582318"/>
                  <a:pt x="3789389" y="6581631"/>
                  <a:pt x="3781836" y="6580945"/>
                </a:cubicBezTo>
                <a:cubicBezTo>
                  <a:pt x="3774970" y="6580259"/>
                  <a:pt x="3768104" y="6579572"/>
                  <a:pt x="3761237" y="6578886"/>
                </a:cubicBezTo>
                <a:cubicBezTo>
                  <a:pt x="3745446" y="6574768"/>
                  <a:pt x="3730340" y="6571336"/>
                  <a:pt x="3714548" y="6567217"/>
                </a:cubicBezTo>
                <a:cubicBezTo>
                  <a:pt x="3711115" y="6566531"/>
                  <a:pt x="3706996" y="6565158"/>
                  <a:pt x="3703563" y="6564472"/>
                </a:cubicBezTo>
                <a:cubicBezTo>
                  <a:pt x="3687770" y="6560354"/>
                  <a:pt x="3671978" y="6556235"/>
                  <a:pt x="3656187" y="6551431"/>
                </a:cubicBezTo>
                <a:cubicBezTo>
                  <a:pt x="3655500" y="6551431"/>
                  <a:pt x="3655500" y="6551431"/>
                  <a:pt x="3654813" y="6550745"/>
                </a:cubicBezTo>
                <a:cubicBezTo>
                  <a:pt x="3644514" y="6547999"/>
                  <a:pt x="3633529" y="6544567"/>
                  <a:pt x="3623229" y="6541135"/>
                </a:cubicBezTo>
                <a:cubicBezTo>
                  <a:pt x="3638335" y="6541135"/>
                  <a:pt x="3653440" y="6541135"/>
                  <a:pt x="3668545" y="6541135"/>
                </a:cubicBezTo>
                <a:cubicBezTo>
                  <a:pt x="4105915" y="6541135"/>
                  <a:pt x="4529552" y="6455339"/>
                  <a:pt x="4928471" y="6287177"/>
                </a:cubicBezTo>
                <a:cubicBezTo>
                  <a:pt x="5313658" y="6124507"/>
                  <a:pt x="5660395" y="5891140"/>
                  <a:pt x="5957696" y="5594627"/>
                </a:cubicBezTo>
                <a:cubicBezTo>
                  <a:pt x="6254997" y="5297427"/>
                  <a:pt x="6488444" y="4952182"/>
                  <a:pt x="6651170" y="4567127"/>
                </a:cubicBezTo>
                <a:cubicBezTo>
                  <a:pt x="6820075" y="4168343"/>
                  <a:pt x="6905901" y="3744851"/>
                  <a:pt x="6905901" y="3309005"/>
                </a:cubicBezTo>
                <a:cubicBezTo>
                  <a:pt x="6905901" y="2610277"/>
                  <a:pt x="6686187" y="1945181"/>
                  <a:pt x="6270789" y="1385787"/>
                </a:cubicBezTo>
                <a:cubicBezTo>
                  <a:pt x="6070986" y="1116729"/>
                  <a:pt x="5831360" y="880617"/>
                  <a:pt x="5558777" y="684314"/>
                </a:cubicBezTo>
                <a:cubicBezTo>
                  <a:pt x="5542298" y="672646"/>
                  <a:pt x="5525133" y="660291"/>
                  <a:pt x="5508654" y="648623"/>
                </a:cubicBezTo>
                <a:cubicBezTo>
                  <a:pt x="5503162" y="644504"/>
                  <a:pt x="5497669" y="641072"/>
                  <a:pt x="5492176" y="637641"/>
                </a:cubicBezTo>
                <a:cubicBezTo>
                  <a:pt x="5480504" y="630090"/>
                  <a:pt x="5469518" y="621854"/>
                  <a:pt x="5457846" y="614304"/>
                </a:cubicBezTo>
                <a:cubicBezTo>
                  <a:pt x="5450980" y="610186"/>
                  <a:pt x="5444800" y="605381"/>
                  <a:pt x="5437934" y="601263"/>
                </a:cubicBezTo>
                <a:cubicBezTo>
                  <a:pt x="5427635" y="594399"/>
                  <a:pt x="5417336" y="587535"/>
                  <a:pt x="5406350" y="580672"/>
                </a:cubicBezTo>
                <a:cubicBezTo>
                  <a:pt x="5399484" y="575867"/>
                  <a:pt x="5391931" y="571749"/>
                  <a:pt x="5385065" y="566944"/>
                </a:cubicBezTo>
                <a:cubicBezTo>
                  <a:pt x="5374766" y="560767"/>
                  <a:pt x="5365154" y="554589"/>
                  <a:pt x="5354854" y="548412"/>
                </a:cubicBezTo>
                <a:cubicBezTo>
                  <a:pt x="5347302" y="543607"/>
                  <a:pt x="5339749" y="539489"/>
                  <a:pt x="5332196" y="534685"/>
                </a:cubicBezTo>
                <a:cubicBezTo>
                  <a:pt x="5321897" y="528507"/>
                  <a:pt x="5312285" y="523016"/>
                  <a:pt x="5301986" y="516839"/>
                </a:cubicBezTo>
                <a:cubicBezTo>
                  <a:pt x="5294433" y="512034"/>
                  <a:pt x="5286194" y="507916"/>
                  <a:pt x="5278641" y="503111"/>
                </a:cubicBezTo>
                <a:cubicBezTo>
                  <a:pt x="5268342" y="497620"/>
                  <a:pt x="5258729" y="491443"/>
                  <a:pt x="5248430" y="485952"/>
                </a:cubicBezTo>
                <a:cubicBezTo>
                  <a:pt x="5240877" y="481834"/>
                  <a:pt x="5232638" y="477029"/>
                  <a:pt x="5225085" y="472911"/>
                </a:cubicBezTo>
                <a:cubicBezTo>
                  <a:pt x="5214786" y="467420"/>
                  <a:pt x="5205174" y="461929"/>
                  <a:pt x="5194874" y="456438"/>
                </a:cubicBezTo>
                <a:cubicBezTo>
                  <a:pt x="5186636" y="452320"/>
                  <a:pt x="5179083" y="448202"/>
                  <a:pt x="5170843" y="444083"/>
                </a:cubicBezTo>
                <a:cubicBezTo>
                  <a:pt x="5160544" y="438592"/>
                  <a:pt x="5150245" y="433788"/>
                  <a:pt x="5139946" y="428297"/>
                </a:cubicBezTo>
                <a:cubicBezTo>
                  <a:pt x="5131707" y="424179"/>
                  <a:pt x="5124154" y="420060"/>
                  <a:pt x="5115915" y="415942"/>
                </a:cubicBezTo>
                <a:cubicBezTo>
                  <a:pt x="5105615" y="410451"/>
                  <a:pt x="5095316" y="405646"/>
                  <a:pt x="5084331" y="400842"/>
                </a:cubicBezTo>
                <a:cubicBezTo>
                  <a:pt x="5076778" y="396724"/>
                  <a:pt x="5068539" y="393292"/>
                  <a:pt x="5060986" y="389174"/>
                </a:cubicBezTo>
                <a:cubicBezTo>
                  <a:pt x="5050000" y="383683"/>
                  <a:pt x="5039015" y="378878"/>
                  <a:pt x="5028716" y="374073"/>
                </a:cubicBezTo>
                <a:cubicBezTo>
                  <a:pt x="5021163" y="370641"/>
                  <a:pt x="5013610" y="367210"/>
                  <a:pt x="5006057" y="363778"/>
                </a:cubicBezTo>
                <a:cubicBezTo>
                  <a:pt x="4994385" y="358287"/>
                  <a:pt x="4982713" y="353482"/>
                  <a:pt x="4971041" y="347991"/>
                </a:cubicBezTo>
                <a:cubicBezTo>
                  <a:pt x="4964174" y="345246"/>
                  <a:pt x="4957308" y="341814"/>
                  <a:pt x="4949756" y="338382"/>
                </a:cubicBezTo>
                <a:cubicBezTo>
                  <a:pt x="4936024" y="332205"/>
                  <a:pt x="4922292" y="326714"/>
                  <a:pt x="4908559" y="321223"/>
                </a:cubicBezTo>
                <a:cubicBezTo>
                  <a:pt x="4903753" y="319163"/>
                  <a:pt x="4898260" y="317104"/>
                  <a:pt x="4893454" y="315045"/>
                </a:cubicBezTo>
                <a:cubicBezTo>
                  <a:pt x="4874915" y="307495"/>
                  <a:pt x="4855691" y="299945"/>
                  <a:pt x="4837152" y="292395"/>
                </a:cubicBezTo>
                <a:cubicBezTo>
                  <a:pt x="4832346" y="290336"/>
                  <a:pt x="4826853" y="288277"/>
                  <a:pt x="4822047" y="286904"/>
                </a:cubicBezTo>
                <a:cubicBezTo>
                  <a:pt x="4808314" y="281413"/>
                  <a:pt x="4794582" y="276608"/>
                  <a:pt x="4780164" y="271117"/>
                </a:cubicBezTo>
                <a:cubicBezTo>
                  <a:pt x="4772611" y="268372"/>
                  <a:pt x="4765058" y="265626"/>
                  <a:pt x="4757506" y="262881"/>
                </a:cubicBezTo>
                <a:cubicBezTo>
                  <a:pt x="4747893" y="259449"/>
                  <a:pt x="4738280" y="256017"/>
                  <a:pt x="4728668" y="252585"/>
                </a:cubicBezTo>
                <a:cubicBezTo>
                  <a:pt x="4739654" y="253272"/>
                  <a:pt x="4750640" y="253958"/>
                  <a:pt x="4761625" y="254644"/>
                </a:cubicBezTo>
                <a:cubicBezTo>
                  <a:pt x="4762312" y="254644"/>
                  <a:pt x="4763685" y="254644"/>
                  <a:pt x="4764372" y="254644"/>
                </a:cubicBezTo>
                <a:cubicBezTo>
                  <a:pt x="4780850" y="256017"/>
                  <a:pt x="4796642" y="257390"/>
                  <a:pt x="4813121" y="258763"/>
                </a:cubicBezTo>
                <a:cubicBezTo>
                  <a:pt x="4817240" y="259449"/>
                  <a:pt x="4821360" y="259449"/>
                  <a:pt x="4825480" y="260135"/>
                </a:cubicBezTo>
                <a:cubicBezTo>
                  <a:pt x="4841271" y="261508"/>
                  <a:pt x="4857750" y="262881"/>
                  <a:pt x="4873542" y="264940"/>
                </a:cubicBezTo>
                <a:cubicBezTo>
                  <a:pt x="4885215" y="267685"/>
                  <a:pt x="4896887" y="271117"/>
                  <a:pt x="4908559" y="273863"/>
                </a:cubicBezTo>
                <a:cubicBezTo>
                  <a:pt x="4920231" y="276608"/>
                  <a:pt x="4929844" y="278667"/>
                  <a:pt x="4939457" y="281413"/>
                </a:cubicBezTo>
                <a:close/>
                <a:moveTo>
                  <a:pt x="3272373" y="6488284"/>
                </a:moveTo>
                <a:cubicBezTo>
                  <a:pt x="3256581" y="6484166"/>
                  <a:pt x="3240789" y="6480048"/>
                  <a:pt x="3224997" y="6475244"/>
                </a:cubicBezTo>
                <a:cubicBezTo>
                  <a:pt x="3224310" y="6475244"/>
                  <a:pt x="3224310" y="6475244"/>
                  <a:pt x="3223624" y="6474557"/>
                </a:cubicBezTo>
                <a:cubicBezTo>
                  <a:pt x="3212638" y="6471812"/>
                  <a:pt x="3202339" y="6468380"/>
                  <a:pt x="3192040" y="6464948"/>
                </a:cubicBezTo>
                <a:cubicBezTo>
                  <a:pt x="3192726" y="6464948"/>
                  <a:pt x="3193413" y="6464948"/>
                  <a:pt x="3194100" y="6464948"/>
                </a:cubicBezTo>
                <a:cubicBezTo>
                  <a:pt x="3196159" y="6464948"/>
                  <a:pt x="3198219" y="6464948"/>
                  <a:pt x="3200279" y="6464948"/>
                </a:cubicBezTo>
                <a:cubicBezTo>
                  <a:pt x="3212638" y="6464948"/>
                  <a:pt x="3224310" y="6464948"/>
                  <a:pt x="3236669" y="6464948"/>
                </a:cubicBezTo>
                <a:cubicBezTo>
                  <a:pt x="3237356" y="6464948"/>
                  <a:pt x="3237356" y="6464948"/>
                  <a:pt x="3238042" y="6464948"/>
                </a:cubicBezTo>
                <a:cubicBezTo>
                  <a:pt x="3238729" y="6464948"/>
                  <a:pt x="3238729" y="6464948"/>
                  <a:pt x="3239416" y="6464948"/>
                </a:cubicBezTo>
                <a:cubicBezTo>
                  <a:pt x="3251088" y="6464948"/>
                  <a:pt x="3262074" y="6464948"/>
                  <a:pt x="3273746" y="6464948"/>
                </a:cubicBezTo>
                <a:cubicBezTo>
                  <a:pt x="3277179" y="6464948"/>
                  <a:pt x="3281299" y="6464948"/>
                  <a:pt x="3284732" y="6464948"/>
                </a:cubicBezTo>
                <a:cubicBezTo>
                  <a:pt x="3291598" y="6464948"/>
                  <a:pt x="3298464" y="6464948"/>
                  <a:pt x="3304643" y="6464261"/>
                </a:cubicBezTo>
                <a:cubicBezTo>
                  <a:pt x="3315629" y="6464261"/>
                  <a:pt x="3327301" y="6463575"/>
                  <a:pt x="3338287" y="6463575"/>
                </a:cubicBezTo>
                <a:cubicBezTo>
                  <a:pt x="3352706" y="6469752"/>
                  <a:pt x="3367811" y="6475244"/>
                  <a:pt x="3382917" y="6480734"/>
                </a:cubicBezTo>
                <a:cubicBezTo>
                  <a:pt x="3386350" y="6482107"/>
                  <a:pt x="3390469" y="6483480"/>
                  <a:pt x="3393902" y="6484853"/>
                </a:cubicBezTo>
                <a:cubicBezTo>
                  <a:pt x="3420680" y="6495148"/>
                  <a:pt x="3447458" y="6504757"/>
                  <a:pt x="3474235" y="6513680"/>
                </a:cubicBezTo>
                <a:cubicBezTo>
                  <a:pt x="3463250" y="6512994"/>
                  <a:pt x="3451577" y="6512307"/>
                  <a:pt x="3440592" y="6511621"/>
                </a:cubicBezTo>
                <a:cubicBezTo>
                  <a:pt x="3439905" y="6511621"/>
                  <a:pt x="3439905" y="6511621"/>
                  <a:pt x="3439218" y="6511621"/>
                </a:cubicBezTo>
                <a:cubicBezTo>
                  <a:pt x="3422740" y="6510248"/>
                  <a:pt x="3406261" y="6508876"/>
                  <a:pt x="3390469" y="6507503"/>
                </a:cubicBezTo>
                <a:cubicBezTo>
                  <a:pt x="3386350" y="6506817"/>
                  <a:pt x="3382230" y="6506817"/>
                  <a:pt x="3378797" y="6506130"/>
                </a:cubicBezTo>
                <a:cubicBezTo>
                  <a:pt x="3363005" y="6504757"/>
                  <a:pt x="3346526" y="6503385"/>
                  <a:pt x="3330734" y="6501326"/>
                </a:cubicBezTo>
                <a:cubicBezTo>
                  <a:pt x="3314942" y="6497207"/>
                  <a:pt x="3299837" y="6493775"/>
                  <a:pt x="3284045" y="6489657"/>
                </a:cubicBezTo>
                <a:cubicBezTo>
                  <a:pt x="3279239" y="6489657"/>
                  <a:pt x="3275806" y="6488971"/>
                  <a:pt x="3272373" y="6488284"/>
                </a:cubicBezTo>
                <a:close/>
                <a:moveTo>
                  <a:pt x="3996057" y="6376406"/>
                </a:moveTo>
                <a:cubicBezTo>
                  <a:pt x="4001550" y="6375033"/>
                  <a:pt x="4007043" y="6373660"/>
                  <a:pt x="4012536" y="6372288"/>
                </a:cubicBezTo>
                <a:cubicBezTo>
                  <a:pt x="4020775" y="6370228"/>
                  <a:pt x="4029701" y="6368169"/>
                  <a:pt x="4037940" y="6366110"/>
                </a:cubicBezTo>
                <a:cubicBezTo>
                  <a:pt x="4038627" y="6366110"/>
                  <a:pt x="4039314" y="6365424"/>
                  <a:pt x="4040000" y="6365424"/>
                </a:cubicBezTo>
                <a:cubicBezTo>
                  <a:pt x="4460891" y="6258349"/>
                  <a:pt x="4855004" y="6067538"/>
                  <a:pt x="5201741" y="5802598"/>
                </a:cubicBezTo>
                <a:cubicBezTo>
                  <a:pt x="5202427" y="5801911"/>
                  <a:pt x="5202427" y="5801911"/>
                  <a:pt x="5203114" y="5801225"/>
                </a:cubicBezTo>
                <a:cubicBezTo>
                  <a:pt x="5212040" y="5794361"/>
                  <a:pt x="5221652" y="5786811"/>
                  <a:pt x="5230578" y="5779947"/>
                </a:cubicBezTo>
                <a:cubicBezTo>
                  <a:pt x="5231951" y="5778575"/>
                  <a:pt x="5234011" y="5777202"/>
                  <a:pt x="5235385" y="5775829"/>
                </a:cubicBezTo>
                <a:cubicBezTo>
                  <a:pt x="5243624" y="5769652"/>
                  <a:pt x="5251176" y="5763475"/>
                  <a:pt x="5259416" y="5756611"/>
                </a:cubicBezTo>
                <a:cubicBezTo>
                  <a:pt x="5262162" y="5754552"/>
                  <a:pt x="5264222" y="5752492"/>
                  <a:pt x="5266968" y="5750433"/>
                </a:cubicBezTo>
                <a:cubicBezTo>
                  <a:pt x="5273834" y="5744942"/>
                  <a:pt x="5280700" y="5738765"/>
                  <a:pt x="5288253" y="5733274"/>
                </a:cubicBezTo>
                <a:cubicBezTo>
                  <a:pt x="5291686" y="5730529"/>
                  <a:pt x="5295119" y="5727783"/>
                  <a:pt x="5297866" y="5725037"/>
                </a:cubicBezTo>
                <a:cubicBezTo>
                  <a:pt x="5304045" y="5719547"/>
                  <a:pt x="5310225" y="5714742"/>
                  <a:pt x="5316404" y="5709251"/>
                </a:cubicBezTo>
                <a:cubicBezTo>
                  <a:pt x="5320524" y="5705819"/>
                  <a:pt x="5323957" y="5703074"/>
                  <a:pt x="5328077" y="5699642"/>
                </a:cubicBezTo>
                <a:cubicBezTo>
                  <a:pt x="5333569" y="5694837"/>
                  <a:pt x="5339749" y="5690033"/>
                  <a:pt x="5345242" y="5685228"/>
                </a:cubicBezTo>
                <a:cubicBezTo>
                  <a:pt x="5349361" y="5681796"/>
                  <a:pt x="5354168" y="5677678"/>
                  <a:pt x="5358287" y="5674246"/>
                </a:cubicBezTo>
                <a:cubicBezTo>
                  <a:pt x="5363780" y="5669441"/>
                  <a:pt x="5368587" y="5665323"/>
                  <a:pt x="5374079" y="5660519"/>
                </a:cubicBezTo>
                <a:cubicBezTo>
                  <a:pt x="5378886" y="5656400"/>
                  <a:pt x="5383692" y="5652282"/>
                  <a:pt x="5387812" y="5648164"/>
                </a:cubicBezTo>
                <a:cubicBezTo>
                  <a:pt x="5392618" y="5644046"/>
                  <a:pt x="5397424" y="5639927"/>
                  <a:pt x="5402230" y="5635123"/>
                </a:cubicBezTo>
                <a:cubicBezTo>
                  <a:pt x="5407036" y="5630318"/>
                  <a:pt x="5412529" y="5626200"/>
                  <a:pt x="5417336" y="5621395"/>
                </a:cubicBezTo>
                <a:cubicBezTo>
                  <a:pt x="5421455" y="5617277"/>
                  <a:pt x="5426261" y="5613159"/>
                  <a:pt x="5430381" y="5609041"/>
                </a:cubicBezTo>
                <a:cubicBezTo>
                  <a:pt x="5435874" y="5604236"/>
                  <a:pt x="5440680" y="5599431"/>
                  <a:pt x="5446173" y="5594627"/>
                </a:cubicBezTo>
                <a:cubicBezTo>
                  <a:pt x="5450293" y="5591195"/>
                  <a:pt x="5453726" y="5587077"/>
                  <a:pt x="5457846" y="5583645"/>
                </a:cubicBezTo>
                <a:cubicBezTo>
                  <a:pt x="5463338" y="5578154"/>
                  <a:pt x="5468831" y="5573349"/>
                  <a:pt x="5474324" y="5567858"/>
                </a:cubicBezTo>
                <a:cubicBezTo>
                  <a:pt x="5477757" y="5564426"/>
                  <a:pt x="5481190" y="5560995"/>
                  <a:pt x="5484623" y="5558249"/>
                </a:cubicBezTo>
                <a:cubicBezTo>
                  <a:pt x="5490803" y="5552072"/>
                  <a:pt x="5496982" y="5546581"/>
                  <a:pt x="5502475" y="5540403"/>
                </a:cubicBezTo>
                <a:cubicBezTo>
                  <a:pt x="5505221" y="5537658"/>
                  <a:pt x="5507968" y="5534912"/>
                  <a:pt x="5510714" y="5532167"/>
                </a:cubicBezTo>
                <a:cubicBezTo>
                  <a:pt x="5515520" y="5527362"/>
                  <a:pt x="5521013" y="5522557"/>
                  <a:pt x="5525820" y="5517753"/>
                </a:cubicBezTo>
                <a:cubicBezTo>
                  <a:pt x="5527879" y="5515694"/>
                  <a:pt x="5529253" y="5514321"/>
                  <a:pt x="5531312" y="5512262"/>
                </a:cubicBezTo>
                <a:cubicBezTo>
                  <a:pt x="5533372" y="5510203"/>
                  <a:pt x="5534745" y="5508830"/>
                  <a:pt x="5536806" y="5506771"/>
                </a:cubicBezTo>
                <a:cubicBezTo>
                  <a:pt x="5544358" y="5499221"/>
                  <a:pt x="5551911" y="5490984"/>
                  <a:pt x="5559463" y="5483435"/>
                </a:cubicBezTo>
                <a:cubicBezTo>
                  <a:pt x="5559463" y="5483435"/>
                  <a:pt x="5559463" y="5483435"/>
                  <a:pt x="5560150" y="5482748"/>
                </a:cubicBezTo>
                <a:cubicBezTo>
                  <a:pt x="5560837" y="5482062"/>
                  <a:pt x="5560837" y="5482062"/>
                  <a:pt x="5561523" y="5481375"/>
                </a:cubicBezTo>
                <a:cubicBezTo>
                  <a:pt x="5652842" y="5387342"/>
                  <a:pt x="5738668" y="5288504"/>
                  <a:pt x="5816941" y="5184862"/>
                </a:cubicBezTo>
                <a:cubicBezTo>
                  <a:pt x="5816941" y="5184862"/>
                  <a:pt x="5816941" y="5184862"/>
                  <a:pt x="5816941" y="5184862"/>
                </a:cubicBezTo>
                <a:cubicBezTo>
                  <a:pt x="5824494" y="5175253"/>
                  <a:pt x="5832047" y="5164957"/>
                  <a:pt x="5839599" y="5155348"/>
                </a:cubicBezTo>
                <a:cubicBezTo>
                  <a:pt x="5840973" y="5153289"/>
                  <a:pt x="5842346" y="5151916"/>
                  <a:pt x="5843719" y="5149857"/>
                </a:cubicBezTo>
                <a:cubicBezTo>
                  <a:pt x="5849898" y="5141620"/>
                  <a:pt x="5855391" y="5133384"/>
                  <a:pt x="5861571" y="5125834"/>
                </a:cubicBezTo>
                <a:cubicBezTo>
                  <a:pt x="5864317" y="5121716"/>
                  <a:pt x="5867750" y="5117597"/>
                  <a:pt x="5870497" y="5113479"/>
                </a:cubicBezTo>
                <a:cubicBezTo>
                  <a:pt x="5874616" y="5107988"/>
                  <a:pt x="5878736" y="5101811"/>
                  <a:pt x="5882856" y="5096320"/>
                </a:cubicBezTo>
                <a:cubicBezTo>
                  <a:pt x="5887662" y="5089456"/>
                  <a:pt x="5892468" y="5081906"/>
                  <a:pt x="5897961" y="5075043"/>
                </a:cubicBezTo>
                <a:cubicBezTo>
                  <a:pt x="5900021" y="5072297"/>
                  <a:pt x="5902081" y="5069551"/>
                  <a:pt x="5904141" y="5066806"/>
                </a:cubicBezTo>
                <a:cubicBezTo>
                  <a:pt x="6130034" y="4740779"/>
                  <a:pt x="6292074" y="4378374"/>
                  <a:pt x="6384766" y="3995377"/>
                </a:cubicBezTo>
                <a:cubicBezTo>
                  <a:pt x="6385453" y="3992632"/>
                  <a:pt x="6386139" y="3989886"/>
                  <a:pt x="6386826" y="3987141"/>
                </a:cubicBezTo>
                <a:cubicBezTo>
                  <a:pt x="6388886" y="3978218"/>
                  <a:pt x="6390945" y="3969295"/>
                  <a:pt x="6393005" y="3960372"/>
                </a:cubicBezTo>
                <a:cubicBezTo>
                  <a:pt x="6394378" y="3954195"/>
                  <a:pt x="6395752" y="3948018"/>
                  <a:pt x="6397125" y="3941154"/>
                </a:cubicBezTo>
                <a:cubicBezTo>
                  <a:pt x="6398498" y="3935663"/>
                  <a:pt x="6399871" y="3930172"/>
                  <a:pt x="6400558" y="3924681"/>
                </a:cubicBezTo>
                <a:cubicBezTo>
                  <a:pt x="6402618" y="3915758"/>
                  <a:pt x="6404677" y="3906835"/>
                  <a:pt x="6406051" y="3897226"/>
                </a:cubicBezTo>
                <a:cubicBezTo>
                  <a:pt x="6406737" y="3894481"/>
                  <a:pt x="6407424" y="3891735"/>
                  <a:pt x="6408111" y="3888990"/>
                </a:cubicBezTo>
                <a:cubicBezTo>
                  <a:pt x="6410170" y="3878008"/>
                  <a:pt x="6412917" y="3866339"/>
                  <a:pt x="6414977" y="3855357"/>
                </a:cubicBezTo>
                <a:cubicBezTo>
                  <a:pt x="6414977" y="3854671"/>
                  <a:pt x="6414977" y="3853985"/>
                  <a:pt x="6414977" y="3853298"/>
                </a:cubicBezTo>
                <a:cubicBezTo>
                  <a:pt x="6447247" y="3687882"/>
                  <a:pt x="6466472" y="3519721"/>
                  <a:pt x="6472652" y="3349500"/>
                </a:cubicBezTo>
                <a:cubicBezTo>
                  <a:pt x="6472652" y="3348128"/>
                  <a:pt x="6472652" y="3346069"/>
                  <a:pt x="6472652" y="3344696"/>
                </a:cubicBezTo>
                <a:cubicBezTo>
                  <a:pt x="6473338" y="3333028"/>
                  <a:pt x="6473338" y="3322046"/>
                  <a:pt x="6473338" y="3310377"/>
                </a:cubicBezTo>
                <a:cubicBezTo>
                  <a:pt x="6473338" y="3305573"/>
                  <a:pt x="6473338" y="3300768"/>
                  <a:pt x="6473338" y="3295277"/>
                </a:cubicBezTo>
                <a:cubicBezTo>
                  <a:pt x="6473338" y="3287041"/>
                  <a:pt x="6474025" y="3278804"/>
                  <a:pt x="6474025" y="3270568"/>
                </a:cubicBezTo>
                <a:cubicBezTo>
                  <a:pt x="6474025" y="3257527"/>
                  <a:pt x="6474025" y="3243799"/>
                  <a:pt x="6474025" y="3230758"/>
                </a:cubicBezTo>
                <a:cubicBezTo>
                  <a:pt x="6474025" y="3212226"/>
                  <a:pt x="6474025" y="3193694"/>
                  <a:pt x="6473338" y="3175162"/>
                </a:cubicBezTo>
                <a:cubicBezTo>
                  <a:pt x="6473338" y="3171044"/>
                  <a:pt x="6473338" y="3166925"/>
                  <a:pt x="6473338" y="3162807"/>
                </a:cubicBezTo>
                <a:cubicBezTo>
                  <a:pt x="6472652" y="3124370"/>
                  <a:pt x="6471279" y="3086620"/>
                  <a:pt x="6469219" y="3048183"/>
                </a:cubicBezTo>
                <a:cubicBezTo>
                  <a:pt x="6469219" y="3046810"/>
                  <a:pt x="6469219" y="3044751"/>
                  <a:pt x="6469219" y="3043378"/>
                </a:cubicBezTo>
                <a:cubicBezTo>
                  <a:pt x="6456860" y="2819620"/>
                  <a:pt x="6421156" y="2599981"/>
                  <a:pt x="6362795" y="2385833"/>
                </a:cubicBezTo>
                <a:cubicBezTo>
                  <a:pt x="6362795" y="2385146"/>
                  <a:pt x="6362108" y="2384460"/>
                  <a:pt x="6362108" y="2383774"/>
                </a:cubicBezTo>
                <a:cubicBezTo>
                  <a:pt x="6357988" y="2367301"/>
                  <a:pt x="6353182" y="2351514"/>
                  <a:pt x="6348376" y="2335041"/>
                </a:cubicBezTo>
                <a:cubicBezTo>
                  <a:pt x="6347003" y="2330237"/>
                  <a:pt x="6345629" y="2326118"/>
                  <a:pt x="6344256" y="2321314"/>
                </a:cubicBezTo>
                <a:cubicBezTo>
                  <a:pt x="6339450" y="2305527"/>
                  <a:pt x="6335330" y="2290427"/>
                  <a:pt x="6330524" y="2274640"/>
                </a:cubicBezTo>
                <a:cubicBezTo>
                  <a:pt x="6328464" y="2267090"/>
                  <a:pt x="6325718" y="2259540"/>
                  <a:pt x="6322971" y="2251990"/>
                </a:cubicBezTo>
                <a:cubicBezTo>
                  <a:pt x="6320225" y="2244440"/>
                  <a:pt x="6318165" y="2236203"/>
                  <a:pt x="6315418" y="2228653"/>
                </a:cubicBezTo>
                <a:cubicBezTo>
                  <a:pt x="6311985" y="2219044"/>
                  <a:pt x="6309239" y="2208748"/>
                  <a:pt x="6305806" y="2199139"/>
                </a:cubicBezTo>
                <a:cubicBezTo>
                  <a:pt x="6305806" y="2199139"/>
                  <a:pt x="6305806" y="2198453"/>
                  <a:pt x="6305806" y="2198453"/>
                </a:cubicBezTo>
                <a:cubicBezTo>
                  <a:pt x="6297567" y="2173744"/>
                  <a:pt x="6288641" y="2149034"/>
                  <a:pt x="6279715" y="2124325"/>
                </a:cubicBezTo>
                <a:cubicBezTo>
                  <a:pt x="6279715" y="2123638"/>
                  <a:pt x="6279028" y="2122952"/>
                  <a:pt x="6279028" y="2122952"/>
                </a:cubicBezTo>
                <a:cubicBezTo>
                  <a:pt x="6251564" y="2048137"/>
                  <a:pt x="6222040" y="1974695"/>
                  <a:pt x="6189083" y="1902626"/>
                </a:cubicBezTo>
                <a:cubicBezTo>
                  <a:pt x="6188396" y="1901940"/>
                  <a:pt x="6188396" y="1901253"/>
                  <a:pt x="6187710" y="1900567"/>
                </a:cubicBezTo>
                <a:cubicBezTo>
                  <a:pt x="6179470" y="1882035"/>
                  <a:pt x="6170544" y="1862816"/>
                  <a:pt x="6161619" y="1844284"/>
                </a:cubicBezTo>
                <a:cubicBezTo>
                  <a:pt x="6159558" y="1839480"/>
                  <a:pt x="6156812" y="1833989"/>
                  <a:pt x="6154753" y="1829184"/>
                </a:cubicBezTo>
                <a:cubicBezTo>
                  <a:pt x="6151319" y="1821634"/>
                  <a:pt x="6147886" y="1814770"/>
                  <a:pt x="6143767" y="1807220"/>
                </a:cubicBezTo>
                <a:cubicBezTo>
                  <a:pt x="6137587" y="1794866"/>
                  <a:pt x="6131408" y="1782511"/>
                  <a:pt x="6125228" y="1770156"/>
                </a:cubicBezTo>
                <a:cubicBezTo>
                  <a:pt x="6123855" y="1768097"/>
                  <a:pt x="6123168" y="1765352"/>
                  <a:pt x="6121795" y="1763292"/>
                </a:cubicBezTo>
                <a:cubicBezTo>
                  <a:pt x="6013311" y="1550517"/>
                  <a:pt x="5881482" y="1350782"/>
                  <a:pt x="5728369" y="1167521"/>
                </a:cubicBezTo>
                <a:cubicBezTo>
                  <a:pt x="5726309" y="1164775"/>
                  <a:pt x="5724249" y="1162716"/>
                  <a:pt x="5722190" y="1159970"/>
                </a:cubicBezTo>
                <a:cubicBezTo>
                  <a:pt x="5714637" y="1151048"/>
                  <a:pt x="5707084" y="1142125"/>
                  <a:pt x="5700218" y="1133888"/>
                </a:cubicBezTo>
                <a:cubicBezTo>
                  <a:pt x="5476384" y="871694"/>
                  <a:pt x="5214100" y="648623"/>
                  <a:pt x="4921605" y="470166"/>
                </a:cubicBezTo>
                <a:cubicBezTo>
                  <a:pt x="4917485" y="468106"/>
                  <a:pt x="4914052" y="465361"/>
                  <a:pt x="4909932" y="463302"/>
                </a:cubicBezTo>
                <a:cubicBezTo>
                  <a:pt x="4901693" y="458497"/>
                  <a:pt x="4892767" y="453006"/>
                  <a:pt x="4884528" y="448202"/>
                </a:cubicBezTo>
                <a:cubicBezTo>
                  <a:pt x="4876975" y="444083"/>
                  <a:pt x="4870109" y="439965"/>
                  <a:pt x="4862557" y="435847"/>
                </a:cubicBezTo>
                <a:cubicBezTo>
                  <a:pt x="4852944" y="430356"/>
                  <a:pt x="4842645" y="424179"/>
                  <a:pt x="4833033" y="418688"/>
                </a:cubicBezTo>
                <a:cubicBezTo>
                  <a:pt x="4823420" y="413197"/>
                  <a:pt x="4814494" y="408392"/>
                  <a:pt x="4804881" y="402901"/>
                </a:cubicBezTo>
                <a:cubicBezTo>
                  <a:pt x="4799389" y="399469"/>
                  <a:pt x="4793209" y="396724"/>
                  <a:pt x="4787716" y="393292"/>
                </a:cubicBezTo>
                <a:cubicBezTo>
                  <a:pt x="4775357" y="386428"/>
                  <a:pt x="4762998" y="379564"/>
                  <a:pt x="4749953" y="373387"/>
                </a:cubicBezTo>
                <a:cubicBezTo>
                  <a:pt x="4747207" y="372014"/>
                  <a:pt x="4744460" y="370641"/>
                  <a:pt x="4741027" y="368582"/>
                </a:cubicBezTo>
                <a:cubicBezTo>
                  <a:pt x="4727295" y="361032"/>
                  <a:pt x="4712876" y="354168"/>
                  <a:pt x="4699144" y="347305"/>
                </a:cubicBezTo>
                <a:cubicBezTo>
                  <a:pt x="4695024" y="345246"/>
                  <a:pt x="4690905" y="343187"/>
                  <a:pt x="4686785" y="341127"/>
                </a:cubicBezTo>
                <a:cubicBezTo>
                  <a:pt x="4655201" y="325341"/>
                  <a:pt x="4623617" y="310241"/>
                  <a:pt x="4592033" y="295827"/>
                </a:cubicBezTo>
                <a:cubicBezTo>
                  <a:pt x="4589287" y="294454"/>
                  <a:pt x="4586540" y="293081"/>
                  <a:pt x="4583794" y="292395"/>
                </a:cubicBezTo>
                <a:cubicBezTo>
                  <a:pt x="4554956" y="279354"/>
                  <a:pt x="4526119" y="266313"/>
                  <a:pt x="4496595" y="253958"/>
                </a:cubicBezTo>
                <a:cubicBezTo>
                  <a:pt x="4491788" y="251899"/>
                  <a:pt x="4486982" y="249840"/>
                  <a:pt x="4482176" y="247781"/>
                </a:cubicBezTo>
                <a:cubicBezTo>
                  <a:pt x="4481489" y="247781"/>
                  <a:pt x="4481489" y="247781"/>
                  <a:pt x="4480802" y="247094"/>
                </a:cubicBezTo>
                <a:cubicBezTo>
                  <a:pt x="4481489" y="247094"/>
                  <a:pt x="4481489" y="247094"/>
                  <a:pt x="4482176" y="247094"/>
                </a:cubicBezTo>
                <a:cubicBezTo>
                  <a:pt x="4488355" y="247094"/>
                  <a:pt x="4495221" y="247094"/>
                  <a:pt x="4501401" y="247094"/>
                </a:cubicBezTo>
                <a:cubicBezTo>
                  <a:pt x="4503461" y="247094"/>
                  <a:pt x="4506207" y="247094"/>
                  <a:pt x="4508267" y="247094"/>
                </a:cubicBezTo>
                <a:cubicBezTo>
                  <a:pt x="4517193" y="247094"/>
                  <a:pt x="4525432" y="247094"/>
                  <a:pt x="4534358" y="247094"/>
                </a:cubicBezTo>
                <a:cubicBezTo>
                  <a:pt x="4554270" y="247094"/>
                  <a:pt x="4574181" y="247094"/>
                  <a:pt x="4594093" y="247781"/>
                </a:cubicBezTo>
                <a:cubicBezTo>
                  <a:pt x="4598899" y="247781"/>
                  <a:pt x="4604392" y="247781"/>
                  <a:pt x="4609198" y="248467"/>
                </a:cubicBezTo>
                <a:cubicBezTo>
                  <a:pt x="4623617" y="248467"/>
                  <a:pt x="4638722" y="249153"/>
                  <a:pt x="4653141" y="249840"/>
                </a:cubicBezTo>
                <a:cubicBezTo>
                  <a:pt x="4665500" y="253958"/>
                  <a:pt x="4677172" y="258076"/>
                  <a:pt x="4689531" y="262195"/>
                </a:cubicBezTo>
                <a:cubicBezTo>
                  <a:pt x="4697084" y="264940"/>
                  <a:pt x="4704637" y="266999"/>
                  <a:pt x="4712189" y="269745"/>
                </a:cubicBezTo>
                <a:cubicBezTo>
                  <a:pt x="4724548" y="273863"/>
                  <a:pt x="4737594" y="278667"/>
                  <a:pt x="4749953" y="282786"/>
                </a:cubicBezTo>
                <a:cubicBezTo>
                  <a:pt x="4756819" y="285531"/>
                  <a:pt x="4764372" y="287590"/>
                  <a:pt x="4771238" y="290336"/>
                </a:cubicBezTo>
                <a:cubicBezTo>
                  <a:pt x="4783597" y="295140"/>
                  <a:pt x="4796642" y="299945"/>
                  <a:pt x="4809001" y="304750"/>
                </a:cubicBezTo>
                <a:cubicBezTo>
                  <a:pt x="4815867" y="307495"/>
                  <a:pt x="4823420" y="310241"/>
                  <a:pt x="4830286" y="312986"/>
                </a:cubicBezTo>
                <a:cubicBezTo>
                  <a:pt x="4842645" y="317791"/>
                  <a:pt x="4855691" y="323282"/>
                  <a:pt x="4868049" y="328086"/>
                </a:cubicBezTo>
                <a:cubicBezTo>
                  <a:pt x="4874915" y="330832"/>
                  <a:pt x="4881782" y="333577"/>
                  <a:pt x="4888648" y="336323"/>
                </a:cubicBezTo>
                <a:cubicBezTo>
                  <a:pt x="4901006" y="341814"/>
                  <a:pt x="4914052" y="346618"/>
                  <a:pt x="4926411" y="352109"/>
                </a:cubicBezTo>
                <a:cubicBezTo>
                  <a:pt x="4933277" y="354855"/>
                  <a:pt x="4940143" y="357600"/>
                  <a:pt x="4946323" y="360346"/>
                </a:cubicBezTo>
                <a:cubicBezTo>
                  <a:pt x="4958682" y="365837"/>
                  <a:pt x="4971041" y="371328"/>
                  <a:pt x="4983399" y="376819"/>
                </a:cubicBezTo>
                <a:cubicBezTo>
                  <a:pt x="4990265" y="379564"/>
                  <a:pt x="4996445" y="382996"/>
                  <a:pt x="5003311" y="385742"/>
                </a:cubicBezTo>
                <a:cubicBezTo>
                  <a:pt x="5015670" y="391233"/>
                  <a:pt x="5028029" y="397410"/>
                  <a:pt x="5040388" y="402901"/>
                </a:cubicBezTo>
                <a:cubicBezTo>
                  <a:pt x="5047254" y="406333"/>
                  <a:pt x="5053433" y="409078"/>
                  <a:pt x="5060300" y="411824"/>
                </a:cubicBezTo>
                <a:cubicBezTo>
                  <a:pt x="5072658" y="418001"/>
                  <a:pt x="5085017" y="424179"/>
                  <a:pt x="5097377" y="430356"/>
                </a:cubicBezTo>
                <a:cubicBezTo>
                  <a:pt x="5103556" y="433788"/>
                  <a:pt x="5110422" y="436533"/>
                  <a:pt x="5116601" y="439965"/>
                </a:cubicBezTo>
                <a:cubicBezTo>
                  <a:pt x="5128960" y="446142"/>
                  <a:pt x="5140633" y="452320"/>
                  <a:pt x="5152992" y="458497"/>
                </a:cubicBezTo>
                <a:cubicBezTo>
                  <a:pt x="5159171" y="461929"/>
                  <a:pt x="5166037" y="465361"/>
                  <a:pt x="5172217" y="468793"/>
                </a:cubicBezTo>
                <a:cubicBezTo>
                  <a:pt x="5183889" y="474970"/>
                  <a:pt x="5195561" y="481147"/>
                  <a:pt x="5207234" y="488011"/>
                </a:cubicBezTo>
                <a:cubicBezTo>
                  <a:pt x="5214100" y="491443"/>
                  <a:pt x="5220966" y="495561"/>
                  <a:pt x="5227145" y="498993"/>
                </a:cubicBezTo>
                <a:cubicBezTo>
                  <a:pt x="5238818" y="505857"/>
                  <a:pt x="5251176" y="512721"/>
                  <a:pt x="5262849" y="518898"/>
                </a:cubicBezTo>
                <a:cubicBezTo>
                  <a:pt x="5269028" y="522330"/>
                  <a:pt x="5275895" y="525762"/>
                  <a:pt x="5282074" y="529880"/>
                </a:cubicBezTo>
                <a:cubicBezTo>
                  <a:pt x="5293746" y="536744"/>
                  <a:pt x="5304732" y="543607"/>
                  <a:pt x="5316404" y="550471"/>
                </a:cubicBezTo>
                <a:cubicBezTo>
                  <a:pt x="5323270" y="554589"/>
                  <a:pt x="5329450" y="558021"/>
                  <a:pt x="5336316" y="562140"/>
                </a:cubicBezTo>
                <a:cubicBezTo>
                  <a:pt x="5347988" y="569003"/>
                  <a:pt x="5359660" y="576553"/>
                  <a:pt x="5371333" y="583417"/>
                </a:cubicBezTo>
                <a:cubicBezTo>
                  <a:pt x="5377512" y="587535"/>
                  <a:pt x="5383692" y="590967"/>
                  <a:pt x="5389871" y="595085"/>
                </a:cubicBezTo>
                <a:cubicBezTo>
                  <a:pt x="5401544" y="602636"/>
                  <a:pt x="5413216" y="610186"/>
                  <a:pt x="5424888" y="617736"/>
                </a:cubicBezTo>
                <a:cubicBezTo>
                  <a:pt x="5431068" y="621854"/>
                  <a:pt x="5436561" y="625286"/>
                  <a:pt x="5442740" y="629404"/>
                </a:cubicBezTo>
                <a:cubicBezTo>
                  <a:pt x="5453726" y="636954"/>
                  <a:pt x="5465398" y="644504"/>
                  <a:pt x="5476384" y="652054"/>
                </a:cubicBezTo>
                <a:cubicBezTo>
                  <a:pt x="5482563" y="656173"/>
                  <a:pt x="5488743" y="660291"/>
                  <a:pt x="5494922" y="664409"/>
                </a:cubicBezTo>
                <a:cubicBezTo>
                  <a:pt x="5512087" y="676077"/>
                  <a:pt x="5529253" y="688432"/>
                  <a:pt x="5546418" y="700787"/>
                </a:cubicBezTo>
                <a:cubicBezTo>
                  <a:pt x="5816941" y="895717"/>
                  <a:pt x="6055194" y="1129770"/>
                  <a:pt x="6253624" y="1397456"/>
                </a:cubicBezTo>
                <a:cubicBezTo>
                  <a:pt x="6666275" y="1953418"/>
                  <a:pt x="6884616" y="2614395"/>
                  <a:pt x="6884616" y="3308318"/>
                </a:cubicBezTo>
                <a:cubicBezTo>
                  <a:pt x="6884616" y="3742106"/>
                  <a:pt x="6799477" y="4162853"/>
                  <a:pt x="6631945" y="4558890"/>
                </a:cubicBezTo>
                <a:cubicBezTo>
                  <a:pt x="6469905" y="4941200"/>
                  <a:pt x="6237832" y="5285073"/>
                  <a:pt x="5942591" y="5580213"/>
                </a:cubicBezTo>
                <a:cubicBezTo>
                  <a:pt x="5647349" y="5875353"/>
                  <a:pt x="5303359" y="6106661"/>
                  <a:pt x="4920231" y="6268645"/>
                </a:cubicBezTo>
                <a:cubicBezTo>
                  <a:pt x="4525432" y="6435434"/>
                  <a:pt x="4103855" y="6520544"/>
                  <a:pt x="3669919" y="6520544"/>
                </a:cubicBezTo>
                <a:cubicBezTo>
                  <a:pt x="3650007" y="6520544"/>
                  <a:pt x="3630096" y="6520544"/>
                  <a:pt x="3610184" y="6519858"/>
                </a:cubicBezTo>
                <a:cubicBezTo>
                  <a:pt x="3605377" y="6519858"/>
                  <a:pt x="3599885" y="6519858"/>
                  <a:pt x="3595078" y="6519171"/>
                </a:cubicBezTo>
                <a:cubicBezTo>
                  <a:pt x="3580660" y="6519171"/>
                  <a:pt x="3565554" y="6518485"/>
                  <a:pt x="3551136" y="6517798"/>
                </a:cubicBezTo>
                <a:cubicBezTo>
                  <a:pt x="3535344" y="6512994"/>
                  <a:pt x="3520238" y="6507503"/>
                  <a:pt x="3504446" y="6502698"/>
                </a:cubicBezTo>
                <a:cubicBezTo>
                  <a:pt x="3499640" y="6501326"/>
                  <a:pt x="3495520" y="6499267"/>
                  <a:pt x="3490714" y="6497894"/>
                </a:cubicBezTo>
                <a:cubicBezTo>
                  <a:pt x="3479042" y="6493775"/>
                  <a:pt x="3467369" y="6489657"/>
                  <a:pt x="3455697" y="6485539"/>
                </a:cubicBezTo>
                <a:cubicBezTo>
                  <a:pt x="3450891" y="6483480"/>
                  <a:pt x="3445398" y="6482107"/>
                  <a:pt x="3440592" y="6480048"/>
                </a:cubicBezTo>
                <a:cubicBezTo>
                  <a:pt x="3428233" y="6475244"/>
                  <a:pt x="3415874" y="6471125"/>
                  <a:pt x="3402828" y="6466320"/>
                </a:cubicBezTo>
                <a:cubicBezTo>
                  <a:pt x="3399395" y="6464948"/>
                  <a:pt x="3395962" y="6463575"/>
                  <a:pt x="3393216" y="6462888"/>
                </a:cubicBezTo>
                <a:cubicBezTo>
                  <a:pt x="3392529" y="6462202"/>
                  <a:pt x="3391156" y="6462202"/>
                  <a:pt x="3390469" y="6461516"/>
                </a:cubicBezTo>
                <a:cubicBezTo>
                  <a:pt x="3595078" y="6451907"/>
                  <a:pt x="3796255" y="6423766"/>
                  <a:pt x="3992624" y="6377092"/>
                </a:cubicBezTo>
                <a:cubicBezTo>
                  <a:pt x="3993998" y="6377092"/>
                  <a:pt x="3995371" y="6377092"/>
                  <a:pt x="3996057" y="6376406"/>
                </a:cubicBezTo>
                <a:close/>
                <a:moveTo>
                  <a:pt x="4333182" y="179830"/>
                </a:moveTo>
                <a:cubicBezTo>
                  <a:pt x="4349660" y="181202"/>
                  <a:pt x="4366139" y="182575"/>
                  <a:pt x="4381931" y="183948"/>
                </a:cubicBezTo>
                <a:cubicBezTo>
                  <a:pt x="4386051" y="183948"/>
                  <a:pt x="4390171" y="184634"/>
                  <a:pt x="4393604" y="185321"/>
                </a:cubicBezTo>
                <a:cubicBezTo>
                  <a:pt x="4409395" y="186693"/>
                  <a:pt x="4425874" y="188066"/>
                  <a:pt x="4441666" y="190125"/>
                </a:cubicBezTo>
                <a:cubicBezTo>
                  <a:pt x="4457458" y="194244"/>
                  <a:pt x="4472563" y="197675"/>
                  <a:pt x="4488355" y="201794"/>
                </a:cubicBezTo>
                <a:cubicBezTo>
                  <a:pt x="4491788" y="202480"/>
                  <a:pt x="4495908" y="203853"/>
                  <a:pt x="4499341" y="204539"/>
                </a:cubicBezTo>
                <a:cubicBezTo>
                  <a:pt x="4515133" y="208657"/>
                  <a:pt x="4530925" y="212776"/>
                  <a:pt x="4546717" y="217580"/>
                </a:cubicBezTo>
                <a:cubicBezTo>
                  <a:pt x="4547403" y="217580"/>
                  <a:pt x="4547403" y="217580"/>
                  <a:pt x="4548090" y="218267"/>
                </a:cubicBezTo>
                <a:cubicBezTo>
                  <a:pt x="4559076" y="221012"/>
                  <a:pt x="4569375" y="224444"/>
                  <a:pt x="4579674" y="227876"/>
                </a:cubicBezTo>
                <a:cubicBezTo>
                  <a:pt x="4564569" y="227876"/>
                  <a:pt x="4550150" y="227876"/>
                  <a:pt x="4535045" y="227876"/>
                </a:cubicBezTo>
                <a:cubicBezTo>
                  <a:pt x="4534358" y="227876"/>
                  <a:pt x="4534358" y="227876"/>
                  <a:pt x="4533671" y="227876"/>
                </a:cubicBezTo>
                <a:cubicBezTo>
                  <a:pt x="4532985" y="227876"/>
                  <a:pt x="4531612" y="227876"/>
                  <a:pt x="4530925" y="227876"/>
                </a:cubicBezTo>
                <a:cubicBezTo>
                  <a:pt x="4524745" y="227876"/>
                  <a:pt x="4517879" y="227876"/>
                  <a:pt x="4511013" y="227876"/>
                </a:cubicBezTo>
                <a:cubicBezTo>
                  <a:pt x="4509640" y="227876"/>
                  <a:pt x="4508954" y="227876"/>
                  <a:pt x="4507580" y="227876"/>
                </a:cubicBezTo>
                <a:cubicBezTo>
                  <a:pt x="4500028" y="227876"/>
                  <a:pt x="4492475" y="227876"/>
                  <a:pt x="4484922" y="227876"/>
                </a:cubicBezTo>
                <a:cubicBezTo>
                  <a:pt x="4482863" y="227876"/>
                  <a:pt x="4480802" y="227876"/>
                  <a:pt x="4478743" y="227876"/>
                </a:cubicBezTo>
                <a:cubicBezTo>
                  <a:pt x="4472563" y="227876"/>
                  <a:pt x="4466384" y="227876"/>
                  <a:pt x="4460204" y="228562"/>
                </a:cubicBezTo>
                <a:cubicBezTo>
                  <a:pt x="4458144" y="228562"/>
                  <a:pt x="4456771" y="228562"/>
                  <a:pt x="4454711" y="228562"/>
                </a:cubicBezTo>
                <a:cubicBezTo>
                  <a:pt x="4447159" y="228562"/>
                  <a:pt x="4439606" y="229249"/>
                  <a:pt x="4432053" y="229249"/>
                </a:cubicBezTo>
                <a:cubicBezTo>
                  <a:pt x="4387424" y="211403"/>
                  <a:pt x="4342108" y="194244"/>
                  <a:pt x="4296105" y="178457"/>
                </a:cubicBezTo>
                <a:cubicBezTo>
                  <a:pt x="4307091" y="179143"/>
                  <a:pt x="4318763" y="179830"/>
                  <a:pt x="4329749" y="180516"/>
                </a:cubicBezTo>
                <a:cubicBezTo>
                  <a:pt x="4332495" y="179830"/>
                  <a:pt x="4333182" y="179830"/>
                  <a:pt x="4333182" y="179830"/>
                </a:cubicBezTo>
                <a:close/>
                <a:moveTo>
                  <a:pt x="4726608" y="231994"/>
                </a:moveTo>
                <a:cubicBezTo>
                  <a:pt x="4723175" y="231994"/>
                  <a:pt x="4719742" y="231308"/>
                  <a:pt x="4716309" y="231308"/>
                </a:cubicBezTo>
                <a:cubicBezTo>
                  <a:pt x="4712876" y="231308"/>
                  <a:pt x="4709443" y="230621"/>
                  <a:pt x="4705323" y="230621"/>
                </a:cubicBezTo>
                <a:cubicBezTo>
                  <a:pt x="4689531" y="229935"/>
                  <a:pt x="4673053" y="229249"/>
                  <a:pt x="4657261" y="228562"/>
                </a:cubicBezTo>
                <a:cubicBezTo>
                  <a:pt x="4655887" y="227876"/>
                  <a:pt x="4654515" y="227876"/>
                  <a:pt x="4653141" y="227189"/>
                </a:cubicBezTo>
                <a:cubicBezTo>
                  <a:pt x="4634603" y="221012"/>
                  <a:pt x="4616064" y="215521"/>
                  <a:pt x="4597526" y="210030"/>
                </a:cubicBezTo>
                <a:cubicBezTo>
                  <a:pt x="4595466" y="209344"/>
                  <a:pt x="4593406" y="208657"/>
                  <a:pt x="4591347" y="207971"/>
                </a:cubicBezTo>
                <a:cubicBezTo>
                  <a:pt x="4637349" y="215521"/>
                  <a:pt x="4681979" y="223071"/>
                  <a:pt x="4726608" y="231994"/>
                </a:cubicBezTo>
                <a:close/>
                <a:moveTo>
                  <a:pt x="4294045" y="156493"/>
                </a:moveTo>
                <a:cubicBezTo>
                  <a:pt x="4290612" y="156493"/>
                  <a:pt x="4287179" y="155807"/>
                  <a:pt x="4283746" y="155807"/>
                </a:cubicBezTo>
                <a:cubicBezTo>
                  <a:pt x="4280313" y="155807"/>
                  <a:pt x="4276880" y="155120"/>
                  <a:pt x="4272760" y="155120"/>
                </a:cubicBezTo>
                <a:cubicBezTo>
                  <a:pt x="4256968" y="154434"/>
                  <a:pt x="4241177" y="153748"/>
                  <a:pt x="4225385" y="153061"/>
                </a:cubicBezTo>
                <a:cubicBezTo>
                  <a:pt x="4204100" y="146197"/>
                  <a:pt x="4182128" y="139334"/>
                  <a:pt x="4160843" y="133156"/>
                </a:cubicBezTo>
                <a:cubicBezTo>
                  <a:pt x="4205473" y="140020"/>
                  <a:pt x="4250102" y="148257"/>
                  <a:pt x="4294045" y="156493"/>
                </a:cubicBezTo>
                <a:close/>
                <a:moveTo>
                  <a:pt x="962624" y="5504026"/>
                </a:moveTo>
                <a:cubicBezTo>
                  <a:pt x="667383" y="5208885"/>
                  <a:pt x="435309" y="4865699"/>
                  <a:pt x="273270" y="4482702"/>
                </a:cubicBezTo>
                <a:cubicBezTo>
                  <a:pt x="105738" y="4087351"/>
                  <a:pt x="20598" y="3666605"/>
                  <a:pt x="20598" y="3232817"/>
                </a:cubicBezTo>
                <a:cubicBezTo>
                  <a:pt x="20598" y="2799029"/>
                  <a:pt x="105738" y="2378283"/>
                  <a:pt x="273270" y="1982245"/>
                </a:cubicBezTo>
                <a:cubicBezTo>
                  <a:pt x="435309" y="1599936"/>
                  <a:pt x="667383" y="1256063"/>
                  <a:pt x="962624" y="960922"/>
                </a:cubicBezTo>
                <a:cubicBezTo>
                  <a:pt x="1257865" y="665782"/>
                  <a:pt x="1601856" y="434474"/>
                  <a:pt x="1984983" y="272490"/>
                </a:cubicBezTo>
                <a:cubicBezTo>
                  <a:pt x="2381842" y="105701"/>
                  <a:pt x="2803420" y="20591"/>
                  <a:pt x="3237356" y="20591"/>
                </a:cubicBezTo>
                <a:cubicBezTo>
                  <a:pt x="3500326" y="20591"/>
                  <a:pt x="3758491" y="51478"/>
                  <a:pt x="4009103" y="113252"/>
                </a:cubicBezTo>
                <a:lnTo>
                  <a:pt x="4009103" y="113252"/>
                </a:lnTo>
                <a:cubicBezTo>
                  <a:pt x="4079824" y="130411"/>
                  <a:pt x="4150544" y="150316"/>
                  <a:pt x="4219891" y="172966"/>
                </a:cubicBezTo>
                <a:cubicBezTo>
                  <a:pt x="4289926" y="195616"/>
                  <a:pt x="4359960" y="220326"/>
                  <a:pt x="4427934" y="247781"/>
                </a:cubicBezTo>
                <a:lnTo>
                  <a:pt x="4427934" y="247781"/>
                </a:lnTo>
                <a:cubicBezTo>
                  <a:pt x="4464324" y="262195"/>
                  <a:pt x="4500028" y="277295"/>
                  <a:pt x="4535045" y="293081"/>
                </a:cubicBezTo>
                <a:cubicBezTo>
                  <a:pt x="4537104" y="293768"/>
                  <a:pt x="4538478" y="294454"/>
                  <a:pt x="4540537" y="295140"/>
                </a:cubicBezTo>
                <a:cubicBezTo>
                  <a:pt x="4557016" y="302691"/>
                  <a:pt x="4574181" y="310241"/>
                  <a:pt x="4590660" y="317791"/>
                </a:cubicBezTo>
                <a:cubicBezTo>
                  <a:pt x="4591347" y="317791"/>
                  <a:pt x="4591347" y="318477"/>
                  <a:pt x="4592033" y="318477"/>
                </a:cubicBezTo>
                <a:cubicBezTo>
                  <a:pt x="4608512" y="326027"/>
                  <a:pt x="4624990" y="333577"/>
                  <a:pt x="4640782" y="341814"/>
                </a:cubicBezTo>
                <a:cubicBezTo>
                  <a:pt x="4644215" y="343187"/>
                  <a:pt x="4646962" y="345246"/>
                  <a:pt x="4650395" y="346618"/>
                </a:cubicBezTo>
                <a:cubicBezTo>
                  <a:pt x="4665500" y="354168"/>
                  <a:pt x="4679919" y="361032"/>
                  <a:pt x="4695024" y="368582"/>
                </a:cubicBezTo>
                <a:cubicBezTo>
                  <a:pt x="4696397" y="369269"/>
                  <a:pt x="4697771" y="369955"/>
                  <a:pt x="4699144" y="370641"/>
                </a:cubicBezTo>
                <a:cubicBezTo>
                  <a:pt x="4714249" y="378192"/>
                  <a:pt x="4729355" y="386428"/>
                  <a:pt x="4743774" y="393978"/>
                </a:cubicBezTo>
                <a:cubicBezTo>
                  <a:pt x="4748579" y="396724"/>
                  <a:pt x="4753386" y="398783"/>
                  <a:pt x="4757506" y="401528"/>
                </a:cubicBezTo>
                <a:cubicBezTo>
                  <a:pt x="4769865" y="408392"/>
                  <a:pt x="4782223" y="414569"/>
                  <a:pt x="4793896" y="421433"/>
                </a:cubicBezTo>
                <a:cubicBezTo>
                  <a:pt x="4799389" y="424865"/>
                  <a:pt x="4805568" y="427610"/>
                  <a:pt x="4811061" y="431042"/>
                </a:cubicBezTo>
                <a:cubicBezTo>
                  <a:pt x="4821360" y="437220"/>
                  <a:pt x="4832346" y="442711"/>
                  <a:pt x="4842645" y="448888"/>
                </a:cubicBezTo>
                <a:cubicBezTo>
                  <a:pt x="4849511" y="453006"/>
                  <a:pt x="4856377" y="457124"/>
                  <a:pt x="4863243" y="460556"/>
                </a:cubicBezTo>
                <a:cubicBezTo>
                  <a:pt x="4870796" y="464675"/>
                  <a:pt x="4877662" y="469479"/>
                  <a:pt x="4885215" y="473597"/>
                </a:cubicBezTo>
                <a:cubicBezTo>
                  <a:pt x="4898947" y="481834"/>
                  <a:pt x="4912679" y="490070"/>
                  <a:pt x="4926411" y="498307"/>
                </a:cubicBezTo>
                <a:cubicBezTo>
                  <a:pt x="4930531" y="500366"/>
                  <a:pt x="4933964" y="503111"/>
                  <a:pt x="4938083" y="505171"/>
                </a:cubicBezTo>
                <a:cubicBezTo>
                  <a:pt x="5144752" y="634209"/>
                  <a:pt x="5336316" y="785897"/>
                  <a:pt x="5510714" y="960236"/>
                </a:cubicBezTo>
                <a:cubicBezTo>
                  <a:pt x="5569076" y="1018578"/>
                  <a:pt x="5624691" y="1078978"/>
                  <a:pt x="5678247" y="1140752"/>
                </a:cubicBezTo>
                <a:cubicBezTo>
                  <a:pt x="5685799" y="1149675"/>
                  <a:pt x="5694038" y="1158598"/>
                  <a:pt x="5701591" y="1168207"/>
                </a:cubicBezTo>
                <a:cubicBezTo>
                  <a:pt x="5703651" y="1170952"/>
                  <a:pt x="5706397" y="1173698"/>
                  <a:pt x="5708457" y="1176443"/>
                </a:cubicBezTo>
                <a:cubicBezTo>
                  <a:pt x="5770939" y="1251258"/>
                  <a:pt x="5829987" y="1328818"/>
                  <a:pt x="5885602" y="1409124"/>
                </a:cubicBezTo>
                <a:cubicBezTo>
                  <a:pt x="5966622" y="1526494"/>
                  <a:pt x="6039402" y="1647982"/>
                  <a:pt x="6103257" y="1772902"/>
                </a:cubicBezTo>
                <a:cubicBezTo>
                  <a:pt x="6104630" y="1774961"/>
                  <a:pt x="6105317" y="1777020"/>
                  <a:pt x="6106690" y="1779079"/>
                </a:cubicBezTo>
                <a:cubicBezTo>
                  <a:pt x="6112869" y="1791434"/>
                  <a:pt x="6119049" y="1803788"/>
                  <a:pt x="6125228" y="1816143"/>
                </a:cubicBezTo>
                <a:cubicBezTo>
                  <a:pt x="6128661" y="1823693"/>
                  <a:pt x="6132094" y="1830557"/>
                  <a:pt x="6135527" y="1838107"/>
                </a:cubicBezTo>
                <a:cubicBezTo>
                  <a:pt x="6138274" y="1842912"/>
                  <a:pt x="6140333" y="1848403"/>
                  <a:pt x="6143080" y="1853207"/>
                </a:cubicBezTo>
                <a:cubicBezTo>
                  <a:pt x="6152006" y="1871739"/>
                  <a:pt x="6160245" y="1890271"/>
                  <a:pt x="6169171" y="1908803"/>
                </a:cubicBezTo>
                <a:cubicBezTo>
                  <a:pt x="6169858" y="1909490"/>
                  <a:pt x="6169858" y="1910176"/>
                  <a:pt x="6170544" y="1911549"/>
                </a:cubicBezTo>
                <a:cubicBezTo>
                  <a:pt x="6180844" y="1934886"/>
                  <a:pt x="6191143" y="1958222"/>
                  <a:pt x="6201442" y="1981559"/>
                </a:cubicBezTo>
                <a:cubicBezTo>
                  <a:pt x="6222040" y="2030978"/>
                  <a:pt x="6241951" y="2080397"/>
                  <a:pt x="6260490" y="2130502"/>
                </a:cubicBezTo>
                <a:cubicBezTo>
                  <a:pt x="6260490" y="2131188"/>
                  <a:pt x="6261177" y="2131875"/>
                  <a:pt x="6261177" y="2132561"/>
                </a:cubicBezTo>
                <a:cubicBezTo>
                  <a:pt x="6270103" y="2156584"/>
                  <a:pt x="6278342" y="2181294"/>
                  <a:pt x="6286581" y="2205317"/>
                </a:cubicBezTo>
                <a:cubicBezTo>
                  <a:pt x="6286581" y="2206003"/>
                  <a:pt x="6287268" y="2206689"/>
                  <a:pt x="6287268" y="2207376"/>
                </a:cubicBezTo>
                <a:cubicBezTo>
                  <a:pt x="6290701" y="2216985"/>
                  <a:pt x="6293447" y="2226594"/>
                  <a:pt x="6296880" y="2236203"/>
                </a:cubicBezTo>
                <a:cubicBezTo>
                  <a:pt x="6299627" y="2243754"/>
                  <a:pt x="6301686" y="2251990"/>
                  <a:pt x="6304433" y="2259540"/>
                </a:cubicBezTo>
                <a:cubicBezTo>
                  <a:pt x="6306493" y="2267090"/>
                  <a:pt x="6309239" y="2274640"/>
                  <a:pt x="6311299" y="2282190"/>
                </a:cubicBezTo>
                <a:cubicBezTo>
                  <a:pt x="6316105" y="2297291"/>
                  <a:pt x="6320911" y="2313077"/>
                  <a:pt x="6325031" y="2328864"/>
                </a:cubicBezTo>
                <a:cubicBezTo>
                  <a:pt x="6326404" y="2333668"/>
                  <a:pt x="6327777" y="2337787"/>
                  <a:pt x="6329151" y="2342591"/>
                </a:cubicBezTo>
                <a:cubicBezTo>
                  <a:pt x="6333957" y="2359064"/>
                  <a:pt x="6338076" y="2374851"/>
                  <a:pt x="6342883" y="2391324"/>
                </a:cubicBezTo>
                <a:cubicBezTo>
                  <a:pt x="6342883" y="2392010"/>
                  <a:pt x="6343570" y="2392697"/>
                  <a:pt x="6343570" y="2393383"/>
                </a:cubicBezTo>
                <a:cubicBezTo>
                  <a:pt x="6401244" y="2605472"/>
                  <a:pt x="6436262" y="2824425"/>
                  <a:pt x="6449307" y="3046810"/>
                </a:cubicBezTo>
                <a:cubicBezTo>
                  <a:pt x="6449307" y="3048183"/>
                  <a:pt x="6449307" y="3050242"/>
                  <a:pt x="6449307" y="3051615"/>
                </a:cubicBezTo>
                <a:cubicBezTo>
                  <a:pt x="6451367" y="3089365"/>
                  <a:pt x="6452740" y="3127116"/>
                  <a:pt x="6453427" y="3165553"/>
                </a:cubicBezTo>
                <a:cubicBezTo>
                  <a:pt x="6453427" y="3169671"/>
                  <a:pt x="6453427" y="3173789"/>
                  <a:pt x="6453427" y="3177907"/>
                </a:cubicBezTo>
                <a:cubicBezTo>
                  <a:pt x="6453427" y="3196439"/>
                  <a:pt x="6454113" y="3214285"/>
                  <a:pt x="6454113" y="3232817"/>
                </a:cubicBezTo>
                <a:cubicBezTo>
                  <a:pt x="6454113" y="3245858"/>
                  <a:pt x="6454113" y="3259586"/>
                  <a:pt x="6454113" y="3272627"/>
                </a:cubicBezTo>
                <a:cubicBezTo>
                  <a:pt x="6454113" y="3280863"/>
                  <a:pt x="6454113" y="3289100"/>
                  <a:pt x="6453427" y="3297336"/>
                </a:cubicBezTo>
                <a:cubicBezTo>
                  <a:pt x="6453427" y="3302141"/>
                  <a:pt x="6453427" y="3306945"/>
                  <a:pt x="6453427" y="3311750"/>
                </a:cubicBezTo>
                <a:cubicBezTo>
                  <a:pt x="6453427" y="3323418"/>
                  <a:pt x="6452740" y="3335087"/>
                  <a:pt x="6452054" y="3346755"/>
                </a:cubicBezTo>
                <a:cubicBezTo>
                  <a:pt x="6452054" y="3348128"/>
                  <a:pt x="6452054" y="3349500"/>
                  <a:pt x="6452054" y="3350873"/>
                </a:cubicBezTo>
                <a:cubicBezTo>
                  <a:pt x="6445874" y="3520408"/>
                  <a:pt x="6426649" y="3687882"/>
                  <a:pt x="6394378" y="3851926"/>
                </a:cubicBezTo>
                <a:cubicBezTo>
                  <a:pt x="6394378" y="3851926"/>
                  <a:pt x="6394378" y="3852612"/>
                  <a:pt x="6394378" y="3852612"/>
                </a:cubicBezTo>
                <a:cubicBezTo>
                  <a:pt x="6392319" y="3864280"/>
                  <a:pt x="6389572" y="3875262"/>
                  <a:pt x="6387512" y="3886930"/>
                </a:cubicBezTo>
                <a:cubicBezTo>
                  <a:pt x="6386826" y="3888990"/>
                  <a:pt x="6386826" y="3891735"/>
                  <a:pt x="6386139" y="3893794"/>
                </a:cubicBezTo>
                <a:cubicBezTo>
                  <a:pt x="6384079" y="3903404"/>
                  <a:pt x="6382020" y="3912326"/>
                  <a:pt x="6379960" y="3921936"/>
                </a:cubicBezTo>
                <a:cubicBezTo>
                  <a:pt x="6378586" y="3926740"/>
                  <a:pt x="6377900" y="3932231"/>
                  <a:pt x="6376527" y="3937036"/>
                </a:cubicBezTo>
                <a:cubicBezTo>
                  <a:pt x="6375153" y="3943899"/>
                  <a:pt x="6373780" y="3950077"/>
                  <a:pt x="6371720" y="3956941"/>
                </a:cubicBezTo>
                <a:cubicBezTo>
                  <a:pt x="6369661" y="3965177"/>
                  <a:pt x="6367601" y="3973414"/>
                  <a:pt x="6365541" y="3982337"/>
                </a:cubicBezTo>
                <a:cubicBezTo>
                  <a:pt x="6364854" y="3985768"/>
                  <a:pt x="6364168" y="3988514"/>
                  <a:pt x="6363481" y="3991945"/>
                </a:cubicBezTo>
                <a:cubicBezTo>
                  <a:pt x="6322971" y="4159421"/>
                  <a:pt x="6268729" y="4323464"/>
                  <a:pt x="6200755" y="4483389"/>
                </a:cubicBezTo>
                <a:cubicBezTo>
                  <a:pt x="6114929" y="4685869"/>
                  <a:pt x="6009878" y="4877367"/>
                  <a:pt x="5885602" y="5056510"/>
                </a:cubicBezTo>
                <a:cubicBezTo>
                  <a:pt x="5883542" y="5059942"/>
                  <a:pt x="5881482" y="5062688"/>
                  <a:pt x="5878736" y="5066119"/>
                </a:cubicBezTo>
                <a:cubicBezTo>
                  <a:pt x="5873930" y="5072983"/>
                  <a:pt x="5869123" y="5079161"/>
                  <a:pt x="5865004" y="5086024"/>
                </a:cubicBezTo>
                <a:cubicBezTo>
                  <a:pt x="5860884" y="5092202"/>
                  <a:pt x="5856765" y="5098379"/>
                  <a:pt x="5851958" y="5103870"/>
                </a:cubicBezTo>
                <a:cubicBezTo>
                  <a:pt x="5849212" y="5107988"/>
                  <a:pt x="5846465" y="5111420"/>
                  <a:pt x="5843719" y="5115538"/>
                </a:cubicBezTo>
                <a:cubicBezTo>
                  <a:pt x="5837540" y="5123775"/>
                  <a:pt x="5831360" y="5132011"/>
                  <a:pt x="5825181" y="5140248"/>
                </a:cubicBezTo>
                <a:cubicBezTo>
                  <a:pt x="5823807" y="5141620"/>
                  <a:pt x="5823121" y="5142993"/>
                  <a:pt x="5821748" y="5145052"/>
                </a:cubicBezTo>
                <a:cubicBezTo>
                  <a:pt x="5737295" y="5258990"/>
                  <a:pt x="5644603" y="5367437"/>
                  <a:pt x="5544358" y="5471079"/>
                </a:cubicBezTo>
                <a:cubicBezTo>
                  <a:pt x="5536119" y="5480003"/>
                  <a:pt x="5527193" y="5488239"/>
                  <a:pt x="5518953" y="5497162"/>
                </a:cubicBezTo>
                <a:cubicBezTo>
                  <a:pt x="5518267" y="5497848"/>
                  <a:pt x="5517580" y="5498534"/>
                  <a:pt x="5516207" y="5499907"/>
                </a:cubicBezTo>
                <a:cubicBezTo>
                  <a:pt x="5508654" y="5507458"/>
                  <a:pt x="5500415" y="5515694"/>
                  <a:pt x="5492862" y="5523244"/>
                </a:cubicBezTo>
                <a:cubicBezTo>
                  <a:pt x="5491489" y="5524617"/>
                  <a:pt x="5489429" y="5526676"/>
                  <a:pt x="5488056" y="5528049"/>
                </a:cubicBezTo>
                <a:cubicBezTo>
                  <a:pt x="5481190" y="5534912"/>
                  <a:pt x="5473638" y="5541776"/>
                  <a:pt x="5466771" y="5548640"/>
                </a:cubicBezTo>
                <a:cubicBezTo>
                  <a:pt x="5464712" y="5550699"/>
                  <a:pt x="5461965" y="5553444"/>
                  <a:pt x="5459905" y="5555504"/>
                </a:cubicBezTo>
                <a:cubicBezTo>
                  <a:pt x="5453039" y="5561681"/>
                  <a:pt x="5446860" y="5567858"/>
                  <a:pt x="5439994" y="5574722"/>
                </a:cubicBezTo>
                <a:cubicBezTo>
                  <a:pt x="5437247" y="5577467"/>
                  <a:pt x="5434501" y="5580213"/>
                  <a:pt x="5431068" y="5582959"/>
                </a:cubicBezTo>
                <a:cubicBezTo>
                  <a:pt x="5424888" y="5588450"/>
                  <a:pt x="5418709" y="5594627"/>
                  <a:pt x="5412529" y="5600118"/>
                </a:cubicBezTo>
                <a:cubicBezTo>
                  <a:pt x="5409096" y="5603550"/>
                  <a:pt x="5405663" y="5606295"/>
                  <a:pt x="5402230" y="5609727"/>
                </a:cubicBezTo>
                <a:cubicBezTo>
                  <a:pt x="5396737" y="5615218"/>
                  <a:pt x="5390558" y="5620023"/>
                  <a:pt x="5384378" y="5625513"/>
                </a:cubicBezTo>
                <a:cubicBezTo>
                  <a:pt x="5380259" y="5628945"/>
                  <a:pt x="5376826" y="5632377"/>
                  <a:pt x="5372706" y="5635809"/>
                </a:cubicBezTo>
                <a:cubicBezTo>
                  <a:pt x="5367213" y="5640614"/>
                  <a:pt x="5361721" y="5645418"/>
                  <a:pt x="5356227" y="5650223"/>
                </a:cubicBezTo>
                <a:cubicBezTo>
                  <a:pt x="5352108" y="5654341"/>
                  <a:pt x="5347302" y="5657773"/>
                  <a:pt x="5343182" y="5661892"/>
                </a:cubicBezTo>
                <a:cubicBezTo>
                  <a:pt x="5338376" y="5666010"/>
                  <a:pt x="5333569" y="5670128"/>
                  <a:pt x="5328763" y="5674246"/>
                </a:cubicBezTo>
                <a:cubicBezTo>
                  <a:pt x="5323270" y="5678364"/>
                  <a:pt x="5318464" y="5683169"/>
                  <a:pt x="5312971" y="5687287"/>
                </a:cubicBezTo>
                <a:cubicBezTo>
                  <a:pt x="5308852" y="5690719"/>
                  <a:pt x="5304732" y="5694151"/>
                  <a:pt x="5300612" y="5697583"/>
                </a:cubicBezTo>
                <a:cubicBezTo>
                  <a:pt x="5294433" y="5702387"/>
                  <a:pt x="5288253" y="5707878"/>
                  <a:pt x="5282761" y="5712683"/>
                </a:cubicBezTo>
                <a:cubicBezTo>
                  <a:pt x="5279328" y="5715429"/>
                  <a:pt x="5276581" y="5717488"/>
                  <a:pt x="5273148" y="5720233"/>
                </a:cubicBezTo>
                <a:cubicBezTo>
                  <a:pt x="5266282" y="5726410"/>
                  <a:pt x="5258729" y="5731901"/>
                  <a:pt x="5251863" y="5737393"/>
                </a:cubicBezTo>
                <a:cubicBezTo>
                  <a:pt x="5249803" y="5738765"/>
                  <a:pt x="5247743" y="5740138"/>
                  <a:pt x="5246370" y="5742197"/>
                </a:cubicBezTo>
                <a:cubicBezTo>
                  <a:pt x="5238131" y="5749061"/>
                  <a:pt x="5229205" y="5755924"/>
                  <a:pt x="5220966" y="5762788"/>
                </a:cubicBezTo>
                <a:cubicBezTo>
                  <a:pt x="5220279" y="5762788"/>
                  <a:pt x="5220279" y="5763475"/>
                  <a:pt x="5219593" y="5763475"/>
                </a:cubicBezTo>
                <a:cubicBezTo>
                  <a:pt x="4996445" y="5938500"/>
                  <a:pt x="4752012" y="6081951"/>
                  <a:pt x="4489042" y="6193144"/>
                </a:cubicBezTo>
                <a:cubicBezTo>
                  <a:pt x="4329749" y="6260408"/>
                  <a:pt x="4167023" y="6313946"/>
                  <a:pt x="4000864" y="6354442"/>
                </a:cubicBezTo>
                <a:cubicBezTo>
                  <a:pt x="3998117" y="6355128"/>
                  <a:pt x="3995371" y="6355814"/>
                  <a:pt x="3993311" y="6356501"/>
                </a:cubicBezTo>
                <a:cubicBezTo>
                  <a:pt x="3991251" y="6357187"/>
                  <a:pt x="3989191" y="6357187"/>
                  <a:pt x="3987818" y="6357874"/>
                </a:cubicBezTo>
                <a:cubicBezTo>
                  <a:pt x="3777029" y="6407979"/>
                  <a:pt x="3560748" y="6436806"/>
                  <a:pt x="3339660" y="6443670"/>
                </a:cubicBezTo>
                <a:cubicBezTo>
                  <a:pt x="3323868" y="6444357"/>
                  <a:pt x="3309450" y="6444357"/>
                  <a:pt x="3294344" y="6445043"/>
                </a:cubicBezTo>
                <a:cubicBezTo>
                  <a:pt x="3291598" y="6445043"/>
                  <a:pt x="3288165" y="6445043"/>
                  <a:pt x="3285418" y="6445043"/>
                </a:cubicBezTo>
                <a:cubicBezTo>
                  <a:pt x="3280612" y="6445043"/>
                  <a:pt x="3275119" y="6445043"/>
                  <a:pt x="3270313" y="6445043"/>
                </a:cubicBezTo>
                <a:cubicBezTo>
                  <a:pt x="3259327" y="6445043"/>
                  <a:pt x="3248342" y="6445043"/>
                  <a:pt x="3237356" y="6445043"/>
                </a:cubicBezTo>
                <a:cubicBezTo>
                  <a:pt x="3218817" y="6445043"/>
                  <a:pt x="3200966" y="6445043"/>
                  <a:pt x="3182427" y="6444357"/>
                </a:cubicBezTo>
                <a:cubicBezTo>
                  <a:pt x="3178994" y="6444357"/>
                  <a:pt x="3176248" y="6444357"/>
                  <a:pt x="3172815" y="6444357"/>
                </a:cubicBezTo>
                <a:cubicBezTo>
                  <a:pt x="3154276" y="6443670"/>
                  <a:pt x="3135738" y="6443670"/>
                  <a:pt x="3117199" y="6442984"/>
                </a:cubicBezTo>
                <a:cubicBezTo>
                  <a:pt x="3044419" y="6440238"/>
                  <a:pt x="2970265" y="6434747"/>
                  <a:pt x="2896798" y="6427197"/>
                </a:cubicBezTo>
                <a:lnTo>
                  <a:pt x="2896798" y="6427197"/>
                </a:lnTo>
                <a:cubicBezTo>
                  <a:pt x="2583019" y="6394251"/>
                  <a:pt x="2277478" y="6316005"/>
                  <a:pt x="1985670" y="6192458"/>
                </a:cubicBezTo>
                <a:cubicBezTo>
                  <a:pt x="1601856" y="6031160"/>
                  <a:pt x="1257865" y="5799166"/>
                  <a:pt x="962624" y="5504026"/>
                </a:cubicBezTo>
                <a:close/>
                <a:moveTo>
                  <a:pt x="3045792" y="6460143"/>
                </a:moveTo>
                <a:cubicBezTo>
                  <a:pt x="3068450" y="6461516"/>
                  <a:pt x="3091795" y="6462888"/>
                  <a:pt x="3114453" y="6463575"/>
                </a:cubicBezTo>
                <a:cubicBezTo>
                  <a:pt x="3115826" y="6464261"/>
                  <a:pt x="3117199" y="6464261"/>
                  <a:pt x="3117886" y="6464948"/>
                </a:cubicBezTo>
                <a:cubicBezTo>
                  <a:pt x="3136424" y="6471125"/>
                  <a:pt x="3154963" y="6476616"/>
                  <a:pt x="3173501" y="6482107"/>
                </a:cubicBezTo>
                <a:cubicBezTo>
                  <a:pt x="3175561" y="6482793"/>
                  <a:pt x="3177621" y="6483480"/>
                  <a:pt x="3179681" y="6484166"/>
                </a:cubicBezTo>
                <a:cubicBezTo>
                  <a:pt x="3135051" y="6476616"/>
                  <a:pt x="3090422" y="6469066"/>
                  <a:pt x="3045792" y="6460143"/>
                </a:cubicBezTo>
                <a:close/>
                <a:moveTo>
                  <a:pt x="3478355" y="6535644"/>
                </a:moveTo>
                <a:cubicBezTo>
                  <a:pt x="3481788" y="6535644"/>
                  <a:pt x="3485221" y="6536330"/>
                  <a:pt x="3488654" y="6536330"/>
                </a:cubicBezTo>
                <a:cubicBezTo>
                  <a:pt x="3492087" y="6536330"/>
                  <a:pt x="3496207" y="6537017"/>
                  <a:pt x="3499640" y="6537017"/>
                </a:cubicBezTo>
                <a:cubicBezTo>
                  <a:pt x="3515432" y="6537703"/>
                  <a:pt x="3531911" y="6538390"/>
                  <a:pt x="3547703" y="6539076"/>
                </a:cubicBezTo>
                <a:cubicBezTo>
                  <a:pt x="3549076" y="6539762"/>
                  <a:pt x="3550449" y="6539762"/>
                  <a:pt x="3551822" y="6540449"/>
                </a:cubicBezTo>
                <a:cubicBezTo>
                  <a:pt x="3570361" y="6546626"/>
                  <a:pt x="3588899" y="6552117"/>
                  <a:pt x="3607438" y="6557608"/>
                </a:cubicBezTo>
                <a:cubicBezTo>
                  <a:pt x="3609497" y="6558295"/>
                  <a:pt x="3611557" y="6558981"/>
                  <a:pt x="3613617" y="6559667"/>
                </a:cubicBezTo>
                <a:cubicBezTo>
                  <a:pt x="3567614" y="6552117"/>
                  <a:pt x="3522984" y="6544567"/>
                  <a:pt x="3478355" y="6535644"/>
                </a:cubicBezTo>
                <a:close/>
                <a:moveTo>
                  <a:pt x="7499130" y="4709892"/>
                </a:moveTo>
                <a:cubicBezTo>
                  <a:pt x="7337091" y="5092202"/>
                  <a:pt x="7105018" y="5436075"/>
                  <a:pt x="6809776" y="5731215"/>
                </a:cubicBezTo>
                <a:cubicBezTo>
                  <a:pt x="6514535" y="6026355"/>
                  <a:pt x="6170544" y="6257663"/>
                  <a:pt x="5787417" y="6419647"/>
                </a:cubicBezTo>
                <a:cubicBezTo>
                  <a:pt x="5390558" y="6586436"/>
                  <a:pt x="4968981" y="6671546"/>
                  <a:pt x="4535045" y="6671546"/>
                </a:cubicBezTo>
                <a:cubicBezTo>
                  <a:pt x="4324943" y="6671546"/>
                  <a:pt x="4115527" y="6650955"/>
                  <a:pt x="3910231" y="6611145"/>
                </a:cubicBezTo>
                <a:cubicBezTo>
                  <a:pt x="3912978" y="6611145"/>
                  <a:pt x="3916411" y="6611145"/>
                  <a:pt x="3919157" y="6611832"/>
                </a:cubicBezTo>
                <a:cubicBezTo>
                  <a:pt x="3928083" y="6612518"/>
                  <a:pt x="3937009" y="6612518"/>
                  <a:pt x="3945935" y="6613204"/>
                </a:cubicBezTo>
                <a:cubicBezTo>
                  <a:pt x="3952114" y="6613204"/>
                  <a:pt x="3958294" y="6613891"/>
                  <a:pt x="3964474" y="6613891"/>
                </a:cubicBezTo>
                <a:cubicBezTo>
                  <a:pt x="3974086" y="6614577"/>
                  <a:pt x="3983012" y="6614577"/>
                  <a:pt x="3992624" y="6614577"/>
                </a:cubicBezTo>
                <a:cubicBezTo>
                  <a:pt x="3998804" y="6614577"/>
                  <a:pt x="4004297" y="6615263"/>
                  <a:pt x="4010476" y="6615263"/>
                </a:cubicBezTo>
                <a:cubicBezTo>
                  <a:pt x="4020775" y="6615263"/>
                  <a:pt x="4031074" y="6615950"/>
                  <a:pt x="4041373" y="6615950"/>
                </a:cubicBezTo>
                <a:cubicBezTo>
                  <a:pt x="4046180" y="6615950"/>
                  <a:pt x="4050986" y="6615950"/>
                  <a:pt x="4056479" y="6615950"/>
                </a:cubicBezTo>
                <a:cubicBezTo>
                  <a:pt x="4071584" y="6615950"/>
                  <a:pt x="4086690" y="6615950"/>
                  <a:pt x="4101795" y="6615950"/>
                </a:cubicBezTo>
                <a:cubicBezTo>
                  <a:pt x="4539164" y="6615950"/>
                  <a:pt x="4962801" y="6530153"/>
                  <a:pt x="5361721" y="6361992"/>
                </a:cubicBezTo>
                <a:cubicBezTo>
                  <a:pt x="5746907" y="6199322"/>
                  <a:pt x="6093644" y="5965955"/>
                  <a:pt x="6390945" y="5669441"/>
                </a:cubicBezTo>
                <a:cubicBezTo>
                  <a:pt x="6688246" y="5372242"/>
                  <a:pt x="6921693" y="5026996"/>
                  <a:pt x="7084420" y="4641941"/>
                </a:cubicBezTo>
                <a:cubicBezTo>
                  <a:pt x="7253325" y="4243158"/>
                  <a:pt x="7339151" y="3819666"/>
                  <a:pt x="7339151" y="3383819"/>
                </a:cubicBezTo>
                <a:cubicBezTo>
                  <a:pt x="7339151" y="3012491"/>
                  <a:pt x="7276670" y="2648714"/>
                  <a:pt x="7153080" y="2302095"/>
                </a:cubicBezTo>
                <a:cubicBezTo>
                  <a:pt x="7130422" y="2238949"/>
                  <a:pt x="7106391" y="2177175"/>
                  <a:pt x="7080299" y="2116088"/>
                </a:cubicBezTo>
                <a:cubicBezTo>
                  <a:pt x="6967009" y="1851148"/>
                  <a:pt x="6818702" y="1602681"/>
                  <a:pt x="6638124" y="1375492"/>
                </a:cubicBezTo>
                <a:cubicBezTo>
                  <a:pt x="6528267" y="1236844"/>
                  <a:pt x="6407424" y="1108492"/>
                  <a:pt x="6276969" y="990436"/>
                </a:cubicBezTo>
                <a:cubicBezTo>
                  <a:pt x="6146513" y="872380"/>
                  <a:pt x="6007132" y="764620"/>
                  <a:pt x="5858138" y="668527"/>
                </a:cubicBezTo>
                <a:cubicBezTo>
                  <a:pt x="5857451" y="667841"/>
                  <a:pt x="5856765" y="667841"/>
                  <a:pt x="5856078" y="667155"/>
                </a:cubicBezTo>
                <a:cubicBezTo>
                  <a:pt x="5838913" y="656173"/>
                  <a:pt x="5822434" y="645191"/>
                  <a:pt x="5805269" y="634895"/>
                </a:cubicBezTo>
                <a:cubicBezTo>
                  <a:pt x="5799089" y="631463"/>
                  <a:pt x="5792910" y="627345"/>
                  <a:pt x="5787417" y="623913"/>
                </a:cubicBezTo>
                <a:cubicBezTo>
                  <a:pt x="5775745" y="616363"/>
                  <a:pt x="5763386" y="609499"/>
                  <a:pt x="5751714" y="601949"/>
                </a:cubicBezTo>
                <a:cubicBezTo>
                  <a:pt x="5744848" y="597831"/>
                  <a:pt x="5737295" y="593713"/>
                  <a:pt x="5730429" y="589594"/>
                </a:cubicBezTo>
                <a:cubicBezTo>
                  <a:pt x="5719443" y="582731"/>
                  <a:pt x="5707771" y="576553"/>
                  <a:pt x="5696785" y="570376"/>
                </a:cubicBezTo>
                <a:cubicBezTo>
                  <a:pt x="5689232" y="566258"/>
                  <a:pt x="5682366" y="562140"/>
                  <a:pt x="5674814" y="558021"/>
                </a:cubicBezTo>
                <a:cubicBezTo>
                  <a:pt x="5663141" y="551844"/>
                  <a:pt x="5652156" y="545667"/>
                  <a:pt x="5640483" y="539489"/>
                </a:cubicBezTo>
                <a:cubicBezTo>
                  <a:pt x="5633617" y="535371"/>
                  <a:pt x="5626065" y="531939"/>
                  <a:pt x="5619198" y="527821"/>
                </a:cubicBezTo>
                <a:cubicBezTo>
                  <a:pt x="5606839" y="521644"/>
                  <a:pt x="5594480" y="514780"/>
                  <a:pt x="5582121" y="508602"/>
                </a:cubicBezTo>
                <a:cubicBezTo>
                  <a:pt x="5575942" y="505171"/>
                  <a:pt x="5569763" y="501739"/>
                  <a:pt x="5562897" y="498993"/>
                </a:cubicBezTo>
                <a:cubicBezTo>
                  <a:pt x="5546418" y="490757"/>
                  <a:pt x="5529253" y="482520"/>
                  <a:pt x="5512774" y="474284"/>
                </a:cubicBezTo>
                <a:cubicBezTo>
                  <a:pt x="5510714" y="473597"/>
                  <a:pt x="5508654" y="472225"/>
                  <a:pt x="5507281" y="471538"/>
                </a:cubicBezTo>
                <a:cubicBezTo>
                  <a:pt x="5488743" y="462615"/>
                  <a:pt x="5469518" y="453693"/>
                  <a:pt x="5450980" y="444770"/>
                </a:cubicBezTo>
                <a:cubicBezTo>
                  <a:pt x="5444800" y="442024"/>
                  <a:pt x="5439307" y="439279"/>
                  <a:pt x="5433127" y="436533"/>
                </a:cubicBezTo>
                <a:cubicBezTo>
                  <a:pt x="5420082" y="430356"/>
                  <a:pt x="5407036" y="424865"/>
                  <a:pt x="5393991" y="419374"/>
                </a:cubicBezTo>
                <a:cubicBezTo>
                  <a:pt x="5386438" y="415942"/>
                  <a:pt x="5379572" y="413197"/>
                  <a:pt x="5372020" y="409765"/>
                </a:cubicBezTo>
                <a:cubicBezTo>
                  <a:pt x="5359660" y="404960"/>
                  <a:pt x="5347988" y="399469"/>
                  <a:pt x="5335629" y="394665"/>
                </a:cubicBezTo>
                <a:cubicBezTo>
                  <a:pt x="5328077" y="391233"/>
                  <a:pt x="5320524" y="388487"/>
                  <a:pt x="5312971" y="385055"/>
                </a:cubicBezTo>
                <a:cubicBezTo>
                  <a:pt x="5300612" y="380251"/>
                  <a:pt x="5288940" y="375446"/>
                  <a:pt x="5276581" y="370641"/>
                </a:cubicBezTo>
                <a:cubicBezTo>
                  <a:pt x="5269028" y="367896"/>
                  <a:pt x="5261476" y="364464"/>
                  <a:pt x="5253923" y="361719"/>
                </a:cubicBezTo>
                <a:cubicBezTo>
                  <a:pt x="5240877" y="356914"/>
                  <a:pt x="5228518" y="352109"/>
                  <a:pt x="5215473" y="347305"/>
                </a:cubicBezTo>
                <a:cubicBezTo>
                  <a:pt x="5208607" y="344559"/>
                  <a:pt x="5201741" y="342500"/>
                  <a:pt x="5194874" y="339755"/>
                </a:cubicBezTo>
                <a:cubicBezTo>
                  <a:pt x="5178396" y="333577"/>
                  <a:pt x="5161917" y="328086"/>
                  <a:pt x="5145439" y="322595"/>
                </a:cubicBezTo>
                <a:cubicBezTo>
                  <a:pt x="5142006" y="321223"/>
                  <a:pt x="5138573" y="320536"/>
                  <a:pt x="5135140" y="319163"/>
                </a:cubicBezTo>
                <a:cubicBezTo>
                  <a:pt x="5115228" y="312300"/>
                  <a:pt x="5095316" y="306122"/>
                  <a:pt x="5075405" y="299945"/>
                </a:cubicBezTo>
                <a:cubicBezTo>
                  <a:pt x="5069225" y="297886"/>
                  <a:pt x="5063046" y="296513"/>
                  <a:pt x="5056867" y="294454"/>
                </a:cubicBezTo>
                <a:cubicBezTo>
                  <a:pt x="5045881" y="291022"/>
                  <a:pt x="5034895" y="287590"/>
                  <a:pt x="5023909" y="284158"/>
                </a:cubicBezTo>
                <a:cubicBezTo>
                  <a:pt x="5751714" y="395351"/>
                  <a:pt x="6419783" y="753638"/>
                  <a:pt x="6918947" y="1303422"/>
                </a:cubicBezTo>
                <a:cubicBezTo>
                  <a:pt x="7456561" y="1895076"/>
                  <a:pt x="7751802" y="2660382"/>
                  <a:pt x="7751802" y="3459320"/>
                </a:cubicBezTo>
                <a:cubicBezTo>
                  <a:pt x="7751802" y="3893108"/>
                  <a:pt x="7666662" y="4313855"/>
                  <a:pt x="7499130" y="4709892"/>
                </a:cubicBezTo>
                <a:close/>
              </a:path>
            </a:pathLst>
          </a:custGeom>
          <a:solidFill>
            <a:schemeClr val="tx2"/>
          </a:solidFill>
          <a:ln w="686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>
              <a:latin typeface="Krona One" panose="02010605030500060004" pitchFamily="2" charset="77"/>
            </a:endParaRPr>
          </a:p>
        </p:txBody>
      </p:sp>
      <p:sp>
        <p:nvSpPr>
          <p:cNvPr id="2" name="Graphic 3">
            <a:extLst>
              <a:ext uri="{FF2B5EF4-FFF2-40B4-BE49-F238E27FC236}">
                <a16:creationId xmlns:a16="http://schemas.microsoft.com/office/drawing/2014/main" id="{8556823D-A3D3-4FA9-A1E2-BDC06A5E1599}"/>
              </a:ext>
            </a:extLst>
          </p:cNvPr>
          <p:cNvSpPr/>
          <p:nvPr/>
        </p:nvSpPr>
        <p:spPr>
          <a:xfrm>
            <a:off x="2410005" y="3719828"/>
            <a:ext cx="985276" cy="910682"/>
          </a:xfrm>
          <a:custGeom>
            <a:avLst/>
            <a:gdLst>
              <a:gd name="connsiteX0" fmla="*/ 1564819 w 1572284"/>
              <a:gd name="connsiteY0" fmla="*/ 716213 h 1453248"/>
              <a:gd name="connsiteX1" fmla="*/ 1035445 w 1572284"/>
              <a:gd name="connsiteY1" fmla="*/ 542070 h 1453248"/>
              <a:gd name="connsiteX2" fmla="*/ 1029111 w 1572284"/>
              <a:gd name="connsiteY2" fmla="*/ 536391 h 1453248"/>
              <a:gd name="connsiteX3" fmla="*/ 796549 w 1572284"/>
              <a:gd name="connsiteY3" fmla="*/ 6388 h 1453248"/>
              <a:gd name="connsiteX4" fmla="*/ 796549 w 1572284"/>
              <a:gd name="connsiteY4" fmla="*/ 6388 h 1453248"/>
              <a:gd name="connsiteX5" fmla="*/ 777545 w 1572284"/>
              <a:gd name="connsiteY5" fmla="*/ 6388 h 1453248"/>
              <a:gd name="connsiteX6" fmla="*/ 777545 w 1572284"/>
              <a:gd name="connsiteY6" fmla="*/ 6388 h 1453248"/>
              <a:gd name="connsiteX7" fmla="*/ 544983 w 1572284"/>
              <a:gd name="connsiteY7" fmla="*/ 536391 h 1453248"/>
              <a:gd name="connsiteX8" fmla="*/ 538649 w 1572284"/>
              <a:gd name="connsiteY8" fmla="*/ 542070 h 1453248"/>
              <a:gd name="connsiteX9" fmla="*/ 8370 w 1572284"/>
              <a:gd name="connsiteY9" fmla="*/ 716213 h 1453248"/>
              <a:gd name="connsiteX10" fmla="*/ 7466 w 1572284"/>
              <a:gd name="connsiteY10" fmla="*/ 716213 h 1453248"/>
              <a:gd name="connsiteX11" fmla="*/ 7466 w 1572284"/>
              <a:gd name="connsiteY11" fmla="*/ 737035 h 1453248"/>
              <a:gd name="connsiteX12" fmla="*/ 8370 w 1572284"/>
              <a:gd name="connsiteY12" fmla="*/ 737035 h 1453248"/>
              <a:gd name="connsiteX13" fmla="*/ 537744 w 1572284"/>
              <a:gd name="connsiteY13" fmla="*/ 911179 h 1453248"/>
              <a:gd name="connsiteX14" fmla="*/ 544078 w 1572284"/>
              <a:gd name="connsiteY14" fmla="*/ 916857 h 1453248"/>
              <a:gd name="connsiteX15" fmla="*/ 776641 w 1572284"/>
              <a:gd name="connsiteY15" fmla="*/ 1446860 h 1453248"/>
              <a:gd name="connsiteX16" fmla="*/ 776641 w 1572284"/>
              <a:gd name="connsiteY16" fmla="*/ 1446860 h 1453248"/>
              <a:gd name="connsiteX17" fmla="*/ 795644 w 1572284"/>
              <a:gd name="connsiteY17" fmla="*/ 1446860 h 1453248"/>
              <a:gd name="connsiteX18" fmla="*/ 795644 w 1572284"/>
              <a:gd name="connsiteY18" fmla="*/ 1446860 h 1453248"/>
              <a:gd name="connsiteX19" fmla="*/ 1028206 w 1572284"/>
              <a:gd name="connsiteY19" fmla="*/ 916857 h 1453248"/>
              <a:gd name="connsiteX20" fmla="*/ 1034540 w 1572284"/>
              <a:gd name="connsiteY20" fmla="*/ 911179 h 1453248"/>
              <a:gd name="connsiteX21" fmla="*/ 1563914 w 1572284"/>
              <a:gd name="connsiteY21" fmla="*/ 737981 h 1453248"/>
              <a:gd name="connsiteX22" fmla="*/ 1564819 w 1572284"/>
              <a:gd name="connsiteY22" fmla="*/ 737981 h 1453248"/>
              <a:gd name="connsiteX23" fmla="*/ 1564819 w 1572284"/>
              <a:gd name="connsiteY23" fmla="*/ 716213 h 1453248"/>
              <a:gd name="connsiteX24" fmla="*/ 1564819 w 1572284"/>
              <a:gd name="connsiteY24" fmla="*/ 716213 h 1453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572284" h="1453248">
                <a:moveTo>
                  <a:pt x="1564819" y="716213"/>
                </a:moveTo>
                <a:lnTo>
                  <a:pt x="1035445" y="542070"/>
                </a:lnTo>
                <a:cubicBezTo>
                  <a:pt x="1032731" y="541123"/>
                  <a:pt x="1030016" y="539230"/>
                  <a:pt x="1029111" y="536391"/>
                </a:cubicBezTo>
                <a:lnTo>
                  <a:pt x="796549" y="6388"/>
                </a:lnTo>
                <a:lnTo>
                  <a:pt x="796549" y="6388"/>
                </a:lnTo>
                <a:cubicBezTo>
                  <a:pt x="792929" y="-2129"/>
                  <a:pt x="781165" y="-2129"/>
                  <a:pt x="777545" y="6388"/>
                </a:cubicBezTo>
                <a:lnTo>
                  <a:pt x="777545" y="6388"/>
                </a:lnTo>
                <a:lnTo>
                  <a:pt x="544983" y="536391"/>
                </a:lnTo>
                <a:cubicBezTo>
                  <a:pt x="544078" y="539230"/>
                  <a:pt x="541363" y="541123"/>
                  <a:pt x="538649" y="542070"/>
                </a:cubicBezTo>
                <a:lnTo>
                  <a:pt x="8370" y="716213"/>
                </a:lnTo>
                <a:lnTo>
                  <a:pt x="7466" y="716213"/>
                </a:lnTo>
                <a:cubicBezTo>
                  <a:pt x="-2489" y="719053"/>
                  <a:pt x="-2489" y="734196"/>
                  <a:pt x="7466" y="737035"/>
                </a:cubicBezTo>
                <a:lnTo>
                  <a:pt x="8370" y="737035"/>
                </a:lnTo>
                <a:lnTo>
                  <a:pt x="537744" y="911179"/>
                </a:lnTo>
                <a:cubicBezTo>
                  <a:pt x="540459" y="912125"/>
                  <a:pt x="543173" y="914018"/>
                  <a:pt x="544078" y="916857"/>
                </a:cubicBezTo>
                <a:lnTo>
                  <a:pt x="776641" y="1446860"/>
                </a:lnTo>
                <a:lnTo>
                  <a:pt x="776641" y="1446860"/>
                </a:lnTo>
                <a:cubicBezTo>
                  <a:pt x="780260" y="1455378"/>
                  <a:pt x="792024" y="1455378"/>
                  <a:pt x="795644" y="1446860"/>
                </a:cubicBezTo>
                <a:lnTo>
                  <a:pt x="795644" y="1446860"/>
                </a:lnTo>
                <a:lnTo>
                  <a:pt x="1028206" y="916857"/>
                </a:lnTo>
                <a:cubicBezTo>
                  <a:pt x="1029111" y="914018"/>
                  <a:pt x="1031826" y="912125"/>
                  <a:pt x="1034540" y="911179"/>
                </a:cubicBezTo>
                <a:lnTo>
                  <a:pt x="1563914" y="737981"/>
                </a:lnTo>
                <a:lnTo>
                  <a:pt x="1564819" y="737981"/>
                </a:lnTo>
                <a:cubicBezTo>
                  <a:pt x="1574773" y="734196"/>
                  <a:pt x="1574773" y="719053"/>
                  <a:pt x="1564819" y="716213"/>
                </a:cubicBezTo>
                <a:lnTo>
                  <a:pt x="1564819" y="716213"/>
                </a:lnTo>
                <a:close/>
              </a:path>
            </a:pathLst>
          </a:custGeom>
          <a:solidFill>
            <a:schemeClr val="accent4"/>
          </a:solidFill>
          <a:ln w="9046" cap="flat">
            <a:noFill/>
            <a:prstDash val="solid"/>
            <a:miter/>
          </a:ln>
        </p:spPr>
        <p:txBody>
          <a:bodyPr rtlCol="0" anchor="ctr"/>
          <a:lstStyle/>
          <a:p>
            <a:pPr marL="0" algn="r" defTabSz="1828434" rtl="1" eaLnBrk="1" latinLnBrk="0" hangingPunct="1"/>
            <a:endParaRPr lang="en-US" dirty="0">
              <a:latin typeface="Krona One" panose="02010605030500060004" pitchFamily="2" charset="77"/>
            </a:endParaRPr>
          </a:p>
        </p:txBody>
      </p:sp>
      <p:sp>
        <p:nvSpPr>
          <p:cNvPr id="3" name="Graphic 3">
            <a:extLst>
              <a:ext uri="{FF2B5EF4-FFF2-40B4-BE49-F238E27FC236}">
                <a16:creationId xmlns:a16="http://schemas.microsoft.com/office/drawing/2014/main" id="{86B11C3F-115D-22C0-C3A6-D963A9D3804D}"/>
              </a:ext>
            </a:extLst>
          </p:cNvPr>
          <p:cNvSpPr/>
          <p:nvPr/>
        </p:nvSpPr>
        <p:spPr>
          <a:xfrm>
            <a:off x="19895181" y="10551614"/>
            <a:ext cx="985276" cy="910682"/>
          </a:xfrm>
          <a:custGeom>
            <a:avLst/>
            <a:gdLst>
              <a:gd name="connsiteX0" fmla="*/ 1564819 w 1572284"/>
              <a:gd name="connsiteY0" fmla="*/ 716213 h 1453248"/>
              <a:gd name="connsiteX1" fmla="*/ 1035445 w 1572284"/>
              <a:gd name="connsiteY1" fmla="*/ 542070 h 1453248"/>
              <a:gd name="connsiteX2" fmla="*/ 1029111 w 1572284"/>
              <a:gd name="connsiteY2" fmla="*/ 536391 h 1453248"/>
              <a:gd name="connsiteX3" fmla="*/ 796549 w 1572284"/>
              <a:gd name="connsiteY3" fmla="*/ 6388 h 1453248"/>
              <a:gd name="connsiteX4" fmla="*/ 796549 w 1572284"/>
              <a:gd name="connsiteY4" fmla="*/ 6388 h 1453248"/>
              <a:gd name="connsiteX5" fmla="*/ 777545 w 1572284"/>
              <a:gd name="connsiteY5" fmla="*/ 6388 h 1453248"/>
              <a:gd name="connsiteX6" fmla="*/ 777545 w 1572284"/>
              <a:gd name="connsiteY6" fmla="*/ 6388 h 1453248"/>
              <a:gd name="connsiteX7" fmla="*/ 544983 w 1572284"/>
              <a:gd name="connsiteY7" fmla="*/ 536391 h 1453248"/>
              <a:gd name="connsiteX8" fmla="*/ 538649 w 1572284"/>
              <a:gd name="connsiteY8" fmla="*/ 542070 h 1453248"/>
              <a:gd name="connsiteX9" fmla="*/ 8370 w 1572284"/>
              <a:gd name="connsiteY9" fmla="*/ 716213 h 1453248"/>
              <a:gd name="connsiteX10" fmla="*/ 7466 w 1572284"/>
              <a:gd name="connsiteY10" fmla="*/ 716213 h 1453248"/>
              <a:gd name="connsiteX11" fmla="*/ 7466 w 1572284"/>
              <a:gd name="connsiteY11" fmla="*/ 737035 h 1453248"/>
              <a:gd name="connsiteX12" fmla="*/ 8370 w 1572284"/>
              <a:gd name="connsiteY12" fmla="*/ 737035 h 1453248"/>
              <a:gd name="connsiteX13" fmla="*/ 537744 w 1572284"/>
              <a:gd name="connsiteY13" fmla="*/ 911179 h 1453248"/>
              <a:gd name="connsiteX14" fmla="*/ 544078 w 1572284"/>
              <a:gd name="connsiteY14" fmla="*/ 916857 h 1453248"/>
              <a:gd name="connsiteX15" fmla="*/ 776641 w 1572284"/>
              <a:gd name="connsiteY15" fmla="*/ 1446860 h 1453248"/>
              <a:gd name="connsiteX16" fmla="*/ 776641 w 1572284"/>
              <a:gd name="connsiteY16" fmla="*/ 1446860 h 1453248"/>
              <a:gd name="connsiteX17" fmla="*/ 795644 w 1572284"/>
              <a:gd name="connsiteY17" fmla="*/ 1446860 h 1453248"/>
              <a:gd name="connsiteX18" fmla="*/ 795644 w 1572284"/>
              <a:gd name="connsiteY18" fmla="*/ 1446860 h 1453248"/>
              <a:gd name="connsiteX19" fmla="*/ 1028206 w 1572284"/>
              <a:gd name="connsiteY19" fmla="*/ 916857 h 1453248"/>
              <a:gd name="connsiteX20" fmla="*/ 1034540 w 1572284"/>
              <a:gd name="connsiteY20" fmla="*/ 911179 h 1453248"/>
              <a:gd name="connsiteX21" fmla="*/ 1563914 w 1572284"/>
              <a:gd name="connsiteY21" fmla="*/ 737981 h 1453248"/>
              <a:gd name="connsiteX22" fmla="*/ 1564819 w 1572284"/>
              <a:gd name="connsiteY22" fmla="*/ 737981 h 1453248"/>
              <a:gd name="connsiteX23" fmla="*/ 1564819 w 1572284"/>
              <a:gd name="connsiteY23" fmla="*/ 716213 h 1453248"/>
              <a:gd name="connsiteX24" fmla="*/ 1564819 w 1572284"/>
              <a:gd name="connsiteY24" fmla="*/ 716213 h 1453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572284" h="1453248">
                <a:moveTo>
                  <a:pt x="1564819" y="716213"/>
                </a:moveTo>
                <a:lnTo>
                  <a:pt x="1035445" y="542070"/>
                </a:lnTo>
                <a:cubicBezTo>
                  <a:pt x="1032731" y="541123"/>
                  <a:pt x="1030016" y="539230"/>
                  <a:pt x="1029111" y="536391"/>
                </a:cubicBezTo>
                <a:lnTo>
                  <a:pt x="796549" y="6388"/>
                </a:lnTo>
                <a:lnTo>
                  <a:pt x="796549" y="6388"/>
                </a:lnTo>
                <a:cubicBezTo>
                  <a:pt x="792929" y="-2129"/>
                  <a:pt x="781165" y="-2129"/>
                  <a:pt x="777545" y="6388"/>
                </a:cubicBezTo>
                <a:lnTo>
                  <a:pt x="777545" y="6388"/>
                </a:lnTo>
                <a:lnTo>
                  <a:pt x="544983" y="536391"/>
                </a:lnTo>
                <a:cubicBezTo>
                  <a:pt x="544078" y="539230"/>
                  <a:pt x="541363" y="541123"/>
                  <a:pt x="538649" y="542070"/>
                </a:cubicBezTo>
                <a:lnTo>
                  <a:pt x="8370" y="716213"/>
                </a:lnTo>
                <a:lnTo>
                  <a:pt x="7466" y="716213"/>
                </a:lnTo>
                <a:cubicBezTo>
                  <a:pt x="-2489" y="719053"/>
                  <a:pt x="-2489" y="734196"/>
                  <a:pt x="7466" y="737035"/>
                </a:cubicBezTo>
                <a:lnTo>
                  <a:pt x="8370" y="737035"/>
                </a:lnTo>
                <a:lnTo>
                  <a:pt x="537744" y="911179"/>
                </a:lnTo>
                <a:cubicBezTo>
                  <a:pt x="540459" y="912125"/>
                  <a:pt x="543173" y="914018"/>
                  <a:pt x="544078" y="916857"/>
                </a:cubicBezTo>
                <a:lnTo>
                  <a:pt x="776641" y="1446860"/>
                </a:lnTo>
                <a:lnTo>
                  <a:pt x="776641" y="1446860"/>
                </a:lnTo>
                <a:cubicBezTo>
                  <a:pt x="780260" y="1455378"/>
                  <a:pt x="792024" y="1455378"/>
                  <a:pt x="795644" y="1446860"/>
                </a:cubicBezTo>
                <a:lnTo>
                  <a:pt x="795644" y="1446860"/>
                </a:lnTo>
                <a:lnTo>
                  <a:pt x="1028206" y="916857"/>
                </a:lnTo>
                <a:cubicBezTo>
                  <a:pt x="1029111" y="914018"/>
                  <a:pt x="1031826" y="912125"/>
                  <a:pt x="1034540" y="911179"/>
                </a:cubicBezTo>
                <a:lnTo>
                  <a:pt x="1563914" y="737981"/>
                </a:lnTo>
                <a:lnTo>
                  <a:pt x="1564819" y="737981"/>
                </a:lnTo>
                <a:cubicBezTo>
                  <a:pt x="1574773" y="734196"/>
                  <a:pt x="1574773" y="719053"/>
                  <a:pt x="1564819" y="716213"/>
                </a:cubicBezTo>
                <a:lnTo>
                  <a:pt x="1564819" y="716213"/>
                </a:lnTo>
                <a:close/>
              </a:path>
            </a:pathLst>
          </a:custGeom>
          <a:solidFill>
            <a:schemeClr val="accent4"/>
          </a:solidFill>
          <a:ln w="904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>
              <a:latin typeface="Krona One" panose="02010605030500060004" pitchFamily="2" charset="77"/>
            </a:endParaRPr>
          </a:p>
        </p:txBody>
      </p:sp>
      <p:pic>
        <p:nvPicPr>
          <p:cNvPr id="10" name="عنصر نائب للصورة 9" descr="صورة تحتوي على رسم, رسوم متحركة, شخص, فن&#10;&#10;تم إنشاء الوصف تلقائياً">
            <a:extLst>
              <a:ext uri="{FF2B5EF4-FFF2-40B4-BE49-F238E27FC236}">
                <a16:creationId xmlns:a16="http://schemas.microsoft.com/office/drawing/2014/main" id="{93764D60-AEE4-DBCA-A2D6-EA26D3A4689C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02" r="16602"/>
          <a:stretch>
            <a:fillRect/>
          </a:stretch>
        </p:blipFill>
        <p:spPr/>
      </p:pic>
      <p:sp>
        <p:nvSpPr>
          <p:cNvPr id="11" name="TextBox 15">
            <a:extLst>
              <a:ext uri="{FF2B5EF4-FFF2-40B4-BE49-F238E27FC236}">
                <a16:creationId xmlns:a16="http://schemas.microsoft.com/office/drawing/2014/main" id="{F54F4FDE-CDE4-173C-642D-B457AF907A70}"/>
              </a:ext>
            </a:extLst>
          </p:cNvPr>
          <p:cNvSpPr txBox="1"/>
          <p:nvPr/>
        </p:nvSpPr>
        <p:spPr>
          <a:xfrm>
            <a:off x="1595908" y="4869725"/>
            <a:ext cx="11333020" cy="51552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/>
            <a:r>
              <a:rPr lang="ar-SA" sz="9600" b="1" dirty="0">
                <a:solidFill>
                  <a:srgbClr val="143440"/>
                </a:solidFill>
              </a:rPr>
              <a:t>ما معنى كلمة</a:t>
            </a:r>
          </a:p>
          <a:p>
            <a:pPr algn="ctr" rtl="1"/>
            <a:r>
              <a:rPr lang="ar-SA" sz="23900" b="1" dirty="0">
                <a:solidFill>
                  <a:srgbClr val="143440"/>
                </a:solidFill>
              </a:rPr>
              <a:t> مشكلة؟</a:t>
            </a:r>
            <a:endParaRPr lang="en-US" sz="23900" b="1" dirty="0">
              <a:solidFill>
                <a:srgbClr val="143440"/>
              </a:solidFill>
            </a:endParaRPr>
          </a:p>
        </p:txBody>
      </p:sp>
      <p:grpSp>
        <p:nvGrpSpPr>
          <p:cNvPr id="5" name="مجموعة 4">
            <a:extLst>
              <a:ext uri="{FF2B5EF4-FFF2-40B4-BE49-F238E27FC236}">
                <a16:creationId xmlns:a16="http://schemas.microsoft.com/office/drawing/2014/main" id="{C400C92A-8EE0-2A1D-241E-2D16B35B3F87}"/>
              </a:ext>
            </a:extLst>
          </p:cNvPr>
          <p:cNvGrpSpPr/>
          <p:nvPr/>
        </p:nvGrpSpPr>
        <p:grpSpPr>
          <a:xfrm>
            <a:off x="20542055" y="-244946"/>
            <a:ext cx="4018475" cy="4336475"/>
            <a:chOff x="20542055" y="-244946"/>
            <a:chExt cx="4018475" cy="4336475"/>
          </a:xfrm>
        </p:grpSpPr>
        <p:pic>
          <p:nvPicPr>
            <p:cNvPr id="6" name="Picture 2" descr="خريطة مفاهيم فارغة صغيره">
              <a:extLst>
                <a:ext uri="{FF2B5EF4-FFF2-40B4-BE49-F238E27FC236}">
                  <a16:creationId xmlns:a16="http://schemas.microsoft.com/office/drawing/2014/main" id="{3E436925-BE71-527F-AB00-5F5C749008B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3472" b="31944" l="83281" r="99219">
                          <a14:foregroundMark x1="98594" y1="18194" x2="99219" y2="1819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1451" b="64415"/>
            <a:stretch/>
          </p:blipFill>
          <p:spPr bwMode="auto">
            <a:xfrm>
              <a:off x="20542055" y="-244946"/>
              <a:ext cx="4018475" cy="43364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مربع نص 7">
              <a:extLst>
                <a:ext uri="{FF2B5EF4-FFF2-40B4-BE49-F238E27FC236}">
                  <a16:creationId xmlns:a16="http://schemas.microsoft.com/office/drawing/2014/main" id="{BBD54D48-A78D-912B-45DF-11D533EE8F60}"/>
                </a:ext>
              </a:extLst>
            </p:cNvPr>
            <p:cNvSpPr txBox="1"/>
            <p:nvPr/>
          </p:nvSpPr>
          <p:spPr>
            <a:xfrm>
              <a:off x="21305521" y="1108375"/>
              <a:ext cx="1805940" cy="1835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>
              <a:spAutoFit/>
            </a:bodyPr>
            <a:lstStyle/>
            <a:p>
              <a:pPr algn="ctr" rtl="1">
                <a:lnSpc>
                  <a:spcPct val="150000"/>
                </a:lnSpc>
              </a:pPr>
              <a:r>
                <a:rPr lang="ar-SA" sz="2800" b="1" dirty="0">
                  <a:solidFill>
                    <a:srgbClr val="073B4C"/>
                  </a:solidFill>
                </a:rPr>
                <a:t>عصف </a:t>
              </a:r>
            </a:p>
            <a:p>
              <a:pPr algn="ctr" rtl="1">
                <a:lnSpc>
                  <a:spcPct val="150000"/>
                </a:lnSpc>
              </a:pPr>
              <a:r>
                <a:rPr lang="ar-SA" sz="2800" b="1" dirty="0">
                  <a:solidFill>
                    <a:srgbClr val="073B4C"/>
                  </a:solidFill>
                </a:rPr>
                <a:t>ذهني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420292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raphic 16">
            <a:extLst>
              <a:ext uri="{FF2B5EF4-FFF2-40B4-BE49-F238E27FC236}">
                <a16:creationId xmlns:a16="http://schemas.microsoft.com/office/drawing/2014/main" id="{D8A6989D-31CF-1843-D50F-1440851B7DDB}"/>
              </a:ext>
            </a:extLst>
          </p:cNvPr>
          <p:cNvSpPr/>
          <p:nvPr/>
        </p:nvSpPr>
        <p:spPr>
          <a:xfrm>
            <a:off x="-5561275" y="-3856604"/>
            <a:ext cx="8956556" cy="7987406"/>
          </a:xfrm>
          <a:custGeom>
            <a:avLst/>
            <a:gdLst>
              <a:gd name="connsiteX0" fmla="*/ 521647 w 521646"/>
              <a:gd name="connsiteY0" fmla="*/ 249987 h 465201"/>
              <a:gd name="connsiteX1" fmla="*/ 431708 w 521646"/>
              <a:gd name="connsiteY1" fmla="*/ 211455 h 465201"/>
              <a:gd name="connsiteX2" fmla="*/ 485671 w 521646"/>
              <a:gd name="connsiteY2" fmla="*/ 120294 h 465201"/>
              <a:gd name="connsiteX3" fmla="*/ 409933 w 521646"/>
              <a:gd name="connsiteY3" fmla="*/ 117475 h 465201"/>
              <a:gd name="connsiteX4" fmla="*/ 389105 w 521646"/>
              <a:gd name="connsiteY4" fmla="*/ 110896 h 465201"/>
              <a:gd name="connsiteX5" fmla="*/ 383425 w 521646"/>
              <a:gd name="connsiteY5" fmla="*/ 95860 h 465201"/>
              <a:gd name="connsiteX6" fmla="*/ 374904 w 521646"/>
              <a:gd name="connsiteY6" fmla="*/ 31013 h 465201"/>
              <a:gd name="connsiteX7" fmla="*/ 312420 w 521646"/>
              <a:gd name="connsiteY7" fmla="*/ 57328 h 465201"/>
              <a:gd name="connsiteX8" fmla="*/ 260350 w 521646"/>
              <a:gd name="connsiteY8" fmla="*/ 0 h 465201"/>
              <a:gd name="connsiteX9" fmla="*/ 210173 w 521646"/>
              <a:gd name="connsiteY9" fmla="*/ 58268 h 465201"/>
              <a:gd name="connsiteX10" fmla="*/ 146743 w 521646"/>
              <a:gd name="connsiteY10" fmla="*/ 31953 h 465201"/>
              <a:gd name="connsiteX11" fmla="*/ 138222 w 521646"/>
              <a:gd name="connsiteY11" fmla="*/ 96799 h 465201"/>
              <a:gd name="connsiteX12" fmla="*/ 132542 w 521646"/>
              <a:gd name="connsiteY12" fmla="*/ 111836 h 465201"/>
              <a:gd name="connsiteX13" fmla="*/ 111714 w 521646"/>
              <a:gd name="connsiteY13" fmla="*/ 118415 h 465201"/>
              <a:gd name="connsiteX14" fmla="*/ 35976 w 521646"/>
              <a:gd name="connsiteY14" fmla="*/ 121234 h 465201"/>
              <a:gd name="connsiteX15" fmla="*/ 89939 w 521646"/>
              <a:gd name="connsiteY15" fmla="*/ 212395 h 465201"/>
              <a:gd name="connsiteX16" fmla="*/ 0 w 521646"/>
              <a:gd name="connsiteY16" fmla="*/ 250927 h 465201"/>
              <a:gd name="connsiteX17" fmla="*/ 93726 w 521646"/>
              <a:gd name="connsiteY17" fmla="*/ 307315 h 465201"/>
              <a:gd name="connsiteX18" fmla="*/ 59644 w 521646"/>
              <a:gd name="connsiteY18" fmla="*/ 357124 h 465201"/>
              <a:gd name="connsiteX19" fmla="*/ 55857 w 521646"/>
              <a:gd name="connsiteY19" fmla="*/ 371221 h 465201"/>
              <a:gd name="connsiteX20" fmla="*/ 71951 w 521646"/>
              <a:gd name="connsiteY20" fmla="*/ 375920 h 465201"/>
              <a:gd name="connsiteX21" fmla="*/ 158103 w 521646"/>
              <a:gd name="connsiteY21" fmla="*/ 363703 h 465201"/>
              <a:gd name="connsiteX22" fmla="*/ 177038 w 521646"/>
              <a:gd name="connsiteY22" fmla="*/ 465201 h 465201"/>
              <a:gd name="connsiteX23" fmla="*/ 245202 w 521646"/>
              <a:gd name="connsiteY23" fmla="*/ 420091 h 465201"/>
              <a:gd name="connsiteX24" fmla="*/ 261297 w 521646"/>
              <a:gd name="connsiteY24" fmla="*/ 412572 h 465201"/>
              <a:gd name="connsiteX25" fmla="*/ 277391 w 521646"/>
              <a:gd name="connsiteY25" fmla="*/ 420091 h 465201"/>
              <a:gd name="connsiteX26" fmla="*/ 345555 w 521646"/>
              <a:gd name="connsiteY26" fmla="*/ 465201 h 465201"/>
              <a:gd name="connsiteX27" fmla="*/ 364490 w 521646"/>
              <a:gd name="connsiteY27" fmla="*/ 363703 h 465201"/>
              <a:gd name="connsiteX28" fmla="*/ 450642 w 521646"/>
              <a:gd name="connsiteY28" fmla="*/ 375920 h 465201"/>
              <a:gd name="connsiteX29" fmla="*/ 467683 w 521646"/>
              <a:gd name="connsiteY29" fmla="*/ 371221 h 465201"/>
              <a:gd name="connsiteX30" fmla="*/ 463896 w 521646"/>
              <a:gd name="connsiteY30" fmla="*/ 357124 h 465201"/>
              <a:gd name="connsiteX31" fmla="*/ 429814 w 521646"/>
              <a:gd name="connsiteY31" fmla="*/ 307315 h 465201"/>
              <a:gd name="connsiteX32" fmla="*/ 521647 w 521646"/>
              <a:gd name="connsiteY32" fmla="*/ 249987 h 465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521646" h="465201">
                <a:moveTo>
                  <a:pt x="521647" y="249987"/>
                </a:moveTo>
                <a:cubicBezTo>
                  <a:pt x="494192" y="232131"/>
                  <a:pt x="462950" y="219913"/>
                  <a:pt x="431708" y="211455"/>
                </a:cubicBezTo>
                <a:cubicBezTo>
                  <a:pt x="449695" y="181381"/>
                  <a:pt x="467683" y="150368"/>
                  <a:pt x="485671" y="120294"/>
                </a:cubicBezTo>
                <a:cubicBezTo>
                  <a:pt x="460109" y="119355"/>
                  <a:pt x="434548" y="118415"/>
                  <a:pt x="409933" y="117475"/>
                </a:cubicBezTo>
                <a:cubicBezTo>
                  <a:pt x="402359" y="117475"/>
                  <a:pt x="394785" y="116535"/>
                  <a:pt x="389105" y="110896"/>
                </a:cubicBezTo>
                <a:cubicBezTo>
                  <a:pt x="385318" y="107137"/>
                  <a:pt x="384371" y="100559"/>
                  <a:pt x="383425" y="95860"/>
                </a:cubicBezTo>
                <a:cubicBezTo>
                  <a:pt x="380584" y="74244"/>
                  <a:pt x="377744" y="52629"/>
                  <a:pt x="374904" y="31013"/>
                </a:cubicBezTo>
                <a:cubicBezTo>
                  <a:pt x="354076" y="39472"/>
                  <a:pt x="333248" y="48870"/>
                  <a:pt x="312420" y="57328"/>
                </a:cubicBezTo>
                <a:lnTo>
                  <a:pt x="260350" y="0"/>
                </a:lnTo>
                <a:lnTo>
                  <a:pt x="210173" y="58268"/>
                </a:lnTo>
                <a:cubicBezTo>
                  <a:pt x="189345" y="49809"/>
                  <a:pt x="167571" y="40411"/>
                  <a:pt x="146743" y="31953"/>
                </a:cubicBezTo>
                <a:cubicBezTo>
                  <a:pt x="143903" y="53569"/>
                  <a:pt x="141062" y="75184"/>
                  <a:pt x="138222" y="96799"/>
                </a:cubicBezTo>
                <a:cubicBezTo>
                  <a:pt x="137275" y="102438"/>
                  <a:pt x="136329" y="108077"/>
                  <a:pt x="132542" y="111836"/>
                </a:cubicBezTo>
                <a:cubicBezTo>
                  <a:pt x="127808" y="117475"/>
                  <a:pt x="119288" y="117475"/>
                  <a:pt x="111714" y="118415"/>
                </a:cubicBezTo>
                <a:cubicBezTo>
                  <a:pt x="86152" y="119355"/>
                  <a:pt x="60591" y="120294"/>
                  <a:pt x="35976" y="121234"/>
                </a:cubicBezTo>
                <a:cubicBezTo>
                  <a:pt x="53963" y="151308"/>
                  <a:pt x="71951" y="182321"/>
                  <a:pt x="89939" y="212395"/>
                </a:cubicBezTo>
                <a:cubicBezTo>
                  <a:pt x="57750" y="219913"/>
                  <a:pt x="27455" y="233070"/>
                  <a:pt x="0" y="250927"/>
                </a:cubicBezTo>
                <a:cubicBezTo>
                  <a:pt x="24615" y="278181"/>
                  <a:pt x="57750" y="298856"/>
                  <a:pt x="93726" y="307315"/>
                </a:cubicBezTo>
                <a:cubicBezTo>
                  <a:pt x="82365" y="324231"/>
                  <a:pt x="71005" y="340208"/>
                  <a:pt x="59644" y="357124"/>
                </a:cubicBezTo>
                <a:cubicBezTo>
                  <a:pt x="56804" y="361823"/>
                  <a:pt x="53963" y="366522"/>
                  <a:pt x="55857" y="371221"/>
                </a:cubicBezTo>
                <a:cubicBezTo>
                  <a:pt x="56804" y="376860"/>
                  <a:pt x="65324" y="376860"/>
                  <a:pt x="71951" y="375920"/>
                </a:cubicBezTo>
                <a:cubicBezTo>
                  <a:pt x="100353" y="372161"/>
                  <a:pt x="129702" y="368402"/>
                  <a:pt x="158103" y="363703"/>
                </a:cubicBezTo>
                <a:cubicBezTo>
                  <a:pt x="166624" y="397535"/>
                  <a:pt x="173251" y="431368"/>
                  <a:pt x="177038" y="465201"/>
                </a:cubicBezTo>
                <a:cubicBezTo>
                  <a:pt x="199759" y="450164"/>
                  <a:pt x="222481" y="435127"/>
                  <a:pt x="245202" y="420091"/>
                </a:cubicBezTo>
                <a:cubicBezTo>
                  <a:pt x="249936" y="417271"/>
                  <a:pt x="255616" y="413512"/>
                  <a:pt x="261297" y="412572"/>
                </a:cubicBezTo>
                <a:cubicBezTo>
                  <a:pt x="266977" y="413512"/>
                  <a:pt x="272657" y="417271"/>
                  <a:pt x="277391" y="420091"/>
                </a:cubicBezTo>
                <a:cubicBezTo>
                  <a:pt x="300113" y="435127"/>
                  <a:pt x="322834" y="450164"/>
                  <a:pt x="345555" y="465201"/>
                </a:cubicBezTo>
                <a:cubicBezTo>
                  <a:pt x="349342" y="430428"/>
                  <a:pt x="355969" y="396596"/>
                  <a:pt x="364490" y="363703"/>
                </a:cubicBezTo>
                <a:cubicBezTo>
                  <a:pt x="392892" y="367462"/>
                  <a:pt x="422240" y="371221"/>
                  <a:pt x="450642" y="375920"/>
                </a:cubicBezTo>
                <a:cubicBezTo>
                  <a:pt x="457269" y="376860"/>
                  <a:pt x="464843" y="376860"/>
                  <a:pt x="467683" y="371221"/>
                </a:cubicBezTo>
                <a:cubicBezTo>
                  <a:pt x="469577" y="366522"/>
                  <a:pt x="466737" y="360883"/>
                  <a:pt x="463896" y="357124"/>
                </a:cubicBezTo>
                <a:cubicBezTo>
                  <a:pt x="452536" y="340208"/>
                  <a:pt x="441175" y="324231"/>
                  <a:pt x="429814" y="307315"/>
                </a:cubicBezTo>
                <a:cubicBezTo>
                  <a:pt x="464843" y="297917"/>
                  <a:pt x="497032" y="277241"/>
                  <a:pt x="521647" y="249987"/>
                </a:cubicBezTo>
                <a:close/>
              </a:path>
            </a:pathLst>
          </a:custGeom>
          <a:solidFill>
            <a:srgbClr val="E2CBCF"/>
          </a:solidFill>
          <a:ln w="9352" cap="flat">
            <a:noFill/>
            <a:prstDash val="solid"/>
            <a:miter/>
          </a:ln>
        </p:spPr>
        <p:txBody>
          <a:bodyPr rtlCol="0" anchor="ctr"/>
          <a:lstStyle/>
          <a:p>
            <a:pPr marL="0" algn="r" defTabSz="1828434" rtl="1" eaLnBrk="1" latinLnBrk="0" hangingPunct="1"/>
            <a:endParaRPr lang="en-US" dirty="0">
              <a:latin typeface="Krona One" panose="02010605030500060004" pitchFamily="2" charset="77"/>
            </a:endParaRPr>
          </a:p>
        </p:txBody>
      </p:sp>
      <p:sp>
        <p:nvSpPr>
          <p:cNvPr id="7" name="Graphic 4">
            <a:extLst>
              <a:ext uri="{FF2B5EF4-FFF2-40B4-BE49-F238E27FC236}">
                <a16:creationId xmlns:a16="http://schemas.microsoft.com/office/drawing/2014/main" id="{A9B8411B-60CF-70D5-85B5-724A6F524A2C}"/>
              </a:ext>
            </a:extLst>
          </p:cNvPr>
          <p:cNvSpPr/>
          <p:nvPr/>
        </p:nvSpPr>
        <p:spPr>
          <a:xfrm>
            <a:off x="19423474" y="3971936"/>
            <a:ext cx="4514319" cy="4918199"/>
          </a:xfrm>
          <a:custGeom>
            <a:avLst/>
            <a:gdLst>
              <a:gd name="connsiteX0" fmla="*/ 6935425 w 7772400"/>
              <a:gd name="connsiteY0" fmla="*/ 1289695 h 6691450"/>
              <a:gd name="connsiteX1" fmla="*/ 4878348 w 7772400"/>
              <a:gd name="connsiteY1" fmla="*/ 244349 h 6691450"/>
              <a:gd name="connsiteX2" fmla="*/ 4445786 w 7772400"/>
              <a:gd name="connsiteY2" fmla="*/ 168848 h 6691450"/>
              <a:gd name="connsiteX3" fmla="*/ 4014596 w 7772400"/>
              <a:gd name="connsiteY3" fmla="*/ 93347 h 6691450"/>
              <a:gd name="connsiteX4" fmla="*/ 3237356 w 7772400"/>
              <a:gd name="connsiteY4" fmla="*/ 0 h 6691450"/>
              <a:gd name="connsiteX5" fmla="*/ 1977430 w 7772400"/>
              <a:gd name="connsiteY5" fmla="*/ 253958 h 6691450"/>
              <a:gd name="connsiteX6" fmla="*/ 948205 w 7772400"/>
              <a:gd name="connsiteY6" fmla="*/ 947195 h 6691450"/>
              <a:gd name="connsiteX7" fmla="*/ 254731 w 7772400"/>
              <a:gd name="connsiteY7" fmla="*/ 1974695 h 6691450"/>
              <a:gd name="connsiteX8" fmla="*/ 0 w 7772400"/>
              <a:gd name="connsiteY8" fmla="*/ 3232817 h 6691450"/>
              <a:gd name="connsiteX9" fmla="*/ 254731 w 7772400"/>
              <a:gd name="connsiteY9" fmla="*/ 4490939 h 6691450"/>
              <a:gd name="connsiteX10" fmla="*/ 948205 w 7772400"/>
              <a:gd name="connsiteY10" fmla="*/ 5518439 h 6691450"/>
              <a:gd name="connsiteX11" fmla="*/ 1977430 w 7772400"/>
              <a:gd name="connsiteY11" fmla="*/ 6210990 h 6691450"/>
              <a:gd name="connsiteX12" fmla="*/ 2894739 w 7772400"/>
              <a:gd name="connsiteY12" fmla="*/ 6447102 h 6691450"/>
              <a:gd name="connsiteX13" fmla="*/ 3326615 w 7772400"/>
              <a:gd name="connsiteY13" fmla="*/ 6522603 h 6691450"/>
              <a:gd name="connsiteX14" fmla="*/ 3759178 w 7772400"/>
              <a:gd name="connsiteY14" fmla="*/ 6598104 h 6691450"/>
              <a:gd name="connsiteX15" fmla="*/ 4535045 w 7772400"/>
              <a:gd name="connsiteY15" fmla="*/ 6691451 h 6691450"/>
              <a:gd name="connsiteX16" fmla="*/ 5794970 w 7772400"/>
              <a:gd name="connsiteY16" fmla="*/ 6437493 h 6691450"/>
              <a:gd name="connsiteX17" fmla="*/ 6824195 w 7772400"/>
              <a:gd name="connsiteY17" fmla="*/ 5744942 h 6691450"/>
              <a:gd name="connsiteX18" fmla="*/ 7517669 w 7772400"/>
              <a:gd name="connsiteY18" fmla="*/ 4717442 h 6691450"/>
              <a:gd name="connsiteX19" fmla="*/ 7772400 w 7772400"/>
              <a:gd name="connsiteY19" fmla="*/ 3459320 h 6691450"/>
              <a:gd name="connsiteX20" fmla="*/ 6935425 w 7772400"/>
              <a:gd name="connsiteY20" fmla="*/ 1289695 h 6691450"/>
              <a:gd name="connsiteX21" fmla="*/ 4939457 w 7772400"/>
              <a:gd name="connsiteY21" fmla="*/ 281413 h 6691450"/>
              <a:gd name="connsiteX22" fmla="*/ 4973100 w 7772400"/>
              <a:gd name="connsiteY22" fmla="*/ 291022 h 6691450"/>
              <a:gd name="connsiteX23" fmla="*/ 5003311 w 7772400"/>
              <a:gd name="connsiteY23" fmla="*/ 299259 h 6691450"/>
              <a:gd name="connsiteX24" fmla="*/ 5034895 w 7772400"/>
              <a:gd name="connsiteY24" fmla="*/ 308868 h 6691450"/>
              <a:gd name="connsiteX25" fmla="*/ 5067166 w 7772400"/>
              <a:gd name="connsiteY25" fmla="*/ 318477 h 6691450"/>
              <a:gd name="connsiteX26" fmla="*/ 5095316 w 7772400"/>
              <a:gd name="connsiteY26" fmla="*/ 327400 h 6691450"/>
              <a:gd name="connsiteX27" fmla="*/ 5131020 w 7772400"/>
              <a:gd name="connsiteY27" fmla="*/ 339068 h 6691450"/>
              <a:gd name="connsiteX28" fmla="*/ 5155051 w 7772400"/>
              <a:gd name="connsiteY28" fmla="*/ 347305 h 6691450"/>
              <a:gd name="connsiteX29" fmla="*/ 5193502 w 7772400"/>
              <a:gd name="connsiteY29" fmla="*/ 361032 h 6691450"/>
              <a:gd name="connsiteX30" fmla="*/ 5214786 w 7772400"/>
              <a:gd name="connsiteY30" fmla="*/ 369269 h 6691450"/>
              <a:gd name="connsiteX31" fmla="*/ 5255296 w 7772400"/>
              <a:gd name="connsiteY31" fmla="*/ 384369 h 6691450"/>
              <a:gd name="connsiteX32" fmla="*/ 5273148 w 7772400"/>
              <a:gd name="connsiteY32" fmla="*/ 391233 h 6691450"/>
              <a:gd name="connsiteX33" fmla="*/ 5317091 w 7772400"/>
              <a:gd name="connsiteY33" fmla="*/ 408392 h 6691450"/>
              <a:gd name="connsiteX34" fmla="*/ 5331510 w 7772400"/>
              <a:gd name="connsiteY34" fmla="*/ 414569 h 6691450"/>
              <a:gd name="connsiteX35" fmla="*/ 5378199 w 7772400"/>
              <a:gd name="connsiteY35" fmla="*/ 434474 h 6691450"/>
              <a:gd name="connsiteX36" fmla="*/ 5389871 w 7772400"/>
              <a:gd name="connsiteY36" fmla="*/ 439965 h 6691450"/>
              <a:gd name="connsiteX37" fmla="*/ 5438620 w 7772400"/>
              <a:gd name="connsiteY37" fmla="*/ 461929 h 6691450"/>
              <a:gd name="connsiteX38" fmla="*/ 5447546 w 7772400"/>
              <a:gd name="connsiteY38" fmla="*/ 466047 h 6691450"/>
              <a:gd name="connsiteX39" fmla="*/ 5499042 w 7772400"/>
              <a:gd name="connsiteY39" fmla="*/ 490070 h 6691450"/>
              <a:gd name="connsiteX40" fmla="*/ 5503162 w 7772400"/>
              <a:gd name="connsiteY40" fmla="*/ 492129 h 6691450"/>
              <a:gd name="connsiteX41" fmla="*/ 5558090 w 7772400"/>
              <a:gd name="connsiteY41" fmla="*/ 519584 h 6691450"/>
              <a:gd name="connsiteX42" fmla="*/ 5558777 w 7772400"/>
              <a:gd name="connsiteY42" fmla="*/ 520271 h 6691450"/>
              <a:gd name="connsiteX43" fmla="*/ 5617138 w 7772400"/>
              <a:gd name="connsiteY43" fmla="*/ 550471 h 6691450"/>
              <a:gd name="connsiteX44" fmla="*/ 5617138 w 7772400"/>
              <a:gd name="connsiteY44" fmla="*/ 550471 h 6691450"/>
              <a:gd name="connsiteX45" fmla="*/ 5790164 w 7772400"/>
              <a:gd name="connsiteY45" fmla="*/ 649995 h 6691450"/>
              <a:gd name="connsiteX46" fmla="*/ 5846465 w 7772400"/>
              <a:gd name="connsiteY46" fmla="*/ 685687 h 6691450"/>
              <a:gd name="connsiteX47" fmla="*/ 5901394 w 7772400"/>
              <a:gd name="connsiteY47" fmla="*/ 722064 h 6691450"/>
              <a:gd name="connsiteX48" fmla="*/ 6008505 w 7772400"/>
              <a:gd name="connsiteY48" fmla="*/ 797565 h 6691450"/>
              <a:gd name="connsiteX49" fmla="*/ 6112869 w 7772400"/>
              <a:gd name="connsiteY49" fmla="*/ 877185 h 6691450"/>
              <a:gd name="connsiteX50" fmla="*/ 6620959 w 7772400"/>
              <a:gd name="connsiteY50" fmla="*/ 1387846 h 6691450"/>
              <a:gd name="connsiteX51" fmla="*/ 7109824 w 7772400"/>
              <a:gd name="connsiteY51" fmla="*/ 2246499 h 6691450"/>
              <a:gd name="connsiteX52" fmla="*/ 7132482 w 7772400"/>
              <a:gd name="connsiteY52" fmla="*/ 2308959 h 6691450"/>
              <a:gd name="connsiteX53" fmla="*/ 7319239 w 7772400"/>
              <a:gd name="connsiteY53" fmla="*/ 3383819 h 6691450"/>
              <a:gd name="connsiteX54" fmla="*/ 7066567 w 7772400"/>
              <a:gd name="connsiteY54" fmla="*/ 4634391 h 6691450"/>
              <a:gd name="connsiteX55" fmla="*/ 6377213 w 7772400"/>
              <a:gd name="connsiteY55" fmla="*/ 5655714 h 6691450"/>
              <a:gd name="connsiteX56" fmla="*/ 5354854 w 7772400"/>
              <a:gd name="connsiteY56" fmla="*/ 6344146 h 6691450"/>
              <a:gd name="connsiteX57" fmla="*/ 4102482 w 7772400"/>
              <a:gd name="connsiteY57" fmla="*/ 6596045 h 6691450"/>
              <a:gd name="connsiteX58" fmla="*/ 4059912 w 7772400"/>
              <a:gd name="connsiteY58" fmla="*/ 6596045 h 6691450"/>
              <a:gd name="connsiteX59" fmla="*/ 4027641 w 7772400"/>
              <a:gd name="connsiteY59" fmla="*/ 6595359 h 6691450"/>
              <a:gd name="connsiteX60" fmla="*/ 4017342 w 7772400"/>
              <a:gd name="connsiteY60" fmla="*/ 6595359 h 6691450"/>
              <a:gd name="connsiteX61" fmla="*/ 3983699 w 7772400"/>
              <a:gd name="connsiteY61" fmla="*/ 6593986 h 6691450"/>
              <a:gd name="connsiteX62" fmla="*/ 3974086 w 7772400"/>
              <a:gd name="connsiteY62" fmla="*/ 6593986 h 6691450"/>
              <a:gd name="connsiteX63" fmla="*/ 3939069 w 7772400"/>
              <a:gd name="connsiteY63" fmla="*/ 6592613 h 6691450"/>
              <a:gd name="connsiteX64" fmla="*/ 3931516 w 7772400"/>
              <a:gd name="connsiteY64" fmla="*/ 6591927 h 6691450"/>
              <a:gd name="connsiteX65" fmla="*/ 3897186 w 7772400"/>
              <a:gd name="connsiteY65" fmla="*/ 6589868 h 6691450"/>
              <a:gd name="connsiteX66" fmla="*/ 3888947 w 7772400"/>
              <a:gd name="connsiteY66" fmla="*/ 6589181 h 6691450"/>
              <a:gd name="connsiteX67" fmla="*/ 3858736 w 7772400"/>
              <a:gd name="connsiteY67" fmla="*/ 6587122 h 6691450"/>
              <a:gd name="connsiteX68" fmla="*/ 3846377 w 7772400"/>
              <a:gd name="connsiteY68" fmla="*/ 6586436 h 6691450"/>
              <a:gd name="connsiteX69" fmla="*/ 3818913 w 7772400"/>
              <a:gd name="connsiteY69" fmla="*/ 6584377 h 6691450"/>
              <a:gd name="connsiteX70" fmla="*/ 3803807 w 7772400"/>
              <a:gd name="connsiteY70" fmla="*/ 6583004 h 6691450"/>
              <a:gd name="connsiteX71" fmla="*/ 3781836 w 7772400"/>
              <a:gd name="connsiteY71" fmla="*/ 6580945 h 6691450"/>
              <a:gd name="connsiteX72" fmla="*/ 3761237 w 7772400"/>
              <a:gd name="connsiteY72" fmla="*/ 6578886 h 6691450"/>
              <a:gd name="connsiteX73" fmla="*/ 3714548 w 7772400"/>
              <a:gd name="connsiteY73" fmla="*/ 6567217 h 6691450"/>
              <a:gd name="connsiteX74" fmla="*/ 3703563 w 7772400"/>
              <a:gd name="connsiteY74" fmla="*/ 6564472 h 6691450"/>
              <a:gd name="connsiteX75" fmla="*/ 3656187 w 7772400"/>
              <a:gd name="connsiteY75" fmla="*/ 6551431 h 6691450"/>
              <a:gd name="connsiteX76" fmla="*/ 3654813 w 7772400"/>
              <a:gd name="connsiteY76" fmla="*/ 6550745 h 6691450"/>
              <a:gd name="connsiteX77" fmla="*/ 3623229 w 7772400"/>
              <a:gd name="connsiteY77" fmla="*/ 6541135 h 6691450"/>
              <a:gd name="connsiteX78" fmla="*/ 3668545 w 7772400"/>
              <a:gd name="connsiteY78" fmla="*/ 6541135 h 6691450"/>
              <a:gd name="connsiteX79" fmla="*/ 4928471 w 7772400"/>
              <a:gd name="connsiteY79" fmla="*/ 6287177 h 6691450"/>
              <a:gd name="connsiteX80" fmla="*/ 5957696 w 7772400"/>
              <a:gd name="connsiteY80" fmla="*/ 5594627 h 6691450"/>
              <a:gd name="connsiteX81" fmla="*/ 6651170 w 7772400"/>
              <a:gd name="connsiteY81" fmla="*/ 4567127 h 6691450"/>
              <a:gd name="connsiteX82" fmla="*/ 6905901 w 7772400"/>
              <a:gd name="connsiteY82" fmla="*/ 3309005 h 6691450"/>
              <a:gd name="connsiteX83" fmla="*/ 6270789 w 7772400"/>
              <a:gd name="connsiteY83" fmla="*/ 1385787 h 6691450"/>
              <a:gd name="connsiteX84" fmla="*/ 5558777 w 7772400"/>
              <a:gd name="connsiteY84" fmla="*/ 684314 h 6691450"/>
              <a:gd name="connsiteX85" fmla="*/ 5508654 w 7772400"/>
              <a:gd name="connsiteY85" fmla="*/ 648623 h 6691450"/>
              <a:gd name="connsiteX86" fmla="*/ 5492176 w 7772400"/>
              <a:gd name="connsiteY86" fmla="*/ 637641 h 6691450"/>
              <a:gd name="connsiteX87" fmla="*/ 5457846 w 7772400"/>
              <a:gd name="connsiteY87" fmla="*/ 614304 h 6691450"/>
              <a:gd name="connsiteX88" fmla="*/ 5437934 w 7772400"/>
              <a:gd name="connsiteY88" fmla="*/ 601263 h 6691450"/>
              <a:gd name="connsiteX89" fmla="*/ 5406350 w 7772400"/>
              <a:gd name="connsiteY89" fmla="*/ 580672 h 6691450"/>
              <a:gd name="connsiteX90" fmla="*/ 5385065 w 7772400"/>
              <a:gd name="connsiteY90" fmla="*/ 566944 h 6691450"/>
              <a:gd name="connsiteX91" fmla="*/ 5354854 w 7772400"/>
              <a:gd name="connsiteY91" fmla="*/ 548412 h 6691450"/>
              <a:gd name="connsiteX92" fmla="*/ 5332196 w 7772400"/>
              <a:gd name="connsiteY92" fmla="*/ 534685 h 6691450"/>
              <a:gd name="connsiteX93" fmla="*/ 5301986 w 7772400"/>
              <a:gd name="connsiteY93" fmla="*/ 516839 h 6691450"/>
              <a:gd name="connsiteX94" fmla="*/ 5278641 w 7772400"/>
              <a:gd name="connsiteY94" fmla="*/ 503111 h 6691450"/>
              <a:gd name="connsiteX95" fmla="*/ 5248430 w 7772400"/>
              <a:gd name="connsiteY95" fmla="*/ 485952 h 6691450"/>
              <a:gd name="connsiteX96" fmla="*/ 5225085 w 7772400"/>
              <a:gd name="connsiteY96" fmla="*/ 472911 h 6691450"/>
              <a:gd name="connsiteX97" fmla="*/ 5194874 w 7772400"/>
              <a:gd name="connsiteY97" fmla="*/ 456438 h 6691450"/>
              <a:gd name="connsiteX98" fmla="*/ 5170843 w 7772400"/>
              <a:gd name="connsiteY98" fmla="*/ 444083 h 6691450"/>
              <a:gd name="connsiteX99" fmla="*/ 5139946 w 7772400"/>
              <a:gd name="connsiteY99" fmla="*/ 428297 h 6691450"/>
              <a:gd name="connsiteX100" fmla="*/ 5115915 w 7772400"/>
              <a:gd name="connsiteY100" fmla="*/ 415942 h 6691450"/>
              <a:gd name="connsiteX101" fmla="*/ 5084331 w 7772400"/>
              <a:gd name="connsiteY101" fmla="*/ 400842 h 6691450"/>
              <a:gd name="connsiteX102" fmla="*/ 5060986 w 7772400"/>
              <a:gd name="connsiteY102" fmla="*/ 389174 h 6691450"/>
              <a:gd name="connsiteX103" fmla="*/ 5028716 w 7772400"/>
              <a:gd name="connsiteY103" fmla="*/ 374073 h 6691450"/>
              <a:gd name="connsiteX104" fmla="*/ 5006057 w 7772400"/>
              <a:gd name="connsiteY104" fmla="*/ 363778 h 6691450"/>
              <a:gd name="connsiteX105" fmla="*/ 4971041 w 7772400"/>
              <a:gd name="connsiteY105" fmla="*/ 347991 h 6691450"/>
              <a:gd name="connsiteX106" fmla="*/ 4949756 w 7772400"/>
              <a:gd name="connsiteY106" fmla="*/ 338382 h 6691450"/>
              <a:gd name="connsiteX107" fmla="*/ 4908559 w 7772400"/>
              <a:gd name="connsiteY107" fmla="*/ 321223 h 6691450"/>
              <a:gd name="connsiteX108" fmla="*/ 4893454 w 7772400"/>
              <a:gd name="connsiteY108" fmla="*/ 315045 h 6691450"/>
              <a:gd name="connsiteX109" fmla="*/ 4837152 w 7772400"/>
              <a:gd name="connsiteY109" fmla="*/ 292395 h 6691450"/>
              <a:gd name="connsiteX110" fmla="*/ 4822047 w 7772400"/>
              <a:gd name="connsiteY110" fmla="*/ 286904 h 6691450"/>
              <a:gd name="connsiteX111" fmla="*/ 4780164 w 7772400"/>
              <a:gd name="connsiteY111" fmla="*/ 271117 h 6691450"/>
              <a:gd name="connsiteX112" fmla="*/ 4757506 w 7772400"/>
              <a:gd name="connsiteY112" fmla="*/ 262881 h 6691450"/>
              <a:gd name="connsiteX113" fmla="*/ 4728668 w 7772400"/>
              <a:gd name="connsiteY113" fmla="*/ 252585 h 6691450"/>
              <a:gd name="connsiteX114" fmla="*/ 4761625 w 7772400"/>
              <a:gd name="connsiteY114" fmla="*/ 254644 h 6691450"/>
              <a:gd name="connsiteX115" fmla="*/ 4764372 w 7772400"/>
              <a:gd name="connsiteY115" fmla="*/ 254644 h 6691450"/>
              <a:gd name="connsiteX116" fmla="*/ 4813121 w 7772400"/>
              <a:gd name="connsiteY116" fmla="*/ 258763 h 6691450"/>
              <a:gd name="connsiteX117" fmla="*/ 4825480 w 7772400"/>
              <a:gd name="connsiteY117" fmla="*/ 260135 h 6691450"/>
              <a:gd name="connsiteX118" fmla="*/ 4873542 w 7772400"/>
              <a:gd name="connsiteY118" fmla="*/ 264940 h 6691450"/>
              <a:gd name="connsiteX119" fmla="*/ 4908559 w 7772400"/>
              <a:gd name="connsiteY119" fmla="*/ 273863 h 6691450"/>
              <a:gd name="connsiteX120" fmla="*/ 4939457 w 7772400"/>
              <a:gd name="connsiteY120" fmla="*/ 281413 h 6691450"/>
              <a:gd name="connsiteX121" fmla="*/ 3272373 w 7772400"/>
              <a:gd name="connsiteY121" fmla="*/ 6488284 h 6691450"/>
              <a:gd name="connsiteX122" fmla="*/ 3224997 w 7772400"/>
              <a:gd name="connsiteY122" fmla="*/ 6475244 h 6691450"/>
              <a:gd name="connsiteX123" fmla="*/ 3223624 w 7772400"/>
              <a:gd name="connsiteY123" fmla="*/ 6474557 h 6691450"/>
              <a:gd name="connsiteX124" fmla="*/ 3192040 w 7772400"/>
              <a:gd name="connsiteY124" fmla="*/ 6464948 h 6691450"/>
              <a:gd name="connsiteX125" fmla="*/ 3194100 w 7772400"/>
              <a:gd name="connsiteY125" fmla="*/ 6464948 h 6691450"/>
              <a:gd name="connsiteX126" fmla="*/ 3200279 w 7772400"/>
              <a:gd name="connsiteY126" fmla="*/ 6464948 h 6691450"/>
              <a:gd name="connsiteX127" fmla="*/ 3236669 w 7772400"/>
              <a:gd name="connsiteY127" fmla="*/ 6464948 h 6691450"/>
              <a:gd name="connsiteX128" fmla="*/ 3238042 w 7772400"/>
              <a:gd name="connsiteY128" fmla="*/ 6464948 h 6691450"/>
              <a:gd name="connsiteX129" fmla="*/ 3239416 w 7772400"/>
              <a:gd name="connsiteY129" fmla="*/ 6464948 h 6691450"/>
              <a:gd name="connsiteX130" fmla="*/ 3273746 w 7772400"/>
              <a:gd name="connsiteY130" fmla="*/ 6464948 h 6691450"/>
              <a:gd name="connsiteX131" fmla="*/ 3284732 w 7772400"/>
              <a:gd name="connsiteY131" fmla="*/ 6464948 h 6691450"/>
              <a:gd name="connsiteX132" fmla="*/ 3304643 w 7772400"/>
              <a:gd name="connsiteY132" fmla="*/ 6464261 h 6691450"/>
              <a:gd name="connsiteX133" fmla="*/ 3338287 w 7772400"/>
              <a:gd name="connsiteY133" fmla="*/ 6463575 h 6691450"/>
              <a:gd name="connsiteX134" fmla="*/ 3382917 w 7772400"/>
              <a:gd name="connsiteY134" fmla="*/ 6480734 h 6691450"/>
              <a:gd name="connsiteX135" fmla="*/ 3393902 w 7772400"/>
              <a:gd name="connsiteY135" fmla="*/ 6484853 h 6691450"/>
              <a:gd name="connsiteX136" fmla="*/ 3474235 w 7772400"/>
              <a:gd name="connsiteY136" fmla="*/ 6513680 h 6691450"/>
              <a:gd name="connsiteX137" fmla="*/ 3440592 w 7772400"/>
              <a:gd name="connsiteY137" fmla="*/ 6511621 h 6691450"/>
              <a:gd name="connsiteX138" fmla="*/ 3439218 w 7772400"/>
              <a:gd name="connsiteY138" fmla="*/ 6511621 h 6691450"/>
              <a:gd name="connsiteX139" fmla="*/ 3390469 w 7772400"/>
              <a:gd name="connsiteY139" fmla="*/ 6507503 h 6691450"/>
              <a:gd name="connsiteX140" fmla="*/ 3378797 w 7772400"/>
              <a:gd name="connsiteY140" fmla="*/ 6506130 h 6691450"/>
              <a:gd name="connsiteX141" fmla="*/ 3330734 w 7772400"/>
              <a:gd name="connsiteY141" fmla="*/ 6501326 h 6691450"/>
              <a:gd name="connsiteX142" fmla="*/ 3284045 w 7772400"/>
              <a:gd name="connsiteY142" fmla="*/ 6489657 h 6691450"/>
              <a:gd name="connsiteX143" fmla="*/ 3272373 w 7772400"/>
              <a:gd name="connsiteY143" fmla="*/ 6488284 h 6691450"/>
              <a:gd name="connsiteX144" fmla="*/ 3996057 w 7772400"/>
              <a:gd name="connsiteY144" fmla="*/ 6376406 h 6691450"/>
              <a:gd name="connsiteX145" fmla="*/ 4012536 w 7772400"/>
              <a:gd name="connsiteY145" fmla="*/ 6372288 h 6691450"/>
              <a:gd name="connsiteX146" fmla="*/ 4037940 w 7772400"/>
              <a:gd name="connsiteY146" fmla="*/ 6366110 h 6691450"/>
              <a:gd name="connsiteX147" fmla="*/ 4040000 w 7772400"/>
              <a:gd name="connsiteY147" fmla="*/ 6365424 h 6691450"/>
              <a:gd name="connsiteX148" fmla="*/ 5201741 w 7772400"/>
              <a:gd name="connsiteY148" fmla="*/ 5802598 h 6691450"/>
              <a:gd name="connsiteX149" fmla="*/ 5203114 w 7772400"/>
              <a:gd name="connsiteY149" fmla="*/ 5801225 h 6691450"/>
              <a:gd name="connsiteX150" fmla="*/ 5230578 w 7772400"/>
              <a:gd name="connsiteY150" fmla="*/ 5779947 h 6691450"/>
              <a:gd name="connsiteX151" fmla="*/ 5235385 w 7772400"/>
              <a:gd name="connsiteY151" fmla="*/ 5775829 h 6691450"/>
              <a:gd name="connsiteX152" fmla="*/ 5259416 w 7772400"/>
              <a:gd name="connsiteY152" fmla="*/ 5756611 h 6691450"/>
              <a:gd name="connsiteX153" fmla="*/ 5266968 w 7772400"/>
              <a:gd name="connsiteY153" fmla="*/ 5750433 h 6691450"/>
              <a:gd name="connsiteX154" fmla="*/ 5288253 w 7772400"/>
              <a:gd name="connsiteY154" fmla="*/ 5733274 h 6691450"/>
              <a:gd name="connsiteX155" fmla="*/ 5297866 w 7772400"/>
              <a:gd name="connsiteY155" fmla="*/ 5725037 h 6691450"/>
              <a:gd name="connsiteX156" fmla="*/ 5316404 w 7772400"/>
              <a:gd name="connsiteY156" fmla="*/ 5709251 h 6691450"/>
              <a:gd name="connsiteX157" fmla="*/ 5328077 w 7772400"/>
              <a:gd name="connsiteY157" fmla="*/ 5699642 h 6691450"/>
              <a:gd name="connsiteX158" fmla="*/ 5345242 w 7772400"/>
              <a:gd name="connsiteY158" fmla="*/ 5685228 h 6691450"/>
              <a:gd name="connsiteX159" fmla="*/ 5358287 w 7772400"/>
              <a:gd name="connsiteY159" fmla="*/ 5674246 h 6691450"/>
              <a:gd name="connsiteX160" fmla="*/ 5374079 w 7772400"/>
              <a:gd name="connsiteY160" fmla="*/ 5660519 h 6691450"/>
              <a:gd name="connsiteX161" fmla="*/ 5387812 w 7772400"/>
              <a:gd name="connsiteY161" fmla="*/ 5648164 h 6691450"/>
              <a:gd name="connsiteX162" fmla="*/ 5402230 w 7772400"/>
              <a:gd name="connsiteY162" fmla="*/ 5635123 h 6691450"/>
              <a:gd name="connsiteX163" fmla="*/ 5417336 w 7772400"/>
              <a:gd name="connsiteY163" fmla="*/ 5621395 h 6691450"/>
              <a:gd name="connsiteX164" fmla="*/ 5430381 w 7772400"/>
              <a:gd name="connsiteY164" fmla="*/ 5609041 h 6691450"/>
              <a:gd name="connsiteX165" fmla="*/ 5446173 w 7772400"/>
              <a:gd name="connsiteY165" fmla="*/ 5594627 h 6691450"/>
              <a:gd name="connsiteX166" fmla="*/ 5457846 w 7772400"/>
              <a:gd name="connsiteY166" fmla="*/ 5583645 h 6691450"/>
              <a:gd name="connsiteX167" fmla="*/ 5474324 w 7772400"/>
              <a:gd name="connsiteY167" fmla="*/ 5567858 h 6691450"/>
              <a:gd name="connsiteX168" fmla="*/ 5484623 w 7772400"/>
              <a:gd name="connsiteY168" fmla="*/ 5558249 h 6691450"/>
              <a:gd name="connsiteX169" fmla="*/ 5502475 w 7772400"/>
              <a:gd name="connsiteY169" fmla="*/ 5540403 h 6691450"/>
              <a:gd name="connsiteX170" fmla="*/ 5510714 w 7772400"/>
              <a:gd name="connsiteY170" fmla="*/ 5532167 h 6691450"/>
              <a:gd name="connsiteX171" fmla="*/ 5525820 w 7772400"/>
              <a:gd name="connsiteY171" fmla="*/ 5517753 h 6691450"/>
              <a:gd name="connsiteX172" fmla="*/ 5531312 w 7772400"/>
              <a:gd name="connsiteY172" fmla="*/ 5512262 h 6691450"/>
              <a:gd name="connsiteX173" fmla="*/ 5536806 w 7772400"/>
              <a:gd name="connsiteY173" fmla="*/ 5506771 h 6691450"/>
              <a:gd name="connsiteX174" fmla="*/ 5559463 w 7772400"/>
              <a:gd name="connsiteY174" fmla="*/ 5483435 h 6691450"/>
              <a:gd name="connsiteX175" fmla="*/ 5560150 w 7772400"/>
              <a:gd name="connsiteY175" fmla="*/ 5482748 h 6691450"/>
              <a:gd name="connsiteX176" fmla="*/ 5561523 w 7772400"/>
              <a:gd name="connsiteY176" fmla="*/ 5481375 h 6691450"/>
              <a:gd name="connsiteX177" fmla="*/ 5816941 w 7772400"/>
              <a:gd name="connsiteY177" fmla="*/ 5184862 h 6691450"/>
              <a:gd name="connsiteX178" fmla="*/ 5816941 w 7772400"/>
              <a:gd name="connsiteY178" fmla="*/ 5184862 h 6691450"/>
              <a:gd name="connsiteX179" fmla="*/ 5839599 w 7772400"/>
              <a:gd name="connsiteY179" fmla="*/ 5155348 h 6691450"/>
              <a:gd name="connsiteX180" fmla="*/ 5843719 w 7772400"/>
              <a:gd name="connsiteY180" fmla="*/ 5149857 h 6691450"/>
              <a:gd name="connsiteX181" fmla="*/ 5861571 w 7772400"/>
              <a:gd name="connsiteY181" fmla="*/ 5125834 h 6691450"/>
              <a:gd name="connsiteX182" fmla="*/ 5870497 w 7772400"/>
              <a:gd name="connsiteY182" fmla="*/ 5113479 h 6691450"/>
              <a:gd name="connsiteX183" fmla="*/ 5882856 w 7772400"/>
              <a:gd name="connsiteY183" fmla="*/ 5096320 h 6691450"/>
              <a:gd name="connsiteX184" fmla="*/ 5897961 w 7772400"/>
              <a:gd name="connsiteY184" fmla="*/ 5075043 h 6691450"/>
              <a:gd name="connsiteX185" fmla="*/ 5904141 w 7772400"/>
              <a:gd name="connsiteY185" fmla="*/ 5066806 h 6691450"/>
              <a:gd name="connsiteX186" fmla="*/ 6384766 w 7772400"/>
              <a:gd name="connsiteY186" fmla="*/ 3995377 h 6691450"/>
              <a:gd name="connsiteX187" fmla="*/ 6386826 w 7772400"/>
              <a:gd name="connsiteY187" fmla="*/ 3987141 h 6691450"/>
              <a:gd name="connsiteX188" fmla="*/ 6393005 w 7772400"/>
              <a:gd name="connsiteY188" fmla="*/ 3960372 h 6691450"/>
              <a:gd name="connsiteX189" fmla="*/ 6397125 w 7772400"/>
              <a:gd name="connsiteY189" fmla="*/ 3941154 h 6691450"/>
              <a:gd name="connsiteX190" fmla="*/ 6400558 w 7772400"/>
              <a:gd name="connsiteY190" fmla="*/ 3924681 h 6691450"/>
              <a:gd name="connsiteX191" fmla="*/ 6406051 w 7772400"/>
              <a:gd name="connsiteY191" fmla="*/ 3897226 h 6691450"/>
              <a:gd name="connsiteX192" fmla="*/ 6408111 w 7772400"/>
              <a:gd name="connsiteY192" fmla="*/ 3888990 h 6691450"/>
              <a:gd name="connsiteX193" fmla="*/ 6414977 w 7772400"/>
              <a:gd name="connsiteY193" fmla="*/ 3855357 h 6691450"/>
              <a:gd name="connsiteX194" fmla="*/ 6414977 w 7772400"/>
              <a:gd name="connsiteY194" fmla="*/ 3853298 h 6691450"/>
              <a:gd name="connsiteX195" fmla="*/ 6472652 w 7772400"/>
              <a:gd name="connsiteY195" fmla="*/ 3349500 h 6691450"/>
              <a:gd name="connsiteX196" fmla="*/ 6472652 w 7772400"/>
              <a:gd name="connsiteY196" fmla="*/ 3344696 h 6691450"/>
              <a:gd name="connsiteX197" fmla="*/ 6473338 w 7772400"/>
              <a:gd name="connsiteY197" fmla="*/ 3310377 h 6691450"/>
              <a:gd name="connsiteX198" fmla="*/ 6473338 w 7772400"/>
              <a:gd name="connsiteY198" fmla="*/ 3295277 h 6691450"/>
              <a:gd name="connsiteX199" fmla="*/ 6474025 w 7772400"/>
              <a:gd name="connsiteY199" fmla="*/ 3270568 h 6691450"/>
              <a:gd name="connsiteX200" fmla="*/ 6474025 w 7772400"/>
              <a:gd name="connsiteY200" fmla="*/ 3230758 h 6691450"/>
              <a:gd name="connsiteX201" fmla="*/ 6473338 w 7772400"/>
              <a:gd name="connsiteY201" fmla="*/ 3175162 h 6691450"/>
              <a:gd name="connsiteX202" fmla="*/ 6473338 w 7772400"/>
              <a:gd name="connsiteY202" fmla="*/ 3162807 h 6691450"/>
              <a:gd name="connsiteX203" fmla="*/ 6469219 w 7772400"/>
              <a:gd name="connsiteY203" fmla="*/ 3048183 h 6691450"/>
              <a:gd name="connsiteX204" fmla="*/ 6469219 w 7772400"/>
              <a:gd name="connsiteY204" fmla="*/ 3043378 h 6691450"/>
              <a:gd name="connsiteX205" fmla="*/ 6362795 w 7772400"/>
              <a:gd name="connsiteY205" fmla="*/ 2385833 h 6691450"/>
              <a:gd name="connsiteX206" fmla="*/ 6362108 w 7772400"/>
              <a:gd name="connsiteY206" fmla="*/ 2383774 h 6691450"/>
              <a:gd name="connsiteX207" fmla="*/ 6348376 w 7772400"/>
              <a:gd name="connsiteY207" fmla="*/ 2335041 h 6691450"/>
              <a:gd name="connsiteX208" fmla="*/ 6344256 w 7772400"/>
              <a:gd name="connsiteY208" fmla="*/ 2321314 h 6691450"/>
              <a:gd name="connsiteX209" fmla="*/ 6330524 w 7772400"/>
              <a:gd name="connsiteY209" fmla="*/ 2274640 h 6691450"/>
              <a:gd name="connsiteX210" fmla="*/ 6322971 w 7772400"/>
              <a:gd name="connsiteY210" fmla="*/ 2251990 h 6691450"/>
              <a:gd name="connsiteX211" fmla="*/ 6315418 w 7772400"/>
              <a:gd name="connsiteY211" fmla="*/ 2228653 h 6691450"/>
              <a:gd name="connsiteX212" fmla="*/ 6305806 w 7772400"/>
              <a:gd name="connsiteY212" fmla="*/ 2199139 h 6691450"/>
              <a:gd name="connsiteX213" fmla="*/ 6305806 w 7772400"/>
              <a:gd name="connsiteY213" fmla="*/ 2198453 h 6691450"/>
              <a:gd name="connsiteX214" fmla="*/ 6279715 w 7772400"/>
              <a:gd name="connsiteY214" fmla="*/ 2124325 h 6691450"/>
              <a:gd name="connsiteX215" fmla="*/ 6279028 w 7772400"/>
              <a:gd name="connsiteY215" fmla="*/ 2122952 h 6691450"/>
              <a:gd name="connsiteX216" fmla="*/ 6189083 w 7772400"/>
              <a:gd name="connsiteY216" fmla="*/ 1902626 h 6691450"/>
              <a:gd name="connsiteX217" fmla="*/ 6187710 w 7772400"/>
              <a:gd name="connsiteY217" fmla="*/ 1900567 h 6691450"/>
              <a:gd name="connsiteX218" fmla="*/ 6161619 w 7772400"/>
              <a:gd name="connsiteY218" fmla="*/ 1844284 h 6691450"/>
              <a:gd name="connsiteX219" fmla="*/ 6154753 w 7772400"/>
              <a:gd name="connsiteY219" fmla="*/ 1829184 h 6691450"/>
              <a:gd name="connsiteX220" fmla="*/ 6143767 w 7772400"/>
              <a:gd name="connsiteY220" fmla="*/ 1807220 h 6691450"/>
              <a:gd name="connsiteX221" fmla="*/ 6125228 w 7772400"/>
              <a:gd name="connsiteY221" fmla="*/ 1770156 h 6691450"/>
              <a:gd name="connsiteX222" fmla="*/ 6121795 w 7772400"/>
              <a:gd name="connsiteY222" fmla="*/ 1763292 h 6691450"/>
              <a:gd name="connsiteX223" fmla="*/ 5728369 w 7772400"/>
              <a:gd name="connsiteY223" fmla="*/ 1167521 h 6691450"/>
              <a:gd name="connsiteX224" fmla="*/ 5722190 w 7772400"/>
              <a:gd name="connsiteY224" fmla="*/ 1159970 h 6691450"/>
              <a:gd name="connsiteX225" fmla="*/ 5700218 w 7772400"/>
              <a:gd name="connsiteY225" fmla="*/ 1133888 h 6691450"/>
              <a:gd name="connsiteX226" fmla="*/ 4921605 w 7772400"/>
              <a:gd name="connsiteY226" fmla="*/ 470166 h 6691450"/>
              <a:gd name="connsiteX227" fmla="*/ 4909932 w 7772400"/>
              <a:gd name="connsiteY227" fmla="*/ 463302 h 6691450"/>
              <a:gd name="connsiteX228" fmla="*/ 4884528 w 7772400"/>
              <a:gd name="connsiteY228" fmla="*/ 448202 h 6691450"/>
              <a:gd name="connsiteX229" fmla="*/ 4862557 w 7772400"/>
              <a:gd name="connsiteY229" fmla="*/ 435847 h 6691450"/>
              <a:gd name="connsiteX230" fmla="*/ 4833033 w 7772400"/>
              <a:gd name="connsiteY230" fmla="*/ 418688 h 6691450"/>
              <a:gd name="connsiteX231" fmla="*/ 4804881 w 7772400"/>
              <a:gd name="connsiteY231" fmla="*/ 402901 h 6691450"/>
              <a:gd name="connsiteX232" fmla="*/ 4787716 w 7772400"/>
              <a:gd name="connsiteY232" fmla="*/ 393292 h 6691450"/>
              <a:gd name="connsiteX233" fmla="*/ 4749953 w 7772400"/>
              <a:gd name="connsiteY233" fmla="*/ 373387 h 6691450"/>
              <a:gd name="connsiteX234" fmla="*/ 4741027 w 7772400"/>
              <a:gd name="connsiteY234" fmla="*/ 368582 h 6691450"/>
              <a:gd name="connsiteX235" fmla="*/ 4699144 w 7772400"/>
              <a:gd name="connsiteY235" fmla="*/ 347305 h 6691450"/>
              <a:gd name="connsiteX236" fmla="*/ 4686785 w 7772400"/>
              <a:gd name="connsiteY236" fmla="*/ 341127 h 6691450"/>
              <a:gd name="connsiteX237" fmla="*/ 4592033 w 7772400"/>
              <a:gd name="connsiteY237" fmla="*/ 295827 h 6691450"/>
              <a:gd name="connsiteX238" fmla="*/ 4583794 w 7772400"/>
              <a:gd name="connsiteY238" fmla="*/ 292395 h 6691450"/>
              <a:gd name="connsiteX239" fmla="*/ 4496595 w 7772400"/>
              <a:gd name="connsiteY239" fmla="*/ 253958 h 6691450"/>
              <a:gd name="connsiteX240" fmla="*/ 4482176 w 7772400"/>
              <a:gd name="connsiteY240" fmla="*/ 247781 h 6691450"/>
              <a:gd name="connsiteX241" fmla="*/ 4480802 w 7772400"/>
              <a:gd name="connsiteY241" fmla="*/ 247094 h 6691450"/>
              <a:gd name="connsiteX242" fmla="*/ 4482176 w 7772400"/>
              <a:gd name="connsiteY242" fmla="*/ 247094 h 6691450"/>
              <a:gd name="connsiteX243" fmla="*/ 4501401 w 7772400"/>
              <a:gd name="connsiteY243" fmla="*/ 247094 h 6691450"/>
              <a:gd name="connsiteX244" fmla="*/ 4508267 w 7772400"/>
              <a:gd name="connsiteY244" fmla="*/ 247094 h 6691450"/>
              <a:gd name="connsiteX245" fmla="*/ 4534358 w 7772400"/>
              <a:gd name="connsiteY245" fmla="*/ 247094 h 6691450"/>
              <a:gd name="connsiteX246" fmla="*/ 4594093 w 7772400"/>
              <a:gd name="connsiteY246" fmla="*/ 247781 h 6691450"/>
              <a:gd name="connsiteX247" fmla="*/ 4609198 w 7772400"/>
              <a:gd name="connsiteY247" fmla="*/ 248467 h 6691450"/>
              <a:gd name="connsiteX248" fmla="*/ 4653141 w 7772400"/>
              <a:gd name="connsiteY248" fmla="*/ 249840 h 6691450"/>
              <a:gd name="connsiteX249" fmla="*/ 4689531 w 7772400"/>
              <a:gd name="connsiteY249" fmla="*/ 262195 h 6691450"/>
              <a:gd name="connsiteX250" fmla="*/ 4712189 w 7772400"/>
              <a:gd name="connsiteY250" fmla="*/ 269745 h 6691450"/>
              <a:gd name="connsiteX251" fmla="*/ 4749953 w 7772400"/>
              <a:gd name="connsiteY251" fmla="*/ 282786 h 6691450"/>
              <a:gd name="connsiteX252" fmla="*/ 4771238 w 7772400"/>
              <a:gd name="connsiteY252" fmla="*/ 290336 h 6691450"/>
              <a:gd name="connsiteX253" fmla="*/ 4809001 w 7772400"/>
              <a:gd name="connsiteY253" fmla="*/ 304750 h 6691450"/>
              <a:gd name="connsiteX254" fmla="*/ 4830286 w 7772400"/>
              <a:gd name="connsiteY254" fmla="*/ 312986 h 6691450"/>
              <a:gd name="connsiteX255" fmla="*/ 4868049 w 7772400"/>
              <a:gd name="connsiteY255" fmla="*/ 328086 h 6691450"/>
              <a:gd name="connsiteX256" fmla="*/ 4888648 w 7772400"/>
              <a:gd name="connsiteY256" fmla="*/ 336323 h 6691450"/>
              <a:gd name="connsiteX257" fmla="*/ 4926411 w 7772400"/>
              <a:gd name="connsiteY257" fmla="*/ 352109 h 6691450"/>
              <a:gd name="connsiteX258" fmla="*/ 4946323 w 7772400"/>
              <a:gd name="connsiteY258" fmla="*/ 360346 h 6691450"/>
              <a:gd name="connsiteX259" fmla="*/ 4983399 w 7772400"/>
              <a:gd name="connsiteY259" fmla="*/ 376819 h 6691450"/>
              <a:gd name="connsiteX260" fmla="*/ 5003311 w 7772400"/>
              <a:gd name="connsiteY260" fmla="*/ 385742 h 6691450"/>
              <a:gd name="connsiteX261" fmla="*/ 5040388 w 7772400"/>
              <a:gd name="connsiteY261" fmla="*/ 402901 h 6691450"/>
              <a:gd name="connsiteX262" fmla="*/ 5060300 w 7772400"/>
              <a:gd name="connsiteY262" fmla="*/ 411824 h 6691450"/>
              <a:gd name="connsiteX263" fmla="*/ 5097377 w 7772400"/>
              <a:gd name="connsiteY263" fmla="*/ 430356 h 6691450"/>
              <a:gd name="connsiteX264" fmla="*/ 5116601 w 7772400"/>
              <a:gd name="connsiteY264" fmla="*/ 439965 h 6691450"/>
              <a:gd name="connsiteX265" fmla="*/ 5152992 w 7772400"/>
              <a:gd name="connsiteY265" fmla="*/ 458497 h 6691450"/>
              <a:gd name="connsiteX266" fmla="*/ 5172217 w 7772400"/>
              <a:gd name="connsiteY266" fmla="*/ 468793 h 6691450"/>
              <a:gd name="connsiteX267" fmla="*/ 5207234 w 7772400"/>
              <a:gd name="connsiteY267" fmla="*/ 488011 h 6691450"/>
              <a:gd name="connsiteX268" fmla="*/ 5227145 w 7772400"/>
              <a:gd name="connsiteY268" fmla="*/ 498993 h 6691450"/>
              <a:gd name="connsiteX269" fmla="*/ 5262849 w 7772400"/>
              <a:gd name="connsiteY269" fmla="*/ 518898 h 6691450"/>
              <a:gd name="connsiteX270" fmla="*/ 5282074 w 7772400"/>
              <a:gd name="connsiteY270" fmla="*/ 529880 h 6691450"/>
              <a:gd name="connsiteX271" fmla="*/ 5316404 w 7772400"/>
              <a:gd name="connsiteY271" fmla="*/ 550471 h 6691450"/>
              <a:gd name="connsiteX272" fmla="*/ 5336316 w 7772400"/>
              <a:gd name="connsiteY272" fmla="*/ 562140 h 6691450"/>
              <a:gd name="connsiteX273" fmla="*/ 5371333 w 7772400"/>
              <a:gd name="connsiteY273" fmla="*/ 583417 h 6691450"/>
              <a:gd name="connsiteX274" fmla="*/ 5389871 w 7772400"/>
              <a:gd name="connsiteY274" fmla="*/ 595085 h 6691450"/>
              <a:gd name="connsiteX275" fmla="*/ 5424888 w 7772400"/>
              <a:gd name="connsiteY275" fmla="*/ 617736 h 6691450"/>
              <a:gd name="connsiteX276" fmla="*/ 5442740 w 7772400"/>
              <a:gd name="connsiteY276" fmla="*/ 629404 h 6691450"/>
              <a:gd name="connsiteX277" fmla="*/ 5476384 w 7772400"/>
              <a:gd name="connsiteY277" fmla="*/ 652054 h 6691450"/>
              <a:gd name="connsiteX278" fmla="*/ 5494922 w 7772400"/>
              <a:gd name="connsiteY278" fmla="*/ 664409 h 6691450"/>
              <a:gd name="connsiteX279" fmla="*/ 5546418 w 7772400"/>
              <a:gd name="connsiteY279" fmla="*/ 700787 h 6691450"/>
              <a:gd name="connsiteX280" fmla="*/ 6253624 w 7772400"/>
              <a:gd name="connsiteY280" fmla="*/ 1397456 h 6691450"/>
              <a:gd name="connsiteX281" fmla="*/ 6884616 w 7772400"/>
              <a:gd name="connsiteY281" fmla="*/ 3308318 h 6691450"/>
              <a:gd name="connsiteX282" fmla="*/ 6631945 w 7772400"/>
              <a:gd name="connsiteY282" fmla="*/ 4558890 h 6691450"/>
              <a:gd name="connsiteX283" fmla="*/ 5942591 w 7772400"/>
              <a:gd name="connsiteY283" fmla="*/ 5580213 h 6691450"/>
              <a:gd name="connsiteX284" fmla="*/ 4920231 w 7772400"/>
              <a:gd name="connsiteY284" fmla="*/ 6268645 h 6691450"/>
              <a:gd name="connsiteX285" fmla="*/ 3669919 w 7772400"/>
              <a:gd name="connsiteY285" fmla="*/ 6520544 h 6691450"/>
              <a:gd name="connsiteX286" fmla="*/ 3610184 w 7772400"/>
              <a:gd name="connsiteY286" fmla="*/ 6519858 h 6691450"/>
              <a:gd name="connsiteX287" fmla="*/ 3595078 w 7772400"/>
              <a:gd name="connsiteY287" fmla="*/ 6519171 h 6691450"/>
              <a:gd name="connsiteX288" fmla="*/ 3551136 w 7772400"/>
              <a:gd name="connsiteY288" fmla="*/ 6517798 h 6691450"/>
              <a:gd name="connsiteX289" fmla="*/ 3504446 w 7772400"/>
              <a:gd name="connsiteY289" fmla="*/ 6502698 h 6691450"/>
              <a:gd name="connsiteX290" fmla="*/ 3490714 w 7772400"/>
              <a:gd name="connsiteY290" fmla="*/ 6497894 h 6691450"/>
              <a:gd name="connsiteX291" fmla="*/ 3455697 w 7772400"/>
              <a:gd name="connsiteY291" fmla="*/ 6485539 h 6691450"/>
              <a:gd name="connsiteX292" fmla="*/ 3440592 w 7772400"/>
              <a:gd name="connsiteY292" fmla="*/ 6480048 h 6691450"/>
              <a:gd name="connsiteX293" fmla="*/ 3402828 w 7772400"/>
              <a:gd name="connsiteY293" fmla="*/ 6466320 h 6691450"/>
              <a:gd name="connsiteX294" fmla="*/ 3393216 w 7772400"/>
              <a:gd name="connsiteY294" fmla="*/ 6462888 h 6691450"/>
              <a:gd name="connsiteX295" fmla="*/ 3390469 w 7772400"/>
              <a:gd name="connsiteY295" fmla="*/ 6461516 h 6691450"/>
              <a:gd name="connsiteX296" fmla="*/ 3992624 w 7772400"/>
              <a:gd name="connsiteY296" fmla="*/ 6377092 h 6691450"/>
              <a:gd name="connsiteX297" fmla="*/ 3996057 w 7772400"/>
              <a:gd name="connsiteY297" fmla="*/ 6376406 h 6691450"/>
              <a:gd name="connsiteX298" fmla="*/ 4333182 w 7772400"/>
              <a:gd name="connsiteY298" fmla="*/ 179830 h 6691450"/>
              <a:gd name="connsiteX299" fmla="*/ 4381931 w 7772400"/>
              <a:gd name="connsiteY299" fmla="*/ 183948 h 6691450"/>
              <a:gd name="connsiteX300" fmla="*/ 4393604 w 7772400"/>
              <a:gd name="connsiteY300" fmla="*/ 185321 h 6691450"/>
              <a:gd name="connsiteX301" fmla="*/ 4441666 w 7772400"/>
              <a:gd name="connsiteY301" fmla="*/ 190125 h 6691450"/>
              <a:gd name="connsiteX302" fmla="*/ 4488355 w 7772400"/>
              <a:gd name="connsiteY302" fmla="*/ 201794 h 6691450"/>
              <a:gd name="connsiteX303" fmla="*/ 4499341 w 7772400"/>
              <a:gd name="connsiteY303" fmla="*/ 204539 h 6691450"/>
              <a:gd name="connsiteX304" fmla="*/ 4546717 w 7772400"/>
              <a:gd name="connsiteY304" fmla="*/ 217580 h 6691450"/>
              <a:gd name="connsiteX305" fmla="*/ 4548090 w 7772400"/>
              <a:gd name="connsiteY305" fmla="*/ 218267 h 6691450"/>
              <a:gd name="connsiteX306" fmla="*/ 4579674 w 7772400"/>
              <a:gd name="connsiteY306" fmla="*/ 227876 h 6691450"/>
              <a:gd name="connsiteX307" fmla="*/ 4535045 w 7772400"/>
              <a:gd name="connsiteY307" fmla="*/ 227876 h 6691450"/>
              <a:gd name="connsiteX308" fmla="*/ 4533671 w 7772400"/>
              <a:gd name="connsiteY308" fmla="*/ 227876 h 6691450"/>
              <a:gd name="connsiteX309" fmla="*/ 4530925 w 7772400"/>
              <a:gd name="connsiteY309" fmla="*/ 227876 h 6691450"/>
              <a:gd name="connsiteX310" fmla="*/ 4511013 w 7772400"/>
              <a:gd name="connsiteY310" fmla="*/ 227876 h 6691450"/>
              <a:gd name="connsiteX311" fmla="*/ 4507580 w 7772400"/>
              <a:gd name="connsiteY311" fmla="*/ 227876 h 6691450"/>
              <a:gd name="connsiteX312" fmla="*/ 4484922 w 7772400"/>
              <a:gd name="connsiteY312" fmla="*/ 227876 h 6691450"/>
              <a:gd name="connsiteX313" fmla="*/ 4478743 w 7772400"/>
              <a:gd name="connsiteY313" fmla="*/ 227876 h 6691450"/>
              <a:gd name="connsiteX314" fmla="*/ 4460204 w 7772400"/>
              <a:gd name="connsiteY314" fmla="*/ 228562 h 6691450"/>
              <a:gd name="connsiteX315" fmla="*/ 4454711 w 7772400"/>
              <a:gd name="connsiteY315" fmla="*/ 228562 h 6691450"/>
              <a:gd name="connsiteX316" fmla="*/ 4432053 w 7772400"/>
              <a:gd name="connsiteY316" fmla="*/ 229249 h 6691450"/>
              <a:gd name="connsiteX317" fmla="*/ 4296105 w 7772400"/>
              <a:gd name="connsiteY317" fmla="*/ 178457 h 6691450"/>
              <a:gd name="connsiteX318" fmla="*/ 4329749 w 7772400"/>
              <a:gd name="connsiteY318" fmla="*/ 180516 h 6691450"/>
              <a:gd name="connsiteX319" fmla="*/ 4333182 w 7772400"/>
              <a:gd name="connsiteY319" fmla="*/ 179830 h 6691450"/>
              <a:gd name="connsiteX320" fmla="*/ 4726608 w 7772400"/>
              <a:gd name="connsiteY320" fmla="*/ 231994 h 6691450"/>
              <a:gd name="connsiteX321" fmla="*/ 4716309 w 7772400"/>
              <a:gd name="connsiteY321" fmla="*/ 231308 h 6691450"/>
              <a:gd name="connsiteX322" fmla="*/ 4705323 w 7772400"/>
              <a:gd name="connsiteY322" fmla="*/ 230621 h 6691450"/>
              <a:gd name="connsiteX323" fmla="*/ 4657261 w 7772400"/>
              <a:gd name="connsiteY323" fmla="*/ 228562 h 6691450"/>
              <a:gd name="connsiteX324" fmla="*/ 4653141 w 7772400"/>
              <a:gd name="connsiteY324" fmla="*/ 227189 h 6691450"/>
              <a:gd name="connsiteX325" fmla="*/ 4597526 w 7772400"/>
              <a:gd name="connsiteY325" fmla="*/ 210030 h 6691450"/>
              <a:gd name="connsiteX326" fmla="*/ 4591347 w 7772400"/>
              <a:gd name="connsiteY326" fmla="*/ 207971 h 6691450"/>
              <a:gd name="connsiteX327" fmla="*/ 4726608 w 7772400"/>
              <a:gd name="connsiteY327" fmla="*/ 231994 h 6691450"/>
              <a:gd name="connsiteX328" fmla="*/ 4294045 w 7772400"/>
              <a:gd name="connsiteY328" fmla="*/ 156493 h 6691450"/>
              <a:gd name="connsiteX329" fmla="*/ 4283746 w 7772400"/>
              <a:gd name="connsiteY329" fmla="*/ 155807 h 6691450"/>
              <a:gd name="connsiteX330" fmla="*/ 4272760 w 7772400"/>
              <a:gd name="connsiteY330" fmla="*/ 155120 h 6691450"/>
              <a:gd name="connsiteX331" fmla="*/ 4225385 w 7772400"/>
              <a:gd name="connsiteY331" fmla="*/ 153061 h 6691450"/>
              <a:gd name="connsiteX332" fmla="*/ 4160843 w 7772400"/>
              <a:gd name="connsiteY332" fmla="*/ 133156 h 6691450"/>
              <a:gd name="connsiteX333" fmla="*/ 4294045 w 7772400"/>
              <a:gd name="connsiteY333" fmla="*/ 156493 h 6691450"/>
              <a:gd name="connsiteX334" fmla="*/ 962624 w 7772400"/>
              <a:gd name="connsiteY334" fmla="*/ 5504026 h 6691450"/>
              <a:gd name="connsiteX335" fmla="*/ 273270 w 7772400"/>
              <a:gd name="connsiteY335" fmla="*/ 4482702 h 6691450"/>
              <a:gd name="connsiteX336" fmla="*/ 20598 w 7772400"/>
              <a:gd name="connsiteY336" fmla="*/ 3232817 h 6691450"/>
              <a:gd name="connsiteX337" fmla="*/ 273270 w 7772400"/>
              <a:gd name="connsiteY337" fmla="*/ 1982245 h 6691450"/>
              <a:gd name="connsiteX338" fmla="*/ 962624 w 7772400"/>
              <a:gd name="connsiteY338" fmla="*/ 960922 h 6691450"/>
              <a:gd name="connsiteX339" fmla="*/ 1984983 w 7772400"/>
              <a:gd name="connsiteY339" fmla="*/ 272490 h 6691450"/>
              <a:gd name="connsiteX340" fmla="*/ 3237356 w 7772400"/>
              <a:gd name="connsiteY340" fmla="*/ 20591 h 6691450"/>
              <a:gd name="connsiteX341" fmla="*/ 4009103 w 7772400"/>
              <a:gd name="connsiteY341" fmla="*/ 113252 h 6691450"/>
              <a:gd name="connsiteX342" fmla="*/ 4009103 w 7772400"/>
              <a:gd name="connsiteY342" fmla="*/ 113252 h 6691450"/>
              <a:gd name="connsiteX343" fmla="*/ 4219891 w 7772400"/>
              <a:gd name="connsiteY343" fmla="*/ 172966 h 6691450"/>
              <a:gd name="connsiteX344" fmla="*/ 4427934 w 7772400"/>
              <a:gd name="connsiteY344" fmla="*/ 247781 h 6691450"/>
              <a:gd name="connsiteX345" fmla="*/ 4427934 w 7772400"/>
              <a:gd name="connsiteY345" fmla="*/ 247781 h 6691450"/>
              <a:gd name="connsiteX346" fmla="*/ 4535045 w 7772400"/>
              <a:gd name="connsiteY346" fmla="*/ 293081 h 6691450"/>
              <a:gd name="connsiteX347" fmla="*/ 4540537 w 7772400"/>
              <a:gd name="connsiteY347" fmla="*/ 295140 h 6691450"/>
              <a:gd name="connsiteX348" fmla="*/ 4590660 w 7772400"/>
              <a:gd name="connsiteY348" fmla="*/ 317791 h 6691450"/>
              <a:gd name="connsiteX349" fmla="*/ 4592033 w 7772400"/>
              <a:gd name="connsiteY349" fmla="*/ 318477 h 6691450"/>
              <a:gd name="connsiteX350" fmla="*/ 4640782 w 7772400"/>
              <a:gd name="connsiteY350" fmla="*/ 341814 h 6691450"/>
              <a:gd name="connsiteX351" fmla="*/ 4650395 w 7772400"/>
              <a:gd name="connsiteY351" fmla="*/ 346618 h 6691450"/>
              <a:gd name="connsiteX352" fmla="*/ 4695024 w 7772400"/>
              <a:gd name="connsiteY352" fmla="*/ 368582 h 6691450"/>
              <a:gd name="connsiteX353" fmla="*/ 4699144 w 7772400"/>
              <a:gd name="connsiteY353" fmla="*/ 370641 h 6691450"/>
              <a:gd name="connsiteX354" fmla="*/ 4743774 w 7772400"/>
              <a:gd name="connsiteY354" fmla="*/ 393978 h 6691450"/>
              <a:gd name="connsiteX355" fmla="*/ 4757506 w 7772400"/>
              <a:gd name="connsiteY355" fmla="*/ 401528 h 6691450"/>
              <a:gd name="connsiteX356" fmla="*/ 4793896 w 7772400"/>
              <a:gd name="connsiteY356" fmla="*/ 421433 h 6691450"/>
              <a:gd name="connsiteX357" fmla="*/ 4811061 w 7772400"/>
              <a:gd name="connsiteY357" fmla="*/ 431042 h 6691450"/>
              <a:gd name="connsiteX358" fmla="*/ 4842645 w 7772400"/>
              <a:gd name="connsiteY358" fmla="*/ 448888 h 6691450"/>
              <a:gd name="connsiteX359" fmla="*/ 4863243 w 7772400"/>
              <a:gd name="connsiteY359" fmla="*/ 460556 h 6691450"/>
              <a:gd name="connsiteX360" fmla="*/ 4885215 w 7772400"/>
              <a:gd name="connsiteY360" fmla="*/ 473597 h 6691450"/>
              <a:gd name="connsiteX361" fmla="*/ 4926411 w 7772400"/>
              <a:gd name="connsiteY361" fmla="*/ 498307 h 6691450"/>
              <a:gd name="connsiteX362" fmla="*/ 4938083 w 7772400"/>
              <a:gd name="connsiteY362" fmla="*/ 505171 h 6691450"/>
              <a:gd name="connsiteX363" fmla="*/ 5510714 w 7772400"/>
              <a:gd name="connsiteY363" fmla="*/ 960236 h 6691450"/>
              <a:gd name="connsiteX364" fmla="*/ 5678247 w 7772400"/>
              <a:gd name="connsiteY364" fmla="*/ 1140752 h 6691450"/>
              <a:gd name="connsiteX365" fmla="*/ 5701591 w 7772400"/>
              <a:gd name="connsiteY365" fmla="*/ 1168207 h 6691450"/>
              <a:gd name="connsiteX366" fmla="*/ 5708457 w 7772400"/>
              <a:gd name="connsiteY366" fmla="*/ 1176443 h 6691450"/>
              <a:gd name="connsiteX367" fmla="*/ 5885602 w 7772400"/>
              <a:gd name="connsiteY367" fmla="*/ 1409124 h 6691450"/>
              <a:gd name="connsiteX368" fmla="*/ 6103257 w 7772400"/>
              <a:gd name="connsiteY368" fmla="*/ 1772902 h 6691450"/>
              <a:gd name="connsiteX369" fmla="*/ 6106690 w 7772400"/>
              <a:gd name="connsiteY369" fmla="*/ 1779079 h 6691450"/>
              <a:gd name="connsiteX370" fmla="*/ 6125228 w 7772400"/>
              <a:gd name="connsiteY370" fmla="*/ 1816143 h 6691450"/>
              <a:gd name="connsiteX371" fmla="*/ 6135527 w 7772400"/>
              <a:gd name="connsiteY371" fmla="*/ 1838107 h 6691450"/>
              <a:gd name="connsiteX372" fmla="*/ 6143080 w 7772400"/>
              <a:gd name="connsiteY372" fmla="*/ 1853207 h 6691450"/>
              <a:gd name="connsiteX373" fmla="*/ 6169171 w 7772400"/>
              <a:gd name="connsiteY373" fmla="*/ 1908803 h 6691450"/>
              <a:gd name="connsiteX374" fmla="*/ 6170544 w 7772400"/>
              <a:gd name="connsiteY374" fmla="*/ 1911549 h 6691450"/>
              <a:gd name="connsiteX375" fmla="*/ 6201442 w 7772400"/>
              <a:gd name="connsiteY375" fmla="*/ 1981559 h 6691450"/>
              <a:gd name="connsiteX376" fmla="*/ 6260490 w 7772400"/>
              <a:gd name="connsiteY376" fmla="*/ 2130502 h 6691450"/>
              <a:gd name="connsiteX377" fmla="*/ 6261177 w 7772400"/>
              <a:gd name="connsiteY377" fmla="*/ 2132561 h 6691450"/>
              <a:gd name="connsiteX378" fmla="*/ 6286581 w 7772400"/>
              <a:gd name="connsiteY378" fmla="*/ 2205317 h 6691450"/>
              <a:gd name="connsiteX379" fmla="*/ 6287268 w 7772400"/>
              <a:gd name="connsiteY379" fmla="*/ 2207376 h 6691450"/>
              <a:gd name="connsiteX380" fmla="*/ 6296880 w 7772400"/>
              <a:gd name="connsiteY380" fmla="*/ 2236203 h 6691450"/>
              <a:gd name="connsiteX381" fmla="*/ 6304433 w 7772400"/>
              <a:gd name="connsiteY381" fmla="*/ 2259540 h 6691450"/>
              <a:gd name="connsiteX382" fmla="*/ 6311299 w 7772400"/>
              <a:gd name="connsiteY382" fmla="*/ 2282190 h 6691450"/>
              <a:gd name="connsiteX383" fmla="*/ 6325031 w 7772400"/>
              <a:gd name="connsiteY383" fmla="*/ 2328864 h 6691450"/>
              <a:gd name="connsiteX384" fmla="*/ 6329151 w 7772400"/>
              <a:gd name="connsiteY384" fmla="*/ 2342591 h 6691450"/>
              <a:gd name="connsiteX385" fmla="*/ 6342883 w 7772400"/>
              <a:gd name="connsiteY385" fmla="*/ 2391324 h 6691450"/>
              <a:gd name="connsiteX386" fmla="*/ 6343570 w 7772400"/>
              <a:gd name="connsiteY386" fmla="*/ 2393383 h 6691450"/>
              <a:gd name="connsiteX387" fmla="*/ 6449307 w 7772400"/>
              <a:gd name="connsiteY387" fmla="*/ 3046810 h 6691450"/>
              <a:gd name="connsiteX388" fmla="*/ 6449307 w 7772400"/>
              <a:gd name="connsiteY388" fmla="*/ 3051615 h 6691450"/>
              <a:gd name="connsiteX389" fmla="*/ 6453427 w 7772400"/>
              <a:gd name="connsiteY389" fmla="*/ 3165553 h 6691450"/>
              <a:gd name="connsiteX390" fmla="*/ 6453427 w 7772400"/>
              <a:gd name="connsiteY390" fmla="*/ 3177907 h 6691450"/>
              <a:gd name="connsiteX391" fmla="*/ 6454113 w 7772400"/>
              <a:gd name="connsiteY391" fmla="*/ 3232817 h 6691450"/>
              <a:gd name="connsiteX392" fmla="*/ 6454113 w 7772400"/>
              <a:gd name="connsiteY392" fmla="*/ 3272627 h 6691450"/>
              <a:gd name="connsiteX393" fmla="*/ 6453427 w 7772400"/>
              <a:gd name="connsiteY393" fmla="*/ 3297336 h 6691450"/>
              <a:gd name="connsiteX394" fmla="*/ 6453427 w 7772400"/>
              <a:gd name="connsiteY394" fmla="*/ 3311750 h 6691450"/>
              <a:gd name="connsiteX395" fmla="*/ 6452054 w 7772400"/>
              <a:gd name="connsiteY395" fmla="*/ 3346755 h 6691450"/>
              <a:gd name="connsiteX396" fmla="*/ 6452054 w 7772400"/>
              <a:gd name="connsiteY396" fmla="*/ 3350873 h 6691450"/>
              <a:gd name="connsiteX397" fmla="*/ 6394378 w 7772400"/>
              <a:gd name="connsiteY397" fmla="*/ 3851926 h 6691450"/>
              <a:gd name="connsiteX398" fmla="*/ 6394378 w 7772400"/>
              <a:gd name="connsiteY398" fmla="*/ 3852612 h 6691450"/>
              <a:gd name="connsiteX399" fmla="*/ 6387512 w 7772400"/>
              <a:gd name="connsiteY399" fmla="*/ 3886930 h 6691450"/>
              <a:gd name="connsiteX400" fmla="*/ 6386139 w 7772400"/>
              <a:gd name="connsiteY400" fmla="*/ 3893794 h 6691450"/>
              <a:gd name="connsiteX401" fmla="*/ 6379960 w 7772400"/>
              <a:gd name="connsiteY401" fmla="*/ 3921936 h 6691450"/>
              <a:gd name="connsiteX402" fmla="*/ 6376527 w 7772400"/>
              <a:gd name="connsiteY402" fmla="*/ 3937036 h 6691450"/>
              <a:gd name="connsiteX403" fmla="*/ 6371720 w 7772400"/>
              <a:gd name="connsiteY403" fmla="*/ 3956941 h 6691450"/>
              <a:gd name="connsiteX404" fmla="*/ 6365541 w 7772400"/>
              <a:gd name="connsiteY404" fmla="*/ 3982337 h 6691450"/>
              <a:gd name="connsiteX405" fmla="*/ 6363481 w 7772400"/>
              <a:gd name="connsiteY405" fmla="*/ 3991945 h 6691450"/>
              <a:gd name="connsiteX406" fmla="*/ 6200755 w 7772400"/>
              <a:gd name="connsiteY406" fmla="*/ 4483389 h 6691450"/>
              <a:gd name="connsiteX407" fmla="*/ 5885602 w 7772400"/>
              <a:gd name="connsiteY407" fmla="*/ 5056510 h 6691450"/>
              <a:gd name="connsiteX408" fmla="*/ 5878736 w 7772400"/>
              <a:gd name="connsiteY408" fmla="*/ 5066119 h 6691450"/>
              <a:gd name="connsiteX409" fmla="*/ 5865004 w 7772400"/>
              <a:gd name="connsiteY409" fmla="*/ 5086024 h 6691450"/>
              <a:gd name="connsiteX410" fmla="*/ 5851958 w 7772400"/>
              <a:gd name="connsiteY410" fmla="*/ 5103870 h 6691450"/>
              <a:gd name="connsiteX411" fmla="*/ 5843719 w 7772400"/>
              <a:gd name="connsiteY411" fmla="*/ 5115538 h 6691450"/>
              <a:gd name="connsiteX412" fmla="*/ 5825181 w 7772400"/>
              <a:gd name="connsiteY412" fmla="*/ 5140248 h 6691450"/>
              <a:gd name="connsiteX413" fmla="*/ 5821748 w 7772400"/>
              <a:gd name="connsiteY413" fmla="*/ 5145052 h 6691450"/>
              <a:gd name="connsiteX414" fmla="*/ 5544358 w 7772400"/>
              <a:gd name="connsiteY414" fmla="*/ 5471079 h 6691450"/>
              <a:gd name="connsiteX415" fmla="*/ 5518953 w 7772400"/>
              <a:gd name="connsiteY415" fmla="*/ 5497162 h 6691450"/>
              <a:gd name="connsiteX416" fmla="*/ 5516207 w 7772400"/>
              <a:gd name="connsiteY416" fmla="*/ 5499907 h 6691450"/>
              <a:gd name="connsiteX417" fmla="*/ 5492862 w 7772400"/>
              <a:gd name="connsiteY417" fmla="*/ 5523244 h 6691450"/>
              <a:gd name="connsiteX418" fmla="*/ 5488056 w 7772400"/>
              <a:gd name="connsiteY418" fmla="*/ 5528049 h 6691450"/>
              <a:gd name="connsiteX419" fmla="*/ 5466771 w 7772400"/>
              <a:gd name="connsiteY419" fmla="*/ 5548640 h 6691450"/>
              <a:gd name="connsiteX420" fmla="*/ 5459905 w 7772400"/>
              <a:gd name="connsiteY420" fmla="*/ 5555504 h 6691450"/>
              <a:gd name="connsiteX421" fmla="*/ 5439994 w 7772400"/>
              <a:gd name="connsiteY421" fmla="*/ 5574722 h 6691450"/>
              <a:gd name="connsiteX422" fmla="*/ 5431068 w 7772400"/>
              <a:gd name="connsiteY422" fmla="*/ 5582959 h 6691450"/>
              <a:gd name="connsiteX423" fmla="*/ 5412529 w 7772400"/>
              <a:gd name="connsiteY423" fmla="*/ 5600118 h 6691450"/>
              <a:gd name="connsiteX424" fmla="*/ 5402230 w 7772400"/>
              <a:gd name="connsiteY424" fmla="*/ 5609727 h 6691450"/>
              <a:gd name="connsiteX425" fmla="*/ 5384378 w 7772400"/>
              <a:gd name="connsiteY425" fmla="*/ 5625513 h 6691450"/>
              <a:gd name="connsiteX426" fmla="*/ 5372706 w 7772400"/>
              <a:gd name="connsiteY426" fmla="*/ 5635809 h 6691450"/>
              <a:gd name="connsiteX427" fmla="*/ 5356227 w 7772400"/>
              <a:gd name="connsiteY427" fmla="*/ 5650223 h 6691450"/>
              <a:gd name="connsiteX428" fmla="*/ 5343182 w 7772400"/>
              <a:gd name="connsiteY428" fmla="*/ 5661892 h 6691450"/>
              <a:gd name="connsiteX429" fmla="*/ 5328763 w 7772400"/>
              <a:gd name="connsiteY429" fmla="*/ 5674246 h 6691450"/>
              <a:gd name="connsiteX430" fmla="*/ 5312971 w 7772400"/>
              <a:gd name="connsiteY430" fmla="*/ 5687287 h 6691450"/>
              <a:gd name="connsiteX431" fmla="*/ 5300612 w 7772400"/>
              <a:gd name="connsiteY431" fmla="*/ 5697583 h 6691450"/>
              <a:gd name="connsiteX432" fmla="*/ 5282761 w 7772400"/>
              <a:gd name="connsiteY432" fmla="*/ 5712683 h 6691450"/>
              <a:gd name="connsiteX433" fmla="*/ 5273148 w 7772400"/>
              <a:gd name="connsiteY433" fmla="*/ 5720233 h 6691450"/>
              <a:gd name="connsiteX434" fmla="*/ 5251863 w 7772400"/>
              <a:gd name="connsiteY434" fmla="*/ 5737393 h 6691450"/>
              <a:gd name="connsiteX435" fmla="*/ 5246370 w 7772400"/>
              <a:gd name="connsiteY435" fmla="*/ 5742197 h 6691450"/>
              <a:gd name="connsiteX436" fmla="*/ 5220966 w 7772400"/>
              <a:gd name="connsiteY436" fmla="*/ 5762788 h 6691450"/>
              <a:gd name="connsiteX437" fmla="*/ 5219593 w 7772400"/>
              <a:gd name="connsiteY437" fmla="*/ 5763475 h 6691450"/>
              <a:gd name="connsiteX438" fmla="*/ 4489042 w 7772400"/>
              <a:gd name="connsiteY438" fmla="*/ 6193144 h 6691450"/>
              <a:gd name="connsiteX439" fmla="*/ 4000864 w 7772400"/>
              <a:gd name="connsiteY439" fmla="*/ 6354442 h 6691450"/>
              <a:gd name="connsiteX440" fmla="*/ 3993311 w 7772400"/>
              <a:gd name="connsiteY440" fmla="*/ 6356501 h 6691450"/>
              <a:gd name="connsiteX441" fmla="*/ 3987818 w 7772400"/>
              <a:gd name="connsiteY441" fmla="*/ 6357874 h 6691450"/>
              <a:gd name="connsiteX442" fmla="*/ 3339660 w 7772400"/>
              <a:gd name="connsiteY442" fmla="*/ 6443670 h 6691450"/>
              <a:gd name="connsiteX443" fmla="*/ 3294344 w 7772400"/>
              <a:gd name="connsiteY443" fmla="*/ 6445043 h 6691450"/>
              <a:gd name="connsiteX444" fmla="*/ 3285418 w 7772400"/>
              <a:gd name="connsiteY444" fmla="*/ 6445043 h 6691450"/>
              <a:gd name="connsiteX445" fmla="*/ 3270313 w 7772400"/>
              <a:gd name="connsiteY445" fmla="*/ 6445043 h 6691450"/>
              <a:gd name="connsiteX446" fmla="*/ 3237356 w 7772400"/>
              <a:gd name="connsiteY446" fmla="*/ 6445043 h 6691450"/>
              <a:gd name="connsiteX447" fmla="*/ 3182427 w 7772400"/>
              <a:gd name="connsiteY447" fmla="*/ 6444357 h 6691450"/>
              <a:gd name="connsiteX448" fmla="*/ 3172815 w 7772400"/>
              <a:gd name="connsiteY448" fmla="*/ 6444357 h 6691450"/>
              <a:gd name="connsiteX449" fmla="*/ 3117199 w 7772400"/>
              <a:gd name="connsiteY449" fmla="*/ 6442984 h 6691450"/>
              <a:gd name="connsiteX450" fmla="*/ 2896798 w 7772400"/>
              <a:gd name="connsiteY450" fmla="*/ 6427197 h 6691450"/>
              <a:gd name="connsiteX451" fmla="*/ 2896798 w 7772400"/>
              <a:gd name="connsiteY451" fmla="*/ 6427197 h 6691450"/>
              <a:gd name="connsiteX452" fmla="*/ 1985670 w 7772400"/>
              <a:gd name="connsiteY452" fmla="*/ 6192458 h 6691450"/>
              <a:gd name="connsiteX453" fmla="*/ 962624 w 7772400"/>
              <a:gd name="connsiteY453" fmla="*/ 5504026 h 6691450"/>
              <a:gd name="connsiteX454" fmla="*/ 3045792 w 7772400"/>
              <a:gd name="connsiteY454" fmla="*/ 6460143 h 6691450"/>
              <a:gd name="connsiteX455" fmla="*/ 3114453 w 7772400"/>
              <a:gd name="connsiteY455" fmla="*/ 6463575 h 6691450"/>
              <a:gd name="connsiteX456" fmla="*/ 3117886 w 7772400"/>
              <a:gd name="connsiteY456" fmla="*/ 6464948 h 6691450"/>
              <a:gd name="connsiteX457" fmla="*/ 3173501 w 7772400"/>
              <a:gd name="connsiteY457" fmla="*/ 6482107 h 6691450"/>
              <a:gd name="connsiteX458" fmla="*/ 3179681 w 7772400"/>
              <a:gd name="connsiteY458" fmla="*/ 6484166 h 6691450"/>
              <a:gd name="connsiteX459" fmla="*/ 3045792 w 7772400"/>
              <a:gd name="connsiteY459" fmla="*/ 6460143 h 6691450"/>
              <a:gd name="connsiteX460" fmla="*/ 3478355 w 7772400"/>
              <a:gd name="connsiteY460" fmla="*/ 6535644 h 6691450"/>
              <a:gd name="connsiteX461" fmla="*/ 3488654 w 7772400"/>
              <a:gd name="connsiteY461" fmla="*/ 6536330 h 6691450"/>
              <a:gd name="connsiteX462" fmla="*/ 3499640 w 7772400"/>
              <a:gd name="connsiteY462" fmla="*/ 6537017 h 6691450"/>
              <a:gd name="connsiteX463" fmla="*/ 3547703 w 7772400"/>
              <a:gd name="connsiteY463" fmla="*/ 6539076 h 6691450"/>
              <a:gd name="connsiteX464" fmla="*/ 3551822 w 7772400"/>
              <a:gd name="connsiteY464" fmla="*/ 6540449 h 6691450"/>
              <a:gd name="connsiteX465" fmla="*/ 3607438 w 7772400"/>
              <a:gd name="connsiteY465" fmla="*/ 6557608 h 6691450"/>
              <a:gd name="connsiteX466" fmla="*/ 3613617 w 7772400"/>
              <a:gd name="connsiteY466" fmla="*/ 6559667 h 6691450"/>
              <a:gd name="connsiteX467" fmla="*/ 3478355 w 7772400"/>
              <a:gd name="connsiteY467" fmla="*/ 6535644 h 6691450"/>
              <a:gd name="connsiteX468" fmla="*/ 7499130 w 7772400"/>
              <a:gd name="connsiteY468" fmla="*/ 4709892 h 6691450"/>
              <a:gd name="connsiteX469" fmla="*/ 6809776 w 7772400"/>
              <a:gd name="connsiteY469" fmla="*/ 5731215 h 6691450"/>
              <a:gd name="connsiteX470" fmla="*/ 5787417 w 7772400"/>
              <a:gd name="connsiteY470" fmla="*/ 6419647 h 6691450"/>
              <a:gd name="connsiteX471" fmla="*/ 4535045 w 7772400"/>
              <a:gd name="connsiteY471" fmla="*/ 6671546 h 6691450"/>
              <a:gd name="connsiteX472" fmla="*/ 3910231 w 7772400"/>
              <a:gd name="connsiteY472" fmla="*/ 6611145 h 6691450"/>
              <a:gd name="connsiteX473" fmla="*/ 3919157 w 7772400"/>
              <a:gd name="connsiteY473" fmla="*/ 6611832 h 6691450"/>
              <a:gd name="connsiteX474" fmla="*/ 3945935 w 7772400"/>
              <a:gd name="connsiteY474" fmla="*/ 6613204 h 6691450"/>
              <a:gd name="connsiteX475" fmla="*/ 3964474 w 7772400"/>
              <a:gd name="connsiteY475" fmla="*/ 6613891 h 6691450"/>
              <a:gd name="connsiteX476" fmla="*/ 3992624 w 7772400"/>
              <a:gd name="connsiteY476" fmla="*/ 6614577 h 6691450"/>
              <a:gd name="connsiteX477" fmla="*/ 4010476 w 7772400"/>
              <a:gd name="connsiteY477" fmla="*/ 6615263 h 6691450"/>
              <a:gd name="connsiteX478" fmla="*/ 4041373 w 7772400"/>
              <a:gd name="connsiteY478" fmla="*/ 6615950 h 6691450"/>
              <a:gd name="connsiteX479" fmla="*/ 4056479 w 7772400"/>
              <a:gd name="connsiteY479" fmla="*/ 6615950 h 6691450"/>
              <a:gd name="connsiteX480" fmla="*/ 4101795 w 7772400"/>
              <a:gd name="connsiteY480" fmla="*/ 6615950 h 6691450"/>
              <a:gd name="connsiteX481" fmla="*/ 5361721 w 7772400"/>
              <a:gd name="connsiteY481" fmla="*/ 6361992 h 6691450"/>
              <a:gd name="connsiteX482" fmla="*/ 6390945 w 7772400"/>
              <a:gd name="connsiteY482" fmla="*/ 5669441 h 6691450"/>
              <a:gd name="connsiteX483" fmla="*/ 7084420 w 7772400"/>
              <a:gd name="connsiteY483" fmla="*/ 4641941 h 6691450"/>
              <a:gd name="connsiteX484" fmla="*/ 7339151 w 7772400"/>
              <a:gd name="connsiteY484" fmla="*/ 3383819 h 6691450"/>
              <a:gd name="connsiteX485" fmla="*/ 7153080 w 7772400"/>
              <a:gd name="connsiteY485" fmla="*/ 2302095 h 6691450"/>
              <a:gd name="connsiteX486" fmla="*/ 7080299 w 7772400"/>
              <a:gd name="connsiteY486" fmla="*/ 2116088 h 6691450"/>
              <a:gd name="connsiteX487" fmla="*/ 6638124 w 7772400"/>
              <a:gd name="connsiteY487" fmla="*/ 1375492 h 6691450"/>
              <a:gd name="connsiteX488" fmla="*/ 6276969 w 7772400"/>
              <a:gd name="connsiteY488" fmla="*/ 990436 h 6691450"/>
              <a:gd name="connsiteX489" fmla="*/ 5858138 w 7772400"/>
              <a:gd name="connsiteY489" fmla="*/ 668527 h 6691450"/>
              <a:gd name="connsiteX490" fmla="*/ 5856078 w 7772400"/>
              <a:gd name="connsiteY490" fmla="*/ 667155 h 6691450"/>
              <a:gd name="connsiteX491" fmla="*/ 5805269 w 7772400"/>
              <a:gd name="connsiteY491" fmla="*/ 634895 h 6691450"/>
              <a:gd name="connsiteX492" fmla="*/ 5787417 w 7772400"/>
              <a:gd name="connsiteY492" fmla="*/ 623913 h 6691450"/>
              <a:gd name="connsiteX493" fmla="*/ 5751714 w 7772400"/>
              <a:gd name="connsiteY493" fmla="*/ 601949 h 6691450"/>
              <a:gd name="connsiteX494" fmla="*/ 5730429 w 7772400"/>
              <a:gd name="connsiteY494" fmla="*/ 589594 h 6691450"/>
              <a:gd name="connsiteX495" fmla="*/ 5696785 w 7772400"/>
              <a:gd name="connsiteY495" fmla="*/ 570376 h 6691450"/>
              <a:gd name="connsiteX496" fmla="*/ 5674814 w 7772400"/>
              <a:gd name="connsiteY496" fmla="*/ 558021 h 6691450"/>
              <a:gd name="connsiteX497" fmla="*/ 5640483 w 7772400"/>
              <a:gd name="connsiteY497" fmla="*/ 539489 h 6691450"/>
              <a:gd name="connsiteX498" fmla="*/ 5619198 w 7772400"/>
              <a:gd name="connsiteY498" fmla="*/ 527821 h 6691450"/>
              <a:gd name="connsiteX499" fmla="*/ 5582121 w 7772400"/>
              <a:gd name="connsiteY499" fmla="*/ 508602 h 6691450"/>
              <a:gd name="connsiteX500" fmla="*/ 5562897 w 7772400"/>
              <a:gd name="connsiteY500" fmla="*/ 498993 h 6691450"/>
              <a:gd name="connsiteX501" fmla="*/ 5512774 w 7772400"/>
              <a:gd name="connsiteY501" fmla="*/ 474284 h 6691450"/>
              <a:gd name="connsiteX502" fmla="*/ 5507281 w 7772400"/>
              <a:gd name="connsiteY502" fmla="*/ 471538 h 6691450"/>
              <a:gd name="connsiteX503" fmla="*/ 5450980 w 7772400"/>
              <a:gd name="connsiteY503" fmla="*/ 444770 h 6691450"/>
              <a:gd name="connsiteX504" fmla="*/ 5433127 w 7772400"/>
              <a:gd name="connsiteY504" fmla="*/ 436533 h 6691450"/>
              <a:gd name="connsiteX505" fmla="*/ 5393991 w 7772400"/>
              <a:gd name="connsiteY505" fmla="*/ 419374 h 6691450"/>
              <a:gd name="connsiteX506" fmla="*/ 5372020 w 7772400"/>
              <a:gd name="connsiteY506" fmla="*/ 409765 h 6691450"/>
              <a:gd name="connsiteX507" fmla="*/ 5335629 w 7772400"/>
              <a:gd name="connsiteY507" fmla="*/ 394665 h 6691450"/>
              <a:gd name="connsiteX508" fmla="*/ 5312971 w 7772400"/>
              <a:gd name="connsiteY508" fmla="*/ 385055 h 6691450"/>
              <a:gd name="connsiteX509" fmla="*/ 5276581 w 7772400"/>
              <a:gd name="connsiteY509" fmla="*/ 370641 h 6691450"/>
              <a:gd name="connsiteX510" fmla="*/ 5253923 w 7772400"/>
              <a:gd name="connsiteY510" fmla="*/ 361719 h 6691450"/>
              <a:gd name="connsiteX511" fmla="*/ 5215473 w 7772400"/>
              <a:gd name="connsiteY511" fmla="*/ 347305 h 6691450"/>
              <a:gd name="connsiteX512" fmla="*/ 5194874 w 7772400"/>
              <a:gd name="connsiteY512" fmla="*/ 339755 h 6691450"/>
              <a:gd name="connsiteX513" fmla="*/ 5145439 w 7772400"/>
              <a:gd name="connsiteY513" fmla="*/ 322595 h 6691450"/>
              <a:gd name="connsiteX514" fmla="*/ 5135140 w 7772400"/>
              <a:gd name="connsiteY514" fmla="*/ 319163 h 6691450"/>
              <a:gd name="connsiteX515" fmla="*/ 5075405 w 7772400"/>
              <a:gd name="connsiteY515" fmla="*/ 299945 h 6691450"/>
              <a:gd name="connsiteX516" fmla="*/ 5056867 w 7772400"/>
              <a:gd name="connsiteY516" fmla="*/ 294454 h 6691450"/>
              <a:gd name="connsiteX517" fmla="*/ 5023909 w 7772400"/>
              <a:gd name="connsiteY517" fmla="*/ 284158 h 6691450"/>
              <a:gd name="connsiteX518" fmla="*/ 6918947 w 7772400"/>
              <a:gd name="connsiteY518" fmla="*/ 1303422 h 6691450"/>
              <a:gd name="connsiteX519" fmla="*/ 7751802 w 7772400"/>
              <a:gd name="connsiteY519" fmla="*/ 3459320 h 6691450"/>
              <a:gd name="connsiteX520" fmla="*/ 7499130 w 7772400"/>
              <a:gd name="connsiteY520" fmla="*/ 4709892 h 669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</a:cxnLst>
            <a:rect l="l" t="t" r="r" b="b"/>
            <a:pathLst>
              <a:path w="7772400" h="6691450">
                <a:moveTo>
                  <a:pt x="6935425" y="1289695"/>
                </a:moveTo>
                <a:cubicBezTo>
                  <a:pt x="6399185" y="698728"/>
                  <a:pt x="5668634" y="328086"/>
                  <a:pt x="4878348" y="244349"/>
                </a:cubicBezTo>
                <a:cubicBezTo>
                  <a:pt x="4736907" y="209344"/>
                  <a:pt x="4591347" y="183948"/>
                  <a:pt x="4445786" y="168848"/>
                </a:cubicBezTo>
                <a:cubicBezTo>
                  <a:pt x="4305031" y="134529"/>
                  <a:pt x="4159470" y="109133"/>
                  <a:pt x="4014596" y="93347"/>
                </a:cubicBezTo>
                <a:cubicBezTo>
                  <a:pt x="3761924" y="31573"/>
                  <a:pt x="3502386" y="0"/>
                  <a:pt x="3237356" y="0"/>
                </a:cubicBezTo>
                <a:cubicBezTo>
                  <a:pt x="2799987" y="0"/>
                  <a:pt x="2376350" y="85797"/>
                  <a:pt x="1977430" y="253958"/>
                </a:cubicBezTo>
                <a:cubicBezTo>
                  <a:pt x="1591557" y="416628"/>
                  <a:pt x="1245507" y="649995"/>
                  <a:pt x="948205" y="947195"/>
                </a:cubicBezTo>
                <a:cubicBezTo>
                  <a:pt x="650904" y="1244394"/>
                  <a:pt x="417458" y="1589640"/>
                  <a:pt x="254731" y="1974695"/>
                </a:cubicBezTo>
                <a:cubicBezTo>
                  <a:pt x="85826" y="2372792"/>
                  <a:pt x="0" y="2796284"/>
                  <a:pt x="0" y="3232817"/>
                </a:cubicBezTo>
                <a:cubicBezTo>
                  <a:pt x="0" y="3669350"/>
                  <a:pt x="85826" y="4092842"/>
                  <a:pt x="254731" y="4490939"/>
                </a:cubicBezTo>
                <a:cubicBezTo>
                  <a:pt x="417458" y="4875994"/>
                  <a:pt x="650904" y="5221926"/>
                  <a:pt x="948205" y="5518439"/>
                </a:cubicBezTo>
                <a:cubicBezTo>
                  <a:pt x="1245507" y="5815639"/>
                  <a:pt x="1591557" y="6048319"/>
                  <a:pt x="1977430" y="6210990"/>
                </a:cubicBezTo>
                <a:cubicBezTo>
                  <a:pt x="2271299" y="6335223"/>
                  <a:pt x="2578899" y="6414156"/>
                  <a:pt x="2894739" y="6447102"/>
                </a:cubicBezTo>
                <a:cubicBezTo>
                  <a:pt x="3036180" y="6481421"/>
                  <a:pt x="3181054" y="6506817"/>
                  <a:pt x="3326615" y="6522603"/>
                </a:cubicBezTo>
                <a:cubicBezTo>
                  <a:pt x="3468056" y="6557608"/>
                  <a:pt x="3613617" y="6583004"/>
                  <a:pt x="3759178" y="6598104"/>
                </a:cubicBezTo>
                <a:cubicBezTo>
                  <a:pt x="4011849" y="6659878"/>
                  <a:pt x="4272760" y="6691451"/>
                  <a:pt x="4535045" y="6691451"/>
                </a:cubicBezTo>
                <a:cubicBezTo>
                  <a:pt x="4972414" y="6691451"/>
                  <a:pt x="5396051" y="6605654"/>
                  <a:pt x="5794970" y="6437493"/>
                </a:cubicBezTo>
                <a:cubicBezTo>
                  <a:pt x="6180157" y="6274823"/>
                  <a:pt x="6526894" y="6041456"/>
                  <a:pt x="6824195" y="5744942"/>
                </a:cubicBezTo>
                <a:cubicBezTo>
                  <a:pt x="7121496" y="5447743"/>
                  <a:pt x="7354942" y="5102497"/>
                  <a:pt x="7517669" y="4717442"/>
                </a:cubicBezTo>
                <a:cubicBezTo>
                  <a:pt x="7686574" y="4318659"/>
                  <a:pt x="7772400" y="3895167"/>
                  <a:pt x="7772400" y="3459320"/>
                </a:cubicBezTo>
                <a:cubicBezTo>
                  <a:pt x="7772400" y="2655577"/>
                  <a:pt x="7475099" y="1884780"/>
                  <a:pt x="6935425" y="1289695"/>
                </a:cubicBezTo>
                <a:close/>
                <a:moveTo>
                  <a:pt x="4939457" y="281413"/>
                </a:moveTo>
                <a:cubicBezTo>
                  <a:pt x="4950442" y="284158"/>
                  <a:pt x="4962115" y="287590"/>
                  <a:pt x="4973100" y="291022"/>
                </a:cubicBezTo>
                <a:cubicBezTo>
                  <a:pt x="4983399" y="293768"/>
                  <a:pt x="4993699" y="296513"/>
                  <a:pt x="5003311" y="299259"/>
                </a:cubicBezTo>
                <a:cubicBezTo>
                  <a:pt x="5013610" y="302004"/>
                  <a:pt x="5024596" y="305436"/>
                  <a:pt x="5034895" y="308868"/>
                </a:cubicBezTo>
                <a:cubicBezTo>
                  <a:pt x="5045881" y="312300"/>
                  <a:pt x="5056180" y="315045"/>
                  <a:pt x="5067166" y="318477"/>
                </a:cubicBezTo>
                <a:cubicBezTo>
                  <a:pt x="5076778" y="321223"/>
                  <a:pt x="5085704" y="324654"/>
                  <a:pt x="5095316" y="327400"/>
                </a:cubicBezTo>
                <a:cubicBezTo>
                  <a:pt x="5106989" y="331518"/>
                  <a:pt x="5118661" y="334950"/>
                  <a:pt x="5131020" y="339068"/>
                </a:cubicBezTo>
                <a:cubicBezTo>
                  <a:pt x="5139259" y="341814"/>
                  <a:pt x="5147499" y="344559"/>
                  <a:pt x="5155051" y="347305"/>
                </a:cubicBezTo>
                <a:cubicBezTo>
                  <a:pt x="5168097" y="351423"/>
                  <a:pt x="5180456" y="356228"/>
                  <a:pt x="5193502" y="361032"/>
                </a:cubicBezTo>
                <a:cubicBezTo>
                  <a:pt x="5200368" y="363778"/>
                  <a:pt x="5207920" y="366523"/>
                  <a:pt x="5214786" y="369269"/>
                </a:cubicBezTo>
                <a:cubicBezTo>
                  <a:pt x="5228518" y="374073"/>
                  <a:pt x="5242251" y="379564"/>
                  <a:pt x="5255296" y="384369"/>
                </a:cubicBezTo>
                <a:cubicBezTo>
                  <a:pt x="5261476" y="386428"/>
                  <a:pt x="5266968" y="389174"/>
                  <a:pt x="5273148" y="391233"/>
                </a:cubicBezTo>
                <a:cubicBezTo>
                  <a:pt x="5287567" y="396724"/>
                  <a:pt x="5302672" y="402901"/>
                  <a:pt x="5317091" y="408392"/>
                </a:cubicBezTo>
                <a:cubicBezTo>
                  <a:pt x="5321897" y="410451"/>
                  <a:pt x="5326703" y="412510"/>
                  <a:pt x="5331510" y="414569"/>
                </a:cubicBezTo>
                <a:cubicBezTo>
                  <a:pt x="5347302" y="420747"/>
                  <a:pt x="5363093" y="427610"/>
                  <a:pt x="5378199" y="434474"/>
                </a:cubicBezTo>
                <a:cubicBezTo>
                  <a:pt x="5382319" y="435847"/>
                  <a:pt x="5385752" y="437906"/>
                  <a:pt x="5389871" y="439965"/>
                </a:cubicBezTo>
                <a:cubicBezTo>
                  <a:pt x="5406350" y="446829"/>
                  <a:pt x="5422828" y="454379"/>
                  <a:pt x="5438620" y="461929"/>
                </a:cubicBezTo>
                <a:cubicBezTo>
                  <a:pt x="5441367" y="463302"/>
                  <a:pt x="5444800" y="464675"/>
                  <a:pt x="5447546" y="466047"/>
                </a:cubicBezTo>
                <a:cubicBezTo>
                  <a:pt x="5464712" y="474284"/>
                  <a:pt x="5481877" y="481834"/>
                  <a:pt x="5499042" y="490070"/>
                </a:cubicBezTo>
                <a:cubicBezTo>
                  <a:pt x="5500415" y="490757"/>
                  <a:pt x="5501788" y="491443"/>
                  <a:pt x="5503162" y="492129"/>
                </a:cubicBezTo>
                <a:cubicBezTo>
                  <a:pt x="5521700" y="501052"/>
                  <a:pt x="5540239" y="509975"/>
                  <a:pt x="5558090" y="519584"/>
                </a:cubicBezTo>
                <a:cubicBezTo>
                  <a:pt x="5558090" y="519584"/>
                  <a:pt x="5558777" y="519584"/>
                  <a:pt x="5558777" y="520271"/>
                </a:cubicBezTo>
                <a:cubicBezTo>
                  <a:pt x="5578002" y="529880"/>
                  <a:pt x="5597913" y="540176"/>
                  <a:pt x="5617138" y="550471"/>
                </a:cubicBezTo>
                <a:cubicBezTo>
                  <a:pt x="5617138" y="550471"/>
                  <a:pt x="5617138" y="550471"/>
                  <a:pt x="5617138" y="550471"/>
                </a:cubicBezTo>
                <a:cubicBezTo>
                  <a:pt x="5675500" y="582044"/>
                  <a:pt x="5733862" y="614990"/>
                  <a:pt x="5790164" y="649995"/>
                </a:cubicBezTo>
                <a:cubicBezTo>
                  <a:pt x="5809388" y="661664"/>
                  <a:pt x="5827927" y="673332"/>
                  <a:pt x="5846465" y="685687"/>
                </a:cubicBezTo>
                <a:cubicBezTo>
                  <a:pt x="5865004" y="697355"/>
                  <a:pt x="5883542" y="709710"/>
                  <a:pt x="5901394" y="722064"/>
                </a:cubicBezTo>
                <a:cubicBezTo>
                  <a:pt x="5937784" y="746774"/>
                  <a:pt x="5973488" y="772170"/>
                  <a:pt x="6008505" y="797565"/>
                </a:cubicBezTo>
                <a:cubicBezTo>
                  <a:pt x="6043522" y="823648"/>
                  <a:pt x="6078539" y="850416"/>
                  <a:pt x="6112869" y="877185"/>
                </a:cubicBezTo>
                <a:cubicBezTo>
                  <a:pt x="6300313" y="1027500"/>
                  <a:pt x="6470592" y="1198407"/>
                  <a:pt x="6620959" y="1387846"/>
                </a:cubicBezTo>
                <a:cubicBezTo>
                  <a:pt x="6828315" y="1648668"/>
                  <a:pt x="6992414" y="1936945"/>
                  <a:pt x="7109824" y="2246499"/>
                </a:cubicBezTo>
                <a:cubicBezTo>
                  <a:pt x="7117376" y="2267090"/>
                  <a:pt x="7124929" y="2287681"/>
                  <a:pt x="7132482" y="2308959"/>
                </a:cubicBezTo>
                <a:cubicBezTo>
                  <a:pt x="7257444" y="2652832"/>
                  <a:pt x="7319239" y="3014551"/>
                  <a:pt x="7319239" y="3383819"/>
                </a:cubicBezTo>
                <a:cubicBezTo>
                  <a:pt x="7319239" y="3817607"/>
                  <a:pt x="7234100" y="4238354"/>
                  <a:pt x="7066567" y="4634391"/>
                </a:cubicBezTo>
                <a:cubicBezTo>
                  <a:pt x="6904528" y="5016701"/>
                  <a:pt x="6672455" y="5360574"/>
                  <a:pt x="6377213" y="5655714"/>
                </a:cubicBezTo>
                <a:cubicBezTo>
                  <a:pt x="6081972" y="5950854"/>
                  <a:pt x="5737981" y="6182162"/>
                  <a:pt x="5354854" y="6344146"/>
                </a:cubicBezTo>
                <a:cubicBezTo>
                  <a:pt x="4957995" y="6510935"/>
                  <a:pt x="4536418" y="6596045"/>
                  <a:pt x="4102482" y="6596045"/>
                </a:cubicBezTo>
                <a:cubicBezTo>
                  <a:pt x="4088063" y="6596045"/>
                  <a:pt x="4074331" y="6596045"/>
                  <a:pt x="4059912" y="6596045"/>
                </a:cubicBezTo>
                <a:cubicBezTo>
                  <a:pt x="4048926" y="6596045"/>
                  <a:pt x="4038627" y="6595359"/>
                  <a:pt x="4027641" y="6595359"/>
                </a:cubicBezTo>
                <a:cubicBezTo>
                  <a:pt x="4024208" y="6595359"/>
                  <a:pt x="4020775" y="6595359"/>
                  <a:pt x="4017342" y="6595359"/>
                </a:cubicBezTo>
                <a:cubicBezTo>
                  <a:pt x="4006356" y="6595359"/>
                  <a:pt x="3995371" y="6594672"/>
                  <a:pt x="3983699" y="6593986"/>
                </a:cubicBezTo>
                <a:cubicBezTo>
                  <a:pt x="3980265" y="6593986"/>
                  <a:pt x="3977519" y="6593986"/>
                  <a:pt x="3974086" y="6593986"/>
                </a:cubicBezTo>
                <a:cubicBezTo>
                  <a:pt x="3962413" y="6593299"/>
                  <a:pt x="3950741" y="6593299"/>
                  <a:pt x="3939069" y="6592613"/>
                </a:cubicBezTo>
                <a:cubicBezTo>
                  <a:pt x="3936322" y="6592613"/>
                  <a:pt x="3933576" y="6592613"/>
                  <a:pt x="3931516" y="6591927"/>
                </a:cubicBezTo>
                <a:cubicBezTo>
                  <a:pt x="3919844" y="6591240"/>
                  <a:pt x="3908858" y="6590554"/>
                  <a:pt x="3897186" y="6589868"/>
                </a:cubicBezTo>
                <a:cubicBezTo>
                  <a:pt x="3894440" y="6589868"/>
                  <a:pt x="3891693" y="6589868"/>
                  <a:pt x="3888947" y="6589181"/>
                </a:cubicBezTo>
                <a:cubicBezTo>
                  <a:pt x="3878648" y="6588495"/>
                  <a:pt x="3869035" y="6587808"/>
                  <a:pt x="3858736" y="6587122"/>
                </a:cubicBezTo>
                <a:cubicBezTo>
                  <a:pt x="3854616" y="6587122"/>
                  <a:pt x="3850496" y="6586436"/>
                  <a:pt x="3846377" y="6586436"/>
                </a:cubicBezTo>
                <a:cubicBezTo>
                  <a:pt x="3837451" y="6585749"/>
                  <a:pt x="3828525" y="6585063"/>
                  <a:pt x="3818913" y="6584377"/>
                </a:cubicBezTo>
                <a:cubicBezTo>
                  <a:pt x="3814106" y="6583690"/>
                  <a:pt x="3808614" y="6583690"/>
                  <a:pt x="3803807" y="6583004"/>
                </a:cubicBezTo>
                <a:cubicBezTo>
                  <a:pt x="3796255" y="6582318"/>
                  <a:pt x="3789389" y="6581631"/>
                  <a:pt x="3781836" y="6580945"/>
                </a:cubicBezTo>
                <a:cubicBezTo>
                  <a:pt x="3774970" y="6580259"/>
                  <a:pt x="3768104" y="6579572"/>
                  <a:pt x="3761237" y="6578886"/>
                </a:cubicBezTo>
                <a:cubicBezTo>
                  <a:pt x="3745446" y="6574768"/>
                  <a:pt x="3730340" y="6571336"/>
                  <a:pt x="3714548" y="6567217"/>
                </a:cubicBezTo>
                <a:cubicBezTo>
                  <a:pt x="3711115" y="6566531"/>
                  <a:pt x="3706996" y="6565158"/>
                  <a:pt x="3703563" y="6564472"/>
                </a:cubicBezTo>
                <a:cubicBezTo>
                  <a:pt x="3687770" y="6560354"/>
                  <a:pt x="3671978" y="6556235"/>
                  <a:pt x="3656187" y="6551431"/>
                </a:cubicBezTo>
                <a:cubicBezTo>
                  <a:pt x="3655500" y="6551431"/>
                  <a:pt x="3655500" y="6551431"/>
                  <a:pt x="3654813" y="6550745"/>
                </a:cubicBezTo>
                <a:cubicBezTo>
                  <a:pt x="3644514" y="6547999"/>
                  <a:pt x="3633529" y="6544567"/>
                  <a:pt x="3623229" y="6541135"/>
                </a:cubicBezTo>
                <a:cubicBezTo>
                  <a:pt x="3638335" y="6541135"/>
                  <a:pt x="3653440" y="6541135"/>
                  <a:pt x="3668545" y="6541135"/>
                </a:cubicBezTo>
                <a:cubicBezTo>
                  <a:pt x="4105915" y="6541135"/>
                  <a:pt x="4529552" y="6455339"/>
                  <a:pt x="4928471" y="6287177"/>
                </a:cubicBezTo>
                <a:cubicBezTo>
                  <a:pt x="5313658" y="6124507"/>
                  <a:pt x="5660395" y="5891140"/>
                  <a:pt x="5957696" y="5594627"/>
                </a:cubicBezTo>
                <a:cubicBezTo>
                  <a:pt x="6254997" y="5297427"/>
                  <a:pt x="6488444" y="4952182"/>
                  <a:pt x="6651170" y="4567127"/>
                </a:cubicBezTo>
                <a:cubicBezTo>
                  <a:pt x="6820075" y="4168343"/>
                  <a:pt x="6905901" y="3744851"/>
                  <a:pt x="6905901" y="3309005"/>
                </a:cubicBezTo>
                <a:cubicBezTo>
                  <a:pt x="6905901" y="2610277"/>
                  <a:pt x="6686187" y="1945181"/>
                  <a:pt x="6270789" y="1385787"/>
                </a:cubicBezTo>
                <a:cubicBezTo>
                  <a:pt x="6070986" y="1116729"/>
                  <a:pt x="5831360" y="880617"/>
                  <a:pt x="5558777" y="684314"/>
                </a:cubicBezTo>
                <a:cubicBezTo>
                  <a:pt x="5542298" y="672646"/>
                  <a:pt x="5525133" y="660291"/>
                  <a:pt x="5508654" y="648623"/>
                </a:cubicBezTo>
                <a:cubicBezTo>
                  <a:pt x="5503162" y="644504"/>
                  <a:pt x="5497669" y="641072"/>
                  <a:pt x="5492176" y="637641"/>
                </a:cubicBezTo>
                <a:cubicBezTo>
                  <a:pt x="5480504" y="630090"/>
                  <a:pt x="5469518" y="621854"/>
                  <a:pt x="5457846" y="614304"/>
                </a:cubicBezTo>
                <a:cubicBezTo>
                  <a:pt x="5450980" y="610186"/>
                  <a:pt x="5444800" y="605381"/>
                  <a:pt x="5437934" y="601263"/>
                </a:cubicBezTo>
                <a:cubicBezTo>
                  <a:pt x="5427635" y="594399"/>
                  <a:pt x="5417336" y="587535"/>
                  <a:pt x="5406350" y="580672"/>
                </a:cubicBezTo>
                <a:cubicBezTo>
                  <a:pt x="5399484" y="575867"/>
                  <a:pt x="5391931" y="571749"/>
                  <a:pt x="5385065" y="566944"/>
                </a:cubicBezTo>
                <a:cubicBezTo>
                  <a:pt x="5374766" y="560767"/>
                  <a:pt x="5365154" y="554589"/>
                  <a:pt x="5354854" y="548412"/>
                </a:cubicBezTo>
                <a:cubicBezTo>
                  <a:pt x="5347302" y="543607"/>
                  <a:pt x="5339749" y="539489"/>
                  <a:pt x="5332196" y="534685"/>
                </a:cubicBezTo>
                <a:cubicBezTo>
                  <a:pt x="5321897" y="528507"/>
                  <a:pt x="5312285" y="523016"/>
                  <a:pt x="5301986" y="516839"/>
                </a:cubicBezTo>
                <a:cubicBezTo>
                  <a:pt x="5294433" y="512034"/>
                  <a:pt x="5286194" y="507916"/>
                  <a:pt x="5278641" y="503111"/>
                </a:cubicBezTo>
                <a:cubicBezTo>
                  <a:pt x="5268342" y="497620"/>
                  <a:pt x="5258729" y="491443"/>
                  <a:pt x="5248430" y="485952"/>
                </a:cubicBezTo>
                <a:cubicBezTo>
                  <a:pt x="5240877" y="481834"/>
                  <a:pt x="5232638" y="477029"/>
                  <a:pt x="5225085" y="472911"/>
                </a:cubicBezTo>
                <a:cubicBezTo>
                  <a:pt x="5214786" y="467420"/>
                  <a:pt x="5205174" y="461929"/>
                  <a:pt x="5194874" y="456438"/>
                </a:cubicBezTo>
                <a:cubicBezTo>
                  <a:pt x="5186636" y="452320"/>
                  <a:pt x="5179083" y="448202"/>
                  <a:pt x="5170843" y="444083"/>
                </a:cubicBezTo>
                <a:cubicBezTo>
                  <a:pt x="5160544" y="438592"/>
                  <a:pt x="5150245" y="433788"/>
                  <a:pt x="5139946" y="428297"/>
                </a:cubicBezTo>
                <a:cubicBezTo>
                  <a:pt x="5131707" y="424179"/>
                  <a:pt x="5124154" y="420060"/>
                  <a:pt x="5115915" y="415942"/>
                </a:cubicBezTo>
                <a:cubicBezTo>
                  <a:pt x="5105615" y="410451"/>
                  <a:pt x="5095316" y="405646"/>
                  <a:pt x="5084331" y="400842"/>
                </a:cubicBezTo>
                <a:cubicBezTo>
                  <a:pt x="5076778" y="396724"/>
                  <a:pt x="5068539" y="393292"/>
                  <a:pt x="5060986" y="389174"/>
                </a:cubicBezTo>
                <a:cubicBezTo>
                  <a:pt x="5050000" y="383683"/>
                  <a:pt x="5039015" y="378878"/>
                  <a:pt x="5028716" y="374073"/>
                </a:cubicBezTo>
                <a:cubicBezTo>
                  <a:pt x="5021163" y="370641"/>
                  <a:pt x="5013610" y="367210"/>
                  <a:pt x="5006057" y="363778"/>
                </a:cubicBezTo>
                <a:cubicBezTo>
                  <a:pt x="4994385" y="358287"/>
                  <a:pt x="4982713" y="353482"/>
                  <a:pt x="4971041" y="347991"/>
                </a:cubicBezTo>
                <a:cubicBezTo>
                  <a:pt x="4964174" y="345246"/>
                  <a:pt x="4957308" y="341814"/>
                  <a:pt x="4949756" y="338382"/>
                </a:cubicBezTo>
                <a:cubicBezTo>
                  <a:pt x="4936024" y="332205"/>
                  <a:pt x="4922292" y="326714"/>
                  <a:pt x="4908559" y="321223"/>
                </a:cubicBezTo>
                <a:cubicBezTo>
                  <a:pt x="4903753" y="319163"/>
                  <a:pt x="4898260" y="317104"/>
                  <a:pt x="4893454" y="315045"/>
                </a:cubicBezTo>
                <a:cubicBezTo>
                  <a:pt x="4874915" y="307495"/>
                  <a:pt x="4855691" y="299945"/>
                  <a:pt x="4837152" y="292395"/>
                </a:cubicBezTo>
                <a:cubicBezTo>
                  <a:pt x="4832346" y="290336"/>
                  <a:pt x="4826853" y="288277"/>
                  <a:pt x="4822047" y="286904"/>
                </a:cubicBezTo>
                <a:cubicBezTo>
                  <a:pt x="4808314" y="281413"/>
                  <a:pt x="4794582" y="276608"/>
                  <a:pt x="4780164" y="271117"/>
                </a:cubicBezTo>
                <a:cubicBezTo>
                  <a:pt x="4772611" y="268372"/>
                  <a:pt x="4765058" y="265626"/>
                  <a:pt x="4757506" y="262881"/>
                </a:cubicBezTo>
                <a:cubicBezTo>
                  <a:pt x="4747893" y="259449"/>
                  <a:pt x="4738280" y="256017"/>
                  <a:pt x="4728668" y="252585"/>
                </a:cubicBezTo>
                <a:cubicBezTo>
                  <a:pt x="4739654" y="253272"/>
                  <a:pt x="4750640" y="253958"/>
                  <a:pt x="4761625" y="254644"/>
                </a:cubicBezTo>
                <a:cubicBezTo>
                  <a:pt x="4762312" y="254644"/>
                  <a:pt x="4763685" y="254644"/>
                  <a:pt x="4764372" y="254644"/>
                </a:cubicBezTo>
                <a:cubicBezTo>
                  <a:pt x="4780850" y="256017"/>
                  <a:pt x="4796642" y="257390"/>
                  <a:pt x="4813121" y="258763"/>
                </a:cubicBezTo>
                <a:cubicBezTo>
                  <a:pt x="4817240" y="259449"/>
                  <a:pt x="4821360" y="259449"/>
                  <a:pt x="4825480" y="260135"/>
                </a:cubicBezTo>
                <a:cubicBezTo>
                  <a:pt x="4841271" y="261508"/>
                  <a:pt x="4857750" y="262881"/>
                  <a:pt x="4873542" y="264940"/>
                </a:cubicBezTo>
                <a:cubicBezTo>
                  <a:pt x="4885215" y="267685"/>
                  <a:pt x="4896887" y="271117"/>
                  <a:pt x="4908559" y="273863"/>
                </a:cubicBezTo>
                <a:cubicBezTo>
                  <a:pt x="4920231" y="276608"/>
                  <a:pt x="4929844" y="278667"/>
                  <a:pt x="4939457" y="281413"/>
                </a:cubicBezTo>
                <a:close/>
                <a:moveTo>
                  <a:pt x="3272373" y="6488284"/>
                </a:moveTo>
                <a:cubicBezTo>
                  <a:pt x="3256581" y="6484166"/>
                  <a:pt x="3240789" y="6480048"/>
                  <a:pt x="3224997" y="6475244"/>
                </a:cubicBezTo>
                <a:cubicBezTo>
                  <a:pt x="3224310" y="6475244"/>
                  <a:pt x="3224310" y="6475244"/>
                  <a:pt x="3223624" y="6474557"/>
                </a:cubicBezTo>
                <a:cubicBezTo>
                  <a:pt x="3212638" y="6471812"/>
                  <a:pt x="3202339" y="6468380"/>
                  <a:pt x="3192040" y="6464948"/>
                </a:cubicBezTo>
                <a:cubicBezTo>
                  <a:pt x="3192726" y="6464948"/>
                  <a:pt x="3193413" y="6464948"/>
                  <a:pt x="3194100" y="6464948"/>
                </a:cubicBezTo>
                <a:cubicBezTo>
                  <a:pt x="3196159" y="6464948"/>
                  <a:pt x="3198219" y="6464948"/>
                  <a:pt x="3200279" y="6464948"/>
                </a:cubicBezTo>
                <a:cubicBezTo>
                  <a:pt x="3212638" y="6464948"/>
                  <a:pt x="3224310" y="6464948"/>
                  <a:pt x="3236669" y="6464948"/>
                </a:cubicBezTo>
                <a:cubicBezTo>
                  <a:pt x="3237356" y="6464948"/>
                  <a:pt x="3237356" y="6464948"/>
                  <a:pt x="3238042" y="6464948"/>
                </a:cubicBezTo>
                <a:cubicBezTo>
                  <a:pt x="3238729" y="6464948"/>
                  <a:pt x="3238729" y="6464948"/>
                  <a:pt x="3239416" y="6464948"/>
                </a:cubicBezTo>
                <a:cubicBezTo>
                  <a:pt x="3251088" y="6464948"/>
                  <a:pt x="3262074" y="6464948"/>
                  <a:pt x="3273746" y="6464948"/>
                </a:cubicBezTo>
                <a:cubicBezTo>
                  <a:pt x="3277179" y="6464948"/>
                  <a:pt x="3281299" y="6464948"/>
                  <a:pt x="3284732" y="6464948"/>
                </a:cubicBezTo>
                <a:cubicBezTo>
                  <a:pt x="3291598" y="6464948"/>
                  <a:pt x="3298464" y="6464948"/>
                  <a:pt x="3304643" y="6464261"/>
                </a:cubicBezTo>
                <a:cubicBezTo>
                  <a:pt x="3315629" y="6464261"/>
                  <a:pt x="3327301" y="6463575"/>
                  <a:pt x="3338287" y="6463575"/>
                </a:cubicBezTo>
                <a:cubicBezTo>
                  <a:pt x="3352706" y="6469752"/>
                  <a:pt x="3367811" y="6475244"/>
                  <a:pt x="3382917" y="6480734"/>
                </a:cubicBezTo>
                <a:cubicBezTo>
                  <a:pt x="3386350" y="6482107"/>
                  <a:pt x="3390469" y="6483480"/>
                  <a:pt x="3393902" y="6484853"/>
                </a:cubicBezTo>
                <a:cubicBezTo>
                  <a:pt x="3420680" y="6495148"/>
                  <a:pt x="3447458" y="6504757"/>
                  <a:pt x="3474235" y="6513680"/>
                </a:cubicBezTo>
                <a:cubicBezTo>
                  <a:pt x="3463250" y="6512994"/>
                  <a:pt x="3451577" y="6512307"/>
                  <a:pt x="3440592" y="6511621"/>
                </a:cubicBezTo>
                <a:cubicBezTo>
                  <a:pt x="3439905" y="6511621"/>
                  <a:pt x="3439905" y="6511621"/>
                  <a:pt x="3439218" y="6511621"/>
                </a:cubicBezTo>
                <a:cubicBezTo>
                  <a:pt x="3422740" y="6510248"/>
                  <a:pt x="3406261" y="6508876"/>
                  <a:pt x="3390469" y="6507503"/>
                </a:cubicBezTo>
                <a:cubicBezTo>
                  <a:pt x="3386350" y="6506817"/>
                  <a:pt x="3382230" y="6506817"/>
                  <a:pt x="3378797" y="6506130"/>
                </a:cubicBezTo>
                <a:cubicBezTo>
                  <a:pt x="3363005" y="6504757"/>
                  <a:pt x="3346526" y="6503385"/>
                  <a:pt x="3330734" y="6501326"/>
                </a:cubicBezTo>
                <a:cubicBezTo>
                  <a:pt x="3314942" y="6497207"/>
                  <a:pt x="3299837" y="6493775"/>
                  <a:pt x="3284045" y="6489657"/>
                </a:cubicBezTo>
                <a:cubicBezTo>
                  <a:pt x="3279239" y="6489657"/>
                  <a:pt x="3275806" y="6488971"/>
                  <a:pt x="3272373" y="6488284"/>
                </a:cubicBezTo>
                <a:close/>
                <a:moveTo>
                  <a:pt x="3996057" y="6376406"/>
                </a:moveTo>
                <a:cubicBezTo>
                  <a:pt x="4001550" y="6375033"/>
                  <a:pt x="4007043" y="6373660"/>
                  <a:pt x="4012536" y="6372288"/>
                </a:cubicBezTo>
                <a:cubicBezTo>
                  <a:pt x="4020775" y="6370228"/>
                  <a:pt x="4029701" y="6368169"/>
                  <a:pt x="4037940" y="6366110"/>
                </a:cubicBezTo>
                <a:cubicBezTo>
                  <a:pt x="4038627" y="6366110"/>
                  <a:pt x="4039314" y="6365424"/>
                  <a:pt x="4040000" y="6365424"/>
                </a:cubicBezTo>
                <a:cubicBezTo>
                  <a:pt x="4460891" y="6258349"/>
                  <a:pt x="4855004" y="6067538"/>
                  <a:pt x="5201741" y="5802598"/>
                </a:cubicBezTo>
                <a:cubicBezTo>
                  <a:pt x="5202427" y="5801911"/>
                  <a:pt x="5202427" y="5801911"/>
                  <a:pt x="5203114" y="5801225"/>
                </a:cubicBezTo>
                <a:cubicBezTo>
                  <a:pt x="5212040" y="5794361"/>
                  <a:pt x="5221652" y="5786811"/>
                  <a:pt x="5230578" y="5779947"/>
                </a:cubicBezTo>
                <a:cubicBezTo>
                  <a:pt x="5231951" y="5778575"/>
                  <a:pt x="5234011" y="5777202"/>
                  <a:pt x="5235385" y="5775829"/>
                </a:cubicBezTo>
                <a:cubicBezTo>
                  <a:pt x="5243624" y="5769652"/>
                  <a:pt x="5251176" y="5763475"/>
                  <a:pt x="5259416" y="5756611"/>
                </a:cubicBezTo>
                <a:cubicBezTo>
                  <a:pt x="5262162" y="5754552"/>
                  <a:pt x="5264222" y="5752492"/>
                  <a:pt x="5266968" y="5750433"/>
                </a:cubicBezTo>
                <a:cubicBezTo>
                  <a:pt x="5273834" y="5744942"/>
                  <a:pt x="5280700" y="5738765"/>
                  <a:pt x="5288253" y="5733274"/>
                </a:cubicBezTo>
                <a:cubicBezTo>
                  <a:pt x="5291686" y="5730529"/>
                  <a:pt x="5295119" y="5727783"/>
                  <a:pt x="5297866" y="5725037"/>
                </a:cubicBezTo>
                <a:cubicBezTo>
                  <a:pt x="5304045" y="5719547"/>
                  <a:pt x="5310225" y="5714742"/>
                  <a:pt x="5316404" y="5709251"/>
                </a:cubicBezTo>
                <a:cubicBezTo>
                  <a:pt x="5320524" y="5705819"/>
                  <a:pt x="5323957" y="5703074"/>
                  <a:pt x="5328077" y="5699642"/>
                </a:cubicBezTo>
                <a:cubicBezTo>
                  <a:pt x="5333569" y="5694837"/>
                  <a:pt x="5339749" y="5690033"/>
                  <a:pt x="5345242" y="5685228"/>
                </a:cubicBezTo>
                <a:cubicBezTo>
                  <a:pt x="5349361" y="5681796"/>
                  <a:pt x="5354168" y="5677678"/>
                  <a:pt x="5358287" y="5674246"/>
                </a:cubicBezTo>
                <a:cubicBezTo>
                  <a:pt x="5363780" y="5669441"/>
                  <a:pt x="5368587" y="5665323"/>
                  <a:pt x="5374079" y="5660519"/>
                </a:cubicBezTo>
                <a:cubicBezTo>
                  <a:pt x="5378886" y="5656400"/>
                  <a:pt x="5383692" y="5652282"/>
                  <a:pt x="5387812" y="5648164"/>
                </a:cubicBezTo>
                <a:cubicBezTo>
                  <a:pt x="5392618" y="5644046"/>
                  <a:pt x="5397424" y="5639927"/>
                  <a:pt x="5402230" y="5635123"/>
                </a:cubicBezTo>
                <a:cubicBezTo>
                  <a:pt x="5407036" y="5630318"/>
                  <a:pt x="5412529" y="5626200"/>
                  <a:pt x="5417336" y="5621395"/>
                </a:cubicBezTo>
                <a:cubicBezTo>
                  <a:pt x="5421455" y="5617277"/>
                  <a:pt x="5426261" y="5613159"/>
                  <a:pt x="5430381" y="5609041"/>
                </a:cubicBezTo>
                <a:cubicBezTo>
                  <a:pt x="5435874" y="5604236"/>
                  <a:pt x="5440680" y="5599431"/>
                  <a:pt x="5446173" y="5594627"/>
                </a:cubicBezTo>
                <a:cubicBezTo>
                  <a:pt x="5450293" y="5591195"/>
                  <a:pt x="5453726" y="5587077"/>
                  <a:pt x="5457846" y="5583645"/>
                </a:cubicBezTo>
                <a:cubicBezTo>
                  <a:pt x="5463338" y="5578154"/>
                  <a:pt x="5468831" y="5573349"/>
                  <a:pt x="5474324" y="5567858"/>
                </a:cubicBezTo>
                <a:cubicBezTo>
                  <a:pt x="5477757" y="5564426"/>
                  <a:pt x="5481190" y="5560995"/>
                  <a:pt x="5484623" y="5558249"/>
                </a:cubicBezTo>
                <a:cubicBezTo>
                  <a:pt x="5490803" y="5552072"/>
                  <a:pt x="5496982" y="5546581"/>
                  <a:pt x="5502475" y="5540403"/>
                </a:cubicBezTo>
                <a:cubicBezTo>
                  <a:pt x="5505221" y="5537658"/>
                  <a:pt x="5507968" y="5534912"/>
                  <a:pt x="5510714" y="5532167"/>
                </a:cubicBezTo>
                <a:cubicBezTo>
                  <a:pt x="5515520" y="5527362"/>
                  <a:pt x="5521013" y="5522557"/>
                  <a:pt x="5525820" y="5517753"/>
                </a:cubicBezTo>
                <a:cubicBezTo>
                  <a:pt x="5527879" y="5515694"/>
                  <a:pt x="5529253" y="5514321"/>
                  <a:pt x="5531312" y="5512262"/>
                </a:cubicBezTo>
                <a:cubicBezTo>
                  <a:pt x="5533372" y="5510203"/>
                  <a:pt x="5534745" y="5508830"/>
                  <a:pt x="5536806" y="5506771"/>
                </a:cubicBezTo>
                <a:cubicBezTo>
                  <a:pt x="5544358" y="5499221"/>
                  <a:pt x="5551911" y="5490984"/>
                  <a:pt x="5559463" y="5483435"/>
                </a:cubicBezTo>
                <a:cubicBezTo>
                  <a:pt x="5559463" y="5483435"/>
                  <a:pt x="5559463" y="5483435"/>
                  <a:pt x="5560150" y="5482748"/>
                </a:cubicBezTo>
                <a:cubicBezTo>
                  <a:pt x="5560837" y="5482062"/>
                  <a:pt x="5560837" y="5482062"/>
                  <a:pt x="5561523" y="5481375"/>
                </a:cubicBezTo>
                <a:cubicBezTo>
                  <a:pt x="5652842" y="5387342"/>
                  <a:pt x="5738668" y="5288504"/>
                  <a:pt x="5816941" y="5184862"/>
                </a:cubicBezTo>
                <a:cubicBezTo>
                  <a:pt x="5816941" y="5184862"/>
                  <a:pt x="5816941" y="5184862"/>
                  <a:pt x="5816941" y="5184862"/>
                </a:cubicBezTo>
                <a:cubicBezTo>
                  <a:pt x="5824494" y="5175253"/>
                  <a:pt x="5832047" y="5164957"/>
                  <a:pt x="5839599" y="5155348"/>
                </a:cubicBezTo>
                <a:cubicBezTo>
                  <a:pt x="5840973" y="5153289"/>
                  <a:pt x="5842346" y="5151916"/>
                  <a:pt x="5843719" y="5149857"/>
                </a:cubicBezTo>
                <a:cubicBezTo>
                  <a:pt x="5849898" y="5141620"/>
                  <a:pt x="5855391" y="5133384"/>
                  <a:pt x="5861571" y="5125834"/>
                </a:cubicBezTo>
                <a:cubicBezTo>
                  <a:pt x="5864317" y="5121716"/>
                  <a:pt x="5867750" y="5117597"/>
                  <a:pt x="5870497" y="5113479"/>
                </a:cubicBezTo>
                <a:cubicBezTo>
                  <a:pt x="5874616" y="5107988"/>
                  <a:pt x="5878736" y="5101811"/>
                  <a:pt x="5882856" y="5096320"/>
                </a:cubicBezTo>
                <a:cubicBezTo>
                  <a:pt x="5887662" y="5089456"/>
                  <a:pt x="5892468" y="5081906"/>
                  <a:pt x="5897961" y="5075043"/>
                </a:cubicBezTo>
                <a:cubicBezTo>
                  <a:pt x="5900021" y="5072297"/>
                  <a:pt x="5902081" y="5069551"/>
                  <a:pt x="5904141" y="5066806"/>
                </a:cubicBezTo>
                <a:cubicBezTo>
                  <a:pt x="6130034" y="4740779"/>
                  <a:pt x="6292074" y="4378374"/>
                  <a:pt x="6384766" y="3995377"/>
                </a:cubicBezTo>
                <a:cubicBezTo>
                  <a:pt x="6385453" y="3992632"/>
                  <a:pt x="6386139" y="3989886"/>
                  <a:pt x="6386826" y="3987141"/>
                </a:cubicBezTo>
                <a:cubicBezTo>
                  <a:pt x="6388886" y="3978218"/>
                  <a:pt x="6390945" y="3969295"/>
                  <a:pt x="6393005" y="3960372"/>
                </a:cubicBezTo>
                <a:cubicBezTo>
                  <a:pt x="6394378" y="3954195"/>
                  <a:pt x="6395752" y="3948018"/>
                  <a:pt x="6397125" y="3941154"/>
                </a:cubicBezTo>
                <a:cubicBezTo>
                  <a:pt x="6398498" y="3935663"/>
                  <a:pt x="6399871" y="3930172"/>
                  <a:pt x="6400558" y="3924681"/>
                </a:cubicBezTo>
                <a:cubicBezTo>
                  <a:pt x="6402618" y="3915758"/>
                  <a:pt x="6404677" y="3906835"/>
                  <a:pt x="6406051" y="3897226"/>
                </a:cubicBezTo>
                <a:cubicBezTo>
                  <a:pt x="6406737" y="3894481"/>
                  <a:pt x="6407424" y="3891735"/>
                  <a:pt x="6408111" y="3888990"/>
                </a:cubicBezTo>
                <a:cubicBezTo>
                  <a:pt x="6410170" y="3878008"/>
                  <a:pt x="6412917" y="3866339"/>
                  <a:pt x="6414977" y="3855357"/>
                </a:cubicBezTo>
                <a:cubicBezTo>
                  <a:pt x="6414977" y="3854671"/>
                  <a:pt x="6414977" y="3853985"/>
                  <a:pt x="6414977" y="3853298"/>
                </a:cubicBezTo>
                <a:cubicBezTo>
                  <a:pt x="6447247" y="3687882"/>
                  <a:pt x="6466472" y="3519721"/>
                  <a:pt x="6472652" y="3349500"/>
                </a:cubicBezTo>
                <a:cubicBezTo>
                  <a:pt x="6472652" y="3348128"/>
                  <a:pt x="6472652" y="3346069"/>
                  <a:pt x="6472652" y="3344696"/>
                </a:cubicBezTo>
                <a:cubicBezTo>
                  <a:pt x="6473338" y="3333028"/>
                  <a:pt x="6473338" y="3322046"/>
                  <a:pt x="6473338" y="3310377"/>
                </a:cubicBezTo>
                <a:cubicBezTo>
                  <a:pt x="6473338" y="3305573"/>
                  <a:pt x="6473338" y="3300768"/>
                  <a:pt x="6473338" y="3295277"/>
                </a:cubicBezTo>
                <a:cubicBezTo>
                  <a:pt x="6473338" y="3287041"/>
                  <a:pt x="6474025" y="3278804"/>
                  <a:pt x="6474025" y="3270568"/>
                </a:cubicBezTo>
                <a:cubicBezTo>
                  <a:pt x="6474025" y="3257527"/>
                  <a:pt x="6474025" y="3243799"/>
                  <a:pt x="6474025" y="3230758"/>
                </a:cubicBezTo>
                <a:cubicBezTo>
                  <a:pt x="6474025" y="3212226"/>
                  <a:pt x="6474025" y="3193694"/>
                  <a:pt x="6473338" y="3175162"/>
                </a:cubicBezTo>
                <a:cubicBezTo>
                  <a:pt x="6473338" y="3171044"/>
                  <a:pt x="6473338" y="3166925"/>
                  <a:pt x="6473338" y="3162807"/>
                </a:cubicBezTo>
                <a:cubicBezTo>
                  <a:pt x="6472652" y="3124370"/>
                  <a:pt x="6471279" y="3086620"/>
                  <a:pt x="6469219" y="3048183"/>
                </a:cubicBezTo>
                <a:cubicBezTo>
                  <a:pt x="6469219" y="3046810"/>
                  <a:pt x="6469219" y="3044751"/>
                  <a:pt x="6469219" y="3043378"/>
                </a:cubicBezTo>
                <a:cubicBezTo>
                  <a:pt x="6456860" y="2819620"/>
                  <a:pt x="6421156" y="2599981"/>
                  <a:pt x="6362795" y="2385833"/>
                </a:cubicBezTo>
                <a:cubicBezTo>
                  <a:pt x="6362795" y="2385146"/>
                  <a:pt x="6362108" y="2384460"/>
                  <a:pt x="6362108" y="2383774"/>
                </a:cubicBezTo>
                <a:cubicBezTo>
                  <a:pt x="6357988" y="2367301"/>
                  <a:pt x="6353182" y="2351514"/>
                  <a:pt x="6348376" y="2335041"/>
                </a:cubicBezTo>
                <a:cubicBezTo>
                  <a:pt x="6347003" y="2330237"/>
                  <a:pt x="6345629" y="2326118"/>
                  <a:pt x="6344256" y="2321314"/>
                </a:cubicBezTo>
                <a:cubicBezTo>
                  <a:pt x="6339450" y="2305527"/>
                  <a:pt x="6335330" y="2290427"/>
                  <a:pt x="6330524" y="2274640"/>
                </a:cubicBezTo>
                <a:cubicBezTo>
                  <a:pt x="6328464" y="2267090"/>
                  <a:pt x="6325718" y="2259540"/>
                  <a:pt x="6322971" y="2251990"/>
                </a:cubicBezTo>
                <a:cubicBezTo>
                  <a:pt x="6320225" y="2244440"/>
                  <a:pt x="6318165" y="2236203"/>
                  <a:pt x="6315418" y="2228653"/>
                </a:cubicBezTo>
                <a:cubicBezTo>
                  <a:pt x="6311985" y="2219044"/>
                  <a:pt x="6309239" y="2208748"/>
                  <a:pt x="6305806" y="2199139"/>
                </a:cubicBezTo>
                <a:cubicBezTo>
                  <a:pt x="6305806" y="2199139"/>
                  <a:pt x="6305806" y="2198453"/>
                  <a:pt x="6305806" y="2198453"/>
                </a:cubicBezTo>
                <a:cubicBezTo>
                  <a:pt x="6297567" y="2173744"/>
                  <a:pt x="6288641" y="2149034"/>
                  <a:pt x="6279715" y="2124325"/>
                </a:cubicBezTo>
                <a:cubicBezTo>
                  <a:pt x="6279715" y="2123638"/>
                  <a:pt x="6279028" y="2122952"/>
                  <a:pt x="6279028" y="2122952"/>
                </a:cubicBezTo>
                <a:cubicBezTo>
                  <a:pt x="6251564" y="2048137"/>
                  <a:pt x="6222040" y="1974695"/>
                  <a:pt x="6189083" y="1902626"/>
                </a:cubicBezTo>
                <a:cubicBezTo>
                  <a:pt x="6188396" y="1901940"/>
                  <a:pt x="6188396" y="1901253"/>
                  <a:pt x="6187710" y="1900567"/>
                </a:cubicBezTo>
                <a:cubicBezTo>
                  <a:pt x="6179470" y="1882035"/>
                  <a:pt x="6170544" y="1862816"/>
                  <a:pt x="6161619" y="1844284"/>
                </a:cubicBezTo>
                <a:cubicBezTo>
                  <a:pt x="6159558" y="1839480"/>
                  <a:pt x="6156812" y="1833989"/>
                  <a:pt x="6154753" y="1829184"/>
                </a:cubicBezTo>
                <a:cubicBezTo>
                  <a:pt x="6151319" y="1821634"/>
                  <a:pt x="6147886" y="1814770"/>
                  <a:pt x="6143767" y="1807220"/>
                </a:cubicBezTo>
                <a:cubicBezTo>
                  <a:pt x="6137587" y="1794866"/>
                  <a:pt x="6131408" y="1782511"/>
                  <a:pt x="6125228" y="1770156"/>
                </a:cubicBezTo>
                <a:cubicBezTo>
                  <a:pt x="6123855" y="1768097"/>
                  <a:pt x="6123168" y="1765352"/>
                  <a:pt x="6121795" y="1763292"/>
                </a:cubicBezTo>
                <a:cubicBezTo>
                  <a:pt x="6013311" y="1550517"/>
                  <a:pt x="5881482" y="1350782"/>
                  <a:pt x="5728369" y="1167521"/>
                </a:cubicBezTo>
                <a:cubicBezTo>
                  <a:pt x="5726309" y="1164775"/>
                  <a:pt x="5724249" y="1162716"/>
                  <a:pt x="5722190" y="1159970"/>
                </a:cubicBezTo>
                <a:cubicBezTo>
                  <a:pt x="5714637" y="1151048"/>
                  <a:pt x="5707084" y="1142125"/>
                  <a:pt x="5700218" y="1133888"/>
                </a:cubicBezTo>
                <a:cubicBezTo>
                  <a:pt x="5476384" y="871694"/>
                  <a:pt x="5214100" y="648623"/>
                  <a:pt x="4921605" y="470166"/>
                </a:cubicBezTo>
                <a:cubicBezTo>
                  <a:pt x="4917485" y="468106"/>
                  <a:pt x="4914052" y="465361"/>
                  <a:pt x="4909932" y="463302"/>
                </a:cubicBezTo>
                <a:cubicBezTo>
                  <a:pt x="4901693" y="458497"/>
                  <a:pt x="4892767" y="453006"/>
                  <a:pt x="4884528" y="448202"/>
                </a:cubicBezTo>
                <a:cubicBezTo>
                  <a:pt x="4876975" y="444083"/>
                  <a:pt x="4870109" y="439965"/>
                  <a:pt x="4862557" y="435847"/>
                </a:cubicBezTo>
                <a:cubicBezTo>
                  <a:pt x="4852944" y="430356"/>
                  <a:pt x="4842645" y="424179"/>
                  <a:pt x="4833033" y="418688"/>
                </a:cubicBezTo>
                <a:cubicBezTo>
                  <a:pt x="4823420" y="413197"/>
                  <a:pt x="4814494" y="408392"/>
                  <a:pt x="4804881" y="402901"/>
                </a:cubicBezTo>
                <a:cubicBezTo>
                  <a:pt x="4799389" y="399469"/>
                  <a:pt x="4793209" y="396724"/>
                  <a:pt x="4787716" y="393292"/>
                </a:cubicBezTo>
                <a:cubicBezTo>
                  <a:pt x="4775357" y="386428"/>
                  <a:pt x="4762998" y="379564"/>
                  <a:pt x="4749953" y="373387"/>
                </a:cubicBezTo>
                <a:cubicBezTo>
                  <a:pt x="4747207" y="372014"/>
                  <a:pt x="4744460" y="370641"/>
                  <a:pt x="4741027" y="368582"/>
                </a:cubicBezTo>
                <a:cubicBezTo>
                  <a:pt x="4727295" y="361032"/>
                  <a:pt x="4712876" y="354168"/>
                  <a:pt x="4699144" y="347305"/>
                </a:cubicBezTo>
                <a:cubicBezTo>
                  <a:pt x="4695024" y="345246"/>
                  <a:pt x="4690905" y="343187"/>
                  <a:pt x="4686785" y="341127"/>
                </a:cubicBezTo>
                <a:cubicBezTo>
                  <a:pt x="4655201" y="325341"/>
                  <a:pt x="4623617" y="310241"/>
                  <a:pt x="4592033" y="295827"/>
                </a:cubicBezTo>
                <a:cubicBezTo>
                  <a:pt x="4589287" y="294454"/>
                  <a:pt x="4586540" y="293081"/>
                  <a:pt x="4583794" y="292395"/>
                </a:cubicBezTo>
                <a:cubicBezTo>
                  <a:pt x="4554956" y="279354"/>
                  <a:pt x="4526119" y="266313"/>
                  <a:pt x="4496595" y="253958"/>
                </a:cubicBezTo>
                <a:cubicBezTo>
                  <a:pt x="4491788" y="251899"/>
                  <a:pt x="4486982" y="249840"/>
                  <a:pt x="4482176" y="247781"/>
                </a:cubicBezTo>
                <a:cubicBezTo>
                  <a:pt x="4481489" y="247781"/>
                  <a:pt x="4481489" y="247781"/>
                  <a:pt x="4480802" y="247094"/>
                </a:cubicBezTo>
                <a:cubicBezTo>
                  <a:pt x="4481489" y="247094"/>
                  <a:pt x="4481489" y="247094"/>
                  <a:pt x="4482176" y="247094"/>
                </a:cubicBezTo>
                <a:cubicBezTo>
                  <a:pt x="4488355" y="247094"/>
                  <a:pt x="4495221" y="247094"/>
                  <a:pt x="4501401" y="247094"/>
                </a:cubicBezTo>
                <a:cubicBezTo>
                  <a:pt x="4503461" y="247094"/>
                  <a:pt x="4506207" y="247094"/>
                  <a:pt x="4508267" y="247094"/>
                </a:cubicBezTo>
                <a:cubicBezTo>
                  <a:pt x="4517193" y="247094"/>
                  <a:pt x="4525432" y="247094"/>
                  <a:pt x="4534358" y="247094"/>
                </a:cubicBezTo>
                <a:cubicBezTo>
                  <a:pt x="4554270" y="247094"/>
                  <a:pt x="4574181" y="247094"/>
                  <a:pt x="4594093" y="247781"/>
                </a:cubicBezTo>
                <a:cubicBezTo>
                  <a:pt x="4598899" y="247781"/>
                  <a:pt x="4604392" y="247781"/>
                  <a:pt x="4609198" y="248467"/>
                </a:cubicBezTo>
                <a:cubicBezTo>
                  <a:pt x="4623617" y="248467"/>
                  <a:pt x="4638722" y="249153"/>
                  <a:pt x="4653141" y="249840"/>
                </a:cubicBezTo>
                <a:cubicBezTo>
                  <a:pt x="4665500" y="253958"/>
                  <a:pt x="4677172" y="258076"/>
                  <a:pt x="4689531" y="262195"/>
                </a:cubicBezTo>
                <a:cubicBezTo>
                  <a:pt x="4697084" y="264940"/>
                  <a:pt x="4704637" y="266999"/>
                  <a:pt x="4712189" y="269745"/>
                </a:cubicBezTo>
                <a:cubicBezTo>
                  <a:pt x="4724548" y="273863"/>
                  <a:pt x="4737594" y="278667"/>
                  <a:pt x="4749953" y="282786"/>
                </a:cubicBezTo>
                <a:cubicBezTo>
                  <a:pt x="4756819" y="285531"/>
                  <a:pt x="4764372" y="287590"/>
                  <a:pt x="4771238" y="290336"/>
                </a:cubicBezTo>
                <a:cubicBezTo>
                  <a:pt x="4783597" y="295140"/>
                  <a:pt x="4796642" y="299945"/>
                  <a:pt x="4809001" y="304750"/>
                </a:cubicBezTo>
                <a:cubicBezTo>
                  <a:pt x="4815867" y="307495"/>
                  <a:pt x="4823420" y="310241"/>
                  <a:pt x="4830286" y="312986"/>
                </a:cubicBezTo>
                <a:cubicBezTo>
                  <a:pt x="4842645" y="317791"/>
                  <a:pt x="4855691" y="323282"/>
                  <a:pt x="4868049" y="328086"/>
                </a:cubicBezTo>
                <a:cubicBezTo>
                  <a:pt x="4874915" y="330832"/>
                  <a:pt x="4881782" y="333577"/>
                  <a:pt x="4888648" y="336323"/>
                </a:cubicBezTo>
                <a:cubicBezTo>
                  <a:pt x="4901006" y="341814"/>
                  <a:pt x="4914052" y="346618"/>
                  <a:pt x="4926411" y="352109"/>
                </a:cubicBezTo>
                <a:cubicBezTo>
                  <a:pt x="4933277" y="354855"/>
                  <a:pt x="4940143" y="357600"/>
                  <a:pt x="4946323" y="360346"/>
                </a:cubicBezTo>
                <a:cubicBezTo>
                  <a:pt x="4958682" y="365837"/>
                  <a:pt x="4971041" y="371328"/>
                  <a:pt x="4983399" y="376819"/>
                </a:cubicBezTo>
                <a:cubicBezTo>
                  <a:pt x="4990265" y="379564"/>
                  <a:pt x="4996445" y="382996"/>
                  <a:pt x="5003311" y="385742"/>
                </a:cubicBezTo>
                <a:cubicBezTo>
                  <a:pt x="5015670" y="391233"/>
                  <a:pt x="5028029" y="397410"/>
                  <a:pt x="5040388" y="402901"/>
                </a:cubicBezTo>
                <a:cubicBezTo>
                  <a:pt x="5047254" y="406333"/>
                  <a:pt x="5053433" y="409078"/>
                  <a:pt x="5060300" y="411824"/>
                </a:cubicBezTo>
                <a:cubicBezTo>
                  <a:pt x="5072658" y="418001"/>
                  <a:pt x="5085017" y="424179"/>
                  <a:pt x="5097377" y="430356"/>
                </a:cubicBezTo>
                <a:cubicBezTo>
                  <a:pt x="5103556" y="433788"/>
                  <a:pt x="5110422" y="436533"/>
                  <a:pt x="5116601" y="439965"/>
                </a:cubicBezTo>
                <a:cubicBezTo>
                  <a:pt x="5128960" y="446142"/>
                  <a:pt x="5140633" y="452320"/>
                  <a:pt x="5152992" y="458497"/>
                </a:cubicBezTo>
                <a:cubicBezTo>
                  <a:pt x="5159171" y="461929"/>
                  <a:pt x="5166037" y="465361"/>
                  <a:pt x="5172217" y="468793"/>
                </a:cubicBezTo>
                <a:cubicBezTo>
                  <a:pt x="5183889" y="474970"/>
                  <a:pt x="5195561" y="481147"/>
                  <a:pt x="5207234" y="488011"/>
                </a:cubicBezTo>
                <a:cubicBezTo>
                  <a:pt x="5214100" y="491443"/>
                  <a:pt x="5220966" y="495561"/>
                  <a:pt x="5227145" y="498993"/>
                </a:cubicBezTo>
                <a:cubicBezTo>
                  <a:pt x="5238818" y="505857"/>
                  <a:pt x="5251176" y="512721"/>
                  <a:pt x="5262849" y="518898"/>
                </a:cubicBezTo>
                <a:cubicBezTo>
                  <a:pt x="5269028" y="522330"/>
                  <a:pt x="5275895" y="525762"/>
                  <a:pt x="5282074" y="529880"/>
                </a:cubicBezTo>
                <a:cubicBezTo>
                  <a:pt x="5293746" y="536744"/>
                  <a:pt x="5304732" y="543607"/>
                  <a:pt x="5316404" y="550471"/>
                </a:cubicBezTo>
                <a:cubicBezTo>
                  <a:pt x="5323270" y="554589"/>
                  <a:pt x="5329450" y="558021"/>
                  <a:pt x="5336316" y="562140"/>
                </a:cubicBezTo>
                <a:cubicBezTo>
                  <a:pt x="5347988" y="569003"/>
                  <a:pt x="5359660" y="576553"/>
                  <a:pt x="5371333" y="583417"/>
                </a:cubicBezTo>
                <a:cubicBezTo>
                  <a:pt x="5377512" y="587535"/>
                  <a:pt x="5383692" y="590967"/>
                  <a:pt x="5389871" y="595085"/>
                </a:cubicBezTo>
                <a:cubicBezTo>
                  <a:pt x="5401544" y="602636"/>
                  <a:pt x="5413216" y="610186"/>
                  <a:pt x="5424888" y="617736"/>
                </a:cubicBezTo>
                <a:cubicBezTo>
                  <a:pt x="5431068" y="621854"/>
                  <a:pt x="5436561" y="625286"/>
                  <a:pt x="5442740" y="629404"/>
                </a:cubicBezTo>
                <a:cubicBezTo>
                  <a:pt x="5453726" y="636954"/>
                  <a:pt x="5465398" y="644504"/>
                  <a:pt x="5476384" y="652054"/>
                </a:cubicBezTo>
                <a:cubicBezTo>
                  <a:pt x="5482563" y="656173"/>
                  <a:pt x="5488743" y="660291"/>
                  <a:pt x="5494922" y="664409"/>
                </a:cubicBezTo>
                <a:cubicBezTo>
                  <a:pt x="5512087" y="676077"/>
                  <a:pt x="5529253" y="688432"/>
                  <a:pt x="5546418" y="700787"/>
                </a:cubicBezTo>
                <a:cubicBezTo>
                  <a:pt x="5816941" y="895717"/>
                  <a:pt x="6055194" y="1129770"/>
                  <a:pt x="6253624" y="1397456"/>
                </a:cubicBezTo>
                <a:cubicBezTo>
                  <a:pt x="6666275" y="1953418"/>
                  <a:pt x="6884616" y="2614395"/>
                  <a:pt x="6884616" y="3308318"/>
                </a:cubicBezTo>
                <a:cubicBezTo>
                  <a:pt x="6884616" y="3742106"/>
                  <a:pt x="6799477" y="4162853"/>
                  <a:pt x="6631945" y="4558890"/>
                </a:cubicBezTo>
                <a:cubicBezTo>
                  <a:pt x="6469905" y="4941200"/>
                  <a:pt x="6237832" y="5285073"/>
                  <a:pt x="5942591" y="5580213"/>
                </a:cubicBezTo>
                <a:cubicBezTo>
                  <a:pt x="5647349" y="5875353"/>
                  <a:pt x="5303359" y="6106661"/>
                  <a:pt x="4920231" y="6268645"/>
                </a:cubicBezTo>
                <a:cubicBezTo>
                  <a:pt x="4525432" y="6435434"/>
                  <a:pt x="4103855" y="6520544"/>
                  <a:pt x="3669919" y="6520544"/>
                </a:cubicBezTo>
                <a:cubicBezTo>
                  <a:pt x="3650007" y="6520544"/>
                  <a:pt x="3630096" y="6520544"/>
                  <a:pt x="3610184" y="6519858"/>
                </a:cubicBezTo>
                <a:cubicBezTo>
                  <a:pt x="3605377" y="6519858"/>
                  <a:pt x="3599885" y="6519858"/>
                  <a:pt x="3595078" y="6519171"/>
                </a:cubicBezTo>
                <a:cubicBezTo>
                  <a:pt x="3580660" y="6519171"/>
                  <a:pt x="3565554" y="6518485"/>
                  <a:pt x="3551136" y="6517798"/>
                </a:cubicBezTo>
                <a:cubicBezTo>
                  <a:pt x="3535344" y="6512994"/>
                  <a:pt x="3520238" y="6507503"/>
                  <a:pt x="3504446" y="6502698"/>
                </a:cubicBezTo>
                <a:cubicBezTo>
                  <a:pt x="3499640" y="6501326"/>
                  <a:pt x="3495520" y="6499267"/>
                  <a:pt x="3490714" y="6497894"/>
                </a:cubicBezTo>
                <a:cubicBezTo>
                  <a:pt x="3479042" y="6493775"/>
                  <a:pt x="3467369" y="6489657"/>
                  <a:pt x="3455697" y="6485539"/>
                </a:cubicBezTo>
                <a:cubicBezTo>
                  <a:pt x="3450891" y="6483480"/>
                  <a:pt x="3445398" y="6482107"/>
                  <a:pt x="3440592" y="6480048"/>
                </a:cubicBezTo>
                <a:cubicBezTo>
                  <a:pt x="3428233" y="6475244"/>
                  <a:pt x="3415874" y="6471125"/>
                  <a:pt x="3402828" y="6466320"/>
                </a:cubicBezTo>
                <a:cubicBezTo>
                  <a:pt x="3399395" y="6464948"/>
                  <a:pt x="3395962" y="6463575"/>
                  <a:pt x="3393216" y="6462888"/>
                </a:cubicBezTo>
                <a:cubicBezTo>
                  <a:pt x="3392529" y="6462202"/>
                  <a:pt x="3391156" y="6462202"/>
                  <a:pt x="3390469" y="6461516"/>
                </a:cubicBezTo>
                <a:cubicBezTo>
                  <a:pt x="3595078" y="6451907"/>
                  <a:pt x="3796255" y="6423766"/>
                  <a:pt x="3992624" y="6377092"/>
                </a:cubicBezTo>
                <a:cubicBezTo>
                  <a:pt x="3993998" y="6377092"/>
                  <a:pt x="3995371" y="6377092"/>
                  <a:pt x="3996057" y="6376406"/>
                </a:cubicBezTo>
                <a:close/>
                <a:moveTo>
                  <a:pt x="4333182" y="179830"/>
                </a:moveTo>
                <a:cubicBezTo>
                  <a:pt x="4349660" y="181202"/>
                  <a:pt x="4366139" y="182575"/>
                  <a:pt x="4381931" y="183948"/>
                </a:cubicBezTo>
                <a:cubicBezTo>
                  <a:pt x="4386051" y="183948"/>
                  <a:pt x="4390171" y="184634"/>
                  <a:pt x="4393604" y="185321"/>
                </a:cubicBezTo>
                <a:cubicBezTo>
                  <a:pt x="4409395" y="186693"/>
                  <a:pt x="4425874" y="188066"/>
                  <a:pt x="4441666" y="190125"/>
                </a:cubicBezTo>
                <a:cubicBezTo>
                  <a:pt x="4457458" y="194244"/>
                  <a:pt x="4472563" y="197675"/>
                  <a:pt x="4488355" y="201794"/>
                </a:cubicBezTo>
                <a:cubicBezTo>
                  <a:pt x="4491788" y="202480"/>
                  <a:pt x="4495908" y="203853"/>
                  <a:pt x="4499341" y="204539"/>
                </a:cubicBezTo>
                <a:cubicBezTo>
                  <a:pt x="4515133" y="208657"/>
                  <a:pt x="4530925" y="212776"/>
                  <a:pt x="4546717" y="217580"/>
                </a:cubicBezTo>
                <a:cubicBezTo>
                  <a:pt x="4547403" y="217580"/>
                  <a:pt x="4547403" y="217580"/>
                  <a:pt x="4548090" y="218267"/>
                </a:cubicBezTo>
                <a:cubicBezTo>
                  <a:pt x="4559076" y="221012"/>
                  <a:pt x="4569375" y="224444"/>
                  <a:pt x="4579674" y="227876"/>
                </a:cubicBezTo>
                <a:cubicBezTo>
                  <a:pt x="4564569" y="227876"/>
                  <a:pt x="4550150" y="227876"/>
                  <a:pt x="4535045" y="227876"/>
                </a:cubicBezTo>
                <a:cubicBezTo>
                  <a:pt x="4534358" y="227876"/>
                  <a:pt x="4534358" y="227876"/>
                  <a:pt x="4533671" y="227876"/>
                </a:cubicBezTo>
                <a:cubicBezTo>
                  <a:pt x="4532985" y="227876"/>
                  <a:pt x="4531612" y="227876"/>
                  <a:pt x="4530925" y="227876"/>
                </a:cubicBezTo>
                <a:cubicBezTo>
                  <a:pt x="4524745" y="227876"/>
                  <a:pt x="4517879" y="227876"/>
                  <a:pt x="4511013" y="227876"/>
                </a:cubicBezTo>
                <a:cubicBezTo>
                  <a:pt x="4509640" y="227876"/>
                  <a:pt x="4508954" y="227876"/>
                  <a:pt x="4507580" y="227876"/>
                </a:cubicBezTo>
                <a:cubicBezTo>
                  <a:pt x="4500028" y="227876"/>
                  <a:pt x="4492475" y="227876"/>
                  <a:pt x="4484922" y="227876"/>
                </a:cubicBezTo>
                <a:cubicBezTo>
                  <a:pt x="4482863" y="227876"/>
                  <a:pt x="4480802" y="227876"/>
                  <a:pt x="4478743" y="227876"/>
                </a:cubicBezTo>
                <a:cubicBezTo>
                  <a:pt x="4472563" y="227876"/>
                  <a:pt x="4466384" y="227876"/>
                  <a:pt x="4460204" y="228562"/>
                </a:cubicBezTo>
                <a:cubicBezTo>
                  <a:pt x="4458144" y="228562"/>
                  <a:pt x="4456771" y="228562"/>
                  <a:pt x="4454711" y="228562"/>
                </a:cubicBezTo>
                <a:cubicBezTo>
                  <a:pt x="4447159" y="228562"/>
                  <a:pt x="4439606" y="229249"/>
                  <a:pt x="4432053" y="229249"/>
                </a:cubicBezTo>
                <a:cubicBezTo>
                  <a:pt x="4387424" y="211403"/>
                  <a:pt x="4342108" y="194244"/>
                  <a:pt x="4296105" y="178457"/>
                </a:cubicBezTo>
                <a:cubicBezTo>
                  <a:pt x="4307091" y="179143"/>
                  <a:pt x="4318763" y="179830"/>
                  <a:pt x="4329749" y="180516"/>
                </a:cubicBezTo>
                <a:cubicBezTo>
                  <a:pt x="4332495" y="179830"/>
                  <a:pt x="4333182" y="179830"/>
                  <a:pt x="4333182" y="179830"/>
                </a:cubicBezTo>
                <a:close/>
                <a:moveTo>
                  <a:pt x="4726608" y="231994"/>
                </a:moveTo>
                <a:cubicBezTo>
                  <a:pt x="4723175" y="231994"/>
                  <a:pt x="4719742" y="231308"/>
                  <a:pt x="4716309" y="231308"/>
                </a:cubicBezTo>
                <a:cubicBezTo>
                  <a:pt x="4712876" y="231308"/>
                  <a:pt x="4709443" y="230621"/>
                  <a:pt x="4705323" y="230621"/>
                </a:cubicBezTo>
                <a:cubicBezTo>
                  <a:pt x="4689531" y="229935"/>
                  <a:pt x="4673053" y="229249"/>
                  <a:pt x="4657261" y="228562"/>
                </a:cubicBezTo>
                <a:cubicBezTo>
                  <a:pt x="4655887" y="227876"/>
                  <a:pt x="4654515" y="227876"/>
                  <a:pt x="4653141" y="227189"/>
                </a:cubicBezTo>
                <a:cubicBezTo>
                  <a:pt x="4634603" y="221012"/>
                  <a:pt x="4616064" y="215521"/>
                  <a:pt x="4597526" y="210030"/>
                </a:cubicBezTo>
                <a:cubicBezTo>
                  <a:pt x="4595466" y="209344"/>
                  <a:pt x="4593406" y="208657"/>
                  <a:pt x="4591347" y="207971"/>
                </a:cubicBezTo>
                <a:cubicBezTo>
                  <a:pt x="4637349" y="215521"/>
                  <a:pt x="4681979" y="223071"/>
                  <a:pt x="4726608" y="231994"/>
                </a:cubicBezTo>
                <a:close/>
                <a:moveTo>
                  <a:pt x="4294045" y="156493"/>
                </a:moveTo>
                <a:cubicBezTo>
                  <a:pt x="4290612" y="156493"/>
                  <a:pt x="4287179" y="155807"/>
                  <a:pt x="4283746" y="155807"/>
                </a:cubicBezTo>
                <a:cubicBezTo>
                  <a:pt x="4280313" y="155807"/>
                  <a:pt x="4276880" y="155120"/>
                  <a:pt x="4272760" y="155120"/>
                </a:cubicBezTo>
                <a:cubicBezTo>
                  <a:pt x="4256968" y="154434"/>
                  <a:pt x="4241177" y="153748"/>
                  <a:pt x="4225385" y="153061"/>
                </a:cubicBezTo>
                <a:cubicBezTo>
                  <a:pt x="4204100" y="146197"/>
                  <a:pt x="4182128" y="139334"/>
                  <a:pt x="4160843" y="133156"/>
                </a:cubicBezTo>
                <a:cubicBezTo>
                  <a:pt x="4205473" y="140020"/>
                  <a:pt x="4250102" y="148257"/>
                  <a:pt x="4294045" y="156493"/>
                </a:cubicBezTo>
                <a:close/>
                <a:moveTo>
                  <a:pt x="962624" y="5504026"/>
                </a:moveTo>
                <a:cubicBezTo>
                  <a:pt x="667383" y="5208885"/>
                  <a:pt x="435309" y="4865699"/>
                  <a:pt x="273270" y="4482702"/>
                </a:cubicBezTo>
                <a:cubicBezTo>
                  <a:pt x="105738" y="4087351"/>
                  <a:pt x="20598" y="3666605"/>
                  <a:pt x="20598" y="3232817"/>
                </a:cubicBezTo>
                <a:cubicBezTo>
                  <a:pt x="20598" y="2799029"/>
                  <a:pt x="105738" y="2378283"/>
                  <a:pt x="273270" y="1982245"/>
                </a:cubicBezTo>
                <a:cubicBezTo>
                  <a:pt x="435309" y="1599936"/>
                  <a:pt x="667383" y="1256063"/>
                  <a:pt x="962624" y="960922"/>
                </a:cubicBezTo>
                <a:cubicBezTo>
                  <a:pt x="1257865" y="665782"/>
                  <a:pt x="1601856" y="434474"/>
                  <a:pt x="1984983" y="272490"/>
                </a:cubicBezTo>
                <a:cubicBezTo>
                  <a:pt x="2381842" y="105701"/>
                  <a:pt x="2803420" y="20591"/>
                  <a:pt x="3237356" y="20591"/>
                </a:cubicBezTo>
                <a:cubicBezTo>
                  <a:pt x="3500326" y="20591"/>
                  <a:pt x="3758491" y="51478"/>
                  <a:pt x="4009103" y="113252"/>
                </a:cubicBezTo>
                <a:lnTo>
                  <a:pt x="4009103" y="113252"/>
                </a:lnTo>
                <a:cubicBezTo>
                  <a:pt x="4079824" y="130411"/>
                  <a:pt x="4150544" y="150316"/>
                  <a:pt x="4219891" y="172966"/>
                </a:cubicBezTo>
                <a:cubicBezTo>
                  <a:pt x="4289926" y="195616"/>
                  <a:pt x="4359960" y="220326"/>
                  <a:pt x="4427934" y="247781"/>
                </a:cubicBezTo>
                <a:lnTo>
                  <a:pt x="4427934" y="247781"/>
                </a:lnTo>
                <a:cubicBezTo>
                  <a:pt x="4464324" y="262195"/>
                  <a:pt x="4500028" y="277295"/>
                  <a:pt x="4535045" y="293081"/>
                </a:cubicBezTo>
                <a:cubicBezTo>
                  <a:pt x="4537104" y="293768"/>
                  <a:pt x="4538478" y="294454"/>
                  <a:pt x="4540537" y="295140"/>
                </a:cubicBezTo>
                <a:cubicBezTo>
                  <a:pt x="4557016" y="302691"/>
                  <a:pt x="4574181" y="310241"/>
                  <a:pt x="4590660" y="317791"/>
                </a:cubicBezTo>
                <a:cubicBezTo>
                  <a:pt x="4591347" y="317791"/>
                  <a:pt x="4591347" y="318477"/>
                  <a:pt x="4592033" y="318477"/>
                </a:cubicBezTo>
                <a:cubicBezTo>
                  <a:pt x="4608512" y="326027"/>
                  <a:pt x="4624990" y="333577"/>
                  <a:pt x="4640782" y="341814"/>
                </a:cubicBezTo>
                <a:cubicBezTo>
                  <a:pt x="4644215" y="343187"/>
                  <a:pt x="4646962" y="345246"/>
                  <a:pt x="4650395" y="346618"/>
                </a:cubicBezTo>
                <a:cubicBezTo>
                  <a:pt x="4665500" y="354168"/>
                  <a:pt x="4679919" y="361032"/>
                  <a:pt x="4695024" y="368582"/>
                </a:cubicBezTo>
                <a:cubicBezTo>
                  <a:pt x="4696397" y="369269"/>
                  <a:pt x="4697771" y="369955"/>
                  <a:pt x="4699144" y="370641"/>
                </a:cubicBezTo>
                <a:cubicBezTo>
                  <a:pt x="4714249" y="378192"/>
                  <a:pt x="4729355" y="386428"/>
                  <a:pt x="4743774" y="393978"/>
                </a:cubicBezTo>
                <a:cubicBezTo>
                  <a:pt x="4748579" y="396724"/>
                  <a:pt x="4753386" y="398783"/>
                  <a:pt x="4757506" y="401528"/>
                </a:cubicBezTo>
                <a:cubicBezTo>
                  <a:pt x="4769865" y="408392"/>
                  <a:pt x="4782223" y="414569"/>
                  <a:pt x="4793896" y="421433"/>
                </a:cubicBezTo>
                <a:cubicBezTo>
                  <a:pt x="4799389" y="424865"/>
                  <a:pt x="4805568" y="427610"/>
                  <a:pt x="4811061" y="431042"/>
                </a:cubicBezTo>
                <a:cubicBezTo>
                  <a:pt x="4821360" y="437220"/>
                  <a:pt x="4832346" y="442711"/>
                  <a:pt x="4842645" y="448888"/>
                </a:cubicBezTo>
                <a:cubicBezTo>
                  <a:pt x="4849511" y="453006"/>
                  <a:pt x="4856377" y="457124"/>
                  <a:pt x="4863243" y="460556"/>
                </a:cubicBezTo>
                <a:cubicBezTo>
                  <a:pt x="4870796" y="464675"/>
                  <a:pt x="4877662" y="469479"/>
                  <a:pt x="4885215" y="473597"/>
                </a:cubicBezTo>
                <a:cubicBezTo>
                  <a:pt x="4898947" y="481834"/>
                  <a:pt x="4912679" y="490070"/>
                  <a:pt x="4926411" y="498307"/>
                </a:cubicBezTo>
                <a:cubicBezTo>
                  <a:pt x="4930531" y="500366"/>
                  <a:pt x="4933964" y="503111"/>
                  <a:pt x="4938083" y="505171"/>
                </a:cubicBezTo>
                <a:cubicBezTo>
                  <a:pt x="5144752" y="634209"/>
                  <a:pt x="5336316" y="785897"/>
                  <a:pt x="5510714" y="960236"/>
                </a:cubicBezTo>
                <a:cubicBezTo>
                  <a:pt x="5569076" y="1018578"/>
                  <a:pt x="5624691" y="1078978"/>
                  <a:pt x="5678247" y="1140752"/>
                </a:cubicBezTo>
                <a:cubicBezTo>
                  <a:pt x="5685799" y="1149675"/>
                  <a:pt x="5694038" y="1158598"/>
                  <a:pt x="5701591" y="1168207"/>
                </a:cubicBezTo>
                <a:cubicBezTo>
                  <a:pt x="5703651" y="1170952"/>
                  <a:pt x="5706397" y="1173698"/>
                  <a:pt x="5708457" y="1176443"/>
                </a:cubicBezTo>
                <a:cubicBezTo>
                  <a:pt x="5770939" y="1251258"/>
                  <a:pt x="5829987" y="1328818"/>
                  <a:pt x="5885602" y="1409124"/>
                </a:cubicBezTo>
                <a:cubicBezTo>
                  <a:pt x="5966622" y="1526494"/>
                  <a:pt x="6039402" y="1647982"/>
                  <a:pt x="6103257" y="1772902"/>
                </a:cubicBezTo>
                <a:cubicBezTo>
                  <a:pt x="6104630" y="1774961"/>
                  <a:pt x="6105317" y="1777020"/>
                  <a:pt x="6106690" y="1779079"/>
                </a:cubicBezTo>
                <a:cubicBezTo>
                  <a:pt x="6112869" y="1791434"/>
                  <a:pt x="6119049" y="1803788"/>
                  <a:pt x="6125228" y="1816143"/>
                </a:cubicBezTo>
                <a:cubicBezTo>
                  <a:pt x="6128661" y="1823693"/>
                  <a:pt x="6132094" y="1830557"/>
                  <a:pt x="6135527" y="1838107"/>
                </a:cubicBezTo>
                <a:cubicBezTo>
                  <a:pt x="6138274" y="1842912"/>
                  <a:pt x="6140333" y="1848403"/>
                  <a:pt x="6143080" y="1853207"/>
                </a:cubicBezTo>
                <a:cubicBezTo>
                  <a:pt x="6152006" y="1871739"/>
                  <a:pt x="6160245" y="1890271"/>
                  <a:pt x="6169171" y="1908803"/>
                </a:cubicBezTo>
                <a:cubicBezTo>
                  <a:pt x="6169858" y="1909490"/>
                  <a:pt x="6169858" y="1910176"/>
                  <a:pt x="6170544" y="1911549"/>
                </a:cubicBezTo>
                <a:cubicBezTo>
                  <a:pt x="6180844" y="1934886"/>
                  <a:pt x="6191143" y="1958222"/>
                  <a:pt x="6201442" y="1981559"/>
                </a:cubicBezTo>
                <a:cubicBezTo>
                  <a:pt x="6222040" y="2030978"/>
                  <a:pt x="6241951" y="2080397"/>
                  <a:pt x="6260490" y="2130502"/>
                </a:cubicBezTo>
                <a:cubicBezTo>
                  <a:pt x="6260490" y="2131188"/>
                  <a:pt x="6261177" y="2131875"/>
                  <a:pt x="6261177" y="2132561"/>
                </a:cubicBezTo>
                <a:cubicBezTo>
                  <a:pt x="6270103" y="2156584"/>
                  <a:pt x="6278342" y="2181294"/>
                  <a:pt x="6286581" y="2205317"/>
                </a:cubicBezTo>
                <a:cubicBezTo>
                  <a:pt x="6286581" y="2206003"/>
                  <a:pt x="6287268" y="2206689"/>
                  <a:pt x="6287268" y="2207376"/>
                </a:cubicBezTo>
                <a:cubicBezTo>
                  <a:pt x="6290701" y="2216985"/>
                  <a:pt x="6293447" y="2226594"/>
                  <a:pt x="6296880" y="2236203"/>
                </a:cubicBezTo>
                <a:cubicBezTo>
                  <a:pt x="6299627" y="2243754"/>
                  <a:pt x="6301686" y="2251990"/>
                  <a:pt x="6304433" y="2259540"/>
                </a:cubicBezTo>
                <a:cubicBezTo>
                  <a:pt x="6306493" y="2267090"/>
                  <a:pt x="6309239" y="2274640"/>
                  <a:pt x="6311299" y="2282190"/>
                </a:cubicBezTo>
                <a:cubicBezTo>
                  <a:pt x="6316105" y="2297291"/>
                  <a:pt x="6320911" y="2313077"/>
                  <a:pt x="6325031" y="2328864"/>
                </a:cubicBezTo>
                <a:cubicBezTo>
                  <a:pt x="6326404" y="2333668"/>
                  <a:pt x="6327777" y="2337787"/>
                  <a:pt x="6329151" y="2342591"/>
                </a:cubicBezTo>
                <a:cubicBezTo>
                  <a:pt x="6333957" y="2359064"/>
                  <a:pt x="6338076" y="2374851"/>
                  <a:pt x="6342883" y="2391324"/>
                </a:cubicBezTo>
                <a:cubicBezTo>
                  <a:pt x="6342883" y="2392010"/>
                  <a:pt x="6343570" y="2392697"/>
                  <a:pt x="6343570" y="2393383"/>
                </a:cubicBezTo>
                <a:cubicBezTo>
                  <a:pt x="6401244" y="2605472"/>
                  <a:pt x="6436262" y="2824425"/>
                  <a:pt x="6449307" y="3046810"/>
                </a:cubicBezTo>
                <a:cubicBezTo>
                  <a:pt x="6449307" y="3048183"/>
                  <a:pt x="6449307" y="3050242"/>
                  <a:pt x="6449307" y="3051615"/>
                </a:cubicBezTo>
                <a:cubicBezTo>
                  <a:pt x="6451367" y="3089365"/>
                  <a:pt x="6452740" y="3127116"/>
                  <a:pt x="6453427" y="3165553"/>
                </a:cubicBezTo>
                <a:cubicBezTo>
                  <a:pt x="6453427" y="3169671"/>
                  <a:pt x="6453427" y="3173789"/>
                  <a:pt x="6453427" y="3177907"/>
                </a:cubicBezTo>
                <a:cubicBezTo>
                  <a:pt x="6453427" y="3196439"/>
                  <a:pt x="6454113" y="3214285"/>
                  <a:pt x="6454113" y="3232817"/>
                </a:cubicBezTo>
                <a:cubicBezTo>
                  <a:pt x="6454113" y="3245858"/>
                  <a:pt x="6454113" y="3259586"/>
                  <a:pt x="6454113" y="3272627"/>
                </a:cubicBezTo>
                <a:cubicBezTo>
                  <a:pt x="6454113" y="3280863"/>
                  <a:pt x="6454113" y="3289100"/>
                  <a:pt x="6453427" y="3297336"/>
                </a:cubicBezTo>
                <a:cubicBezTo>
                  <a:pt x="6453427" y="3302141"/>
                  <a:pt x="6453427" y="3306945"/>
                  <a:pt x="6453427" y="3311750"/>
                </a:cubicBezTo>
                <a:cubicBezTo>
                  <a:pt x="6453427" y="3323418"/>
                  <a:pt x="6452740" y="3335087"/>
                  <a:pt x="6452054" y="3346755"/>
                </a:cubicBezTo>
                <a:cubicBezTo>
                  <a:pt x="6452054" y="3348128"/>
                  <a:pt x="6452054" y="3349500"/>
                  <a:pt x="6452054" y="3350873"/>
                </a:cubicBezTo>
                <a:cubicBezTo>
                  <a:pt x="6445874" y="3520408"/>
                  <a:pt x="6426649" y="3687882"/>
                  <a:pt x="6394378" y="3851926"/>
                </a:cubicBezTo>
                <a:cubicBezTo>
                  <a:pt x="6394378" y="3851926"/>
                  <a:pt x="6394378" y="3852612"/>
                  <a:pt x="6394378" y="3852612"/>
                </a:cubicBezTo>
                <a:cubicBezTo>
                  <a:pt x="6392319" y="3864280"/>
                  <a:pt x="6389572" y="3875262"/>
                  <a:pt x="6387512" y="3886930"/>
                </a:cubicBezTo>
                <a:cubicBezTo>
                  <a:pt x="6386826" y="3888990"/>
                  <a:pt x="6386826" y="3891735"/>
                  <a:pt x="6386139" y="3893794"/>
                </a:cubicBezTo>
                <a:cubicBezTo>
                  <a:pt x="6384079" y="3903404"/>
                  <a:pt x="6382020" y="3912326"/>
                  <a:pt x="6379960" y="3921936"/>
                </a:cubicBezTo>
                <a:cubicBezTo>
                  <a:pt x="6378586" y="3926740"/>
                  <a:pt x="6377900" y="3932231"/>
                  <a:pt x="6376527" y="3937036"/>
                </a:cubicBezTo>
                <a:cubicBezTo>
                  <a:pt x="6375153" y="3943899"/>
                  <a:pt x="6373780" y="3950077"/>
                  <a:pt x="6371720" y="3956941"/>
                </a:cubicBezTo>
                <a:cubicBezTo>
                  <a:pt x="6369661" y="3965177"/>
                  <a:pt x="6367601" y="3973414"/>
                  <a:pt x="6365541" y="3982337"/>
                </a:cubicBezTo>
                <a:cubicBezTo>
                  <a:pt x="6364854" y="3985768"/>
                  <a:pt x="6364168" y="3988514"/>
                  <a:pt x="6363481" y="3991945"/>
                </a:cubicBezTo>
                <a:cubicBezTo>
                  <a:pt x="6322971" y="4159421"/>
                  <a:pt x="6268729" y="4323464"/>
                  <a:pt x="6200755" y="4483389"/>
                </a:cubicBezTo>
                <a:cubicBezTo>
                  <a:pt x="6114929" y="4685869"/>
                  <a:pt x="6009878" y="4877367"/>
                  <a:pt x="5885602" y="5056510"/>
                </a:cubicBezTo>
                <a:cubicBezTo>
                  <a:pt x="5883542" y="5059942"/>
                  <a:pt x="5881482" y="5062688"/>
                  <a:pt x="5878736" y="5066119"/>
                </a:cubicBezTo>
                <a:cubicBezTo>
                  <a:pt x="5873930" y="5072983"/>
                  <a:pt x="5869123" y="5079161"/>
                  <a:pt x="5865004" y="5086024"/>
                </a:cubicBezTo>
                <a:cubicBezTo>
                  <a:pt x="5860884" y="5092202"/>
                  <a:pt x="5856765" y="5098379"/>
                  <a:pt x="5851958" y="5103870"/>
                </a:cubicBezTo>
                <a:cubicBezTo>
                  <a:pt x="5849212" y="5107988"/>
                  <a:pt x="5846465" y="5111420"/>
                  <a:pt x="5843719" y="5115538"/>
                </a:cubicBezTo>
                <a:cubicBezTo>
                  <a:pt x="5837540" y="5123775"/>
                  <a:pt x="5831360" y="5132011"/>
                  <a:pt x="5825181" y="5140248"/>
                </a:cubicBezTo>
                <a:cubicBezTo>
                  <a:pt x="5823807" y="5141620"/>
                  <a:pt x="5823121" y="5142993"/>
                  <a:pt x="5821748" y="5145052"/>
                </a:cubicBezTo>
                <a:cubicBezTo>
                  <a:pt x="5737295" y="5258990"/>
                  <a:pt x="5644603" y="5367437"/>
                  <a:pt x="5544358" y="5471079"/>
                </a:cubicBezTo>
                <a:cubicBezTo>
                  <a:pt x="5536119" y="5480003"/>
                  <a:pt x="5527193" y="5488239"/>
                  <a:pt x="5518953" y="5497162"/>
                </a:cubicBezTo>
                <a:cubicBezTo>
                  <a:pt x="5518267" y="5497848"/>
                  <a:pt x="5517580" y="5498534"/>
                  <a:pt x="5516207" y="5499907"/>
                </a:cubicBezTo>
                <a:cubicBezTo>
                  <a:pt x="5508654" y="5507458"/>
                  <a:pt x="5500415" y="5515694"/>
                  <a:pt x="5492862" y="5523244"/>
                </a:cubicBezTo>
                <a:cubicBezTo>
                  <a:pt x="5491489" y="5524617"/>
                  <a:pt x="5489429" y="5526676"/>
                  <a:pt x="5488056" y="5528049"/>
                </a:cubicBezTo>
                <a:cubicBezTo>
                  <a:pt x="5481190" y="5534912"/>
                  <a:pt x="5473638" y="5541776"/>
                  <a:pt x="5466771" y="5548640"/>
                </a:cubicBezTo>
                <a:cubicBezTo>
                  <a:pt x="5464712" y="5550699"/>
                  <a:pt x="5461965" y="5553444"/>
                  <a:pt x="5459905" y="5555504"/>
                </a:cubicBezTo>
                <a:cubicBezTo>
                  <a:pt x="5453039" y="5561681"/>
                  <a:pt x="5446860" y="5567858"/>
                  <a:pt x="5439994" y="5574722"/>
                </a:cubicBezTo>
                <a:cubicBezTo>
                  <a:pt x="5437247" y="5577467"/>
                  <a:pt x="5434501" y="5580213"/>
                  <a:pt x="5431068" y="5582959"/>
                </a:cubicBezTo>
                <a:cubicBezTo>
                  <a:pt x="5424888" y="5588450"/>
                  <a:pt x="5418709" y="5594627"/>
                  <a:pt x="5412529" y="5600118"/>
                </a:cubicBezTo>
                <a:cubicBezTo>
                  <a:pt x="5409096" y="5603550"/>
                  <a:pt x="5405663" y="5606295"/>
                  <a:pt x="5402230" y="5609727"/>
                </a:cubicBezTo>
                <a:cubicBezTo>
                  <a:pt x="5396737" y="5615218"/>
                  <a:pt x="5390558" y="5620023"/>
                  <a:pt x="5384378" y="5625513"/>
                </a:cubicBezTo>
                <a:cubicBezTo>
                  <a:pt x="5380259" y="5628945"/>
                  <a:pt x="5376826" y="5632377"/>
                  <a:pt x="5372706" y="5635809"/>
                </a:cubicBezTo>
                <a:cubicBezTo>
                  <a:pt x="5367213" y="5640614"/>
                  <a:pt x="5361721" y="5645418"/>
                  <a:pt x="5356227" y="5650223"/>
                </a:cubicBezTo>
                <a:cubicBezTo>
                  <a:pt x="5352108" y="5654341"/>
                  <a:pt x="5347302" y="5657773"/>
                  <a:pt x="5343182" y="5661892"/>
                </a:cubicBezTo>
                <a:cubicBezTo>
                  <a:pt x="5338376" y="5666010"/>
                  <a:pt x="5333569" y="5670128"/>
                  <a:pt x="5328763" y="5674246"/>
                </a:cubicBezTo>
                <a:cubicBezTo>
                  <a:pt x="5323270" y="5678364"/>
                  <a:pt x="5318464" y="5683169"/>
                  <a:pt x="5312971" y="5687287"/>
                </a:cubicBezTo>
                <a:cubicBezTo>
                  <a:pt x="5308852" y="5690719"/>
                  <a:pt x="5304732" y="5694151"/>
                  <a:pt x="5300612" y="5697583"/>
                </a:cubicBezTo>
                <a:cubicBezTo>
                  <a:pt x="5294433" y="5702387"/>
                  <a:pt x="5288253" y="5707878"/>
                  <a:pt x="5282761" y="5712683"/>
                </a:cubicBezTo>
                <a:cubicBezTo>
                  <a:pt x="5279328" y="5715429"/>
                  <a:pt x="5276581" y="5717488"/>
                  <a:pt x="5273148" y="5720233"/>
                </a:cubicBezTo>
                <a:cubicBezTo>
                  <a:pt x="5266282" y="5726410"/>
                  <a:pt x="5258729" y="5731901"/>
                  <a:pt x="5251863" y="5737393"/>
                </a:cubicBezTo>
                <a:cubicBezTo>
                  <a:pt x="5249803" y="5738765"/>
                  <a:pt x="5247743" y="5740138"/>
                  <a:pt x="5246370" y="5742197"/>
                </a:cubicBezTo>
                <a:cubicBezTo>
                  <a:pt x="5238131" y="5749061"/>
                  <a:pt x="5229205" y="5755924"/>
                  <a:pt x="5220966" y="5762788"/>
                </a:cubicBezTo>
                <a:cubicBezTo>
                  <a:pt x="5220279" y="5762788"/>
                  <a:pt x="5220279" y="5763475"/>
                  <a:pt x="5219593" y="5763475"/>
                </a:cubicBezTo>
                <a:cubicBezTo>
                  <a:pt x="4996445" y="5938500"/>
                  <a:pt x="4752012" y="6081951"/>
                  <a:pt x="4489042" y="6193144"/>
                </a:cubicBezTo>
                <a:cubicBezTo>
                  <a:pt x="4329749" y="6260408"/>
                  <a:pt x="4167023" y="6313946"/>
                  <a:pt x="4000864" y="6354442"/>
                </a:cubicBezTo>
                <a:cubicBezTo>
                  <a:pt x="3998117" y="6355128"/>
                  <a:pt x="3995371" y="6355814"/>
                  <a:pt x="3993311" y="6356501"/>
                </a:cubicBezTo>
                <a:cubicBezTo>
                  <a:pt x="3991251" y="6357187"/>
                  <a:pt x="3989191" y="6357187"/>
                  <a:pt x="3987818" y="6357874"/>
                </a:cubicBezTo>
                <a:cubicBezTo>
                  <a:pt x="3777029" y="6407979"/>
                  <a:pt x="3560748" y="6436806"/>
                  <a:pt x="3339660" y="6443670"/>
                </a:cubicBezTo>
                <a:cubicBezTo>
                  <a:pt x="3323868" y="6444357"/>
                  <a:pt x="3309450" y="6444357"/>
                  <a:pt x="3294344" y="6445043"/>
                </a:cubicBezTo>
                <a:cubicBezTo>
                  <a:pt x="3291598" y="6445043"/>
                  <a:pt x="3288165" y="6445043"/>
                  <a:pt x="3285418" y="6445043"/>
                </a:cubicBezTo>
                <a:cubicBezTo>
                  <a:pt x="3280612" y="6445043"/>
                  <a:pt x="3275119" y="6445043"/>
                  <a:pt x="3270313" y="6445043"/>
                </a:cubicBezTo>
                <a:cubicBezTo>
                  <a:pt x="3259327" y="6445043"/>
                  <a:pt x="3248342" y="6445043"/>
                  <a:pt x="3237356" y="6445043"/>
                </a:cubicBezTo>
                <a:cubicBezTo>
                  <a:pt x="3218817" y="6445043"/>
                  <a:pt x="3200966" y="6445043"/>
                  <a:pt x="3182427" y="6444357"/>
                </a:cubicBezTo>
                <a:cubicBezTo>
                  <a:pt x="3178994" y="6444357"/>
                  <a:pt x="3176248" y="6444357"/>
                  <a:pt x="3172815" y="6444357"/>
                </a:cubicBezTo>
                <a:cubicBezTo>
                  <a:pt x="3154276" y="6443670"/>
                  <a:pt x="3135738" y="6443670"/>
                  <a:pt x="3117199" y="6442984"/>
                </a:cubicBezTo>
                <a:cubicBezTo>
                  <a:pt x="3044419" y="6440238"/>
                  <a:pt x="2970265" y="6434747"/>
                  <a:pt x="2896798" y="6427197"/>
                </a:cubicBezTo>
                <a:lnTo>
                  <a:pt x="2896798" y="6427197"/>
                </a:lnTo>
                <a:cubicBezTo>
                  <a:pt x="2583019" y="6394251"/>
                  <a:pt x="2277478" y="6316005"/>
                  <a:pt x="1985670" y="6192458"/>
                </a:cubicBezTo>
                <a:cubicBezTo>
                  <a:pt x="1601856" y="6031160"/>
                  <a:pt x="1257865" y="5799166"/>
                  <a:pt x="962624" y="5504026"/>
                </a:cubicBezTo>
                <a:close/>
                <a:moveTo>
                  <a:pt x="3045792" y="6460143"/>
                </a:moveTo>
                <a:cubicBezTo>
                  <a:pt x="3068450" y="6461516"/>
                  <a:pt x="3091795" y="6462888"/>
                  <a:pt x="3114453" y="6463575"/>
                </a:cubicBezTo>
                <a:cubicBezTo>
                  <a:pt x="3115826" y="6464261"/>
                  <a:pt x="3117199" y="6464261"/>
                  <a:pt x="3117886" y="6464948"/>
                </a:cubicBezTo>
                <a:cubicBezTo>
                  <a:pt x="3136424" y="6471125"/>
                  <a:pt x="3154963" y="6476616"/>
                  <a:pt x="3173501" y="6482107"/>
                </a:cubicBezTo>
                <a:cubicBezTo>
                  <a:pt x="3175561" y="6482793"/>
                  <a:pt x="3177621" y="6483480"/>
                  <a:pt x="3179681" y="6484166"/>
                </a:cubicBezTo>
                <a:cubicBezTo>
                  <a:pt x="3135051" y="6476616"/>
                  <a:pt x="3090422" y="6469066"/>
                  <a:pt x="3045792" y="6460143"/>
                </a:cubicBezTo>
                <a:close/>
                <a:moveTo>
                  <a:pt x="3478355" y="6535644"/>
                </a:moveTo>
                <a:cubicBezTo>
                  <a:pt x="3481788" y="6535644"/>
                  <a:pt x="3485221" y="6536330"/>
                  <a:pt x="3488654" y="6536330"/>
                </a:cubicBezTo>
                <a:cubicBezTo>
                  <a:pt x="3492087" y="6536330"/>
                  <a:pt x="3496207" y="6537017"/>
                  <a:pt x="3499640" y="6537017"/>
                </a:cubicBezTo>
                <a:cubicBezTo>
                  <a:pt x="3515432" y="6537703"/>
                  <a:pt x="3531911" y="6538390"/>
                  <a:pt x="3547703" y="6539076"/>
                </a:cubicBezTo>
                <a:cubicBezTo>
                  <a:pt x="3549076" y="6539762"/>
                  <a:pt x="3550449" y="6539762"/>
                  <a:pt x="3551822" y="6540449"/>
                </a:cubicBezTo>
                <a:cubicBezTo>
                  <a:pt x="3570361" y="6546626"/>
                  <a:pt x="3588899" y="6552117"/>
                  <a:pt x="3607438" y="6557608"/>
                </a:cubicBezTo>
                <a:cubicBezTo>
                  <a:pt x="3609497" y="6558295"/>
                  <a:pt x="3611557" y="6558981"/>
                  <a:pt x="3613617" y="6559667"/>
                </a:cubicBezTo>
                <a:cubicBezTo>
                  <a:pt x="3567614" y="6552117"/>
                  <a:pt x="3522984" y="6544567"/>
                  <a:pt x="3478355" y="6535644"/>
                </a:cubicBezTo>
                <a:close/>
                <a:moveTo>
                  <a:pt x="7499130" y="4709892"/>
                </a:moveTo>
                <a:cubicBezTo>
                  <a:pt x="7337091" y="5092202"/>
                  <a:pt x="7105018" y="5436075"/>
                  <a:pt x="6809776" y="5731215"/>
                </a:cubicBezTo>
                <a:cubicBezTo>
                  <a:pt x="6514535" y="6026355"/>
                  <a:pt x="6170544" y="6257663"/>
                  <a:pt x="5787417" y="6419647"/>
                </a:cubicBezTo>
                <a:cubicBezTo>
                  <a:pt x="5390558" y="6586436"/>
                  <a:pt x="4968981" y="6671546"/>
                  <a:pt x="4535045" y="6671546"/>
                </a:cubicBezTo>
                <a:cubicBezTo>
                  <a:pt x="4324943" y="6671546"/>
                  <a:pt x="4115527" y="6650955"/>
                  <a:pt x="3910231" y="6611145"/>
                </a:cubicBezTo>
                <a:cubicBezTo>
                  <a:pt x="3912978" y="6611145"/>
                  <a:pt x="3916411" y="6611145"/>
                  <a:pt x="3919157" y="6611832"/>
                </a:cubicBezTo>
                <a:cubicBezTo>
                  <a:pt x="3928083" y="6612518"/>
                  <a:pt x="3937009" y="6612518"/>
                  <a:pt x="3945935" y="6613204"/>
                </a:cubicBezTo>
                <a:cubicBezTo>
                  <a:pt x="3952114" y="6613204"/>
                  <a:pt x="3958294" y="6613891"/>
                  <a:pt x="3964474" y="6613891"/>
                </a:cubicBezTo>
                <a:cubicBezTo>
                  <a:pt x="3974086" y="6614577"/>
                  <a:pt x="3983012" y="6614577"/>
                  <a:pt x="3992624" y="6614577"/>
                </a:cubicBezTo>
                <a:cubicBezTo>
                  <a:pt x="3998804" y="6614577"/>
                  <a:pt x="4004297" y="6615263"/>
                  <a:pt x="4010476" y="6615263"/>
                </a:cubicBezTo>
                <a:cubicBezTo>
                  <a:pt x="4020775" y="6615263"/>
                  <a:pt x="4031074" y="6615950"/>
                  <a:pt x="4041373" y="6615950"/>
                </a:cubicBezTo>
                <a:cubicBezTo>
                  <a:pt x="4046180" y="6615950"/>
                  <a:pt x="4050986" y="6615950"/>
                  <a:pt x="4056479" y="6615950"/>
                </a:cubicBezTo>
                <a:cubicBezTo>
                  <a:pt x="4071584" y="6615950"/>
                  <a:pt x="4086690" y="6615950"/>
                  <a:pt x="4101795" y="6615950"/>
                </a:cubicBezTo>
                <a:cubicBezTo>
                  <a:pt x="4539164" y="6615950"/>
                  <a:pt x="4962801" y="6530153"/>
                  <a:pt x="5361721" y="6361992"/>
                </a:cubicBezTo>
                <a:cubicBezTo>
                  <a:pt x="5746907" y="6199322"/>
                  <a:pt x="6093644" y="5965955"/>
                  <a:pt x="6390945" y="5669441"/>
                </a:cubicBezTo>
                <a:cubicBezTo>
                  <a:pt x="6688246" y="5372242"/>
                  <a:pt x="6921693" y="5026996"/>
                  <a:pt x="7084420" y="4641941"/>
                </a:cubicBezTo>
                <a:cubicBezTo>
                  <a:pt x="7253325" y="4243158"/>
                  <a:pt x="7339151" y="3819666"/>
                  <a:pt x="7339151" y="3383819"/>
                </a:cubicBezTo>
                <a:cubicBezTo>
                  <a:pt x="7339151" y="3012491"/>
                  <a:pt x="7276670" y="2648714"/>
                  <a:pt x="7153080" y="2302095"/>
                </a:cubicBezTo>
                <a:cubicBezTo>
                  <a:pt x="7130422" y="2238949"/>
                  <a:pt x="7106391" y="2177175"/>
                  <a:pt x="7080299" y="2116088"/>
                </a:cubicBezTo>
                <a:cubicBezTo>
                  <a:pt x="6967009" y="1851148"/>
                  <a:pt x="6818702" y="1602681"/>
                  <a:pt x="6638124" y="1375492"/>
                </a:cubicBezTo>
                <a:cubicBezTo>
                  <a:pt x="6528267" y="1236844"/>
                  <a:pt x="6407424" y="1108492"/>
                  <a:pt x="6276969" y="990436"/>
                </a:cubicBezTo>
                <a:cubicBezTo>
                  <a:pt x="6146513" y="872380"/>
                  <a:pt x="6007132" y="764620"/>
                  <a:pt x="5858138" y="668527"/>
                </a:cubicBezTo>
                <a:cubicBezTo>
                  <a:pt x="5857451" y="667841"/>
                  <a:pt x="5856765" y="667841"/>
                  <a:pt x="5856078" y="667155"/>
                </a:cubicBezTo>
                <a:cubicBezTo>
                  <a:pt x="5838913" y="656173"/>
                  <a:pt x="5822434" y="645191"/>
                  <a:pt x="5805269" y="634895"/>
                </a:cubicBezTo>
                <a:cubicBezTo>
                  <a:pt x="5799089" y="631463"/>
                  <a:pt x="5792910" y="627345"/>
                  <a:pt x="5787417" y="623913"/>
                </a:cubicBezTo>
                <a:cubicBezTo>
                  <a:pt x="5775745" y="616363"/>
                  <a:pt x="5763386" y="609499"/>
                  <a:pt x="5751714" y="601949"/>
                </a:cubicBezTo>
                <a:cubicBezTo>
                  <a:pt x="5744848" y="597831"/>
                  <a:pt x="5737295" y="593713"/>
                  <a:pt x="5730429" y="589594"/>
                </a:cubicBezTo>
                <a:cubicBezTo>
                  <a:pt x="5719443" y="582731"/>
                  <a:pt x="5707771" y="576553"/>
                  <a:pt x="5696785" y="570376"/>
                </a:cubicBezTo>
                <a:cubicBezTo>
                  <a:pt x="5689232" y="566258"/>
                  <a:pt x="5682366" y="562140"/>
                  <a:pt x="5674814" y="558021"/>
                </a:cubicBezTo>
                <a:cubicBezTo>
                  <a:pt x="5663141" y="551844"/>
                  <a:pt x="5652156" y="545667"/>
                  <a:pt x="5640483" y="539489"/>
                </a:cubicBezTo>
                <a:cubicBezTo>
                  <a:pt x="5633617" y="535371"/>
                  <a:pt x="5626065" y="531939"/>
                  <a:pt x="5619198" y="527821"/>
                </a:cubicBezTo>
                <a:cubicBezTo>
                  <a:pt x="5606839" y="521644"/>
                  <a:pt x="5594480" y="514780"/>
                  <a:pt x="5582121" y="508602"/>
                </a:cubicBezTo>
                <a:cubicBezTo>
                  <a:pt x="5575942" y="505171"/>
                  <a:pt x="5569763" y="501739"/>
                  <a:pt x="5562897" y="498993"/>
                </a:cubicBezTo>
                <a:cubicBezTo>
                  <a:pt x="5546418" y="490757"/>
                  <a:pt x="5529253" y="482520"/>
                  <a:pt x="5512774" y="474284"/>
                </a:cubicBezTo>
                <a:cubicBezTo>
                  <a:pt x="5510714" y="473597"/>
                  <a:pt x="5508654" y="472225"/>
                  <a:pt x="5507281" y="471538"/>
                </a:cubicBezTo>
                <a:cubicBezTo>
                  <a:pt x="5488743" y="462615"/>
                  <a:pt x="5469518" y="453693"/>
                  <a:pt x="5450980" y="444770"/>
                </a:cubicBezTo>
                <a:cubicBezTo>
                  <a:pt x="5444800" y="442024"/>
                  <a:pt x="5439307" y="439279"/>
                  <a:pt x="5433127" y="436533"/>
                </a:cubicBezTo>
                <a:cubicBezTo>
                  <a:pt x="5420082" y="430356"/>
                  <a:pt x="5407036" y="424865"/>
                  <a:pt x="5393991" y="419374"/>
                </a:cubicBezTo>
                <a:cubicBezTo>
                  <a:pt x="5386438" y="415942"/>
                  <a:pt x="5379572" y="413197"/>
                  <a:pt x="5372020" y="409765"/>
                </a:cubicBezTo>
                <a:cubicBezTo>
                  <a:pt x="5359660" y="404960"/>
                  <a:pt x="5347988" y="399469"/>
                  <a:pt x="5335629" y="394665"/>
                </a:cubicBezTo>
                <a:cubicBezTo>
                  <a:pt x="5328077" y="391233"/>
                  <a:pt x="5320524" y="388487"/>
                  <a:pt x="5312971" y="385055"/>
                </a:cubicBezTo>
                <a:cubicBezTo>
                  <a:pt x="5300612" y="380251"/>
                  <a:pt x="5288940" y="375446"/>
                  <a:pt x="5276581" y="370641"/>
                </a:cubicBezTo>
                <a:cubicBezTo>
                  <a:pt x="5269028" y="367896"/>
                  <a:pt x="5261476" y="364464"/>
                  <a:pt x="5253923" y="361719"/>
                </a:cubicBezTo>
                <a:cubicBezTo>
                  <a:pt x="5240877" y="356914"/>
                  <a:pt x="5228518" y="352109"/>
                  <a:pt x="5215473" y="347305"/>
                </a:cubicBezTo>
                <a:cubicBezTo>
                  <a:pt x="5208607" y="344559"/>
                  <a:pt x="5201741" y="342500"/>
                  <a:pt x="5194874" y="339755"/>
                </a:cubicBezTo>
                <a:cubicBezTo>
                  <a:pt x="5178396" y="333577"/>
                  <a:pt x="5161917" y="328086"/>
                  <a:pt x="5145439" y="322595"/>
                </a:cubicBezTo>
                <a:cubicBezTo>
                  <a:pt x="5142006" y="321223"/>
                  <a:pt x="5138573" y="320536"/>
                  <a:pt x="5135140" y="319163"/>
                </a:cubicBezTo>
                <a:cubicBezTo>
                  <a:pt x="5115228" y="312300"/>
                  <a:pt x="5095316" y="306122"/>
                  <a:pt x="5075405" y="299945"/>
                </a:cubicBezTo>
                <a:cubicBezTo>
                  <a:pt x="5069225" y="297886"/>
                  <a:pt x="5063046" y="296513"/>
                  <a:pt x="5056867" y="294454"/>
                </a:cubicBezTo>
                <a:cubicBezTo>
                  <a:pt x="5045881" y="291022"/>
                  <a:pt x="5034895" y="287590"/>
                  <a:pt x="5023909" y="284158"/>
                </a:cubicBezTo>
                <a:cubicBezTo>
                  <a:pt x="5751714" y="395351"/>
                  <a:pt x="6419783" y="753638"/>
                  <a:pt x="6918947" y="1303422"/>
                </a:cubicBezTo>
                <a:cubicBezTo>
                  <a:pt x="7456561" y="1895076"/>
                  <a:pt x="7751802" y="2660382"/>
                  <a:pt x="7751802" y="3459320"/>
                </a:cubicBezTo>
                <a:cubicBezTo>
                  <a:pt x="7751802" y="3893108"/>
                  <a:pt x="7666662" y="4313855"/>
                  <a:pt x="7499130" y="4709892"/>
                </a:cubicBezTo>
                <a:close/>
              </a:path>
            </a:pathLst>
          </a:custGeom>
          <a:solidFill>
            <a:schemeClr val="tx2"/>
          </a:solidFill>
          <a:ln w="6866" cap="flat">
            <a:noFill/>
            <a:prstDash val="solid"/>
            <a:miter/>
          </a:ln>
        </p:spPr>
        <p:txBody>
          <a:bodyPr rtlCol="0" anchor="ctr"/>
          <a:lstStyle/>
          <a:p>
            <a:pPr marL="0" algn="r" defTabSz="1828434" rtl="1" eaLnBrk="1" latinLnBrk="0" hangingPunct="1"/>
            <a:endParaRPr lang="en-US" dirty="0">
              <a:latin typeface="Krona One" panose="02010605030500060004" pitchFamily="2" charset="77"/>
            </a:endParaRPr>
          </a:p>
        </p:txBody>
      </p:sp>
      <p:sp>
        <p:nvSpPr>
          <p:cNvPr id="18" name="Graphic 16">
            <a:extLst>
              <a:ext uri="{FF2B5EF4-FFF2-40B4-BE49-F238E27FC236}">
                <a16:creationId xmlns:a16="http://schemas.microsoft.com/office/drawing/2014/main" id="{9A8368DA-E819-9DE7-EF04-E01D8219FDED}"/>
              </a:ext>
            </a:extLst>
          </p:cNvPr>
          <p:cNvSpPr/>
          <p:nvPr/>
        </p:nvSpPr>
        <p:spPr>
          <a:xfrm>
            <a:off x="17030503" y="496528"/>
            <a:ext cx="613015" cy="690272"/>
          </a:xfrm>
          <a:custGeom>
            <a:avLst/>
            <a:gdLst>
              <a:gd name="connsiteX0" fmla="*/ 521647 w 521646"/>
              <a:gd name="connsiteY0" fmla="*/ 249987 h 465201"/>
              <a:gd name="connsiteX1" fmla="*/ 431708 w 521646"/>
              <a:gd name="connsiteY1" fmla="*/ 211455 h 465201"/>
              <a:gd name="connsiteX2" fmla="*/ 485671 w 521646"/>
              <a:gd name="connsiteY2" fmla="*/ 120294 h 465201"/>
              <a:gd name="connsiteX3" fmla="*/ 409933 w 521646"/>
              <a:gd name="connsiteY3" fmla="*/ 117475 h 465201"/>
              <a:gd name="connsiteX4" fmla="*/ 389105 w 521646"/>
              <a:gd name="connsiteY4" fmla="*/ 110896 h 465201"/>
              <a:gd name="connsiteX5" fmla="*/ 383425 w 521646"/>
              <a:gd name="connsiteY5" fmla="*/ 95860 h 465201"/>
              <a:gd name="connsiteX6" fmla="*/ 374904 w 521646"/>
              <a:gd name="connsiteY6" fmla="*/ 31013 h 465201"/>
              <a:gd name="connsiteX7" fmla="*/ 312420 w 521646"/>
              <a:gd name="connsiteY7" fmla="*/ 57328 h 465201"/>
              <a:gd name="connsiteX8" fmla="*/ 260350 w 521646"/>
              <a:gd name="connsiteY8" fmla="*/ 0 h 465201"/>
              <a:gd name="connsiteX9" fmla="*/ 210173 w 521646"/>
              <a:gd name="connsiteY9" fmla="*/ 58268 h 465201"/>
              <a:gd name="connsiteX10" fmla="*/ 146743 w 521646"/>
              <a:gd name="connsiteY10" fmla="*/ 31953 h 465201"/>
              <a:gd name="connsiteX11" fmla="*/ 138222 w 521646"/>
              <a:gd name="connsiteY11" fmla="*/ 96799 h 465201"/>
              <a:gd name="connsiteX12" fmla="*/ 132542 w 521646"/>
              <a:gd name="connsiteY12" fmla="*/ 111836 h 465201"/>
              <a:gd name="connsiteX13" fmla="*/ 111714 w 521646"/>
              <a:gd name="connsiteY13" fmla="*/ 118415 h 465201"/>
              <a:gd name="connsiteX14" fmla="*/ 35976 w 521646"/>
              <a:gd name="connsiteY14" fmla="*/ 121234 h 465201"/>
              <a:gd name="connsiteX15" fmla="*/ 89939 w 521646"/>
              <a:gd name="connsiteY15" fmla="*/ 212395 h 465201"/>
              <a:gd name="connsiteX16" fmla="*/ 0 w 521646"/>
              <a:gd name="connsiteY16" fmla="*/ 250927 h 465201"/>
              <a:gd name="connsiteX17" fmla="*/ 93726 w 521646"/>
              <a:gd name="connsiteY17" fmla="*/ 307315 h 465201"/>
              <a:gd name="connsiteX18" fmla="*/ 59644 w 521646"/>
              <a:gd name="connsiteY18" fmla="*/ 357124 h 465201"/>
              <a:gd name="connsiteX19" fmla="*/ 55857 w 521646"/>
              <a:gd name="connsiteY19" fmla="*/ 371221 h 465201"/>
              <a:gd name="connsiteX20" fmla="*/ 71951 w 521646"/>
              <a:gd name="connsiteY20" fmla="*/ 375920 h 465201"/>
              <a:gd name="connsiteX21" fmla="*/ 158103 w 521646"/>
              <a:gd name="connsiteY21" fmla="*/ 363703 h 465201"/>
              <a:gd name="connsiteX22" fmla="*/ 177038 w 521646"/>
              <a:gd name="connsiteY22" fmla="*/ 465201 h 465201"/>
              <a:gd name="connsiteX23" fmla="*/ 245202 w 521646"/>
              <a:gd name="connsiteY23" fmla="*/ 420091 h 465201"/>
              <a:gd name="connsiteX24" fmla="*/ 261297 w 521646"/>
              <a:gd name="connsiteY24" fmla="*/ 412572 h 465201"/>
              <a:gd name="connsiteX25" fmla="*/ 277391 w 521646"/>
              <a:gd name="connsiteY25" fmla="*/ 420091 h 465201"/>
              <a:gd name="connsiteX26" fmla="*/ 345555 w 521646"/>
              <a:gd name="connsiteY26" fmla="*/ 465201 h 465201"/>
              <a:gd name="connsiteX27" fmla="*/ 364490 w 521646"/>
              <a:gd name="connsiteY27" fmla="*/ 363703 h 465201"/>
              <a:gd name="connsiteX28" fmla="*/ 450642 w 521646"/>
              <a:gd name="connsiteY28" fmla="*/ 375920 h 465201"/>
              <a:gd name="connsiteX29" fmla="*/ 467683 w 521646"/>
              <a:gd name="connsiteY29" fmla="*/ 371221 h 465201"/>
              <a:gd name="connsiteX30" fmla="*/ 463896 w 521646"/>
              <a:gd name="connsiteY30" fmla="*/ 357124 h 465201"/>
              <a:gd name="connsiteX31" fmla="*/ 429814 w 521646"/>
              <a:gd name="connsiteY31" fmla="*/ 307315 h 465201"/>
              <a:gd name="connsiteX32" fmla="*/ 521647 w 521646"/>
              <a:gd name="connsiteY32" fmla="*/ 249987 h 465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521646" h="465201">
                <a:moveTo>
                  <a:pt x="521647" y="249987"/>
                </a:moveTo>
                <a:cubicBezTo>
                  <a:pt x="494192" y="232131"/>
                  <a:pt x="462950" y="219913"/>
                  <a:pt x="431708" y="211455"/>
                </a:cubicBezTo>
                <a:cubicBezTo>
                  <a:pt x="449695" y="181381"/>
                  <a:pt x="467683" y="150368"/>
                  <a:pt x="485671" y="120294"/>
                </a:cubicBezTo>
                <a:cubicBezTo>
                  <a:pt x="460109" y="119355"/>
                  <a:pt x="434548" y="118415"/>
                  <a:pt x="409933" y="117475"/>
                </a:cubicBezTo>
                <a:cubicBezTo>
                  <a:pt x="402359" y="117475"/>
                  <a:pt x="394785" y="116535"/>
                  <a:pt x="389105" y="110896"/>
                </a:cubicBezTo>
                <a:cubicBezTo>
                  <a:pt x="385318" y="107137"/>
                  <a:pt x="384371" y="100559"/>
                  <a:pt x="383425" y="95860"/>
                </a:cubicBezTo>
                <a:cubicBezTo>
                  <a:pt x="380584" y="74244"/>
                  <a:pt x="377744" y="52629"/>
                  <a:pt x="374904" y="31013"/>
                </a:cubicBezTo>
                <a:cubicBezTo>
                  <a:pt x="354076" y="39472"/>
                  <a:pt x="333248" y="48870"/>
                  <a:pt x="312420" y="57328"/>
                </a:cubicBezTo>
                <a:lnTo>
                  <a:pt x="260350" y="0"/>
                </a:lnTo>
                <a:lnTo>
                  <a:pt x="210173" y="58268"/>
                </a:lnTo>
                <a:cubicBezTo>
                  <a:pt x="189345" y="49809"/>
                  <a:pt x="167571" y="40411"/>
                  <a:pt x="146743" y="31953"/>
                </a:cubicBezTo>
                <a:cubicBezTo>
                  <a:pt x="143903" y="53569"/>
                  <a:pt x="141062" y="75184"/>
                  <a:pt x="138222" y="96799"/>
                </a:cubicBezTo>
                <a:cubicBezTo>
                  <a:pt x="137275" y="102438"/>
                  <a:pt x="136329" y="108077"/>
                  <a:pt x="132542" y="111836"/>
                </a:cubicBezTo>
                <a:cubicBezTo>
                  <a:pt x="127808" y="117475"/>
                  <a:pt x="119288" y="117475"/>
                  <a:pt x="111714" y="118415"/>
                </a:cubicBezTo>
                <a:cubicBezTo>
                  <a:pt x="86152" y="119355"/>
                  <a:pt x="60591" y="120294"/>
                  <a:pt x="35976" y="121234"/>
                </a:cubicBezTo>
                <a:cubicBezTo>
                  <a:pt x="53963" y="151308"/>
                  <a:pt x="71951" y="182321"/>
                  <a:pt x="89939" y="212395"/>
                </a:cubicBezTo>
                <a:cubicBezTo>
                  <a:pt x="57750" y="219913"/>
                  <a:pt x="27455" y="233070"/>
                  <a:pt x="0" y="250927"/>
                </a:cubicBezTo>
                <a:cubicBezTo>
                  <a:pt x="24615" y="278181"/>
                  <a:pt x="57750" y="298856"/>
                  <a:pt x="93726" y="307315"/>
                </a:cubicBezTo>
                <a:cubicBezTo>
                  <a:pt x="82365" y="324231"/>
                  <a:pt x="71005" y="340208"/>
                  <a:pt x="59644" y="357124"/>
                </a:cubicBezTo>
                <a:cubicBezTo>
                  <a:pt x="56804" y="361823"/>
                  <a:pt x="53963" y="366522"/>
                  <a:pt x="55857" y="371221"/>
                </a:cubicBezTo>
                <a:cubicBezTo>
                  <a:pt x="56804" y="376860"/>
                  <a:pt x="65324" y="376860"/>
                  <a:pt x="71951" y="375920"/>
                </a:cubicBezTo>
                <a:cubicBezTo>
                  <a:pt x="100353" y="372161"/>
                  <a:pt x="129702" y="368402"/>
                  <a:pt x="158103" y="363703"/>
                </a:cubicBezTo>
                <a:cubicBezTo>
                  <a:pt x="166624" y="397535"/>
                  <a:pt x="173251" y="431368"/>
                  <a:pt x="177038" y="465201"/>
                </a:cubicBezTo>
                <a:cubicBezTo>
                  <a:pt x="199759" y="450164"/>
                  <a:pt x="222481" y="435127"/>
                  <a:pt x="245202" y="420091"/>
                </a:cubicBezTo>
                <a:cubicBezTo>
                  <a:pt x="249936" y="417271"/>
                  <a:pt x="255616" y="413512"/>
                  <a:pt x="261297" y="412572"/>
                </a:cubicBezTo>
                <a:cubicBezTo>
                  <a:pt x="266977" y="413512"/>
                  <a:pt x="272657" y="417271"/>
                  <a:pt x="277391" y="420091"/>
                </a:cubicBezTo>
                <a:cubicBezTo>
                  <a:pt x="300113" y="435127"/>
                  <a:pt x="322834" y="450164"/>
                  <a:pt x="345555" y="465201"/>
                </a:cubicBezTo>
                <a:cubicBezTo>
                  <a:pt x="349342" y="430428"/>
                  <a:pt x="355969" y="396596"/>
                  <a:pt x="364490" y="363703"/>
                </a:cubicBezTo>
                <a:cubicBezTo>
                  <a:pt x="392892" y="367462"/>
                  <a:pt x="422240" y="371221"/>
                  <a:pt x="450642" y="375920"/>
                </a:cubicBezTo>
                <a:cubicBezTo>
                  <a:pt x="457269" y="376860"/>
                  <a:pt x="464843" y="376860"/>
                  <a:pt x="467683" y="371221"/>
                </a:cubicBezTo>
                <a:cubicBezTo>
                  <a:pt x="469577" y="366522"/>
                  <a:pt x="466737" y="360883"/>
                  <a:pt x="463896" y="357124"/>
                </a:cubicBezTo>
                <a:cubicBezTo>
                  <a:pt x="452536" y="340208"/>
                  <a:pt x="441175" y="324231"/>
                  <a:pt x="429814" y="307315"/>
                </a:cubicBezTo>
                <a:cubicBezTo>
                  <a:pt x="464843" y="297917"/>
                  <a:pt x="497032" y="277241"/>
                  <a:pt x="521647" y="249987"/>
                </a:cubicBezTo>
                <a:close/>
              </a:path>
            </a:pathLst>
          </a:custGeom>
          <a:solidFill>
            <a:schemeClr val="accent2"/>
          </a:solidFill>
          <a:ln w="93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>
              <a:latin typeface="Krona One" panose="02010605030500060004" pitchFamily="2" charset="77"/>
            </a:endParaRPr>
          </a:p>
        </p:txBody>
      </p:sp>
      <p:sp>
        <p:nvSpPr>
          <p:cNvPr id="2" name="Graphic 3">
            <a:extLst>
              <a:ext uri="{FF2B5EF4-FFF2-40B4-BE49-F238E27FC236}">
                <a16:creationId xmlns:a16="http://schemas.microsoft.com/office/drawing/2014/main" id="{8556823D-A3D3-4FA9-A1E2-BDC06A5E1599}"/>
              </a:ext>
            </a:extLst>
          </p:cNvPr>
          <p:cNvSpPr/>
          <p:nvPr/>
        </p:nvSpPr>
        <p:spPr>
          <a:xfrm>
            <a:off x="2064773" y="4860809"/>
            <a:ext cx="985276" cy="910682"/>
          </a:xfrm>
          <a:custGeom>
            <a:avLst/>
            <a:gdLst>
              <a:gd name="connsiteX0" fmla="*/ 1564819 w 1572284"/>
              <a:gd name="connsiteY0" fmla="*/ 716213 h 1453248"/>
              <a:gd name="connsiteX1" fmla="*/ 1035445 w 1572284"/>
              <a:gd name="connsiteY1" fmla="*/ 542070 h 1453248"/>
              <a:gd name="connsiteX2" fmla="*/ 1029111 w 1572284"/>
              <a:gd name="connsiteY2" fmla="*/ 536391 h 1453248"/>
              <a:gd name="connsiteX3" fmla="*/ 796549 w 1572284"/>
              <a:gd name="connsiteY3" fmla="*/ 6388 h 1453248"/>
              <a:gd name="connsiteX4" fmla="*/ 796549 w 1572284"/>
              <a:gd name="connsiteY4" fmla="*/ 6388 h 1453248"/>
              <a:gd name="connsiteX5" fmla="*/ 777545 w 1572284"/>
              <a:gd name="connsiteY5" fmla="*/ 6388 h 1453248"/>
              <a:gd name="connsiteX6" fmla="*/ 777545 w 1572284"/>
              <a:gd name="connsiteY6" fmla="*/ 6388 h 1453248"/>
              <a:gd name="connsiteX7" fmla="*/ 544983 w 1572284"/>
              <a:gd name="connsiteY7" fmla="*/ 536391 h 1453248"/>
              <a:gd name="connsiteX8" fmla="*/ 538649 w 1572284"/>
              <a:gd name="connsiteY8" fmla="*/ 542070 h 1453248"/>
              <a:gd name="connsiteX9" fmla="*/ 8370 w 1572284"/>
              <a:gd name="connsiteY9" fmla="*/ 716213 h 1453248"/>
              <a:gd name="connsiteX10" fmla="*/ 7466 w 1572284"/>
              <a:gd name="connsiteY10" fmla="*/ 716213 h 1453248"/>
              <a:gd name="connsiteX11" fmla="*/ 7466 w 1572284"/>
              <a:gd name="connsiteY11" fmla="*/ 737035 h 1453248"/>
              <a:gd name="connsiteX12" fmla="*/ 8370 w 1572284"/>
              <a:gd name="connsiteY12" fmla="*/ 737035 h 1453248"/>
              <a:gd name="connsiteX13" fmla="*/ 537744 w 1572284"/>
              <a:gd name="connsiteY13" fmla="*/ 911179 h 1453248"/>
              <a:gd name="connsiteX14" fmla="*/ 544078 w 1572284"/>
              <a:gd name="connsiteY14" fmla="*/ 916857 h 1453248"/>
              <a:gd name="connsiteX15" fmla="*/ 776641 w 1572284"/>
              <a:gd name="connsiteY15" fmla="*/ 1446860 h 1453248"/>
              <a:gd name="connsiteX16" fmla="*/ 776641 w 1572284"/>
              <a:gd name="connsiteY16" fmla="*/ 1446860 h 1453248"/>
              <a:gd name="connsiteX17" fmla="*/ 795644 w 1572284"/>
              <a:gd name="connsiteY17" fmla="*/ 1446860 h 1453248"/>
              <a:gd name="connsiteX18" fmla="*/ 795644 w 1572284"/>
              <a:gd name="connsiteY18" fmla="*/ 1446860 h 1453248"/>
              <a:gd name="connsiteX19" fmla="*/ 1028206 w 1572284"/>
              <a:gd name="connsiteY19" fmla="*/ 916857 h 1453248"/>
              <a:gd name="connsiteX20" fmla="*/ 1034540 w 1572284"/>
              <a:gd name="connsiteY20" fmla="*/ 911179 h 1453248"/>
              <a:gd name="connsiteX21" fmla="*/ 1563914 w 1572284"/>
              <a:gd name="connsiteY21" fmla="*/ 737981 h 1453248"/>
              <a:gd name="connsiteX22" fmla="*/ 1564819 w 1572284"/>
              <a:gd name="connsiteY22" fmla="*/ 737981 h 1453248"/>
              <a:gd name="connsiteX23" fmla="*/ 1564819 w 1572284"/>
              <a:gd name="connsiteY23" fmla="*/ 716213 h 1453248"/>
              <a:gd name="connsiteX24" fmla="*/ 1564819 w 1572284"/>
              <a:gd name="connsiteY24" fmla="*/ 716213 h 1453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572284" h="1453248">
                <a:moveTo>
                  <a:pt x="1564819" y="716213"/>
                </a:moveTo>
                <a:lnTo>
                  <a:pt x="1035445" y="542070"/>
                </a:lnTo>
                <a:cubicBezTo>
                  <a:pt x="1032731" y="541123"/>
                  <a:pt x="1030016" y="539230"/>
                  <a:pt x="1029111" y="536391"/>
                </a:cubicBezTo>
                <a:lnTo>
                  <a:pt x="796549" y="6388"/>
                </a:lnTo>
                <a:lnTo>
                  <a:pt x="796549" y="6388"/>
                </a:lnTo>
                <a:cubicBezTo>
                  <a:pt x="792929" y="-2129"/>
                  <a:pt x="781165" y="-2129"/>
                  <a:pt x="777545" y="6388"/>
                </a:cubicBezTo>
                <a:lnTo>
                  <a:pt x="777545" y="6388"/>
                </a:lnTo>
                <a:lnTo>
                  <a:pt x="544983" y="536391"/>
                </a:lnTo>
                <a:cubicBezTo>
                  <a:pt x="544078" y="539230"/>
                  <a:pt x="541363" y="541123"/>
                  <a:pt x="538649" y="542070"/>
                </a:cubicBezTo>
                <a:lnTo>
                  <a:pt x="8370" y="716213"/>
                </a:lnTo>
                <a:lnTo>
                  <a:pt x="7466" y="716213"/>
                </a:lnTo>
                <a:cubicBezTo>
                  <a:pt x="-2489" y="719053"/>
                  <a:pt x="-2489" y="734196"/>
                  <a:pt x="7466" y="737035"/>
                </a:cubicBezTo>
                <a:lnTo>
                  <a:pt x="8370" y="737035"/>
                </a:lnTo>
                <a:lnTo>
                  <a:pt x="537744" y="911179"/>
                </a:lnTo>
                <a:cubicBezTo>
                  <a:pt x="540459" y="912125"/>
                  <a:pt x="543173" y="914018"/>
                  <a:pt x="544078" y="916857"/>
                </a:cubicBezTo>
                <a:lnTo>
                  <a:pt x="776641" y="1446860"/>
                </a:lnTo>
                <a:lnTo>
                  <a:pt x="776641" y="1446860"/>
                </a:lnTo>
                <a:cubicBezTo>
                  <a:pt x="780260" y="1455378"/>
                  <a:pt x="792024" y="1455378"/>
                  <a:pt x="795644" y="1446860"/>
                </a:cubicBezTo>
                <a:lnTo>
                  <a:pt x="795644" y="1446860"/>
                </a:lnTo>
                <a:lnTo>
                  <a:pt x="1028206" y="916857"/>
                </a:lnTo>
                <a:cubicBezTo>
                  <a:pt x="1029111" y="914018"/>
                  <a:pt x="1031826" y="912125"/>
                  <a:pt x="1034540" y="911179"/>
                </a:cubicBezTo>
                <a:lnTo>
                  <a:pt x="1563914" y="737981"/>
                </a:lnTo>
                <a:lnTo>
                  <a:pt x="1564819" y="737981"/>
                </a:lnTo>
                <a:cubicBezTo>
                  <a:pt x="1574773" y="734196"/>
                  <a:pt x="1574773" y="719053"/>
                  <a:pt x="1564819" y="716213"/>
                </a:cubicBezTo>
                <a:lnTo>
                  <a:pt x="1564819" y="716213"/>
                </a:lnTo>
                <a:close/>
              </a:path>
            </a:pathLst>
          </a:custGeom>
          <a:solidFill>
            <a:schemeClr val="accent4"/>
          </a:solidFill>
          <a:ln w="9046" cap="flat">
            <a:noFill/>
            <a:prstDash val="solid"/>
            <a:miter/>
          </a:ln>
        </p:spPr>
        <p:txBody>
          <a:bodyPr rtlCol="0" anchor="ctr"/>
          <a:lstStyle/>
          <a:p>
            <a:pPr marL="0" algn="r" defTabSz="1828434" rtl="1" eaLnBrk="1" latinLnBrk="0" hangingPunct="1"/>
            <a:endParaRPr lang="en-US" dirty="0">
              <a:latin typeface="Krona One" panose="02010605030500060004" pitchFamily="2" charset="77"/>
            </a:endParaRPr>
          </a:p>
        </p:txBody>
      </p:sp>
      <p:sp>
        <p:nvSpPr>
          <p:cNvPr id="3" name="Graphic 3">
            <a:extLst>
              <a:ext uri="{FF2B5EF4-FFF2-40B4-BE49-F238E27FC236}">
                <a16:creationId xmlns:a16="http://schemas.microsoft.com/office/drawing/2014/main" id="{86B11C3F-115D-22C0-C3A6-D963A9D3804D}"/>
              </a:ext>
            </a:extLst>
          </p:cNvPr>
          <p:cNvSpPr/>
          <p:nvPr/>
        </p:nvSpPr>
        <p:spPr>
          <a:xfrm>
            <a:off x="20404929" y="10551614"/>
            <a:ext cx="475527" cy="554969"/>
          </a:xfrm>
          <a:custGeom>
            <a:avLst/>
            <a:gdLst>
              <a:gd name="connsiteX0" fmla="*/ 1564819 w 1572284"/>
              <a:gd name="connsiteY0" fmla="*/ 716213 h 1453248"/>
              <a:gd name="connsiteX1" fmla="*/ 1035445 w 1572284"/>
              <a:gd name="connsiteY1" fmla="*/ 542070 h 1453248"/>
              <a:gd name="connsiteX2" fmla="*/ 1029111 w 1572284"/>
              <a:gd name="connsiteY2" fmla="*/ 536391 h 1453248"/>
              <a:gd name="connsiteX3" fmla="*/ 796549 w 1572284"/>
              <a:gd name="connsiteY3" fmla="*/ 6388 h 1453248"/>
              <a:gd name="connsiteX4" fmla="*/ 796549 w 1572284"/>
              <a:gd name="connsiteY4" fmla="*/ 6388 h 1453248"/>
              <a:gd name="connsiteX5" fmla="*/ 777545 w 1572284"/>
              <a:gd name="connsiteY5" fmla="*/ 6388 h 1453248"/>
              <a:gd name="connsiteX6" fmla="*/ 777545 w 1572284"/>
              <a:gd name="connsiteY6" fmla="*/ 6388 h 1453248"/>
              <a:gd name="connsiteX7" fmla="*/ 544983 w 1572284"/>
              <a:gd name="connsiteY7" fmla="*/ 536391 h 1453248"/>
              <a:gd name="connsiteX8" fmla="*/ 538649 w 1572284"/>
              <a:gd name="connsiteY8" fmla="*/ 542070 h 1453248"/>
              <a:gd name="connsiteX9" fmla="*/ 8370 w 1572284"/>
              <a:gd name="connsiteY9" fmla="*/ 716213 h 1453248"/>
              <a:gd name="connsiteX10" fmla="*/ 7466 w 1572284"/>
              <a:gd name="connsiteY10" fmla="*/ 716213 h 1453248"/>
              <a:gd name="connsiteX11" fmla="*/ 7466 w 1572284"/>
              <a:gd name="connsiteY11" fmla="*/ 737035 h 1453248"/>
              <a:gd name="connsiteX12" fmla="*/ 8370 w 1572284"/>
              <a:gd name="connsiteY12" fmla="*/ 737035 h 1453248"/>
              <a:gd name="connsiteX13" fmla="*/ 537744 w 1572284"/>
              <a:gd name="connsiteY13" fmla="*/ 911179 h 1453248"/>
              <a:gd name="connsiteX14" fmla="*/ 544078 w 1572284"/>
              <a:gd name="connsiteY14" fmla="*/ 916857 h 1453248"/>
              <a:gd name="connsiteX15" fmla="*/ 776641 w 1572284"/>
              <a:gd name="connsiteY15" fmla="*/ 1446860 h 1453248"/>
              <a:gd name="connsiteX16" fmla="*/ 776641 w 1572284"/>
              <a:gd name="connsiteY16" fmla="*/ 1446860 h 1453248"/>
              <a:gd name="connsiteX17" fmla="*/ 795644 w 1572284"/>
              <a:gd name="connsiteY17" fmla="*/ 1446860 h 1453248"/>
              <a:gd name="connsiteX18" fmla="*/ 795644 w 1572284"/>
              <a:gd name="connsiteY18" fmla="*/ 1446860 h 1453248"/>
              <a:gd name="connsiteX19" fmla="*/ 1028206 w 1572284"/>
              <a:gd name="connsiteY19" fmla="*/ 916857 h 1453248"/>
              <a:gd name="connsiteX20" fmla="*/ 1034540 w 1572284"/>
              <a:gd name="connsiteY20" fmla="*/ 911179 h 1453248"/>
              <a:gd name="connsiteX21" fmla="*/ 1563914 w 1572284"/>
              <a:gd name="connsiteY21" fmla="*/ 737981 h 1453248"/>
              <a:gd name="connsiteX22" fmla="*/ 1564819 w 1572284"/>
              <a:gd name="connsiteY22" fmla="*/ 737981 h 1453248"/>
              <a:gd name="connsiteX23" fmla="*/ 1564819 w 1572284"/>
              <a:gd name="connsiteY23" fmla="*/ 716213 h 1453248"/>
              <a:gd name="connsiteX24" fmla="*/ 1564819 w 1572284"/>
              <a:gd name="connsiteY24" fmla="*/ 716213 h 1453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572284" h="1453248">
                <a:moveTo>
                  <a:pt x="1564819" y="716213"/>
                </a:moveTo>
                <a:lnTo>
                  <a:pt x="1035445" y="542070"/>
                </a:lnTo>
                <a:cubicBezTo>
                  <a:pt x="1032731" y="541123"/>
                  <a:pt x="1030016" y="539230"/>
                  <a:pt x="1029111" y="536391"/>
                </a:cubicBezTo>
                <a:lnTo>
                  <a:pt x="796549" y="6388"/>
                </a:lnTo>
                <a:lnTo>
                  <a:pt x="796549" y="6388"/>
                </a:lnTo>
                <a:cubicBezTo>
                  <a:pt x="792929" y="-2129"/>
                  <a:pt x="781165" y="-2129"/>
                  <a:pt x="777545" y="6388"/>
                </a:cubicBezTo>
                <a:lnTo>
                  <a:pt x="777545" y="6388"/>
                </a:lnTo>
                <a:lnTo>
                  <a:pt x="544983" y="536391"/>
                </a:lnTo>
                <a:cubicBezTo>
                  <a:pt x="544078" y="539230"/>
                  <a:pt x="541363" y="541123"/>
                  <a:pt x="538649" y="542070"/>
                </a:cubicBezTo>
                <a:lnTo>
                  <a:pt x="8370" y="716213"/>
                </a:lnTo>
                <a:lnTo>
                  <a:pt x="7466" y="716213"/>
                </a:lnTo>
                <a:cubicBezTo>
                  <a:pt x="-2489" y="719053"/>
                  <a:pt x="-2489" y="734196"/>
                  <a:pt x="7466" y="737035"/>
                </a:cubicBezTo>
                <a:lnTo>
                  <a:pt x="8370" y="737035"/>
                </a:lnTo>
                <a:lnTo>
                  <a:pt x="537744" y="911179"/>
                </a:lnTo>
                <a:cubicBezTo>
                  <a:pt x="540459" y="912125"/>
                  <a:pt x="543173" y="914018"/>
                  <a:pt x="544078" y="916857"/>
                </a:cubicBezTo>
                <a:lnTo>
                  <a:pt x="776641" y="1446860"/>
                </a:lnTo>
                <a:lnTo>
                  <a:pt x="776641" y="1446860"/>
                </a:lnTo>
                <a:cubicBezTo>
                  <a:pt x="780260" y="1455378"/>
                  <a:pt x="792024" y="1455378"/>
                  <a:pt x="795644" y="1446860"/>
                </a:cubicBezTo>
                <a:lnTo>
                  <a:pt x="795644" y="1446860"/>
                </a:lnTo>
                <a:lnTo>
                  <a:pt x="1028206" y="916857"/>
                </a:lnTo>
                <a:cubicBezTo>
                  <a:pt x="1029111" y="914018"/>
                  <a:pt x="1031826" y="912125"/>
                  <a:pt x="1034540" y="911179"/>
                </a:cubicBezTo>
                <a:lnTo>
                  <a:pt x="1563914" y="737981"/>
                </a:lnTo>
                <a:lnTo>
                  <a:pt x="1564819" y="737981"/>
                </a:lnTo>
                <a:cubicBezTo>
                  <a:pt x="1574773" y="734196"/>
                  <a:pt x="1574773" y="719053"/>
                  <a:pt x="1564819" y="716213"/>
                </a:cubicBezTo>
                <a:lnTo>
                  <a:pt x="1564819" y="716213"/>
                </a:lnTo>
                <a:close/>
              </a:path>
            </a:pathLst>
          </a:custGeom>
          <a:solidFill>
            <a:schemeClr val="accent4"/>
          </a:solidFill>
          <a:ln w="904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>
              <a:latin typeface="Krona One" panose="02010605030500060004" pitchFamily="2" charset="77"/>
            </a:endParaRPr>
          </a:p>
        </p:txBody>
      </p:sp>
      <p:pic>
        <p:nvPicPr>
          <p:cNvPr id="10" name="عنصر نائب للصورة 9" descr="صورة تحتوي على رسم, رسوم متحركة, شخص, فن&#10;&#10;تم إنشاء الوصف تلقائياً">
            <a:extLst>
              <a:ext uri="{FF2B5EF4-FFF2-40B4-BE49-F238E27FC236}">
                <a16:creationId xmlns:a16="http://schemas.microsoft.com/office/drawing/2014/main" id="{93764D60-AEE4-DBCA-A2D6-EA26D3A4689C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02" r="16602"/>
          <a:stretch>
            <a:fillRect/>
          </a:stretch>
        </p:blipFill>
        <p:spPr>
          <a:xfrm>
            <a:off x="17643518" y="3984745"/>
            <a:ext cx="4736493" cy="4729774"/>
          </a:xfrm>
        </p:spPr>
      </p:pic>
      <p:sp>
        <p:nvSpPr>
          <p:cNvPr id="11" name="TextBox 15">
            <a:extLst>
              <a:ext uri="{FF2B5EF4-FFF2-40B4-BE49-F238E27FC236}">
                <a16:creationId xmlns:a16="http://schemas.microsoft.com/office/drawing/2014/main" id="{F54F4FDE-CDE4-173C-642D-B457AF907A70}"/>
              </a:ext>
            </a:extLst>
          </p:cNvPr>
          <p:cNvSpPr txBox="1"/>
          <p:nvPr/>
        </p:nvSpPr>
        <p:spPr>
          <a:xfrm>
            <a:off x="3844602" y="1861234"/>
            <a:ext cx="11333020" cy="14600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>
              <a:lnSpc>
                <a:spcPts val="11884"/>
              </a:lnSpc>
            </a:pPr>
            <a:r>
              <a:rPr lang="ar-SA" sz="9600" b="1" dirty="0">
                <a:solidFill>
                  <a:srgbClr val="143440"/>
                </a:solidFill>
              </a:rPr>
              <a:t>مفهوم المشكلة</a:t>
            </a:r>
            <a:endParaRPr lang="en-US" sz="9600" b="1" dirty="0">
              <a:solidFill>
                <a:srgbClr val="143440"/>
              </a:solidFill>
            </a:endParaRPr>
          </a:p>
        </p:txBody>
      </p:sp>
      <p:sp>
        <p:nvSpPr>
          <p:cNvPr id="5" name="TextBox 15">
            <a:extLst>
              <a:ext uri="{FF2B5EF4-FFF2-40B4-BE49-F238E27FC236}">
                <a16:creationId xmlns:a16="http://schemas.microsoft.com/office/drawing/2014/main" id="{A28BFA92-9E8B-AE5C-739D-64784BD37A0B}"/>
              </a:ext>
            </a:extLst>
          </p:cNvPr>
          <p:cNvSpPr txBox="1"/>
          <p:nvPr/>
        </p:nvSpPr>
        <p:spPr>
          <a:xfrm>
            <a:off x="884763" y="4130802"/>
            <a:ext cx="16370227" cy="90083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857250" indent="-857250" algn="r" rtl="1">
              <a:lnSpc>
                <a:spcPts val="11884"/>
              </a:lnSpc>
              <a:buFont typeface="Courier New" panose="02070309020205020404" pitchFamily="49" charset="0"/>
              <a:buChar char="o"/>
            </a:pPr>
            <a:r>
              <a:rPr lang="ar-SA" sz="6600" b="1" dirty="0">
                <a:solidFill>
                  <a:srgbClr val="143440"/>
                </a:solidFill>
              </a:rPr>
              <a:t>سؤال يحتاج إلى توضيح وإجابة. </a:t>
            </a:r>
          </a:p>
          <a:p>
            <a:pPr algn="r" rtl="1">
              <a:lnSpc>
                <a:spcPts val="11884"/>
              </a:lnSpc>
            </a:pPr>
            <a:r>
              <a:rPr lang="ar-SA" sz="6600" b="1" dirty="0">
                <a:solidFill>
                  <a:srgbClr val="143440"/>
                </a:solidFill>
              </a:rPr>
              <a:t>مثال: ما تأثير برامج تلفزيونية محددة على تربية الأطفال والجيل الناشئ من أفراد المجتمع؟</a:t>
            </a:r>
          </a:p>
          <a:p>
            <a:pPr marL="857250" indent="-857250" algn="r" rtl="1">
              <a:lnSpc>
                <a:spcPts val="11884"/>
              </a:lnSpc>
              <a:buFont typeface="Courier New" panose="02070309020205020404" pitchFamily="49" charset="0"/>
              <a:buChar char="o"/>
            </a:pPr>
            <a:r>
              <a:rPr lang="ar-SA" sz="6600" b="1" dirty="0">
                <a:solidFill>
                  <a:srgbClr val="143440"/>
                </a:solidFill>
              </a:rPr>
              <a:t>موقف غامض ويحتاج إلى إيضاح وتفسير محدد.</a:t>
            </a:r>
          </a:p>
          <a:p>
            <a:pPr algn="r" rtl="1">
              <a:lnSpc>
                <a:spcPts val="11884"/>
              </a:lnSpc>
            </a:pPr>
            <a:r>
              <a:rPr lang="ar-SA" sz="6600" b="1" dirty="0">
                <a:solidFill>
                  <a:srgbClr val="143440"/>
                </a:solidFill>
              </a:rPr>
              <a:t>مثال: تأخر معاملات المراجعين في دائرة ما، أو مؤسسة معينة مع وجود عدد كبير من الموظفين في تكل المؤسسة.</a:t>
            </a:r>
          </a:p>
        </p:txBody>
      </p:sp>
      <p:grpSp>
        <p:nvGrpSpPr>
          <p:cNvPr id="13" name="مجموعة 12">
            <a:extLst>
              <a:ext uri="{FF2B5EF4-FFF2-40B4-BE49-F238E27FC236}">
                <a16:creationId xmlns:a16="http://schemas.microsoft.com/office/drawing/2014/main" id="{1481D875-A6D0-9298-A18A-1A1D20194EEE}"/>
              </a:ext>
            </a:extLst>
          </p:cNvPr>
          <p:cNvGrpSpPr/>
          <p:nvPr/>
        </p:nvGrpSpPr>
        <p:grpSpPr>
          <a:xfrm>
            <a:off x="20542055" y="-244946"/>
            <a:ext cx="4018475" cy="4336475"/>
            <a:chOff x="20542055" y="-244946"/>
            <a:chExt cx="4018475" cy="4336475"/>
          </a:xfrm>
        </p:grpSpPr>
        <p:pic>
          <p:nvPicPr>
            <p:cNvPr id="14" name="Picture 2" descr="خريطة مفاهيم فارغة صغيره">
              <a:extLst>
                <a:ext uri="{FF2B5EF4-FFF2-40B4-BE49-F238E27FC236}">
                  <a16:creationId xmlns:a16="http://schemas.microsoft.com/office/drawing/2014/main" id="{4F35DC82-C418-FF25-4945-DB9514D6FC0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3472" b="31944" l="83281" r="99219">
                          <a14:foregroundMark x1="98594" y1="18194" x2="99219" y2="1819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1451" b="64415"/>
            <a:stretch/>
          </p:blipFill>
          <p:spPr bwMode="auto">
            <a:xfrm>
              <a:off x="20542055" y="-244946"/>
              <a:ext cx="4018475" cy="43364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مربع نص 16">
              <a:extLst>
                <a:ext uri="{FF2B5EF4-FFF2-40B4-BE49-F238E27FC236}">
                  <a16:creationId xmlns:a16="http://schemas.microsoft.com/office/drawing/2014/main" id="{63AFA3D3-A597-087B-3BA1-F3336A12CD69}"/>
                </a:ext>
              </a:extLst>
            </p:cNvPr>
            <p:cNvSpPr txBox="1"/>
            <p:nvPr/>
          </p:nvSpPr>
          <p:spPr>
            <a:xfrm>
              <a:off x="21305521" y="1108375"/>
              <a:ext cx="1805940" cy="1835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>
              <a:spAutoFit/>
            </a:bodyPr>
            <a:lstStyle/>
            <a:p>
              <a:pPr algn="ctr" rtl="1">
                <a:lnSpc>
                  <a:spcPct val="150000"/>
                </a:lnSpc>
              </a:pPr>
              <a:r>
                <a:rPr lang="ar-SA" sz="2800" b="1" dirty="0">
                  <a:solidFill>
                    <a:srgbClr val="073B4C"/>
                  </a:solidFill>
                </a:rPr>
                <a:t>عصف </a:t>
              </a:r>
            </a:p>
            <a:p>
              <a:pPr algn="ctr" rtl="1">
                <a:lnSpc>
                  <a:spcPct val="150000"/>
                </a:lnSpc>
              </a:pPr>
              <a:r>
                <a:rPr lang="ar-SA" sz="2800" b="1" dirty="0">
                  <a:solidFill>
                    <a:srgbClr val="073B4C"/>
                  </a:solidFill>
                </a:rPr>
                <a:t>ذهني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332761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قوس كبير أيسر 7">
            <a:extLst>
              <a:ext uri="{FF2B5EF4-FFF2-40B4-BE49-F238E27FC236}">
                <a16:creationId xmlns:a16="http://schemas.microsoft.com/office/drawing/2014/main" id="{28BD8C49-9351-9099-32FE-5F1DA77E31B5}"/>
              </a:ext>
            </a:extLst>
          </p:cNvPr>
          <p:cNvSpPr/>
          <p:nvPr/>
        </p:nvSpPr>
        <p:spPr>
          <a:xfrm rot="5400000">
            <a:off x="11523810" y="-1875604"/>
            <a:ext cx="1773380" cy="11333021"/>
          </a:xfrm>
          <a:prstGeom prst="leftBrace">
            <a:avLst/>
          </a:prstGeom>
          <a:ln>
            <a:solidFill>
              <a:srgbClr val="37899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 rtl="1"/>
            <a:endParaRPr lang="ar-SA"/>
          </a:p>
        </p:txBody>
      </p:sp>
      <p:sp>
        <p:nvSpPr>
          <p:cNvPr id="4" name="مستطيل: زوايا مستديرة 3">
            <a:extLst>
              <a:ext uri="{FF2B5EF4-FFF2-40B4-BE49-F238E27FC236}">
                <a16:creationId xmlns:a16="http://schemas.microsoft.com/office/drawing/2014/main" id="{20F1C937-7FDC-8719-AD2E-A4E917728E3E}"/>
              </a:ext>
            </a:extLst>
          </p:cNvPr>
          <p:cNvSpPr/>
          <p:nvPr/>
        </p:nvSpPr>
        <p:spPr>
          <a:xfrm>
            <a:off x="6743989" y="1920538"/>
            <a:ext cx="10889672" cy="1773382"/>
          </a:xfrm>
          <a:prstGeom prst="roundRect">
            <a:avLst/>
          </a:prstGeom>
          <a:solidFill>
            <a:srgbClr val="073B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6000" b="1" dirty="0"/>
              <a:t>مصادر الحصول على المشكلة</a:t>
            </a:r>
          </a:p>
        </p:txBody>
      </p:sp>
      <p:sp>
        <p:nvSpPr>
          <p:cNvPr id="5" name="مستطيل: زوايا مستديرة 4">
            <a:extLst>
              <a:ext uri="{FF2B5EF4-FFF2-40B4-BE49-F238E27FC236}">
                <a16:creationId xmlns:a16="http://schemas.microsoft.com/office/drawing/2014/main" id="{2B3D611B-218F-9C5F-EAEB-83D346FC3B05}"/>
              </a:ext>
            </a:extLst>
          </p:cNvPr>
          <p:cNvSpPr/>
          <p:nvPr/>
        </p:nvSpPr>
        <p:spPr>
          <a:xfrm>
            <a:off x="15004481" y="4511337"/>
            <a:ext cx="6217510" cy="6613863"/>
          </a:xfrm>
          <a:prstGeom prst="roundRect">
            <a:avLst/>
          </a:prstGeom>
          <a:solidFill>
            <a:srgbClr val="3789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6000" b="1" dirty="0"/>
              <a:t>الخبرة الشخصية واهتمامات الباحث</a:t>
            </a:r>
          </a:p>
        </p:txBody>
      </p:sp>
      <p:sp>
        <p:nvSpPr>
          <p:cNvPr id="6" name="مستطيل: زوايا مستديرة 5">
            <a:extLst>
              <a:ext uri="{FF2B5EF4-FFF2-40B4-BE49-F238E27FC236}">
                <a16:creationId xmlns:a16="http://schemas.microsoft.com/office/drawing/2014/main" id="{CC74A3CD-AC39-59F0-C2C9-854B42367491}"/>
              </a:ext>
            </a:extLst>
          </p:cNvPr>
          <p:cNvSpPr/>
          <p:nvPr/>
        </p:nvSpPr>
        <p:spPr>
          <a:xfrm>
            <a:off x="1769066" y="4511336"/>
            <a:ext cx="6217510" cy="6613863"/>
          </a:xfrm>
          <a:prstGeom prst="roundRect">
            <a:avLst/>
          </a:prstGeom>
          <a:solidFill>
            <a:srgbClr val="3789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6000" b="1" dirty="0"/>
              <a:t>الأبحاث السابقة من خلال الدراسات والاطّلاع على توصيات البحوث</a:t>
            </a:r>
          </a:p>
        </p:txBody>
      </p:sp>
      <p:cxnSp>
        <p:nvCxnSpPr>
          <p:cNvPr id="12" name="رابط مستقيم 11">
            <a:extLst>
              <a:ext uri="{FF2B5EF4-FFF2-40B4-BE49-F238E27FC236}">
                <a16:creationId xmlns:a16="http://schemas.microsoft.com/office/drawing/2014/main" id="{D716A202-D8DD-4D18-FB4E-BEB3C9D9065A}"/>
              </a:ext>
            </a:extLst>
          </p:cNvPr>
          <p:cNvCxnSpPr>
            <a:cxnSpLocks/>
          </p:cNvCxnSpPr>
          <p:nvPr/>
        </p:nvCxnSpPr>
        <p:spPr>
          <a:xfrm>
            <a:off x="12424353" y="3693920"/>
            <a:ext cx="0" cy="906615"/>
          </a:xfrm>
          <a:prstGeom prst="line">
            <a:avLst/>
          </a:prstGeom>
          <a:ln>
            <a:solidFill>
              <a:srgbClr val="378995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2050" name="Picture 2" descr="خريطة مفاهيم فارغة صغيره">
            <a:extLst>
              <a:ext uri="{FF2B5EF4-FFF2-40B4-BE49-F238E27FC236}">
                <a16:creationId xmlns:a16="http://schemas.microsoft.com/office/drawing/2014/main" id="{DCF6BC41-AEBF-0C56-982B-BEA916A7AA9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472" b="31944" l="83281" r="99219">
                        <a14:foregroundMark x1="98594" y1="18194" x2="99219" y2="1819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1451" b="64415"/>
          <a:stretch/>
        </p:blipFill>
        <p:spPr bwMode="auto">
          <a:xfrm>
            <a:off x="20359175" y="-335975"/>
            <a:ext cx="4018475" cy="4336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Graphic 3">
            <a:extLst>
              <a:ext uri="{FF2B5EF4-FFF2-40B4-BE49-F238E27FC236}">
                <a16:creationId xmlns:a16="http://schemas.microsoft.com/office/drawing/2014/main" id="{BA6A97A9-53D8-6EBA-ADF6-81D43D8D0DB5}"/>
              </a:ext>
            </a:extLst>
          </p:cNvPr>
          <p:cNvSpPr/>
          <p:nvPr/>
        </p:nvSpPr>
        <p:spPr>
          <a:xfrm>
            <a:off x="18077011" y="2341754"/>
            <a:ext cx="985276" cy="910682"/>
          </a:xfrm>
          <a:custGeom>
            <a:avLst/>
            <a:gdLst>
              <a:gd name="connsiteX0" fmla="*/ 1564819 w 1572284"/>
              <a:gd name="connsiteY0" fmla="*/ 716213 h 1453248"/>
              <a:gd name="connsiteX1" fmla="*/ 1035445 w 1572284"/>
              <a:gd name="connsiteY1" fmla="*/ 542070 h 1453248"/>
              <a:gd name="connsiteX2" fmla="*/ 1029111 w 1572284"/>
              <a:gd name="connsiteY2" fmla="*/ 536391 h 1453248"/>
              <a:gd name="connsiteX3" fmla="*/ 796549 w 1572284"/>
              <a:gd name="connsiteY3" fmla="*/ 6388 h 1453248"/>
              <a:gd name="connsiteX4" fmla="*/ 796549 w 1572284"/>
              <a:gd name="connsiteY4" fmla="*/ 6388 h 1453248"/>
              <a:gd name="connsiteX5" fmla="*/ 777545 w 1572284"/>
              <a:gd name="connsiteY5" fmla="*/ 6388 h 1453248"/>
              <a:gd name="connsiteX6" fmla="*/ 777545 w 1572284"/>
              <a:gd name="connsiteY6" fmla="*/ 6388 h 1453248"/>
              <a:gd name="connsiteX7" fmla="*/ 544983 w 1572284"/>
              <a:gd name="connsiteY7" fmla="*/ 536391 h 1453248"/>
              <a:gd name="connsiteX8" fmla="*/ 538649 w 1572284"/>
              <a:gd name="connsiteY8" fmla="*/ 542070 h 1453248"/>
              <a:gd name="connsiteX9" fmla="*/ 8370 w 1572284"/>
              <a:gd name="connsiteY9" fmla="*/ 716213 h 1453248"/>
              <a:gd name="connsiteX10" fmla="*/ 7466 w 1572284"/>
              <a:gd name="connsiteY10" fmla="*/ 716213 h 1453248"/>
              <a:gd name="connsiteX11" fmla="*/ 7466 w 1572284"/>
              <a:gd name="connsiteY11" fmla="*/ 737035 h 1453248"/>
              <a:gd name="connsiteX12" fmla="*/ 8370 w 1572284"/>
              <a:gd name="connsiteY12" fmla="*/ 737035 h 1453248"/>
              <a:gd name="connsiteX13" fmla="*/ 537744 w 1572284"/>
              <a:gd name="connsiteY13" fmla="*/ 911179 h 1453248"/>
              <a:gd name="connsiteX14" fmla="*/ 544078 w 1572284"/>
              <a:gd name="connsiteY14" fmla="*/ 916857 h 1453248"/>
              <a:gd name="connsiteX15" fmla="*/ 776641 w 1572284"/>
              <a:gd name="connsiteY15" fmla="*/ 1446860 h 1453248"/>
              <a:gd name="connsiteX16" fmla="*/ 776641 w 1572284"/>
              <a:gd name="connsiteY16" fmla="*/ 1446860 h 1453248"/>
              <a:gd name="connsiteX17" fmla="*/ 795644 w 1572284"/>
              <a:gd name="connsiteY17" fmla="*/ 1446860 h 1453248"/>
              <a:gd name="connsiteX18" fmla="*/ 795644 w 1572284"/>
              <a:gd name="connsiteY18" fmla="*/ 1446860 h 1453248"/>
              <a:gd name="connsiteX19" fmla="*/ 1028206 w 1572284"/>
              <a:gd name="connsiteY19" fmla="*/ 916857 h 1453248"/>
              <a:gd name="connsiteX20" fmla="*/ 1034540 w 1572284"/>
              <a:gd name="connsiteY20" fmla="*/ 911179 h 1453248"/>
              <a:gd name="connsiteX21" fmla="*/ 1563914 w 1572284"/>
              <a:gd name="connsiteY21" fmla="*/ 737981 h 1453248"/>
              <a:gd name="connsiteX22" fmla="*/ 1564819 w 1572284"/>
              <a:gd name="connsiteY22" fmla="*/ 737981 h 1453248"/>
              <a:gd name="connsiteX23" fmla="*/ 1564819 w 1572284"/>
              <a:gd name="connsiteY23" fmla="*/ 716213 h 1453248"/>
              <a:gd name="connsiteX24" fmla="*/ 1564819 w 1572284"/>
              <a:gd name="connsiteY24" fmla="*/ 716213 h 1453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572284" h="1453248">
                <a:moveTo>
                  <a:pt x="1564819" y="716213"/>
                </a:moveTo>
                <a:lnTo>
                  <a:pt x="1035445" y="542070"/>
                </a:lnTo>
                <a:cubicBezTo>
                  <a:pt x="1032731" y="541123"/>
                  <a:pt x="1030016" y="539230"/>
                  <a:pt x="1029111" y="536391"/>
                </a:cubicBezTo>
                <a:lnTo>
                  <a:pt x="796549" y="6388"/>
                </a:lnTo>
                <a:lnTo>
                  <a:pt x="796549" y="6388"/>
                </a:lnTo>
                <a:cubicBezTo>
                  <a:pt x="792929" y="-2129"/>
                  <a:pt x="781165" y="-2129"/>
                  <a:pt x="777545" y="6388"/>
                </a:cubicBezTo>
                <a:lnTo>
                  <a:pt x="777545" y="6388"/>
                </a:lnTo>
                <a:lnTo>
                  <a:pt x="544983" y="536391"/>
                </a:lnTo>
                <a:cubicBezTo>
                  <a:pt x="544078" y="539230"/>
                  <a:pt x="541363" y="541123"/>
                  <a:pt x="538649" y="542070"/>
                </a:cubicBezTo>
                <a:lnTo>
                  <a:pt x="8370" y="716213"/>
                </a:lnTo>
                <a:lnTo>
                  <a:pt x="7466" y="716213"/>
                </a:lnTo>
                <a:cubicBezTo>
                  <a:pt x="-2489" y="719053"/>
                  <a:pt x="-2489" y="734196"/>
                  <a:pt x="7466" y="737035"/>
                </a:cubicBezTo>
                <a:lnTo>
                  <a:pt x="8370" y="737035"/>
                </a:lnTo>
                <a:lnTo>
                  <a:pt x="537744" y="911179"/>
                </a:lnTo>
                <a:cubicBezTo>
                  <a:pt x="540459" y="912125"/>
                  <a:pt x="543173" y="914018"/>
                  <a:pt x="544078" y="916857"/>
                </a:cubicBezTo>
                <a:lnTo>
                  <a:pt x="776641" y="1446860"/>
                </a:lnTo>
                <a:lnTo>
                  <a:pt x="776641" y="1446860"/>
                </a:lnTo>
                <a:cubicBezTo>
                  <a:pt x="780260" y="1455378"/>
                  <a:pt x="792024" y="1455378"/>
                  <a:pt x="795644" y="1446860"/>
                </a:cubicBezTo>
                <a:lnTo>
                  <a:pt x="795644" y="1446860"/>
                </a:lnTo>
                <a:lnTo>
                  <a:pt x="1028206" y="916857"/>
                </a:lnTo>
                <a:cubicBezTo>
                  <a:pt x="1029111" y="914018"/>
                  <a:pt x="1031826" y="912125"/>
                  <a:pt x="1034540" y="911179"/>
                </a:cubicBezTo>
                <a:lnTo>
                  <a:pt x="1563914" y="737981"/>
                </a:lnTo>
                <a:lnTo>
                  <a:pt x="1564819" y="737981"/>
                </a:lnTo>
                <a:cubicBezTo>
                  <a:pt x="1574773" y="734196"/>
                  <a:pt x="1574773" y="719053"/>
                  <a:pt x="1564819" y="716213"/>
                </a:cubicBezTo>
                <a:lnTo>
                  <a:pt x="1564819" y="716213"/>
                </a:lnTo>
                <a:close/>
              </a:path>
            </a:pathLst>
          </a:custGeom>
          <a:solidFill>
            <a:schemeClr val="accent4"/>
          </a:solidFill>
          <a:ln w="9046" cap="flat">
            <a:noFill/>
            <a:prstDash val="solid"/>
            <a:miter/>
          </a:ln>
        </p:spPr>
        <p:txBody>
          <a:bodyPr rtlCol="0" anchor="ctr"/>
          <a:lstStyle/>
          <a:p>
            <a:pPr algn="r" rtl="1"/>
            <a:endParaRPr lang="en-US" dirty="0">
              <a:latin typeface="Krona One" panose="02010605030500060004" pitchFamily="2" charset="77"/>
            </a:endParaRPr>
          </a:p>
        </p:txBody>
      </p:sp>
      <p:sp>
        <p:nvSpPr>
          <p:cNvPr id="3" name="مستطيل: زوايا مستديرة 4">
            <a:extLst>
              <a:ext uri="{FF2B5EF4-FFF2-40B4-BE49-F238E27FC236}">
                <a16:creationId xmlns:a16="http://schemas.microsoft.com/office/drawing/2014/main" id="{386293DD-B732-5416-882A-B105C68967C7}"/>
              </a:ext>
            </a:extLst>
          </p:cNvPr>
          <p:cNvSpPr/>
          <p:nvPr/>
        </p:nvSpPr>
        <p:spPr>
          <a:xfrm>
            <a:off x="8423571" y="4511337"/>
            <a:ext cx="6217510" cy="6613863"/>
          </a:xfrm>
          <a:prstGeom prst="roundRect">
            <a:avLst/>
          </a:prstGeom>
          <a:solidFill>
            <a:srgbClr val="3789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6000" b="1" dirty="0"/>
              <a:t>القراءات والدراسات المختلفة من خلال القراءة الاستطلاعية يستطيع أن يحدد مشكلة وموضوع بحثه</a:t>
            </a:r>
          </a:p>
        </p:txBody>
      </p:sp>
      <p:sp>
        <p:nvSpPr>
          <p:cNvPr id="2" name="Graphic 3">
            <a:extLst>
              <a:ext uri="{FF2B5EF4-FFF2-40B4-BE49-F238E27FC236}">
                <a16:creationId xmlns:a16="http://schemas.microsoft.com/office/drawing/2014/main" id="{670924C4-D90E-1BF1-3169-EE842A29D892}"/>
              </a:ext>
            </a:extLst>
          </p:cNvPr>
          <p:cNvSpPr/>
          <p:nvPr/>
        </p:nvSpPr>
        <p:spPr>
          <a:xfrm rot="20304552">
            <a:off x="783790" y="11430000"/>
            <a:ext cx="1387910" cy="1302319"/>
          </a:xfrm>
          <a:custGeom>
            <a:avLst/>
            <a:gdLst>
              <a:gd name="connsiteX0" fmla="*/ 1564819 w 1572284"/>
              <a:gd name="connsiteY0" fmla="*/ 716213 h 1453248"/>
              <a:gd name="connsiteX1" fmla="*/ 1035445 w 1572284"/>
              <a:gd name="connsiteY1" fmla="*/ 542070 h 1453248"/>
              <a:gd name="connsiteX2" fmla="*/ 1029111 w 1572284"/>
              <a:gd name="connsiteY2" fmla="*/ 536391 h 1453248"/>
              <a:gd name="connsiteX3" fmla="*/ 796549 w 1572284"/>
              <a:gd name="connsiteY3" fmla="*/ 6388 h 1453248"/>
              <a:gd name="connsiteX4" fmla="*/ 796549 w 1572284"/>
              <a:gd name="connsiteY4" fmla="*/ 6388 h 1453248"/>
              <a:gd name="connsiteX5" fmla="*/ 777545 w 1572284"/>
              <a:gd name="connsiteY5" fmla="*/ 6388 h 1453248"/>
              <a:gd name="connsiteX6" fmla="*/ 777545 w 1572284"/>
              <a:gd name="connsiteY6" fmla="*/ 6388 h 1453248"/>
              <a:gd name="connsiteX7" fmla="*/ 544983 w 1572284"/>
              <a:gd name="connsiteY7" fmla="*/ 536391 h 1453248"/>
              <a:gd name="connsiteX8" fmla="*/ 538649 w 1572284"/>
              <a:gd name="connsiteY8" fmla="*/ 542070 h 1453248"/>
              <a:gd name="connsiteX9" fmla="*/ 8370 w 1572284"/>
              <a:gd name="connsiteY9" fmla="*/ 716213 h 1453248"/>
              <a:gd name="connsiteX10" fmla="*/ 7466 w 1572284"/>
              <a:gd name="connsiteY10" fmla="*/ 716213 h 1453248"/>
              <a:gd name="connsiteX11" fmla="*/ 7466 w 1572284"/>
              <a:gd name="connsiteY11" fmla="*/ 737035 h 1453248"/>
              <a:gd name="connsiteX12" fmla="*/ 8370 w 1572284"/>
              <a:gd name="connsiteY12" fmla="*/ 737035 h 1453248"/>
              <a:gd name="connsiteX13" fmla="*/ 537744 w 1572284"/>
              <a:gd name="connsiteY13" fmla="*/ 911179 h 1453248"/>
              <a:gd name="connsiteX14" fmla="*/ 544078 w 1572284"/>
              <a:gd name="connsiteY14" fmla="*/ 916857 h 1453248"/>
              <a:gd name="connsiteX15" fmla="*/ 776641 w 1572284"/>
              <a:gd name="connsiteY15" fmla="*/ 1446860 h 1453248"/>
              <a:gd name="connsiteX16" fmla="*/ 776641 w 1572284"/>
              <a:gd name="connsiteY16" fmla="*/ 1446860 h 1453248"/>
              <a:gd name="connsiteX17" fmla="*/ 795644 w 1572284"/>
              <a:gd name="connsiteY17" fmla="*/ 1446860 h 1453248"/>
              <a:gd name="connsiteX18" fmla="*/ 795644 w 1572284"/>
              <a:gd name="connsiteY18" fmla="*/ 1446860 h 1453248"/>
              <a:gd name="connsiteX19" fmla="*/ 1028206 w 1572284"/>
              <a:gd name="connsiteY19" fmla="*/ 916857 h 1453248"/>
              <a:gd name="connsiteX20" fmla="*/ 1034540 w 1572284"/>
              <a:gd name="connsiteY20" fmla="*/ 911179 h 1453248"/>
              <a:gd name="connsiteX21" fmla="*/ 1563914 w 1572284"/>
              <a:gd name="connsiteY21" fmla="*/ 737981 h 1453248"/>
              <a:gd name="connsiteX22" fmla="*/ 1564819 w 1572284"/>
              <a:gd name="connsiteY22" fmla="*/ 737981 h 1453248"/>
              <a:gd name="connsiteX23" fmla="*/ 1564819 w 1572284"/>
              <a:gd name="connsiteY23" fmla="*/ 716213 h 1453248"/>
              <a:gd name="connsiteX24" fmla="*/ 1564819 w 1572284"/>
              <a:gd name="connsiteY24" fmla="*/ 716213 h 1453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572284" h="1453248">
                <a:moveTo>
                  <a:pt x="1564819" y="716213"/>
                </a:moveTo>
                <a:lnTo>
                  <a:pt x="1035445" y="542070"/>
                </a:lnTo>
                <a:cubicBezTo>
                  <a:pt x="1032731" y="541123"/>
                  <a:pt x="1030016" y="539230"/>
                  <a:pt x="1029111" y="536391"/>
                </a:cubicBezTo>
                <a:lnTo>
                  <a:pt x="796549" y="6388"/>
                </a:lnTo>
                <a:lnTo>
                  <a:pt x="796549" y="6388"/>
                </a:lnTo>
                <a:cubicBezTo>
                  <a:pt x="792929" y="-2129"/>
                  <a:pt x="781165" y="-2129"/>
                  <a:pt x="777545" y="6388"/>
                </a:cubicBezTo>
                <a:lnTo>
                  <a:pt x="777545" y="6388"/>
                </a:lnTo>
                <a:lnTo>
                  <a:pt x="544983" y="536391"/>
                </a:lnTo>
                <a:cubicBezTo>
                  <a:pt x="544078" y="539230"/>
                  <a:pt x="541363" y="541123"/>
                  <a:pt x="538649" y="542070"/>
                </a:cubicBezTo>
                <a:lnTo>
                  <a:pt x="8370" y="716213"/>
                </a:lnTo>
                <a:lnTo>
                  <a:pt x="7466" y="716213"/>
                </a:lnTo>
                <a:cubicBezTo>
                  <a:pt x="-2489" y="719053"/>
                  <a:pt x="-2489" y="734196"/>
                  <a:pt x="7466" y="737035"/>
                </a:cubicBezTo>
                <a:lnTo>
                  <a:pt x="8370" y="737035"/>
                </a:lnTo>
                <a:lnTo>
                  <a:pt x="537744" y="911179"/>
                </a:lnTo>
                <a:cubicBezTo>
                  <a:pt x="540459" y="912125"/>
                  <a:pt x="543173" y="914018"/>
                  <a:pt x="544078" y="916857"/>
                </a:cubicBezTo>
                <a:lnTo>
                  <a:pt x="776641" y="1446860"/>
                </a:lnTo>
                <a:lnTo>
                  <a:pt x="776641" y="1446860"/>
                </a:lnTo>
                <a:cubicBezTo>
                  <a:pt x="780260" y="1455378"/>
                  <a:pt x="792024" y="1455378"/>
                  <a:pt x="795644" y="1446860"/>
                </a:cubicBezTo>
                <a:lnTo>
                  <a:pt x="795644" y="1446860"/>
                </a:lnTo>
                <a:lnTo>
                  <a:pt x="1028206" y="916857"/>
                </a:lnTo>
                <a:cubicBezTo>
                  <a:pt x="1029111" y="914018"/>
                  <a:pt x="1031826" y="912125"/>
                  <a:pt x="1034540" y="911179"/>
                </a:cubicBezTo>
                <a:lnTo>
                  <a:pt x="1563914" y="737981"/>
                </a:lnTo>
                <a:lnTo>
                  <a:pt x="1564819" y="737981"/>
                </a:lnTo>
                <a:cubicBezTo>
                  <a:pt x="1574773" y="734196"/>
                  <a:pt x="1574773" y="719053"/>
                  <a:pt x="1564819" y="716213"/>
                </a:cubicBezTo>
                <a:lnTo>
                  <a:pt x="1564819" y="716213"/>
                </a:lnTo>
                <a:close/>
              </a:path>
            </a:pathLst>
          </a:custGeom>
          <a:solidFill>
            <a:srgbClr val="E2CBCF"/>
          </a:solidFill>
          <a:ln w="9046" cap="flat">
            <a:noFill/>
            <a:prstDash val="solid"/>
            <a:miter/>
          </a:ln>
        </p:spPr>
        <p:txBody>
          <a:bodyPr rtlCol="0" anchor="ctr"/>
          <a:lstStyle/>
          <a:p>
            <a:pPr algn="r" rtl="1"/>
            <a:endParaRPr lang="en-US" dirty="0">
              <a:latin typeface="Krona One" panose="02010605030500060004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912373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4" grpId="0" animBg="1"/>
      <p:bldP spid="5" grpId="0" animBg="1"/>
      <p:bldP spid="6" grpId="0" animBg="1"/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ربع نص 7">
            <a:extLst>
              <a:ext uri="{FF2B5EF4-FFF2-40B4-BE49-F238E27FC236}">
                <a16:creationId xmlns:a16="http://schemas.microsoft.com/office/drawing/2014/main" id="{26DFB097-2120-F632-E62E-847F60FFC608}"/>
              </a:ext>
            </a:extLst>
          </p:cNvPr>
          <p:cNvSpPr txBox="1"/>
          <p:nvPr/>
        </p:nvSpPr>
        <p:spPr>
          <a:xfrm>
            <a:off x="15736442" y="1107600"/>
            <a:ext cx="8641208" cy="1710789"/>
          </a:xfrm>
          <a:prstGeom prst="rect">
            <a:avLst/>
          </a:prstGeom>
          <a:solidFill>
            <a:srgbClr val="073B4C"/>
          </a:solidFill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SA" sz="8000" b="1" dirty="0">
                <a:solidFill>
                  <a:schemeClr val="bg1"/>
                </a:solidFill>
              </a:rPr>
              <a:t>إثراء</a:t>
            </a:r>
          </a:p>
        </p:txBody>
      </p:sp>
      <p:grpSp>
        <p:nvGrpSpPr>
          <p:cNvPr id="95" name="مجموعة 94">
            <a:extLst>
              <a:ext uri="{FF2B5EF4-FFF2-40B4-BE49-F238E27FC236}">
                <a16:creationId xmlns:a16="http://schemas.microsoft.com/office/drawing/2014/main" id="{AF318662-604F-D060-4D80-1B93DE150888}"/>
              </a:ext>
            </a:extLst>
          </p:cNvPr>
          <p:cNvGrpSpPr/>
          <p:nvPr/>
        </p:nvGrpSpPr>
        <p:grpSpPr>
          <a:xfrm>
            <a:off x="999943" y="3634740"/>
            <a:ext cx="15070638" cy="7914686"/>
            <a:chOff x="3057342" y="4075689"/>
            <a:chExt cx="18108795" cy="8388137"/>
          </a:xfrm>
        </p:grpSpPr>
        <p:pic>
          <p:nvPicPr>
            <p:cNvPr id="3" name="صورة 2">
              <a:extLst>
                <a:ext uri="{FF2B5EF4-FFF2-40B4-BE49-F238E27FC236}">
                  <a16:creationId xmlns:a16="http://schemas.microsoft.com/office/drawing/2014/main" id="{895AF104-7A04-4207-2DAE-8F8C5CA1822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11512" y="4075689"/>
              <a:ext cx="17954625" cy="7675933"/>
            </a:xfrm>
            <a:prstGeom prst="rect">
              <a:avLst/>
            </a:prstGeom>
          </p:spPr>
        </p:pic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4" name="حبر 23">
                  <a:extLst>
                    <a:ext uri="{FF2B5EF4-FFF2-40B4-BE49-F238E27FC236}">
                      <a16:creationId xmlns:a16="http://schemas.microsoft.com/office/drawing/2014/main" id="{7D79391E-BB3B-B8A1-D31A-C3D6207DF3F3}"/>
                    </a:ext>
                  </a:extLst>
                </p14:cNvPr>
                <p14:cNvContentPartPr/>
                <p14:nvPr/>
              </p14:nvContentPartPr>
              <p14:xfrm>
                <a:off x="4248942" y="10522831"/>
                <a:ext cx="1643760" cy="545400"/>
              </p14:xfrm>
            </p:contentPart>
          </mc:Choice>
          <mc:Fallback xmlns="">
            <p:pic>
              <p:nvPicPr>
                <p:cNvPr id="24" name="حبر 23">
                  <a:extLst>
                    <a:ext uri="{FF2B5EF4-FFF2-40B4-BE49-F238E27FC236}">
                      <a16:creationId xmlns:a16="http://schemas.microsoft.com/office/drawing/2014/main" id="{7D79391E-BB3B-B8A1-D31A-C3D6207DF3F3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4186302" y="10459831"/>
                  <a:ext cx="1769400" cy="67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6" name="حبر 25">
                  <a:extLst>
                    <a:ext uri="{FF2B5EF4-FFF2-40B4-BE49-F238E27FC236}">
                      <a16:creationId xmlns:a16="http://schemas.microsoft.com/office/drawing/2014/main" id="{39FE8976-1FB7-117C-7253-71C6AB278B5E}"/>
                    </a:ext>
                  </a:extLst>
                </p14:cNvPr>
                <p14:cNvContentPartPr/>
                <p14:nvPr/>
              </p14:nvContentPartPr>
              <p14:xfrm>
                <a:off x="4420106" y="10574301"/>
                <a:ext cx="1344240" cy="65520"/>
              </p14:xfrm>
            </p:contentPart>
          </mc:Choice>
          <mc:Fallback xmlns="">
            <p:pic>
              <p:nvPicPr>
                <p:cNvPr id="26" name="حبر 25">
                  <a:extLst>
                    <a:ext uri="{FF2B5EF4-FFF2-40B4-BE49-F238E27FC236}">
                      <a16:creationId xmlns:a16="http://schemas.microsoft.com/office/drawing/2014/main" id="{39FE8976-1FB7-117C-7253-71C6AB278B5E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357466" y="10511301"/>
                  <a:ext cx="1469880" cy="19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28" name="حبر 27">
                  <a:extLst>
                    <a:ext uri="{FF2B5EF4-FFF2-40B4-BE49-F238E27FC236}">
                      <a16:creationId xmlns:a16="http://schemas.microsoft.com/office/drawing/2014/main" id="{6C2E3F76-598A-5CEA-FB81-9420937FBF5A}"/>
                    </a:ext>
                  </a:extLst>
                </p14:cNvPr>
                <p14:cNvContentPartPr/>
                <p14:nvPr/>
              </p14:nvContentPartPr>
              <p14:xfrm>
                <a:off x="4339106" y="11070021"/>
                <a:ext cx="360" cy="360"/>
              </p14:xfrm>
            </p:contentPart>
          </mc:Choice>
          <mc:Fallback xmlns="">
            <p:pic>
              <p:nvPicPr>
                <p:cNvPr id="28" name="حبر 27">
                  <a:extLst>
                    <a:ext uri="{FF2B5EF4-FFF2-40B4-BE49-F238E27FC236}">
                      <a16:creationId xmlns:a16="http://schemas.microsoft.com/office/drawing/2014/main" id="{6C2E3F76-598A-5CEA-FB81-9420937FBF5A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4276106" y="11007381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47" name="حبر 46">
                  <a:extLst>
                    <a:ext uri="{FF2B5EF4-FFF2-40B4-BE49-F238E27FC236}">
                      <a16:creationId xmlns:a16="http://schemas.microsoft.com/office/drawing/2014/main" id="{BA6DDC03-BF80-B768-BBE8-4FFE92A21975}"/>
                    </a:ext>
                  </a:extLst>
                </p14:cNvPr>
                <p14:cNvContentPartPr/>
                <p14:nvPr/>
              </p14:nvContentPartPr>
              <p14:xfrm>
                <a:off x="5917600" y="10381853"/>
                <a:ext cx="360" cy="360"/>
              </p14:xfrm>
            </p:contentPart>
          </mc:Choice>
          <mc:Fallback xmlns="">
            <p:pic>
              <p:nvPicPr>
                <p:cNvPr id="47" name="حبر 46">
                  <a:extLst>
                    <a:ext uri="{FF2B5EF4-FFF2-40B4-BE49-F238E27FC236}">
                      <a16:creationId xmlns:a16="http://schemas.microsoft.com/office/drawing/2014/main" id="{BA6DDC03-BF80-B768-BBE8-4FFE92A21975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5881600" y="10346213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55" name="حبر 54">
                  <a:extLst>
                    <a:ext uri="{FF2B5EF4-FFF2-40B4-BE49-F238E27FC236}">
                      <a16:creationId xmlns:a16="http://schemas.microsoft.com/office/drawing/2014/main" id="{F1208A7D-7ED1-6D7C-D5BB-5B4A59E2CBA7}"/>
                    </a:ext>
                  </a:extLst>
                </p14:cNvPr>
                <p14:cNvContentPartPr/>
                <p14:nvPr/>
              </p14:nvContentPartPr>
              <p14:xfrm>
                <a:off x="5212422" y="10407329"/>
                <a:ext cx="456840" cy="63360"/>
              </p14:xfrm>
            </p:contentPart>
          </mc:Choice>
          <mc:Fallback xmlns="">
            <p:pic>
              <p:nvPicPr>
                <p:cNvPr id="55" name="حبر 54">
                  <a:extLst>
                    <a:ext uri="{FF2B5EF4-FFF2-40B4-BE49-F238E27FC236}">
                      <a16:creationId xmlns:a16="http://schemas.microsoft.com/office/drawing/2014/main" id="{F1208A7D-7ED1-6D7C-D5BB-5B4A59E2CBA7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5176782" y="10371329"/>
                  <a:ext cx="528480" cy="135000"/>
                </a:xfrm>
                <a:prstGeom prst="rect">
                  <a:avLst/>
                </a:prstGeom>
              </p:spPr>
            </p:pic>
          </mc:Fallback>
        </mc:AlternateContent>
        <p:grpSp>
          <p:nvGrpSpPr>
            <p:cNvPr id="60" name="مجموعة 59">
              <a:extLst>
                <a:ext uri="{FF2B5EF4-FFF2-40B4-BE49-F238E27FC236}">
                  <a16:creationId xmlns:a16="http://schemas.microsoft.com/office/drawing/2014/main" id="{9EE81641-B372-89C3-9FF5-662BC17F02E7}"/>
                </a:ext>
              </a:extLst>
            </p:cNvPr>
            <p:cNvGrpSpPr/>
            <p:nvPr/>
          </p:nvGrpSpPr>
          <p:grpSpPr>
            <a:xfrm>
              <a:off x="4848822" y="10427213"/>
              <a:ext cx="1018440" cy="77676"/>
              <a:chOff x="4848822" y="10427213"/>
              <a:chExt cx="1018440" cy="77676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13">
                <p14:nvContentPartPr>
                  <p14:cNvPr id="51" name="حبر 50">
                    <a:extLst>
                      <a:ext uri="{FF2B5EF4-FFF2-40B4-BE49-F238E27FC236}">
                        <a16:creationId xmlns:a16="http://schemas.microsoft.com/office/drawing/2014/main" id="{0A7F7E89-BDDC-71E9-8A4A-94F3A085438A}"/>
                      </a:ext>
                    </a:extLst>
                  </p14:cNvPr>
                  <p14:cNvContentPartPr/>
                  <p14:nvPr/>
                </p14:nvContentPartPr>
                <p14:xfrm>
                  <a:off x="5564080" y="10443053"/>
                  <a:ext cx="360" cy="360"/>
                </p14:xfrm>
              </p:contentPart>
            </mc:Choice>
            <mc:Fallback xmlns="">
              <p:pic>
                <p:nvPicPr>
                  <p:cNvPr id="51" name="حبر 50">
                    <a:extLst>
                      <a:ext uri="{FF2B5EF4-FFF2-40B4-BE49-F238E27FC236}">
                        <a16:creationId xmlns:a16="http://schemas.microsoft.com/office/drawing/2014/main" id="{0A7F7E89-BDDC-71E9-8A4A-94F3A085438A}"/>
                      </a:ext>
                    </a:extLst>
                  </p:cNvPr>
                  <p:cNvPicPr/>
                  <p:nvPr/>
                </p:nvPicPr>
                <p:blipFill>
                  <a:blip r:embed="rId10"/>
                  <a:stretch>
                    <a:fillRect/>
                  </a:stretch>
                </p:blipFill>
                <p:spPr>
                  <a:xfrm>
                    <a:off x="5528440" y="10407413"/>
                    <a:ext cx="72000" cy="720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4">
                <p14:nvContentPartPr>
                  <p14:cNvPr id="52" name="حبر 51">
                    <a:extLst>
                      <a:ext uri="{FF2B5EF4-FFF2-40B4-BE49-F238E27FC236}">
                        <a16:creationId xmlns:a16="http://schemas.microsoft.com/office/drawing/2014/main" id="{7B84BFF7-8EF3-AA8C-A95D-AF9E161F8029}"/>
                      </a:ext>
                    </a:extLst>
                  </p14:cNvPr>
                  <p14:cNvContentPartPr/>
                  <p14:nvPr/>
                </p14:nvContentPartPr>
                <p14:xfrm>
                  <a:off x="5167000" y="10427213"/>
                  <a:ext cx="560520" cy="19440"/>
                </p14:xfrm>
              </p:contentPart>
            </mc:Choice>
            <mc:Fallback xmlns="">
              <p:pic>
                <p:nvPicPr>
                  <p:cNvPr id="52" name="حبر 51">
                    <a:extLst>
                      <a:ext uri="{FF2B5EF4-FFF2-40B4-BE49-F238E27FC236}">
                        <a16:creationId xmlns:a16="http://schemas.microsoft.com/office/drawing/2014/main" id="{7B84BFF7-8EF3-AA8C-A95D-AF9E161F8029}"/>
                      </a:ext>
                    </a:extLst>
                  </p:cNvPr>
                  <p:cNvPicPr/>
                  <p:nvPr/>
                </p:nvPicPr>
                <p:blipFill>
                  <a:blip r:embed="rId15"/>
                  <a:stretch>
                    <a:fillRect/>
                  </a:stretch>
                </p:blipFill>
                <p:spPr>
                  <a:xfrm>
                    <a:off x="5131000" y="10391573"/>
                    <a:ext cx="632160" cy="910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6">
                <p14:nvContentPartPr>
                  <p14:cNvPr id="53" name="حبر 52">
                    <a:extLst>
                      <a:ext uri="{FF2B5EF4-FFF2-40B4-BE49-F238E27FC236}">
                        <a16:creationId xmlns:a16="http://schemas.microsoft.com/office/drawing/2014/main" id="{EEF63275-52D0-8691-7EF2-828DD0D52B40}"/>
                      </a:ext>
                    </a:extLst>
                  </p14:cNvPr>
                  <p14:cNvContentPartPr/>
                  <p14:nvPr/>
                </p14:nvContentPartPr>
                <p14:xfrm>
                  <a:off x="5162680" y="10427213"/>
                  <a:ext cx="360" cy="360"/>
                </p14:xfrm>
              </p:contentPart>
            </mc:Choice>
            <mc:Fallback xmlns="">
              <p:pic>
                <p:nvPicPr>
                  <p:cNvPr id="53" name="حبر 52">
                    <a:extLst>
                      <a:ext uri="{FF2B5EF4-FFF2-40B4-BE49-F238E27FC236}">
                        <a16:creationId xmlns:a16="http://schemas.microsoft.com/office/drawing/2014/main" id="{EEF63275-52D0-8691-7EF2-828DD0D52B40}"/>
                      </a:ext>
                    </a:extLst>
                  </p:cNvPr>
                  <p:cNvPicPr/>
                  <p:nvPr/>
                </p:nvPicPr>
                <p:blipFill>
                  <a:blip r:embed="rId10"/>
                  <a:stretch>
                    <a:fillRect/>
                  </a:stretch>
                </p:blipFill>
                <p:spPr>
                  <a:xfrm>
                    <a:off x="5126680" y="10391573"/>
                    <a:ext cx="72000" cy="720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7">
                <p14:nvContentPartPr>
                  <p14:cNvPr id="59" name="حبر 58">
                    <a:extLst>
                      <a:ext uri="{FF2B5EF4-FFF2-40B4-BE49-F238E27FC236}">
                        <a16:creationId xmlns:a16="http://schemas.microsoft.com/office/drawing/2014/main" id="{A23B85F5-D7E9-4F3C-9A3C-1A680B14E5BC}"/>
                      </a:ext>
                    </a:extLst>
                  </p14:cNvPr>
                  <p14:cNvContentPartPr/>
                  <p14:nvPr/>
                </p14:nvContentPartPr>
                <p14:xfrm>
                  <a:off x="4848822" y="10463129"/>
                  <a:ext cx="1018440" cy="41760"/>
                </p14:xfrm>
              </p:contentPart>
            </mc:Choice>
            <mc:Fallback xmlns="">
              <p:pic>
                <p:nvPicPr>
                  <p:cNvPr id="59" name="حبر 58">
                    <a:extLst>
                      <a:ext uri="{FF2B5EF4-FFF2-40B4-BE49-F238E27FC236}">
                        <a16:creationId xmlns:a16="http://schemas.microsoft.com/office/drawing/2014/main" id="{A23B85F5-D7E9-4F3C-9A3C-1A680B14E5BC}"/>
                      </a:ext>
                    </a:extLst>
                  </p:cNvPr>
                  <p:cNvPicPr/>
                  <p:nvPr/>
                </p:nvPicPr>
                <p:blipFill>
                  <a:blip r:embed="rId18"/>
                  <a:stretch>
                    <a:fillRect/>
                  </a:stretch>
                </p:blipFill>
                <p:spPr>
                  <a:xfrm>
                    <a:off x="4813182" y="10427489"/>
                    <a:ext cx="1090080" cy="113400"/>
                  </a:xfrm>
                  <a:prstGeom prst="rect">
                    <a:avLst/>
                  </a:prstGeom>
                </p:spPr>
              </p:pic>
            </mc:Fallback>
          </mc:AlternateContent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9" name="حبر 8">
                  <a:extLst>
                    <a:ext uri="{FF2B5EF4-FFF2-40B4-BE49-F238E27FC236}">
                      <a16:creationId xmlns:a16="http://schemas.microsoft.com/office/drawing/2014/main" id="{619975DC-42D8-0F0D-4713-EDA333BD6CE9}"/>
                    </a:ext>
                  </a:extLst>
                </p14:cNvPr>
                <p14:cNvContentPartPr/>
                <p14:nvPr/>
              </p14:nvContentPartPr>
              <p14:xfrm>
                <a:off x="3057342" y="10399711"/>
                <a:ext cx="821520" cy="1263240"/>
              </p14:xfrm>
            </p:contentPart>
          </mc:Choice>
          <mc:Fallback xmlns="">
            <p:pic>
              <p:nvPicPr>
                <p:cNvPr id="9" name="حبر 8">
                  <a:extLst>
                    <a:ext uri="{FF2B5EF4-FFF2-40B4-BE49-F238E27FC236}">
                      <a16:creationId xmlns:a16="http://schemas.microsoft.com/office/drawing/2014/main" id="{619975DC-42D8-0F0D-4713-EDA333BD6CE9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2994342" y="10336711"/>
                  <a:ext cx="947160" cy="138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0" name="حبر 9">
                  <a:extLst>
                    <a:ext uri="{FF2B5EF4-FFF2-40B4-BE49-F238E27FC236}">
                      <a16:creationId xmlns:a16="http://schemas.microsoft.com/office/drawing/2014/main" id="{2AB53946-B7E1-A8E4-F4AF-9A4C165F2EF3}"/>
                    </a:ext>
                  </a:extLst>
                </p14:cNvPr>
                <p14:cNvContentPartPr/>
                <p14:nvPr/>
              </p14:nvContentPartPr>
              <p14:xfrm>
                <a:off x="3716142" y="11178031"/>
                <a:ext cx="360" cy="360"/>
              </p14:xfrm>
            </p:contentPart>
          </mc:Choice>
          <mc:Fallback xmlns="">
            <p:pic>
              <p:nvPicPr>
                <p:cNvPr id="10" name="حبر 9">
                  <a:extLst>
                    <a:ext uri="{FF2B5EF4-FFF2-40B4-BE49-F238E27FC236}">
                      <a16:creationId xmlns:a16="http://schemas.microsoft.com/office/drawing/2014/main" id="{2AB53946-B7E1-A8E4-F4AF-9A4C165F2EF3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653502" y="11115391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2" name="حبر 11">
                  <a:extLst>
                    <a:ext uri="{FF2B5EF4-FFF2-40B4-BE49-F238E27FC236}">
                      <a16:creationId xmlns:a16="http://schemas.microsoft.com/office/drawing/2014/main" id="{88CD50ED-C932-DE87-E295-5F0E4BE85514}"/>
                    </a:ext>
                  </a:extLst>
                </p14:cNvPr>
                <p14:cNvContentPartPr/>
                <p14:nvPr/>
              </p14:nvContentPartPr>
              <p14:xfrm>
                <a:off x="3966342" y="11382511"/>
                <a:ext cx="360" cy="360"/>
              </p14:xfrm>
            </p:contentPart>
          </mc:Choice>
          <mc:Fallback xmlns="">
            <p:pic>
              <p:nvPicPr>
                <p:cNvPr id="12" name="حبر 11">
                  <a:extLst>
                    <a:ext uri="{FF2B5EF4-FFF2-40B4-BE49-F238E27FC236}">
                      <a16:creationId xmlns:a16="http://schemas.microsoft.com/office/drawing/2014/main" id="{88CD50ED-C932-DE87-E295-5F0E4BE85514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903702" y="11319511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4" name="حبر 13">
                  <a:extLst>
                    <a:ext uri="{FF2B5EF4-FFF2-40B4-BE49-F238E27FC236}">
                      <a16:creationId xmlns:a16="http://schemas.microsoft.com/office/drawing/2014/main" id="{C4F0B000-DA41-E7A6-2D1C-C40EDF3B6C1A}"/>
                    </a:ext>
                  </a:extLst>
                </p14:cNvPr>
                <p14:cNvContentPartPr/>
                <p14:nvPr/>
              </p14:nvContentPartPr>
              <p14:xfrm>
                <a:off x="3823782" y="11077591"/>
                <a:ext cx="300240" cy="389520"/>
              </p14:xfrm>
            </p:contentPart>
          </mc:Choice>
          <mc:Fallback xmlns="">
            <p:pic>
              <p:nvPicPr>
                <p:cNvPr id="14" name="حبر 13">
                  <a:extLst>
                    <a:ext uri="{FF2B5EF4-FFF2-40B4-BE49-F238E27FC236}">
                      <a16:creationId xmlns:a16="http://schemas.microsoft.com/office/drawing/2014/main" id="{C4F0B000-DA41-E7A6-2D1C-C40EDF3B6C1A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3760782" y="11014591"/>
                  <a:ext cx="425880" cy="51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6" name="حبر 15">
                  <a:extLst>
                    <a:ext uri="{FF2B5EF4-FFF2-40B4-BE49-F238E27FC236}">
                      <a16:creationId xmlns:a16="http://schemas.microsoft.com/office/drawing/2014/main" id="{AE4399BF-25FD-DCB3-F554-3FD6C75FE47C}"/>
                    </a:ext>
                  </a:extLst>
                </p14:cNvPr>
                <p14:cNvContentPartPr/>
                <p14:nvPr/>
              </p14:nvContentPartPr>
              <p14:xfrm>
                <a:off x="4051302" y="11415991"/>
                <a:ext cx="360" cy="360"/>
              </p14:xfrm>
            </p:contentPart>
          </mc:Choice>
          <mc:Fallback xmlns="">
            <p:pic>
              <p:nvPicPr>
                <p:cNvPr id="16" name="حبر 15">
                  <a:extLst>
                    <a:ext uri="{FF2B5EF4-FFF2-40B4-BE49-F238E27FC236}">
                      <a16:creationId xmlns:a16="http://schemas.microsoft.com/office/drawing/2014/main" id="{AE4399BF-25FD-DCB3-F554-3FD6C75FE47C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988662" y="11352991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18" name="حبر 17">
                  <a:extLst>
                    <a:ext uri="{FF2B5EF4-FFF2-40B4-BE49-F238E27FC236}">
                      <a16:creationId xmlns:a16="http://schemas.microsoft.com/office/drawing/2014/main" id="{4D8B70F1-2E4C-5861-0478-6206DAD0B129}"/>
                    </a:ext>
                  </a:extLst>
                </p14:cNvPr>
                <p14:cNvContentPartPr/>
                <p14:nvPr/>
              </p14:nvContentPartPr>
              <p14:xfrm>
                <a:off x="4771302" y="11044831"/>
                <a:ext cx="936720" cy="57600"/>
              </p14:xfrm>
            </p:contentPart>
          </mc:Choice>
          <mc:Fallback xmlns="">
            <p:pic>
              <p:nvPicPr>
                <p:cNvPr id="18" name="حبر 17">
                  <a:extLst>
                    <a:ext uri="{FF2B5EF4-FFF2-40B4-BE49-F238E27FC236}">
                      <a16:creationId xmlns:a16="http://schemas.microsoft.com/office/drawing/2014/main" id="{4D8B70F1-2E4C-5861-0478-6206DAD0B129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4708662" y="10982191"/>
                  <a:ext cx="1062360" cy="18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69" name="حبر 68">
                  <a:extLst>
                    <a:ext uri="{FF2B5EF4-FFF2-40B4-BE49-F238E27FC236}">
                      <a16:creationId xmlns:a16="http://schemas.microsoft.com/office/drawing/2014/main" id="{1D14E207-67E1-3768-D95D-4114BACAD561}"/>
                    </a:ext>
                  </a:extLst>
                </p14:cNvPr>
                <p14:cNvContentPartPr/>
                <p14:nvPr/>
              </p14:nvContentPartPr>
              <p14:xfrm>
                <a:off x="4719942" y="10614329"/>
                <a:ext cx="1866600" cy="295920"/>
              </p14:xfrm>
            </p:contentPart>
          </mc:Choice>
          <mc:Fallback xmlns="">
            <p:pic>
              <p:nvPicPr>
                <p:cNvPr id="69" name="حبر 68">
                  <a:extLst>
                    <a:ext uri="{FF2B5EF4-FFF2-40B4-BE49-F238E27FC236}">
                      <a16:creationId xmlns:a16="http://schemas.microsoft.com/office/drawing/2014/main" id="{1D14E207-67E1-3768-D95D-4114BACAD561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4656942" y="10551329"/>
                  <a:ext cx="1992240" cy="421560"/>
                </a:xfrm>
                <a:prstGeom prst="rect">
                  <a:avLst/>
                </a:prstGeom>
              </p:spPr>
            </p:pic>
          </mc:Fallback>
        </mc:AlternateContent>
        <p:grpSp>
          <p:nvGrpSpPr>
            <p:cNvPr id="74" name="مجموعة 73">
              <a:extLst>
                <a:ext uri="{FF2B5EF4-FFF2-40B4-BE49-F238E27FC236}">
                  <a16:creationId xmlns:a16="http://schemas.microsoft.com/office/drawing/2014/main" id="{B8103640-19B9-B292-C940-CF6D27017B38}"/>
                </a:ext>
              </a:extLst>
            </p:cNvPr>
            <p:cNvGrpSpPr/>
            <p:nvPr/>
          </p:nvGrpSpPr>
          <p:grpSpPr>
            <a:xfrm>
              <a:off x="4331022" y="10569689"/>
              <a:ext cx="2379000" cy="215640"/>
              <a:chOff x="4331022" y="10569689"/>
              <a:chExt cx="2379000" cy="21564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30">
                <p14:nvContentPartPr>
                  <p14:cNvPr id="19" name="حبر 18">
                    <a:extLst>
                      <a:ext uri="{FF2B5EF4-FFF2-40B4-BE49-F238E27FC236}">
                        <a16:creationId xmlns:a16="http://schemas.microsoft.com/office/drawing/2014/main" id="{E54738AC-94D8-15AC-0219-F61895264B6F}"/>
                      </a:ext>
                    </a:extLst>
                  </p14:cNvPr>
                  <p14:cNvContentPartPr/>
                  <p14:nvPr/>
                </p14:nvContentPartPr>
                <p14:xfrm>
                  <a:off x="4331022" y="10780231"/>
                  <a:ext cx="360" cy="360"/>
                </p14:xfrm>
              </p:contentPart>
            </mc:Choice>
            <mc:Fallback xmlns="">
              <p:pic>
                <p:nvPicPr>
                  <p:cNvPr id="19" name="حبر 18">
                    <a:extLst>
                      <a:ext uri="{FF2B5EF4-FFF2-40B4-BE49-F238E27FC236}">
                        <a16:creationId xmlns:a16="http://schemas.microsoft.com/office/drawing/2014/main" id="{E54738AC-94D8-15AC-0219-F61895264B6F}"/>
                      </a:ext>
                    </a:extLst>
                  </p:cNvPr>
                  <p:cNvPicPr/>
                  <p:nvPr/>
                </p:nvPicPr>
                <p:blipFill>
                  <a:blip r:embed="rId8"/>
                  <a:stretch>
                    <a:fillRect/>
                  </a:stretch>
                </p:blipFill>
                <p:spPr>
                  <a:xfrm>
                    <a:off x="4268382" y="10717591"/>
                    <a:ext cx="126000" cy="1260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31">
                <p14:nvContentPartPr>
                  <p14:cNvPr id="20" name="حبر 19">
                    <a:extLst>
                      <a:ext uri="{FF2B5EF4-FFF2-40B4-BE49-F238E27FC236}">
                        <a16:creationId xmlns:a16="http://schemas.microsoft.com/office/drawing/2014/main" id="{4859C102-9EE1-C6BC-35AF-548887D76F5D}"/>
                      </a:ext>
                    </a:extLst>
                  </p14:cNvPr>
                  <p14:cNvContentPartPr/>
                  <p14:nvPr/>
                </p14:nvContentPartPr>
                <p14:xfrm>
                  <a:off x="4331022" y="10780231"/>
                  <a:ext cx="360" cy="360"/>
                </p14:xfrm>
              </p:contentPart>
            </mc:Choice>
            <mc:Fallback xmlns="">
              <p:pic>
                <p:nvPicPr>
                  <p:cNvPr id="20" name="حبر 19">
                    <a:extLst>
                      <a:ext uri="{FF2B5EF4-FFF2-40B4-BE49-F238E27FC236}">
                        <a16:creationId xmlns:a16="http://schemas.microsoft.com/office/drawing/2014/main" id="{4859C102-9EE1-C6BC-35AF-548887D76F5D}"/>
                      </a:ext>
                    </a:extLst>
                  </p:cNvPr>
                  <p:cNvPicPr/>
                  <p:nvPr/>
                </p:nvPicPr>
                <p:blipFill>
                  <a:blip r:embed="rId8"/>
                  <a:stretch>
                    <a:fillRect/>
                  </a:stretch>
                </p:blipFill>
                <p:spPr>
                  <a:xfrm>
                    <a:off x="4268382" y="10717591"/>
                    <a:ext cx="126000" cy="1260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32">
                <p14:nvContentPartPr>
                  <p14:cNvPr id="21" name="حبر 20">
                    <a:extLst>
                      <a:ext uri="{FF2B5EF4-FFF2-40B4-BE49-F238E27FC236}">
                        <a16:creationId xmlns:a16="http://schemas.microsoft.com/office/drawing/2014/main" id="{E63B6D42-2D61-3983-8B81-283824BC6650}"/>
                      </a:ext>
                    </a:extLst>
                  </p14:cNvPr>
                  <p14:cNvContentPartPr/>
                  <p14:nvPr/>
                </p14:nvContentPartPr>
                <p14:xfrm>
                  <a:off x="4331022" y="10780231"/>
                  <a:ext cx="360" cy="360"/>
                </p14:xfrm>
              </p:contentPart>
            </mc:Choice>
            <mc:Fallback xmlns="">
              <p:pic>
                <p:nvPicPr>
                  <p:cNvPr id="21" name="حبر 20">
                    <a:extLst>
                      <a:ext uri="{FF2B5EF4-FFF2-40B4-BE49-F238E27FC236}">
                        <a16:creationId xmlns:a16="http://schemas.microsoft.com/office/drawing/2014/main" id="{E63B6D42-2D61-3983-8B81-283824BC6650}"/>
                      </a:ext>
                    </a:extLst>
                  </p:cNvPr>
                  <p:cNvPicPr/>
                  <p:nvPr/>
                </p:nvPicPr>
                <p:blipFill>
                  <a:blip r:embed="rId8"/>
                  <a:stretch>
                    <a:fillRect/>
                  </a:stretch>
                </p:blipFill>
                <p:spPr>
                  <a:xfrm>
                    <a:off x="4268382" y="10717591"/>
                    <a:ext cx="126000" cy="1260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33">
                <p14:nvContentPartPr>
                  <p14:cNvPr id="61" name="حبر 60">
                    <a:extLst>
                      <a:ext uri="{FF2B5EF4-FFF2-40B4-BE49-F238E27FC236}">
                        <a16:creationId xmlns:a16="http://schemas.microsoft.com/office/drawing/2014/main" id="{01BBC525-D540-385E-85DB-BA555C2B22F8}"/>
                      </a:ext>
                    </a:extLst>
                  </p14:cNvPr>
                  <p14:cNvContentPartPr/>
                  <p14:nvPr/>
                </p14:nvContentPartPr>
                <p14:xfrm>
                  <a:off x="4581702" y="10671569"/>
                  <a:ext cx="1422720" cy="38520"/>
                </p14:xfrm>
              </p:contentPart>
            </mc:Choice>
            <mc:Fallback xmlns="">
              <p:pic>
                <p:nvPicPr>
                  <p:cNvPr id="61" name="حبر 60">
                    <a:extLst>
                      <a:ext uri="{FF2B5EF4-FFF2-40B4-BE49-F238E27FC236}">
                        <a16:creationId xmlns:a16="http://schemas.microsoft.com/office/drawing/2014/main" id="{01BBC525-D540-385E-85DB-BA555C2B22F8}"/>
                      </a:ext>
                    </a:extLst>
                  </p:cNvPr>
                  <p:cNvPicPr/>
                  <p:nvPr/>
                </p:nvPicPr>
                <p:blipFill>
                  <a:blip r:embed="rId34"/>
                  <a:stretch>
                    <a:fillRect/>
                  </a:stretch>
                </p:blipFill>
                <p:spPr>
                  <a:xfrm>
                    <a:off x="4518702" y="10608929"/>
                    <a:ext cx="1548360" cy="1641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35">
                <p14:nvContentPartPr>
                  <p14:cNvPr id="63" name="حبر 62">
                    <a:extLst>
                      <a:ext uri="{FF2B5EF4-FFF2-40B4-BE49-F238E27FC236}">
                        <a16:creationId xmlns:a16="http://schemas.microsoft.com/office/drawing/2014/main" id="{FCFEF391-2252-36F2-E854-3CC04F0F83C0}"/>
                      </a:ext>
                    </a:extLst>
                  </p14:cNvPr>
                  <p14:cNvContentPartPr/>
                  <p14:nvPr/>
                </p14:nvContentPartPr>
                <p14:xfrm>
                  <a:off x="4617342" y="10625489"/>
                  <a:ext cx="1483560" cy="24480"/>
                </p14:xfrm>
              </p:contentPart>
            </mc:Choice>
            <mc:Fallback xmlns="">
              <p:pic>
                <p:nvPicPr>
                  <p:cNvPr id="63" name="حبر 62">
                    <a:extLst>
                      <a:ext uri="{FF2B5EF4-FFF2-40B4-BE49-F238E27FC236}">
                        <a16:creationId xmlns:a16="http://schemas.microsoft.com/office/drawing/2014/main" id="{FCFEF391-2252-36F2-E854-3CC04F0F83C0}"/>
                      </a:ext>
                    </a:extLst>
                  </p:cNvPr>
                  <p:cNvPicPr/>
                  <p:nvPr/>
                </p:nvPicPr>
                <p:blipFill>
                  <a:blip r:embed="rId36"/>
                  <a:stretch>
                    <a:fillRect/>
                  </a:stretch>
                </p:blipFill>
                <p:spPr>
                  <a:xfrm>
                    <a:off x="4554342" y="10562849"/>
                    <a:ext cx="1609200" cy="1501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37">
                <p14:nvContentPartPr>
                  <p14:cNvPr id="71" name="حبر 70">
                    <a:extLst>
                      <a:ext uri="{FF2B5EF4-FFF2-40B4-BE49-F238E27FC236}">
                        <a16:creationId xmlns:a16="http://schemas.microsoft.com/office/drawing/2014/main" id="{9F2E920A-1E23-3917-EA40-C002F6D6068F}"/>
                      </a:ext>
                    </a:extLst>
                  </p14:cNvPr>
                  <p14:cNvContentPartPr/>
                  <p14:nvPr/>
                </p14:nvContentPartPr>
                <p14:xfrm>
                  <a:off x="4783302" y="10569689"/>
                  <a:ext cx="1926720" cy="84600"/>
                </p14:xfrm>
              </p:contentPart>
            </mc:Choice>
            <mc:Fallback xmlns="">
              <p:pic>
                <p:nvPicPr>
                  <p:cNvPr id="71" name="حبر 70">
                    <a:extLst>
                      <a:ext uri="{FF2B5EF4-FFF2-40B4-BE49-F238E27FC236}">
                        <a16:creationId xmlns:a16="http://schemas.microsoft.com/office/drawing/2014/main" id="{9F2E920A-1E23-3917-EA40-C002F6D6068F}"/>
                      </a:ext>
                    </a:extLst>
                  </p:cNvPr>
                  <p:cNvPicPr/>
                  <p:nvPr/>
                </p:nvPicPr>
                <p:blipFill>
                  <a:blip r:embed="rId38"/>
                  <a:stretch>
                    <a:fillRect/>
                  </a:stretch>
                </p:blipFill>
                <p:spPr>
                  <a:xfrm>
                    <a:off x="4720662" y="10506689"/>
                    <a:ext cx="2052360" cy="2102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39">
                <p14:nvContentPartPr>
                  <p14:cNvPr id="73" name="حبر 72">
                    <a:extLst>
                      <a:ext uri="{FF2B5EF4-FFF2-40B4-BE49-F238E27FC236}">
                        <a16:creationId xmlns:a16="http://schemas.microsoft.com/office/drawing/2014/main" id="{EF496011-DB00-729C-4B48-F497C39F7E26}"/>
                      </a:ext>
                    </a:extLst>
                  </p14:cNvPr>
                  <p14:cNvContentPartPr/>
                  <p14:nvPr/>
                </p14:nvContentPartPr>
                <p14:xfrm>
                  <a:off x="6334182" y="10784969"/>
                  <a:ext cx="360" cy="360"/>
                </p14:xfrm>
              </p:contentPart>
            </mc:Choice>
            <mc:Fallback xmlns="">
              <p:pic>
                <p:nvPicPr>
                  <p:cNvPr id="73" name="حبر 72">
                    <a:extLst>
                      <a:ext uri="{FF2B5EF4-FFF2-40B4-BE49-F238E27FC236}">
                        <a16:creationId xmlns:a16="http://schemas.microsoft.com/office/drawing/2014/main" id="{EF496011-DB00-729C-4B48-F497C39F7E26}"/>
                      </a:ext>
                    </a:extLst>
                  </p:cNvPr>
                  <p:cNvPicPr/>
                  <p:nvPr/>
                </p:nvPicPr>
                <p:blipFill>
                  <a:blip r:embed="rId8"/>
                  <a:stretch>
                    <a:fillRect/>
                  </a:stretch>
                </p:blipFill>
                <p:spPr>
                  <a:xfrm>
                    <a:off x="6271182" y="10721969"/>
                    <a:ext cx="126000" cy="126000"/>
                  </a:xfrm>
                  <a:prstGeom prst="rect">
                    <a:avLst/>
                  </a:prstGeom>
                </p:spPr>
              </p:pic>
            </mc:Fallback>
          </mc:AlternateContent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81" name="حبر 80">
                  <a:extLst>
                    <a:ext uri="{FF2B5EF4-FFF2-40B4-BE49-F238E27FC236}">
                      <a16:creationId xmlns:a16="http://schemas.microsoft.com/office/drawing/2014/main" id="{E332E700-BF20-2CA4-8328-6BCCEF4897B5}"/>
                    </a:ext>
                  </a:extLst>
                </p14:cNvPr>
                <p14:cNvContentPartPr/>
                <p14:nvPr/>
              </p14:nvContentPartPr>
              <p14:xfrm>
                <a:off x="5968440" y="12305005"/>
                <a:ext cx="360" cy="360"/>
              </p14:xfrm>
            </p:contentPart>
          </mc:Choice>
          <mc:Fallback xmlns="">
            <p:pic>
              <p:nvPicPr>
                <p:cNvPr id="81" name="حبر 80">
                  <a:extLst>
                    <a:ext uri="{FF2B5EF4-FFF2-40B4-BE49-F238E27FC236}">
                      <a16:creationId xmlns:a16="http://schemas.microsoft.com/office/drawing/2014/main" id="{E332E700-BF20-2CA4-8328-6BCCEF4897B5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5932440" y="12269365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82" name="حبر 81">
                  <a:extLst>
                    <a:ext uri="{FF2B5EF4-FFF2-40B4-BE49-F238E27FC236}">
                      <a16:creationId xmlns:a16="http://schemas.microsoft.com/office/drawing/2014/main" id="{D27066F0-E50B-CDD2-B9E5-DB5A0C5026D3}"/>
                    </a:ext>
                  </a:extLst>
                </p14:cNvPr>
                <p14:cNvContentPartPr/>
                <p14:nvPr/>
              </p14:nvContentPartPr>
              <p14:xfrm>
                <a:off x="5419174" y="11253146"/>
                <a:ext cx="406800" cy="63720"/>
              </p14:xfrm>
            </p:contentPart>
          </mc:Choice>
          <mc:Fallback xmlns="">
            <p:pic>
              <p:nvPicPr>
                <p:cNvPr id="82" name="حبر 81">
                  <a:extLst>
                    <a:ext uri="{FF2B5EF4-FFF2-40B4-BE49-F238E27FC236}">
                      <a16:creationId xmlns:a16="http://schemas.microsoft.com/office/drawing/2014/main" id="{D27066F0-E50B-CDD2-B9E5-DB5A0C5026D3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5383174" y="11217146"/>
                  <a:ext cx="478440" cy="135360"/>
                </a:xfrm>
                <a:prstGeom prst="rect">
                  <a:avLst/>
                </a:prstGeom>
              </p:spPr>
            </p:pic>
          </mc:Fallback>
        </mc:AlternateContent>
        <p:grpSp>
          <p:nvGrpSpPr>
            <p:cNvPr id="93" name="مجموعة 92">
              <a:extLst>
                <a:ext uri="{FF2B5EF4-FFF2-40B4-BE49-F238E27FC236}">
                  <a16:creationId xmlns:a16="http://schemas.microsoft.com/office/drawing/2014/main" id="{3E94E518-AB45-4456-4C62-A1E743320905}"/>
                </a:ext>
              </a:extLst>
            </p:cNvPr>
            <p:cNvGrpSpPr/>
            <p:nvPr/>
          </p:nvGrpSpPr>
          <p:grpSpPr>
            <a:xfrm>
              <a:off x="3934894" y="10835301"/>
              <a:ext cx="2077920" cy="580925"/>
              <a:chOff x="3934894" y="10835301"/>
              <a:chExt cx="2077920" cy="580925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44">
                <p14:nvContentPartPr>
                  <p14:cNvPr id="29" name="حبر 28">
                    <a:extLst>
                      <a:ext uri="{FF2B5EF4-FFF2-40B4-BE49-F238E27FC236}">
                        <a16:creationId xmlns:a16="http://schemas.microsoft.com/office/drawing/2014/main" id="{89FB1C3D-BDE4-5275-F81C-E7576780B17E}"/>
                      </a:ext>
                    </a:extLst>
                  </p14:cNvPr>
                  <p14:cNvContentPartPr/>
                  <p14:nvPr/>
                </p14:nvContentPartPr>
                <p14:xfrm>
                  <a:off x="3973346" y="10942221"/>
                  <a:ext cx="360" cy="360"/>
                </p14:xfrm>
              </p:contentPart>
            </mc:Choice>
            <mc:Fallback xmlns="">
              <p:pic>
                <p:nvPicPr>
                  <p:cNvPr id="29" name="حبر 28">
                    <a:extLst>
                      <a:ext uri="{FF2B5EF4-FFF2-40B4-BE49-F238E27FC236}">
                        <a16:creationId xmlns:a16="http://schemas.microsoft.com/office/drawing/2014/main" id="{89FB1C3D-BDE4-5275-F81C-E7576780B17E}"/>
                      </a:ext>
                    </a:extLst>
                  </p:cNvPr>
                  <p:cNvPicPr/>
                  <p:nvPr/>
                </p:nvPicPr>
                <p:blipFill>
                  <a:blip r:embed="rId45"/>
                  <a:stretch>
                    <a:fillRect/>
                  </a:stretch>
                </p:blipFill>
                <p:spPr>
                  <a:xfrm>
                    <a:off x="3910346" y="10879581"/>
                    <a:ext cx="126000" cy="1260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46">
                <p14:nvContentPartPr>
                  <p14:cNvPr id="30" name="حبر 29">
                    <a:extLst>
                      <a:ext uri="{FF2B5EF4-FFF2-40B4-BE49-F238E27FC236}">
                        <a16:creationId xmlns:a16="http://schemas.microsoft.com/office/drawing/2014/main" id="{5155FACD-4DA7-6E5D-581D-58FBB1A91C7F}"/>
                      </a:ext>
                    </a:extLst>
                  </p14:cNvPr>
                  <p14:cNvContentPartPr/>
                  <p14:nvPr/>
                </p14:nvContentPartPr>
                <p14:xfrm>
                  <a:off x="3973346" y="10942221"/>
                  <a:ext cx="360" cy="360"/>
                </p14:xfrm>
              </p:contentPart>
            </mc:Choice>
            <mc:Fallback xmlns="">
              <p:pic>
                <p:nvPicPr>
                  <p:cNvPr id="30" name="حبر 29">
                    <a:extLst>
                      <a:ext uri="{FF2B5EF4-FFF2-40B4-BE49-F238E27FC236}">
                        <a16:creationId xmlns:a16="http://schemas.microsoft.com/office/drawing/2014/main" id="{5155FACD-4DA7-6E5D-581D-58FBB1A91C7F}"/>
                      </a:ext>
                    </a:extLst>
                  </p:cNvPr>
                  <p:cNvPicPr/>
                  <p:nvPr/>
                </p:nvPicPr>
                <p:blipFill>
                  <a:blip r:embed="rId45"/>
                  <a:stretch>
                    <a:fillRect/>
                  </a:stretch>
                </p:blipFill>
                <p:spPr>
                  <a:xfrm>
                    <a:off x="3910346" y="10879581"/>
                    <a:ext cx="126000" cy="1260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47">
                <p14:nvContentPartPr>
                  <p14:cNvPr id="32" name="حبر 31">
                    <a:extLst>
                      <a:ext uri="{FF2B5EF4-FFF2-40B4-BE49-F238E27FC236}">
                        <a16:creationId xmlns:a16="http://schemas.microsoft.com/office/drawing/2014/main" id="{7377F615-DAF3-2343-88DA-FA5B68D3AD9C}"/>
                      </a:ext>
                    </a:extLst>
                  </p14:cNvPr>
                  <p14:cNvContentPartPr/>
                  <p14:nvPr/>
                </p14:nvContentPartPr>
                <p14:xfrm>
                  <a:off x="4034186" y="10835301"/>
                  <a:ext cx="50400" cy="225000"/>
                </p14:xfrm>
              </p:contentPart>
            </mc:Choice>
            <mc:Fallback xmlns="">
              <p:pic>
                <p:nvPicPr>
                  <p:cNvPr id="32" name="حبر 31">
                    <a:extLst>
                      <a:ext uri="{FF2B5EF4-FFF2-40B4-BE49-F238E27FC236}">
                        <a16:creationId xmlns:a16="http://schemas.microsoft.com/office/drawing/2014/main" id="{7377F615-DAF3-2343-88DA-FA5B68D3AD9C}"/>
                      </a:ext>
                    </a:extLst>
                  </p:cNvPr>
                  <p:cNvPicPr/>
                  <p:nvPr/>
                </p:nvPicPr>
                <p:blipFill>
                  <a:blip r:embed="rId48"/>
                  <a:stretch>
                    <a:fillRect/>
                  </a:stretch>
                </p:blipFill>
                <p:spPr>
                  <a:xfrm>
                    <a:off x="3971186" y="10772301"/>
                    <a:ext cx="176040" cy="3506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49">
                <p14:nvContentPartPr>
                  <p14:cNvPr id="34" name="حبر 33">
                    <a:extLst>
                      <a:ext uri="{FF2B5EF4-FFF2-40B4-BE49-F238E27FC236}">
                        <a16:creationId xmlns:a16="http://schemas.microsoft.com/office/drawing/2014/main" id="{0B2395F8-367D-E73A-9273-FE1C7E764E0A}"/>
                      </a:ext>
                    </a:extLst>
                  </p14:cNvPr>
                  <p14:cNvContentPartPr/>
                  <p14:nvPr/>
                </p14:nvContentPartPr>
                <p14:xfrm>
                  <a:off x="4141106" y="11193141"/>
                  <a:ext cx="360" cy="360"/>
                </p14:xfrm>
              </p:contentPart>
            </mc:Choice>
            <mc:Fallback xmlns="">
              <p:pic>
                <p:nvPicPr>
                  <p:cNvPr id="34" name="حبر 33">
                    <a:extLst>
                      <a:ext uri="{FF2B5EF4-FFF2-40B4-BE49-F238E27FC236}">
                        <a16:creationId xmlns:a16="http://schemas.microsoft.com/office/drawing/2014/main" id="{0B2395F8-367D-E73A-9273-FE1C7E764E0A}"/>
                      </a:ext>
                    </a:extLst>
                  </p:cNvPr>
                  <p:cNvPicPr/>
                  <p:nvPr/>
                </p:nvPicPr>
                <p:blipFill>
                  <a:blip r:embed="rId45"/>
                  <a:stretch>
                    <a:fillRect/>
                  </a:stretch>
                </p:blipFill>
                <p:spPr>
                  <a:xfrm>
                    <a:off x="4078106" y="11130501"/>
                    <a:ext cx="126000" cy="1260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50">
                <p14:nvContentPartPr>
                  <p14:cNvPr id="36" name="حبر 35">
                    <a:extLst>
                      <a:ext uri="{FF2B5EF4-FFF2-40B4-BE49-F238E27FC236}">
                        <a16:creationId xmlns:a16="http://schemas.microsoft.com/office/drawing/2014/main" id="{38537E52-D3C0-BC68-344A-09A3EEF40832}"/>
                      </a:ext>
                    </a:extLst>
                  </p14:cNvPr>
                  <p14:cNvContentPartPr/>
                  <p14:nvPr/>
                </p14:nvContentPartPr>
                <p14:xfrm>
                  <a:off x="4105826" y="11139501"/>
                  <a:ext cx="360" cy="360"/>
                </p14:xfrm>
              </p:contentPart>
            </mc:Choice>
            <mc:Fallback xmlns="">
              <p:pic>
                <p:nvPicPr>
                  <p:cNvPr id="36" name="حبر 35">
                    <a:extLst>
                      <a:ext uri="{FF2B5EF4-FFF2-40B4-BE49-F238E27FC236}">
                        <a16:creationId xmlns:a16="http://schemas.microsoft.com/office/drawing/2014/main" id="{38537E52-D3C0-BC68-344A-09A3EEF40832}"/>
                      </a:ext>
                    </a:extLst>
                  </p:cNvPr>
                  <p:cNvPicPr/>
                  <p:nvPr/>
                </p:nvPicPr>
                <p:blipFill>
                  <a:blip r:embed="rId45"/>
                  <a:stretch>
                    <a:fillRect/>
                  </a:stretch>
                </p:blipFill>
                <p:spPr>
                  <a:xfrm>
                    <a:off x="4043186" y="11076501"/>
                    <a:ext cx="126000" cy="1260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51">
                <p14:nvContentPartPr>
                  <p14:cNvPr id="38" name="حبر 37">
                    <a:extLst>
                      <a:ext uri="{FF2B5EF4-FFF2-40B4-BE49-F238E27FC236}">
                        <a16:creationId xmlns:a16="http://schemas.microsoft.com/office/drawing/2014/main" id="{F36ECFE3-9025-D508-62F4-AE6C190EFB8B}"/>
                      </a:ext>
                    </a:extLst>
                  </p14:cNvPr>
                  <p14:cNvContentPartPr/>
                  <p14:nvPr/>
                </p14:nvContentPartPr>
                <p14:xfrm>
                  <a:off x="4143986" y="11177301"/>
                  <a:ext cx="360" cy="360"/>
                </p14:xfrm>
              </p:contentPart>
            </mc:Choice>
            <mc:Fallback xmlns="">
              <p:pic>
                <p:nvPicPr>
                  <p:cNvPr id="38" name="حبر 37">
                    <a:extLst>
                      <a:ext uri="{FF2B5EF4-FFF2-40B4-BE49-F238E27FC236}">
                        <a16:creationId xmlns:a16="http://schemas.microsoft.com/office/drawing/2014/main" id="{F36ECFE3-9025-D508-62F4-AE6C190EFB8B}"/>
                      </a:ext>
                    </a:extLst>
                  </p:cNvPr>
                  <p:cNvPicPr/>
                  <p:nvPr/>
                </p:nvPicPr>
                <p:blipFill>
                  <a:blip r:embed="rId45"/>
                  <a:stretch>
                    <a:fillRect/>
                  </a:stretch>
                </p:blipFill>
                <p:spPr>
                  <a:xfrm>
                    <a:off x="4080986" y="11114661"/>
                    <a:ext cx="126000" cy="1260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52">
                <p14:nvContentPartPr>
                  <p14:cNvPr id="40" name="حبر 39">
                    <a:extLst>
                      <a:ext uri="{FF2B5EF4-FFF2-40B4-BE49-F238E27FC236}">
                        <a16:creationId xmlns:a16="http://schemas.microsoft.com/office/drawing/2014/main" id="{774FFE88-184D-9B51-2A7D-77A41B7510E9}"/>
                      </a:ext>
                    </a:extLst>
                  </p14:cNvPr>
                  <p14:cNvContentPartPr/>
                  <p14:nvPr/>
                </p14:nvContentPartPr>
                <p14:xfrm>
                  <a:off x="4282586" y="11206821"/>
                  <a:ext cx="360" cy="360"/>
                </p14:xfrm>
              </p:contentPart>
            </mc:Choice>
            <mc:Fallback xmlns="">
              <p:pic>
                <p:nvPicPr>
                  <p:cNvPr id="40" name="حبر 39">
                    <a:extLst>
                      <a:ext uri="{FF2B5EF4-FFF2-40B4-BE49-F238E27FC236}">
                        <a16:creationId xmlns:a16="http://schemas.microsoft.com/office/drawing/2014/main" id="{774FFE88-184D-9B51-2A7D-77A41B7510E9}"/>
                      </a:ext>
                    </a:extLst>
                  </p:cNvPr>
                  <p:cNvPicPr/>
                  <p:nvPr/>
                </p:nvPicPr>
                <p:blipFill>
                  <a:blip r:embed="rId45"/>
                  <a:stretch>
                    <a:fillRect/>
                  </a:stretch>
                </p:blipFill>
                <p:spPr>
                  <a:xfrm>
                    <a:off x="4219586" y="11143821"/>
                    <a:ext cx="126000" cy="1260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53">
                <p14:nvContentPartPr>
                  <p14:cNvPr id="42" name="حبر 41">
                    <a:extLst>
                      <a:ext uri="{FF2B5EF4-FFF2-40B4-BE49-F238E27FC236}">
                        <a16:creationId xmlns:a16="http://schemas.microsoft.com/office/drawing/2014/main" id="{CB47D05E-CC7D-096E-B5B8-0EF9BEA0CD20}"/>
                      </a:ext>
                    </a:extLst>
                  </p14:cNvPr>
                  <p14:cNvContentPartPr/>
                  <p14:nvPr/>
                </p14:nvContentPartPr>
                <p14:xfrm>
                  <a:off x="4357106" y="11278461"/>
                  <a:ext cx="360" cy="360"/>
                </p14:xfrm>
              </p:contentPart>
            </mc:Choice>
            <mc:Fallback xmlns="">
              <p:pic>
                <p:nvPicPr>
                  <p:cNvPr id="42" name="حبر 41">
                    <a:extLst>
                      <a:ext uri="{FF2B5EF4-FFF2-40B4-BE49-F238E27FC236}">
                        <a16:creationId xmlns:a16="http://schemas.microsoft.com/office/drawing/2014/main" id="{CB47D05E-CC7D-096E-B5B8-0EF9BEA0CD20}"/>
                      </a:ext>
                    </a:extLst>
                  </p:cNvPr>
                  <p:cNvPicPr/>
                  <p:nvPr/>
                </p:nvPicPr>
                <p:blipFill>
                  <a:blip r:embed="rId45"/>
                  <a:stretch>
                    <a:fillRect/>
                  </a:stretch>
                </p:blipFill>
                <p:spPr>
                  <a:xfrm>
                    <a:off x="4294466" y="11215821"/>
                    <a:ext cx="126000" cy="1260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54">
                <p14:nvContentPartPr>
                  <p14:cNvPr id="75" name="حبر 74">
                    <a:extLst>
                      <a:ext uri="{FF2B5EF4-FFF2-40B4-BE49-F238E27FC236}">
                        <a16:creationId xmlns:a16="http://schemas.microsoft.com/office/drawing/2014/main" id="{970D710A-7170-0329-1E7D-D3A6D36010E7}"/>
                      </a:ext>
                    </a:extLst>
                  </p14:cNvPr>
                  <p14:cNvContentPartPr/>
                  <p14:nvPr/>
                </p14:nvContentPartPr>
                <p14:xfrm>
                  <a:off x="4859640" y="11291605"/>
                  <a:ext cx="360" cy="360"/>
                </p14:xfrm>
              </p:contentPart>
            </mc:Choice>
            <mc:Fallback xmlns="">
              <p:pic>
                <p:nvPicPr>
                  <p:cNvPr id="75" name="حبر 74">
                    <a:extLst>
                      <a:ext uri="{FF2B5EF4-FFF2-40B4-BE49-F238E27FC236}">
                        <a16:creationId xmlns:a16="http://schemas.microsoft.com/office/drawing/2014/main" id="{970D710A-7170-0329-1E7D-D3A6D36010E7}"/>
                      </a:ext>
                    </a:extLst>
                  </p:cNvPr>
                  <p:cNvPicPr/>
                  <p:nvPr/>
                </p:nvPicPr>
                <p:blipFill>
                  <a:blip r:embed="rId45"/>
                  <a:stretch>
                    <a:fillRect/>
                  </a:stretch>
                </p:blipFill>
                <p:spPr>
                  <a:xfrm>
                    <a:off x="4797000" y="11228605"/>
                    <a:ext cx="126000" cy="1260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55">
                <p14:nvContentPartPr>
                  <p14:cNvPr id="77" name="حبر 76">
                    <a:extLst>
                      <a:ext uri="{FF2B5EF4-FFF2-40B4-BE49-F238E27FC236}">
                        <a16:creationId xmlns:a16="http://schemas.microsoft.com/office/drawing/2014/main" id="{7F9BF083-327F-F263-3245-5EB13F0E529E}"/>
                      </a:ext>
                    </a:extLst>
                  </p14:cNvPr>
                  <p14:cNvContentPartPr/>
                  <p14:nvPr/>
                </p14:nvContentPartPr>
                <p14:xfrm>
                  <a:off x="5206320" y="11303845"/>
                  <a:ext cx="360" cy="360"/>
                </p14:xfrm>
              </p:contentPart>
            </mc:Choice>
            <mc:Fallback xmlns="">
              <p:pic>
                <p:nvPicPr>
                  <p:cNvPr id="77" name="حبر 76">
                    <a:extLst>
                      <a:ext uri="{FF2B5EF4-FFF2-40B4-BE49-F238E27FC236}">
                        <a16:creationId xmlns:a16="http://schemas.microsoft.com/office/drawing/2014/main" id="{7F9BF083-327F-F263-3245-5EB13F0E529E}"/>
                      </a:ext>
                    </a:extLst>
                  </p:cNvPr>
                  <p:cNvPicPr/>
                  <p:nvPr/>
                </p:nvPicPr>
                <p:blipFill>
                  <a:blip r:embed="rId45"/>
                  <a:stretch>
                    <a:fillRect/>
                  </a:stretch>
                </p:blipFill>
                <p:spPr>
                  <a:xfrm>
                    <a:off x="5143680" y="11241205"/>
                    <a:ext cx="126000" cy="1260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56">
                <p14:nvContentPartPr>
                  <p14:cNvPr id="79" name="حبر 78">
                    <a:extLst>
                      <a:ext uri="{FF2B5EF4-FFF2-40B4-BE49-F238E27FC236}">
                        <a16:creationId xmlns:a16="http://schemas.microsoft.com/office/drawing/2014/main" id="{B7102DF5-DF00-E7A5-F111-662A72B3C6C5}"/>
                      </a:ext>
                    </a:extLst>
                  </p14:cNvPr>
                  <p14:cNvContentPartPr/>
                  <p14:nvPr/>
                </p14:nvContentPartPr>
                <p14:xfrm>
                  <a:off x="5553720" y="11300245"/>
                  <a:ext cx="360" cy="360"/>
                </p14:xfrm>
              </p:contentPart>
            </mc:Choice>
            <mc:Fallback xmlns="">
              <p:pic>
                <p:nvPicPr>
                  <p:cNvPr id="79" name="حبر 78">
                    <a:extLst>
                      <a:ext uri="{FF2B5EF4-FFF2-40B4-BE49-F238E27FC236}">
                        <a16:creationId xmlns:a16="http://schemas.microsoft.com/office/drawing/2014/main" id="{B7102DF5-DF00-E7A5-F111-662A72B3C6C5}"/>
                      </a:ext>
                    </a:extLst>
                  </p:cNvPr>
                  <p:cNvPicPr/>
                  <p:nvPr/>
                </p:nvPicPr>
                <p:blipFill>
                  <a:blip r:embed="rId45"/>
                  <a:stretch>
                    <a:fillRect/>
                  </a:stretch>
                </p:blipFill>
                <p:spPr>
                  <a:xfrm>
                    <a:off x="5491080" y="11237605"/>
                    <a:ext cx="126000" cy="1260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57">
                <p14:nvContentPartPr>
                  <p14:cNvPr id="84" name="حبر 83">
                    <a:extLst>
                      <a:ext uri="{FF2B5EF4-FFF2-40B4-BE49-F238E27FC236}">
                        <a16:creationId xmlns:a16="http://schemas.microsoft.com/office/drawing/2014/main" id="{42948AA5-DE8E-3461-3F2A-576A8CC04C40}"/>
                      </a:ext>
                    </a:extLst>
                  </p14:cNvPr>
                  <p14:cNvContentPartPr/>
                  <p14:nvPr/>
                </p14:nvContentPartPr>
                <p14:xfrm>
                  <a:off x="5028214" y="11241626"/>
                  <a:ext cx="751680" cy="81000"/>
                </p14:xfrm>
              </p:contentPart>
            </mc:Choice>
            <mc:Fallback xmlns="">
              <p:pic>
                <p:nvPicPr>
                  <p:cNvPr id="84" name="حبر 83">
                    <a:extLst>
                      <a:ext uri="{FF2B5EF4-FFF2-40B4-BE49-F238E27FC236}">
                        <a16:creationId xmlns:a16="http://schemas.microsoft.com/office/drawing/2014/main" id="{42948AA5-DE8E-3461-3F2A-576A8CC04C40}"/>
                      </a:ext>
                    </a:extLst>
                  </p:cNvPr>
                  <p:cNvPicPr/>
                  <p:nvPr/>
                </p:nvPicPr>
                <p:blipFill>
                  <a:blip r:embed="rId58"/>
                  <a:stretch>
                    <a:fillRect/>
                  </a:stretch>
                </p:blipFill>
                <p:spPr>
                  <a:xfrm>
                    <a:off x="4992214" y="11205986"/>
                    <a:ext cx="823320" cy="1526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59">
                <p14:nvContentPartPr>
                  <p14:cNvPr id="85" name="حبر 84">
                    <a:extLst>
                      <a:ext uri="{FF2B5EF4-FFF2-40B4-BE49-F238E27FC236}">
                        <a16:creationId xmlns:a16="http://schemas.microsoft.com/office/drawing/2014/main" id="{8001FCB5-0C24-A651-2A5A-0844211A8347}"/>
                      </a:ext>
                    </a:extLst>
                  </p14:cNvPr>
                  <p14:cNvContentPartPr/>
                  <p14:nvPr/>
                </p14:nvContentPartPr>
                <p14:xfrm>
                  <a:off x="4674334" y="11256026"/>
                  <a:ext cx="587520" cy="76680"/>
                </p14:xfrm>
              </p:contentPart>
            </mc:Choice>
            <mc:Fallback xmlns="">
              <p:pic>
                <p:nvPicPr>
                  <p:cNvPr id="85" name="حبر 84">
                    <a:extLst>
                      <a:ext uri="{FF2B5EF4-FFF2-40B4-BE49-F238E27FC236}">
                        <a16:creationId xmlns:a16="http://schemas.microsoft.com/office/drawing/2014/main" id="{8001FCB5-0C24-A651-2A5A-0844211A8347}"/>
                      </a:ext>
                    </a:extLst>
                  </p:cNvPr>
                  <p:cNvPicPr/>
                  <p:nvPr/>
                </p:nvPicPr>
                <p:blipFill>
                  <a:blip r:embed="rId60"/>
                  <a:stretch>
                    <a:fillRect/>
                  </a:stretch>
                </p:blipFill>
                <p:spPr>
                  <a:xfrm>
                    <a:off x="4638334" y="11220386"/>
                    <a:ext cx="659160" cy="1483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61">
                <p14:nvContentPartPr>
                  <p14:cNvPr id="87" name="حبر 86">
                    <a:extLst>
                      <a:ext uri="{FF2B5EF4-FFF2-40B4-BE49-F238E27FC236}">
                        <a16:creationId xmlns:a16="http://schemas.microsoft.com/office/drawing/2014/main" id="{6919ECAD-CF71-0F2D-6A57-0CD7E7D5F284}"/>
                      </a:ext>
                    </a:extLst>
                  </p14:cNvPr>
                  <p14:cNvContentPartPr/>
                  <p14:nvPr/>
                </p14:nvContentPartPr>
                <p14:xfrm>
                  <a:off x="3978454" y="10937066"/>
                  <a:ext cx="757080" cy="479160"/>
                </p14:xfrm>
              </p:contentPart>
            </mc:Choice>
            <mc:Fallback xmlns="">
              <p:pic>
                <p:nvPicPr>
                  <p:cNvPr id="87" name="حبر 86">
                    <a:extLst>
                      <a:ext uri="{FF2B5EF4-FFF2-40B4-BE49-F238E27FC236}">
                        <a16:creationId xmlns:a16="http://schemas.microsoft.com/office/drawing/2014/main" id="{6919ECAD-CF71-0F2D-6A57-0CD7E7D5F284}"/>
                      </a:ext>
                    </a:extLst>
                  </p:cNvPr>
                  <p:cNvPicPr/>
                  <p:nvPr/>
                </p:nvPicPr>
                <p:blipFill>
                  <a:blip r:embed="rId62"/>
                  <a:stretch>
                    <a:fillRect/>
                  </a:stretch>
                </p:blipFill>
                <p:spPr>
                  <a:xfrm>
                    <a:off x="3942454" y="10901066"/>
                    <a:ext cx="828720" cy="5508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63">
                <p14:nvContentPartPr>
                  <p14:cNvPr id="89" name="حبر 88">
                    <a:extLst>
                      <a:ext uri="{FF2B5EF4-FFF2-40B4-BE49-F238E27FC236}">
                        <a16:creationId xmlns:a16="http://schemas.microsoft.com/office/drawing/2014/main" id="{AE8C7C50-F8D1-C223-5A1C-336F6A810704}"/>
                      </a:ext>
                    </a:extLst>
                  </p14:cNvPr>
                  <p14:cNvContentPartPr/>
                  <p14:nvPr/>
                </p14:nvContentPartPr>
                <p14:xfrm>
                  <a:off x="3934894" y="10843826"/>
                  <a:ext cx="405000" cy="508680"/>
                </p14:xfrm>
              </p:contentPart>
            </mc:Choice>
            <mc:Fallback xmlns="">
              <p:pic>
                <p:nvPicPr>
                  <p:cNvPr id="89" name="حبر 88">
                    <a:extLst>
                      <a:ext uri="{FF2B5EF4-FFF2-40B4-BE49-F238E27FC236}">
                        <a16:creationId xmlns:a16="http://schemas.microsoft.com/office/drawing/2014/main" id="{AE8C7C50-F8D1-C223-5A1C-336F6A810704}"/>
                      </a:ext>
                    </a:extLst>
                  </p:cNvPr>
                  <p:cNvPicPr/>
                  <p:nvPr/>
                </p:nvPicPr>
                <p:blipFill>
                  <a:blip r:embed="rId64"/>
                  <a:stretch>
                    <a:fillRect/>
                  </a:stretch>
                </p:blipFill>
                <p:spPr>
                  <a:xfrm>
                    <a:off x="3898894" y="10808186"/>
                    <a:ext cx="476640" cy="5803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65">
                <p14:nvContentPartPr>
                  <p14:cNvPr id="90" name="حبر 89">
                    <a:extLst>
                      <a:ext uri="{FF2B5EF4-FFF2-40B4-BE49-F238E27FC236}">
                        <a16:creationId xmlns:a16="http://schemas.microsoft.com/office/drawing/2014/main" id="{6B2A5BB4-F71B-303E-6952-5C5A9C757979}"/>
                      </a:ext>
                    </a:extLst>
                  </p14:cNvPr>
                  <p14:cNvContentPartPr/>
                  <p14:nvPr/>
                </p14:nvContentPartPr>
                <p14:xfrm>
                  <a:off x="3934894" y="10843826"/>
                  <a:ext cx="733320" cy="550440"/>
                </p14:xfrm>
              </p:contentPart>
            </mc:Choice>
            <mc:Fallback xmlns="">
              <p:pic>
                <p:nvPicPr>
                  <p:cNvPr id="90" name="حبر 89">
                    <a:extLst>
                      <a:ext uri="{FF2B5EF4-FFF2-40B4-BE49-F238E27FC236}">
                        <a16:creationId xmlns:a16="http://schemas.microsoft.com/office/drawing/2014/main" id="{6B2A5BB4-F71B-303E-6952-5C5A9C757979}"/>
                      </a:ext>
                    </a:extLst>
                  </p:cNvPr>
                  <p:cNvPicPr/>
                  <p:nvPr/>
                </p:nvPicPr>
                <p:blipFill>
                  <a:blip r:embed="rId66"/>
                  <a:stretch>
                    <a:fillRect/>
                  </a:stretch>
                </p:blipFill>
                <p:spPr>
                  <a:xfrm>
                    <a:off x="3898894" y="10808186"/>
                    <a:ext cx="804960" cy="6220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67">
                <p14:nvContentPartPr>
                  <p14:cNvPr id="92" name="حبر 91">
                    <a:extLst>
                      <a:ext uri="{FF2B5EF4-FFF2-40B4-BE49-F238E27FC236}">
                        <a16:creationId xmlns:a16="http://schemas.microsoft.com/office/drawing/2014/main" id="{8B7040D5-B377-F6B4-6FB1-B7D4D225EE93}"/>
                      </a:ext>
                    </a:extLst>
                  </p14:cNvPr>
                  <p14:cNvContentPartPr/>
                  <p14:nvPr/>
                </p14:nvContentPartPr>
                <p14:xfrm>
                  <a:off x="4451854" y="11310026"/>
                  <a:ext cx="1560960" cy="77040"/>
                </p14:xfrm>
              </p:contentPart>
            </mc:Choice>
            <mc:Fallback xmlns="">
              <p:pic>
                <p:nvPicPr>
                  <p:cNvPr id="92" name="حبر 91">
                    <a:extLst>
                      <a:ext uri="{FF2B5EF4-FFF2-40B4-BE49-F238E27FC236}">
                        <a16:creationId xmlns:a16="http://schemas.microsoft.com/office/drawing/2014/main" id="{8B7040D5-B377-F6B4-6FB1-B7D4D225EE93}"/>
                      </a:ext>
                    </a:extLst>
                  </p:cNvPr>
                  <p:cNvPicPr/>
                  <p:nvPr/>
                </p:nvPicPr>
                <p:blipFill>
                  <a:blip r:embed="rId68"/>
                  <a:stretch>
                    <a:fillRect/>
                  </a:stretch>
                </p:blipFill>
                <p:spPr>
                  <a:xfrm>
                    <a:off x="4415854" y="11274026"/>
                    <a:ext cx="1632600" cy="148680"/>
                  </a:xfrm>
                  <a:prstGeom prst="rect">
                    <a:avLst/>
                  </a:prstGeom>
                </p:spPr>
              </p:pic>
            </mc:Fallback>
          </mc:AlternateContent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94" name="حبر 93">
                  <a:extLst>
                    <a:ext uri="{FF2B5EF4-FFF2-40B4-BE49-F238E27FC236}">
                      <a16:creationId xmlns:a16="http://schemas.microsoft.com/office/drawing/2014/main" id="{9FE70B7A-5252-6802-8F9E-12DDE6E0E513}"/>
                    </a:ext>
                  </a:extLst>
                </p14:cNvPr>
                <p14:cNvContentPartPr/>
                <p14:nvPr/>
              </p14:nvContentPartPr>
              <p14:xfrm>
                <a:off x="5807614" y="12230546"/>
                <a:ext cx="537480" cy="233280"/>
              </p14:xfrm>
            </p:contentPart>
          </mc:Choice>
          <mc:Fallback xmlns="">
            <p:pic>
              <p:nvPicPr>
                <p:cNvPr id="94" name="حبر 93">
                  <a:extLst>
                    <a:ext uri="{FF2B5EF4-FFF2-40B4-BE49-F238E27FC236}">
                      <a16:creationId xmlns:a16="http://schemas.microsoft.com/office/drawing/2014/main" id="{9FE70B7A-5252-6802-8F9E-12DDE6E0E513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5744974" y="12167546"/>
                  <a:ext cx="663120" cy="358920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2" name="صورة 1">
            <a:extLst>
              <a:ext uri="{FF2B5EF4-FFF2-40B4-BE49-F238E27FC236}">
                <a16:creationId xmlns:a16="http://schemas.microsoft.com/office/drawing/2014/main" id="{EA4F9920-413F-8CD1-FAFF-B7FF06C8E249}"/>
              </a:ext>
            </a:extLst>
          </p:cNvPr>
          <p:cNvPicPr>
            <a:picLocks noChangeAspect="1"/>
          </p:cNvPicPr>
          <p:nvPr/>
        </p:nvPicPr>
        <p:blipFill>
          <a:blip r:embed="rId71">
            <a:extLst>
              <a:ext uri="{BEBA8EAE-BF5A-486C-A8C5-ECC9F3942E4B}">
                <a14:imgProps xmlns:a14="http://schemas.microsoft.com/office/drawing/2010/main">
                  <a14:imgLayer r:embed="rId72">
                    <a14:imgEffect>
                      <a14:backgroundRemoval t="3301" b="96408" l="3696" r="96848">
                        <a14:foregroundMark x1="32717" y1="68058" x2="32717" y2="68058"/>
                        <a14:foregroundMark x1="37500" y1="62524" x2="37500" y2="62524"/>
                        <a14:foregroundMark x1="37500" y1="58641" x2="37500" y2="58641"/>
                        <a14:foregroundMark x1="55435" y1="52816" x2="55435" y2="52816"/>
                        <a14:foregroundMark x1="63587" y1="33107" x2="63587" y2="33107"/>
                        <a14:foregroundMark x1="54239" y1="12136" x2="54239" y2="12136"/>
                        <a14:foregroundMark x1="32500" y1="3398" x2="32500" y2="3398"/>
                        <a14:foregroundMark x1="12500" y1="13689" x2="12500" y2="13689"/>
                        <a14:foregroundMark x1="3913" y1="33883" x2="3913" y2="33883"/>
                        <a14:foregroundMark x1="12174" y1="51262" x2="12174" y2="51262"/>
                        <a14:foregroundMark x1="38913" y1="54369" x2="38913" y2="54369"/>
                        <a14:foregroundMark x1="33370" y1="67282" x2="33370" y2="67282"/>
                        <a14:foregroundMark x1="93587" y1="91165" x2="93587" y2="91165"/>
                        <a14:foregroundMark x1="96848" y1="96408" x2="96848" y2="9640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839683" y="5116599"/>
            <a:ext cx="7772400" cy="8701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3983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ربع نص 7">
            <a:extLst>
              <a:ext uri="{FF2B5EF4-FFF2-40B4-BE49-F238E27FC236}">
                <a16:creationId xmlns:a16="http://schemas.microsoft.com/office/drawing/2014/main" id="{26DFB097-2120-F632-E62E-847F60FFC608}"/>
              </a:ext>
            </a:extLst>
          </p:cNvPr>
          <p:cNvSpPr txBox="1"/>
          <p:nvPr/>
        </p:nvSpPr>
        <p:spPr>
          <a:xfrm>
            <a:off x="2834640" y="3910027"/>
            <a:ext cx="19028410" cy="1710789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SA" sz="8000" b="1" dirty="0">
                <a:solidFill>
                  <a:srgbClr val="073B4C"/>
                </a:solidFill>
              </a:rPr>
              <a:t>العوامل التي يجب مراعاتها عند اختيار المشكلة</a:t>
            </a: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741597EF-A7F0-8DB1-6CBC-66F2C7B9737D}"/>
              </a:ext>
            </a:extLst>
          </p:cNvPr>
          <p:cNvSpPr txBox="1"/>
          <p:nvPr/>
        </p:nvSpPr>
        <p:spPr>
          <a:xfrm>
            <a:off x="2674620" y="6289101"/>
            <a:ext cx="19028410" cy="54041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SA" sz="8000" b="1" dirty="0">
                <a:solidFill>
                  <a:srgbClr val="073B4C"/>
                </a:solidFill>
              </a:rPr>
              <a:t>الخطوة الأولى:</a:t>
            </a:r>
          </a:p>
          <a:p>
            <a:pPr algn="ctr" rtl="1">
              <a:lnSpc>
                <a:spcPct val="150000"/>
              </a:lnSpc>
            </a:pPr>
            <a:r>
              <a:rPr lang="ar-SA" sz="8000" b="1" dirty="0">
                <a:solidFill>
                  <a:srgbClr val="073B4C"/>
                </a:solidFill>
              </a:rPr>
              <a:t>أعدّي قائمة للمشاكل التي ترغبين بمناقشتها</a:t>
            </a:r>
          </a:p>
          <a:p>
            <a:pPr algn="ctr" rtl="1">
              <a:lnSpc>
                <a:spcPct val="150000"/>
              </a:lnSpc>
            </a:pPr>
            <a:r>
              <a:rPr lang="ar-SA" sz="8000" b="1" dirty="0">
                <a:solidFill>
                  <a:srgbClr val="073B4C"/>
                </a:solidFill>
              </a:rPr>
              <a:t> مع مجموعة الأخرى</a:t>
            </a:r>
          </a:p>
        </p:txBody>
      </p:sp>
      <p:grpSp>
        <p:nvGrpSpPr>
          <p:cNvPr id="7" name="مجموعة 6">
            <a:extLst>
              <a:ext uri="{FF2B5EF4-FFF2-40B4-BE49-F238E27FC236}">
                <a16:creationId xmlns:a16="http://schemas.microsoft.com/office/drawing/2014/main" id="{113B8AFA-AEE8-2B9E-1B96-0CF8ED2A679D}"/>
              </a:ext>
            </a:extLst>
          </p:cNvPr>
          <p:cNvGrpSpPr/>
          <p:nvPr/>
        </p:nvGrpSpPr>
        <p:grpSpPr>
          <a:xfrm>
            <a:off x="20542055" y="-244946"/>
            <a:ext cx="4018475" cy="4336475"/>
            <a:chOff x="20542055" y="-244946"/>
            <a:chExt cx="4018475" cy="4336475"/>
          </a:xfrm>
        </p:grpSpPr>
        <p:pic>
          <p:nvPicPr>
            <p:cNvPr id="6" name="Picture 2" descr="خريطة مفاهيم فارغة صغيره">
              <a:extLst>
                <a:ext uri="{FF2B5EF4-FFF2-40B4-BE49-F238E27FC236}">
                  <a16:creationId xmlns:a16="http://schemas.microsoft.com/office/drawing/2014/main" id="{CA80965B-A48C-816F-7865-ED459998FEA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3472" b="31944" l="83281" r="99219">
                          <a14:foregroundMark x1="98594" y1="18194" x2="99219" y2="1819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1451" b="64415"/>
            <a:stretch/>
          </p:blipFill>
          <p:spPr bwMode="auto">
            <a:xfrm>
              <a:off x="20542055" y="-244946"/>
              <a:ext cx="4018475" cy="43364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مربع نص 4">
              <a:extLst>
                <a:ext uri="{FF2B5EF4-FFF2-40B4-BE49-F238E27FC236}">
                  <a16:creationId xmlns:a16="http://schemas.microsoft.com/office/drawing/2014/main" id="{9B49BC75-25A2-8B7C-77A0-A6E1921F63BA}"/>
                </a:ext>
              </a:extLst>
            </p:cNvPr>
            <p:cNvSpPr txBox="1"/>
            <p:nvPr/>
          </p:nvSpPr>
          <p:spPr>
            <a:xfrm>
              <a:off x="21305521" y="1108375"/>
              <a:ext cx="1805940" cy="1835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>
              <a:spAutoFit/>
            </a:bodyPr>
            <a:lstStyle/>
            <a:p>
              <a:pPr algn="ctr" rtl="1">
                <a:lnSpc>
                  <a:spcPct val="150000"/>
                </a:lnSpc>
              </a:pPr>
              <a:r>
                <a:rPr lang="ar-SA" sz="2800" b="1" dirty="0">
                  <a:solidFill>
                    <a:srgbClr val="073B4C"/>
                  </a:solidFill>
                </a:rPr>
                <a:t>المناقشة </a:t>
              </a:r>
            </a:p>
            <a:p>
              <a:pPr algn="ctr" rtl="1">
                <a:lnSpc>
                  <a:spcPct val="150000"/>
                </a:lnSpc>
              </a:pPr>
              <a:r>
                <a:rPr lang="ar-SA" sz="2800" b="1" dirty="0">
                  <a:solidFill>
                    <a:srgbClr val="073B4C"/>
                  </a:solidFill>
                </a:rPr>
                <a:t>الجماعية</a:t>
              </a:r>
            </a:p>
          </p:txBody>
        </p:sp>
      </p:grpSp>
      <p:pic>
        <p:nvPicPr>
          <p:cNvPr id="2" name="صورة 1">
            <a:extLst>
              <a:ext uri="{FF2B5EF4-FFF2-40B4-BE49-F238E27FC236}">
                <a16:creationId xmlns:a16="http://schemas.microsoft.com/office/drawing/2014/main" id="{EA4F9920-413F-8CD1-FAFF-B7FF06C8E2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301" b="96408" l="3696" r="96848">
                        <a14:foregroundMark x1="32717" y1="68058" x2="32717" y2="68058"/>
                        <a14:foregroundMark x1="37500" y1="62524" x2="37500" y2="62524"/>
                        <a14:foregroundMark x1="37500" y1="58641" x2="37500" y2="58641"/>
                        <a14:foregroundMark x1="55435" y1="52816" x2="55435" y2="52816"/>
                        <a14:foregroundMark x1="63587" y1="33107" x2="63587" y2="33107"/>
                        <a14:foregroundMark x1="54239" y1="12136" x2="54239" y2="12136"/>
                        <a14:foregroundMark x1="32500" y1="3398" x2="32500" y2="3398"/>
                        <a14:foregroundMark x1="12500" y1="13689" x2="12500" y2="13689"/>
                        <a14:foregroundMark x1="3913" y1="33883" x2="3913" y2="33883"/>
                        <a14:foregroundMark x1="12174" y1="51262" x2="12174" y2="51262"/>
                        <a14:foregroundMark x1="38913" y1="54369" x2="38913" y2="54369"/>
                        <a14:foregroundMark x1="33370" y1="67282" x2="33370" y2="67282"/>
                        <a14:foregroundMark x1="93587" y1="91165" x2="93587" y2="91165"/>
                        <a14:foregroundMark x1="96848" y1="96408" x2="96848" y2="9640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0" y="8371337"/>
            <a:ext cx="4978061" cy="5573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8600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ربع نص 7">
            <a:extLst>
              <a:ext uri="{FF2B5EF4-FFF2-40B4-BE49-F238E27FC236}">
                <a16:creationId xmlns:a16="http://schemas.microsoft.com/office/drawing/2014/main" id="{26DFB097-2120-F632-E62E-847F60FFC608}"/>
              </a:ext>
            </a:extLst>
          </p:cNvPr>
          <p:cNvSpPr txBox="1"/>
          <p:nvPr/>
        </p:nvSpPr>
        <p:spPr>
          <a:xfrm>
            <a:off x="9144000" y="1107600"/>
            <a:ext cx="15233650" cy="1710789"/>
          </a:xfrm>
          <a:prstGeom prst="rect">
            <a:avLst/>
          </a:prstGeom>
          <a:solidFill>
            <a:srgbClr val="073B4C"/>
          </a:solidFill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SA" sz="8000" b="1" dirty="0">
                <a:solidFill>
                  <a:schemeClr val="bg1"/>
                </a:solidFill>
              </a:rPr>
              <a:t>اختيار المشكلة، ويراعي فيها الآتي</a:t>
            </a:r>
          </a:p>
        </p:txBody>
      </p:sp>
      <p:sp>
        <p:nvSpPr>
          <p:cNvPr id="2" name="TextBox 15">
            <a:extLst>
              <a:ext uri="{FF2B5EF4-FFF2-40B4-BE49-F238E27FC236}">
                <a16:creationId xmlns:a16="http://schemas.microsoft.com/office/drawing/2014/main" id="{A1645855-F14A-FAAB-354A-5D546DB23064}"/>
              </a:ext>
            </a:extLst>
          </p:cNvPr>
          <p:cNvSpPr txBox="1"/>
          <p:nvPr/>
        </p:nvSpPr>
        <p:spPr>
          <a:xfrm>
            <a:off x="884763" y="4130802"/>
            <a:ext cx="22127637" cy="74414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143000" indent="-1143000" algn="r" rtl="1">
              <a:lnSpc>
                <a:spcPts val="11884"/>
              </a:lnSpc>
              <a:buFont typeface="+mj-lt"/>
              <a:buAutoNum type="arabicPeriod"/>
            </a:pPr>
            <a:r>
              <a:rPr lang="ar-SA" sz="6600" b="1" dirty="0">
                <a:solidFill>
                  <a:srgbClr val="143440"/>
                </a:solidFill>
              </a:rPr>
              <a:t>اهتمام الباحث وميوله.</a:t>
            </a:r>
          </a:p>
          <a:p>
            <a:pPr marL="1143000" indent="-1143000" algn="r" rtl="1">
              <a:lnSpc>
                <a:spcPts val="11884"/>
              </a:lnSpc>
              <a:buFont typeface="+mj-lt"/>
              <a:buAutoNum type="arabicPeriod"/>
            </a:pPr>
            <a:r>
              <a:rPr lang="ar-SA" sz="6600" b="1" dirty="0">
                <a:solidFill>
                  <a:srgbClr val="143440"/>
                </a:solidFill>
              </a:rPr>
              <a:t>قدرة الباحث العلمية والبحثية.</a:t>
            </a:r>
          </a:p>
          <a:p>
            <a:pPr marL="1143000" indent="-1143000" algn="r" rtl="1">
              <a:lnSpc>
                <a:spcPts val="11884"/>
              </a:lnSpc>
              <a:buFont typeface="+mj-lt"/>
              <a:buAutoNum type="arabicPeriod"/>
            </a:pPr>
            <a:r>
              <a:rPr lang="ar-SA" sz="6600" b="1" dirty="0">
                <a:solidFill>
                  <a:srgbClr val="143440"/>
                </a:solidFill>
              </a:rPr>
              <a:t>الفائدة النفعية من البحث.</a:t>
            </a:r>
          </a:p>
          <a:p>
            <a:pPr marL="1143000" indent="-1143000" algn="r" rtl="1">
              <a:lnSpc>
                <a:spcPts val="11884"/>
              </a:lnSpc>
              <a:buFont typeface="+mj-lt"/>
              <a:buAutoNum type="arabicPeriod"/>
            </a:pPr>
            <a:r>
              <a:rPr lang="ar-SA" sz="6600" b="1" dirty="0">
                <a:solidFill>
                  <a:srgbClr val="143440"/>
                </a:solidFill>
              </a:rPr>
              <a:t>توفر المعلومات والمراجع المتعلقة بالبحث.</a:t>
            </a:r>
          </a:p>
          <a:p>
            <a:pPr marL="1143000" indent="-1143000" algn="r" rtl="1">
              <a:lnSpc>
                <a:spcPts val="11884"/>
              </a:lnSpc>
              <a:buFont typeface="+mj-lt"/>
              <a:buAutoNum type="arabicPeriod"/>
            </a:pPr>
            <a:r>
              <a:rPr lang="ar-SA" sz="6600" b="1" dirty="0">
                <a:solidFill>
                  <a:srgbClr val="143440"/>
                </a:solidFill>
              </a:rPr>
              <a:t>توفر الإمكانات المادية.</a:t>
            </a:r>
          </a:p>
        </p:txBody>
      </p:sp>
      <p:sp>
        <p:nvSpPr>
          <p:cNvPr id="3" name="Graphic 16">
            <a:extLst>
              <a:ext uri="{FF2B5EF4-FFF2-40B4-BE49-F238E27FC236}">
                <a16:creationId xmlns:a16="http://schemas.microsoft.com/office/drawing/2014/main" id="{202443B9-602F-E57A-D8E4-5AA5692B9110}"/>
              </a:ext>
            </a:extLst>
          </p:cNvPr>
          <p:cNvSpPr/>
          <p:nvPr/>
        </p:nvSpPr>
        <p:spPr>
          <a:xfrm>
            <a:off x="-4478278" y="9722297"/>
            <a:ext cx="8956556" cy="7987406"/>
          </a:xfrm>
          <a:custGeom>
            <a:avLst/>
            <a:gdLst>
              <a:gd name="connsiteX0" fmla="*/ 521647 w 521646"/>
              <a:gd name="connsiteY0" fmla="*/ 249987 h 465201"/>
              <a:gd name="connsiteX1" fmla="*/ 431708 w 521646"/>
              <a:gd name="connsiteY1" fmla="*/ 211455 h 465201"/>
              <a:gd name="connsiteX2" fmla="*/ 485671 w 521646"/>
              <a:gd name="connsiteY2" fmla="*/ 120294 h 465201"/>
              <a:gd name="connsiteX3" fmla="*/ 409933 w 521646"/>
              <a:gd name="connsiteY3" fmla="*/ 117475 h 465201"/>
              <a:gd name="connsiteX4" fmla="*/ 389105 w 521646"/>
              <a:gd name="connsiteY4" fmla="*/ 110896 h 465201"/>
              <a:gd name="connsiteX5" fmla="*/ 383425 w 521646"/>
              <a:gd name="connsiteY5" fmla="*/ 95860 h 465201"/>
              <a:gd name="connsiteX6" fmla="*/ 374904 w 521646"/>
              <a:gd name="connsiteY6" fmla="*/ 31013 h 465201"/>
              <a:gd name="connsiteX7" fmla="*/ 312420 w 521646"/>
              <a:gd name="connsiteY7" fmla="*/ 57328 h 465201"/>
              <a:gd name="connsiteX8" fmla="*/ 260350 w 521646"/>
              <a:gd name="connsiteY8" fmla="*/ 0 h 465201"/>
              <a:gd name="connsiteX9" fmla="*/ 210173 w 521646"/>
              <a:gd name="connsiteY9" fmla="*/ 58268 h 465201"/>
              <a:gd name="connsiteX10" fmla="*/ 146743 w 521646"/>
              <a:gd name="connsiteY10" fmla="*/ 31953 h 465201"/>
              <a:gd name="connsiteX11" fmla="*/ 138222 w 521646"/>
              <a:gd name="connsiteY11" fmla="*/ 96799 h 465201"/>
              <a:gd name="connsiteX12" fmla="*/ 132542 w 521646"/>
              <a:gd name="connsiteY12" fmla="*/ 111836 h 465201"/>
              <a:gd name="connsiteX13" fmla="*/ 111714 w 521646"/>
              <a:gd name="connsiteY13" fmla="*/ 118415 h 465201"/>
              <a:gd name="connsiteX14" fmla="*/ 35976 w 521646"/>
              <a:gd name="connsiteY14" fmla="*/ 121234 h 465201"/>
              <a:gd name="connsiteX15" fmla="*/ 89939 w 521646"/>
              <a:gd name="connsiteY15" fmla="*/ 212395 h 465201"/>
              <a:gd name="connsiteX16" fmla="*/ 0 w 521646"/>
              <a:gd name="connsiteY16" fmla="*/ 250927 h 465201"/>
              <a:gd name="connsiteX17" fmla="*/ 93726 w 521646"/>
              <a:gd name="connsiteY17" fmla="*/ 307315 h 465201"/>
              <a:gd name="connsiteX18" fmla="*/ 59644 w 521646"/>
              <a:gd name="connsiteY18" fmla="*/ 357124 h 465201"/>
              <a:gd name="connsiteX19" fmla="*/ 55857 w 521646"/>
              <a:gd name="connsiteY19" fmla="*/ 371221 h 465201"/>
              <a:gd name="connsiteX20" fmla="*/ 71951 w 521646"/>
              <a:gd name="connsiteY20" fmla="*/ 375920 h 465201"/>
              <a:gd name="connsiteX21" fmla="*/ 158103 w 521646"/>
              <a:gd name="connsiteY21" fmla="*/ 363703 h 465201"/>
              <a:gd name="connsiteX22" fmla="*/ 177038 w 521646"/>
              <a:gd name="connsiteY22" fmla="*/ 465201 h 465201"/>
              <a:gd name="connsiteX23" fmla="*/ 245202 w 521646"/>
              <a:gd name="connsiteY23" fmla="*/ 420091 h 465201"/>
              <a:gd name="connsiteX24" fmla="*/ 261297 w 521646"/>
              <a:gd name="connsiteY24" fmla="*/ 412572 h 465201"/>
              <a:gd name="connsiteX25" fmla="*/ 277391 w 521646"/>
              <a:gd name="connsiteY25" fmla="*/ 420091 h 465201"/>
              <a:gd name="connsiteX26" fmla="*/ 345555 w 521646"/>
              <a:gd name="connsiteY26" fmla="*/ 465201 h 465201"/>
              <a:gd name="connsiteX27" fmla="*/ 364490 w 521646"/>
              <a:gd name="connsiteY27" fmla="*/ 363703 h 465201"/>
              <a:gd name="connsiteX28" fmla="*/ 450642 w 521646"/>
              <a:gd name="connsiteY28" fmla="*/ 375920 h 465201"/>
              <a:gd name="connsiteX29" fmla="*/ 467683 w 521646"/>
              <a:gd name="connsiteY29" fmla="*/ 371221 h 465201"/>
              <a:gd name="connsiteX30" fmla="*/ 463896 w 521646"/>
              <a:gd name="connsiteY30" fmla="*/ 357124 h 465201"/>
              <a:gd name="connsiteX31" fmla="*/ 429814 w 521646"/>
              <a:gd name="connsiteY31" fmla="*/ 307315 h 465201"/>
              <a:gd name="connsiteX32" fmla="*/ 521647 w 521646"/>
              <a:gd name="connsiteY32" fmla="*/ 249987 h 465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521646" h="465201">
                <a:moveTo>
                  <a:pt x="521647" y="249987"/>
                </a:moveTo>
                <a:cubicBezTo>
                  <a:pt x="494192" y="232131"/>
                  <a:pt x="462950" y="219913"/>
                  <a:pt x="431708" y="211455"/>
                </a:cubicBezTo>
                <a:cubicBezTo>
                  <a:pt x="449695" y="181381"/>
                  <a:pt x="467683" y="150368"/>
                  <a:pt x="485671" y="120294"/>
                </a:cubicBezTo>
                <a:cubicBezTo>
                  <a:pt x="460109" y="119355"/>
                  <a:pt x="434548" y="118415"/>
                  <a:pt x="409933" y="117475"/>
                </a:cubicBezTo>
                <a:cubicBezTo>
                  <a:pt x="402359" y="117475"/>
                  <a:pt x="394785" y="116535"/>
                  <a:pt x="389105" y="110896"/>
                </a:cubicBezTo>
                <a:cubicBezTo>
                  <a:pt x="385318" y="107137"/>
                  <a:pt x="384371" y="100559"/>
                  <a:pt x="383425" y="95860"/>
                </a:cubicBezTo>
                <a:cubicBezTo>
                  <a:pt x="380584" y="74244"/>
                  <a:pt x="377744" y="52629"/>
                  <a:pt x="374904" y="31013"/>
                </a:cubicBezTo>
                <a:cubicBezTo>
                  <a:pt x="354076" y="39472"/>
                  <a:pt x="333248" y="48870"/>
                  <a:pt x="312420" y="57328"/>
                </a:cubicBezTo>
                <a:lnTo>
                  <a:pt x="260350" y="0"/>
                </a:lnTo>
                <a:lnTo>
                  <a:pt x="210173" y="58268"/>
                </a:lnTo>
                <a:cubicBezTo>
                  <a:pt x="189345" y="49809"/>
                  <a:pt x="167571" y="40411"/>
                  <a:pt x="146743" y="31953"/>
                </a:cubicBezTo>
                <a:cubicBezTo>
                  <a:pt x="143903" y="53569"/>
                  <a:pt x="141062" y="75184"/>
                  <a:pt x="138222" y="96799"/>
                </a:cubicBezTo>
                <a:cubicBezTo>
                  <a:pt x="137275" y="102438"/>
                  <a:pt x="136329" y="108077"/>
                  <a:pt x="132542" y="111836"/>
                </a:cubicBezTo>
                <a:cubicBezTo>
                  <a:pt x="127808" y="117475"/>
                  <a:pt x="119288" y="117475"/>
                  <a:pt x="111714" y="118415"/>
                </a:cubicBezTo>
                <a:cubicBezTo>
                  <a:pt x="86152" y="119355"/>
                  <a:pt x="60591" y="120294"/>
                  <a:pt x="35976" y="121234"/>
                </a:cubicBezTo>
                <a:cubicBezTo>
                  <a:pt x="53963" y="151308"/>
                  <a:pt x="71951" y="182321"/>
                  <a:pt x="89939" y="212395"/>
                </a:cubicBezTo>
                <a:cubicBezTo>
                  <a:pt x="57750" y="219913"/>
                  <a:pt x="27455" y="233070"/>
                  <a:pt x="0" y="250927"/>
                </a:cubicBezTo>
                <a:cubicBezTo>
                  <a:pt x="24615" y="278181"/>
                  <a:pt x="57750" y="298856"/>
                  <a:pt x="93726" y="307315"/>
                </a:cubicBezTo>
                <a:cubicBezTo>
                  <a:pt x="82365" y="324231"/>
                  <a:pt x="71005" y="340208"/>
                  <a:pt x="59644" y="357124"/>
                </a:cubicBezTo>
                <a:cubicBezTo>
                  <a:pt x="56804" y="361823"/>
                  <a:pt x="53963" y="366522"/>
                  <a:pt x="55857" y="371221"/>
                </a:cubicBezTo>
                <a:cubicBezTo>
                  <a:pt x="56804" y="376860"/>
                  <a:pt x="65324" y="376860"/>
                  <a:pt x="71951" y="375920"/>
                </a:cubicBezTo>
                <a:cubicBezTo>
                  <a:pt x="100353" y="372161"/>
                  <a:pt x="129702" y="368402"/>
                  <a:pt x="158103" y="363703"/>
                </a:cubicBezTo>
                <a:cubicBezTo>
                  <a:pt x="166624" y="397535"/>
                  <a:pt x="173251" y="431368"/>
                  <a:pt x="177038" y="465201"/>
                </a:cubicBezTo>
                <a:cubicBezTo>
                  <a:pt x="199759" y="450164"/>
                  <a:pt x="222481" y="435127"/>
                  <a:pt x="245202" y="420091"/>
                </a:cubicBezTo>
                <a:cubicBezTo>
                  <a:pt x="249936" y="417271"/>
                  <a:pt x="255616" y="413512"/>
                  <a:pt x="261297" y="412572"/>
                </a:cubicBezTo>
                <a:cubicBezTo>
                  <a:pt x="266977" y="413512"/>
                  <a:pt x="272657" y="417271"/>
                  <a:pt x="277391" y="420091"/>
                </a:cubicBezTo>
                <a:cubicBezTo>
                  <a:pt x="300113" y="435127"/>
                  <a:pt x="322834" y="450164"/>
                  <a:pt x="345555" y="465201"/>
                </a:cubicBezTo>
                <a:cubicBezTo>
                  <a:pt x="349342" y="430428"/>
                  <a:pt x="355969" y="396596"/>
                  <a:pt x="364490" y="363703"/>
                </a:cubicBezTo>
                <a:cubicBezTo>
                  <a:pt x="392892" y="367462"/>
                  <a:pt x="422240" y="371221"/>
                  <a:pt x="450642" y="375920"/>
                </a:cubicBezTo>
                <a:cubicBezTo>
                  <a:pt x="457269" y="376860"/>
                  <a:pt x="464843" y="376860"/>
                  <a:pt x="467683" y="371221"/>
                </a:cubicBezTo>
                <a:cubicBezTo>
                  <a:pt x="469577" y="366522"/>
                  <a:pt x="466737" y="360883"/>
                  <a:pt x="463896" y="357124"/>
                </a:cubicBezTo>
                <a:cubicBezTo>
                  <a:pt x="452536" y="340208"/>
                  <a:pt x="441175" y="324231"/>
                  <a:pt x="429814" y="307315"/>
                </a:cubicBezTo>
                <a:cubicBezTo>
                  <a:pt x="464843" y="297917"/>
                  <a:pt x="497032" y="277241"/>
                  <a:pt x="521647" y="249987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9352" cap="flat">
            <a:noFill/>
            <a:prstDash val="solid"/>
            <a:miter/>
          </a:ln>
        </p:spPr>
        <p:txBody>
          <a:bodyPr rtlCol="0" anchor="ctr"/>
          <a:lstStyle/>
          <a:p>
            <a:pPr marL="0" algn="r" defTabSz="1828434" rtl="1" eaLnBrk="1" latinLnBrk="0" hangingPunct="1"/>
            <a:endParaRPr lang="en-US" dirty="0">
              <a:latin typeface="Krona One" panose="02010605030500060004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1864355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ربع نص 7">
            <a:extLst>
              <a:ext uri="{FF2B5EF4-FFF2-40B4-BE49-F238E27FC236}">
                <a16:creationId xmlns:a16="http://schemas.microsoft.com/office/drawing/2014/main" id="{26DFB097-2120-F632-E62E-847F60FFC608}"/>
              </a:ext>
            </a:extLst>
          </p:cNvPr>
          <p:cNvSpPr txBox="1"/>
          <p:nvPr/>
        </p:nvSpPr>
        <p:spPr>
          <a:xfrm>
            <a:off x="2834640" y="3910027"/>
            <a:ext cx="19028410" cy="1710789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SA" sz="8000" b="1" dirty="0">
                <a:solidFill>
                  <a:srgbClr val="073B4C"/>
                </a:solidFill>
              </a:rPr>
              <a:t>العوامل التي يجب مراعاتها عند اختيار المشكلة</a:t>
            </a: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741597EF-A7F0-8DB1-6CBC-66F2C7B9737D}"/>
              </a:ext>
            </a:extLst>
          </p:cNvPr>
          <p:cNvSpPr txBox="1"/>
          <p:nvPr/>
        </p:nvSpPr>
        <p:spPr>
          <a:xfrm>
            <a:off x="2674620" y="6289101"/>
            <a:ext cx="19028410" cy="35574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SA" sz="8000" b="1" dirty="0">
                <a:solidFill>
                  <a:srgbClr val="073B4C"/>
                </a:solidFill>
              </a:rPr>
              <a:t>الخطوة الثانية:</a:t>
            </a:r>
          </a:p>
          <a:p>
            <a:pPr algn="ctr" rtl="1">
              <a:lnSpc>
                <a:spcPct val="150000"/>
              </a:lnSpc>
            </a:pPr>
            <a:r>
              <a:rPr lang="ar-SA" sz="8000" b="1" dirty="0">
                <a:solidFill>
                  <a:srgbClr val="073B4C"/>
                </a:solidFill>
              </a:rPr>
              <a:t>صيغي قائمة المشاكل التي تم اختيارها مسبقًا </a:t>
            </a:r>
          </a:p>
        </p:txBody>
      </p:sp>
      <p:grpSp>
        <p:nvGrpSpPr>
          <p:cNvPr id="7" name="مجموعة 6">
            <a:extLst>
              <a:ext uri="{FF2B5EF4-FFF2-40B4-BE49-F238E27FC236}">
                <a16:creationId xmlns:a16="http://schemas.microsoft.com/office/drawing/2014/main" id="{113B8AFA-AEE8-2B9E-1B96-0CF8ED2A679D}"/>
              </a:ext>
            </a:extLst>
          </p:cNvPr>
          <p:cNvGrpSpPr/>
          <p:nvPr/>
        </p:nvGrpSpPr>
        <p:grpSpPr>
          <a:xfrm>
            <a:off x="20542055" y="-244946"/>
            <a:ext cx="4018475" cy="4336475"/>
            <a:chOff x="20542055" y="-244946"/>
            <a:chExt cx="4018475" cy="4336475"/>
          </a:xfrm>
        </p:grpSpPr>
        <p:pic>
          <p:nvPicPr>
            <p:cNvPr id="6" name="Picture 2" descr="خريطة مفاهيم فارغة صغيره">
              <a:extLst>
                <a:ext uri="{FF2B5EF4-FFF2-40B4-BE49-F238E27FC236}">
                  <a16:creationId xmlns:a16="http://schemas.microsoft.com/office/drawing/2014/main" id="{CA80965B-A48C-816F-7865-ED459998FEA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3472" b="31944" l="83281" r="99219">
                          <a14:foregroundMark x1="98594" y1="18194" x2="99219" y2="1819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1451" b="64415"/>
            <a:stretch/>
          </p:blipFill>
          <p:spPr bwMode="auto">
            <a:xfrm>
              <a:off x="20542055" y="-244946"/>
              <a:ext cx="4018475" cy="43364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مربع نص 4">
              <a:extLst>
                <a:ext uri="{FF2B5EF4-FFF2-40B4-BE49-F238E27FC236}">
                  <a16:creationId xmlns:a16="http://schemas.microsoft.com/office/drawing/2014/main" id="{9B49BC75-25A2-8B7C-77A0-A6E1921F63BA}"/>
                </a:ext>
              </a:extLst>
            </p:cNvPr>
            <p:cNvSpPr txBox="1"/>
            <p:nvPr/>
          </p:nvSpPr>
          <p:spPr>
            <a:xfrm>
              <a:off x="21305521" y="1108375"/>
              <a:ext cx="1805940" cy="1835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>
              <a:spAutoFit/>
            </a:bodyPr>
            <a:lstStyle/>
            <a:p>
              <a:pPr algn="ctr" rtl="1">
                <a:lnSpc>
                  <a:spcPct val="150000"/>
                </a:lnSpc>
              </a:pPr>
              <a:r>
                <a:rPr lang="ar-SA" sz="2800" b="1" dirty="0">
                  <a:solidFill>
                    <a:srgbClr val="073B4C"/>
                  </a:solidFill>
                </a:rPr>
                <a:t>المناقشة </a:t>
              </a:r>
            </a:p>
            <a:p>
              <a:pPr algn="ctr" rtl="1">
                <a:lnSpc>
                  <a:spcPct val="150000"/>
                </a:lnSpc>
              </a:pPr>
              <a:r>
                <a:rPr lang="ar-SA" sz="2800" b="1" dirty="0">
                  <a:solidFill>
                    <a:srgbClr val="073B4C"/>
                  </a:solidFill>
                </a:rPr>
                <a:t>الجماعية</a:t>
              </a:r>
            </a:p>
          </p:txBody>
        </p:sp>
      </p:grpSp>
      <p:pic>
        <p:nvPicPr>
          <p:cNvPr id="2" name="صورة 1">
            <a:extLst>
              <a:ext uri="{FF2B5EF4-FFF2-40B4-BE49-F238E27FC236}">
                <a16:creationId xmlns:a16="http://schemas.microsoft.com/office/drawing/2014/main" id="{EA4F9920-413F-8CD1-FAFF-B7FF06C8E2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301" b="96408" l="3696" r="96848">
                        <a14:foregroundMark x1="32717" y1="68058" x2="32717" y2="68058"/>
                        <a14:foregroundMark x1="37500" y1="62524" x2="37500" y2="62524"/>
                        <a14:foregroundMark x1="37500" y1="58641" x2="37500" y2="58641"/>
                        <a14:foregroundMark x1="55435" y1="52816" x2="55435" y2="52816"/>
                        <a14:foregroundMark x1="63587" y1="33107" x2="63587" y2="33107"/>
                        <a14:foregroundMark x1="54239" y1="12136" x2="54239" y2="12136"/>
                        <a14:foregroundMark x1="32500" y1="3398" x2="32500" y2="3398"/>
                        <a14:foregroundMark x1="12500" y1="13689" x2="12500" y2="13689"/>
                        <a14:foregroundMark x1="3913" y1="33883" x2="3913" y2="33883"/>
                        <a14:foregroundMark x1="12174" y1="51262" x2="12174" y2="51262"/>
                        <a14:foregroundMark x1="38913" y1="54369" x2="38913" y2="54369"/>
                        <a14:foregroundMark x1="33370" y1="67282" x2="33370" y2="67282"/>
                        <a14:foregroundMark x1="93587" y1="91165" x2="93587" y2="91165"/>
                        <a14:foregroundMark x1="96848" y1="96408" x2="96848" y2="9640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0" y="8371337"/>
            <a:ext cx="4978061" cy="5573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0154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5">
            <a:extLst>
              <a:ext uri="{FF2B5EF4-FFF2-40B4-BE49-F238E27FC236}">
                <a16:creationId xmlns:a16="http://schemas.microsoft.com/office/drawing/2014/main" id="{A1645855-F14A-FAAB-354A-5D546DB23064}"/>
              </a:ext>
            </a:extLst>
          </p:cNvPr>
          <p:cNvSpPr txBox="1"/>
          <p:nvPr/>
        </p:nvSpPr>
        <p:spPr>
          <a:xfrm>
            <a:off x="17308285" y="2003805"/>
            <a:ext cx="6727371" cy="89324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rtl="1">
              <a:lnSpc>
                <a:spcPts val="11884"/>
              </a:lnSpc>
            </a:pPr>
            <a:r>
              <a:rPr lang="ar-SA" sz="5400" b="1" dirty="0">
                <a:solidFill>
                  <a:srgbClr val="143440"/>
                </a:solidFill>
              </a:rPr>
              <a:t>معنى تحديد المشكلة: صياغة المشكلة في عبارات واضحة ومحددة ومفهومة تعبر عن مضمون المشكلة ومجالها وتفصلها عن سائر المجالات الأخرى.</a:t>
            </a:r>
          </a:p>
        </p:txBody>
      </p:sp>
      <p:grpSp>
        <p:nvGrpSpPr>
          <p:cNvPr id="7" name="مجموعة 6">
            <a:extLst>
              <a:ext uri="{FF2B5EF4-FFF2-40B4-BE49-F238E27FC236}">
                <a16:creationId xmlns:a16="http://schemas.microsoft.com/office/drawing/2014/main" id="{71F19FF2-E3EC-C4AF-2E3E-54FC67AACD68}"/>
              </a:ext>
            </a:extLst>
          </p:cNvPr>
          <p:cNvGrpSpPr/>
          <p:nvPr/>
        </p:nvGrpSpPr>
        <p:grpSpPr>
          <a:xfrm>
            <a:off x="0" y="0"/>
            <a:ext cx="17308286" cy="13291457"/>
            <a:chOff x="5345642" y="4867089"/>
            <a:chExt cx="13686365" cy="8563551"/>
          </a:xfrm>
        </p:grpSpPr>
        <p:pic>
          <p:nvPicPr>
            <p:cNvPr id="4" name="صورة 3" descr="صورة تحتوي على نص, خط يد, الخط, لقطة شاشة&#10;&#10;تم إنشاء الوصف تلقائياً">
              <a:extLst>
                <a:ext uri="{FF2B5EF4-FFF2-40B4-BE49-F238E27FC236}">
                  <a16:creationId xmlns:a16="http://schemas.microsoft.com/office/drawing/2014/main" id="{09C0F2EA-DD66-B5DB-B309-E7D5FEA3880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45642" y="4867089"/>
              <a:ext cx="13686365" cy="8530961"/>
            </a:xfrm>
            <a:prstGeom prst="rect">
              <a:avLst/>
            </a:prstGeom>
          </p:spPr>
        </p:pic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5" name="حبر 4">
                  <a:extLst>
                    <a:ext uri="{FF2B5EF4-FFF2-40B4-BE49-F238E27FC236}">
                      <a16:creationId xmlns:a16="http://schemas.microsoft.com/office/drawing/2014/main" id="{D39CCCE0-A90F-1CA9-9449-44BAE81579E9}"/>
                    </a:ext>
                  </a:extLst>
                </p14:cNvPr>
                <p14:cNvContentPartPr/>
                <p14:nvPr/>
              </p14:nvContentPartPr>
              <p14:xfrm>
                <a:off x="7549115" y="13393920"/>
                <a:ext cx="1004040" cy="360"/>
              </p14:xfrm>
            </p:contentPart>
          </mc:Choice>
          <mc:Fallback xmlns="">
            <p:pic>
              <p:nvPicPr>
                <p:cNvPr id="5" name="حبر 4">
                  <a:extLst>
                    <a:ext uri="{FF2B5EF4-FFF2-40B4-BE49-F238E27FC236}">
                      <a16:creationId xmlns:a16="http://schemas.microsoft.com/office/drawing/2014/main" id="{D39CCCE0-A90F-1CA9-9449-44BAE81579E9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7486475" y="13330920"/>
                  <a:ext cx="112968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6" name="حبر 5">
                  <a:extLst>
                    <a:ext uri="{FF2B5EF4-FFF2-40B4-BE49-F238E27FC236}">
                      <a16:creationId xmlns:a16="http://schemas.microsoft.com/office/drawing/2014/main" id="{26732E59-A9D3-F762-5ADA-5CE010EE2068}"/>
                    </a:ext>
                  </a:extLst>
                </p14:cNvPr>
                <p14:cNvContentPartPr/>
                <p14:nvPr/>
              </p14:nvContentPartPr>
              <p14:xfrm>
                <a:off x="5826515" y="13274760"/>
                <a:ext cx="710280" cy="155880"/>
              </p14:xfrm>
            </p:contentPart>
          </mc:Choice>
          <mc:Fallback xmlns="">
            <p:pic>
              <p:nvPicPr>
                <p:cNvPr id="6" name="حبر 5">
                  <a:extLst>
                    <a:ext uri="{FF2B5EF4-FFF2-40B4-BE49-F238E27FC236}">
                      <a16:creationId xmlns:a16="http://schemas.microsoft.com/office/drawing/2014/main" id="{26732E59-A9D3-F762-5ADA-5CE010EE2068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763875" y="13212120"/>
                  <a:ext cx="835920" cy="2815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3" name="Graphic 16">
            <a:extLst>
              <a:ext uri="{FF2B5EF4-FFF2-40B4-BE49-F238E27FC236}">
                <a16:creationId xmlns:a16="http://schemas.microsoft.com/office/drawing/2014/main" id="{86C05239-88AE-9290-B727-5C256397D8B3}"/>
              </a:ext>
            </a:extLst>
          </p:cNvPr>
          <p:cNvSpPr/>
          <p:nvPr/>
        </p:nvSpPr>
        <p:spPr>
          <a:xfrm>
            <a:off x="20193286" y="11462657"/>
            <a:ext cx="6389628" cy="5207656"/>
          </a:xfrm>
          <a:custGeom>
            <a:avLst/>
            <a:gdLst>
              <a:gd name="connsiteX0" fmla="*/ 521647 w 521646"/>
              <a:gd name="connsiteY0" fmla="*/ 249987 h 465201"/>
              <a:gd name="connsiteX1" fmla="*/ 431708 w 521646"/>
              <a:gd name="connsiteY1" fmla="*/ 211455 h 465201"/>
              <a:gd name="connsiteX2" fmla="*/ 485671 w 521646"/>
              <a:gd name="connsiteY2" fmla="*/ 120294 h 465201"/>
              <a:gd name="connsiteX3" fmla="*/ 409933 w 521646"/>
              <a:gd name="connsiteY3" fmla="*/ 117475 h 465201"/>
              <a:gd name="connsiteX4" fmla="*/ 389105 w 521646"/>
              <a:gd name="connsiteY4" fmla="*/ 110896 h 465201"/>
              <a:gd name="connsiteX5" fmla="*/ 383425 w 521646"/>
              <a:gd name="connsiteY5" fmla="*/ 95860 h 465201"/>
              <a:gd name="connsiteX6" fmla="*/ 374904 w 521646"/>
              <a:gd name="connsiteY6" fmla="*/ 31013 h 465201"/>
              <a:gd name="connsiteX7" fmla="*/ 312420 w 521646"/>
              <a:gd name="connsiteY7" fmla="*/ 57328 h 465201"/>
              <a:gd name="connsiteX8" fmla="*/ 260350 w 521646"/>
              <a:gd name="connsiteY8" fmla="*/ 0 h 465201"/>
              <a:gd name="connsiteX9" fmla="*/ 210173 w 521646"/>
              <a:gd name="connsiteY9" fmla="*/ 58268 h 465201"/>
              <a:gd name="connsiteX10" fmla="*/ 146743 w 521646"/>
              <a:gd name="connsiteY10" fmla="*/ 31953 h 465201"/>
              <a:gd name="connsiteX11" fmla="*/ 138222 w 521646"/>
              <a:gd name="connsiteY11" fmla="*/ 96799 h 465201"/>
              <a:gd name="connsiteX12" fmla="*/ 132542 w 521646"/>
              <a:gd name="connsiteY12" fmla="*/ 111836 h 465201"/>
              <a:gd name="connsiteX13" fmla="*/ 111714 w 521646"/>
              <a:gd name="connsiteY13" fmla="*/ 118415 h 465201"/>
              <a:gd name="connsiteX14" fmla="*/ 35976 w 521646"/>
              <a:gd name="connsiteY14" fmla="*/ 121234 h 465201"/>
              <a:gd name="connsiteX15" fmla="*/ 89939 w 521646"/>
              <a:gd name="connsiteY15" fmla="*/ 212395 h 465201"/>
              <a:gd name="connsiteX16" fmla="*/ 0 w 521646"/>
              <a:gd name="connsiteY16" fmla="*/ 250927 h 465201"/>
              <a:gd name="connsiteX17" fmla="*/ 93726 w 521646"/>
              <a:gd name="connsiteY17" fmla="*/ 307315 h 465201"/>
              <a:gd name="connsiteX18" fmla="*/ 59644 w 521646"/>
              <a:gd name="connsiteY18" fmla="*/ 357124 h 465201"/>
              <a:gd name="connsiteX19" fmla="*/ 55857 w 521646"/>
              <a:gd name="connsiteY19" fmla="*/ 371221 h 465201"/>
              <a:gd name="connsiteX20" fmla="*/ 71951 w 521646"/>
              <a:gd name="connsiteY20" fmla="*/ 375920 h 465201"/>
              <a:gd name="connsiteX21" fmla="*/ 158103 w 521646"/>
              <a:gd name="connsiteY21" fmla="*/ 363703 h 465201"/>
              <a:gd name="connsiteX22" fmla="*/ 177038 w 521646"/>
              <a:gd name="connsiteY22" fmla="*/ 465201 h 465201"/>
              <a:gd name="connsiteX23" fmla="*/ 245202 w 521646"/>
              <a:gd name="connsiteY23" fmla="*/ 420091 h 465201"/>
              <a:gd name="connsiteX24" fmla="*/ 261297 w 521646"/>
              <a:gd name="connsiteY24" fmla="*/ 412572 h 465201"/>
              <a:gd name="connsiteX25" fmla="*/ 277391 w 521646"/>
              <a:gd name="connsiteY25" fmla="*/ 420091 h 465201"/>
              <a:gd name="connsiteX26" fmla="*/ 345555 w 521646"/>
              <a:gd name="connsiteY26" fmla="*/ 465201 h 465201"/>
              <a:gd name="connsiteX27" fmla="*/ 364490 w 521646"/>
              <a:gd name="connsiteY27" fmla="*/ 363703 h 465201"/>
              <a:gd name="connsiteX28" fmla="*/ 450642 w 521646"/>
              <a:gd name="connsiteY28" fmla="*/ 375920 h 465201"/>
              <a:gd name="connsiteX29" fmla="*/ 467683 w 521646"/>
              <a:gd name="connsiteY29" fmla="*/ 371221 h 465201"/>
              <a:gd name="connsiteX30" fmla="*/ 463896 w 521646"/>
              <a:gd name="connsiteY30" fmla="*/ 357124 h 465201"/>
              <a:gd name="connsiteX31" fmla="*/ 429814 w 521646"/>
              <a:gd name="connsiteY31" fmla="*/ 307315 h 465201"/>
              <a:gd name="connsiteX32" fmla="*/ 521647 w 521646"/>
              <a:gd name="connsiteY32" fmla="*/ 249987 h 465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521646" h="465201">
                <a:moveTo>
                  <a:pt x="521647" y="249987"/>
                </a:moveTo>
                <a:cubicBezTo>
                  <a:pt x="494192" y="232131"/>
                  <a:pt x="462950" y="219913"/>
                  <a:pt x="431708" y="211455"/>
                </a:cubicBezTo>
                <a:cubicBezTo>
                  <a:pt x="449695" y="181381"/>
                  <a:pt x="467683" y="150368"/>
                  <a:pt x="485671" y="120294"/>
                </a:cubicBezTo>
                <a:cubicBezTo>
                  <a:pt x="460109" y="119355"/>
                  <a:pt x="434548" y="118415"/>
                  <a:pt x="409933" y="117475"/>
                </a:cubicBezTo>
                <a:cubicBezTo>
                  <a:pt x="402359" y="117475"/>
                  <a:pt x="394785" y="116535"/>
                  <a:pt x="389105" y="110896"/>
                </a:cubicBezTo>
                <a:cubicBezTo>
                  <a:pt x="385318" y="107137"/>
                  <a:pt x="384371" y="100559"/>
                  <a:pt x="383425" y="95860"/>
                </a:cubicBezTo>
                <a:cubicBezTo>
                  <a:pt x="380584" y="74244"/>
                  <a:pt x="377744" y="52629"/>
                  <a:pt x="374904" y="31013"/>
                </a:cubicBezTo>
                <a:cubicBezTo>
                  <a:pt x="354076" y="39472"/>
                  <a:pt x="333248" y="48870"/>
                  <a:pt x="312420" y="57328"/>
                </a:cubicBezTo>
                <a:lnTo>
                  <a:pt x="260350" y="0"/>
                </a:lnTo>
                <a:lnTo>
                  <a:pt x="210173" y="58268"/>
                </a:lnTo>
                <a:cubicBezTo>
                  <a:pt x="189345" y="49809"/>
                  <a:pt x="167571" y="40411"/>
                  <a:pt x="146743" y="31953"/>
                </a:cubicBezTo>
                <a:cubicBezTo>
                  <a:pt x="143903" y="53569"/>
                  <a:pt x="141062" y="75184"/>
                  <a:pt x="138222" y="96799"/>
                </a:cubicBezTo>
                <a:cubicBezTo>
                  <a:pt x="137275" y="102438"/>
                  <a:pt x="136329" y="108077"/>
                  <a:pt x="132542" y="111836"/>
                </a:cubicBezTo>
                <a:cubicBezTo>
                  <a:pt x="127808" y="117475"/>
                  <a:pt x="119288" y="117475"/>
                  <a:pt x="111714" y="118415"/>
                </a:cubicBezTo>
                <a:cubicBezTo>
                  <a:pt x="86152" y="119355"/>
                  <a:pt x="60591" y="120294"/>
                  <a:pt x="35976" y="121234"/>
                </a:cubicBezTo>
                <a:cubicBezTo>
                  <a:pt x="53963" y="151308"/>
                  <a:pt x="71951" y="182321"/>
                  <a:pt x="89939" y="212395"/>
                </a:cubicBezTo>
                <a:cubicBezTo>
                  <a:pt x="57750" y="219913"/>
                  <a:pt x="27455" y="233070"/>
                  <a:pt x="0" y="250927"/>
                </a:cubicBezTo>
                <a:cubicBezTo>
                  <a:pt x="24615" y="278181"/>
                  <a:pt x="57750" y="298856"/>
                  <a:pt x="93726" y="307315"/>
                </a:cubicBezTo>
                <a:cubicBezTo>
                  <a:pt x="82365" y="324231"/>
                  <a:pt x="71005" y="340208"/>
                  <a:pt x="59644" y="357124"/>
                </a:cubicBezTo>
                <a:cubicBezTo>
                  <a:pt x="56804" y="361823"/>
                  <a:pt x="53963" y="366522"/>
                  <a:pt x="55857" y="371221"/>
                </a:cubicBezTo>
                <a:cubicBezTo>
                  <a:pt x="56804" y="376860"/>
                  <a:pt x="65324" y="376860"/>
                  <a:pt x="71951" y="375920"/>
                </a:cubicBezTo>
                <a:cubicBezTo>
                  <a:pt x="100353" y="372161"/>
                  <a:pt x="129702" y="368402"/>
                  <a:pt x="158103" y="363703"/>
                </a:cubicBezTo>
                <a:cubicBezTo>
                  <a:pt x="166624" y="397535"/>
                  <a:pt x="173251" y="431368"/>
                  <a:pt x="177038" y="465201"/>
                </a:cubicBezTo>
                <a:cubicBezTo>
                  <a:pt x="199759" y="450164"/>
                  <a:pt x="222481" y="435127"/>
                  <a:pt x="245202" y="420091"/>
                </a:cubicBezTo>
                <a:cubicBezTo>
                  <a:pt x="249936" y="417271"/>
                  <a:pt x="255616" y="413512"/>
                  <a:pt x="261297" y="412572"/>
                </a:cubicBezTo>
                <a:cubicBezTo>
                  <a:pt x="266977" y="413512"/>
                  <a:pt x="272657" y="417271"/>
                  <a:pt x="277391" y="420091"/>
                </a:cubicBezTo>
                <a:cubicBezTo>
                  <a:pt x="300113" y="435127"/>
                  <a:pt x="322834" y="450164"/>
                  <a:pt x="345555" y="465201"/>
                </a:cubicBezTo>
                <a:cubicBezTo>
                  <a:pt x="349342" y="430428"/>
                  <a:pt x="355969" y="396596"/>
                  <a:pt x="364490" y="363703"/>
                </a:cubicBezTo>
                <a:cubicBezTo>
                  <a:pt x="392892" y="367462"/>
                  <a:pt x="422240" y="371221"/>
                  <a:pt x="450642" y="375920"/>
                </a:cubicBezTo>
                <a:cubicBezTo>
                  <a:pt x="457269" y="376860"/>
                  <a:pt x="464843" y="376860"/>
                  <a:pt x="467683" y="371221"/>
                </a:cubicBezTo>
                <a:cubicBezTo>
                  <a:pt x="469577" y="366522"/>
                  <a:pt x="466737" y="360883"/>
                  <a:pt x="463896" y="357124"/>
                </a:cubicBezTo>
                <a:cubicBezTo>
                  <a:pt x="452536" y="340208"/>
                  <a:pt x="441175" y="324231"/>
                  <a:pt x="429814" y="307315"/>
                </a:cubicBezTo>
                <a:cubicBezTo>
                  <a:pt x="464843" y="297917"/>
                  <a:pt x="497032" y="277241"/>
                  <a:pt x="521647" y="249987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9352" cap="flat">
            <a:noFill/>
            <a:prstDash val="solid"/>
            <a:miter/>
          </a:ln>
        </p:spPr>
        <p:txBody>
          <a:bodyPr rtlCol="0" anchor="ctr"/>
          <a:lstStyle/>
          <a:p>
            <a:pPr marL="0" algn="r" defTabSz="1828434" rtl="1" eaLnBrk="1" latinLnBrk="0" hangingPunct="1"/>
            <a:endParaRPr lang="en-US" dirty="0">
              <a:latin typeface="Krona One" panose="02010605030500060004" pitchFamily="2" charset="77"/>
            </a:endParaRP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26DFB097-2120-F632-E62E-847F60FFC608}"/>
              </a:ext>
            </a:extLst>
          </p:cNvPr>
          <p:cNvSpPr txBox="1"/>
          <p:nvPr/>
        </p:nvSpPr>
        <p:spPr>
          <a:xfrm>
            <a:off x="17308284" y="0"/>
            <a:ext cx="7336065" cy="1710789"/>
          </a:xfrm>
          <a:prstGeom prst="rect">
            <a:avLst/>
          </a:prstGeom>
          <a:solidFill>
            <a:srgbClr val="073B4C"/>
          </a:solidFill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SA" sz="8000" b="1" dirty="0">
                <a:solidFill>
                  <a:schemeClr val="bg1"/>
                </a:solidFill>
              </a:rPr>
              <a:t>تحديد المشكلة</a:t>
            </a:r>
          </a:p>
        </p:txBody>
      </p:sp>
      <p:sp>
        <p:nvSpPr>
          <p:cNvPr id="9" name="مستطيل 8">
            <a:extLst>
              <a:ext uri="{FF2B5EF4-FFF2-40B4-BE49-F238E27FC236}">
                <a16:creationId xmlns:a16="http://schemas.microsoft.com/office/drawing/2014/main" id="{EB64A1F0-553E-ABF2-C63F-71E745B8DD86}"/>
              </a:ext>
            </a:extLst>
          </p:cNvPr>
          <p:cNvSpPr/>
          <p:nvPr/>
        </p:nvSpPr>
        <p:spPr>
          <a:xfrm>
            <a:off x="17308284" y="3681283"/>
            <a:ext cx="326573" cy="8030912"/>
          </a:xfrm>
          <a:prstGeom prst="rect">
            <a:avLst/>
          </a:prstGeom>
          <a:solidFill>
            <a:srgbClr val="FDBD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1828434" rtl="1" eaLnBrk="1" latinLnBrk="0" hangingPunct="1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4310668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ربع نص 7">
            <a:extLst>
              <a:ext uri="{FF2B5EF4-FFF2-40B4-BE49-F238E27FC236}">
                <a16:creationId xmlns:a16="http://schemas.microsoft.com/office/drawing/2014/main" id="{26DFB097-2120-F632-E62E-847F60FFC608}"/>
              </a:ext>
            </a:extLst>
          </p:cNvPr>
          <p:cNvSpPr txBox="1"/>
          <p:nvPr/>
        </p:nvSpPr>
        <p:spPr>
          <a:xfrm>
            <a:off x="2674620" y="3430377"/>
            <a:ext cx="19028410" cy="1710789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SA" sz="8000" b="1" dirty="0">
                <a:solidFill>
                  <a:srgbClr val="073B4C"/>
                </a:solidFill>
              </a:rPr>
              <a:t>العوامل التي يجب مراعاتها عند اختيار المشكلة</a:t>
            </a: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741597EF-A7F0-8DB1-6CBC-66F2C7B9737D}"/>
              </a:ext>
            </a:extLst>
          </p:cNvPr>
          <p:cNvSpPr txBox="1"/>
          <p:nvPr/>
        </p:nvSpPr>
        <p:spPr>
          <a:xfrm>
            <a:off x="2674620" y="5466228"/>
            <a:ext cx="19028410" cy="72507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SA" sz="8000" b="1" dirty="0">
                <a:solidFill>
                  <a:srgbClr val="073B4C"/>
                </a:solidFill>
              </a:rPr>
              <a:t>الخطوة الثالثة:</a:t>
            </a:r>
          </a:p>
          <a:p>
            <a:pPr algn="ctr" rtl="1">
              <a:lnSpc>
                <a:spcPct val="150000"/>
              </a:lnSpc>
            </a:pPr>
            <a:r>
              <a:rPr lang="ar-SA" sz="8000" b="1" dirty="0">
                <a:solidFill>
                  <a:srgbClr val="073B4C"/>
                </a:solidFill>
              </a:rPr>
              <a:t>اختاري أحد المشكلات من قائمتك </a:t>
            </a:r>
          </a:p>
          <a:p>
            <a:pPr algn="ctr" rtl="1">
              <a:lnSpc>
                <a:spcPct val="150000"/>
              </a:lnSpc>
            </a:pPr>
            <a:r>
              <a:rPr lang="ar-SA" sz="8000" b="1" dirty="0">
                <a:solidFill>
                  <a:srgbClr val="073B4C"/>
                </a:solidFill>
              </a:rPr>
              <a:t>وناقشيها مع زميلاتك </a:t>
            </a:r>
          </a:p>
          <a:p>
            <a:pPr algn="ctr" rtl="1">
              <a:lnSpc>
                <a:spcPct val="150000"/>
              </a:lnSpc>
            </a:pPr>
            <a:r>
              <a:rPr lang="ar-SA" sz="8000" b="1" dirty="0">
                <a:solidFill>
                  <a:srgbClr val="073B4C"/>
                </a:solidFill>
              </a:rPr>
              <a:t>بـ(معايير التقويم)</a:t>
            </a:r>
          </a:p>
        </p:txBody>
      </p:sp>
      <p:grpSp>
        <p:nvGrpSpPr>
          <p:cNvPr id="7" name="مجموعة 6">
            <a:extLst>
              <a:ext uri="{FF2B5EF4-FFF2-40B4-BE49-F238E27FC236}">
                <a16:creationId xmlns:a16="http://schemas.microsoft.com/office/drawing/2014/main" id="{113B8AFA-AEE8-2B9E-1B96-0CF8ED2A679D}"/>
              </a:ext>
            </a:extLst>
          </p:cNvPr>
          <p:cNvGrpSpPr/>
          <p:nvPr/>
        </p:nvGrpSpPr>
        <p:grpSpPr>
          <a:xfrm>
            <a:off x="20542055" y="-244946"/>
            <a:ext cx="4018475" cy="4336475"/>
            <a:chOff x="20542055" y="-244946"/>
            <a:chExt cx="4018475" cy="4336475"/>
          </a:xfrm>
        </p:grpSpPr>
        <p:pic>
          <p:nvPicPr>
            <p:cNvPr id="6" name="Picture 2" descr="خريطة مفاهيم فارغة صغيره">
              <a:extLst>
                <a:ext uri="{FF2B5EF4-FFF2-40B4-BE49-F238E27FC236}">
                  <a16:creationId xmlns:a16="http://schemas.microsoft.com/office/drawing/2014/main" id="{CA80965B-A48C-816F-7865-ED459998FEA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3472" b="31944" l="83281" r="99219">
                          <a14:foregroundMark x1="98594" y1="18194" x2="99219" y2="1819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1451" b="64415"/>
            <a:stretch/>
          </p:blipFill>
          <p:spPr bwMode="auto">
            <a:xfrm>
              <a:off x="20542055" y="-244946"/>
              <a:ext cx="4018475" cy="43364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مربع نص 4">
              <a:extLst>
                <a:ext uri="{FF2B5EF4-FFF2-40B4-BE49-F238E27FC236}">
                  <a16:creationId xmlns:a16="http://schemas.microsoft.com/office/drawing/2014/main" id="{9B49BC75-25A2-8B7C-77A0-A6E1921F63BA}"/>
                </a:ext>
              </a:extLst>
            </p:cNvPr>
            <p:cNvSpPr txBox="1"/>
            <p:nvPr/>
          </p:nvSpPr>
          <p:spPr>
            <a:xfrm>
              <a:off x="21305521" y="1108375"/>
              <a:ext cx="1805940" cy="18352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>
              <a:spAutoFit/>
            </a:bodyPr>
            <a:lstStyle/>
            <a:p>
              <a:pPr algn="ctr" rtl="1">
                <a:lnSpc>
                  <a:spcPct val="150000"/>
                </a:lnSpc>
              </a:pPr>
              <a:r>
                <a:rPr lang="ar-SA" sz="2800" b="1" dirty="0">
                  <a:solidFill>
                    <a:srgbClr val="073B4C"/>
                  </a:solidFill>
                </a:rPr>
                <a:t>المناقشة </a:t>
              </a:r>
            </a:p>
            <a:p>
              <a:pPr algn="ctr" rtl="1">
                <a:lnSpc>
                  <a:spcPct val="150000"/>
                </a:lnSpc>
              </a:pPr>
              <a:r>
                <a:rPr lang="ar-SA" sz="2800" b="1" dirty="0">
                  <a:solidFill>
                    <a:srgbClr val="073B4C"/>
                  </a:solidFill>
                </a:rPr>
                <a:t>الجماعية</a:t>
              </a:r>
            </a:p>
          </p:txBody>
        </p:sp>
      </p:grpSp>
      <p:pic>
        <p:nvPicPr>
          <p:cNvPr id="2" name="صورة 1">
            <a:extLst>
              <a:ext uri="{FF2B5EF4-FFF2-40B4-BE49-F238E27FC236}">
                <a16:creationId xmlns:a16="http://schemas.microsoft.com/office/drawing/2014/main" id="{EA4F9920-413F-8CD1-FAFF-B7FF06C8E2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301" b="96408" l="3696" r="96848">
                        <a14:foregroundMark x1="32717" y1="68058" x2="32717" y2="68058"/>
                        <a14:foregroundMark x1="37500" y1="62524" x2="37500" y2="62524"/>
                        <a14:foregroundMark x1="37500" y1="58641" x2="37500" y2="58641"/>
                        <a14:foregroundMark x1="55435" y1="52816" x2="55435" y2="52816"/>
                        <a14:foregroundMark x1="63587" y1="33107" x2="63587" y2="33107"/>
                        <a14:foregroundMark x1="54239" y1="12136" x2="54239" y2="12136"/>
                        <a14:foregroundMark x1="32500" y1="3398" x2="32500" y2="3398"/>
                        <a14:foregroundMark x1="12500" y1="13689" x2="12500" y2="13689"/>
                        <a14:foregroundMark x1="3913" y1="33883" x2="3913" y2="33883"/>
                        <a14:foregroundMark x1="12174" y1="51262" x2="12174" y2="51262"/>
                        <a14:foregroundMark x1="38913" y1="54369" x2="38913" y2="54369"/>
                        <a14:foregroundMark x1="33370" y1="67282" x2="33370" y2="67282"/>
                        <a14:foregroundMark x1="93587" y1="91165" x2="93587" y2="91165"/>
                        <a14:foregroundMark x1="96848" y1="96408" x2="96848" y2="9640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0" y="8371337"/>
            <a:ext cx="4978061" cy="5573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944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ربع نص 7">
            <a:extLst>
              <a:ext uri="{FF2B5EF4-FFF2-40B4-BE49-F238E27FC236}">
                <a16:creationId xmlns:a16="http://schemas.microsoft.com/office/drawing/2014/main" id="{26DFB097-2120-F632-E62E-847F60FFC608}"/>
              </a:ext>
            </a:extLst>
          </p:cNvPr>
          <p:cNvSpPr txBox="1"/>
          <p:nvPr/>
        </p:nvSpPr>
        <p:spPr>
          <a:xfrm>
            <a:off x="12507686" y="1790840"/>
            <a:ext cx="11869964" cy="1710789"/>
          </a:xfrm>
          <a:prstGeom prst="rect">
            <a:avLst/>
          </a:prstGeom>
          <a:solidFill>
            <a:srgbClr val="073B4C"/>
          </a:solidFill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SA" sz="8000" b="1" dirty="0">
                <a:solidFill>
                  <a:schemeClr val="bg1"/>
                </a:solidFill>
              </a:rPr>
              <a:t>معايير تقويم مشكلة البحث</a:t>
            </a:r>
          </a:p>
        </p:txBody>
      </p:sp>
      <p:sp>
        <p:nvSpPr>
          <p:cNvPr id="2" name="TextBox 15">
            <a:extLst>
              <a:ext uri="{FF2B5EF4-FFF2-40B4-BE49-F238E27FC236}">
                <a16:creationId xmlns:a16="http://schemas.microsoft.com/office/drawing/2014/main" id="{A1645855-F14A-FAAB-354A-5D546DB23064}"/>
              </a:ext>
            </a:extLst>
          </p:cNvPr>
          <p:cNvSpPr txBox="1"/>
          <p:nvPr/>
        </p:nvSpPr>
        <p:spPr>
          <a:xfrm>
            <a:off x="1443867" y="4947231"/>
            <a:ext cx="22127637" cy="59154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143000" indent="-1143000" algn="r" rtl="1">
              <a:lnSpc>
                <a:spcPts val="11884"/>
              </a:lnSpc>
              <a:buFont typeface="+mj-lt"/>
              <a:buAutoNum type="arabicPeriod"/>
            </a:pPr>
            <a:r>
              <a:rPr lang="ar-SA" sz="6600" b="1" dirty="0">
                <a:solidFill>
                  <a:srgbClr val="143440"/>
                </a:solidFill>
              </a:rPr>
              <a:t>هل تعالج المشكلة موضوعًا حديثًا.</a:t>
            </a:r>
          </a:p>
          <a:p>
            <a:pPr marL="1143000" indent="-1143000" algn="r" rtl="1">
              <a:lnSpc>
                <a:spcPts val="11884"/>
              </a:lnSpc>
              <a:buFont typeface="+mj-lt"/>
              <a:buAutoNum type="arabicPeriod"/>
            </a:pPr>
            <a:r>
              <a:rPr lang="ar-SA" sz="6600" b="1" dirty="0">
                <a:solidFill>
                  <a:srgbClr val="143440"/>
                </a:solidFill>
              </a:rPr>
              <a:t>هل صيغت المشكلة بعبارات واضحة ومحددة؟</a:t>
            </a:r>
          </a:p>
          <a:p>
            <a:pPr marL="1143000" indent="-1143000" algn="r" rtl="1">
              <a:lnSpc>
                <a:spcPts val="11884"/>
              </a:lnSpc>
              <a:buFont typeface="+mj-lt"/>
              <a:buAutoNum type="arabicPeriod"/>
            </a:pPr>
            <a:r>
              <a:rPr lang="ar-SA" sz="6600" b="1" dirty="0">
                <a:solidFill>
                  <a:srgbClr val="143440"/>
                </a:solidFill>
              </a:rPr>
              <a:t>هل ستؤدي هذه المشكلة إلى توجيه الاهتمام ببحوث ودراسات أخرى؟</a:t>
            </a:r>
          </a:p>
          <a:p>
            <a:pPr marL="1143000" indent="-1143000" algn="r" rtl="1">
              <a:lnSpc>
                <a:spcPts val="11884"/>
              </a:lnSpc>
              <a:buFont typeface="+mj-lt"/>
              <a:buAutoNum type="arabicPeriod"/>
            </a:pPr>
            <a:r>
              <a:rPr lang="ar-SA" sz="6600" b="1" dirty="0">
                <a:solidFill>
                  <a:srgbClr val="143440"/>
                </a:solidFill>
              </a:rPr>
              <a:t>هل يمكن تعميم النتائج التي يمكن التوصل إليها من خلال بحث هذه المشكلة؟</a:t>
            </a:r>
          </a:p>
        </p:txBody>
      </p:sp>
      <p:sp>
        <p:nvSpPr>
          <p:cNvPr id="3" name="Graphic 16">
            <a:extLst>
              <a:ext uri="{FF2B5EF4-FFF2-40B4-BE49-F238E27FC236}">
                <a16:creationId xmlns:a16="http://schemas.microsoft.com/office/drawing/2014/main" id="{CC5B57E3-7526-79B5-B77F-B3D447DA8167}"/>
              </a:ext>
            </a:extLst>
          </p:cNvPr>
          <p:cNvSpPr/>
          <p:nvPr/>
        </p:nvSpPr>
        <p:spPr>
          <a:xfrm>
            <a:off x="-2871036" y="3003771"/>
            <a:ext cx="5742071" cy="7708458"/>
          </a:xfrm>
          <a:custGeom>
            <a:avLst/>
            <a:gdLst>
              <a:gd name="connsiteX0" fmla="*/ 521647 w 521646"/>
              <a:gd name="connsiteY0" fmla="*/ 249987 h 465201"/>
              <a:gd name="connsiteX1" fmla="*/ 431708 w 521646"/>
              <a:gd name="connsiteY1" fmla="*/ 211455 h 465201"/>
              <a:gd name="connsiteX2" fmla="*/ 485671 w 521646"/>
              <a:gd name="connsiteY2" fmla="*/ 120294 h 465201"/>
              <a:gd name="connsiteX3" fmla="*/ 409933 w 521646"/>
              <a:gd name="connsiteY3" fmla="*/ 117475 h 465201"/>
              <a:gd name="connsiteX4" fmla="*/ 389105 w 521646"/>
              <a:gd name="connsiteY4" fmla="*/ 110896 h 465201"/>
              <a:gd name="connsiteX5" fmla="*/ 383425 w 521646"/>
              <a:gd name="connsiteY5" fmla="*/ 95860 h 465201"/>
              <a:gd name="connsiteX6" fmla="*/ 374904 w 521646"/>
              <a:gd name="connsiteY6" fmla="*/ 31013 h 465201"/>
              <a:gd name="connsiteX7" fmla="*/ 312420 w 521646"/>
              <a:gd name="connsiteY7" fmla="*/ 57328 h 465201"/>
              <a:gd name="connsiteX8" fmla="*/ 260350 w 521646"/>
              <a:gd name="connsiteY8" fmla="*/ 0 h 465201"/>
              <a:gd name="connsiteX9" fmla="*/ 210173 w 521646"/>
              <a:gd name="connsiteY9" fmla="*/ 58268 h 465201"/>
              <a:gd name="connsiteX10" fmla="*/ 146743 w 521646"/>
              <a:gd name="connsiteY10" fmla="*/ 31953 h 465201"/>
              <a:gd name="connsiteX11" fmla="*/ 138222 w 521646"/>
              <a:gd name="connsiteY11" fmla="*/ 96799 h 465201"/>
              <a:gd name="connsiteX12" fmla="*/ 132542 w 521646"/>
              <a:gd name="connsiteY12" fmla="*/ 111836 h 465201"/>
              <a:gd name="connsiteX13" fmla="*/ 111714 w 521646"/>
              <a:gd name="connsiteY13" fmla="*/ 118415 h 465201"/>
              <a:gd name="connsiteX14" fmla="*/ 35976 w 521646"/>
              <a:gd name="connsiteY14" fmla="*/ 121234 h 465201"/>
              <a:gd name="connsiteX15" fmla="*/ 89939 w 521646"/>
              <a:gd name="connsiteY15" fmla="*/ 212395 h 465201"/>
              <a:gd name="connsiteX16" fmla="*/ 0 w 521646"/>
              <a:gd name="connsiteY16" fmla="*/ 250927 h 465201"/>
              <a:gd name="connsiteX17" fmla="*/ 93726 w 521646"/>
              <a:gd name="connsiteY17" fmla="*/ 307315 h 465201"/>
              <a:gd name="connsiteX18" fmla="*/ 59644 w 521646"/>
              <a:gd name="connsiteY18" fmla="*/ 357124 h 465201"/>
              <a:gd name="connsiteX19" fmla="*/ 55857 w 521646"/>
              <a:gd name="connsiteY19" fmla="*/ 371221 h 465201"/>
              <a:gd name="connsiteX20" fmla="*/ 71951 w 521646"/>
              <a:gd name="connsiteY20" fmla="*/ 375920 h 465201"/>
              <a:gd name="connsiteX21" fmla="*/ 158103 w 521646"/>
              <a:gd name="connsiteY21" fmla="*/ 363703 h 465201"/>
              <a:gd name="connsiteX22" fmla="*/ 177038 w 521646"/>
              <a:gd name="connsiteY22" fmla="*/ 465201 h 465201"/>
              <a:gd name="connsiteX23" fmla="*/ 245202 w 521646"/>
              <a:gd name="connsiteY23" fmla="*/ 420091 h 465201"/>
              <a:gd name="connsiteX24" fmla="*/ 261297 w 521646"/>
              <a:gd name="connsiteY24" fmla="*/ 412572 h 465201"/>
              <a:gd name="connsiteX25" fmla="*/ 277391 w 521646"/>
              <a:gd name="connsiteY25" fmla="*/ 420091 h 465201"/>
              <a:gd name="connsiteX26" fmla="*/ 345555 w 521646"/>
              <a:gd name="connsiteY26" fmla="*/ 465201 h 465201"/>
              <a:gd name="connsiteX27" fmla="*/ 364490 w 521646"/>
              <a:gd name="connsiteY27" fmla="*/ 363703 h 465201"/>
              <a:gd name="connsiteX28" fmla="*/ 450642 w 521646"/>
              <a:gd name="connsiteY28" fmla="*/ 375920 h 465201"/>
              <a:gd name="connsiteX29" fmla="*/ 467683 w 521646"/>
              <a:gd name="connsiteY29" fmla="*/ 371221 h 465201"/>
              <a:gd name="connsiteX30" fmla="*/ 463896 w 521646"/>
              <a:gd name="connsiteY30" fmla="*/ 357124 h 465201"/>
              <a:gd name="connsiteX31" fmla="*/ 429814 w 521646"/>
              <a:gd name="connsiteY31" fmla="*/ 307315 h 465201"/>
              <a:gd name="connsiteX32" fmla="*/ 521647 w 521646"/>
              <a:gd name="connsiteY32" fmla="*/ 249987 h 465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521646" h="465201">
                <a:moveTo>
                  <a:pt x="521647" y="249987"/>
                </a:moveTo>
                <a:cubicBezTo>
                  <a:pt x="494192" y="232131"/>
                  <a:pt x="462950" y="219913"/>
                  <a:pt x="431708" y="211455"/>
                </a:cubicBezTo>
                <a:cubicBezTo>
                  <a:pt x="449695" y="181381"/>
                  <a:pt x="467683" y="150368"/>
                  <a:pt x="485671" y="120294"/>
                </a:cubicBezTo>
                <a:cubicBezTo>
                  <a:pt x="460109" y="119355"/>
                  <a:pt x="434548" y="118415"/>
                  <a:pt x="409933" y="117475"/>
                </a:cubicBezTo>
                <a:cubicBezTo>
                  <a:pt x="402359" y="117475"/>
                  <a:pt x="394785" y="116535"/>
                  <a:pt x="389105" y="110896"/>
                </a:cubicBezTo>
                <a:cubicBezTo>
                  <a:pt x="385318" y="107137"/>
                  <a:pt x="384371" y="100559"/>
                  <a:pt x="383425" y="95860"/>
                </a:cubicBezTo>
                <a:cubicBezTo>
                  <a:pt x="380584" y="74244"/>
                  <a:pt x="377744" y="52629"/>
                  <a:pt x="374904" y="31013"/>
                </a:cubicBezTo>
                <a:cubicBezTo>
                  <a:pt x="354076" y="39472"/>
                  <a:pt x="333248" y="48870"/>
                  <a:pt x="312420" y="57328"/>
                </a:cubicBezTo>
                <a:lnTo>
                  <a:pt x="260350" y="0"/>
                </a:lnTo>
                <a:lnTo>
                  <a:pt x="210173" y="58268"/>
                </a:lnTo>
                <a:cubicBezTo>
                  <a:pt x="189345" y="49809"/>
                  <a:pt x="167571" y="40411"/>
                  <a:pt x="146743" y="31953"/>
                </a:cubicBezTo>
                <a:cubicBezTo>
                  <a:pt x="143903" y="53569"/>
                  <a:pt x="141062" y="75184"/>
                  <a:pt x="138222" y="96799"/>
                </a:cubicBezTo>
                <a:cubicBezTo>
                  <a:pt x="137275" y="102438"/>
                  <a:pt x="136329" y="108077"/>
                  <a:pt x="132542" y="111836"/>
                </a:cubicBezTo>
                <a:cubicBezTo>
                  <a:pt x="127808" y="117475"/>
                  <a:pt x="119288" y="117475"/>
                  <a:pt x="111714" y="118415"/>
                </a:cubicBezTo>
                <a:cubicBezTo>
                  <a:pt x="86152" y="119355"/>
                  <a:pt x="60591" y="120294"/>
                  <a:pt x="35976" y="121234"/>
                </a:cubicBezTo>
                <a:cubicBezTo>
                  <a:pt x="53963" y="151308"/>
                  <a:pt x="71951" y="182321"/>
                  <a:pt x="89939" y="212395"/>
                </a:cubicBezTo>
                <a:cubicBezTo>
                  <a:pt x="57750" y="219913"/>
                  <a:pt x="27455" y="233070"/>
                  <a:pt x="0" y="250927"/>
                </a:cubicBezTo>
                <a:cubicBezTo>
                  <a:pt x="24615" y="278181"/>
                  <a:pt x="57750" y="298856"/>
                  <a:pt x="93726" y="307315"/>
                </a:cubicBezTo>
                <a:cubicBezTo>
                  <a:pt x="82365" y="324231"/>
                  <a:pt x="71005" y="340208"/>
                  <a:pt x="59644" y="357124"/>
                </a:cubicBezTo>
                <a:cubicBezTo>
                  <a:pt x="56804" y="361823"/>
                  <a:pt x="53963" y="366522"/>
                  <a:pt x="55857" y="371221"/>
                </a:cubicBezTo>
                <a:cubicBezTo>
                  <a:pt x="56804" y="376860"/>
                  <a:pt x="65324" y="376860"/>
                  <a:pt x="71951" y="375920"/>
                </a:cubicBezTo>
                <a:cubicBezTo>
                  <a:pt x="100353" y="372161"/>
                  <a:pt x="129702" y="368402"/>
                  <a:pt x="158103" y="363703"/>
                </a:cubicBezTo>
                <a:cubicBezTo>
                  <a:pt x="166624" y="397535"/>
                  <a:pt x="173251" y="431368"/>
                  <a:pt x="177038" y="465201"/>
                </a:cubicBezTo>
                <a:cubicBezTo>
                  <a:pt x="199759" y="450164"/>
                  <a:pt x="222481" y="435127"/>
                  <a:pt x="245202" y="420091"/>
                </a:cubicBezTo>
                <a:cubicBezTo>
                  <a:pt x="249936" y="417271"/>
                  <a:pt x="255616" y="413512"/>
                  <a:pt x="261297" y="412572"/>
                </a:cubicBezTo>
                <a:cubicBezTo>
                  <a:pt x="266977" y="413512"/>
                  <a:pt x="272657" y="417271"/>
                  <a:pt x="277391" y="420091"/>
                </a:cubicBezTo>
                <a:cubicBezTo>
                  <a:pt x="300113" y="435127"/>
                  <a:pt x="322834" y="450164"/>
                  <a:pt x="345555" y="465201"/>
                </a:cubicBezTo>
                <a:cubicBezTo>
                  <a:pt x="349342" y="430428"/>
                  <a:pt x="355969" y="396596"/>
                  <a:pt x="364490" y="363703"/>
                </a:cubicBezTo>
                <a:cubicBezTo>
                  <a:pt x="392892" y="367462"/>
                  <a:pt x="422240" y="371221"/>
                  <a:pt x="450642" y="375920"/>
                </a:cubicBezTo>
                <a:cubicBezTo>
                  <a:pt x="457269" y="376860"/>
                  <a:pt x="464843" y="376860"/>
                  <a:pt x="467683" y="371221"/>
                </a:cubicBezTo>
                <a:cubicBezTo>
                  <a:pt x="469577" y="366522"/>
                  <a:pt x="466737" y="360883"/>
                  <a:pt x="463896" y="357124"/>
                </a:cubicBezTo>
                <a:cubicBezTo>
                  <a:pt x="452536" y="340208"/>
                  <a:pt x="441175" y="324231"/>
                  <a:pt x="429814" y="307315"/>
                </a:cubicBezTo>
                <a:cubicBezTo>
                  <a:pt x="464843" y="297917"/>
                  <a:pt x="497032" y="277241"/>
                  <a:pt x="521647" y="249987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9352" cap="flat">
            <a:noFill/>
            <a:prstDash val="solid"/>
            <a:miter/>
          </a:ln>
        </p:spPr>
        <p:txBody>
          <a:bodyPr rtlCol="0" anchor="ctr"/>
          <a:lstStyle/>
          <a:p>
            <a:pPr marL="0" algn="r" defTabSz="1828434" rtl="1" eaLnBrk="1" latinLnBrk="0" hangingPunct="1"/>
            <a:endParaRPr lang="en-US" dirty="0">
              <a:latin typeface="Krona One" panose="02010605030500060004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4949825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5" descr="A picture containing text, person, wall, indoor&#10;&#10;Description automatically generated">
            <a:extLst>
              <a:ext uri="{FF2B5EF4-FFF2-40B4-BE49-F238E27FC236}">
                <a16:creationId xmlns:a16="http://schemas.microsoft.com/office/drawing/2014/main" id="{BEBD6211-B817-74A3-9BBD-7C3B1614404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0340" r="2" b="7009"/>
          <a:stretch/>
        </p:blipFill>
        <p:spPr>
          <a:xfrm>
            <a:off x="19463657" y="-4696"/>
            <a:ext cx="4913993" cy="4792145"/>
          </a:xfrm>
          <a:custGeom>
            <a:avLst/>
            <a:gdLst/>
            <a:ahLst/>
            <a:cxnLst/>
            <a:rect l="l" t="t" r="r" b="b"/>
            <a:pathLst>
              <a:path w="3517100" h="3429001">
                <a:moveTo>
                  <a:pt x="863409" y="0"/>
                </a:moveTo>
                <a:lnTo>
                  <a:pt x="2577823" y="0"/>
                </a:lnTo>
                <a:lnTo>
                  <a:pt x="2654761" y="40464"/>
                </a:lnTo>
                <a:cubicBezTo>
                  <a:pt x="2769701" y="106856"/>
                  <a:pt x="2851674" y="171706"/>
                  <a:pt x="2886685" y="209429"/>
                </a:cubicBezTo>
                <a:cubicBezTo>
                  <a:pt x="3396761" y="629252"/>
                  <a:pt x="3528939" y="1378028"/>
                  <a:pt x="3516291" y="1842060"/>
                </a:cubicBezTo>
                <a:cubicBezTo>
                  <a:pt x="3503644" y="2306094"/>
                  <a:pt x="3121427" y="2730754"/>
                  <a:pt x="2810796" y="2993628"/>
                </a:cubicBezTo>
                <a:cubicBezTo>
                  <a:pt x="2500166" y="3256503"/>
                  <a:pt x="2125710" y="3478673"/>
                  <a:pt x="1652508" y="3419310"/>
                </a:cubicBezTo>
                <a:cubicBezTo>
                  <a:pt x="1179306" y="3359947"/>
                  <a:pt x="619271" y="3225057"/>
                  <a:pt x="165033" y="2443638"/>
                </a:cubicBezTo>
                <a:cubicBezTo>
                  <a:pt x="124449" y="2266664"/>
                  <a:pt x="-29695" y="1952306"/>
                  <a:pt x="5064" y="1050858"/>
                </a:cubicBezTo>
                <a:cubicBezTo>
                  <a:pt x="80463" y="786073"/>
                  <a:pt x="195183" y="643480"/>
                  <a:pt x="258301" y="498260"/>
                </a:cubicBezTo>
                <a:cubicBezTo>
                  <a:pt x="435632" y="255621"/>
                  <a:pt x="602660" y="109127"/>
                  <a:pt x="830818" y="11497"/>
                </a:cubicBezTo>
                <a:close/>
              </a:path>
            </a:pathLst>
          </a:custGeom>
        </p:spPr>
      </p:pic>
      <p:grpSp>
        <p:nvGrpSpPr>
          <p:cNvPr id="8" name="مجموعة 7">
            <a:extLst>
              <a:ext uri="{FF2B5EF4-FFF2-40B4-BE49-F238E27FC236}">
                <a16:creationId xmlns:a16="http://schemas.microsoft.com/office/drawing/2014/main" id="{767E1EC0-0BB6-652D-F4D9-23EABD536B6F}"/>
              </a:ext>
            </a:extLst>
          </p:cNvPr>
          <p:cNvGrpSpPr/>
          <p:nvPr/>
        </p:nvGrpSpPr>
        <p:grpSpPr>
          <a:xfrm>
            <a:off x="7617460" y="649226"/>
            <a:ext cx="5228376" cy="2538597"/>
            <a:chOff x="7193408" y="102301"/>
            <a:chExt cx="5228376" cy="2538597"/>
          </a:xfrm>
        </p:grpSpPr>
        <p:sp>
          <p:nvSpPr>
            <p:cNvPr id="7" name="Graphic 16">
              <a:extLst>
                <a:ext uri="{FF2B5EF4-FFF2-40B4-BE49-F238E27FC236}">
                  <a16:creationId xmlns:a16="http://schemas.microsoft.com/office/drawing/2014/main" id="{D2E241FA-B3E3-590E-5CC5-77942DF436FB}"/>
                </a:ext>
              </a:extLst>
            </p:cNvPr>
            <p:cNvSpPr/>
            <p:nvPr/>
          </p:nvSpPr>
          <p:spPr>
            <a:xfrm>
              <a:off x="7382373" y="471600"/>
              <a:ext cx="1800000" cy="1800000"/>
            </a:xfrm>
            <a:custGeom>
              <a:avLst/>
              <a:gdLst>
                <a:gd name="connsiteX0" fmla="*/ 521647 w 521646"/>
                <a:gd name="connsiteY0" fmla="*/ 249987 h 465201"/>
                <a:gd name="connsiteX1" fmla="*/ 431708 w 521646"/>
                <a:gd name="connsiteY1" fmla="*/ 211455 h 465201"/>
                <a:gd name="connsiteX2" fmla="*/ 485671 w 521646"/>
                <a:gd name="connsiteY2" fmla="*/ 120294 h 465201"/>
                <a:gd name="connsiteX3" fmla="*/ 409933 w 521646"/>
                <a:gd name="connsiteY3" fmla="*/ 117475 h 465201"/>
                <a:gd name="connsiteX4" fmla="*/ 389105 w 521646"/>
                <a:gd name="connsiteY4" fmla="*/ 110896 h 465201"/>
                <a:gd name="connsiteX5" fmla="*/ 383425 w 521646"/>
                <a:gd name="connsiteY5" fmla="*/ 95860 h 465201"/>
                <a:gd name="connsiteX6" fmla="*/ 374904 w 521646"/>
                <a:gd name="connsiteY6" fmla="*/ 31013 h 465201"/>
                <a:gd name="connsiteX7" fmla="*/ 312420 w 521646"/>
                <a:gd name="connsiteY7" fmla="*/ 57328 h 465201"/>
                <a:gd name="connsiteX8" fmla="*/ 260350 w 521646"/>
                <a:gd name="connsiteY8" fmla="*/ 0 h 465201"/>
                <a:gd name="connsiteX9" fmla="*/ 210173 w 521646"/>
                <a:gd name="connsiteY9" fmla="*/ 58268 h 465201"/>
                <a:gd name="connsiteX10" fmla="*/ 146743 w 521646"/>
                <a:gd name="connsiteY10" fmla="*/ 31953 h 465201"/>
                <a:gd name="connsiteX11" fmla="*/ 138222 w 521646"/>
                <a:gd name="connsiteY11" fmla="*/ 96799 h 465201"/>
                <a:gd name="connsiteX12" fmla="*/ 132542 w 521646"/>
                <a:gd name="connsiteY12" fmla="*/ 111836 h 465201"/>
                <a:gd name="connsiteX13" fmla="*/ 111714 w 521646"/>
                <a:gd name="connsiteY13" fmla="*/ 118415 h 465201"/>
                <a:gd name="connsiteX14" fmla="*/ 35976 w 521646"/>
                <a:gd name="connsiteY14" fmla="*/ 121234 h 465201"/>
                <a:gd name="connsiteX15" fmla="*/ 89939 w 521646"/>
                <a:gd name="connsiteY15" fmla="*/ 212395 h 465201"/>
                <a:gd name="connsiteX16" fmla="*/ 0 w 521646"/>
                <a:gd name="connsiteY16" fmla="*/ 250927 h 465201"/>
                <a:gd name="connsiteX17" fmla="*/ 93726 w 521646"/>
                <a:gd name="connsiteY17" fmla="*/ 307315 h 465201"/>
                <a:gd name="connsiteX18" fmla="*/ 59644 w 521646"/>
                <a:gd name="connsiteY18" fmla="*/ 357124 h 465201"/>
                <a:gd name="connsiteX19" fmla="*/ 55857 w 521646"/>
                <a:gd name="connsiteY19" fmla="*/ 371221 h 465201"/>
                <a:gd name="connsiteX20" fmla="*/ 71951 w 521646"/>
                <a:gd name="connsiteY20" fmla="*/ 375920 h 465201"/>
                <a:gd name="connsiteX21" fmla="*/ 158103 w 521646"/>
                <a:gd name="connsiteY21" fmla="*/ 363703 h 465201"/>
                <a:gd name="connsiteX22" fmla="*/ 177038 w 521646"/>
                <a:gd name="connsiteY22" fmla="*/ 465201 h 465201"/>
                <a:gd name="connsiteX23" fmla="*/ 245202 w 521646"/>
                <a:gd name="connsiteY23" fmla="*/ 420091 h 465201"/>
                <a:gd name="connsiteX24" fmla="*/ 261297 w 521646"/>
                <a:gd name="connsiteY24" fmla="*/ 412572 h 465201"/>
                <a:gd name="connsiteX25" fmla="*/ 277391 w 521646"/>
                <a:gd name="connsiteY25" fmla="*/ 420091 h 465201"/>
                <a:gd name="connsiteX26" fmla="*/ 345555 w 521646"/>
                <a:gd name="connsiteY26" fmla="*/ 465201 h 465201"/>
                <a:gd name="connsiteX27" fmla="*/ 364490 w 521646"/>
                <a:gd name="connsiteY27" fmla="*/ 363703 h 465201"/>
                <a:gd name="connsiteX28" fmla="*/ 450642 w 521646"/>
                <a:gd name="connsiteY28" fmla="*/ 375920 h 465201"/>
                <a:gd name="connsiteX29" fmla="*/ 467683 w 521646"/>
                <a:gd name="connsiteY29" fmla="*/ 371221 h 465201"/>
                <a:gd name="connsiteX30" fmla="*/ 463896 w 521646"/>
                <a:gd name="connsiteY30" fmla="*/ 357124 h 465201"/>
                <a:gd name="connsiteX31" fmla="*/ 429814 w 521646"/>
                <a:gd name="connsiteY31" fmla="*/ 307315 h 465201"/>
                <a:gd name="connsiteX32" fmla="*/ 521647 w 521646"/>
                <a:gd name="connsiteY32" fmla="*/ 249987 h 465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21646" h="465201">
                  <a:moveTo>
                    <a:pt x="521647" y="249987"/>
                  </a:moveTo>
                  <a:cubicBezTo>
                    <a:pt x="494192" y="232131"/>
                    <a:pt x="462950" y="219913"/>
                    <a:pt x="431708" y="211455"/>
                  </a:cubicBezTo>
                  <a:cubicBezTo>
                    <a:pt x="449695" y="181381"/>
                    <a:pt x="467683" y="150368"/>
                    <a:pt x="485671" y="120294"/>
                  </a:cubicBezTo>
                  <a:cubicBezTo>
                    <a:pt x="460109" y="119355"/>
                    <a:pt x="434548" y="118415"/>
                    <a:pt x="409933" y="117475"/>
                  </a:cubicBezTo>
                  <a:cubicBezTo>
                    <a:pt x="402359" y="117475"/>
                    <a:pt x="394785" y="116535"/>
                    <a:pt x="389105" y="110896"/>
                  </a:cubicBezTo>
                  <a:cubicBezTo>
                    <a:pt x="385318" y="107137"/>
                    <a:pt x="384371" y="100559"/>
                    <a:pt x="383425" y="95860"/>
                  </a:cubicBezTo>
                  <a:cubicBezTo>
                    <a:pt x="380584" y="74244"/>
                    <a:pt x="377744" y="52629"/>
                    <a:pt x="374904" y="31013"/>
                  </a:cubicBezTo>
                  <a:cubicBezTo>
                    <a:pt x="354076" y="39472"/>
                    <a:pt x="333248" y="48870"/>
                    <a:pt x="312420" y="57328"/>
                  </a:cubicBezTo>
                  <a:lnTo>
                    <a:pt x="260350" y="0"/>
                  </a:lnTo>
                  <a:lnTo>
                    <a:pt x="210173" y="58268"/>
                  </a:lnTo>
                  <a:cubicBezTo>
                    <a:pt x="189345" y="49809"/>
                    <a:pt x="167571" y="40411"/>
                    <a:pt x="146743" y="31953"/>
                  </a:cubicBezTo>
                  <a:cubicBezTo>
                    <a:pt x="143903" y="53569"/>
                    <a:pt x="141062" y="75184"/>
                    <a:pt x="138222" y="96799"/>
                  </a:cubicBezTo>
                  <a:cubicBezTo>
                    <a:pt x="137275" y="102438"/>
                    <a:pt x="136329" y="108077"/>
                    <a:pt x="132542" y="111836"/>
                  </a:cubicBezTo>
                  <a:cubicBezTo>
                    <a:pt x="127808" y="117475"/>
                    <a:pt x="119288" y="117475"/>
                    <a:pt x="111714" y="118415"/>
                  </a:cubicBezTo>
                  <a:cubicBezTo>
                    <a:pt x="86152" y="119355"/>
                    <a:pt x="60591" y="120294"/>
                    <a:pt x="35976" y="121234"/>
                  </a:cubicBezTo>
                  <a:cubicBezTo>
                    <a:pt x="53963" y="151308"/>
                    <a:pt x="71951" y="182321"/>
                    <a:pt x="89939" y="212395"/>
                  </a:cubicBezTo>
                  <a:cubicBezTo>
                    <a:pt x="57750" y="219913"/>
                    <a:pt x="27455" y="233070"/>
                    <a:pt x="0" y="250927"/>
                  </a:cubicBezTo>
                  <a:cubicBezTo>
                    <a:pt x="24615" y="278181"/>
                    <a:pt x="57750" y="298856"/>
                    <a:pt x="93726" y="307315"/>
                  </a:cubicBezTo>
                  <a:cubicBezTo>
                    <a:pt x="82365" y="324231"/>
                    <a:pt x="71005" y="340208"/>
                    <a:pt x="59644" y="357124"/>
                  </a:cubicBezTo>
                  <a:cubicBezTo>
                    <a:pt x="56804" y="361823"/>
                    <a:pt x="53963" y="366522"/>
                    <a:pt x="55857" y="371221"/>
                  </a:cubicBezTo>
                  <a:cubicBezTo>
                    <a:pt x="56804" y="376860"/>
                    <a:pt x="65324" y="376860"/>
                    <a:pt x="71951" y="375920"/>
                  </a:cubicBezTo>
                  <a:cubicBezTo>
                    <a:pt x="100353" y="372161"/>
                    <a:pt x="129702" y="368402"/>
                    <a:pt x="158103" y="363703"/>
                  </a:cubicBezTo>
                  <a:cubicBezTo>
                    <a:pt x="166624" y="397535"/>
                    <a:pt x="173251" y="431368"/>
                    <a:pt x="177038" y="465201"/>
                  </a:cubicBezTo>
                  <a:cubicBezTo>
                    <a:pt x="199759" y="450164"/>
                    <a:pt x="222481" y="435127"/>
                    <a:pt x="245202" y="420091"/>
                  </a:cubicBezTo>
                  <a:cubicBezTo>
                    <a:pt x="249936" y="417271"/>
                    <a:pt x="255616" y="413512"/>
                    <a:pt x="261297" y="412572"/>
                  </a:cubicBezTo>
                  <a:cubicBezTo>
                    <a:pt x="266977" y="413512"/>
                    <a:pt x="272657" y="417271"/>
                    <a:pt x="277391" y="420091"/>
                  </a:cubicBezTo>
                  <a:cubicBezTo>
                    <a:pt x="300113" y="435127"/>
                    <a:pt x="322834" y="450164"/>
                    <a:pt x="345555" y="465201"/>
                  </a:cubicBezTo>
                  <a:cubicBezTo>
                    <a:pt x="349342" y="430428"/>
                    <a:pt x="355969" y="396596"/>
                    <a:pt x="364490" y="363703"/>
                  </a:cubicBezTo>
                  <a:cubicBezTo>
                    <a:pt x="392892" y="367462"/>
                    <a:pt x="422240" y="371221"/>
                    <a:pt x="450642" y="375920"/>
                  </a:cubicBezTo>
                  <a:cubicBezTo>
                    <a:pt x="457269" y="376860"/>
                    <a:pt x="464843" y="376860"/>
                    <a:pt x="467683" y="371221"/>
                  </a:cubicBezTo>
                  <a:cubicBezTo>
                    <a:pt x="469577" y="366522"/>
                    <a:pt x="466737" y="360883"/>
                    <a:pt x="463896" y="357124"/>
                  </a:cubicBezTo>
                  <a:cubicBezTo>
                    <a:pt x="452536" y="340208"/>
                    <a:pt x="441175" y="324231"/>
                    <a:pt x="429814" y="307315"/>
                  </a:cubicBezTo>
                  <a:cubicBezTo>
                    <a:pt x="464843" y="297917"/>
                    <a:pt x="497032" y="277241"/>
                    <a:pt x="521647" y="249987"/>
                  </a:cubicBezTo>
                  <a:close/>
                </a:path>
              </a:pathLst>
            </a:custGeom>
            <a:solidFill>
              <a:srgbClr val="E2CBCF"/>
            </a:solidFill>
            <a:ln w="935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algn="r" defTabSz="1828434" rtl="1" eaLnBrk="1" latinLnBrk="0" hangingPunct="1"/>
              <a:endParaRPr lang="en-US" dirty="0">
                <a:latin typeface="Krona One" panose="02010605030500060004" pitchFamily="2" charset="77"/>
              </a:endParaRPr>
            </a:p>
          </p:txBody>
        </p:sp>
        <p:sp>
          <p:nvSpPr>
            <p:cNvPr id="6" name="مربع نص 5">
              <a:extLst>
                <a:ext uri="{FF2B5EF4-FFF2-40B4-BE49-F238E27FC236}">
                  <a16:creationId xmlns:a16="http://schemas.microsoft.com/office/drawing/2014/main" id="{513AE605-397A-B84E-91E1-592D2CEBBABA}"/>
                </a:ext>
              </a:extLst>
            </p:cNvPr>
            <p:cNvSpPr txBox="1"/>
            <p:nvPr/>
          </p:nvSpPr>
          <p:spPr>
            <a:xfrm>
              <a:off x="7193408" y="102301"/>
              <a:ext cx="5228376" cy="2538597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/>
            <a:p>
              <a:pPr algn="ctr" defTabSz="914400" rtl="1">
                <a:lnSpc>
                  <a:spcPct val="90000"/>
                </a:lnSpc>
                <a:spcBef>
                  <a:spcPct val="0"/>
                </a:spcBef>
                <a:spcAft>
                  <a:spcPts val="600"/>
                </a:spcAft>
              </a:pPr>
              <a:r>
                <a:rPr lang="ar-SA" sz="10700" b="1" dirty="0">
                  <a:solidFill>
                    <a:srgbClr val="073B4C"/>
                  </a:solidFill>
                  <a:latin typeface="+mj-lt"/>
                  <a:ea typeface="+mj-ea"/>
                  <a:cs typeface="+mj-cs"/>
                </a:rPr>
                <a:t>نشاط  2 </a:t>
              </a:r>
              <a:endParaRPr lang="en-US" sz="10700" b="1" dirty="0">
                <a:solidFill>
                  <a:srgbClr val="073B4C"/>
                </a:solidFill>
                <a:latin typeface="+mj-lt"/>
                <a:ea typeface="+mj-ea"/>
                <a:cs typeface="+mj-cs"/>
              </a:endParaRPr>
            </a:p>
          </p:txBody>
        </p:sp>
      </p:grpSp>
      <p:pic>
        <p:nvPicPr>
          <p:cNvPr id="3" name="صورة 2">
            <a:extLst>
              <a:ext uri="{FF2B5EF4-FFF2-40B4-BE49-F238E27FC236}">
                <a16:creationId xmlns:a16="http://schemas.microsoft.com/office/drawing/2014/main" id="{290602E0-6E84-92DF-83A4-B79F366226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528" y="3459251"/>
            <a:ext cx="19076240" cy="9167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8370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5" descr="A picture containing text, person, wall, indoor&#10;&#10;Description automatically generated">
            <a:extLst>
              <a:ext uri="{FF2B5EF4-FFF2-40B4-BE49-F238E27FC236}">
                <a16:creationId xmlns:a16="http://schemas.microsoft.com/office/drawing/2014/main" id="{BEBD6211-B817-74A3-9BBD-7C3B1614404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0340" r="2" b="7009"/>
          <a:stretch/>
        </p:blipFill>
        <p:spPr>
          <a:xfrm>
            <a:off x="19463657" y="-4696"/>
            <a:ext cx="4913993" cy="4792145"/>
          </a:xfrm>
          <a:custGeom>
            <a:avLst/>
            <a:gdLst/>
            <a:ahLst/>
            <a:cxnLst/>
            <a:rect l="l" t="t" r="r" b="b"/>
            <a:pathLst>
              <a:path w="3517100" h="3429001">
                <a:moveTo>
                  <a:pt x="863409" y="0"/>
                </a:moveTo>
                <a:lnTo>
                  <a:pt x="2577823" y="0"/>
                </a:lnTo>
                <a:lnTo>
                  <a:pt x="2654761" y="40464"/>
                </a:lnTo>
                <a:cubicBezTo>
                  <a:pt x="2769701" y="106856"/>
                  <a:pt x="2851674" y="171706"/>
                  <a:pt x="2886685" y="209429"/>
                </a:cubicBezTo>
                <a:cubicBezTo>
                  <a:pt x="3396761" y="629252"/>
                  <a:pt x="3528939" y="1378028"/>
                  <a:pt x="3516291" y="1842060"/>
                </a:cubicBezTo>
                <a:cubicBezTo>
                  <a:pt x="3503644" y="2306094"/>
                  <a:pt x="3121427" y="2730754"/>
                  <a:pt x="2810796" y="2993628"/>
                </a:cubicBezTo>
                <a:cubicBezTo>
                  <a:pt x="2500166" y="3256503"/>
                  <a:pt x="2125710" y="3478673"/>
                  <a:pt x="1652508" y="3419310"/>
                </a:cubicBezTo>
                <a:cubicBezTo>
                  <a:pt x="1179306" y="3359947"/>
                  <a:pt x="619271" y="3225057"/>
                  <a:pt x="165033" y="2443638"/>
                </a:cubicBezTo>
                <a:cubicBezTo>
                  <a:pt x="124449" y="2266664"/>
                  <a:pt x="-29695" y="1952306"/>
                  <a:pt x="5064" y="1050858"/>
                </a:cubicBezTo>
                <a:cubicBezTo>
                  <a:pt x="80463" y="786073"/>
                  <a:pt x="195183" y="643480"/>
                  <a:pt x="258301" y="498260"/>
                </a:cubicBezTo>
                <a:cubicBezTo>
                  <a:pt x="435632" y="255621"/>
                  <a:pt x="602660" y="109127"/>
                  <a:pt x="830818" y="11497"/>
                </a:cubicBezTo>
                <a:close/>
              </a:path>
            </a:pathLst>
          </a:custGeom>
        </p:spPr>
      </p:pic>
      <p:grpSp>
        <p:nvGrpSpPr>
          <p:cNvPr id="8" name="مجموعة 7">
            <a:extLst>
              <a:ext uri="{FF2B5EF4-FFF2-40B4-BE49-F238E27FC236}">
                <a16:creationId xmlns:a16="http://schemas.microsoft.com/office/drawing/2014/main" id="{767E1EC0-0BB6-652D-F4D9-23EABD536B6F}"/>
              </a:ext>
            </a:extLst>
          </p:cNvPr>
          <p:cNvGrpSpPr/>
          <p:nvPr/>
        </p:nvGrpSpPr>
        <p:grpSpPr>
          <a:xfrm>
            <a:off x="7617460" y="649226"/>
            <a:ext cx="5228376" cy="2538597"/>
            <a:chOff x="7193408" y="102301"/>
            <a:chExt cx="5228376" cy="2538597"/>
          </a:xfrm>
        </p:grpSpPr>
        <p:sp>
          <p:nvSpPr>
            <p:cNvPr id="7" name="Graphic 16">
              <a:extLst>
                <a:ext uri="{FF2B5EF4-FFF2-40B4-BE49-F238E27FC236}">
                  <a16:creationId xmlns:a16="http://schemas.microsoft.com/office/drawing/2014/main" id="{D2E241FA-B3E3-590E-5CC5-77942DF436FB}"/>
                </a:ext>
              </a:extLst>
            </p:cNvPr>
            <p:cNvSpPr/>
            <p:nvPr/>
          </p:nvSpPr>
          <p:spPr>
            <a:xfrm>
              <a:off x="7382373" y="471600"/>
              <a:ext cx="1800000" cy="1800000"/>
            </a:xfrm>
            <a:custGeom>
              <a:avLst/>
              <a:gdLst>
                <a:gd name="connsiteX0" fmla="*/ 521647 w 521646"/>
                <a:gd name="connsiteY0" fmla="*/ 249987 h 465201"/>
                <a:gd name="connsiteX1" fmla="*/ 431708 w 521646"/>
                <a:gd name="connsiteY1" fmla="*/ 211455 h 465201"/>
                <a:gd name="connsiteX2" fmla="*/ 485671 w 521646"/>
                <a:gd name="connsiteY2" fmla="*/ 120294 h 465201"/>
                <a:gd name="connsiteX3" fmla="*/ 409933 w 521646"/>
                <a:gd name="connsiteY3" fmla="*/ 117475 h 465201"/>
                <a:gd name="connsiteX4" fmla="*/ 389105 w 521646"/>
                <a:gd name="connsiteY4" fmla="*/ 110896 h 465201"/>
                <a:gd name="connsiteX5" fmla="*/ 383425 w 521646"/>
                <a:gd name="connsiteY5" fmla="*/ 95860 h 465201"/>
                <a:gd name="connsiteX6" fmla="*/ 374904 w 521646"/>
                <a:gd name="connsiteY6" fmla="*/ 31013 h 465201"/>
                <a:gd name="connsiteX7" fmla="*/ 312420 w 521646"/>
                <a:gd name="connsiteY7" fmla="*/ 57328 h 465201"/>
                <a:gd name="connsiteX8" fmla="*/ 260350 w 521646"/>
                <a:gd name="connsiteY8" fmla="*/ 0 h 465201"/>
                <a:gd name="connsiteX9" fmla="*/ 210173 w 521646"/>
                <a:gd name="connsiteY9" fmla="*/ 58268 h 465201"/>
                <a:gd name="connsiteX10" fmla="*/ 146743 w 521646"/>
                <a:gd name="connsiteY10" fmla="*/ 31953 h 465201"/>
                <a:gd name="connsiteX11" fmla="*/ 138222 w 521646"/>
                <a:gd name="connsiteY11" fmla="*/ 96799 h 465201"/>
                <a:gd name="connsiteX12" fmla="*/ 132542 w 521646"/>
                <a:gd name="connsiteY12" fmla="*/ 111836 h 465201"/>
                <a:gd name="connsiteX13" fmla="*/ 111714 w 521646"/>
                <a:gd name="connsiteY13" fmla="*/ 118415 h 465201"/>
                <a:gd name="connsiteX14" fmla="*/ 35976 w 521646"/>
                <a:gd name="connsiteY14" fmla="*/ 121234 h 465201"/>
                <a:gd name="connsiteX15" fmla="*/ 89939 w 521646"/>
                <a:gd name="connsiteY15" fmla="*/ 212395 h 465201"/>
                <a:gd name="connsiteX16" fmla="*/ 0 w 521646"/>
                <a:gd name="connsiteY16" fmla="*/ 250927 h 465201"/>
                <a:gd name="connsiteX17" fmla="*/ 93726 w 521646"/>
                <a:gd name="connsiteY17" fmla="*/ 307315 h 465201"/>
                <a:gd name="connsiteX18" fmla="*/ 59644 w 521646"/>
                <a:gd name="connsiteY18" fmla="*/ 357124 h 465201"/>
                <a:gd name="connsiteX19" fmla="*/ 55857 w 521646"/>
                <a:gd name="connsiteY19" fmla="*/ 371221 h 465201"/>
                <a:gd name="connsiteX20" fmla="*/ 71951 w 521646"/>
                <a:gd name="connsiteY20" fmla="*/ 375920 h 465201"/>
                <a:gd name="connsiteX21" fmla="*/ 158103 w 521646"/>
                <a:gd name="connsiteY21" fmla="*/ 363703 h 465201"/>
                <a:gd name="connsiteX22" fmla="*/ 177038 w 521646"/>
                <a:gd name="connsiteY22" fmla="*/ 465201 h 465201"/>
                <a:gd name="connsiteX23" fmla="*/ 245202 w 521646"/>
                <a:gd name="connsiteY23" fmla="*/ 420091 h 465201"/>
                <a:gd name="connsiteX24" fmla="*/ 261297 w 521646"/>
                <a:gd name="connsiteY24" fmla="*/ 412572 h 465201"/>
                <a:gd name="connsiteX25" fmla="*/ 277391 w 521646"/>
                <a:gd name="connsiteY25" fmla="*/ 420091 h 465201"/>
                <a:gd name="connsiteX26" fmla="*/ 345555 w 521646"/>
                <a:gd name="connsiteY26" fmla="*/ 465201 h 465201"/>
                <a:gd name="connsiteX27" fmla="*/ 364490 w 521646"/>
                <a:gd name="connsiteY27" fmla="*/ 363703 h 465201"/>
                <a:gd name="connsiteX28" fmla="*/ 450642 w 521646"/>
                <a:gd name="connsiteY28" fmla="*/ 375920 h 465201"/>
                <a:gd name="connsiteX29" fmla="*/ 467683 w 521646"/>
                <a:gd name="connsiteY29" fmla="*/ 371221 h 465201"/>
                <a:gd name="connsiteX30" fmla="*/ 463896 w 521646"/>
                <a:gd name="connsiteY30" fmla="*/ 357124 h 465201"/>
                <a:gd name="connsiteX31" fmla="*/ 429814 w 521646"/>
                <a:gd name="connsiteY31" fmla="*/ 307315 h 465201"/>
                <a:gd name="connsiteX32" fmla="*/ 521647 w 521646"/>
                <a:gd name="connsiteY32" fmla="*/ 249987 h 465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21646" h="465201">
                  <a:moveTo>
                    <a:pt x="521647" y="249987"/>
                  </a:moveTo>
                  <a:cubicBezTo>
                    <a:pt x="494192" y="232131"/>
                    <a:pt x="462950" y="219913"/>
                    <a:pt x="431708" y="211455"/>
                  </a:cubicBezTo>
                  <a:cubicBezTo>
                    <a:pt x="449695" y="181381"/>
                    <a:pt x="467683" y="150368"/>
                    <a:pt x="485671" y="120294"/>
                  </a:cubicBezTo>
                  <a:cubicBezTo>
                    <a:pt x="460109" y="119355"/>
                    <a:pt x="434548" y="118415"/>
                    <a:pt x="409933" y="117475"/>
                  </a:cubicBezTo>
                  <a:cubicBezTo>
                    <a:pt x="402359" y="117475"/>
                    <a:pt x="394785" y="116535"/>
                    <a:pt x="389105" y="110896"/>
                  </a:cubicBezTo>
                  <a:cubicBezTo>
                    <a:pt x="385318" y="107137"/>
                    <a:pt x="384371" y="100559"/>
                    <a:pt x="383425" y="95860"/>
                  </a:cubicBezTo>
                  <a:cubicBezTo>
                    <a:pt x="380584" y="74244"/>
                    <a:pt x="377744" y="52629"/>
                    <a:pt x="374904" y="31013"/>
                  </a:cubicBezTo>
                  <a:cubicBezTo>
                    <a:pt x="354076" y="39472"/>
                    <a:pt x="333248" y="48870"/>
                    <a:pt x="312420" y="57328"/>
                  </a:cubicBezTo>
                  <a:lnTo>
                    <a:pt x="260350" y="0"/>
                  </a:lnTo>
                  <a:lnTo>
                    <a:pt x="210173" y="58268"/>
                  </a:lnTo>
                  <a:cubicBezTo>
                    <a:pt x="189345" y="49809"/>
                    <a:pt x="167571" y="40411"/>
                    <a:pt x="146743" y="31953"/>
                  </a:cubicBezTo>
                  <a:cubicBezTo>
                    <a:pt x="143903" y="53569"/>
                    <a:pt x="141062" y="75184"/>
                    <a:pt x="138222" y="96799"/>
                  </a:cubicBezTo>
                  <a:cubicBezTo>
                    <a:pt x="137275" y="102438"/>
                    <a:pt x="136329" y="108077"/>
                    <a:pt x="132542" y="111836"/>
                  </a:cubicBezTo>
                  <a:cubicBezTo>
                    <a:pt x="127808" y="117475"/>
                    <a:pt x="119288" y="117475"/>
                    <a:pt x="111714" y="118415"/>
                  </a:cubicBezTo>
                  <a:cubicBezTo>
                    <a:pt x="86152" y="119355"/>
                    <a:pt x="60591" y="120294"/>
                    <a:pt x="35976" y="121234"/>
                  </a:cubicBezTo>
                  <a:cubicBezTo>
                    <a:pt x="53963" y="151308"/>
                    <a:pt x="71951" y="182321"/>
                    <a:pt x="89939" y="212395"/>
                  </a:cubicBezTo>
                  <a:cubicBezTo>
                    <a:pt x="57750" y="219913"/>
                    <a:pt x="27455" y="233070"/>
                    <a:pt x="0" y="250927"/>
                  </a:cubicBezTo>
                  <a:cubicBezTo>
                    <a:pt x="24615" y="278181"/>
                    <a:pt x="57750" y="298856"/>
                    <a:pt x="93726" y="307315"/>
                  </a:cubicBezTo>
                  <a:cubicBezTo>
                    <a:pt x="82365" y="324231"/>
                    <a:pt x="71005" y="340208"/>
                    <a:pt x="59644" y="357124"/>
                  </a:cubicBezTo>
                  <a:cubicBezTo>
                    <a:pt x="56804" y="361823"/>
                    <a:pt x="53963" y="366522"/>
                    <a:pt x="55857" y="371221"/>
                  </a:cubicBezTo>
                  <a:cubicBezTo>
                    <a:pt x="56804" y="376860"/>
                    <a:pt x="65324" y="376860"/>
                    <a:pt x="71951" y="375920"/>
                  </a:cubicBezTo>
                  <a:cubicBezTo>
                    <a:pt x="100353" y="372161"/>
                    <a:pt x="129702" y="368402"/>
                    <a:pt x="158103" y="363703"/>
                  </a:cubicBezTo>
                  <a:cubicBezTo>
                    <a:pt x="166624" y="397535"/>
                    <a:pt x="173251" y="431368"/>
                    <a:pt x="177038" y="465201"/>
                  </a:cubicBezTo>
                  <a:cubicBezTo>
                    <a:pt x="199759" y="450164"/>
                    <a:pt x="222481" y="435127"/>
                    <a:pt x="245202" y="420091"/>
                  </a:cubicBezTo>
                  <a:cubicBezTo>
                    <a:pt x="249936" y="417271"/>
                    <a:pt x="255616" y="413512"/>
                    <a:pt x="261297" y="412572"/>
                  </a:cubicBezTo>
                  <a:cubicBezTo>
                    <a:pt x="266977" y="413512"/>
                    <a:pt x="272657" y="417271"/>
                    <a:pt x="277391" y="420091"/>
                  </a:cubicBezTo>
                  <a:cubicBezTo>
                    <a:pt x="300113" y="435127"/>
                    <a:pt x="322834" y="450164"/>
                    <a:pt x="345555" y="465201"/>
                  </a:cubicBezTo>
                  <a:cubicBezTo>
                    <a:pt x="349342" y="430428"/>
                    <a:pt x="355969" y="396596"/>
                    <a:pt x="364490" y="363703"/>
                  </a:cubicBezTo>
                  <a:cubicBezTo>
                    <a:pt x="392892" y="367462"/>
                    <a:pt x="422240" y="371221"/>
                    <a:pt x="450642" y="375920"/>
                  </a:cubicBezTo>
                  <a:cubicBezTo>
                    <a:pt x="457269" y="376860"/>
                    <a:pt x="464843" y="376860"/>
                    <a:pt x="467683" y="371221"/>
                  </a:cubicBezTo>
                  <a:cubicBezTo>
                    <a:pt x="469577" y="366522"/>
                    <a:pt x="466737" y="360883"/>
                    <a:pt x="463896" y="357124"/>
                  </a:cubicBezTo>
                  <a:cubicBezTo>
                    <a:pt x="452536" y="340208"/>
                    <a:pt x="441175" y="324231"/>
                    <a:pt x="429814" y="307315"/>
                  </a:cubicBezTo>
                  <a:cubicBezTo>
                    <a:pt x="464843" y="297917"/>
                    <a:pt x="497032" y="277241"/>
                    <a:pt x="521647" y="249987"/>
                  </a:cubicBezTo>
                  <a:close/>
                </a:path>
              </a:pathLst>
            </a:custGeom>
            <a:solidFill>
              <a:srgbClr val="E2CBCF"/>
            </a:solidFill>
            <a:ln w="935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algn="r" defTabSz="1828434" rtl="1" eaLnBrk="1" latinLnBrk="0" hangingPunct="1"/>
              <a:endParaRPr lang="en-US" dirty="0">
                <a:latin typeface="Krona One" panose="02010605030500060004" pitchFamily="2" charset="77"/>
              </a:endParaRPr>
            </a:p>
          </p:txBody>
        </p:sp>
        <p:sp>
          <p:nvSpPr>
            <p:cNvPr id="6" name="مربع نص 5">
              <a:extLst>
                <a:ext uri="{FF2B5EF4-FFF2-40B4-BE49-F238E27FC236}">
                  <a16:creationId xmlns:a16="http://schemas.microsoft.com/office/drawing/2014/main" id="{513AE605-397A-B84E-91E1-592D2CEBBABA}"/>
                </a:ext>
              </a:extLst>
            </p:cNvPr>
            <p:cNvSpPr txBox="1"/>
            <p:nvPr/>
          </p:nvSpPr>
          <p:spPr>
            <a:xfrm>
              <a:off x="7193408" y="102301"/>
              <a:ext cx="5228376" cy="2538597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/>
            <a:p>
              <a:pPr algn="ctr" defTabSz="914400" rtl="1">
                <a:lnSpc>
                  <a:spcPct val="90000"/>
                </a:lnSpc>
                <a:spcBef>
                  <a:spcPct val="0"/>
                </a:spcBef>
                <a:spcAft>
                  <a:spcPts val="600"/>
                </a:spcAft>
              </a:pPr>
              <a:r>
                <a:rPr lang="ar-SA" sz="10700" b="1" dirty="0">
                  <a:solidFill>
                    <a:srgbClr val="073B4C"/>
                  </a:solidFill>
                  <a:latin typeface="+mj-lt"/>
                  <a:ea typeface="+mj-ea"/>
                  <a:cs typeface="+mj-cs"/>
                </a:rPr>
                <a:t>نشاط  2 </a:t>
              </a:r>
              <a:endParaRPr lang="en-US" sz="10700" b="1" dirty="0">
                <a:solidFill>
                  <a:srgbClr val="073B4C"/>
                </a:solidFill>
                <a:latin typeface="+mj-lt"/>
                <a:ea typeface="+mj-ea"/>
                <a:cs typeface="+mj-cs"/>
              </a:endParaRPr>
            </a:p>
          </p:txBody>
        </p:sp>
      </p:grpSp>
      <p:pic>
        <p:nvPicPr>
          <p:cNvPr id="4" name="صورة 3">
            <a:extLst>
              <a:ext uri="{FF2B5EF4-FFF2-40B4-BE49-F238E27FC236}">
                <a16:creationId xmlns:a16="http://schemas.microsoft.com/office/drawing/2014/main" id="{A276D2F0-639C-8B54-651C-9FEB2A4329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309" y="5156748"/>
            <a:ext cx="20280086" cy="676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7625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تأخير 1">
            <a:extLst>
              <a:ext uri="{FF2B5EF4-FFF2-40B4-BE49-F238E27FC236}">
                <a16:creationId xmlns:a16="http://schemas.microsoft.com/office/drawing/2014/main" id="{B014FC65-4F12-9B17-8B18-CEEC234954C4}"/>
              </a:ext>
            </a:extLst>
          </p:cNvPr>
          <p:cNvSpPr/>
          <p:nvPr/>
        </p:nvSpPr>
        <p:spPr>
          <a:xfrm rot="5400000">
            <a:off x="6310965" y="-6493015"/>
            <a:ext cx="11749207" cy="24371143"/>
          </a:xfrm>
          <a:prstGeom prst="flowChartDelay">
            <a:avLst/>
          </a:prstGeom>
          <a:solidFill>
            <a:srgbClr val="FDBD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1828434" rtl="1" eaLnBrk="1" latinLnBrk="0" hangingPunct="1"/>
            <a:endParaRPr lang="ar-SA"/>
          </a:p>
        </p:txBody>
      </p:sp>
      <p:pic>
        <p:nvPicPr>
          <p:cNvPr id="23" name="Picture Placeholder 22" descr="A picture containing person, indoor, table&#10;&#10;Description automatically generated">
            <a:extLst>
              <a:ext uri="{FF2B5EF4-FFF2-40B4-BE49-F238E27FC236}">
                <a16:creationId xmlns:a16="http://schemas.microsoft.com/office/drawing/2014/main" id="{E943038A-E05C-D678-511B-CEFADA16FCA2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02991" y="3598207"/>
            <a:ext cx="4525067" cy="4525067"/>
          </a:xfrm>
        </p:spPr>
      </p:pic>
      <p:pic>
        <p:nvPicPr>
          <p:cNvPr id="25" name="Picture Placeholder 24" descr="A person sitting at a table with a computer&#10;&#10;Description automatically generated with medium confidence">
            <a:extLst>
              <a:ext uri="{FF2B5EF4-FFF2-40B4-BE49-F238E27FC236}">
                <a16:creationId xmlns:a16="http://schemas.microsoft.com/office/drawing/2014/main" id="{BA48DCE5-2A88-FBFF-C223-08BA6DA23519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00044" y="3614536"/>
            <a:ext cx="4525067" cy="4525067"/>
          </a:xfrm>
        </p:spPr>
      </p:pic>
      <p:sp>
        <p:nvSpPr>
          <p:cNvPr id="9" name="Graphic 4">
            <a:extLst>
              <a:ext uri="{FF2B5EF4-FFF2-40B4-BE49-F238E27FC236}">
                <a16:creationId xmlns:a16="http://schemas.microsoft.com/office/drawing/2014/main" id="{FB154C38-7B54-C18D-62E6-6B9862F1A0AB}"/>
              </a:ext>
            </a:extLst>
          </p:cNvPr>
          <p:cNvSpPr/>
          <p:nvPr/>
        </p:nvSpPr>
        <p:spPr>
          <a:xfrm>
            <a:off x="3170825" y="3579761"/>
            <a:ext cx="5497111" cy="4732598"/>
          </a:xfrm>
          <a:custGeom>
            <a:avLst/>
            <a:gdLst>
              <a:gd name="connsiteX0" fmla="*/ 6935425 w 7772400"/>
              <a:gd name="connsiteY0" fmla="*/ 1289695 h 6691450"/>
              <a:gd name="connsiteX1" fmla="*/ 4878348 w 7772400"/>
              <a:gd name="connsiteY1" fmla="*/ 244349 h 6691450"/>
              <a:gd name="connsiteX2" fmla="*/ 4445786 w 7772400"/>
              <a:gd name="connsiteY2" fmla="*/ 168848 h 6691450"/>
              <a:gd name="connsiteX3" fmla="*/ 4014596 w 7772400"/>
              <a:gd name="connsiteY3" fmla="*/ 93347 h 6691450"/>
              <a:gd name="connsiteX4" fmla="*/ 3237356 w 7772400"/>
              <a:gd name="connsiteY4" fmla="*/ 0 h 6691450"/>
              <a:gd name="connsiteX5" fmla="*/ 1977430 w 7772400"/>
              <a:gd name="connsiteY5" fmla="*/ 253958 h 6691450"/>
              <a:gd name="connsiteX6" fmla="*/ 948205 w 7772400"/>
              <a:gd name="connsiteY6" fmla="*/ 947195 h 6691450"/>
              <a:gd name="connsiteX7" fmla="*/ 254731 w 7772400"/>
              <a:gd name="connsiteY7" fmla="*/ 1974695 h 6691450"/>
              <a:gd name="connsiteX8" fmla="*/ 0 w 7772400"/>
              <a:gd name="connsiteY8" fmla="*/ 3232817 h 6691450"/>
              <a:gd name="connsiteX9" fmla="*/ 254731 w 7772400"/>
              <a:gd name="connsiteY9" fmla="*/ 4490939 h 6691450"/>
              <a:gd name="connsiteX10" fmla="*/ 948205 w 7772400"/>
              <a:gd name="connsiteY10" fmla="*/ 5518439 h 6691450"/>
              <a:gd name="connsiteX11" fmla="*/ 1977430 w 7772400"/>
              <a:gd name="connsiteY11" fmla="*/ 6210990 h 6691450"/>
              <a:gd name="connsiteX12" fmla="*/ 2894739 w 7772400"/>
              <a:gd name="connsiteY12" fmla="*/ 6447102 h 6691450"/>
              <a:gd name="connsiteX13" fmla="*/ 3326615 w 7772400"/>
              <a:gd name="connsiteY13" fmla="*/ 6522603 h 6691450"/>
              <a:gd name="connsiteX14" fmla="*/ 3759178 w 7772400"/>
              <a:gd name="connsiteY14" fmla="*/ 6598104 h 6691450"/>
              <a:gd name="connsiteX15" fmla="*/ 4535045 w 7772400"/>
              <a:gd name="connsiteY15" fmla="*/ 6691451 h 6691450"/>
              <a:gd name="connsiteX16" fmla="*/ 5794970 w 7772400"/>
              <a:gd name="connsiteY16" fmla="*/ 6437493 h 6691450"/>
              <a:gd name="connsiteX17" fmla="*/ 6824195 w 7772400"/>
              <a:gd name="connsiteY17" fmla="*/ 5744942 h 6691450"/>
              <a:gd name="connsiteX18" fmla="*/ 7517669 w 7772400"/>
              <a:gd name="connsiteY18" fmla="*/ 4717442 h 6691450"/>
              <a:gd name="connsiteX19" fmla="*/ 7772400 w 7772400"/>
              <a:gd name="connsiteY19" fmla="*/ 3459320 h 6691450"/>
              <a:gd name="connsiteX20" fmla="*/ 6935425 w 7772400"/>
              <a:gd name="connsiteY20" fmla="*/ 1289695 h 6691450"/>
              <a:gd name="connsiteX21" fmla="*/ 4939457 w 7772400"/>
              <a:gd name="connsiteY21" fmla="*/ 281413 h 6691450"/>
              <a:gd name="connsiteX22" fmla="*/ 4973100 w 7772400"/>
              <a:gd name="connsiteY22" fmla="*/ 291022 h 6691450"/>
              <a:gd name="connsiteX23" fmla="*/ 5003311 w 7772400"/>
              <a:gd name="connsiteY23" fmla="*/ 299259 h 6691450"/>
              <a:gd name="connsiteX24" fmla="*/ 5034895 w 7772400"/>
              <a:gd name="connsiteY24" fmla="*/ 308868 h 6691450"/>
              <a:gd name="connsiteX25" fmla="*/ 5067166 w 7772400"/>
              <a:gd name="connsiteY25" fmla="*/ 318477 h 6691450"/>
              <a:gd name="connsiteX26" fmla="*/ 5095316 w 7772400"/>
              <a:gd name="connsiteY26" fmla="*/ 327400 h 6691450"/>
              <a:gd name="connsiteX27" fmla="*/ 5131020 w 7772400"/>
              <a:gd name="connsiteY27" fmla="*/ 339068 h 6691450"/>
              <a:gd name="connsiteX28" fmla="*/ 5155051 w 7772400"/>
              <a:gd name="connsiteY28" fmla="*/ 347305 h 6691450"/>
              <a:gd name="connsiteX29" fmla="*/ 5193502 w 7772400"/>
              <a:gd name="connsiteY29" fmla="*/ 361032 h 6691450"/>
              <a:gd name="connsiteX30" fmla="*/ 5214786 w 7772400"/>
              <a:gd name="connsiteY30" fmla="*/ 369269 h 6691450"/>
              <a:gd name="connsiteX31" fmla="*/ 5255296 w 7772400"/>
              <a:gd name="connsiteY31" fmla="*/ 384369 h 6691450"/>
              <a:gd name="connsiteX32" fmla="*/ 5273148 w 7772400"/>
              <a:gd name="connsiteY32" fmla="*/ 391233 h 6691450"/>
              <a:gd name="connsiteX33" fmla="*/ 5317091 w 7772400"/>
              <a:gd name="connsiteY33" fmla="*/ 408392 h 6691450"/>
              <a:gd name="connsiteX34" fmla="*/ 5331510 w 7772400"/>
              <a:gd name="connsiteY34" fmla="*/ 414569 h 6691450"/>
              <a:gd name="connsiteX35" fmla="*/ 5378199 w 7772400"/>
              <a:gd name="connsiteY35" fmla="*/ 434474 h 6691450"/>
              <a:gd name="connsiteX36" fmla="*/ 5389871 w 7772400"/>
              <a:gd name="connsiteY36" fmla="*/ 439965 h 6691450"/>
              <a:gd name="connsiteX37" fmla="*/ 5438620 w 7772400"/>
              <a:gd name="connsiteY37" fmla="*/ 461929 h 6691450"/>
              <a:gd name="connsiteX38" fmla="*/ 5447546 w 7772400"/>
              <a:gd name="connsiteY38" fmla="*/ 466047 h 6691450"/>
              <a:gd name="connsiteX39" fmla="*/ 5499042 w 7772400"/>
              <a:gd name="connsiteY39" fmla="*/ 490070 h 6691450"/>
              <a:gd name="connsiteX40" fmla="*/ 5503162 w 7772400"/>
              <a:gd name="connsiteY40" fmla="*/ 492129 h 6691450"/>
              <a:gd name="connsiteX41" fmla="*/ 5558090 w 7772400"/>
              <a:gd name="connsiteY41" fmla="*/ 519584 h 6691450"/>
              <a:gd name="connsiteX42" fmla="*/ 5558777 w 7772400"/>
              <a:gd name="connsiteY42" fmla="*/ 520271 h 6691450"/>
              <a:gd name="connsiteX43" fmla="*/ 5617138 w 7772400"/>
              <a:gd name="connsiteY43" fmla="*/ 550471 h 6691450"/>
              <a:gd name="connsiteX44" fmla="*/ 5617138 w 7772400"/>
              <a:gd name="connsiteY44" fmla="*/ 550471 h 6691450"/>
              <a:gd name="connsiteX45" fmla="*/ 5790164 w 7772400"/>
              <a:gd name="connsiteY45" fmla="*/ 649995 h 6691450"/>
              <a:gd name="connsiteX46" fmla="*/ 5846465 w 7772400"/>
              <a:gd name="connsiteY46" fmla="*/ 685687 h 6691450"/>
              <a:gd name="connsiteX47" fmla="*/ 5901394 w 7772400"/>
              <a:gd name="connsiteY47" fmla="*/ 722064 h 6691450"/>
              <a:gd name="connsiteX48" fmla="*/ 6008505 w 7772400"/>
              <a:gd name="connsiteY48" fmla="*/ 797565 h 6691450"/>
              <a:gd name="connsiteX49" fmla="*/ 6112869 w 7772400"/>
              <a:gd name="connsiteY49" fmla="*/ 877185 h 6691450"/>
              <a:gd name="connsiteX50" fmla="*/ 6620959 w 7772400"/>
              <a:gd name="connsiteY50" fmla="*/ 1387846 h 6691450"/>
              <a:gd name="connsiteX51" fmla="*/ 7109824 w 7772400"/>
              <a:gd name="connsiteY51" fmla="*/ 2246499 h 6691450"/>
              <a:gd name="connsiteX52" fmla="*/ 7132482 w 7772400"/>
              <a:gd name="connsiteY52" fmla="*/ 2308959 h 6691450"/>
              <a:gd name="connsiteX53" fmla="*/ 7319239 w 7772400"/>
              <a:gd name="connsiteY53" fmla="*/ 3383819 h 6691450"/>
              <a:gd name="connsiteX54" fmla="*/ 7066567 w 7772400"/>
              <a:gd name="connsiteY54" fmla="*/ 4634391 h 6691450"/>
              <a:gd name="connsiteX55" fmla="*/ 6377213 w 7772400"/>
              <a:gd name="connsiteY55" fmla="*/ 5655714 h 6691450"/>
              <a:gd name="connsiteX56" fmla="*/ 5354854 w 7772400"/>
              <a:gd name="connsiteY56" fmla="*/ 6344146 h 6691450"/>
              <a:gd name="connsiteX57" fmla="*/ 4102482 w 7772400"/>
              <a:gd name="connsiteY57" fmla="*/ 6596045 h 6691450"/>
              <a:gd name="connsiteX58" fmla="*/ 4059912 w 7772400"/>
              <a:gd name="connsiteY58" fmla="*/ 6596045 h 6691450"/>
              <a:gd name="connsiteX59" fmla="*/ 4027641 w 7772400"/>
              <a:gd name="connsiteY59" fmla="*/ 6595359 h 6691450"/>
              <a:gd name="connsiteX60" fmla="*/ 4017342 w 7772400"/>
              <a:gd name="connsiteY60" fmla="*/ 6595359 h 6691450"/>
              <a:gd name="connsiteX61" fmla="*/ 3983699 w 7772400"/>
              <a:gd name="connsiteY61" fmla="*/ 6593986 h 6691450"/>
              <a:gd name="connsiteX62" fmla="*/ 3974086 w 7772400"/>
              <a:gd name="connsiteY62" fmla="*/ 6593986 h 6691450"/>
              <a:gd name="connsiteX63" fmla="*/ 3939069 w 7772400"/>
              <a:gd name="connsiteY63" fmla="*/ 6592613 h 6691450"/>
              <a:gd name="connsiteX64" fmla="*/ 3931516 w 7772400"/>
              <a:gd name="connsiteY64" fmla="*/ 6591927 h 6691450"/>
              <a:gd name="connsiteX65" fmla="*/ 3897186 w 7772400"/>
              <a:gd name="connsiteY65" fmla="*/ 6589868 h 6691450"/>
              <a:gd name="connsiteX66" fmla="*/ 3888947 w 7772400"/>
              <a:gd name="connsiteY66" fmla="*/ 6589181 h 6691450"/>
              <a:gd name="connsiteX67" fmla="*/ 3858736 w 7772400"/>
              <a:gd name="connsiteY67" fmla="*/ 6587122 h 6691450"/>
              <a:gd name="connsiteX68" fmla="*/ 3846377 w 7772400"/>
              <a:gd name="connsiteY68" fmla="*/ 6586436 h 6691450"/>
              <a:gd name="connsiteX69" fmla="*/ 3818913 w 7772400"/>
              <a:gd name="connsiteY69" fmla="*/ 6584377 h 6691450"/>
              <a:gd name="connsiteX70" fmla="*/ 3803807 w 7772400"/>
              <a:gd name="connsiteY70" fmla="*/ 6583004 h 6691450"/>
              <a:gd name="connsiteX71" fmla="*/ 3781836 w 7772400"/>
              <a:gd name="connsiteY71" fmla="*/ 6580945 h 6691450"/>
              <a:gd name="connsiteX72" fmla="*/ 3761237 w 7772400"/>
              <a:gd name="connsiteY72" fmla="*/ 6578886 h 6691450"/>
              <a:gd name="connsiteX73" fmla="*/ 3714548 w 7772400"/>
              <a:gd name="connsiteY73" fmla="*/ 6567217 h 6691450"/>
              <a:gd name="connsiteX74" fmla="*/ 3703563 w 7772400"/>
              <a:gd name="connsiteY74" fmla="*/ 6564472 h 6691450"/>
              <a:gd name="connsiteX75" fmla="*/ 3656187 w 7772400"/>
              <a:gd name="connsiteY75" fmla="*/ 6551431 h 6691450"/>
              <a:gd name="connsiteX76" fmla="*/ 3654813 w 7772400"/>
              <a:gd name="connsiteY76" fmla="*/ 6550745 h 6691450"/>
              <a:gd name="connsiteX77" fmla="*/ 3623229 w 7772400"/>
              <a:gd name="connsiteY77" fmla="*/ 6541135 h 6691450"/>
              <a:gd name="connsiteX78" fmla="*/ 3668545 w 7772400"/>
              <a:gd name="connsiteY78" fmla="*/ 6541135 h 6691450"/>
              <a:gd name="connsiteX79" fmla="*/ 4928471 w 7772400"/>
              <a:gd name="connsiteY79" fmla="*/ 6287177 h 6691450"/>
              <a:gd name="connsiteX80" fmla="*/ 5957696 w 7772400"/>
              <a:gd name="connsiteY80" fmla="*/ 5594627 h 6691450"/>
              <a:gd name="connsiteX81" fmla="*/ 6651170 w 7772400"/>
              <a:gd name="connsiteY81" fmla="*/ 4567127 h 6691450"/>
              <a:gd name="connsiteX82" fmla="*/ 6905901 w 7772400"/>
              <a:gd name="connsiteY82" fmla="*/ 3309005 h 6691450"/>
              <a:gd name="connsiteX83" fmla="*/ 6270789 w 7772400"/>
              <a:gd name="connsiteY83" fmla="*/ 1385787 h 6691450"/>
              <a:gd name="connsiteX84" fmla="*/ 5558777 w 7772400"/>
              <a:gd name="connsiteY84" fmla="*/ 684314 h 6691450"/>
              <a:gd name="connsiteX85" fmla="*/ 5508654 w 7772400"/>
              <a:gd name="connsiteY85" fmla="*/ 648623 h 6691450"/>
              <a:gd name="connsiteX86" fmla="*/ 5492176 w 7772400"/>
              <a:gd name="connsiteY86" fmla="*/ 637641 h 6691450"/>
              <a:gd name="connsiteX87" fmla="*/ 5457846 w 7772400"/>
              <a:gd name="connsiteY87" fmla="*/ 614304 h 6691450"/>
              <a:gd name="connsiteX88" fmla="*/ 5437934 w 7772400"/>
              <a:gd name="connsiteY88" fmla="*/ 601263 h 6691450"/>
              <a:gd name="connsiteX89" fmla="*/ 5406350 w 7772400"/>
              <a:gd name="connsiteY89" fmla="*/ 580672 h 6691450"/>
              <a:gd name="connsiteX90" fmla="*/ 5385065 w 7772400"/>
              <a:gd name="connsiteY90" fmla="*/ 566944 h 6691450"/>
              <a:gd name="connsiteX91" fmla="*/ 5354854 w 7772400"/>
              <a:gd name="connsiteY91" fmla="*/ 548412 h 6691450"/>
              <a:gd name="connsiteX92" fmla="*/ 5332196 w 7772400"/>
              <a:gd name="connsiteY92" fmla="*/ 534685 h 6691450"/>
              <a:gd name="connsiteX93" fmla="*/ 5301986 w 7772400"/>
              <a:gd name="connsiteY93" fmla="*/ 516839 h 6691450"/>
              <a:gd name="connsiteX94" fmla="*/ 5278641 w 7772400"/>
              <a:gd name="connsiteY94" fmla="*/ 503111 h 6691450"/>
              <a:gd name="connsiteX95" fmla="*/ 5248430 w 7772400"/>
              <a:gd name="connsiteY95" fmla="*/ 485952 h 6691450"/>
              <a:gd name="connsiteX96" fmla="*/ 5225085 w 7772400"/>
              <a:gd name="connsiteY96" fmla="*/ 472911 h 6691450"/>
              <a:gd name="connsiteX97" fmla="*/ 5194874 w 7772400"/>
              <a:gd name="connsiteY97" fmla="*/ 456438 h 6691450"/>
              <a:gd name="connsiteX98" fmla="*/ 5170843 w 7772400"/>
              <a:gd name="connsiteY98" fmla="*/ 444083 h 6691450"/>
              <a:gd name="connsiteX99" fmla="*/ 5139946 w 7772400"/>
              <a:gd name="connsiteY99" fmla="*/ 428297 h 6691450"/>
              <a:gd name="connsiteX100" fmla="*/ 5115915 w 7772400"/>
              <a:gd name="connsiteY100" fmla="*/ 415942 h 6691450"/>
              <a:gd name="connsiteX101" fmla="*/ 5084331 w 7772400"/>
              <a:gd name="connsiteY101" fmla="*/ 400842 h 6691450"/>
              <a:gd name="connsiteX102" fmla="*/ 5060986 w 7772400"/>
              <a:gd name="connsiteY102" fmla="*/ 389174 h 6691450"/>
              <a:gd name="connsiteX103" fmla="*/ 5028716 w 7772400"/>
              <a:gd name="connsiteY103" fmla="*/ 374073 h 6691450"/>
              <a:gd name="connsiteX104" fmla="*/ 5006057 w 7772400"/>
              <a:gd name="connsiteY104" fmla="*/ 363778 h 6691450"/>
              <a:gd name="connsiteX105" fmla="*/ 4971041 w 7772400"/>
              <a:gd name="connsiteY105" fmla="*/ 347991 h 6691450"/>
              <a:gd name="connsiteX106" fmla="*/ 4949756 w 7772400"/>
              <a:gd name="connsiteY106" fmla="*/ 338382 h 6691450"/>
              <a:gd name="connsiteX107" fmla="*/ 4908559 w 7772400"/>
              <a:gd name="connsiteY107" fmla="*/ 321223 h 6691450"/>
              <a:gd name="connsiteX108" fmla="*/ 4893454 w 7772400"/>
              <a:gd name="connsiteY108" fmla="*/ 315045 h 6691450"/>
              <a:gd name="connsiteX109" fmla="*/ 4837152 w 7772400"/>
              <a:gd name="connsiteY109" fmla="*/ 292395 h 6691450"/>
              <a:gd name="connsiteX110" fmla="*/ 4822047 w 7772400"/>
              <a:gd name="connsiteY110" fmla="*/ 286904 h 6691450"/>
              <a:gd name="connsiteX111" fmla="*/ 4780164 w 7772400"/>
              <a:gd name="connsiteY111" fmla="*/ 271117 h 6691450"/>
              <a:gd name="connsiteX112" fmla="*/ 4757506 w 7772400"/>
              <a:gd name="connsiteY112" fmla="*/ 262881 h 6691450"/>
              <a:gd name="connsiteX113" fmla="*/ 4728668 w 7772400"/>
              <a:gd name="connsiteY113" fmla="*/ 252585 h 6691450"/>
              <a:gd name="connsiteX114" fmla="*/ 4761625 w 7772400"/>
              <a:gd name="connsiteY114" fmla="*/ 254644 h 6691450"/>
              <a:gd name="connsiteX115" fmla="*/ 4764372 w 7772400"/>
              <a:gd name="connsiteY115" fmla="*/ 254644 h 6691450"/>
              <a:gd name="connsiteX116" fmla="*/ 4813121 w 7772400"/>
              <a:gd name="connsiteY116" fmla="*/ 258763 h 6691450"/>
              <a:gd name="connsiteX117" fmla="*/ 4825480 w 7772400"/>
              <a:gd name="connsiteY117" fmla="*/ 260135 h 6691450"/>
              <a:gd name="connsiteX118" fmla="*/ 4873542 w 7772400"/>
              <a:gd name="connsiteY118" fmla="*/ 264940 h 6691450"/>
              <a:gd name="connsiteX119" fmla="*/ 4908559 w 7772400"/>
              <a:gd name="connsiteY119" fmla="*/ 273863 h 6691450"/>
              <a:gd name="connsiteX120" fmla="*/ 4939457 w 7772400"/>
              <a:gd name="connsiteY120" fmla="*/ 281413 h 6691450"/>
              <a:gd name="connsiteX121" fmla="*/ 3272373 w 7772400"/>
              <a:gd name="connsiteY121" fmla="*/ 6488284 h 6691450"/>
              <a:gd name="connsiteX122" fmla="*/ 3224997 w 7772400"/>
              <a:gd name="connsiteY122" fmla="*/ 6475244 h 6691450"/>
              <a:gd name="connsiteX123" fmla="*/ 3223624 w 7772400"/>
              <a:gd name="connsiteY123" fmla="*/ 6474557 h 6691450"/>
              <a:gd name="connsiteX124" fmla="*/ 3192040 w 7772400"/>
              <a:gd name="connsiteY124" fmla="*/ 6464948 h 6691450"/>
              <a:gd name="connsiteX125" fmla="*/ 3194100 w 7772400"/>
              <a:gd name="connsiteY125" fmla="*/ 6464948 h 6691450"/>
              <a:gd name="connsiteX126" fmla="*/ 3200279 w 7772400"/>
              <a:gd name="connsiteY126" fmla="*/ 6464948 h 6691450"/>
              <a:gd name="connsiteX127" fmla="*/ 3236669 w 7772400"/>
              <a:gd name="connsiteY127" fmla="*/ 6464948 h 6691450"/>
              <a:gd name="connsiteX128" fmla="*/ 3238042 w 7772400"/>
              <a:gd name="connsiteY128" fmla="*/ 6464948 h 6691450"/>
              <a:gd name="connsiteX129" fmla="*/ 3239416 w 7772400"/>
              <a:gd name="connsiteY129" fmla="*/ 6464948 h 6691450"/>
              <a:gd name="connsiteX130" fmla="*/ 3273746 w 7772400"/>
              <a:gd name="connsiteY130" fmla="*/ 6464948 h 6691450"/>
              <a:gd name="connsiteX131" fmla="*/ 3284732 w 7772400"/>
              <a:gd name="connsiteY131" fmla="*/ 6464948 h 6691450"/>
              <a:gd name="connsiteX132" fmla="*/ 3304643 w 7772400"/>
              <a:gd name="connsiteY132" fmla="*/ 6464261 h 6691450"/>
              <a:gd name="connsiteX133" fmla="*/ 3338287 w 7772400"/>
              <a:gd name="connsiteY133" fmla="*/ 6463575 h 6691450"/>
              <a:gd name="connsiteX134" fmla="*/ 3382917 w 7772400"/>
              <a:gd name="connsiteY134" fmla="*/ 6480734 h 6691450"/>
              <a:gd name="connsiteX135" fmla="*/ 3393902 w 7772400"/>
              <a:gd name="connsiteY135" fmla="*/ 6484853 h 6691450"/>
              <a:gd name="connsiteX136" fmla="*/ 3474235 w 7772400"/>
              <a:gd name="connsiteY136" fmla="*/ 6513680 h 6691450"/>
              <a:gd name="connsiteX137" fmla="*/ 3440592 w 7772400"/>
              <a:gd name="connsiteY137" fmla="*/ 6511621 h 6691450"/>
              <a:gd name="connsiteX138" fmla="*/ 3439218 w 7772400"/>
              <a:gd name="connsiteY138" fmla="*/ 6511621 h 6691450"/>
              <a:gd name="connsiteX139" fmla="*/ 3390469 w 7772400"/>
              <a:gd name="connsiteY139" fmla="*/ 6507503 h 6691450"/>
              <a:gd name="connsiteX140" fmla="*/ 3378797 w 7772400"/>
              <a:gd name="connsiteY140" fmla="*/ 6506130 h 6691450"/>
              <a:gd name="connsiteX141" fmla="*/ 3330734 w 7772400"/>
              <a:gd name="connsiteY141" fmla="*/ 6501326 h 6691450"/>
              <a:gd name="connsiteX142" fmla="*/ 3284045 w 7772400"/>
              <a:gd name="connsiteY142" fmla="*/ 6489657 h 6691450"/>
              <a:gd name="connsiteX143" fmla="*/ 3272373 w 7772400"/>
              <a:gd name="connsiteY143" fmla="*/ 6488284 h 6691450"/>
              <a:gd name="connsiteX144" fmla="*/ 3996057 w 7772400"/>
              <a:gd name="connsiteY144" fmla="*/ 6376406 h 6691450"/>
              <a:gd name="connsiteX145" fmla="*/ 4012536 w 7772400"/>
              <a:gd name="connsiteY145" fmla="*/ 6372288 h 6691450"/>
              <a:gd name="connsiteX146" fmla="*/ 4037940 w 7772400"/>
              <a:gd name="connsiteY146" fmla="*/ 6366110 h 6691450"/>
              <a:gd name="connsiteX147" fmla="*/ 4040000 w 7772400"/>
              <a:gd name="connsiteY147" fmla="*/ 6365424 h 6691450"/>
              <a:gd name="connsiteX148" fmla="*/ 5201741 w 7772400"/>
              <a:gd name="connsiteY148" fmla="*/ 5802598 h 6691450"/>
              <a:gd name="connsiteX149" fmla="*/ 5203114 w 7772400"/>
              <a:gd name="connsiteY149" fmla="*/ 5801225 h 6691450"/>
              <a:gd name="connsiteX150" fmla="*/ 5230578 w 7772400"/>
              <a:gd name="connsiteY150" fmla="*/ 5779947 h 6691450"/>
              <a:gd name="connsiteX151" fmla="*/ 5235385 w 7772400"/>
              <a:gd name="connsiteY151" fmla="*/ 5775829 h 6691450"/>
              <a:gd name="connsiteX152" fmla="*/ 5259416 w 7772400"/>
              <a:gd name="connsiteY152" fmla="*/ 5756611 h 6691450"/>
              <a:gd name="connsiteX153" fmla="*/ 5266968 w 7772400"/>
              <a:gd name="connsiteY153" fmla="*/ 5750433 h 6691450"/>
              <a:gd name="connsiteX154" fmla="*/ 5288253 w 7772400"/>
              <a:gd name="connsiteY154" fmla="*/ 5733274 h 6691450"/>
              <a:gd name="connsiteX155" fmla="*/ 5297866 w 7772400"/>
              <a:gd name="connsiteY155" fmla="*/ 5725037 h 6691450"/>
              <a:gd name="connsiteX156" fmla="*/ 5316404 w 7772400"/>
              <a:gd name="connsiteY156" fmla="*/ 5709251 h 6691450"/>
              <a:gd name="connsiteX157" fmla="*/ 5328077 w 7772400"/>
              <a:gd name="connsiteY157" fmla="*/ 5699642 h 6691450"/>
              <a:gd name="connsiteX158" fmla="*/ 5345242 w 7772400"/>
              <a:gd name="connsiteY158" fmla="*/ 5685228 h 6691450"/>
              <a:gd name="connsiteX159" fmla="*/ 5358287 w 7772400"/>
              <a:gd name="connsiteY159" fmla="*/ 5674246 h 6691450"/>
              <a:gd name="connsiteX160" fmla="*/ 5374079 w 7772400"/>
              <a:gd name="connsiteY160" fmla="*/ 5660519 h 6691450"/>
              <a:gd name="connsiteX161" fmla="*/ 5387812 w 7772400"/>
              <a:gd name="connsiteY161" fmla="*/ 5648164 h 6691450"/>
              <a:gd name="connsiteX162" fmla="*/ 5402230 w 7772400"/>
              <a:gd name="connsiteY162" fmla="*/ 5635123 h 6691450"/>
              <a:gd name="connsiteX163" fmla="*/ 5417336 w 7772400"/>
              <a:gd name="connsiteY163" fmla="*/ 5621395 h 6691450"/>
              <a:gd name="connsiteX164" fmla="*/ 5430381 w 7772400"/>
              <a:gd name="connsiteY164" fmla="*/ 5609041 h 6691450"/>
              <a:gd name="connsiteX165" fmla="*/ 5446173 w 7772400"/>
              <a:gd name="connsiteY165" fmla="*/ 5594627 h 6691450"/>
              <a:gd name="connsiteX166" fmla="*/ 5457846 w 7772400"/>
              <a:gd name="connsiteY166" fmla="*/ 5583645 h 6691450"/>
              <a:gd name="connsiteX167" fmla="*/ 5474324 w 7772400"/>
              <a:gd name="connsiteY167" fmla="*/ 5567858 h 6691450"/>
              <a:gd name="connsiteX168" fmla="*/ 5484623 w 7772400"/>
              <a:gd name="connsiteY168" fmla="*/ 5558249 h 6691450"/>
              <a:gd name="connsiteX169" fmla="*/ 5502475 w 7772400"/>
              <a:gd name="connsiteY169" fmla="*/ 5540403 h 6691450"/>
              <a:gd name="connsiteX170" fmla="*/ 5510714 w 7772400"/>
              <a:gd name="connsiteY170" fmla="*/ 5532167 h 6691450"/>
              <a:gd name="connsiteX171" fmla="*/ 5525820 w 7772400"/>
              <a:gd name="connsiteY171" fmla="*/ 5517753 h 6691450"/>
              <a:gd name="connsiteX172" fmla="*/ 5531312 w 7772400"/>
              <a:gd name="connsiteY172" fmla="*/ 5512262 h 6691450"/>
              <a:gd name="connsiteX173" fmla="*/ 5536806 w 7772400"/>
              <a:gd name="connsiteY173" fmla="*/ 5506771 h 6691450"/>
              <a:gd name="connsiteX174" fmla="*/ 5559463 w 7772400"/>
              <a:gd name="connsiteY174" fmla="*/ 5483435 h 6691450"/>
              <a:gd name="connsiteX175" fmla="*/ 5560150 w 7772400"/>
              <a:gd name="connsiteY175" fmla="*/ 5482748 h 6691450"/>
              <a:gd name="connsiteX176" fmla="*/ 5561523 w 7772400"/>
              <a:gd name="connsiteY176" fmla="*/ 5481375 h 6691450"/>
              <a:gd name="connsiteX177" fmla="*/ 5816941 w 7772400"/>
              <a:gd name="connsiteY177" fmla="*/ 5184862 h 6691450"/>
              <a:gd name="connsiteX178" fmla="*/ 5816941 w 7772400"/>
              <a:gd name="connsiteY178" fmla="*/ 5184862 h 6691450"/>
              <a:gd name="connsiteX179" fmla="*/ 5839599 w 7772400"/>
              <a:gd name="connsiteY179" fmla="*/ 5155348 h 6691450"/>
              <a:gd name="connsiteX180" fmla="*/ 5843719 w 7772400"/>
              <a:gd name="connsiteY180" fmla="*/ 5149857 h 6691450"/>
              <a:gd name="connsiteX181" fmla="*/ 5861571 w 7772400"/>
              <a:gd name="connsiteY181" fmla="*/ 5125834 h 6691450"/>
              <a:gd name="connsiteX182" fmla="*/ 5870497 w 7772400"/>
              <a:gd name="connsiteY182" fmla="*/ 5113479 h 6691450"/>
              <a:gd name="connsiteX183" fmla="*/ 5882856 w 7772400"/>
              <a:gd name="connsiteY183" fmla="*/ 5096320 h 6691450"/>
              <a:gd name="connsiteX184" fmla="*/ 5897961 w 7772400"/>
              <a:gd name="connsiteY184" fmla="*/ 5075043 h 6691450"/>
              <a:gd name="connsiteX185" fmla="*/ 5904141 w 7772400"/>
              <a:gd name="connsiteY185" fmla="*/ 5066806 h 6691450"/>
              <a:gd name="connsiteX186" fmla="*/ 6384766 w 7772400"/>
              <a:gd name="connsiteY186" fmla="*/ 3995377 h 6691450"/>
              <a:gd name="connsiteX187" fmla="*/ 6386826 w 7772400"/>
              <a:gd name="connsiteY187" fmla="*/ 3987141 h 6691450"/>
              <a:gd name="connsiteX188" fmla="*/ 6393005 w 7772400"/>
              <a:gd name="connsiteY188" fmla="*/ 3960372 h 6691450"/>
              <a:gd name="connsiteX189" fmla="*/ 6397125 w 7772400"/>
              <a:gd name="connsiteY189" fmla="*/ 3941154 h 6691450"/>
              <a:gd name="connsiteX190" fmla="*/ 6400558 w 7772400"/>
              <a:gd name="connsiteY190" fmla="*/ 3924681 h 6691450"/>
              <a:gd name="connsiteX191" fmla="*/ 6406051 w 7772400"/>
              <a:gd name="connsiteY191" fmla="*/ 3897226 h 6691450"/>
              <a:gd name="connsiteX192" fmla="*/ 6408111 w 7772400"/>
              <a:gd name="connsiteY192" fmla="*/ 3888990 h 6691450"/>
              <a:gd name="connsiteX193" fmla="*/ 6414977 w 7772400"/>
              <a:gd name="connsiteY193" fmla="*/ 3855357 h 6691450"/>
              <a:gd name="connsiteX194" fmla="*/ 6414977 w 7772400"/>
              <a:gd name="connsiteY194" fmla="*/ 3853298 h 6691450"/>
              <a:gd name="connsiteX195" fmla="*/ 6472652 w 7772400"/>
              <a:gd name="connsiteY195" fmla="*/ 3349500 h 6691450"/>
              <a:gd name="connsiteX196" fmla="*/ 6472652 w 7772400"/>
              <a:gd name="connsiteY196" fmla="*/ 3344696 h 6691450"/>
              <a:gd name="connsiteX197" fmla="*/ 6473338 w 7772400"/>
              <a:gd name="connsiteY197" fmla="*/ 3310377 h 6691450"/>
              <a:gd name="connsiteX198" fmla="*/ 6473338 w 7772400"/>
              <a:gd name="connsiteY198" fmla="*/ 3295277 h 6691450"/>
              <a:gd name="connsiteX199" fmla="*/ 6474025 w 7772400"/>
              <a:gd name="connsiteY199" fmla="*/ 3270568 h 6691450"/>
              <a:gd name="connsiteX200" fmla="*/ 6474025 w 7772400"/>
              <a:gd name="connsiteY200" fmla="*/ 3230758 h 6691450"/>
              <a:gd name="connsiteX201" fmla="*/ 6473338 w 7772400"/>
              <a:gd name="connsiteY201" fmla="*/ 3175162 h 6691450"/>
              <a:gd name="connsiteX202" fmla="*/ 6473338 w 7772400"/>
              <a:gd name="connsiteY202" fmla="*/ 3162807 h 6691450"/>
              <a:gd name="connsiteX203" fmla="*/ 6469219 w 7772400"/>
              <a:gd name="connsiteY203" fmla="*/ 3048183 h 6691450"/>
              <a:gd name="connsiteX204" fmla="*/ 6469219 w 7772400"/>
              <a:gd name="connsiteY204" fmla="*/ 3043378 h 6691450"/>
              <a:gd name="connsiteX205" fmla="*/ 6362795 w 7772400"/>
              <a:gd name="connsiteY205" fmla="*/ 2385833 h 6691450"/>
              <a:gd name="connsiteX206" fmla="*/ 6362108 w 7772400"/>
              <a:gd name="connsiteY206" fmla="*/ 2383774 h 6691450"/>
              <a:gd name="connsiteX207" fmla="*/ 6348376 w 7772400"/>
              <a:gd name="connsiteY207" fmla="*/ 2335041 h 6691450"/>
              <a:gd name="connsiteX208" fmla="*/ 6344256 w 7772400"/>
              <a:gd name="connsiteY208" fmla="*/ 2321314 h 6691450"/>
              <a:gd name="connsiteX209" fmla="*/ 6330524 w 7772400"/>
              <a:gd name="connsiteY209" fmla="*/ 2274640 h 6691450"/>
              <a:gd name="connsiteX210" fmla="*/ 6322971 w 7772400"/>
              <a:gd name="connsiteY210" fmla="*/ 2251990 h 6691450"/>
              <a:gd name="connsiteX211" fmla="*/ 6315418 w 7772400"/>
              <a:gd name="connsiteY211" fmla="*/ 2228653 h 6691450"/>
              <a:gd name="connsiteX212" fmla="*/ 6305806 w 7772400"/>
              <a:gd name="connsiteY212" fmla="*/ 2199139 h 6691450"/>
              <a:gd name="connsiteX213" fmla="*/ 6305806 w 7772400"/>
              <a:gd name="connsiteY213" fmla="*/ 2198453 h 6691450"/>
              <a:gd name="connsiteX214" fmla="*/ 6279715 w 7772400"/>
              <a:gd name="connsiteY214" fmla="*/ 2124325 h 6691450"/>
              <a:gd name="connsiteX215" fmla="*/ 6279028 w 7772400"/>
              <a:gd name="connsiteY215" fmla="*/ 2122952 h 6691450"/>
              <a:gd name="connsiteX216" fmla="*/ 6189083 w 7772400"/>
              <a:gd name="connsiteY216" fmla="*/ 1902626 h 6691450"/>
              <a:gd name="connsiteX217" fmla="*/ 6187710 w 7772400"/>
              <a:gd name="connsiteY217" fmla="*/ 1900567 h 6691450"/>
              <a:gd name="connsiteX218" fmla="*/ 6161619 w 7772400"/>
              <a:gd name="connsiteY218" fmla="*/ 1844284 h 6691450"/>
              <a:gd name="connsiteX219" fmla="*/ 6154753 w 7772400"/>
              <a:gd name="connsiteY219" fmla="*/ 1829184 h 6691450"/>
              <a:gd name="connsiteX220" fmla="*/ 6143767 w 7772400"/>
              <a:gd name="connsiteY220" fmla="*/ 1807220 h 6691450"/>
              <a:gd name="connsiteX221" fmla="*/ 6125228 w 7772400"/>
              <a:gd name="connsiteY221" fmla="*/ 1770156 h 6691450"/>
              <a:gd name="connsiteX222" fmla="*/ 6121795 w 7772400"/>
              <a:gd name="connsiteY222" fmla="*/ 1763292 h 6691450"/>
              <a:gd name="connsiteX223" fmla="*/ 5728369 w 7772400"/>
              <a:gd name="connsiteY223" fmla="*/ 1167521 h 6691450"/>
              <a:gd name="connsiteX224" fmla="*/ 5722190 w 7772400"/>
              <a:gd name="connsiteY224" fmla="*/ 1159970 h 6691450"/>
              <a:gd name="connsiteX225" fmla="*/ 5700218 w 7772400"/>
              <a:gd name="connsiteY225" fmla="*/ 1133888 h 6691450"/>
              <a:gd name="connsiteX226" fmla="*/ 4921605 w 7772400"/>
              <a:gd name="connsiteY226" fmla="*/ 470166 h 6691450"/>
              <a:gd name="connsiteX227" fmla="*/ 4909932 w 7772400"/>
              <a:gd name="connsiteY227" fmla="*/ 463302 h 6691450"/>
              <a:gd name="connsiteX228" fmla="*/ 4884528 w 7772400"/>
              <a:gd name="connsiteY228" fmla="*/ 448202 h 6691450"/>
              <a:gd name="connsiteX229" fmla="*/ 4862557 w 7772400"/>
              <a:gd name="connsiteY229" fmla="*/ 435847 h 6691450"/>
              <a:gd name="connsiteX230" fmla="*/ 4833033 w 7772400"/>
              <a:gd name="connsiteY230" fmla="*/ 418688 h 6691450"/>
              <a:gd name="connsiteX231" fmla="*/ 4804881 w 7772400"/>
              <a:gd name="connsiteY231" fmla="*/ 402901 h 6691450"/>
              <a:gd name="connsiteX232" fmla="*/ 4787716 w 7772400"/>
              <a:gd name="connsiteY232" fmla="*/ 393292 h 6691450"/>
              <a:gd name="connsiteX233" fmla="*/ 4749953 w 7772400"/>
              <a:gd name="connsiteY233" fmla="*/ 373387 h 6691450"/>
              <a:gd name="connsiteX234" fmla="*/ 4741027 w 7772400"/>
              <a:gd name="connsiteY234" fmla="*/ 368582 h 6691450"/>
              <a:gd name="connsiteX235" fmla="*/ 4699144 w 7772400"/>
              <a:gd name="connsiteY235" fmla="*/ 347305 h 6691450"/>
              <a:gd name="connsiteX236" fmla="*/ 4686785 w 7772400"/>
              <a:gd name="connsiteY236" fmla="*/ 341127 h 6691450"/>
              <a:gd name="connsiteX237" fmla="*/ 4592033 w 7772400"/>
              <a:gd name="connsiteY237" fmla="*/ 295827 h 6691450"/>
              <a:gd name="connsiteX238" fmla="*/ 4583794 w 7772400"/>
              <a:gd name="connsiteY238" fmla="*/ 292395 h 6691450"/>
              <a:gd name="connsiteX239" fmla="*/ 4496595 w 7772400"/>
              <a:gd name="connsiteY239" fmla="*/ 253958 h 6691450"/>
              <a:gd name="connsiteX240" fmla="*/ 4482176 w 7772400"/>
              <a:gd name="connsiteY240" fmla="*/ 247781 h 6691450"/>
              <a:gd name="connsiteX241" fmla="*/ 4480802 w 7772400"/>
              <a:gd name="connsiteY241" fmla="*/ 247094 h 6691450"/>
              <a:gd name="connsiteX242" fmla="*/ 4482176 w 7772400"/>
              <a:gd name="connsiteY242" fmla="*/ 247094 h 6691450"/>
              <a:gd name="connsiteX243" fmla="*/ 4501401 w 7772400"/>
              <a:gd name="connsiteY243" fmla="*/ 247094 h 6691450"/>
              <a:gd name="connsiteX244" fmla="*/ 4508267 w 7772400"/>
              <a:gd name="connsiteY244" fmla="*/ 247094 h 6691450"/>
              <a:gd name="connsiteX245" fmla="*/ 4534358 w 7772400"/>
              <a:gd name="connsiteY245" fmla="*/ 247094 h 6691450"/>
              <a:gd name="connsiteX246" fmla="*/ 4594093 w 7772400"/>
              <a:gd name="connsiteY246" fmla="*/ 247781 h 6691450"/>
              <a:gd name="connsiteX247" fmla="*/ 4609198 w 7772400"/>
              <a:gd name="connsiteY247" fmla="*/ 248467 h 6691450"/>
              <a:gd name="connsiteX248" fmla="*/ 4653141 w 7772400"/>
              <a:gd name="connsiteY248" fmla="*/ 249840 h 6691450"/>
              <a:gd name="connsiteX249" fmla="*/ 4689531 w 7772400"/>
              <a:gd name="connsiteY249" fmla="*/ 262195 h 6691450"/>
              <a:gd name="connsiteX250" fmla="*/ 4712189 w 7772400"/>
              <a:gd name="connsiteY250" fmla="*/ 269745 h 6691450"/>
              <a:gd name="connsiteX251" fmla="*/ 4749953 w 7772400"/>
              <a:gd name="connsiteY251" fmla="*/ 282786 h 6691450"/>
              <a:gd name="connsiteX252" fmla="*/ 4771238 w 7772400"/>
              <a:gd name="connsiteY252" fmla="*/ 290336 h 6691450"/>
              <a:gd name="connsiteX253" fmla="*/ 4809001 w 7772400"/>
              <a:gd name="connsiteY253" fmla="*/ 304750 h 6691450"/>
              <a:gd name="connsiteX254" fmla="*/ 4830286 w 7772400"/>
              <a:gd name="connsiteY254" fmla="*/ 312986 h 6691450"/>
              <a:gd name="connsiteX255" fmla="*/ 4868049 w 7772400"/>
              <a:gd name="connsiteY255" fmla="*/ 328086 h 6691450"/>
              <a:gd name="connsiteX256" fmla="*/ 4888648 w 7772400"/>
              <a:gd name="connsiteY256" fmla="*/ 336323 h 6691450"/>
              <a:gd name="connsiteX257" fmla="*/ 4926411 w 7772400"/>
              <a:gd name="connsiteY257" fmla="*/ 352109 h 6691450"/>
              <a:gd name="connsiteX258" fmla="*/ 4946323 w 7772400"/>
              <a:gd name="connsiteY258" fmla="*/ 360346 h 6691450"/>
              <a:gd name="connsiteX259" fmla="*/ 4983399 w 7772400"/>
              <a:gd name="connsiteY259" fmla="*/ 376819 h 6691450"/>
              <a:gd name="connsiteX260" fmla="*/ 5003311 w 7772400"/>
              <a:gd name="connsiteY260" fmla="*/ 385742 h 6691450"/>
              <a:gd name="connsiteX261" fmla="*/ 5040388 w 7772400"/>
              <a:gd name="connsiteY261" fmla="*/ 402901 h 6691450"/>
              <a:gd name="connsiteX262" fmla="*/ 5060300 w 7772400"/>
              <a:gd name="connsiteY262" fmla="*/ 411824 h 6691450"/>
              <a:gd name="connsiteX263" fmla="*/ 5097377 w 7772400"/>
              <a:gd name="connsiteY263" fmla="*/ 430356 h 6691450"/>
              <a:gd name="connsiteX264" fmla="*/ 5116601 w 7772400"/>
              <a:gd name="connsiteY264" fmla="*/ 439965 h 6691450"/>
              <a:gd name="connsiteX265" fmla="*/ 5152992 w 7772400"/>
              <a:gd name="connsiteY265" fmla="*/ 458497 h 6691450"/>
              <a:gd name="connsiteX266" fmla="*/ 5172217 w 7772400"/>
              <a:gd name="connsiteY266" fmla="*/ 468793 h 6691450"/>
              <a:gd name="connsiteX267" fmla="*/ 5207234 w 7772400"/>
              <a:gd name="connsiteY267" fmla="*/ 488011 h 6691450"/>
              <a:gd name="connsiteX268" fmla="*/ 5227145 w 7772400"/>
              <a:gd name="connsiteY268" fmla="*/ 498993 h 6691450"/>
              <a:gd name="connsiteX269" fmla="*/ 5262849 w 7772400"/>
              <a:gd name="connsiteY269" fmla="*/ 518898 h 6691450"/>
              <a:gd name="connsiteX270" fmla="*/ 5282074 w 7772400"/>
              <a:gd name="connsiteY270" fmla="*/ 529880 h 6691450"/>
              <a:gd name="connsiteX271" fmla="*/ 5316404 w 7772400"/>
              <a:gd name="connsiteY271" fmla="*/ 550471 h 6691450"/>
              <a:gd name="connsiteX272" fmla="*/ 5336316 w 7772400"/>
              <a:gd name="connsiteY272" fmla="*/ 562140 h 6691450"/>
              <a:gd name="connsiteX273" fmla="*/ 5371333 w 7772400"/>
              <a:gd name="connsiteY273" fmla="*/ 583417 h 6691450"/>
              <a:gd name="connsiteX274" fmla="*/ 5389871 w 7772400"/>
              <a:gd name="connsiteY274" fmla="*/ 595085 h 6691450"/>
              <a:gd name="connsiteX275" fmla="*/ 5424888 w 7772400"/>
              <a:gd name="connsiteY275" fmla="*/ 617736 h 6691450"/>
              <a:gd name="connsiteX276" fmla="*/ 5442740 w 7772400"/>
              <a:gd name="connsiteY276" fmla="*/ 629404 h 6691450"/>
              <a:gd name="connsiteX277" fmla="*/ 5476384 w 7772400"/>
              <a:gd name="connsiteY277" fmla="*/ 652054 h 6691450"/>
              <a:gd name="connsiteX278" fmla="*/ 5494922 w 7772400"/>
              <a:gd name="connsiteY278" fmla="*/ 664409 h 6691450"/>
              <a:gd name="connsiteX279" fmla="*/ 5546418 w 7772400"/>
              <a:gd name="connsiteY279" fmla="*/ 700787 h 6691450"/>
              <a:gd name="connsiteX280" fmla="*/ 6253624 w 7772400"/>
              <a:gd name="connsiteY280" fmla="*/ 1397456 h 6691450"/>
              <a:gd name="connsiteX281" fmla="*/ 6884616 w 7772400"/>
              <a:gd name="connsiteY281" fmla="*/ 3308318 h 6691450"/>
              <a:gd name="connsiteX282" fmla="*/ 6631945 w 7772400"/>
              <a:gd name="connsiteY282" fmla="*/ 4558890 h 6691450"/>
              <a:gd name="connsiteX283" fmla="*/ 5942591 w 7772400"/>
              <a:gd name="connsiteY283" fmla="*/ 5580213 h 6691450"/>
              <a:gd name="connsiteX284" fmla="*/ 4920231 w 7772400"/>
              <a:gd name="connsiteY284" fmla="*/ 6268645 h 6691450"/>
              <a:gd name="connsiteX285" fmla="*/ 3669919 w 7772400"/>
              <a:gd name="connsiteY285" fmla="*/ 6520544 h 6691450"/>
              <a:gd name="connsiteX286" fmla="*/ 3610184 w 7772400"/>
              <a:gd name="connsiteY286" fmla="*/ 6519858 h 6691450"/>
              <a:gd name="connsiteX287" fmla="*/ 3595078 w 7772400"/>
              <a:gd name="connsiteY287" fmla="*/ 6519171 h 6691450"/>
              <a:gd name="connsiteX288" fmla="*/ 3551136 w 7772400"/>
              <a:gd name="connsiteY288" fmla="*/ 6517798 h 6691450"/>
              <a:gd name="connsiteX289" fmla="*/ 3504446 w 7772400"/>
              <a:gd name="connsiteY289" fmla="*/ 6502698 h 6691450"/>
              <a:gd name="connsiteX290" fmla="*/ 3490714 w 7772400"/>
              <a:gd name="connsiteY290" fmla="*/ 6497894 h 6691450"/>
              <a:gd name="connsiteX291" fmla="*/ 3455697 w 7772400"/>
              <a:gd name="connsiteY291" fmla="*/ 6485539 h 6691450"/>
              <a:gd name="connsiteX292" fmla="*/ 3440592 w 7772400"/>
              <a:gd name="connsiteY292" fmla="*/ 6480048 h 6691450"/>
              <a:gd name="connsiteX293" fmla="*/ 3402828 w 7772400"/>
              <a:gd name="connsiteY293" fmla="*/ 6466320 h 6691450"/>
              <a:gd name="connsiteX294" fmla="*/ 3393216 w 7772400"/>
              <a:gd name="connsiteY294" fmla="*/ 6462888 h 6691450"/>
              <a:gd name="connsiteX295" fmla="*/ 3390469 w 7772400"/>
              <a:gd name="connsiteY295" fmla="*/ 6461516 h 6691450"/>
              <a:gd name="connsiteX296" fmla="*/ 3992624 w 7772400"/>
              <a:gd name="connsiteY296" fmla="*/ 6377092 h 6691450"/>
              <a:gd name="connsiteX297" fmla="*/ 3996057 w 7772400"/>
              <a:gd name="connsiteY297" fmla="*/ 6376406 h 6691450"/>
              <a:gd name="connsiteX298" fmla="*/ 4333182 w 7772400"/>
              <a:gd name="connsiteY298" fmla="*/ 179830 h 6691450"/>
              <a:gd name="connsiteX299" fmla="*/ 4381931 w 7772400"/>
              <a:gd name="connsiteY299" fmla="*/ 183948 h 6691450"/>
              <a:gd name="connsiteX300" fmla="*/ 4393604 w 7772400"/>
              <a:gd name="connsiteY300" fmla="*/ 185321 h 6691450"/>
              <a:gd name="connsiteX301" fmla="*/ 4441666 w 7772400"/>
              <a:gd name="connsiteY301" fmla="*/ 190125 h 6691450"/>
              <a:gd name="connsiteX302" fmla="*/ 4488355 w 7772400"/>
              <a:gd name="connsiteY302" fmla="*/ 201794 h 6691450"/>
              <a:gd name="connsiteX303" fmla="*/ 4499341 w 7772400"/>
              <a:gd name="connsiteY303" fmla="*/ 204539 h 6691450"/>
              <a:gd name="connsiteX304" fmla="*/ 4546717 w 7772400"/>
              <a:gd name="connsiteY304" fmla="*/ 217580 h 6691450"/>
              <a:gd name="connsiteX305" fmla="*/ 4548090 w 7772400"/>
              <a:gd name="connsiteY305" fmla="*/ 218267 h 6691450"/>
              <a:gd name="connsiteX306" fmla="*/ 4579674 w 7772400"/>
              <a:gd name="connsiteY306" fmla="*/ 227876 h 6691450"/>
              <a:gd name="connsiteX307" fmla="*/ 4535045 w 7772400"/>
              <a:gd name="connsiteY307" fmla="*/ 227876 h 6691450"/>
              <a:gd name="connsiteX308" fmla="*/ 4533671 w 7772400"/>
              <a:gd name="connsiteY308" fmla="*/ 227876 h 6691450"/>
              <a:gd name="connsiteX309" fmla="*/ 4530925 w 7772400"/>
              <a:gd name="connsiteY309" fmla="*/ 227876 h 6691450"/>
              <a:gd name="connsiteX310" fmla="*/ 4511013 w 7772400"/>
              <a:gd name="connsiteY310" fmla="*/ 227876 h 6691450"/>
              <a:gd name="connsiteX311" fmla="*/ 4507580 w 7772400"/>
              <a:gd name="connsiteY311" fmla="*/ 227876 h 6691450"/>
              <a:gd name="connsiteX312" fmla="*/ 4484922 w 7772400"/>
              <a:gd name="connsiteY312" fmla="*/ 227876 h 6691450"/>
              <a:gd name="connsiteX313" fmla="*/ 4478743 w 7772400"/>
              <a:gd name="connsiteY313" fmla="*/ 227876 h 6691450"/>
              <a:gd name="connsiteX314" fmla="*/ 4460204 w 7772400"/>
              <a:gd name="connsiteY314" fmla="*/ 228562 h 6691450"/>
              <a:gd name="connsiteX315" fmla="*/ 4454711 w 7772400"/>
              <a:gd name="connsiteY315" fmla="*/ 228562 h 6691450"/>
              <a:gd name="connsiteX316" fmla="*/ 4432053 w 7772400"/>
              <a:gd name="connsiteY316" fmla="*/ 229249 h 6691450"/>
              <a:gd name="connsiteX317" fmla="*/ 4296105 w 7772400"/>
              <a:gd name="connsiteY317" fmla="*/ 178457 h 6691450"/>
              <a:gd name="connsiteX318" fmla="*/ 4329749 w 7772400"/>
              <a:gd name="connsiteY318" fmla="*/ 180516 h 6691450"/>
              <a:gd name="connsiteX319" fmla="*/ 4333182 w 7772400"/>
              <a:gd name="connsiteY319" fmla="*/ 179830 h 6691450"/>
              <a:gd name="connsiteX320" fmla="*/ 4726608 w 7772400"/>
              <a:gd name="connsiteY320" fmla="*/ 231994 h 6691450"/>
              <a:gd name="connsiteX321" fmla="*/ 4716309 w 7772400"/>
              <a:gd name="connsiteY321" fmla="*/ 231308 h 6691450"/>
              <a:gd name="connsiteX322" fmla="*/ 4705323 w 7772400"/>
              <a:gd name="connsiteY322" fmla="*/ 230621 h 6691450"/>
              <a:gd name="connsiteX323" fmla="*/ 4657261 w 7772400"/>
              <a:gd name="connsiteY323" fmla="*/ 228562 h 6691450"/>
              <a:gd name="connsiteX324" fmla="*/ 4653141 w 7772400"/>
              <a:gd name="connsiteY324" fmla="*/ 227189 h 6691450"/>
              <a:gd name="connsiteX325" fmla="*/ 4597526 w 7772400"/>
              <a:gd name="connsiteY325" fmla="*/ 210030 h 6691450"/>
              <a:gd name="connsiteX326" fmla="*/ 4591347 w 7772400"/>
              <a:gd name="connsiteY326" fmla="*/ 207971 h 6691450"/>
              <a:gd name="connsiteX327" fmla="*/ 4726608 w 7772400"/>
              <a:gd name="connsiteY327" fmla="*/ 231994 h 6691450"/>
              <a:gd name="connsiteX328" fmla="*/ 4294045 w 7772400"/>
              <a:gd name="connsiteY328" fmla="*/ 156493 h 6691450"/>
              <a:gd name="connsiteX329" fmla="*/ 4283746 w 7772400"/>
              <a:gd name="connsiteY329" fmla="*/ 155807 h 6691450"/>
              <a:gd name="connsiteX330" fmla="*/ 4272760 w 7772400"/>
              <a:gd name="connsiteY330" fmla="*/ 155120 h 6691450"/>
              <a:gd name="connsiteX331" fmla="*/ 4225385 w 7772400"/>
              <a:gd name="connsiteY331" fmla="*/ 153061 h 6691450"/>
              <a:gd name="connsiteX332" fmla="*/ 4160843 w 7772400"/>
              <a:gd name="connsiteY332" fmla="*/ 133156 h 6691450"/>
              <a:gd name="connsiteX333" fmla="*/ 4294045 w 7772400"/>
              <a:gd name="connsiteY333" fmla="*/ 156493 h 6691450"/>
              <a:gd name="connsiteX334" fmla="*/ 962624 w 7772400"/>
              <a:gd name="connsiteY334" fmla="*/ 5504026 h 6691450"/>
              <a:gd name="connsiteX335" fmla="*/ 273270 w 7772400"/>
              <a:gd name="connsiteY335" fmla="*/ 4482702 h 6691450"/>
              <a:gd name="connsiteX336" fmla="*/ 20598 w 7772400"/>
              <a:gd name="connsiteY336" fmla="*/ 3232817 h 6691450"/>
              <a:gd name="connsiteX337" fmla="*/ 273270 w 7772400"/>
              <a:gd name="connsiteY337" fmla="*/ 1982245 h 6691450"/>
              <a:gd name="connsiteX338" fmla="*/ 962624 w 7772400"/>
              <a:gd name="connsiteY338" fmla="*/ 960922 h 6691450"/>
              <a:gd name="connsiteX339" fmla="*/ 1984983 w 7772400"/>
              <a:gd name="connsiteY339" fmla="*/ 272490 h 6691450"/>
              <a:gd name="connsiteX340" fmla="*/ 3237356 w 7772400"/>
              <a:gd name="connsiteY340" fmla="*/ 20591 h 6691450"/>
              <a:gd name="connsiteX341" fmla="*/ 4009103 w 7772400"/>
              <a:gd name="connsiteY341" fmla="*/ 113252 h 6691450"/>
              <a:gd name="connsiteX342" fmla="*/ 4009103 w 7772400"/>
              <a:gd name="connsiteY342" fmla="*/ 113252 h 6691450"/>
              <a:gd name="connsiteX343" fmla="*/ 4219891 w 7772400"/>
              <a:gd name="connsiteY343" fmla="*/ 172966 h 6691450"/>
              <a:gd name="connsiteX344" fmla="*/ 4427934 w 7772400"/>
              <a:gd name="connsiteY344" fmla="*/ 247781 h 6691450"/>
              <a:gd name="connsiteX345" fmla="*/ 4427934 w 7772400"/>
              <a:gd name="connsiteY345" fmla="*/ 247781 h 6691450"/>
              <a:gd name="connsiteX346" fmla="*/ 4535045 w 7772400"/>
              <a:gd name="connsiteY346" fmla="*/ 293081 h 6691450"/>
              <a:gd name="connsiteX347" fmla="*/ 4540537 w 7772400"/>
              <a:gd name="connsiteY347" fmla="*/ 295140 h 6691450"/>
              <a:gd name="connsiteX348" fmla="*/ 4590660 w 7772400"/>
              <a:gd name="connsiteY348" fmla="*/ 317791 h 6691450"/>
              <a:gd name="connsiteX349" fmla="*/ 4592033 w 7772400"/>
              <a:gd name="connsiteY349" fmla="*/ 318477 h 6691450"/>
              <a:gd name="connsiteX350" fmla="*/ 4640782 w 7772400"/>
              <a:gd name="connsiteY350" fmla="*/ 341814 h 6691450"/>
              <a:gd name="connsiteX351" fmla="*/ 4650395 w 7772400"/>
              <a:gd name="connsiteY351" fmla="*/ 346618 h 6691450"/>
              <a:gd name="connsiteX352" fmla="*/ 4695024 w 7772400"/>
              <a:gd name="connsiteY352" fmla="*/ 368582 h 6691450"/>
              <a:gd name="connsiteX353" fmla="*/ 4699144 w 7772400"/>
              <a:gd name="connsiteY353" fmla="*/ 370641 h 6691450"/>
              <a:gd name="connsiteX354" fmla="*/ 4743774 w 7772400"/>
              <a:gd name="connsiteY354" fmla="*/ 393978 h 6691450"/>
              <a:gd name="connsiteX355" fmla="*/ 4757506 w 7772400"/>
              <a:gd name="connsiteY355" fmla="*/ 401528 h 6691450"/>
              <a:gd name="connsiteX356" fmla="*/ 4793896 w 7772400"/>
              <a:gd name="connsiteY356" fmla="*/ 421433 h 6691450"/>
              <a:gd name="connsiteX357" fmla="*/ 4811061 w 7772400"/>
              <a:gd name="connsiteY357" fmla="*/ 431042 h 6691450"/>
              <a:gd name="connsiteX358" fmla="*/ 4842645 w 7772400"/>
              <a:gd name="connsiteY358" fmla="*/ 448888 h 6691450"/>
              <a:gd name="connsiteX359" fmla="*/ 4863243 w 7772400"/>
              <a:gd name="connsiteY359" fmla="*/ 460556 h 6691450"/>
              <a:gd name="connsiteX360" fmla="*/ 4885215 w 7772400"/>
              <a:gd name="connsiteY360" fmla="*/ 473597 h 6691450"/>
              <a:gd name="connsiteX361" fmla="*/ 4926411 w 7772400"/>
              <a:gd name="connsiteY361" fmla="*/ 498307 h 6691450"/>
              <a:gd name="connsiteX362" fmla="*/ 4938083 w 7772400"/>
              <a:gd name="connsiteY362" fmla="*/ 505171 h 6691450"/>
              <a:gd name="connsiteX363" fmla="*/ 5510714 w 7772400"/>
              <a:gd name="connsiteY363" fmla="*/ 960236 h 6691450"/>
              <a:gd name="connsiteX364" fmla="*/ 5678247 w 7772400"/>
              <a:gd name="connsiteY364" fmla="*/ 1140752 h 6691450"/>
              <a:gd name="connsiteX365" fmla="*/ 5701591 w 7772400"/>
              <a:gd name="connsiteY365" fmla="*/ 1168207 h 6691450"/>
              <a:gd name="connsiteX366" fmla="*/ 5708457 w 7772400"/>
              <a:gd name="connsiteY366" fmla="*/ 1176443 h 6691450"/>
              <a:gd name="connsiteX367" fmla="*/ 5885602 w 7772400"/>
              <a:gd name="connsiteY367" fmla="*/ 1409124 h 6691450"/>
              <a:gd name="connsiteX368" fmla="*/ 6103257 w 7772400"/>
              <a:gd name="connsiteY368" fmla="*/ 1772902 h 6691450"/>
              <a:gd name="connsiteX369" fmla="*/ 6106690 w 7772400"/>
              <a:gd name="connsiteY369" fmla="*/ 1779079 h 6691450"/>
              <a:gd name="connsiteX370" fmla="*/ 6125228 w 7772400"/>
              <a:gd name="connsiteY370" fmla="*/ 1816143 h 6691450"/>
              <a:gd name="connsiteX371" fmla="*/ 6135527 w 7772400"/>
              <a:gd name="connsiteY371" fmla="*/ 1838107 h 6691450"/>
              <a:gd name="connsiteX372" fmla="*/ 6143080 w 7772400"/>
              <a:gd name="connsiteY372" fmla="*/ 1853207 h 6691450"/>
              <a:gd name="connsiteX373" fmla="*/ 6169171 w 7772400"/>
              <a:gd name="connsiteY373" fmla="*/ 1908803 h 6691450"/>
              <a:gd name="connsiteX374" fmla="*/ 6170544 w 7772400"/>
              <a:gd name="connsiteY374" fmla="*/ 1911549 h 6691450"/>
              <a:gd name="connsiteX375" fmla="*/ 6201442 w 7772400"/>
              <a:gd name="connsiteY375" fmla="*/ 1981559 h 6691450"/>
              <a:gd name="connsiteX376" fmla="*/ 6260490 w 7772400"/>
              <a:gd name="connsiteY376" fmla="*/ 2130502 h 6691450"/>
              <a:gd name="connsiteX377" fmla="*/ 6261177 w 7772400"/>
              <a:gd name="connsiteY377" fmla="*/ 2132561 h 6691450"/>
              <a:gd name="connsiteX378" fmla="*/ 6286581 w 7772400"/>
              <a:gd name="connsiteY378" fmla="*/ 2205317 h 6691450"/>
              <a:gd name="connsiteX379" fmla="*/ 6287268 w 7772400"/>
              <a:gd name="connsiteY379" fmla="*/ 2207376 h 6691450"/>
              <a:gd name="connsiteX380" fmla="*/ 6296880 w 7772400"/>
              <a:gd name="connsiteY380" fmla="*/ 2236203 h 6691450"/>
              <a:gd name="connsiteX381" fmla="*/ 6304433 w 7772400"/>
              <a:gd name="connsiteY381" fmla="*/ 2259540 h 6691450"/>
              <a:gd name="connsiteX382" fmla="*/ 6311299 w 7772400"/>
              <a:gd name="connsiteY382" fmla="*/ 2282190 h 6691450"/>
              <a:gd name="connsiteX383" fmla="*/ 6325031 w 7772400"/>
              <a:gd name="connsiteY383" fmla="*/ 2328864 h 6691450"/>
              <a:gd name="connsiteX384" fmla="*/ 6329151 w 7772400"/>
              <a:gd name="connsiteY384" fmla="*/ 2342591 h 6691450"/>
              <a:gd name="connsiteX385" fmla="*/ 6342883 w 7772400"/>
              <a:gd name="connsiteY385" fmla="*/ 2391324 h 6691450"/>
              <a:gd name="connsiteX386" fmla="*/ 6343570 w 7772400"/>
              <a:gd name="connsiteY386" fmla="*/ 2393383 h 6691450"/>
              <a:gd name="connsiteX387" fmla="*/ 6449307 w 7772400"/>
              <a:gd name="connsiteY387" fmla="*/ 3046810 h 6691450"/>
              <a:gd name="connsiteX388" fmla="*/ 6449307 w 7772400"/>
              <a:gd name="connsiteY388" fmla="*/ 3051615 h 6691450"/>
              <a:gd name="connsiteX389" fmla="*/ 6453427 w 7772400"/>
              <a:gd name="connsiteY389" fmla="*/ 3165553 h 6691450"/>
              <a:gd name="connsiteX390" fmla="*/ 6453427 w 7772400"/>
              <a:gd name="connsiteY390" fmla="*/ 3177907 h 6691450"/>
              <a:gd name="connsiteX391" fmla="*/ 6454113 w 7772400"/>
              <a:gd name="connsiteY391" fmla="*/ 3232817 h 6691450"/>
              <a:gd name="connsiteX392" fmla="*/ 6454113 w 7772400"/>
              <a:gd name="connsiteY392" fmla="*/ 3272627 h 6691450"/>
              <a:gd name="connsiteX393" fmla="*/ 6453427 w 7772400"/>
              <a:gd name="connsiteY393" fmla="*/ 3297336 h 6691450"/>
              <a:gd name="connsiteX394" fmla="*/ 6453427 w 7772400"/>
              <a:gd name="connsiteY394" fmla="*/ 3311750 h 6691450"/>
              <a:gd name="connsiteX395" fmla="*/ 6452054 w 7772400"/>
              <a:gd name="connsiteY395" fmla="*/ 3346755 h 6691450"/>
              <a:gd name="connsiteX396" fmla="*/ 6452054 w 7772400"/>
              <a:gd name="connsiteY396" fmla="*/ 3350873 h 6691450"/>
              <a:gd name="connsiteX397" fmla="*/ 6394378 w 7772400"/>
              <a:gd name="connsiteY397" fmla="*/ 3851926 h 6691450"/>
              <a:gd name="connsiteX398" fmla="*/ 6394378 w 7772400"/>
              <a:gd name="connsiteY398" fmla="*/ 3852612 h 6691450"/>
              <a:gd name="connsiteX399" fmla="*/ 6387512 w 7772400"/>
              <a:gd name="connsiteY399" fmla="*/ 3886930 h 6691450"/>
              <a:gd name="connsiteX400" fmla="*/ 6386139 w 7772400"/>
              <a:gd name="connsiteY400" fmla="*/ 3893794 h 6691450"/>
              <a:gd name="connsiteX401" fmla="*/ 6379960 w 7772400"/>
              <a:gd name="connsiteY401" fmla="*/ 3921936 h 6691450"/>
              <a:gd name="connsiteX402" fmla="*/ 6376527 w 7772400"/>
              <a:gd name="connsiteY402" fmla="*/ 3937036 h 6691450"/>
              <a:gd name="connsiteX403" fmla="*/ 6371720 w 7772400"/>
              <a:gd name="connsiteY403" fmla="*/ 3956941 h 6691450"/>
              <a:gd name="connsiteX404" fmla="*/ 6365541 w 7772400"/>
              <a:gd name="connsiteY404" fmla="*/ 3982337 h 6691450"/>
              <a:gd name="connsiteX405" fmla="*/ 6363481 w 7772400"/>
              <a:gd name="connsiteY405" fmla="*/ 3991945 h 6691450"/>
              <a:gd name="connsiteX406" fmla="*/ 6200755 w 7772400"/>
              <a:gd name="connsiteY406" fmla="*/ 4483389 h 6691450"/>
              <a:gd name="connsiteX407" fmla="*/ 5885602 w 7772400"/>
              <a:gd name="connsiteY407" fmla="*/ 5056510 h 6691450"/>
              <a:gd name="connsiteX408" fmla="*/ 5878736 w 7772400"/>
              <a:gd name="connsiteY408" fmla="*/ 5066119 h 6691450"/>
              <a:gd name="connsiteX409" fmla="*/ 5865004 w 7772400"/>
              <a:gd name="connsiteY409" fmla="*/ 5086024 h 6691450"/>
              <a:gd name="connsiteX410" fmla="*/ 5851958 w 7772400"/>
              <a:gd name="connsiteY410" fmla="*/ 5103870 h 6691450"/>
              <a:gd name="connsiteX411" fmla="*/ 5843719 w 7772400"/>
              <a:gd name="connsiteY411" fmla="*/ 5115538 h 6691450"/>
              <a:gd name="connsiteX412" fmla="*/ 5825181 w 7772400"/>
              <a:gd name="connsiteY412" fmla="*/ 5140248 h 6691450"/>
              <a:gd name="connsiteX413" fmla="*/ 5821748 w 7772400"/>
              <a:gd name="connsiteY413" fmla="*/ 5145052 h 6691450"/>
              <a:gd name="connsiteX414" fmla="*/ 5544358 w 7772400"/>
              <a:gd name="connsiteY414" fmla="*/ 5471079 h 6691450"/>
              <a:gd name="connsiteX415" fmla="*/ 5518953 w 7772400"/>
              <a:gd name="connsiteY415" fmla="*/ 5497162 h 6691450"/>
              <a:gd name="connsiteX416" fmla="*/ 5516207 w 7772400"/>
              <a:gd name="connsiteY416" fmla="*/ 5499907 h 6691450"/>
              <a:gd name="connsiteX417" fmla="*/ 5492862 w 7772400"/>
              <a:gd name="connsiteY417" fmla="*/ 5523244 h 6691450"/>
              <a:gd name="connsiteX418" fmla="*/ 5488056 w 7772400"/>
              <a:gd name="connsiteY418" fmla="*/ 5528049 h 6691450"/>
              <a:gd name="connsiteX419" fmla="*/ 5466771 w 7772400"/>
              <a:gd name="connsiteY419" fmla="*/ 5548640 h 6691450"/>
              <a:gd name="connsiteX420" fmla="*/ 5459905 w 7772400"/>
              <a:gd name="connsiteY420" fmla="*/ 5555504 h 6691450"/>
              <a:gd name="connsiteX421" fmla="*/ 5439994 w 7772400"/>
              <a:gd name="connsiteY421" fmla="*/ 5574722 h 6691450"/>
              <a:gd name="connsiteX422" fmla="*/ 5431068 w 7772400"/>
              <a:gd name="connsiteY422" fmla="*/ 5582959 h 6691450"/>
              <a:gd name="connsiteX423" fmla="*/ 5412529 w 7772400"/>
              <a:gd name="connsiteY423" fmla="*/ 5600118 h 6691450"/>
              <a:gd name="connsiteX424" fmla="*/ 5402230 w 7772400"/>
              <a:gd name="connsiteY424" fmla="*/ 5609727 h 6691450"/>
              <a:gd name="connsiteX425" fmla="*/ 5384378 w 7772400"/>
              <a:gd name="connsiteY425" fmla="*/ 5625513 h 6691450"/>
              <a:gd name="connsiteX426" fmla="*/ 5372706 w 7772400"/>
              <a:gd name="connsiteY426" fmla="*/ 5635809 h 6691450"/>
              <a:gd name="connsiteX427" fmla="*/ 5356227 w 7772400"/>
              <a:gd name="connsiteY427" fmla="*/ 5650223 h 6691450"/>
              <a:gd name="connsiteX428" fmla="*/ 5343182 w 7772400"/>
              <a:gd name="connsiteY428" fmla="*/ 5661892 h 6691450"/>
              <a:gd name="connsiteX429" fmla="*/ 5328763 w 7772400"/>
              <a:gd name="connsiteY429" fmla="*/ 5674246 h 6691450"/>
              <a:gd name="connsiteX430" fmla="*/ 5312971 w 7772400"/>
              <a:gd name="connsiteY430" fmla="*/ 5687287 h 6691450"/>
              <a:gd name="connsiteX431" fmla="*/ 5300612 w 7772400"/>
              <a:gd name="connsiteY431" fmla="*/ 5697583 h 6691450"/>
              <a:gd name="connsiteX432" fmla="*/ 5282761 w 7772400"/>
              <a:gd name="connsiteY432" fmla="*/ 5712683 h 6691450"/>
              <a:gd name="connsiteX433" fmla="*/ 5273148 w 7772400"/>
              <a:gd name="connsiteY433" fmla="*/ 5720233 h 6691450"/>
              <a:gd name="connsiteX434" fmla="*/ 5251863 w 7772400"/>
              <a:gd name="connsiteY434" fmla="*/ 5737393 h 6691450"/>
              <a:gd name="connsiteX435" fmla="*/ 5246370 w 7772400"/>
              <a:gd name="connsiteY435" fmla="*/ 5742197 h 6691450"/>
              <a:gd name="connsiteX436" fmla="*/ 5220966 w 7772400"/>
              <a:gd name="connsiteY436" fmla="*/ 5762788 h 6691450"/>
              <a:gd name="connsiteX437" fmla="*/ 5219593 w 7772400"/>
              <a:gd name="connsiteY437" fmla="*/ 5763475 h 6691450"/>
              <a:gd name="connsiteX438" fmla="*/ 4489042 w 7772400"/>
              <a:gd name="connsiteY438" fmla="*/ 6193144 h 6691450"/>
              <a:gd name="connsiteX439" fmla="*/ 4000864 w 7772400"/>
              <a:gd name="connsiteY439" fmla="*/ 6354442 h 6691450"/>
              <a:gd name="connsiteX440" fmla="*/ 3993311 w 7772400"/>
              <a:gd name="connsiteY440" fmla="*/ 6356501 h 6691450"/>
              <a:gd name="connsiteX441" fmla="*/ 3987818 w 7772400"/>
              <a:gd name="connsiteY441" fmla="*/ 6357874 h 6691450"/>
              <a:gd name="connsiteX442" fmla="*/ 3339660 w 7772400"/>
              <a:gd name="connsiteY442" fmla="*/ 6443670 h 6691450"/>
              <a:gd name="connsiteX443" fmla="*/ 3294344 w 7772400"/>
              <a:gd name="connsiteY443" fmla="*/ 6445043 h 6691450"/>
              <a:gd name="connsiteX444" fmla="*/ 3285418 w 7772400"/>
              <a:gd name="connsiteY444" fmla="*/ 6445043 h 6691450"/>
              <a:gd name="connsiteX445" fmla="*/ 3270313 w 7772400"/>
              <a:gd name="connsiteY445" fmla="*/ 6445043 h 6691450"/>
              <a:gd name="connsiteX446" fmla="*/ 3237356 w 7772400"/>
              <a:gd name="connsiteY446" fmla="*/ 6445043 h 6691450"/>
              <a:gd name="connsiteX447" fmla="*/ 3182427 w 7772400"/>
              <a:gd name="connsiteY447" fmla="*/ 6444357 h 6691450"/>
              <a:gd name="connsiteX448" fmla="*/ 3172815 w 7772400"/>
              <a:gd name="connsiteY448" fmla="*/ 6444357 h 6691450"/>
              <a:gd name="connsiteX449" fmla="*/ 3117199 w 7772400"/>
              <a:gd name="connsiteY449" fmla="*/ 6442984 h 6691450"/>
              <a:gd name="connsiteX450" fmla="*/ 2896798 w 7772400"/>
              <a:gd name="connsiteY450" fmla="*/ 6427197 h 6691450"/>
              <a:gd name="connsiteX451" fmla="*/ 2896798 w 7772400"/>
              <a:gd name="connsiteY451" fmla="*/ 6427197 h 6691450"/>
              <a:gd name="connsiteX452" fmla="*/ 1985670 w 7772400"/>
              <a:gd name="connsiteY452" fmla="*/ 6192458 h 6691450"/>
              <a:gd name="connsiteX453" fmla="*/ 962624 w 7772400"/>
              <a:gd name="connsiteY453" fmla="*/ 5504026 h 6691450"/>
              <a:gd name="connsiteX454" fmla="*/ 3045792 w 7772400"/>
              <a:gd name="connsiteY454" fmla="*/ 6460143 h 6691450"/>
              <a:gd name="connsiteX455" fmla="*/ 3114453 w 7772400"/>
              <a:gd name="connsiteY455" fmla="*/ 6463575 h 6691450"/>
              <a:gd name="connsiteX456" fmla="*/ 3117886 w 7772400"/>
              <a:gd name="connsiteY456" fmla="*/ 6464948 h 6691450"/>
              <a:gd name="connsiteX457" fmla="*/ 3173501 w 7772400"/>
              <a:gd name="connsiteY457" fmla="*/ 6482107 h 6691450"/>
              <a:gd name="connsiteX458" fmla="*/ 3179681 w 7772400"/>
              <a:gd name="connsiteY458" fmla="*/ 6484166 h 6691450"/>
              <a:gd name="connsiteX459" fmla="*/ 3045792 w 7772400"/>
              <a:gd name="connsiteY459" fmla="*/ 6460143 h 6691450"/>
              <a:gd name="connsiteX460" fmla="*/ 3478355 w 7772400"/>
              <a:gd name="connsiteY460" fmla="*/ 6535644 h 6691450"/>
              <a:gd name="connsiteX461" fmla="*/ 3488654 w 7772400"/>
              <a:gd name="connsiteY461" fmla="*/ 6536330 h 6691450"/>
              <a:gd name="connsiteX462" fmla="*/ 3499640 w 7772400"/>
              <a:gd name="connsiteY462" fmla="*/ 6537017 h 6691450"/>
              <a:gd name="connsiteX463" fmla="*/ 3547703 w 7772400"/>
              <a:gd name="connsiteY463" fmla="*/ 6539076 h 6691450"/>
              <a:gd name="connsiteX464" fmla="*/ 3551822 w 7772400"/>
              <a:gd name="connsiteY464" fmla="*/ 6540449 h 6691450"/>
              <a:gd name="connsiteX465" fmla="*/ 3607438 w 7772400"/>
              <a:gd name="connsiteY465" fmla="*/ 6557608 h 6691450"/>
              <a:gd name="connsiteX466" fmla="*/ 3613617 w 7772400"/>
              <a:gd name="connsiteY466" fmla="*/ 6559667 h 6691450"/>
              <a:gd name="connsiteX467" fmla="*/ 3478355 w 7772400"/>
              <a:gd name="connsiteY467" fmla="*/ 6535644 h 6691450"/>
              <a:gd name="connsiteX468" fmla="*/ 7499130 w 7772400"/>
              <a:gd name="connsiteY468" fmla="*/ 4709892 h 6691450"/>
              <a:gd name="connsiteX469" fmla="*/ 6809776 w 7772400"/>
              <a:gd name="connsiteY469" fmla="*/ 5731215 h 6691450"/>
              <a:gd name="connsiteX470" fmla="*/ 5787417 w 7772400"/>
              <a:gd name="connsiteY470" fmla="*/ 6419647 h 6691450"/>
              <a:gd name="connsiteX471" fmla="*/ 4535045 w 7772400"/>
              <a:gd name="connsiteY471" fmla="*/ 6671546 h 6691450"/>
              <a:gd name="connsiteX472" fmla="*/ 3910231 w 7772400"/>
              <a:gd name="connsiteY472" fmla="*/ 6611145 h 6691450"/>
              <a:gd name="connsiteX473" fmla="*/ 3919157 w 7772400"/>
              <a:gd name="connsiteY473" fmla="*/ 6611832 h 6691450"/>
              <a:gd name="connsiteX474" fmla="*/ 3945935 w 7772400"/>
              <a:gd name="connsiteY474" fmla="*/ 6613204 h 6691450"/>
              <a:gd name="connsiteX475" fmla="*/ 3964474 w 7772400"/>
              <a:gd name="connsiteY475" fmla="*/ 6613891 h 6691450"/>
              <a:gd name="connsiteX476" fmla="*/ 3992624 w 7772400"/>
              <a:gd name="connsiteY476" fmla="*/ 6614577 h 6691450"/>
              <a:gd name="connsiteX477" fmla="*/ 4010476 w 7772400"/>
              <a:gd name="connsiteY477" fmla="*/ 6615263 h 6691450"/>
              <a:gd name="connsiteX478" fmla="*/ 4041373 w 7772400"/>
              <a:gd name="connsiteY478" fmla="*/ 6615950 h 6691450"/>
              <a:gd name="connsiteX479" fmla="*/ 4056479 w 7772400"/>
              <a:gd name="connsiteY479" fmla="*/ 6615950 h 6691450"/>
              <a:gd name="connsiteX480" fmla="*/ 4101795 w 7772400"/>
              <a:gd name="connsiteY480" fmla="*/ 6615950 h 6691450"/>
              <a:gd name="connsiteX481" fmla="*/ 5361721 w 7772400"/>
              <a:gd name="connsiteY481" fmla="*/ 6361992 h 6691450"/>
              <a:gd name="connsiteX482" fmla="*/ 6390945 w 7772400"/>
              <a:gd name="connsiteY482" fmla="*/ 5669441 h 6691450"/>
              <a:gd name="connsiteX483" fmla="*/ 7084420 w 7772400"/>
              <a:gd name="connsiteY483" fmla="*/ 4641941 h 6691450"/>
              <a:gd name="connsiteX484" fmla="*/ 7339151 w 7772400"/>
              <a:gd name="connsiteY484" fmla="*/ 3383819 h 6691450"/>
              <a:gd name="connsiteX485" fmla="*/ 7153080 w 7772400"/>
              <a:gd name="connsiteY485" fmla="*/ 2302095 h 6691450"/>
              <a:gd name="connsiteX486" fmla="*/ 7080299 w 7772400"/>
              <a:gd name="connsiteY486" fmla="*/ 2116088 h 6691450"/>
              <a:gd name="connsiteX487" fmla="*/ 6638124 w 7772400"/>
              <a:gd name="connsiteY487" fmla="*/ 1375492 h 6691450"/>
              <a:gd name="connsiteX488" fmla="*/ 6276969 w 7772400"/>
              <a:gd name="connsiteY488" fmla="*/ 990436 h 6691450"/>
              <a:gd name="connsiteX489" fmla="*/ 5858138 w 7772400"/>
              <a:gd name="connsiteY489" fmla="*/ 668527 h 6691450"/>
              <a:gd name="connsiteX490" fmla="*/ 5856078 w 7772400"/>
              <a:gd name="connsiteY490" fmla="*/ 667155 h 6691450"/>
              <a:gd name="connsiteX491" fmla="*/ 5805269 w 7772400"/>
              <a:gd name="connsiteY491" fmla="*/ 634895 h 6691450"/>
              <a:gd name="connsiteX492" fmla="*/ 5787417 w 7772400"/>
              <a:gd name="connsiteY492" fmla="*/ 623913 h 6691450"/>
              <a:gd name="connsiteX493" fmla="*/ 5751714 w 7772400"/>
              <a:gd name="connsiteY493" fmla="*/ 601949 h 6691450"/>
              <a:gd name="connsiteX494" fmla="*/ 5730429 w 7772400"/>
              <a:gd name="connsiteY494" fmla="*/ 589594 h 6691450"/>
              <a:gd name="connsiteX495" fmla="*/ 5696785 w 7772400"/>
              <a:gd name="connsiteY495" fmla="*/ 570376 h 6691450"/>
              <a:gd name="connsiteX496" fmla="*/ 5674814 w 7772400"/>
              <a:gd name="connsiteY496" fmla="*/ 558021 h 6691450"/>
              <a:gd name="connsiteX497" fmla="*/ 5640483 w 7772400"/>
              <a:gd name="connsiteY497" fmla="*/ 539489 h 6691450"/>
              <a:gd name="connsiteX498" fmla="*/ 5619198 w 7772400"/>
              <a:gd name="connsiteY498" fmla="*/ 527821 h 6691450"/>
              <a:gd name="connsiteX499" fmla="*/ 5582121 w 7772400"/>
              <a:gd name="connsiteY499" fmla="*/ 508602 h 6691450"/>
              <a:gd name="connsiteX500" fmla="*/ 5562897 w 7772400"/>
              <a:gd name="connsiteY500" fmla="*/ 498993 h 6691450"/>
              <a:gd name="connsiteX501" fmla="*/ 5512774 w 7772400"/>
              <a:gd name="connsiteY501" fmla="*/ 474284 h 6691450"/>
              <a:gd name="connsiteX502" fmla="*/ 5507281 w 7772400"/>
              <a:gd name="connsiteY502" fmla="*/ 471538 h 6691450"/>
              <a:gd name="connsiteX503" fmla="*/ 5450980 w 7772400"/>
              <a:gd name="connsiteY503" fmla="*/ 444770 h 6691450"/>
              <a:gd name="connsiteX504" fmla="*/ 5433127 w 7772400"/>
              <a:gd name="connsiteY504" fmla="*/ 436533 h 6691450"/>
              <a:gd name="connsiteX505" fmla="*/ 5393991 w 7772400"/>
              <a:gd name="connsiteY505" fmla="*/ 419374 h 6691450"/>
              <a:gd name="connsiteX506" fmla="*/ 5372020 w 7772400"/>
              <a:gd name="connsiteY506" fmla="*/ 409765 h 6691450"/>
              <a:gd name="connsiteX507" fmla="*/ 5335629 w 7772400"/>
              <a:gd name="connsiteY507" fmla="*/ 394665 h 6691450"/>
              <a:gd name="connsiteX508" fmla="*/ 5312971 w 7772400"/>
              <a:gd name="connsiteY508" fmla="*/ 385055 h 6691450"/>
              <a:gd name="connsiteX509" fmla="*/ 5276581 w 7772400"/>
              <a:gd name="connsiteY509" fmla="*/ 370641 h 6691450"/>
              <a:gd name="connsiteX510" fmla="*/ 5253923 w 7772400"/>
              <a:gd name="connsiteY510" fmla="*/ 361719 h 6691450"/>
              <a:gd name="connsiteX511" fmla="*/ 5215473 w 7772400"/>
              <a:gd name="connsiteY511" fmla="*/ 347305 h 6691450"/>
              <a:gd name="connsiteX512" fmla="*/ 5194874 w 7772400"/>
              <a:gd name="connsiteY512" fmla="*/ 339755 h 6691450"/>
              <a:gd name="connsiteX513" fmla="*/ 5145439 w 7772400"/>
              <a:gd name="connsiteY513" fmla="*/ 322595 h 6691450"/>
              <a:gd name="connsiteX514" fmla="*/ 5135140 w 7772400"/>
              <a:gd name="connsiteY514" fmla="*/ 319163 h 6691450"/>
              <a:gd name="connsiteX515" fmla="*/ 5075405 w 7772400"/>
              <a:gd name="connsiteY515" fmla="*/ 299945 h 6691450"/>
              <a:gd name="connsiteX516" fmla="*/ 5056867 w 7772400"/>
              <a:gd name="connsiteY516" fmla="*/ 294454 h 6691450"/>
              <a:gd name="connsiteX517" fmla="*/ 5023909 w 7772400"/>
              <a:gd name="connsiteY517" fmla="*/ 284158 h 6691450"/>
              <a:gd name="connsiteX518" fmla="*/ 6918947 w 7772400"/>
              <a:gd name="connsiteY518" fmla="*/ 1303422 h 6691450"/>
              <a:gd name="connsiteX519" fmla="*/ 7751802 w 7772400"/>
              <a:gd name="connsiteY519" fmla="*/ 3459320 h 6691450"/>
              <a:gd name="connsiteX520" fmla="*/ 7499130 w 7772400"/>
              <a:gd name="connsiteY520" fmla="*/ 4709892 h 669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</a:cxnLst>
            <a:rect l="l" t="t" r="r" b="b"/>
            <a:pathLst>
              <a:path w="7772400" h="6691450">
                <a:moveTo>
                  <a:pt x="6935425" y="1289695"/>
                </a:moveTo>
                <a:cubicBezTo>
                  <a:pt x="6399185" y="698728"/>
                  <a:pt x="5668634" y="328086"/>
                  <a:pt x="4878348" y="244349"/>
                </a:cubicBezTo>
                <a:cubicBezTo>
                  <a:pt x="4736907" y="209344"/>
                  <a:pt x="4591347" y="183948"/>
                  <a:pt x="4445786" y="168848"/>
                </a:cubicBezTo>
                <a:cubicBezTo>
                  <a:pt x="4305031" y="134529"/>
                  <a:pt x="4159470" y="109133"/>
                  <a:pt x="4014596" y="93347"/>
                </a:cubicBezTo>
                <a:cubicBezTo>
                  <a:pt x="3761924" y="31573"/>
                  <a:pt x="3502386" y="0"/>
                  <a:pt x="3237356" y="0"/>
                </a:cubicBezTo>
                <a:cubicBezTo>
                  <a:pt x="2799987" y="0"/>
                  <a:pt x="2376350" y="85797"/>
                  <a:pt x="1977430" y="253958"/>
                </a:cubicBezTo>
                <a:cubicBezTo>
                  <a:pt x="1591557" y="416628"/>
                  <a:pt x="1245507" y="649995"/>
                  <a:pt x="948205" y="947195"/>
                </a:cubicBezTo>
                <a:cubicBezTo>
                  <a:pt x="650904" y="1244394"/>
                  <a:pt x="417458" y="1589640"/>
                  <a:pt x="254731" y="1974695"/>
                </a:cubicBezTo>
                <a:cubicBezTo>
                  <a:pt x="85826" y="2372792"/>
                  <a:pt x="0" y="2796284"/>
                  <a:pt x="0" y="3232817"/>
                </a:cubicBezTo>
                <a:cubicBezTo>
                  <a:pt x="0" y="3669350"/>
                  <a:pt x="85826" y="4092842"/>
                  <a:pt x="254731" y="4490939"/>
                </a:cubicBezTo>
                <a:cubicBezTo>
                  <a:pt x="417458" y="4875994"/>
                  <a:pt x="650904" y="5221926"/>
                  <a:pt x="948205" y="5518439"/>
                </a:cubicBezTo>
                <a:cubicBezTo>
                  <a:pt x="1245507" y="5815639"/>
                  <a:pt x="1591557" y="6048319"/>
                  <a:pt x="1977430" y="6210990"/>
                </a:cubicBezTo>
                <a:cubicBezTo>
                  <a:pt x="2271299" y="6335223"/>
                  <a:pt x="2578899" y="6414156"/>
                  <a:pt x="2894739" y="6447102"/>
                </a:cubicBezTo>
                <a:cubicBezTo>
                  <a:pt x="3036180" y="6481421"/>
                  <a:pt x="3181054" y="6506817"/>
                  <a:pt x="3326615" y="6522603"/>
                </a:cubicBezTo>
                <a:cubicBezTo>
                  <a:pt x="3468056" y="6557608"/>
                  <a:pt x="3613617" y="6583004"/>
                  <a:pt x="3759178" y="6598104"/>
                </a:cubicBezTo>
                <a:cubicBezTo>
                  <a:pt x="4011849" y="6659878"/>
                  <a:pt x="4272760" y="6691451"/>
                  <a:pt x="4535045" y="6691451"/>
                </a:cubicBezTo>
                <a:cubicBezTo>
                  <a:pt x="4972414" y="6691451"/>
                  <a:pt x="5396051" y="6605654"/>
                  <a:pt x="5794970" y="6437493"/>
                </a:cubicBezTo>
                <a:cubicBezTo>
                  <a:pt x="6180157" y="6274823"/>
                  <a:pt x="6526894" y="6041456"/>
                  <a:pt x="6824195" y="5744942"/>
                </a:cubicBezTo>
                <a:cubicBezTo>
                  <a:pt x="7121496" y="5447743"/>
                  <a:pt x="7354942" y="5102497"/>
                  <a:pt x="7517669" y="4717442"/>
                </a:cubicBezTo>
                <a:cubicBezTo>
                  <a:pt x="7686574" y="4318659"/>
                  <a:pt x="7772400" y="3895167"/>
                  <a:pt x="7772400" y="3459320"/>
                </a:cubicBezTo>
                <a:cubicBezTo>
                  <a:pt x="7772400" y="2655577"/>
                  <a:pt x="7475099" y="1884780"/>
                  <a:pt x="6935425" y="1289695"/>
                </a:cubicBezTo>
                <a:close/>
                <a:moveTo>
                  <a:pt x="4939457" y="281413"/>
                </a:moveTo>
                <a:cubicBezTo>
                  <a:pt x="4950442" y="284158"/>
                  <a:pt x="4962115" y="287590"/>
                  <a:pt x="4973100" y="291022"/>
                </a:cubicBezTo>
                <a:cubicBezTo>
                  <a:pt x="4983399" y="293768"/>
                  <a:pt x="4993699" y="296513"/>
                  <a:pt x="5003311" y="299259"/>
                </a:cubicBezTo>
                <a:cubicBezTo>
                  <a:pt x="5013610" y="302004"/>
                  <a:pt x="5024596" y="305436"/>
                  <a:pt x="5034895" y="308868"/>
                </a:cubicBezTo>
                <a:cubicBezTo>
                  <a:pt x="5045881" y="312300"/>
                  <a:pt x="5056180" y="315045"/>
                  <a:pt x="5067166" y="318477"/>
                </a:cubicBezTo>
                <a:cubicBezTo>
                  <a:pt x="5076778" y="321223"/>
                  <a:pt x="5085704" y="324654"/>
                  <a:pt x="5095316" y="327400"/>
                </a:cubicBezTo>
                <a:cubicBezTo>
                  <a:pt x="5106989" y="331518"/>
                  <a:pt x="5118661" y="334950"/>
                  <a:pt x="5131020" y="339068"/>
                </a:cubicBezTo>
                <a:cubicBezTo>
                  <a:pt x="5139259" y="341814"/>
                  <a:pt x="5147499" y="344559"/>
                  <a:pt x="5155051" y="347305"/>
                </a:cubicBezTo>
                <a:cubicBezTo>
                  <a:pt x="5168097" y="351423"/>
                  <a:pt x="5180456" y="356228"/>
                  <a:pt x="5193502" y="361032"/>
                </a:cubicBezTo>
                <a:cubicBezTo>
                  <a:pt x="5200368" y="363778"/>
                  <a:pt x="5207920" y="366523"/>
                  <a:pt x="5214786" y="369269"/>
                </a:cubicBezTo>
                <a:cubicBezTo>
                  <a:pt x="5228518" y="374073"/>
                  <a:pt x="5242251" y="379564"/>
                  <a:pt x="5255296" y="384369"/>
                </a:cubicBezTo>
                <a:cubicBezTo>
                  <a:pt x="5261476" y="386428"/>
                  <a:pt x="5266968" y="389174"/>
                  <a:pt x="5273148" y="391233"/>
                </a:cubicBezTo>
                <a:cubicBezTo>
                  <a:pt x="5287567" y="396724"/>
                  <a:pt x="5302672" y="402901"/>
                  <a:pt x="5317091" y="408392"/>
                </a:cubicBezTo>
                <a:cubicBezTo>
                  <a:pt x="5321897" y="410451"/>
                  <a:pt x="5326703" y="412510"/>
                  <a:pt x="5331510" y="414569"/>
                </a:cubicBezTo>
                <a:cubicBezTo>
                  <a:pt x="5347302" y="420747"/>
                  <a:pt x="5363093" y="427610"/>
                  <a:pt x="5378199" y="434474"/>
                </a:cubicBezTo>
                <a:cubicBezTo>
                  <a:pt x="5382319" y="435847"/>
                  <a:pt x="5385752" y="437906"/>
                  <a:pt x="5389871" y="439965"/>
                </a:cubicBezTo>
                <a:cubicBezTo>
                  <a:pt x="5406350" y="446829"/>
                  <a:pt x="5422828" y="454379"/>
                  <a:pt x="5438620" y="461929"/>
                </a:cubicBezTo>
                <a:cubicBezTo>
                  <a:pt x="5441367" y="463302"/>
                  <a:pt x="5444800" y="464675"/>
                  <a:pt x="5447546" y="466047"/>
                </a:cubicBezTo>
                <a:cubicBezTo>
                  <a:pt x="5464712" y="474284"/>
                  <a:pt x="5481877" y="481834"/>
                  <a:pt x="5499042" y="490070"/>
                </a:cubicBezTo>
                <a:cubicBezTo>
                  <a:pt x="5500415" y="490757"/>
                  <a:pt x="5501788" y="491443"/>
                  <a:pt x="5503162" y="492129"/>
                </a:cubicBezTo>
                <a:cubicBezTo>
                  <a:pt x="5521700" y="501052"/>
                  <a:pt x="5540239" y="509975"/>
                  <a:pt x="5558090" y="519584"/>
                </a:cubicBezTo>
                <a:cubicBezTo>
                  <a:pt x="5558090" y="519584"/>
                  <a:pt x="5558777" y="519584"/>
                  <a:pt x="5558777" y="520271"/>
                </a:cubicBezTo>
                <a:cubicBezTo>
                  <a:pt x="5578002" y="529880"/>
                  <a:pt x="5597913" y="540176"/>
                  <a:pt x="5617138" y="550471"/>
                </a:cubicBezTo>
                <a:cubicBezTo>
                  <a:pt x="5617138" y="550471"/>
                  <a:pt x="5617138" y="550471"/>
                  <a:pt x="5617138" y="550471"/>
                </a:cubicBezTo>
                <a:cubicBezTo>
                  <a:pt x="5675500" y="582044"/>
                  <a:pt x="5733862" y="614990"/>
                  <a:pt x="5790164" y="649995"/>
                </a:cubicBezTo>
                <a:cubicBezTo>
                  <a:pt x="5809388" y="661664"/>
                  <a:pt x="5827927" y="673332"/>
                  <a:pt x="5846465" y="685687"/>
                </a:cubicBezTo>
                <a:cubicBezTo>
                  <a:pt x="5865004" y="697355"/>
                  <a:pt x="5883542" y="709710"/>
                  <a:pt x="5901394" y="722064"/>
                </a:cubicBezTo>
                <a:cubicBezTo>
                  <a:pt x="5937784" y="746774"/>
                  <a:pt x="5973488" y="772170"/>
                  <a:pt x="6008505" y="797565"/>
                </a:cubicBezTo>
                <a:cubicBezTo>
                  <a:pt x="6043522" y="823648"/>
                  <a:pt x="6078539" y="850416"/>
                  <a:pt x="6112869" y="877185"/>
                </a:cubicBezTo>
                <a:cubicBezTo>
                  <a:pt x="6300313" y="1027500"/>
                  <a:pt x="6470592" y="1198407"/>
                  <a:pt x="6620959" y="1387846"/>
                </a:cubicBezTo>
                <a:cubicBezTo>
                  <a:pt x="6828315" y="1648668"/>
                  <a:pt x="6992414" y="1936945"/>
                  <a:pt x="7109824" y="2246499"/>
                </a:cubicBezTo>
                <a:cubicBezTo>
                  <a:pt x="7117376" y="2267090"/>
                  <a:pt x="7124929" y="2287681"/>
                  <a:pt x="7132482" y="2308959"/>
                </a:cubicBezTo>
                <a:cubicBezTo>
                  <a:pt x="7257444" y="2652832"/>
                  <a:pt x="7319239" y="3014551"/>
                  <a:pt x="7319239" y="3383819"/>
                </a:cubicBezTo>
                <a:cubicBezTo>
                  <a:pt x="7319239" y="3817607"/>
                  <a:pt x="7234100" y="4238354"/>
                  <a:pt x="7066567" y="4634391"/>
                </a:cubicBezTo>
                <a:cubicBezTo>
                  <a:pt x="6904528" y="5016701"/>
                  <a:pt x="6672455" y="5360574"/>
                  <a:pt x="6377213" y="5655714"/>
                </a:cubicBezTo>
                <a:cubicBezTo>
                  <a:pt x="6081972" y="5950854"/>
                  <a:pt x="5737981" y="6182162"/>
                  <a:pt x="5354854" y="6344146"/>
                </a:cubicBezTo>
                <a:cubicBezTo>
                  <a:pt x="4957995" y="6510935"/>
                  <a:pt x="4536418" y="6596045"/>
                  <a:pt x="4102482" y="6596045"/>
                </a:cubicBezTo>
                <a:cubicBezTo>
                  <a:pt x="4088063" y="6596045"/>
                  <a:pt x="4074331" y="6596045"/>
                  <a:pt x="4059912" y="6596045"/>
                </a:cubicBezTo>
                <a:cubicBezTo>
                  <a:pt x="4048926" y="6596045"/>
                  <a:pt x="4038627" y="6595359"/>
                  <a:pt x="4027641" y="6595359"/>
                </a:cubicBezTo>
                <a:cubicBezTo>
                  <a:pt x="4024208" y="6595359"/>
                  <a:pt x="4020775" y="6595359"/>
                  <a:pt x="4017342" y="6595359"/>
                </a:cubicBezTo>
                <a:cubicBezTo>
                  <a:pt x="4006356" y="6595359"/>
                  <a:pt x="3995371" y="6594672"/>
                  <a:pt x="3983699" y="6593986"/>
                </a:cubicBezTo>
                <a:cubicBezTo>
                  <a:pt x="3980265" y="6593986"/>
                  <a:pt x="3977519" y="6593986"/>
                  <a:pt x="3974086" y="6593986"/>
                </a:cubicBezTo>
                <a:cubicBezTo>
                  <a:pt x="3962413" y="6593299"/>
                  <a:pt x="3950741" y="6593299"/>
                  <a:pt x="3939069" y="6592613"/>
                </a:cubicBezTo>
                <a:cubicBezTo>
                  <a:pt x="3936322" y="6592613"/>
                  <a:pt x="3933576" y="6592613"/>
                  <a:pt x="3931516" y="6591927"/>
                </a:cubicBezTo>
                <a:cubicBezTo>
                  <a:pt x="3919844" y="6591240"/>
                  <a:pt x="3908858" y="6590554"/>
                  <a:pt x="3897186" y="6589868"/>
                </a:cubicBezTo>
                <a:cubicBezTo>
                  <a:pt x="3894440" y="6589868"/>
                  <a:pt x="3891693" y="6589868"/>
                  <a:pt x="3888947" y="6589181"/>
                </a:cubicBezTo>
                <a:cubicBezTo>
                  <a:pt x="3878648" y="6588495"/>
                  <a:pt x="3869035" y="6587808"/>
                  <a:pt x="3858736" y="6587122"/>
                </a:cubicBezTo>
                <a:cubicBezTo>
                  <a:pt x="3854616" y="6587122"/>
                  <a:pt x="3850496" y="6586436"/>
                  <a:pt x="3846377" y="6586436"/>
                </a:cubicBezTo>
                <a:cubicBezTo>
                  <a:pt x="3837451" y="6585749"/>
                  <a:pt x="3828525" y="6585063"/>
                  <a:pt x="3818913" y="6584377"/>
                </a:cubicBezTo>
                <a:cubicBezTo>
                  <a:pt x="3814106" y="6583690"/>
                  <a:pt x="3808614" y="6583690"/>
                  <a:pt x="3803807" y="6583004"/>
                </a:cubicBezTo>
                <a:cubicBezTo>
                  <a:pt x="3796255" y="6582318"/>
                  <a:pt x="3789389" y="6581631"/>
                  <a:pt x="3781836" y="6580945"/>
                </a:cubicBezTo>
                <a:cubicBezTo>
                  <a:pt x="3774970" y="6580259"/>
                  <a:pt x="3768104" y="6579572"/>
                  <a:pt x="3761237" y="6578886"/>
                </a:cubicBezTo>
                <a:cubicBezTo>
                  <a:pt x="3745446" y="6574768"/>
                  <a:pt x="3730340" y="6571336"/>
                  <a:pt x="3714548" y="6567217"/>
                </a:cubicBezTo>
                <a:cubicBezTo>
                  <a:pt x="3711115" y="6566531"/>
                  <a:pt x="3706996" y="6565158"/>
                  <a:pt x="3703563" y="6564472"/>
                </a:cubicBezTo>
                <a:cubicBezTo>
                  <a:pt x="3687770" y="6560354"/>
                  <a:pt x="3671978" y="6556235"/>
                  <a:pt x="3656187" y="6551431"/>
                </a:cubicBezTo>
                <a:cubicBezTo>
                  <a:pt x="3655500" y="6551431"/>
                  <a:pt x="3655500" y="6551431"/>
                  <a:pt x="3654813" y="6550745"/>
                </a:cubicBezTo>
                <a:cubicBezTo>
                  <a:pt x="3644514" y="6547999"/>
                  <a:pt x="3633529" y="6544567"/>
                  <a:pt x="3623229" y="6541135"/>
                </a:cubicBezTo>
                <a:cubicBezTo>
                  <a:pt x="3638335" y="6541135"/>
                  <a:pt x="3653440" y="6541135"/>
                  <a:pt x="3668545" y="6541135"/>
                </a:cubicBezTo>
                <a:cubicBezTo>
                  <a:pt x="4105915" y="6541135"/>
                  <a:pt x="4529552" y="6455339"/>
                  <a:pt x="4928471" y="6287177"/>
                </a:cubicBezTo>
                <a:cubicBezTo>
                  <a:pt x="5313658" y="6124507"/>
                  <a:pt x="5660395" y="5891140"/>
                  <a:pt x="5957696" y="5594627"/>
                </a:cubicBezTo>
                <a:cubicBezTo>
                  <a:pt x="6254997" y="5297427"/>
                  <a:pt x="6488444" y="4952182"/>
                  <a:pt x="6651170" y="4567127"/>
                </a:cubicBezTo>
                <a:cubicBezTo>
                  <a:pt x="6820075" y="4168343"/>
                  <a:pt x="6905901" y="3744851"/>
                  <a:pt x="6905901" y="3309005"/>
                </a:cubicBezTo>
                <a:cubicBezTo>
                  <a:pt x="6905901" y="2610277"/>
                  <a:pt x="6686187" y="1945181"/>
                  <a:pt x="6270789" y="1385787"/>
                </a:cubicBezTo>
                <a:cubicBezTo>
                  <a:pt x="6070986" y="1116729"/>
                  <a:pt x="5831360" y="880617"/>
                  <a:pt x="5558777" y="684314"/>
                </a:cubicBezTo>
                <a:cubicBezTo>
                  <a:pt x="5542298" y="672646"/>
                  <a:pt x="5525133" y="660291"/>
                  <a:pt x="5508654" y="648623"/>
                </a:cubicBezTo>
                <a:cubicBezTo>
                  <a:pt x="5503162" y="644504"/>
                  <a:pt x="5497669" y="641072"/>
                  <a:pt x="5492176" y="637641"/>
                </a:cubicBezTo>
                <a:cubicBezTo>
                  <a:pt x="5480504" y="630090"/>
                  <a:pt x="5469518" y="621854"/>
                  <a:pt x="5457846" y="614304"/>
                </a:cubicBezTo>
                <a:cubicBezTo>
                  <a:pt x="5450980" y="610186"/>
                  <a:pt x="5444800" y="605381"/>
                  <a:pt x="5437934" y="601263"/>
                </a:cubicBezTo>
                <a:cubicBezTo>
                  <a:pt x="5427635" y="594399"/>
                  <a:pt x="5417336" y="587535"/>
                  <a:pt x="5406350" y="580672"/>
                </a:cubicBezTo>
                <a:cubicBezTo>
                  <a:pt x="5399484" y="575867"/>
                  <a:pt x="5391931" y="571749"/>
                  <a:pt x="5385065" y="566944"/>
                </a:cubicBezTo>
                <a:cubicBezTo>
                  <a:pt x="5374766" y="560767"/>
                  <a:pt x="5365154" y="554589"/>
                  <a:pt x="5354854" y="548412"/>
                </a:cubicBezTo>
                <a:cubicBezTo>
                  <a:pt x="5347302" y="543607"/>
                  <a:pt x="5339749" y="539489"/>
                  <a:pt x="5332196" y="534685"/>
                </a:cubicBezTo>
                <a:cubicBezTo>
                  <a:pt x="5321897" y="528507"/>
                  <a:pt x="5312285" y="523016"/>
                  <a:pt x="5301986" y="516839"/>
                </a:cubicBezTo>
                <a:cubicBezTo>
                  <a:pt x="5294433" y="512034"/>
                  <a:pt x="5286194" y="507916"/>
                  <a:pt x="5278641" y="503111"/>
                </a:cubicBezTo>
                <a:cubicBezTo>
                  <a:pt x="5268342" y="497620"/>
                  <a:pt x="5258729" y="491443"/>
                  <a:pt x="5248430" y="485952"/>
                </a:cubicBezTo>
                <a:cubicBezTo>
                  <a:pt x="5240877" y="481834"/>
                  <a:pt x="5232638" y="477029"/>
                  <a:pt x="5225085" y="472911"/>
                </a:cubicBezTo>
                <a:cubicBezTo>
                  <a:pt x="5214786" y="467420"/>
                  <a:pt x="5205174" y="461929"/>
                  <a:pt x="5194874" y="456438"/>
                </a:cubicBezTo>
                <a:cubicBezTo>
                  <a:pt x="5186636" y="452320"/>
                  <a:pt x="5179083" y="448202"/>
                  <a:pt x="5170843" y="444083"/>
                </a:cubicBezTo>
                <a:cubicBezTo>
                  <a:pt x="5160544" y="438592"/>
                  <a:pt x="5150245" y="433788"/>
                  <a:pt x="5139946" y="428297"/>
                </a:cubicBezTo>
                <a:cubicBezTo>
                  <a:pt x="5131707" y="424179"/>
                  <a:pt x="5124154" y="420060"/>
                  <a:pt x="5115915" y="415942"/>
                </a:cubicBezTo>
                <a:cubicBezTo>
                  <a:pt x="5105615" y="410451"/>
                  <a:pt x="5095316" y="405646"/>
                  <a:pt x="5084331" y="400842"/>
                </a:cubicBezTo>
                <a:cubicBezTo>
                  <a:pt x="5076778" y="396724"/>
                  <a:pt x="5068539" y="393292"/>
                  <a:pt x="5060986" y="389174"/>
                </a:cubicBezTo>
                <a:cubicBezTo>
                  <a:pt x="5050000" y="383683"/>
                  <a:pt x="5039015" y="378878"/>
                  <a:pt x="5028716" y="374073"/>
                </a:cubicBezTo>
                <a:cubicBezTo>
                  <a:pt x="5021163" y="370641"/>
                  <a:pt x="5013610" y="367210"/>
                  <a:pt x="5006057" y="363778"/>
                </a:cubicBezTo>
                <a:cubicBezTo>
                  <a:pt x="4994385" y="358287"/>
                  <a:pt x="4982713" y="353482"/>
                  <a:pt x="4971041" y="347991"/>
                </a:cubicBezTo>
                <a:cubicBezTo>
                  <a:pt x="4964174" y="345246"/>
                  <a:pt x="4957308" y="341814"/>
                  <a:pt x="4949756" y="338382"/>
                </a:cubicBezTo>
                <a:cubicBezTo>
                  <a:pt x="4936024" y="332205"/>
                  <a:pt x="4922292" y="326714"/>
                  <a:pt x="4908559" y="321223"/>
                </a:cubicBezTo>
                <a:cubicBezTo>
                  <a:pt x="4903753" y="319163"/>
                  <a:pt x="4898260" y="317104"/>
                  <a:pt x="4893454" y="315045"/>
                </a:cubicBezTo>
                <a:cubicBezTo>
                  <a:pt x="4874915" y="307495"/>
                  <a:pt x="4855691" y="299945"/>
                  <a:pt x="4837152" y="292395"/>
                </a:cubicBezTo>
                <a:cubicBezTo>
                  <a:pt x="4832346" y="290336"/>
                  <a:pt x="4826853" y="288277"/>
                  <a:pt x="4822047" y="286904"/>
                </a:cubicBezTo>
                <a:cubicBezTo>
                  <a:pt x="4808314" y="281413"/>
                  <a:pt x="4794582" y="276608"/>
                  <a:pt x="4780164" y="271117"/>
                </a:cubicBezTo>
                <a:cubicBezTo>
                  <a:pt x="4772611" y="268372"/>
                  <a:pt x="4765058" y="265626"/>
                  <a:pt x="4757506" y="262881"/>
                </a:cubicBezTo>
                <a:cubicBezTo>
                  <a:pt x="4747893" y="259449"/>
                  <a:pt x="4738280" y="256017"/>
                  <a:pt x="4728668" y="252585"/>
                </a:cubicBezTo>
                <a:cubicBezTo>
                  <a:pt x="4739654" y="253272"/>
                  <a:pt x="4750640" y="253958"/>
                  <a:pt x="4761625" y="254644"/>
                </a:cubicBezTo>
                <a:cubicBezTo>
                  <a:pt x="4762312" y="254644"/>
                  <a:pt x="4763685" y="254644"/>
                  <a:pt x="4764372" y="254644"/>
                </a:cubicBezTo>
                <a:cubicBezTo>
                  <a:pt x="4780850" y="256017"/>
                  <a:pt x="4796642" y="257390"/>
                  <a:pt x="4813121" y="258763"/>
                </a:cubicBezTo>
                <a:cubicBezTo>
                  <a:pt x="4817240" y="259449"/>
                  <a:pt x="4821360" y="259449"/>
                  <a:pt x="4825480" y="260135"/>
                </a:cubicBezTo>
                <a:cubicBezTo>
                  <a:pt x="4841271" y="261508"/>
                  <a:pt x="4857750" y="262881"/>
                  <a:pt x="4873542" y="264940"/>
                </a:cubicBezTo>
                <a:cubicBezTo>
                  <a:pt x="4885215" y="267685"/>
                  <a:pt x="4896887" y="271117"/>
                  <a:pt x="4908559" y="273863"/>
                </a:cubicBezTo>
                <a:cubicBezTo>
                  <a:pt x="4920231" y="276608"/>
                  <a:pt x="4929844" y="278667"/>
                  <a:pt x="4939457" y="281413"/>
                </a:cubicBezTo>
                <a:close/>
                <a:moveTo>
                  <a:pt x="3272373" y="6488284"/>
                </a:moveTo>
                <a:cubicBezTo>
                  <a:pt x="3256581" y="6484166"/>
                  <a:pt x="3240789" y="6480048"/>
                  <a:pt x="3224997" y="6475244"/>
                </a:cubicBezTo>
                <a:cubicBezTo>
                  <a:pt x="3224310" y="6475244"/>
                  <a:pt x="3224310" y="6475244"/>
                  <a:pt x="3223624" y="6474557"/>
                </a:cubicBezTo>
                <a:cubicBezTo>
                  <a:pt x="3212638" y="6471812"/>
                  <a:pt x="3202339" y="6468380"/>
                  <a:pt x="3192040" y="6464948"/>
                </a:cubicBezTo>
                <a:cubicBezTo>
                  <a:pt x="3192726" y="6464948"/>
                  <a:pt x="3193413" y="6464948"/>
                  <a:pt x="3194100" y="6464948"/>
                </a:cubicBezTo>
                <a:cubicBezTo>
                  <a:pt x="3196159" y="6464948"/>
                  <a:pt x="3198219" y="6464948"/>
                  <a:pt x="3200279" y="6464948"/>
                </a:cubicBezTo>
                <a:cubicBezTo>
                  <a:pt x="3212638" y="6464948"/>
                  <a:pt x="3224310" y="6464948"/>
                  <a:pt x="3236669" y="6464948"/>
                </a:cubicBezTo>
                <a:cubicBezTo>
                  <a:pt x="3237356" y="6464948"/>
                  <a:pt x="3237356" y="6464948"/>
                  <a:pt x="3238042" y="6464948"/>
                </a:cubicBezTo>
                <a:cubicBezTo>
                  <a:pt x="3238729" y="6464948"/>
                  <a:pt x="3238729" y="6464948"/>
                  <a:pt x="3239416" y="6464948"/>
                </a:cubicBezTo>
                <a:cubicBezTo>
                  <a:pt x="3251088" y="6464948"/>
                  <a:pt x="3262074" y="6464948"/>
                  <a:pt x="3273746" y="6464948"/>
                </a:cubicBezTo>
                <a:cubicBezTo>
                  <a:pt x="3277179" y="6464948"/>
                  <a:pt x="3281299" y="6464948"/>
                  <a:pt x="3284732" y="6464948"/>
                </a:cubicBezTo>
                <a:cubicBezTo>
                  <a:pt x="3291598" y="6464948"/>
                  <a:pt x="3298464" y="6464948"/>
                  <a:pt x="3304643" y="6464261"/>
                </a:cubicBezTo>
                <a:cubicBezTo>
                  <a:pt x="3315629" y="6464261"/>
                  <a:pt x="3327301" y="6463575"/>
                  <a:pt x="3338287" y="6463575"/>
                </a:cubicBezTo>
                <a:cubicBezTo>
                  <a:pt x="3352706" y="6469752"/>
                  <a:pt x="3367811" y="6475244"/>
                  <a:pt x="3382917" y="6480734"/>
                </a:cubicBezTo>
                <a:cubicBezTo>
                  <a:pt x="3386350" y="6482107"/>
                  <a:pt x="3390469" y="6483480"/>
                  <a:pt x="3393902" y="6484853"/>
                </a:cubicBezTo>
                <a:cubicBezTo>
                  <a:pt x="3420680" y="6495148"/>
                  <a:pt x="3447458" y="6504757"/>
                  <a:pt x="3474235" y="6513680"/>
                </a:cubicBezTo>
                <a:cubicBezTo>
                  <a:pt x="3463250" y="6512994"/>
                  <a:pt x="3451577" y="6512307"/>
                  <a:pt x="3440592" y="6511621"/>
                </a:cubicBezTo>
                <a:cubicBezTo>
                  <a:pt x="3439905" y="6511621"/>
                  <a:pt x="3439905" y="6511621"/>
                  <a:pt x="3439218" y="6511621"/>
                </a:cubicBezTo>
                <a:cubicBezTo>
                  <a:pt x="3422740" y="6510248"/>
                  <a:pt x="3406261" y="6508876"/>
                  <a:pt x="3390469" y="6507503"/>
                </a:cubicBezTo>
                <a:cubicBezTo>
                  <a:pt x="3386350" y="6506817"/>
                  <a:pt x="3382230" y="6506817"/>
                  <a:pt x="3378797" y="6506130"/>
                </a:cubicBezTo>
                <a:cubicBezTo>
                  <a:pt x="3363005" y="6504757"/>
                  <a:pt x="3346526" y="6503385"/>
                  <a:pt x="3330734" y="6501326"/>
                </a:cubicBezTo>
                <a:cubicBezTo>
                  <a:pt x="3314942" y="6497207"/>
                  <a:pt x="3299837" y="6493775"/>
                  <a:pt x="3284045" y="6489657"/>
                </a:cubicBezTo>
                <a:cubicBezTo>
                  <a:pt x="3279239" y="6489657"/>
                  <a:pt x="3275806" y="6488971"/>
                  <a:pt x="3272373" y="6488284"/>
                </a:cubicBezTo>
                <a:close/>
                <a:moveTo>
                  <a:pt x="3996057" y="6376406"/>
                </a:moveTo>
                <a:cubicBezTo>
                  <a:pt x="4001550" y="6375033"/>
                  <a:pt x="4007043" y="6373660"/>
                  <a:pt x="4012536" y="6372288"/>
                </a:cubicBezTo>
                <a:cubicBezTo>
                  <a:pt x="4020775" y="6370228"/>
                  <a:pt x="4029701" y="6368169"/>
                  <a:pt x="4037940" y="6366110"/>
                </a:cubicBezTo>
                <a:cubicBezTo>
                  <a:pt x="4038627" y="6366110"/>
                  <a:pt x="4039314" y="6365424"/>
                  <a:pt x="4040000" y="6365424"/>
                </a:cubicBezTo>
                <a:cubicBezTo>
                  <a:pt x="4460891" y="6258349"/>
                  <a:pt x="4855004" y="6067538"/>
                  <a:pt x="5201741" y="5802598"/>
                </a:cubicBezTo>
                <a:cubicBezTo>
                  <a:pt x="5202427" y="5801911"/>
                  <a:pt x="5202427" y="5801911"/>
                  <a:pt x="5203114" y="5801225"/>
                </a:cubicBezTo>
                <a:cubicBezTo>
                  <a:pt x="5212040" y="5794361"/>
                  <a:pt x="5221652" y="5786811"/>
                  <a:pt x="5230578" y="5779947"/>
                </a:cubicBezTo>
                <a:cubicBezTo>
                  <a:pt x="5231951" y="5778575"/>
                  <a:pt x="5234011" y="5777202"/>
                  <a:pt x="5235385" y="5775829"/>
                </a:cubicBezTo>
                <a:cubicBezTo>
                  <a:pt x="5243624" y="5769652"/>
                  <a:pt x="5251176" y="5763475"/>
                  <a:pt x="5259416" y="5756611"/>
                </a:cubicBezTo>
                <a:cubicBezTo>
                  <a:pt x="5262162" y="5754552"/>
                  <a:pt x="5264222" y="5752492"/>
                  <a:pt x="5266968" y="5750433"/>
                </a:cubicBezTo>
                <a:cubicBezTo>
                  <a:pt x="5273834" y="5744942"/>
                  <a:pt x="5280700" y="5738765"/>
                  <a:pt x="5288253" y="5733274"/>
                </a:cubicBezTo>
                <a:cubicBezTo>
                  <a:pt x="5291686" y="5730529"/>
                  <a:pt x="5295119" y="5727783"/>
                  <a:pt x="5297866" y="5725037"/>
                </a:cubicBezTo>
                <a:cubicBezTo>
                  <a:pt x="5304045" y="5719547"/>
                  <a:pt x="5310225" y="5714742"/>
                  <a:pt x="5316404" y="5709251"/>
                </a:cubicBezTo>
                <a:cubicBezTo>
                  <a:pt x="5320524" y="5705819"/>
                  <a:pt x="5323957" y="5703074"/>
                  <a:pt x="5328077" y="5699642"/>
                </a:cubicBezTo>
                <a:cubicBezTo>
                  <a:pt x="5333569" y="5694837"/>
                  <a:pt x="5339749" y="5690033"/>
                  <a:pt x="5345242" y="5685228"/>
                </a:cubicBezTo>
                <a:cubicBezTo>
                  <a:pt x="5349361" y="5681796"/>
                  <a:pt x="5354168" y="5677678"/>
                  <a:pt x="5358287" y="5674246"/>
                </a:cubicBezTo>
                <a:cubicBezTo>
                  <a:pt x="5363780" y="5669441"/>
                  <a:pt x="5368587" y="5665323"/>
                  <a:pt x="5374079" y="5660519"/>
                </a:cubicBezTo>
                <a:cubicBezTo>
                  <a:pt x="5378886" y="5656400"/>
                  <a:pt x="5383692" y="5652282"/>
                  <a:pt x="5387812" y="5648164"/>
                </a:cubicBezTo>
                <a:cubicBezTo>
                  <a:pt x="5392618" y="5644046"/>
                  <a:pt x="5397424" y="5639927"/>
                  <a:pt x="5402230" y="5635123"/>
                </a:cubicBezTo>
                <a:cubicBezTo>
                  <a:pt x="5407036" y="5630318"/>
                  <a:pt x="5412529" y="5626200"/>
                  <a:pt x="5417336" y="5621395"/>
                </a:cubicBezTo>
                <a:cubicBezTo>
                  <a:pt x="5421455" y="5617277"/>
                  <a:pt x="5426261" y="5613159"/>
                  <a:pt x="5430381" y="5609041"/>
                </a:cubicBezTo>
                <a:cubicBezTo>
                  <a:pt x="5435874" y="5604236"/>
                  <a:pt x="5440680" y="5599431"/>
                  <a:pt x="5446173" y="5594627"/>
                </a:cubicBezTo>
                <a:cubicBezTo>
                  <a:pt x="5450293" y="5591195"/>
                  <a:pt x="5453726" y="5587077"/>
                  <a:pt x="5457846" y="5583645"/>
                </a:cubicBezTo>
                <a:cubicBezTo>
                  <a:pt x="5463338" y="5578154"/>
                  <a:pt x="5468831" y="5573349"/>
                  <a:pt x="5474324" y="5567858"/>
                </a:cubicBezTo>
                <a:cubicBezTo>
                  <a:pt x="5477757" y="5564426"/>
                  <a:pt x="5481190" y="5560995"/>
                  <a:pt x="5484623" y="5558249"/>
                </a:cubicBezTo>
                <a:cubicBezTo>
                  <a:pt x="5490803" y="5552072"/>
                  <a:pt x="5496982" y="5546581"/>
                  <a:pt x="5502475" y="5540403"/>
                </a:cubicBezTo>
                <a:cubicBezTo>
                  <a:pt x="5505221" y="5537658"/>
                  <a:pt x="5507968" y="5534912"/>
                  <a:pt x="5510714" y="5532167"/>
                </a:cubicBezTo>
                <a:cubicBezTo>
                  <a:pt x="5515520" y="5527362"/>
                  <a:pt x="5521013" y="5522557"/>
                  <a:pt x="5525820" y="5517753"/>
                </a:cubicBezTo>
                <a:cubicBezTo>
                  <a:pt x="5527879" y="5515694"/>
                  <a:pt x="5529253" y="5514321"/>
                  <a:pt x="5531312" y="5512262"/>
                </a:cubicBezTo>
                <a:cubicBezTo>
                  <a:pt x="5533372" y="5510203"/>
                  <a:pt x="5534745" y="5508830"/>
                  <a:pt x="5536806" y="5506771"/>
                </a:cubicBezTo>
                <a:cubicBezTo>
                  <a:pt x="5544358" y="5499221"/>
                  <a:pt x="5551911" y="5490984"/>
                  <a:pt x="5559463" y="5483435"/>
                </a:cubicBezTo>
                <a:cubicBezTo>
                  <a:pt x="5559463" y="5483435"/>
                  <a:pt x="5559463" y="5483435"/>
                  <a:pt x="5560150" y="5482748"/>
                </a:cubicBezTo>
                <a:cubicBezTo>
                  <a:pt x="5560837" y="5482062"/>
                  <a:pt x="5560837" y="5482062"/>
                  <a:pt x="5561523" y="5481375"/>
                </a:cubicBezTo>
                <a:cubicBezTo>
                  <a:pt x="5652842" y="5387342"/>
                  <a:pt x="5738668" y="5288504"/>
                  <a:pt x="5816941" y="5184862"/>
                </a:cubicBezTo>
                <a:cubicBezTo>
                  <a:pt x="5816941" y="5184862"/>
                  <a:pt x="5816941" y="5184862"/>
                  <a:pt x="5816941" y="5184862"/>
                </a:cubicBezTo>
                <a:cubicBezTo>
                  <a:pt x="5824494" y="5175253"/>
                  <a:pt x="5832047" y="5164957"/>
                  <a:pt x="5839599" y="5155348"/>
                </a:cubicBezTo>
                <a:cubicBezTo>
                  <a:pt x="5840973" y="5153289"/>
                  <a:pt x="5842346" y="5151916"/>
                  <a:pt x="5843719" y="5149857"/>
                </a:cubicBezTo>
                <a:cubicBezTo>
                  <a:pt x="5849898" y="5141620"/>
                  <a:pt x="5855391" y="5133384"/>
                  <a:pt x="5861571" y="5125834"/>
                </a:cubicBezTo>
                <a:cubicBezTo>
                  <a:pt x="5864317" y="5121716"/>
                  <a:pt x="5867750" y="5117597"/>
                  <a:pt x="5870497" y="5113479"/>
                </a:cubicBezTo>
                <a:cubicBezTo>
                  <a:pt x="5874616" y="5107988"/>
                  <a:pt x="5878736" y="5101811"/>
                  <a:pt x="5882856" y="5096320"/>
                </a:cubicBezTo>
                <a:cubicBezTo>
                  <a:pt x="5887662" y="5089456"/>
                  <a:pt x="5892468" y="5081906"/>
                  <a:pt x="5897961" y="5075043"/>
                </a:cubicBezTo>
                <a:cubicBezTo>
                  <a:pt x="5900021" y="5072297"/>
                  <a:pt x="5902081" y="5069551"/>
                  <a:pt x="5904141" y="5066806"/>
                </a:cubicBezTo>
                <a:cubicBezTo>
                  <a:pt x="6130034" y="4740779"/>
                  <a:pt x="6292074" y="4378374"/>
                  <a:pt x="6384766" y="3995377"/>
                </a:cubicBezTo>
                <a:cubicBezTo>
                  <a:pt x="6385453" y="3992632"/>
                  <a:pt x="6386139" y="3989886"/>
                  <a:pt x="6386826" y="3987141"/>
                </a:cubicBezTo>
                <a:cubicBezTo>
                  <a:pt x="6388886" y="3978218"/>
                  <a:pt x="6390945" y="3969295"/>
                  <a:pt x="6393005" y="3960372"/>
                </a:cubicBezTo>
                <a:cubicBezTo>
                  <a:pt x="6394378" y="3954195"/>
                  <a:pt x="6395752" y="3948018"/>
                  <a:pt x="6397125" y="3941154"/>
                </a:cubicBezTo>
                <a:cubicBezTo>
                  <a:pt x="6398498" y="3935663"/>
                  <a:pt x="6399871" y="3930172"/>
                  <a:pt x="6400558" y="3924681"/>
                </a:cubicBezTo>
                <a:cubicBezTo>
                  <a:pt x="6402618" y="3915758"/>
                  <a:pt x="6404677" y="3906835"/>
                  <a:pt x="6406051" y="3897226"/>
                </a:cubicBezTo>
                <a:cubicBezTo>
                  <a:pt x="6406737" y="3894481"/>
                  <a:pt x="6407424" y="3891735"/>
                  <a:pt x="6408111" y="3888990"/>
                </a:cubicBezTo>
                <a:cubicBezTo>
                  <a:pt x="6410170" y="3878008"/>
                  <a:pt x="6412917" y="3866339"/>
                  <a:pt x="6414977" y="3855357"/>
                </a:cubicBezTo>
                <a:cubicBezTo>
                  <a:pt x="6414977" y="3854671"/>
                  <a:pt x="6414977" y="3853985"/>
                  <a:pt x="6414977" y="3853298"/>
                </a:cubicBezTo>
                <a:cubicBezTo>
                  <a:pt x="6447247" y="3687882"/>
                  <a:pt x="6466472" y="3519721"/>
                  <a:pt x="6472652" y="3349500"/>
                </a:cubicBezTo>
                <a:cubicBezTo>
                  <a:pt x="6472652" y="3348128"/>
                  <a:pt x="6472652" y="3346069"/>
                  <a:pt x="6472652" y="3344696"/>
                </a:cubicBezTo>
                <a:cubicBezTo>
                  <a:pt x="6473338" y="3333028"/>
                  <a:pt x="6473338" y="3322046"/>
                  <a:pt x="6473338" y="3310377"/>
                </a:cubicBezTo>
                <a:cubicBezTo>
                  <a:pt x="6473338" y="3305573"/>
                  <a:pt x="6473338" y="3300768"/>
                  <a:pt x="6473338" y="3295277"/>
                </a:cubicBezTo>
                <a:cubicBezTo>
                  <a:pt x="6473338" y="3287041"/>
                  <a:pt x="6474025" y="3278804"/>
                  <a:pt x="6474025" y="3270568"/>
                </a:cubicBezTo>
                <a:cubicBezTo>
                  <a:pt x="6474025" y="3257527"/>
                  <a:pt x="6474025" y="3243799"/>
                  <a:pt x="6474025" y="3230758"/>
                </a:cubicBezTo>
                <a:cubicBezTo>
                  <a:pt x="6474025" y="3212226"/>
                  <a:pt x="6474025" y="3193694"/>
                  <a:pt x="6473338" y="3175162"/>
                </a:cubicBezTo>
                <a:cubicBezTo>
                  <a:pt x="6473338" y="3171044"/>
                  <a:pt x="6473338" y="3166925"/>
                  <a:pt x="6473338" y="3162807"/>
                </a:cubicBezTo>
                <a:cubicBezTo>
                  <a:pt x="6472652" y="3124370"/>
                  <a:pt x="6471279" y="3086620"/>
                  <a:pt x="6469219" y="3048183"/>
                </a:cubicBezTo>
                <a:cubicBezTo>
                  <a:pt x="6469219" y="3046810"/>
                  <a:pt x="6469219" y="3044751"/>
                  <a:pt x="6469219" y="3043378"/>
                </a:cubicBezTo>
                <a:cubicBezTo>
                  <a:pt x="6456860" y="2819620"/>
                  <a:pt x="6421156" y="2599981"/>
                  <a:pt x="6362795" y="2385833"/>
                </a:cubicBezTo>
                <a:cubicBezTo>
                  <a:pt x="6362795" y="2385146"/>
                  <a:pt x="6362108" y="2384460"/>
                  <a:pt x="6362108" y="2383774"/>
                </a:cubicBezTo>
                <a:cubicBezTo>
                  <a:pt x="6357988" y="2367301"/>
                  <a:pt x="6353182" y="2351514"/>
                  <a:pt x="6348376" y="2335041"/>
                </a:cubicBezTo>
                <a:cubicBezTo>
                  <a:pt x="6347003" y="2330237"/>
                  <a:pt x="6345629" y="2326118"/>
                  <a:pt x="6344256" y="2321314"/>
                </a:cubicBezTo>
                <a:cubicBezTo>
                  <a:pt x="6339450" y="2305527"/>
                  <a:pt x="6335330" y="2290427"/>
                  <a:pt x="6330524" y="2274640"/>
                </a:cubicBezTo>
                <a:cubicBezTo>
                  <a:pt x="6328464" y="2267090"/>
                  <a:pt x="6325718" y="2259540"/>
                  <a:pt x="6322971" y="2251990"/>
                </a:cubicBezTo>
                <a:cubicBezTo>
                  <a:pt x="6320225" y="2244440"/>
                  <a:pt x="6318165" y="2236203"/>
                  <a:pt x="6315418" y="2228653"/>
                </a:cubicBezTo>
                <a:cubicBezTo>
                  <a:pt x="6311985" y="2219044"/>
                  <a:pt x="6309239" y="2208748"/>
                  <a:pt x="6305806" y="2199139"/>
                </a:cubicBezTo>
                <a:cubicBezTo>
                  <a:pt x="6305806" y="2199139"/>
                  <a:pt x="6305806" y="2198453"/>
                  <a:pt x="6305806" y="2198453"/>
                </a:cubicBezTo>
                <a:cubicBezTo>
                  <a:pt x="6297567" y="2173744"/>
                  <a:pt x="6288641" y="2149034"/>
                  <a:pt x="6279715" y="2124325"/>
                </a:cubicBezTo>
                <a:cubicBezTo>
                  <a:pt x="6279715" y="2123638"/>
                  <a:pt x="6279028" y="2122952"/>
                  <a:pt x="6279028" y="2122952"/>
                </a:cubicBezTo>
                <a:cubicBezTo>
                  <a:pt x="6251564" y="2048137"/>
                  <a:pt x="6222040" y="1974695"/>
                  <a:pt x="6189083" y="1902626"/>
                </a:cubicBezTo>
                <a:cubicBezTo>
                  <a:pt x="6188396" y="1901940"/>
                  <a:pt x="6188396" y="1901253"/>
                  <a:pt x="6187710" y="1900567"/>
                </a:cubicBezTo>
                <a:cubicBezTo>
                  <a:pt x="6179470" y="1882035"/>
                  <a:pt x="6170544" y="1862816"/>
                  <a:pt x="6161619" y="1844284"/>
                </a:cubicBezTo>
                <a:cubicBezTo>
                  <a:pt x="6159558" y="1839480"/>
                  <a:pt x="6156812" y="1833989"/>
                  <a:pt x="6154753" y="1829184"/>
                </a:cubicBezTo>
                <a:cubicBezTo>
                  <a:pt x="6151319" y="1821634"/>
                  <a:pt x="6147886" y="1814770"/>
                  <a:pt x="6143767" y="1807220"/>
                </a:cubicBezTo>
                <a:cubicBezTo>
                  <a:pt x="6137587" y="1794866"/>
                  <a:pt x="6131408" y="1782511"/>
                  <a:pt x="6125228" y="1770156"/>
                </a:cubicBezTo>
                <a:cubicBezTo>
                  <a:pt x="6123855" y="1768097"/>
                  <a:pt x="6123168" y="1765352"/>
                  <a:pt x="6121795" y="1763292"/>
                </a:cubicBezTo>
                <a:cubicBezTo>
                  <a:pt x="6013311" y="1550517"/>
                  <a:pt x="5881482" y="1350782"/>
                  <a:pt x="5728369" y="1167521"/>
                </a:cubicBezTo>
                <a:cubicBezTo>
                  <a:pt x="5726309" y="1164775"/>
                  <a:pt x="5724249" y="1162716"/>
                  <a:pt x="5722190" y="1159970"/>
                </a:cubicBezTo>
                <a:cubicBezTo>
                  <a:pt x="5714637" y="1151048"/>
                  <a:pt x="5707084" y="1142125"/>
                  <a:pt x="5700218" y="1133888"/>
                </a:cubicBezTo>
                <a:cubicBezTo>
                  <a:pt x="5476384" y="871694"/>
                  <a:pt x="5214100" y="648623"/>
                  <a:pt x="4921605" y="470166"/>
                </a:cubicBezTo>
                <a:cubicBezTo>
                  <a:pt x="4917485" y="468106"/>
                  <a:pt x="4914052" y="465361"/>
                  <a:pt x="4909932" y="463302"/>
                </a:cubicBezTo>
                <a:cubicBezTo>
                  <a:pt x="4901693" y="458497"/>
                  <a:pt x="4892767" y="453006"/>
                  <a:pt x="4884528" y="448202"/>
                </a:cubicBezTo>
                <a:cubicBezTo>
                  <a:pt x="4876975" y="444083"/>
                  <a:pt x="4870109" y="439965"/>
                  <a:pt x="4862557" y="435847"/>
                </a:cubicBezTo>
                <a:cubicBezTo>
                  <a:pt x="4852944" y="430356"/>
                  <a:pt x="4842645" y="424179"/>
                  <a:pt x="4833033" y="418688"/>
                </a:cubicBezTo>
                <a:cubicBezTo>
                  <a:pt x="4823420" y="413197"/>
                  <a:pt x="4814494" y="408392"/>
                  <a:pt x="4804881" y="402901"/>
                </a:cubicBezTo>
                <a:cubicBezTo>
                  <a:pt x="4799389" y="399469"/>
                  <a:pt x="4793209" y="396724"/>
                  <a:pt x="4787716" y="393292"/>
                </a:cubicBezTo>
                <a:cubicBezTo>
                  <a:pt x="4775357" y="386428"/>
                  <a:pt x="4762998" y="379564"/>
                  <a:pt x="4749953" y="373387"/>
                </a:cubicBezTo>
                <a:cubicBezTo>
                  <a:pt x="4747207" y="372014"/>
                  <a:pt x="4744460" y="370641"/>
                  <a:pt x="4741027" y="368582"/>
                </a:cubicBezTo>
                <a:cubicBezTo>
                  <a:pt x="4727295" y="361032"/>
                  <a:pt x="4712876" y="354168"/>
                  <a:pt x="4699144" y="347305"/>
                </a:cubicBezTo>
                <a:cubicBezTo>
                  <a:pt x="4695024" y="345246"/>
                  <a:pt x="4690905" y="343187"/>
                  <a:pt x="4686785" y="341127"/>
                </a:cubicBezTo>
                <a:cubicBezTo>
                  <a:pt x="4655201" y="325341"/>
                  <a:pt x="4623617" y="310241"/>
                  <a:pt x="4592033" y="295827"/>
                </a:cubicBezTo>
                <a:cubicBezTo>
                  <a:pt x="4589287" y="294454"/>
                  <a:pt x="4586540" y="293081"/>
                  <a:pt x="4583794" y="292395"/>
                </a:cubicBezTo>
                <a:cubicBezTo>
                  <a:pt x="4554956" y="279354"/>
                  <a:pt x="4526119" y="266313"/>
                  <a:pt x="4496595" y="253958"/>
                </a:cubicBezTo>
                <a:cubicBezTo>
                  <a:pt x="4491788" y="251899"/>
                  <a:pt x="4486982" y="249840"/>
                  <a:pt x="4482176" y="247781"/>
                </a:cubicBezTo>
                <a:cubicBezTo>
                  <a:pt x="4481489" y="247781"/>
                  <a:pt x="4481489" y="247781"/>
                  <a:pt x="4480802" y="247094"/>
                </a:cubicBezTo>
                <a:cubicBezTo>
                  <a:pt x="4481489" y="247094"/>
                  <a:pt x="4481489" y="247094"/>
                  <a:pt x="4482176" y="247094"/>
                </a:cubicBezTo>
                <a:cubicBezTo>
                  <a:pt x="4488355" y="247094"/>
                  <a:pt x="4495221" y="247094"/>
                  <a:pt x="4501401" y="247094"/>
                </a:cubicBezTo>
                <a:cubicBezTo>
                  <a:pt x="4503461" y="247094"/>
                  <a:pt x="4506207" y="247094"/>
                  <a:pt x="4508267" y="247094"/>
                </a:cubicBezTo>
                <a:cubicBezTo>
                  <a:pt x="4517193" y="247094"/>
                  <a:pt x="4525432" y="247094"/>
                  <a:pt x="4534358" y="247094"/>
                </a:cubicBezTo>
                <a:cubicBezTo>
                  <a:pt x="4554270" y="247094"/>
                  <a:pt x="4574181" y="247094"/>
                  <a:pt x="4594093" y="247781"/>
                </a:cubicBezTo>
                <a:cubicBezTo>
                  <a:pt x="4598899" y="247781"/>
                  <a:pt x="4604392" y="247781"/>
                  <a:pt x="4609198" y="248467"/>
                </a:cubicBezTo>
                <a:cubicBezTo>
                  <a:pt x="4623617" y="248467"/>
                  <a:pt x="4638722" y="249153"/>
                  <a:pt x="4653141" y="249840"/>
                </a:cubicBezTo>
                <a:cubicBezTo>
                  <a:pt x="4665500" y="253958"/>
                  <a:pt x="4677172" y="258076"/>
                  <a:pt x="4689531" y="262195"/>
                </a:cubicBezTo>
                <a:cubicBezTo>
                  <a:pt x="4697084" y="264940"/>
                  <a:pt x="4704637" y="266999"/>
                  <a:pt x="4712189" y="269745"/>
                </a:cubicBezTo>
                <a:cubicBezTo>
                  <a:pt x="4724548" y="273863"/>
                  <a:pt x="4737594" y="278667"/>
                  <a:pt x="4749953" y="282786"/>
                </a:cubicBezTo>
                <a:cubicBezTo>
                  <a:pt x="4756819" y="285531"/>
                  <a:pt x="4764372" y="287590"/>
                  <a:pt x="4771238" y="290336"/>
                </a:cubicBezTo>
                <a:cubicBezTo>
                  <a:pt x="4783597" y="295140"/>
                  <a:pt x="4796642" y="299945"/>
                  <a:pt x="4809001" y="304750"/>
                </a:cubicBezTo>
                <a:cubicBezTo>
                  <a:pt x="4815867" y="307495"/>
                  <a:pt x="4823420" y="310241"/>
                  <a:pt x="4830286" y="312986"/>
                </a:cubicBezTo>
                <a:cubicBezTo>
                  <a:pt x="4842645" y="317791"/>
                  <a:pt x="4855691" y="323282"/>
                  <a:pt x="4868049" y="328086"/>
                </a:cubicBezTo>
                <a:cubicBezTo>
                  <a:pt x="4874915" y="330832"/>
                  <a:pt x="4881782" y="333577"/>
                  <a:pt x="4888648" y="336323"/>
                </a:cubicBezTo>
                <a:cubicBezTo>
                  <a:pt x="4901006" y="341814"/>
                  <a:pt x="4914052" y="346618"/>
                  <a:pt x="4926411" y="352109"/>
                </a:cubicBezTo>
                <a:cubicBezTo>
                  <a:pt x="4933277" y="354855"/>
                  <a:pt x="4940143" y="357600"/>
                  <a:pt x="4946323" y="360346"/>
                </a:cubicBezTo>
                <a:cubicBezTo>
                  <a:pt x="4958682" y="365837"/>
                  <a:pt x="4971041" y="371328"/>
                  <a:pt x="4983399" y="376819"/>
                </a:cubicBezTo>
                <a:cubicBezTo>
                  <a:pt x="4990265" y="379564"/>
                  <a:pt x="4996445" y="382996"/>
                  <a:pt x="5003311" y="385742"/>
                </a:cubicBezTo>
                <a:cubicBezTo>
                  <a:pt x="5015670" y="391233"/>
                  <a:pt x="5028029" y="397410"/>
                  <a:pt x="5040388" y="402901"/>
                </a:cubicBezTo>
                <a:cubicBezTo>
                  <a:pt x="5047254" y="406333"/>
                  <a:pt x="5053433" y="409078"/>
                  <a:pt x="5060300" y="411824"/>
                </a:cubicBezTo>
                <a:cubicBezTo>
                  <a:pt x="5072658" y="418001"/>
                  <a:pt x="5085017" y="424179"/>
                  <a:pt x="5097377" y="430356"/>
                </a:cubicBezTo>
                <a:cubicBezTo>
                  <a:pt x="5103556" y="433788"/>
                  <a:pt x="5110422" y="436533"/>
                  <a:pt x="5116601" y="439965"/>
                </a:cubicBezTo>
                <a:cubicBezTo>
                  <a:pt x="5128960" y="446142"/>
                  <a:pt x="5140633" y="452320"/>
                  <a:pt x="5152992" y="458497"/>
                </a:cubicBezTo>
                <a:cubicBezTo>
                  <a:pt x="5159171" y="461929"/>
                  <a:pt x="5166037" y="465361"/>
                  <a:pt x="5172217" y="468793"/>
                </a:cubicBezTo>
                <a:cubicBezTo>
                  <a:pt x="5183889" y="474970"/>
                  <a:pt x="5195561" y="481147"/>
                  <a:pt x="5207234" y="488011"/>
                </a:cubicBezTo>
                <a:cubicBezTo>
                  <a:pt x="5214100" y="491443"/>
                  <a:pt x="5220966" y="495561"/>
                  <a:pt x="5227145" y="498993"/>
                </a:cubicBezTo>
                <a:cubicBezTo>
                  <a:pt x="5238818" y="505857"/>
                  <a:pt x="5251176" y="512721"/>
                  <a:pt x="5262849" y="518898"/>
                </a:cubicBezTo>
                <a:cubicBezTo>
                  <a:pt x="5269028" y="522330"/>
                  <a:pt x="5275895" y="525762"/>
                  <a:pt x="5282074" y="529880"/>
                </a:cubicBezTo>
                <a:cubicBezTo>
                  <a:pt x="5293746" y="536744"/>
                  <a:pt x="5304732" y="543607"/>
                  <a:pt x="5316404" y="550471"/>
                </a:cubicBezTo>
                <a:cubicBezTo>
                  <a:pt x="5323270" y="554589"/>
                  <a:pt x="5329450" y="558021"/>
                  <a:pt x="5336316" y="562140"/>
                </a:cubicBezTo>
                <a:cubicBezTo>
                  <a:pt x="5347988" y="569003"/>
                  <a:pt x="5359660" y="576553"/>
                  <a:pt x="5371333" y="583417"/>
                </a:cubicBezTo>
                <a:cubicBezTo>
                  <a:pt x="5377512" y="587535"/>
                  <a:pt x="5383692" y="590967"/>
                  <a:pt x="5389871" y="595085"/>
                </a:cubicBezTo>
                <a:cubicBezTo>
                  <a:pt x="5401544" y="602636"/>
                  <a:pt x="5413216" y="610186"/>
                  <a:pt x="5424888" y="617736"/>
                </a:cubicBezTo>
                <a:cubicBezTo>
                  <a:pt x="5431068" y="621854"/>
                  <a:pt x="5436561" y="625286"/>
                  <a:pt x="5442740" y="629404"/>
                </a:cubicBezTo>
                <a:cubicBezTo>
                  <a:pt x="5453726" y="636954"/>
                  <a:pt x="5465398" y="644504"/>
                  <a:pt x="5476384" y="652054"/>
                </a:cubicBezTo>
                <a:cubicBezTo>
                  <a:pt x="5482563" y="656173"/>
                  <a:pt x="5488743" y="660291"/>
                  <a:pt x="5494922" y="664409"/>
                </a:cubicBezTo>
                <a:cubicBezTo>
                  <a:pt x="5512087" y="676077"/>
                  <a:pt x="5529253" y="688432"/>
                  <a:pt x="5546418" y="700787"/>
                </a:cubicBezTo>
                <a:cubicBezTo>
                  <a:pt x="5816941" y="895717"/>
                  <a:pt x="6055194" y="1129770"/>
                  <a:pt x="6253624" y="1397456"/>
                </a:cubicBezTo>
                <a:cubicBezTo>
                  <a:pt x="6666275" y="1953418"/>
                  <a:pt x="6884616" y="2614395"/>
                  <a:pt x="6884616" y="3308318"/>
                </a:cubicBezTo>
                <a:cubicBezTo>
                  <a:pt x="6884616" y="3742106"/>
                  <a:pt x="6799477" y="4162853"/>
                  <a:pt x="6631945" y="4558890"/>
                </a:cubicBezTo>
                <a:cubicBezTo>
                  <a:pt x="6469905" y="4941200"/>
                  <a:pt x="6237832" y="5285073"/>
                  <a:pt x="5942591" y="5580213"/>
                </a:cubicBezTo>
                <a:cubicBezTo>
                  <a:pt x="5647349" y="5875353"/>
                  <a:pt x="5303359" y="6106661"/>
                  <a:pt x="4920231" y="6268645"/>
                </a:cubicBezTo>
                <a:cubicBezTo>
                  <a:pt x="4525432" y="6435434"/>
                  <a:pt x="4103855" y="6520544"/>
                  <a:pt x="3669919" y="6520544"/>
                </a:cubicBezTo>
                <a:cubicBezTo>
                  <a:pt x="3650007" y="6520544"/>
                  <a:pt x="3630096" y="6520544"/>
                  <a:pt x="3610184" y="6519858"/>
                </a:cubicBezTo>
                <a:cubicBezTo>
                  <a:pt x="3605377" y="6519858"/>
                  <a:pt x="3599885" y="6519858"/>
                  <a:pt x="3595078" y="6519171"/>
                </a:cubicBezTo>
                <a:cubicBezTo>
                  <a:pt x="3580660" y="6519171"/>
                  <a:pt x="3565554" y="6518485"/>
                  <a:pt x="3551136" y="6517798"/>
                </a:cubicBezTo>
                <a:cubicBezTo>
                  <a:pt x="3535344" y="6512994"/>
                  <a:pt x="3520238" y="6507503"/>
                  <a:pt x="3504446" y="6502698"/>
                </a:cubicBezTo>
                <a:cubicBezTo>
                  <a:pt x="3499640" y="6501326"/>
                  <a:pt x="3495520" y="6499267"/>
                  <a:pt x="3490714" y="6497894"/>
                </a:cubicBezTo>
                <a:cubicBezTo>
                  <a:pt x="3479042" y="6493775"/>
                  <a:pt x="3467369" y="6489657"/>
                  <a:pt x="3455697" y="6485539"/>
                </a:cubicBezTo>
                <a:cubicBezTo>
                  <a:pt x="3450891" y="6483480"/>
                  <a:pt x="3445398" y="6482107"/>
                  <a:pt x="3440592" y="6480048"/>
                </a:cubicBezTo>
                <a:cubicBezTo>
                  <a:pt x="3428233" y="6475244"/>
                  <a:pt x="3415874" y="6471125"/>
                  <a:pt x="3402828" y="6466320"/>
                </a:cubicBezTo>
                <a:cubicBezTo>
                  <a:pt x="3399395" y="6464948"/>
                  <a:pt x="3395962" y="6463575"/>
                  <a:pt x="3393216" y="6462888"/>
                </a:cubicBezTo>
                <a:cubicBezTo>
                  <a:pt x="3392529" y="6462202"/>
                  <a:pt x="3391156" y="6462202"/>
                  <a:pt x="3390469" y="6461516"/>
                </a:cubicBezTo>
                <a:cubicBezTo>
                  <a:pt x="3595078" y="6451907"/>
                  <a:pt x="3796255" y="6423766"/>
                  <a:pt x="3992624" y="6377092"/>
                </a:cubicBezTo>
                <a:cubicBezTo>
                  <a:pt x="3993998" y="6377092"/>
                  <a:pt x="3995371" y="6377092"/>
                  <a:pt x="3996057" y="6376406"/>
                </a:cubicBezTo>
                <a:close/>
                <a:moveTo>
                  <a:pt x="4333182" y="179830"/>
                </a:moveTo>
                <a:cubicBezTo>
                  <a:pt x="4349660" y="181202"/>
                  <a:pt x="4366139" y="182575"/>
                  <a:pt x="4381931" y="183948"/>
                </a:cubicBezTo>
                <a:cubicBezTo>
                  <a:pt x="4386051" y="183948"/>
                  <a:pt x="4390171" y="184634"/>
                  <a:pt x="4393604" y="185321"/>
                </a:cubicBezTo>
                <a:cubicBezTo>
                  <a:pt x="4409395" y="186693"/>
                  <a:pt x="4425874" y="188066"/>
                  <a:pt x="4441666" y="190125"/>
                </a:cubicBezTo>
                <a:cubicBezTo>
                  <a:pt x="4457458" y="194244"/>
                  <a:pt x="4472563" y="197675"/>
                  <a:pt x="4488355" y="201794"/>
                </a:cubicBezTo>
                <a:cubicBezTo>
                  <a:pt x="4491788" y="202480"/>
                  <a:pt x="4495908" y="203853"/>
                  <a:pt x="4499341" y="204539"/>
                </a:cubicBezTo>
                <a:cubicBezTo>
                  <a:pt x="4515133" y="208657"/>
                  <a:pt x="4530925" y="212776"/>
                  <a:pt x="4546717" y="217580"/>
                </a:cubicBezTo>
                <a:cubicBezTo>
                  <a:pt x="4547403" y="217580"/>
                  <a:pt x="4547403" y="217580"/>
                  <a:pt x="4548090" y="218267"/>
                </a:cubicBezTo>
                <a:cubicBezTo>
                  <a:pt x="4559076" y="221012"/>
                  <a:pt x="4569375" y="224444"/>
                  <a:pt x="4579674" y="227876"/>
                </a:cubicBezTo>
                <a:cubicBezTo>
                  <a:pt x="4564569" y="227876"/>
                  <a:pt x="4550150" y="227876"/>
                  <a:pt x="4535045" y="227876"/>
                </a:cubicBezTo>
                <a:cubicBezTo>
                  <a:pt x="4534358" y="227876"/>
                  <a:pt x="4534358" y="227876"/>
                  <a:pt x="4533671" y="227876"/>
                </a:cubicBezTo>
                <a:cubicBezTo>
                  <a:pt x="4532985" y="227876"/>
                  <a:pt x="4531612" y="227876"/>
                  <a:pt x="4530925" y="227876"/>
                </a:cubicBezTo>
                <a:cubicBezTo>
                  <a:pt x="4524745" y="227876"/>
                  <a:pt x="4517879" y="227876"/>
                  <a:pt x="4511013" y="227876"/>
                </a:cubicBezTo>
                <a:cubicBezTo>
                  <a:pt x="4509640" y="227876"/>
                  <a:pt x="4508954" y="227876"/>
                  <a:pt x="4507580" y="227876"/>
                </a:cubicBezTo>
                <a:cubicBezTo>
                  <a:pt x="4500028" y="227876"/>
                  <a:pt x="4492475" y="227876"/>
                  <a:pt x="4484922" y="227876"/>
                </a:cubicBezTo>
                <a:cubicBezTo>
                  <a:pt x="4482863" y="227876"/>
                  <a:pt x="4480802" y="227876"/>
                  <a:pt x="4478743" y="227876"/>
                </a:cubicBezTo>
                <a:cubicBezTo>
                  <a:pt x="4472563" y="227876"/>
                  <a:pt x="4466384" y="227876"/>
                  <a:pt x="4460204" y="228562"/>
                </a:cubicBezTo>
                <a:cubicBezTo>
                  <a:pt x="4458144" y="228562"/>
                  <a:pt x="4456771" y="228562"/>
                  <a:pt x="4454711" y="228562"/>
                </a:cubicBezTo>
                <a:cubicBezTo>
                  <a:pt x="4447159" y="228562"/>
                  <a:pt x="4439606" y="229249"/>
                  <a:pt x="4432053" y="229249"/>
                </a:cubicBezTo>
                <a:cubicBezTo>
                  <a:pt x="4387424" y="211403"/>
                  <a:pt x="4342108" y="194244"/>
                  <a:pt x="4296105" y="178457"/>
                </a:cubicBezTo>
                <a:cubicBezTo>
                  <a:pt x="4307091" y="179143"/>
                  <a:pt x="4318763" y="179830"/>
                  <a:pt x="4329749" y="180516"/>
                </a:cubicBezTo>
                <a:cubicBezTo>
                  <a:pt x="4332495" y="179830"/>
                  <a:pt x="4333182" y="179830"/>
                  <a:pt x="4333182" y="179830"/>
                </a:cubicBezTo>
                <a:close/>
                <a:moveTo>
                  <a:pt x="4726608" y="231994"/>
                </a:moveTo>
                <a:cubicBezTo>
                  <a:pt x="4723175" y="231994"/>
                  <a:pt x="4719742" y="231308"/>
                  <a:pt x="4716309" y="231308"/>
                </a:cubicBezTo>
                <a:cubicBezTo>
                  <a:pt x="4712876" y="231308"/>
                  <a:pt x="4709443" y="230621"/>
                  <a:pt x="4705323" y="230621"/>
                </a:cubicBezTo>
                <a:cubicBezTo>
                  <a:pt x="4689531" y="229935"/>
                  <a:pt x="4673053" y="229249"/>
                  <a:pt x="4657261" y="228562"/>
                </a:cubicBezTo>
                <a:cubicBezTo>
                  <a:pt x="4655887" y="227876"/>
                  <a:pt x="4654515" y="227876"/>
                  <a:pt x="4653141" y="227189"/>
                </a:cubicBezTo>
                <a:cubicBezTo>
                  <a:pt x="4634603" y="221012"/>
                  <a:pt x="4616064" y="215521"/>
                  <a:pt x="4597526" y="210030"/>
                </a:cubicBezTo>
                <a:cubicBezTo>
                  <a:pt x="4595466" y="209344"/>
                  <a:pt x="4593406" y="208657"/>
                  <a:pt x="4591347" y="207971"/>
                </a:cubicBezTo>
                <a:cubicBezTo>
                  <a:pt x="4637349" y="215521"/>
                  <a:pt x="4681979" y="223071"/>
                  <a:pt x="4726608" y="231994"/>
                </a:cubicBezTo>
                <a:close/>
                <a:moveTo>
                  <a:pt x="4294045" y="156493"/>
                </a:moveTo>
                <a:cubicBezTo>
                  <a:pt x="4290612" y="156493"/>
                  <a:pt x="4287179" y="155807"/>
                  <a:pt x="4283746" y="155807"/>
                </a:cubicBezTo>
                <a:cubicBezTo>
                  <a:pt x="4280313" y="155807"/>
                  <a:pt x="4276880" y="155120"/>
                  <a:pt x="4272760" y="155120"/>
                </a:cubicBezTo>
                <a:cubicBezTo>
                  <a:pt x="4256968" y="154434"/>
                  <a:pt x="4241177" y="153748"/>
                  <a:pt x="4225385" y="153061"/>
                </a:cubicBezTo>
                <a:cubicBezTo>
                  <a:pt x="4204100" y="146197"/>
                  <a:pt x="4182128" y="139334"/>
                  <a:pt x="4160843" y="133156"/>
                </a:cubicBezTo>
                <a:cubicBezTo>
                  <a:pt x="4205473" y="140020"/>
                  <a:pt x="4250102" y="148257"/>
                  <a:pt x="4294045" y="156493"/>
                </a:cubicBezTo>
                <a:close/>
                <a:moveTo>
                  <a:pt x="962624" y="5504026"/>
                </a:moveTo>
                <a:cubicBezTo>
                  <a:pt x="667383" y="5208885"/>
                  <a:pt x="435309" y="4865699"/>
                  <a:pt x="273270" y="4482702"/>
                </a:cubicBezTo>
                <a:cubicBezTo>
                  <a:pt x="105738" y="4087351"/>
                  <a:pt x="20598" y="3666605"/>
                  <a:pt x="20598" y="3232817"/>
                </a:cubicBezTo>
                <a:cubicBezTo>
                  <a:pt x="20598" y="2799029"/>
                  <a:pt x="105738" y="2378283"/>
                  <a:pt x="273270" y="1982245"/>
                </a:cubicBezTo>
                <a:cubicBezTo>
                  <a:pt x="435309" y="1599936"/>
                  <a:pt x="667383" y="1256063"/>
                  <a:pt x="962624" y="960922"/>
                </a:cubicBezTo>
                <a:cubicBezTo>
                  <a:pt x="1257865" y="665782"/>
                  <a:pt x="1601856" y="434474"/>
                  <a:pt x="1984983" y="272490"/>
                </a:cubicBezTo>
                <a:cubicBezTo>
                  <a:pt x="2381842" y="105701"/>
                  <a:pt x="2803420" y="20591"/>
                  <a:pt x="3237356" y="20591"/>
                </a:cubicBezTo>
                <a:cubicBezTo>
                  <a:pt x="3500326" y="20591"/>
                  <a:pt x="3758491" y="51478"/>
                  <a:pt x="4009103" y="113252"/>
                </a:cubicBezTo>
                <a:lnTo>
                  <a:pt x="4009103" y="113252"/>
                </a:lnTo>
                <a:cubicBezTo>
                  <a:pt x="4079824" y="130411"/>
                  <a:pt x="4150544" y="150316"/>
                  <a:pt x="4219891" y="172966"/>
                </a:cubicBezTo>
                <a:cubicBezTo>
                  <a:pt x="4289926" y="195616"/>
                  <a:pt x="4359960" y="220326"/>
                  <a:pt x="4427934" y="247781"/>
                </a:cubicBezTo>
                <a:lnTo>
                  <a:pt x="4427934" y="247781"/>
                </a:lnTo>
                <a:cubicBezTo>
                  <a:pt x="4464324" y="262195"/>
                  <a:pt x="4500028" y="277295"/>
                  <a:pt x="4535045" y="293081"/>
                </a:cubicBezTo>
                <a:cubicBezTo>
                  <a:pt x="4537104" y="293768"/>
                  <a:pt x="4538478" y="294454"/>
                  <a:pt x="4540537" y="295140"/>
                </a:cubicBezTo>
                <a:cubicBezTo>
                  <a:pt x="4557016" y="302691"/>
                  <a:pt x="4574181" y="310241"/>
                  <a:pt x="4590660" y="317791"/>
                </a:cubicBezTo>
                <a:cubicBezTo>
                  <a:pt x="4591347" y="317791"/>
                  <a:pt x="4591347" y="318477"/>
                  <a:pt x="4592033" y="318477"/>
                </a:cubicBezTo>
                <a:cubicBezTo>
                  <a:pt x="4608512" y="326027"/>
                  <a:pt x="4624990" y="333577"/>
                  <a:pt x="4640782" y="341814"/>
                </a:cubicBezTo>
                <a:cubicBezTo>
                  <a:pt x="4644215" y="343187"/>
                  <a:pt x="4646962" y="345246"/>
                  <a:pt x="4650395" y="346618"/>
                </a:cubicBezTo>
                <a:cubicBezTo>
                  <a:pt x="4665500" y="354168"/>
                  <a:pt x="4679919" y="361032"/>
                  <a:pt x="4695024" y="368582"/>
                </a:cubicBezTo>
                <a:cubicBezTo>
                  <a:pt x="4696397" y="369269"/>
                  <a:pt x="4697771" y="369955"/>
                  <a:pt x="4699144" y="370641"/>
                </a:cubicBezTo>
                <a:cubicBezTo>
                  <a:pt x="4714249" y="378192"/>
                  <a:pt x="4729355" y="386428"/>
                  <a:pt x="4743774" y="393978"/>
                </a:cubicBezTo>
                <a:cubicBezTo>
                  <a:pt x="4748579" y="396724"/>
                  <a:pt x="4753386" y="398783"/>
                  <a:pt x="4757506" y="401528"/>
                </a:cubicBezTo>
                <a:cubicBezTo>
                  <a:pt x="4769865" y="408392"/>
                  <a:pt x="4782223" y="414569"/>
                  <a:pt x="4793896" y="421433"/>
                </a:cubicBezTo>
                <a:cubicBezTo>
                  <a:pt x="4799389" y="424865"/>
                  <a:pt x="4805568" y="427610"/>
                  <a:pt x="4811061" y="431042"/>
                </a:cubicBezTo>
                <a:cubicBezTo>
                  <a:pt x="4821360" y="437220"/>
                  <a:pt x="4832346" y="442711"/>
                  <a:pt x="4842645" y="448888"/>
                </a:cubicBezTo>
                <a:cubicBezTo>
                  <a:pt x="4849511" y="453006"/>
                  <a:pt x="4856377" y="457124"/>
                  <a:pt x="4863243" y="460556"/>
                </a:cubicBezTo>
                <a:cubicBezTo>
                  <a:pt x="4870796" y="464675"/>
                  <a:pt x="4877662" y="469479"/>
                  <a:pt x="4885215" y="473597"/>
                </a:cubicBezTo>
                <a:cubicBezTo>
                  <a:pt x="4898947" y="481834"/>
                  <a:pt x="4912679" y="490070"/>
                  <a:pt x="4926411" y="498307"/>
                </a:cubicBezTo>
                <a:cubicBezTo>
                  <a:pt x="4930531" y="500366"/>
                  <a:pt x="4933964" y="503111"/>
                  <a:pt x="4938083" y="505171"/>
                </a:cubicBezTo>
                <a:cubicBezTo>
                  <a:pt x="5144752" y="634209"/>
                  <a:pt x="5336316" y="785897"/>
                  <a:pt x="5510714" y="960236"/>
                </a:cubicBezTo>
                <a:cubicBezTo>
                  <a:pt x="5569076" y="1018578"/>
                  <a:pt x="5624691" y="1078978"/>
                  <a:pt x="5678247" y="1140752"/>
                </a:cubicBezTo>
                <a:cubicBezTo>
                  <a:pt x="5685799" y="1149675"/>
                  <a:pt x="5694038" y="1158598"/>
                  <a:pt x="5701591" y="1168207"/>
                </a:cubicBezTo>
                <a:cubicBezTo>
                  <a:pt x="5703651" y="1170952"/>
                  <a:pt x="5706397" y="1173698"/>
                  <a:pt x="5708457" y="1176443"/>
                </a:cubicBezTo>
                <a:cubicBezTo>
                  <a:pt x="5770939" y="1251258"/>
                  <a:pt x="5829987" y="1328818"/>
                  <a:pt x="5885602" y="1409124"/>
                </a:cubicBezTo>
                <a:cubicBezTo>
                  <a:pt x="5966622" y="1526494"/>
                  <a:pt x="6039402" y="1647982"/>
                  <a:pt x="6103257" y="1772902"/>
                </a:cubicBezTo>
                <a:cubicBezTo>
                  <a:pt x="6104630" y="1774961"/>
                  <a:pt x="6105317" y="1777020"/>
                  <a:pt x="6106690" y="1779079"/>
                </a:cubicBezTo>
                <a:cubicBezTo>
                  <a:pt x="6112869" y="1791434"/>
                  <a:pt x="6119049" y="1803788"/>
                  <a:pt x="6125228" y="1816143"/>
                </a:cubicBezTo>
                <a:cubicBezTo>
                  <a:pt x="6128661" y="1823693"/>
                  <a:pt x="6132094" y="1830557"/>
                  <a:pt x="6135527" y="1838107"/>
                </a:cubicBezTo>
                <a:cubicBezTo>
                  <a:pt x="6138274" y="1842912"/>
                  <a:pt x="6140333" y="1848403"/>
                  <a:pt x="6143080" y="1853207"/>
                </a:cubicBezTo>
                <a:cubicBezTo>
                  <a:pt x="6152006" y="1871739"/>
                  <a:pt x="6160245" y="1890271"/>
                  <a:pt x="6169171" y="1908803"/>
                </a:cubicBezTo>
                <a:cubicBezTo>
                  <a:pt x="6169858" y="1909490"/>
                  <a:pt x="6169858" y="1910176"/>
                  <a:pt x="6170544" y="1911549"/>
                </a:cubicBezTo>
                <a:cubicBezTo>
                  <a:pt x="6180844" y="1934886"/>
                  <a:pt x="6191143" y="1958222"/>
                  <a:pt x="6201442" y="1981559"/>
                </a:cubicBezTo>
                <a:cubicBezTo>
                  <a:pt x="6222040" y="2030978"/>
                  <a:pt x="6241951" y="2080397"/>
                  <a:pt x="6260490" y="2130502"/>
                </a:cubicBezTo>
                <a:cubicBezTo>
                  <a:pt x="6260490" y="2131188"/>
                  <a:pt x="6261177" y="2131875"/>
                  <a:pt x="6261177" y="2132561"/>
                </a:cubicBezTo>
                <a:cubicBezTo>
                  <a:pt x="6270103" y="2156584"/>
                  <a:pt x="6278342" y="2181294"/>
                  <a:pt x="6286581" y="2205317"/>
                </a:cubicBezTo>
                <a:cubicBezTo>
                  <a:pt x="6286581" y="2206003"/>
                  <a:pt x="6287268" y="2206689"/>
                  <a:pt x="6287268" y="2207376"/>
                </a:cubicBezTo>
                <a:cubicBezTo>
                  <a:pt x="6290701" y="2216985"/>
                  <a:pt x="6293447" y="2226594"/>
                  <a:pt x="6296880" y="2236203"/>
                </a:cubicBezTo>
                <a:cubicBezTo>
                  <a:pt x="6299627" y="2243754"/>
                  <a:pt x="6301686" y="2251990"/>
                  <a:pt x="6304433" y="2259540"/>
                </a:cubicBezTo>
                <a:cubicBezTo>
                  <a:pt x="6306493" y="2267090"/>
                  <a:pt x="6309239" y="2274640"/>
                  <a:pt x="6311299" y="2282190"/>
                </a:cubicBezTo>
                <a:cubicBezTo>
                  <a:pt x="6316105" y="2297291"/>
                  <a:pt x="6320911" y="2313077"/>
                  <a:pt x="6325031" y="2328864"/>
                </a:cubicBezTo>
                <a:cubicBezTo>
                  <a:pt x="6326404" y="2333668"/>
                  <a:pt x="6327777" y="2337787"/>
                  <a:pt x="6329151" y="2342591"/>
                </a:cubicBezTo>
                <a:cubicBezTo>
                  <a:pt x="6333957" y="2359064"/>
                  <a:pt x="6338076" y="2374851"/>
                  <a:pt x="6342883" y="2391324"/>
                </a:cubicBezTo>
                <a:cubicBezTo>
                  <a:pt x="6342883" y="2392010"/>
                  <a:pt x="6343570" y="2392697"/>
                  <a:pt x="6343570" y="2393383"/>
                </a:cubicBezTo>
                <a:cubicBezTo>
                  <a:pt x="6401244" y="2605472"/>
                  <a:pt x="6436262" y="2824425"/>
                  <a:pt x="6449307" y="3046810"/>
                </a:cubicBezTo>
                <a:cubicBezTo>
                  <a:pt x="6449307" y="3048183"/>
                  <a:pt x="6449307" y="3050242"/>
                  <a:pt x="6449307" y="3051615"/>
                </a:cubicBezTo>
                <a:cubicBezTo>
                  <a:pt x="6451367" y="3089365"/>
                  <a:pt x="6452740" y="3127116"/>
                  <a:pt x="6453427" y="3165553"/>
                </a:cubicBezTo>
                <a:cubicBezTo>
                  <a:pt x="6453427" y="3169671"/>
                  <a:pt x="6453427" y="3173789"/>
                  <a:pt x="6453427" y="3177907"/>
                </a:cubicBezTo>
                <a:cubicBezTo>
                  <a:pt x="6453427" y="3196439"/>
                  <a:pt x="6454113" y="3214285"/>
                  <a:pt x="6454113" y="3232817"/>
                </a:cubicBezTo>
                <a:cubicBezTo>
                  <a:pt x="6454113" y="3245858"/>
                  <a:pt x="6454113" y="3259586"/>
                  <a:pt x="6454113" y="3272627"/>
                </a:cubicBezTo>
                <a:cubicBezTo>
                  <a:pt x="6454113" y="3280863"/>
                  <a:pt x="6454113" y="3289100"/>
                  <a:pt x="6453427" y="3297336"/>
                </a:cubicBezTo>
                <a:cubicBezTo>
                  <a:pt x="6453427" y="3302141"/>
                  <a:pt x="6453427" y="3306945"/>
                  <a:pt x="6453427" y="3311750"/>
                </a:cubicBezTo>
                <a:cubicBezTo>
                  <a:pt x="6453427" y="3323418"/>
                  <a:pt x="6452740" y="3335087"/>
                  <a:pt x="6452054" y="3346755"/>
                </a:cubicBezTo>
                <a:cubicBezTo>
                  <a:pt x="6452054" y="3348128"/>
                  <a:pt x="6452054" y="3349500"/>
                  <a:pt x="6452054" y="3350873"/>
                </a:cubicBezTo>
                <a:cubicBezTo>
                  <a:pt x="6445874" y="3520408"/>
                  <a:pt x="6426649" y="3687882"/>
                  <a:pt x="6394378" y="3851926"/>
                </a:cubicBezTo>
                <a:cubicBezTo>
                  <a:pt x="6394378" y="3851926"/>
                  <a:pt x="6394378" y="3852612"/>
                  <a:pt x="6394378" y="3852612"/>
                </a:cubicBezTo>
                <a:cubicBezTo>
                  <a:pt x="6392319" y="3864280"/>
                  <a:pt x="6389572" y="3875262"/>
                  <a:pt x="6387512" y="3886930"/>
                </a:cubicBezTo>
                <a:cubicBezTo>
                  <a:pt x="6386826" y="3888990"/>
                  <a:pt x="6386826" y="3891735"/>
                  <a:pt x="6386139" y="3893794"/>
                </a:cubicBezTo>
                <a:cubicBezTo>
                  <a:pt x="6384079" y="3903404"/>
                  <a:pt x="6382020" y="3912326"/>
                  <a:pt x="6379960" y="3921936"/>
                </a:cubicBezTo>
                <a:cubicBezTo>
                  <a:pt x="6378586" y="3926740"/>
                  <a:pt x="6377900" y="3932231"/>
                  <a:pt x="6376527" y="3937036"/>
                </a:cubicBezTo>
                <a:cubicBezTo>
                  <a:pt x="6375153" y="3943899"/>
                  <a:pt x="6373780" y="3950077"/>
                  <a:pt x="6371720" y="3956941"/>
                </a:cubicBezTo>
                <a:cubicBezTo>
                  <a:pt x="6369661" y="3965177"/>
                  <a:pt x="6367601" y="3973414"/>
                  <a:pt x="6365541" y="3982337"/>
                </a:cubicBezTo>
                <a:cubicBezTo>
                  <a:pt x="6364854" y="3985768"/>
                  <a:pt x="6364168" y="3988514"/>
                  <a:pt x="6363481" y="3991945"/>
                </a:cubicBezTo>
                <a:cubicBezTo>
                  <a:pt x="6322971" y="4159421"/>
                  <a:pt x="6268729" y="4323464"/>
                  <a:pt x="6200755" y="4483389"/>
                </a:cubicBezTo>
                <a:cubicBezTo>
                  <a:pt x="6114929" y="4685869"/>
                  <a:pt x="6009878" y="4877367"/>
                  <a:pt x="5885602" y="5056510"/>
                </a:cubicBezTo>
                <a:cubicBezTo>
                  <a:pt x="5883542" y="5059942"/>
                  <a:pt x="5881482" y="5062688"/>
                  <a:pt x="5878736" y="5066119"/>
                </a:cubicBezTo>
                <a:cubicBezTo>
                  <a:pt x="5873930" y="5072983"/>
                  <a:pt x="5869123" y="5079161"/>
                  <a:pt x="5865004" y="5086024"/>
                </a:cubicBezTo>
                <a:cubicBezTo>
                  <a:pt x="5860884" y="5092202"/>
                  <a:pt x="5856765" y="5098379"/>
                  <a:pt x="5851958" y="5103870"/>
                </a:cubicBezTo>
                <a:cubicBezTo>
                  <a:pt x="5849212" y="5107988"/>
                  <a:pt x="5846465" y="5111420"/>
                  <a:pt x="5843719" y="5115538"/>
                </a:cubicBezTo>
                <a:cubicBezTo>
                  <a:pt x="5837540" y="5123775"/>
                  <a:pt x="5831360" y="5132011"/>
                  <a:pt x="5825181" y="5140248"/>
                </a:cubicBezTo>
                <a:cubicBezTo>
                  <a:pt x="5823807" y="5141620"/>
                  <a:pt x="5823121" y="5142993"/>
                  <a:pt x="5821748" y="5145052"/>
                </a:cubicBezTo>
                <a:cubicBezTo>
                  <a:pt x="5737295" y="5258990"/>
                  <a:pt x="5644603" y="5367437"/>
                  <a:pt x="5544358" y="5471079"/>
                </a:cubicBezTo>
                <a:cubicBezTo>
                  <a:pt x="5536119" y="5480003"/>
                  <a:pt x="5527193" y="5488239"/>
                  <a:pt x="5518953" y="5497162"/>
                </a:cubicBezTo>
                <a:cubicBezTo>
                  <a:pt x="5518267" y="5497848"/>
                  <a:pt x="5517580" y="5498534"/>
                  <a:pt x="5516207" y="5499907"/>
                </a:cubicBezTo>
                <a:cubicBezTo>
                  <a:pt x="5508654" y="5507458"/>
                  <a:pt x="5500415" y="5515694"/>
                  <a:pt x="5492862" y="5523244"/>
                </a:cubicBezTo>
                <a:cubicBezTo>
                  <a:pt x="5491489" y="5524617"/>
                  <a:pt x="5489429" y="5526676"/>
                  <a:pt x="5488056" y="5528049"/>
                </a:cubicBezTo>
                <a:cubicBezTo>
                  <a:pt x="5481190" y="5534912"/>
                  <a:pt x="5473638" y="5541776"/>
                  <a:pt x="5466771" y="5548640"/>
                </a:cubicBezTo>
                <a:cubicBezTo>
                  <a:pt x="5464712" y="5550699"/>
                  <a:pt x="5461965" y="5553444"/>
                  <a:pt x="5459905" y="5555504"/>
                </a:cubicBezTo>
                <a:cubicBezTo>
                  <a:pt x="5453039" y="5561681"/>
                  <a:pt x="5446860" y="5567858"/>
                  <a:pt x="5439994" y="5574722"/>
                </a:cubicBezTo>
                <a:cubicBezTo>
                  <a:pt x="5437247" y="5577467"/>
                  <a:pt x="5434501" y="5580213"/>
                  <a:pt x="5431068" y="5582959"/>
                </a:cubicBezTo>
                <a:cubicBezTo>
                  <a:pt x="5424888" y="5588450"/>
                  <a:pt x="5418709" y="5594627"/>
                  <a:pt x="5412529" y="5600118"/>
                </a:cubicBezTo>
                <a:cubicBezTo>
                  <a:pt x="5409096" y="5603550"/>
                  <a:pt x="5405663" y="5606295"/>
                  <a:pt x="5402230" y="5609727"/>
                </a:cubicBezTo>
                <a:cubicBezTo>
                  <a:pt x="5396737" y="5615218"/>
                  <a:pt x="5390558" y="5620023"/>
                  <a:pt x="5384378" y="5625513"/>
                </a:cubicBezTo>
                <a:cubicBezTo>
                  <a:pt x="5380259" y="5628945"/>
                  <a:pt x="5376826" y="5632377"/>
                  <a:pt x="5372706" y="5635809"/>
                </a:cubicBezTo>
                <a:cubicBezTo>
                  <a:pt x="5367213" y="5640614"/>
                  <a:pt x="5361721" y="5645418"/>
                  <a:pt x="5356227" y="5650223"/>
                </a:cubicBezTo>
                <a:cubicBezTo>
                  <a:pt x="5352108" y="5654341"/>
                  <a:pt x="5347302" y="5657773"/>
                  <a:pt x="5343182" y="5661892"/>
                </a:cubicBezTo>
                <a:cubicBezTo>
                  <a:pt x="5338376" y="5666010"/>
                  <a:pt x="5333569" y="5670128"/>
                  <a:pt x="5328763" y="5674246"/>
                </a:cubicBezTo>
                <a:cubicBezTo>
                  <a:pt x="5323270" y="5678364"/>
                  <a:pt x="5318464" y="5683169"/>
                  <a:pt x="5312971" y="5687287"/>
                </a:cubicBezTo>
                <a:cubicBezTo>
                  <a:pt x="5308852" y="5690719"/>
                  <a:pt x="5304732" y="5694151"/>
                  <a:pt x="5300612" y="5697583"/>
                </a:cubicBezTo>
                <a:cubicBezTo>
                  <a:pt x="5294433" y="5702387"/>
                  <a:pt x="5288253" y="5707878"/>
                  <a:pt x="5282761" y="5712683"/>
                </a:cubicBezTo>
                <a:cubicBezTo>
                  <a:pt x="5279328" y="5715429"/>
                  <a:pt x="5276581" y="5717488"/>
                  <a:pt x="5273148" y="5720233"/>
                </a:cubicBezTo>
                <a:cubicBezTo>
                  <a:pt x="5266282" y="5726410"/>
                  <a:pt x="5258729" y="5731901"/>
                  <a:pt x="5251863" y="5737393"/>
                </a:cubicBezTo>
                <a:cubicBezTo>
                  <a:pt x="5249803" y="5738765"/>
                  <a:pt x="5247743" y="5740138"/>
                  <a:pt x="5246370" y="5742197"/>
                </a:cubicBezTo>
                <a:cubicBezTo>
                  <a:pt x="5238131" y="5749061"/>
                  <a:pt x="5229205" y="5755924"/>
                  <a:pt x="5220966" y="5762788"/>
                </a:cubicBezTo>
                <a:cubicBezTo>
                  <a:pt x="5220279" y="5762788"/>
                  <a:pt x="5220279" y="5763475"/>
                  <a:pt x="5219593" y="5763475"/>
                </a:cubicBezTo>
                <a:cubicBezTo>
                  <a:pt x="4996445" y="5938500"/>
                  <a:pt x="4752012" y="6081951"/>
                  <a:pt x="4489042" y="6193144"/>
                </a:cubicBezTo>
                <a:cubicBezTo>
                  <a:pt x="4329749" y="6260408"/>
                  <a:pt x="4167023" y="6313946"/>
                  <a:pt x="4000864" y="6354442"/>
                </a:cubicBezTo>
                <a:cubicBezTo>
                  <a:pt x="3998117" y="6355128"/>
                  <a:pt x="3995371" y="6355814"/>
                  <a:pt x="3993311" y="6356501"/>
                </a:cubicBezTo>
                <a:cubicBezTo>
                  <a:pt x="3991251" y="6357187"/>
                  <a:pt x="3989191" y="6357187"/>
                  <a:pt x="3987818" y="6357874"/>
                </a:cubicBezTo>
                <a:cubicBezTo>
                  <a:pt x="3777029" y="6407979"/>
                  <a:pt x="3560748" y="6436806"/>
                  <a:pt x="3339660" y="6443670"/>
                </a:cubicBezTo>
                <a:cubicBezTo>
                  <a:pt x="3323868" y="6444357"/>
                  <a:pt x="3309450" y="6444357"/>
                  <a:pt x="3294344" y="6445043"/>
                </a:cubicBezTo>
                <a:cubicBezTo>
                  <a:pt x="3291598" y="6445043"/>
                  <a:pt x="3288165" y="6445043"/>
                  <a:pt x="3285418" y="6445043"/>
                </a:cubicBezTo>
                <a:cubicBezTo>
                  <a:pt x="3280612" y="6445043"/>
                  <a:pt x="3275119" y="6445043"/>
                  <a:pt x="3270313" y="6445043"/>
                </a:cubicBezTo>
                <a:cubicBezTo>
                  <a:pt x="3259327" y="6445043"/>
                  <a:pt x="3248342" y="6445043"/>
                  <a:pt x="3237356" y="6445043"/>
                </a:cubicBezTo>
                <a:cubicBezTo>
                  <a:pt x="3218817" y="6445043"/>
                  <a:pt x="3200966" y="6445043"/>
                  <a:pt x="3182427" y="6444357"/>
                </a:cubicBezTo>
                <a:cubicBezTo>
                  <a:pt x="3178994" y="6444357"/>
                  <a:pt x="3176248" y="6444357"/>
                  <a:pt x="3172815" y="6444357"/>
                </a:cubicBezTo>
                <a:cubicBezTo>
                  <a:pt x="3154276" y="6443670"/>
                  <a:pt x="3135738" y="6443670"/>
                  <a:pt x="3117199" y="6442984"/>
                </a:cubicBezTo>
                <a:cubicBezTo>
                  <a:pt x="3044419" y="6440238"/>
                  <a:pt x="2970265" y="6434747"/>
                  <a:pt x="2896798" y="6427197"/>
                </a:cubicBezTo>
                <a:lnTo>
                  <a:pt x="2896798" y="6427197"/>
                </a:lnTo>
                <a:cubicBezTo>
                  <a:pt x="2583019" y="6394251"/>
                  <a:pt x="2277478" y="6316005"/>
                  <a:pt x="1985670" y="6192458"/>
                </a:cubicBezTo>
                <a:cubicBezTo>
                  <a:pt x="1601856" y="6031160"/>
                  <a:pt x="1257865" y="5799166"/>
                  <a:pt x="962624" y="5504026"/>
                </a:cubicBezTo>
                <a:close/>
                <a:moveTo>
                  <a:pt x="3045792" y="6460143"/>
                </a:moveTo>
                <a:cubicBezTo>
                  <a:pt x="3068450" y="6461516"/>
                  <a:pt x="3091795" y="6462888"/>
                  <a:pt x="3114453" y="6463575"/>
                </a:cubicBezTo>
                <a:cubicBezTo>
                  <a:pt x="3115826" y="6464261"/>
                  <a:pt x="3117199" y="6464261"/>
                  <a:pt x="3117886" y="6464948"/>
                </a:cubicBezTo>
                <a:cubicBezTo>
                  <a:pt x="3136424" y="6471125"/>
                  <a:pt x="3154963" y="6476616"/>
                  <a:pt x="3173501" y="6482107"/>
                </a:cubicBezTo>
                <a:cubicBezTo>
                  <a:pt x="3175561" y="6482793"/>
                  <a:pt x="3177621" y="6483480"/>
                  <a:pt x="3179681" y="6484166"/>
                </a:cubicBezTo>
                <a:cubicBezTo>
                  <a:pt x="3135051" y="6476616"/>
                  <a:pt x="3090422" y="6469066"/>
                  <a:pt x="3045792" y="6460143"/>
                </a:cubicBezTo>
                <a:close/>
                <a:moveTo>
                  <a:pt x="3478355" y="6535644"/>
                </a:moveTo>
                <a:cubicBezTo>
                  <a:pt x="3481788" y="6535644"/>
                  <a:pt x="3485221" y="6536330"/>
                  <a:pt x="3488654" y="6536330"/>
                </a:cubicBezTo>
                <a:cubicBezTo>
                  <a:pt x="3492087" y="6536330"/>
                  <a:pt x="3496207" y="6537017"/>
                  <a:pt x="3499640" y="6537017"/>
                </a:cubicBezTo>
                <a:cubicBezTo>
                  <a:pt x="3515432" y="6537703"/>
                  <a:pt x="3531911" y="6538390"/>
                  <a:pt x="3547703" y="6539076"/>
                </a:cubicBezTo>
                <a:cubicBezTo>
                  <a:pt x="3549076" y="6539762"/>
                  <a:pt x="3550449" y="6539762"/>
                  <a:pt x="3551822" y="6540449"/>
                </a:cubicBezTo>
                <a:cubicBezTo>
                  <a:pt x="3570361" y="6546626"/>
                  <a:pt x="3588899" y="6552117"/>
                  <a:pt x="3607438" y="6557608"/>
                </a:cubicBezTo>
                <a:cubicBezTo>
                  <a:pt x="3609497" y="6558295"/>
                  <a:pt x="3611557" y="6558981"/>
                  <a:pt x="3613617" y="6559667"/>
                </a:cubicBezTo>
                <a:cubicBezTo>
                  <a:pt x="3567614" y="6552117"/>
                  <a:pt x="3522984" y="6544567"/>
                  <a:pt x="3478355" y="6535644"/>
                </a:cubicBezTo>
                <a:close/>
                <a:moveTo>
                  <a:pt x="7499130" y="4709892"/>
                </a:moveTo>
                <a:cubicBezTo>
                  <a:pt x="7337091" y="5092202"/>
                  <a:pt x="7105018" y="5436075"/>
                  <a:pt x="6809776" y="5731215"/>
                </a:cubicBezTo>
                <a:cubicBezTo>
                  <a:pt x="6514535" y="6026355"/>
                  <a:pt x="6170544" y="6257663"/>
                  <a:pt x="5787417" y="6419647"/>
                </a:cubicBezTo>
                <a:cubicBezTo>
                  <a:pt x="5390558" y="6586436"/>
                  <a:pt x="4968981" y="6671546"/>
                  <a:pt x="4535045" y="6671546"/>
                </a:cubicBezTo>
                <a:cubicBezTo>
                  <a:pt x="4324943" y="6671546"/>
                  <a:pt x="4115527" y="6650955"/>
                  <a:pt x="3910231" y="6611145"/>
                </a:cubicBezTo>
                <a:cubicBezTo>
                  <a:pt x="3912978" y="6611145"/>
                  <a:pt x="3916411" y="6611145"/>
                  <a:pt x="3919157" y="6611832"/>
                </a:cubicBezTo>
                <a:cubicBezTo>
                  <a:pt x="3928083" y="6612518"/>
                  <a:pt x="3937009" y="6612518"/>
                  <a:pt x="3945935" y="6613204"/>
                </a:cubicBezTo>
                <a:cubicBezTo>
                  <a:pt x="3952114" y="6613204"/>
                  <a:pt x="3958294" y="6613891"/>
                  <a:pt x="3964474" y="6613891"/>
                </a:cubicBezTo>
                <a:cubicBezTo>
                  <a:pt x="3974086" y="6614577"/>
                  <a:pt x="3983012" y="6614577"/>
                  <a:pt x="3992624" y="6614577"/>
                </a:cubicBezTo>
                <a:cubicBezTo>
                  <a:pt x="3998804" y="6614577"/>
                  <a:pt x="4004297" y="6615263"/>
                  <a:pt x="4010476" y="6615263"/>
                </a:cubicBezTo>
                <a:cubicBezTo>
                  <a:pt x="4020775" y="6615263"/>
                  <a:pt x="4031074" y="6615950"/>
                  <a:pt x="4041373" y="6615950"/>
                </a:cubicBezTo>
                <a:cubicBezTo>
                  <a:pt x="4046180" y="6615950"/>
                  <a:pt x="4050986" y="6615950"/>
                  <a:pt x="4056479" y="6615950"/>
                </a:cubicBezTo>
                <a:cubicBezTo>
                  <a:pt x="4071584" y="6615950"/>
                  <a:pt x="4086690" y="6615950"/>
                  <a:pt x="4101795" y="6615950"/>
                </a:cubicBezTo>
                <a:cubicBezTo>
                  <a:pt x="4539164" y="6615950"/>
                  <a:pt x="4962801" y="6530153"/>
                  <a:pt x="5361721" y="6361992"/>
                </a:cubicBezTo>
                <a:cubicBezTo>
                  <a:pt x="5746907" y="6199322"/>
                  <a:pt x="6093644" y="5965955"/>
                  <a:pt x="6390945" y="5669441"/>
                </a:cubicBezTo>
                <a:cubicBezTo>
                  <a:pt x="6688246" y="5372242"/>
                  <a:pt x="6921693" y="5026996"/>
                  <a:pt x="7084420" y="4641941"/>
                </a:cubicBezTo>
                <a:cubicBezTo>
                  <a:pt x="7253325" y="4243158"/>
                  <a:pt x="7339151" y="3819666"/>
                  <a:pt x="7339151" y="3383819"/>
                </a:cubicBezTo>
                <a:cubicBezTo>
                  <a:pt x="7339151" y="3012491"/>
                  <a:pt x="7276670" y="2648714"/>
                  <a:pt x="7153080" y="2302095"/>
                </a:cubicBezTo>
                <a:cubicBezTo>
                  <a:pt x="7130422" y="2238949"/>
                  <a:pt x="7106391" y="2177175"/>
                  <a:pt x="7080299" y="2116088"/>
                </a:cubicBezTo>
                <a:cubicBezTo>
                  <a:pt x="6967009" y="1851148"/>
                  <a:pt x="6818702" y="1602681"/>
                  <a:pt x="6638124" y="1375492"/>
                </a:cubicBezTo>
                <a:cubicBezTo>
                  <a:pt x="6528267" y="1236844"/>
                  <a:pt x="6407424" y="1108492"/>
                  <a:pt x="6276969" y="990436"/>
                </a:cubicBezTo>
                <a:cubicBezTo>
                  <a:pt x="6146513" y="872380"/>
                  <a:pt x="6007132" y="764620"/>
                  <a:pt x="5858138" y="668527"/>
                </a:cubicBezTo>
                <a:cubicBezTo>
                  <a:pt x="5857451" y="667841"/>
                  <a:pt x="5856765" y="667841"/>
                  <a:pt x="5856078" y="667155"/>
                </a:cubicBezTo>
                <a:cubicBezTo>
                  <a:pt x="5838913" y="656173"/>
                  <a:pt x="5822434" y="645191"/>
                  <a:pt x="5805269" y="634895"/>
                </a:cubicBezTo>
                <a:cubicBezTo>
                  <a:pt x="5799089" y="631463"/>
                  <a:pt x="5792910" y="627345"/>
                  <a:pt x="5787417" y="623913"/>
                </a:cubicBezTo>
                <a:cubicBezTo>
                  <a:pt x="5775745" y="616363"/>
                  <a:pt x="5763386" y="609499"/>
                  <a:pt x="5751714" y="601949"/>
                </a:cubicBezTo>
                <a:cubicBezTo>
                  <a:pt x="5744848" y="597831"/>
                  <a:pt x="5737295" y="593713"/>
                  <a:pt x="5730429" y="589594"/>
                </a:cubicBezTo>
                <a:cubicBezTo>
                  <a:pt x="5719443" y="582731"/>
                  <a:pt x="5707771" y="576553"/>
                  <a:pt x="5696785" y="570376"/>
                </a:cubicBezTo>
                <a:cubicBezTo>
                  <a:pt x="5689232" y="566258"/>
                  <a:pt x="5682366" y="562140"/>
                  <a:pt x="5674814" y="558021"/>
                </a:cubicBezTo>
                <a:cubicBezTo>
                  <a:pt x="5663141" y="551844"/>
                  <a:pt x="5652156" y="545667"/>
                  <a:pt x="5640483" y="539489"/>
                </a:cubicBezTo>
                <a:cubicBezTo>
                  <a:pt x="5633617" y="535371"/>
                  <a:pt x="5626065" y="531939"/>
                  <a:pt x="5619198" y="527821"/>
                </a:cubicBezTo>
                <a:cubicBezTo>
                  <a:pt x="5606839" y="521644"/>
                  <a:pt x="5594480" y="514780"/>
                  <a:pt x="5582121" y="508602"/>
                </a:cubicBezTo>
                <a:cubicBezTo>
                  <a:pt x="5575942" y="505171"/>
                  <a:pt x="5569763" y="501739"/>
                  <a:pt x="5562897" y="498993"/>
                </a:cubicBezTo>
                <a:cubicBezTo>
                  <a:pt x="5546418" y="490757"/>
                  <a:pt x="5529253" y="482520"/>
                  <a:pt x="5512774" y="474284"/>
                </a:cubicBezTo>
                <a:cubicBezTo>
                  <a:pt x="5510714" y="473597"/>
                  <a:pt x="5508654" y="472225"/>
                  <a:pt x="5507281" y="471538"/>
                </a:cubicBezTo>
                <a:cubicBezTo>
                  <a:pt x="5488743" y="462615"/>
                  <a:pt x="5469518" y="453693"/>
                  <a:pt x="5450980" y="444770"/>
                </a:cubicBezTo>
                <a:cubicBezTo>
                  <a:pt x="5444800" y="442024"/>
                  <a:pt x="5439307" y="439279"/>
                  <a:pt x="5433127" y="436533"/>
                </a:cubicBezTo>
                <a:cubicBezTo>
                  <a:pt x="5420082" y="430356"/>
                  <a:pt x="5407036" y="424865"/>
                  <a:pt x="5393991" y="419374"/>
                </a:cubicBezTo>
                <a:cubicBezTo>
                  <a:pt x="5386438" y="415942"/>
                  <a:pt x="5379572" y="413197"/>
                  <a:pt x="5372020" y="409765"/>
                </a:cubicBezTo>
                <a:cubicBezTo>
                  <a:pt x="5359660" y="404960"/>
                  <a:pt x="5347988" y="399469"/>
                  <a:pt x="5335629" y="394665"/>
                </a:cubicBezTo>
                <a:cubicBezTo>
                  <a:pt x="5328077" y="391233"/>
                  <a:pt x="5320524" y="388487"/>
                  <a:pt x="5312971" y="385055"/>
                </a:cubicBezTo>
                <a:cubicBezTo>
                  <a:pt x="5300612" y="380251"/>
                  <a:pt x="5288940" y="375446"/>
                  <a:pt x="5276581" y="370641"/>
                </a:cubicBezTo>
                <a:cubicBezTo>
                  <a:pt x="5269028" y="367896"/>
                  <a:pt x="5261476" y="364464"/>
                  <a:pt x="5253923" y="361719"/>
                </a:cubicBezTo>
                <a:cubicBezTo>
                  <a:pt x="5240877" y="356914"/>
                  <a:pt x="5228518" y="352109"/>
                  <a:pt x="5215473" y="347305"/>
                </a:cubicBezTo>
                <a:cubicBezTo>
                  <a:pt x="5208607" y="344559"/>
                  <a:pt x="5201741" y="342500"/>
                  <a:pt x="5194874" y="339755"/>
                </a:cubicBezTo>
                <a:cubicBezTo>
                  <a:pt x="5178396" y="333577"/>
                  <a:pt x="5161917" y="328086"/>
                  <a:pt x="5145439" y="322595"/>
                </a:cubicBezTo>
                <a:cubicBezTo>
                  <a:pt x="5142006" y="321223"/>
                  <a:pt x="5138573" y="320536"/>
                  <a:pt x="5135140" y="319163"/>
                </a:cubicBezTo>
                <a:cubicBezTo>
                  <a:pt x="5115228" y="312300"/>
                  <a:pt x="5095316" y="306122"/>
                  <a:pt x="5075405" y="299945"/>
                </a:cubicBezTo>
                <a:cubicBezTo>
                  <a:pt x="5069225" y="297886"/>
                  <a:pt x="5063046" y="296513"/>
                  <a:pt x="5056867" y="294454"/>
                </a:cubicBezTo>
                <a:cubicBezTo>
                  <a:pt x="5045881" y="291022"/>
                  <a:pt x="5034895" y="287590"/>
                  <a:pt x="5023909" y="284158"/>
                </a:cubicBezTo>
                <a:cubicBezTo>
                  <a:pt x="5751714" y="395351"/>
                  <a:pt x="6419783" y="753638"/>
                  <a:pt x="6918947" y="1303422"/>
                </a:cubicBezTo>
                <a:cubicBezTo>
                  <a:pt x="7456561" y="1895076"/>
                  <a:pt x="7751802" y="2660382"/>
                  <a:pt x="7751802" y="3459320"/>
                </a:cubicBezTo>
                <a:cubicBezTo>
                  <a:pt x="7751802" y="3893108"/>
                  <a:pt x="7666662" y="4313855"/>
                  <a:pt x="7499130" y="4709892"/>
                </a:cubicBezTo>
                <a:close/>
              </a:path>
            </a:pathLst>
          </a:custGeom>
          <a:solidFill>
            <a:schemeClr val="tx2"/>
          </a:solidFill>
          <a:ln w="686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>
              <a:latin typeface="Krona One" panose="02010605030500060004" pitchFamily="2" charset="77"/>
            </a:endParaRPr>
          </a:p>
        </p:txBody>
      </p:sp>
      <p:sp>
        <p:nvSpPr>
          <p:cNvPr id="10" name="Graphic 4">
            <a:extLst>
              <a:ext uri="{FF2B5EF4-FFF2-40B4-BE49-F238E27FC236}">
                <a16:creationId xmlns:a16="http://schemas.microsoft.com/office/drawing/2014/main" id="{E24BB891-97CB-86DE-0480-4D0301E50C64}"/>
              </a:ext>
            </a:extLst>
          </p:cNvPr>
          <p:cNvSpPr/>
          <p:nvPr/>
        </p:nvSpPr>
        <p:spPr>
          <a:xfrm>
            <a:off x="9667878" y="3596090"/>
            <a:ext cx="5497111" cy="4732598"/>
          </a:xfrm>
          <a:custGeom>
            <a:avLst/>
            <a:gdLst>
              <a:gd name="connsiteX0" fmla="*/ 6935425 w 7772400"/>
              <a:gd name="connsiteY0" fmla="*/ 1289695 h 6691450"/>
              <a:gd name="connsiteX1" fmla="*/ 4878348 w 7772400"/>
              <a:gd name="connsiteY1" fmla="*/ 244349 h 6691450"/>
              <a:gd name="connsiteX2" fmla="*/ 4445786 w 7772400"/>
              <a:gd name="connsiteY2" fmla="*/ 168848 h 6691450"/>
              <a:gd name="connsiteX3" fmla="*/ 4014596 w 7772400"/>
              <a:gd name="connsiteY3" fmla="*/ 93347 h 6691450"/>
              <a:gd name="connsiteX4" fmla="*/ 3237356 w 7772400"/>
              <a:gd name="connsiteY4" fmla="*/ 0 h 6691450"/>
              <a:gd name="connsiteX5" fmla="*/ 1977430 w 7772400"/>
              <a:gd name="connsiteY5" fmla="*/ 253958 h 6691450"/>
              <a:gd name="connsiteX6" fmla="*/ 948205 w 7772400"/>
              <a:gd name="connsiteY6" fmla="*/ 947195 h 6691450"/>
              <a:gd name="connsiteX7" fmla="*/ 254731 w 7772400"/>
              <a:gd name="connsiteY7" fmla="*/ 1974695 h 6691450"/>
              <a:gd name="connsiteX8" fmla="*/ 0 w 7772400"/>
              <a:gd name="connsiteY8" fmla="*/ 3232817 h 6691450"/>
              <a:gd name="connsiteX9" fmla="*/ 254731 w 7772400"/>
              <a:gd name="connsiteY9" fmla="*/ 4490939 h 6691450"/>
              <a:gd name="connsiteX10" fmla="*/ 948205 w 7772400"/>
              <a:gd name="connsiteY10" fmla="*/ 5518439 h 6691450"/>
              <a:gd name="connsiteX11" fmla="*/ 1977430 w 7772400"/>
              <a:gd name="connsiteY11" fmla="*/ 6210990 h 6691450"/>
              <a:gd name="connsiteX12" fmla="*/ 2894739 w 7772400"/>
              <a:gd name="connsiteY12" fmla="*/ 6447102 h 6691450"/>
              <a:gd name="connsiteX13" fmla="*/ 3326615 w 7772400"/>
              <a:gd name="connsiteY13" fmla="*/ 6522603 h 6691450"/>
              <a:gd name="connsiteX14" fmla="*/ 3759178 w 7772400"/>
              <a:gd name="connsiteY14" fmla="*/ 6598104 h 6691450"/>
              <a:gd name="connsiteX15" fmla="*/ 4535045 w 7772400"/>
              <a:gd name="connsiteY15" fmla="*/ 6691451 h 6691450"/>
              <a:gd name="connsiteX16" fmla="*/ 5794970 w 7772400"/>
              <a:gd name="connsiteY16" fmla="*/ 6437493 h 6691450"/>
              <a:gd name="connsiteX17" fmla="*/ 6824195 w 7772400"/>
              <a:gd name="connsiteY17" fmla="*/ 5744942 h 6691450"/>
              <a:gd name="connsiteX18" fmla="*/ 7517669 w 7772400"/>
              <a:gd name="connsiteY18" fmla="*/ 4717442 h 6691450"/>
              <a:gd name="connsiteX19" fmla="*/ 7772400 w 7772400"/>
              <a:gd name="connsiteY19" fmla="*/ 3459320 h 6691450"/>
              <a:gd name="connsiteX20" fmla="*/ 6935425 w 7772400"/>
              <a:gd name="connsiteY20" fmla="*/ 1289695 h 6691450"/>
              <a:gd name="connsiteX21" fmla="*/ 4939457 w 7772400"/>
              <a:gd name="connsiteY21" fmla="*/ 281413 h 6691450"/>
              <a:gd name="connsiteX22" fmla="*/ 4973100 w 7772400"/>
              <a:gd name="connsiteY22" fmla="*/ 291022 h 6691450"/>
              <a:gd name="connsiteX23" fmla="*/ 5003311 w 7772400"/>
              <a:gd name="connsiteY23" fmla="*/ 299259 h 6691450"/>
              <a:gd name="connsiteX24" fmla="*/ 5034895 w 7772400"/>
              <a:gd name="connsiteY24" fmla="*/ 308868 h 6691450"/>
              <a:gd name="connsiteX25" fmla="*/ 5067166 w 7772400"/>
              <a:gd name="connsiteY25" fmla="*/ 318477 h 6691450"/>
              <a:gd name="connsiteX26" fmla="*/ 5095316 w 7772400"/>
              <a:gd name="connsiteY26" fmla="*/ 327400 h 6691450"/>
              <a:gd name="connsiteX27" fmla="*/ 5131020 w 7772400"/>
              <a:gd name="connsiteY27" fmla="*/ 339068 h 6691450"/>
              <a:gd name="connsiteX28" fmla="*/ 5155051 w 7772400"/>
              <a:gd name="connsiteY28" fmla="*/ 347305 h 6691450"/>
              <a:gd name="connsiteX29" fmla="*/ 5193502 w 7772400"/>
              <a:gd name="connsiteY29" fmla="*/ 361032 h 6691450"/>
              <a:gd name="connsiteX30" fmla="*/ 5214786 w 7772400"/>
              <a:gd name="connsiteY30" fmla="*/ 369269 h 6691450"/>
              <a:gd name="connsiteX31" fmla="*/ 5255296 w 7772400"/>
              <a:gd name="connsiteY31" fmla="*/ 384369 h 6691450"/>
              <a:gd name="connsiteX32" fmla="*/ 5273148 w 7772400"/>
              <a:gd name="connsiteY32" fmla="*/ 391233 h 6691450"/>
              <a:gd name="connsiteX33" fmla="*/ 5317091 w 7772400"/>
              <a:gd name="connsiteY33" fmla="*/ 408392 h 6691450"/>
              <a:gd name="connsiteX34" fmla="*/ 5331510 w 7772400"/>
              <a:gd name="connsiteY34" fmla="*/ 414569 h 6691450"/>
              <a:gd name="connsiteX35" fmla="*/ 5378199 w 7772400"/>
              <a:gd name="connsiteY35" fmla="*/ 434474 h 6691450"/>
              <a:gd name="connsiteX36" fmla="*/ 5389871 w 7772400"/>
              <a:gd name="connsiteY36" fmla="*/ 439965 h 6691450"/>
              <a:gd name="connsiteX37" fmla="*/ 5438620 w 7772400"/>
              <a:gd name="connsiteY37" fmla="*/ 461929 h 6691450"/>
              <a:gd name="connsiteX38" fmla="*/ 5447546 w 7772400"/>
              <a:gd name="connsiteY38" fmla="*/ 466047 h 6691450"/>
              <a:gd name="connsiteX39" fmla="*/ 5499042 w 7772400"/>
              <a:gd name="connsiteY39" fmla="*/ 490070 h 6691450"/>
              <a:gd name="connsiteX40" fmla="*/ 5503162 w 7772400"/>
              <a:gd name="connsiteY40" fmla="*/ 492129 h 6691450"/>
              <a:gd name="connsiteX41" fmla="*/ 5558090 w 7772400"/>
              <a:gd name="connsiteY41" fmla="*/ 519584 h 6691450"/>
              <a:gd name="connsiteX42" fmla="*/ 5558777 w 7772400"/>
              <a:gd name="connsiteY42" fmla="*/ 520271 h 6691450"/>
              <a:gd name="connsiteX43" fmla="*/ 5617138 w 7772400"/>
              <a:gd name="connsiteY43" fmla="*/ 550471 h 6691450"/>
              <a:gd name="connsiteX44" fmla="*/ 5617138 w 7772400"/>
              <a:gd name="connsiteY44" fmla="*/ 550471 h 6691450"/>
              <a:gd name="connsiteX45" fmla="*/ 5790164 w 7772400"/>
              <a:gd name="connsiteY45" fmla="*/ 649995 h 6691450"/>
              <a:gd name="connsiteX46" fmla="*/ 5846465 w 7772400"/>
              <a:gd name="connsiteY46" fmla="*/ 685687 h 6691450"/>
              <a:gd name="connsiteX47" fmla="*/ 5901394 w 7772400"/>
              <a:gd name="connsiteY47" fmla="*/ 722064 h 6691450"/>
              <a:gd name="connsiteX48" fmla="*/ 6008505 w 7772400"/>
              <a:gd name="connsiteY48" fmla="*/ 797565 h 6691450"/>
              <a:gd name="connsiteX49" fmla="*/ 6112869 w 7772400"/>
              <a:gd name="connsiteY49" fmla="*/ 877185 h 6691450"/>
              <a:gd name="connsiteX50" fmla="*/ 6620959 w 7772400"/>
              <a:gd name="connsiteY50" fmla="*/ 1387846 h 6691450"/>
              <a:gd name="connsiteX51" fmla="*/ 7109824 w 7772400"/>
              <a:gd name="connsiteY51" fmla="*/ 2246499 h 6691450"/>
              <a:gd name="connsiteX52" fmla="*/ 7132482 w 7772400"/>
              <a:gd name="connsiteY52" fmla="*/ 2308959 h 6691450"/>
              <a:gd name="connsiteX53" fmla="*/ 7319239 w 7772400"/>
              <a:gd name="connsiteY53" fmla="*/ 3383819 h 6691450"/>
              <a:gd name="connsiteX54" fmla="*/ 7066567 w 7772400"/>
              <a:gd name="connsiteY54" fmla="*/ 4634391 h 6691450"/>
              <a:gd name="connsiteX55" fmla="*/ 6377213 w 7772400"/>
              <a:gd name="connsiteY55" fmla="*/ 5655714 h 6691450"/>
              <a:gd name="connsiteX56" fmla="*/ 5354854 w 7772400"/>
              <a:gd name="connsiteY56" fmla="*/ 6344146 h 6691450"/>
              <a:gd name="connsiteX57" fmla="*/ 4102482 w 7772400"/>
              <a:gd name="connsiteY57" fmla="*/ 6596045 h 6691450"/>
              <a:gd name="connsiteX58" fmla="*/ 4059912 w 7772400"/>
              <a:gd name="connsiteY58" fmla="*/ 6596045 h 6691450"/>
              <a:gd name="connsiteX59" fmla="*/ 4027641 w 7772400"/>
              <a:gd name="connsiteY59" fmla="*/ 6595359 h 6691450"/>
              <a:gd name="connsiteX60" fmla="*/ 4017342 w 7772400"/>
              <a:gd name="connsiteY60" fmla="*/ 6595359 h 6691450"/>
              <a:gd name="connsiteX61" fmla="*/ 3983699 w 7772400"/>
              <a:gd name="connsiteY61" fmla="*/ 6593986 h 6691450"/>
              <a:gd name="connsiteX62" fmla="*/ 3974086 w 7772400"/>
              <a:gd name="connsiteY62" fmla="*/ 6593986 h 6691450"/>
              <a:gd name="connsiteX63" fmla="*/ 3939069 w 7772400"/>
              <a:gd name="connsiteY63" fmla="*/ 6592613 h 6691450"/>
              <a:gd name="connsiteX64" fmla="*/ 3931516 w 7772400"/>
              <a:gd name="connsiteY64" fmla="*/ 6591927 h 6691450"/>
              <a:gd name="connsiteX65" fmla="*/ 3897186 w 7772400"/>
              <a:gd name="connsiteY65" fmla="*/ 6589868 h 6691450"/>
              <a:gd name="connsiteX66" fmla="*/ 3888947 w 7772400"/>
              <a:gd name="connsiteY66" fmla="*/ 6589181 h 6691450"/>
              <a:gd name="connsiteX67" fmla="*/ 3858736 w 7772400"/>
              <a:gd name="connsiteY67" fmla="*/ 6587122 h 6691450"/>
              <a:gd name="connsiteX68" fmla="*/ 3846377 w 7772400"/>
              <a:gd name="connsiteY68" fmla="*/ 6586436 h 6691450"/>
              <a:gd name="connsiteX69" fmla="*/ 3818913 w 7772400"/>
              <a:gd name="connsiteY69" fmla="*/ 6584377 h 6691450"/>
              <a:gd name="connsiteX70" fmla="*/ 3803807 w 7772400"/>
              <a:gd name="connsiteY70" fmla="*/ 6583004 h 6691450"/>
              <a:gd name="connsiteX71" fmla="*/ 3781836 w 7772400"/>
              <a:gd name="connsiteY71" fmla="*/ 6580945 h 6691450"/>
              <a:gd name="connsiteX72" fmla="*/ 3761237 w 7772400"/>
              <a:gd name="connsiteY72" fmla="*/ 6578886 h 6691450"/>
              <a:gd name="connsiteX73" fmla="*/ 3714548 w 7772400"/>
              <a:gd name="connsiteY73" fmla="*/ 6567217 h 6691450"/>
              <a:gd name="connsiteX74" fmla="*/ 3703563 w 7772400"/>
              <a:gd name="connsiteY74" fmla="*/ 6564472 h 6691450"/>
              <a:gd name="connsiteX75" fmla="*/ 3656187 w 7772400"/>
              <a:gd name="connsiteY75" fmla="*/ 6551431 h 6691450"/>
              <a:gd name="connsiteX76" fmla="*/ 3654813 w 7772400"/>
              <a:gd name="connsiteY76" fmla="*/ 6550745 h 6691450"/>
              <a:gd name="connsiteX77" fmla="*/ 3623229 w 7772400"/>
              <a:gd name="connsiteY77" fmla="*/ 6541135 h 6691450"/>
              <a:gd name="connsiteX78" fmla="*/ 3668545 w 7772400"/>
              <a:gd name="connsiteY78" fmla="*/ 6541135 h 6691450"/>
              <a:gd name="connsiteX79" fmla="*/ 4928471 w 7772400"/>
              <a:gd name="connsiteY79" fmla="*/ 6287177 h 6691450"/>
              <a:gd name="connsiteX80" fmla="*/ 5957696 w 7772400"/>
              <a:gd name="connsiteY80" fmla="*/ 5594627 h 6691450"/>
              <a:gd name="connsiteX81" fmla="*/ 6651170 w 7772400"/>
              <a:gd name="connsiteY81" fmla="*/ 4567127 h 6691450"/>
              <a:gd name="connsiteX82" fmla="*/ 6905901 w 7772400"/>
              <a:gd name="connsiteY82" fmla="*/ 3309005 h 6691450"/>
              <a:gd name="connsiteX83" fmla="*/ 6270789 w 7772400"/>
              <a:gd name="connsiteY83" fmla="*/ 1385787 h 6691450"/>
              <a:gd name="connsiteX84" fmla="*/ 5558777 w 7772400"/>
              <a:gd name="connsiteY84" fmla="*/ 684314 h 6691450"/>
              <a:gd name="connsiteX85" fmla="*/ 5508654 w 7772400"/>
              <a:gd name="connsiteY85" fmla="*/ 648623 h 6691450"/>
              <a:gd name="connsiteX86" fmla="*/ 5492176 w 7772400"/>
              <a:gd name="connsiteY86" fmla="*/ 637641 h 6691450"/>
              <a:gd name="connsiteX87" fmla="*/ 5457846 w 7772400"/>
              <a:gd name="connsiteY87" fmla="*/ 614304 h 6691450"/>
              <a:gd name="connsiteX88" fmla="*/ 5437934 w 7772400"/>
              <a:gd name="connsiteY88" fmla="*/ 601263 h 6691450"/>
              <a:gd name="connsiteX89" fmla="*/ 5406350 w 7772400"/>
              <a:gd name="connsiteY89" fmla="*/ 580672 h 6691450"/>
              <a:gd name="connsiteX90" fmla="*/ 5385065 w 7772400"/>
              <a:gd name="connsiteY90" fmla="*/ 566944 h 6691450"/>
              <a:gd name="connsiteX91" fmla="*/ 5354854 w 7772400"/>
              <a:gd name="connsiteY91" fmla="*/ 548412 h 6691450"/>
              <a:gd name="connsiteX92" fmla="*/ 5332196 w 7772400"/>
              <a:gd name="connsiteY92" fmla="*/ 534685 h 6691450"/>
              <a:gd name="connsiteX93" fmla="*/ 5301986 w 7772400"/>
              <a:gd name="connsiteY93" fmla="*/ 516839 h 6691450"/>
              <a:gd name="connsiteX94" fmla="*/ 5278641 w 7772400"/>
              <a:gd name="connsiteY94" fmla="*/ 503111 h 6691450"/>
              <a:gd name="connsiteX95" fmla="*/ 5248430 w 7772400"/>
              <a:gd name="connsiteY95" fmla="*/ 485952 h 6691450"/>
              <a:gd name="connsiteX96" fmla="*/ 5225085 w 7772400"/>
              <a:gd name="connsiteY96" fmla="*/ 472911 h 6691450"/>
              <a:gd name="connsiteX97" fmla="*/ 5194874 w 7772400"/>
              <a:gd name="connsiteY97" fmla="*/ 456438 h 6691450"/>
              <a:gd name="connsiteX98" fmla="*/ 5170843 w 7772400"/>
              <a:gd name="connsiteY98" fmla="*/ 444083 h 6691450"/>
              <a:gd name="connsiteX99" fmla="*/ 5139946 w 7772400"/>
              <a:gd name="connsiteY99" fmla="*/ 428297 h 6691450"/>
              <a:gd name="connsiteX100" fmla="*/ 5115915 w 7772400"/>
              <a:gd name="connsiteY100" fmla="*/ 415942 h 6691450"/>
              <a:gd name="connsiteX101" fmla="*/ 5084331 w 7772400"/>
              <a:gd name="connsiteY101" fmla="*/ 400842 h 6691450"/>
              <a:gd name="connsiteX102" fmla="*/ 5060986 w 7772400"/>
              <a:gd name="connsiteY102" fmla="*/ 389174 h 6691450"/>
              <a:gd name="connsiteX103" fmla="*/ 5028716 w 7772400"/>
              <a:gd name="connsiteY103" fmla="*/ 374073 h 6691450"/>
              <a:gd name="connsiteX104" fmla="*/ 5006057 w 7772400"/>
              <a:gd name="connsiteY104" fmla="*/ 363778 h 6691450"/>
              <a:gd name="connsiteX105" fmla="*/ 4971041 w 7772400"/>
              <a:gd name="connsiteY105" fmla="*/ 347991 h 6691450"/>
              <a:gd name="connsiteX106" fmla="*/ 4949756 w 7772400"/>
              <a:gd name="connsiteY106" fmla="*/ 338382 h 6691450"/>
              <a:gd name="connsiteX107" fmla="*/ 4908559 w 7772400"/>
              <a:gd name="connsiteY107" fmla="*/ 321223 h 6691450"/>
              <a:gd name="connsiteX108" fmla="*/ 4893454 w 7772400"/>
              <a:gd name="connsiteY108" fmla="*/ 315045 h 6691450"/>
              <a:gd name="connsiteX109" fmla="*/ 4837152 w 7772400"/>
              <a:gd name="connsiteY109" fmla="*/ 292395 h 6691450"/>
              <a:gd name="connsiteX110" fmla="*/ 4822047 w 7772400"/>
              <a:gd name="connsiteY110" fmla="*/ 286904 h 6691450"/>
              <a:gd name="connsiteX111" fmla="*/ 4780164 w 7772400"/>
              <a:gd name="connsiteY111" fmla="*/ 271117 h 6691450"/>
              <a:gd name="connsiteX112" fmla="*/ 4757506 w 7772400"/>
              <a:gd name="connsiteY112" fmla="*/ 262881 h 6691450"/>
              <a:gd name="connsiteX113" fmla="*/ 4728668 w 7772400"/>
              <a:gd name="connsiteY113" fmla="*/ 252585 h 6691450"/>
              <a:gd name="connsiteX114" fmla="*/ 4761625 w 7772400"/>
              <a:gd name="connsiteY114" fmla="*/ 254644 h 6691450"/>
              <a:gd name="connsiteX115" fmla="*/ 4764372 w 7772400"/>
              <a:gd name="connsiteY115" fmla="*/ 254644 h 6691450"/>
              <a:gd name="connsiteX116" fmla="*/ 4813121 w 7772400"/>
              <a:gd name="connsiteY116" fmla="*/ 258763 h 6691450"/>
              <a:gd name="connsiteX117" fmla="*/ 4825480 w 7772400"/>
              <a:gd name="connsiteY117" fmla="*/ 260135 h 6691450"/>
              <a:gd name="connsiteX118" fmla="*/ 4873542 w 7772400"/>
              <a:gd name="connsiteY118" fmla="*/ 264940 h 6691450"/>
              <a:gd name="connsiteX119" fmla="*/ 4908559 w 7772400"/>
              <a:gd name="connsiteY119" fmla="*/ 273863 h 6691450"/>
              <a:gd name="connsiteX120" fmla="*/ 4939457 w 7772400"/>
              <a:gd name="connsiteY120" fmla="*/ 281413 h 6691450"/>
              <a:gd name="connsiteX121" fmla="*/ 3272373 w 7772400"/>
              <a:gd name="connsiteY121" fmla="*/ 6488284 h 6691450"/>
              <a:gd name="connsiteX122" fmla="*/ 3224997 w 7772400"/>
              <a:gd name="connsiteY122" fmla="*/ 6475244 h 6691450"/>
              <a:gd name="connsiteX123" fmla="*/ 3223624 w 7772400"/>
              <a:gd name="connsiteY123" fmla="*/ 6474557 h 6691450"/>
              <a:gd name="connsiteX124" fmla="*/ 3192040 w 7772400"/>
              <a:gd name="connsiteY124" fmla="*/ 6464948 h 6691450"/>
              <a:gd name="connsiteX125" fmla="*/ 3194100 w 7772400"/>
              <a:gd name="connsiteY125" fmla="*/ 6464948 h 6691450"/>
              <a:gd name="connsiteX126" fmla="*/ 3200279 w 7772400"/>
              <a:gd name="connsiteY126" fmla="*/ 6464948 h 6691450"/>
              <a:gd name="connsiteX127" fmla="*/ 3236669 w 7772400"/>
              <a:gd name="connsiteY127" fmla="*/ 6464948 h 6691450"/>
              <a:gd name="connsiteX128" fmla="*/ 3238042 w 7772400"/>
              <a:gd name="connsiteY128" fmla="*/ 6464948 h 6691450"/>
              <a:gd name="connsiteX129" fmla="*/ 3239416 w 7772400"/>
              <a:gd name="connsiteY129" fmla="*/ 6464948 h 6691450"/>
              <a:gd name="connsiteX130" fmla="*/ 3273746 w 7772400"/>
              <a:gd name="connsiteY130" fmla="*/ 6464948 h 6691450"/>
              <a:gd name="connsiteX131" fmla="*/ 3284732 w 7772400"/>
              <a:gd name="connsiteY131" fmla="*/ 6464948 h 6691450"/>
              <a:gd name="connsiteX132" fmla="*/ 3304643 w 7772400"/>
              <a:gd name="connsiteY132" fmla="*/ 6464261 h 6691450"/>
              <a:gd name="connsiteX133" fmla="*/ 3338287 w 7772400"/>
              <a:gd name="connsiteY133" fmla="*/ 6463575 h 6691450"/>
              <a:gd name="connsiteX134" fmla="*/ 3382917 w 7772400"/>
              <a:gd name="connsiteY134" fmla="*/ 6480734 h 6691450"/>
              <a:gd name="connsiteX135" fmla="*/ 3393902 w 7772400"/>
              <a:gd name="connsiteY135" fmla="*/ 6484853 h 6691450"/>
              <a:gd name="connsiteX136" fmla="*/ 3474235 w 7772400"/>
              <a:gd name="connsiteY136" fmla="*/ 6513680 h 6691450"/>
              <a:gd name="connsiteX137" fmla="*/ 3440592 w 7772400"/>
              <a:gd name="connsiteY137" fmla="*/ 6511621 h 6691450"/>
              <a:gd name="connsiteX138" fmla="*/ 3439218 w 7772400"/>
              <a:gd name="connsiteY138" fmla="*/ 6511621 h 6691450"/>
              <a:gd name="connsiteX139" fmla="*/ 3390469 w 7772400"/>
              <a:gd name="connsiteY139" fmla="*/ 6507503 h 6691450"/>
              <a:gd name="connsiteX140" fmla="*/ 3378797 w 7772400"/>
              <a:gd name="connsiteY140" fmla="*/ 6506130 h 6691450"/>
              <a:gd name="connsiteX141" fmla="*/ 3330734 w 7772400"/>
              <a:gd name="connsiteY141" fmla="*/ 6501326 h 6691450"/>
              <a:gd name="connsiteX142" fmla="*/ 3284045 w 7772400"/>
              <a:gd name="connsiteY142" fmla="*/ 6489657 h 6691450"/>
              <a:gd name="connsiteX143" fmla="*/ 3272373 w 7772400"/>
              <a:gd name="connsiteY143" fmla="*/ 6488284 h 6691450"/>
              <a:gd name="connsiteX144" fmla="*/ 3996057 w 7772400"/>
              <a:gd name="connsiteY144" fmla="*/ 6376406 h 6691450"/>
              <a:gd name="connsiteX145" fmla="*/ 4012536 w 7772400"/>
              <a:gd name="connsiteY145" fmla="*/ 6372288 h 6691450"/>
              <a:gd name="connsiteX146" fmla="*/ 4037940 w 7772400"/>
              <a:gd name="connsiteY146" fmla="*/ 6366110 h 6691450"/>
              <a:gd name="connsiteX147" fmla="*/ 4040000 w 7772400"/>
              <a:gd name="connsiteY147" fmla="*/ 6365424 h 6691450"/>
              <a:gd name="connsiteX148" fmla="*/ 5201741 w 7772400"/>
              <a:gd name="connsiteY148" fmla="*/ 5802598 h 6691450"/>
              <a:gd name="connsiteX149" fmla="*/ 5203114 w 7772400"/>
              <a:gd name="connsiteY149" fmla="*/ 5801225 h 6691450"/>
              <a:gd name="connsiteX150" fmla="*/ 5230578 w 7772400"/>
              <a:gd name="connsiteY150" fmla="*/ 5779947 h 6691450"/>
              <a:gd name="connsiteX151" fmla="*/ 5235385 w 7772400"/>
              <a:gd name="connsiteY151" fmla="*/ 5775829 h 6691450"/>
              <a:gd name="connsiteX152" fmla="*/ 5259416 w 7772400"/>
              <a:gd name="connsiteY152" fmla="*/ 5756611 h 6691450"/>
              <a:gd name="connsiteX153" fmla="*/ 5266968 w 7772400"/>
              <a:gd name="connsiteY153" fmla="*/ 5750433 h 6691450"/>
              <a:gd name="connsiteX154" fmla="*/ 5288253 w 7772400"/>
              <a:gd name="connsiteY154" fmla="*/ 5733274 h 6691450"/>
              <a:gd name="connsiteX155" fmla="*/ 5297866 w 7772400"/>
              <a:gd name="connsiteY155" fmla="*/ 5725037 h 6691450"/>
              <a:gd name="connsiteX156" fmla="*/ 5316404 w 7772400"/>
              <a:gd name="connsiteY156" fmla="*/ 5709251 h 6691450"/>
              <a:gd name="connsiteX157" fmla="*/ 5328077 w 7772400"/>
              <a:gd name="connsiteY157" fmla="*/ 5699642 h 6691450"/>
              <a:gd name="connsiteX158" fmla="*/ 5345242 w 7772400"/>
              <a:gd name="connsiteY158" fmla="*/ 5685228 h 6691450"/>
              <a:gd name="connsiteX159" fmla="*/ 5358287 w 7772400"/>
              <a:gd name="connsiteY159" fmla="*/ 5674246 h 6691450"/>
              <a:gd name="connsiteX160" fmla="*/ 5374079 w 7772400"/>
              <a:gd name="connsiteY160" fmla="*/ 5660519 h 6691450"/>
              <a:gd name="connsiteX161" fmla="*/ 5387812 w 7772400"/>
              <a:gd name="connsiteY161" fmla="*/ 5648164 h 6691450"/>
              <a:gd name="connsiteX162" fmla="*/ 5402230 w 7772400"/>
              <a:gd name="connsiteY162" fmla="*/ 5635123 h 6691450"/>
              <a:gd name="connsiteX163" fmla="*/ 5417336 w 7772400"/>
              <a:gd name="connsiteY163" fmla="*/ 5621395 h 6691450"/>
              <a:gd name="connsiteX164" fmla="*/ 5430381 w 7772400"/>
              <a:gd name="connsiteY164" fmla="*/ 5609041 h 6691450"/>
              <a:gd name="connsiteX165" fmla="*/ 5446173 w 7772400"/>
              <a:gd name="connsiteY165" fmla="*/ 5594627 h 6691450"/>
              <a:gd name="connsiteX166" fmla="*/ 5457846 w 7772400"/>
              <a:gd name="connsiteY166" fmla="*/ 5583645 h 6691450"/>
              <a:gd name="connsiteX167" fmla="*/ 5474324 w 7772400"/>
              <a:gd name="connsiteY167" fmla="*/ 5567858 h 6691450"/>
              <a:gd name="connsiteX168" fmla="*/ 5484623 w 7772400"/>
              <a:gd name="connsiteY168" fmla="*/ 5558249 h 6691450"/>
              <a:gd name="connsiteX169" fmla="*/ 5502475 w 7772400"/>
              <a:gd name="connsiteY169" fmla="*/ 5540403 h 6691450"/>
              <a:gd name="connsiteX170" fmla="*/ 5510714 w 7772400"/>
              <a:gd name="connsiteY170" fmla="*/ 5532167 h 6691450"/>
              <a:gd name="connsiteX171" fmla="*/ 5525820 w 7772400"/>
              <a:gd name="connsiteY171" fmla="*/ 5517753 h 6691450"/>
              <a:gd name="connsiteX172" fmla="*/ 5531312 w 7772400"/>
              <a:gd name="connsiteY172" fmla="*/ 5512262 h 6691450"/>
              <a:gd name="connsiteX173" fmla="*/ 5536806 w 7772400"/>
              <a:gd name="connsiteY173" fmla="*/ 5506771 h 6691450"/>
              <a:gd name="connsiteX174" fmla="*/ 5559463 w 7772400"/>
              <a:gd name="connsiteY174" fmla="*/ 5483435 h 6691450"/>
              <a:gd name="connsiteX175" fmla="*/ 5560150 w 7772400"/>
              <a:gd name="connsiteY175" fmla="*/ 5482748 h 6691450"/>
              <a:gd name="connsiteX176" fmla="*/ 5561523 w 7772400"/>
              <a:gd name="connsiteY176" fmla="*/ 5481375 h 6691450"/>
              <a:gd name="connsiteX177" fmla="*/ 5816941 w 7772400"/>
              <a:gd name="connsiteY177" fmla="*/ 5184862 h 6691450"/>
              <a:gd name="connsiteX178" fmla="*/ 5816941 w 7772400"/>
              <a:gd name="connsiteY178" fmla="*/ 5184862 h 6691450"/>
              <a:gd name="connsiteX179" fmla="*/ 5839599 w 7772400"/>
              <a:gd name="connsiteY179" fmla="*/ 5155348 h 6691450"/>
              <a:gd name="connsiteX180" fmla="*/ 5843719 w 7772400"/>
              <a:gd name="connsiteY180" fmla="*/ 5149857 h 6691450"/>
              <a:gd name="connsiteX181" fmla="*/ 5861571 w 7772400"/>
              <a:gd name="connsiteY181" fmla="*/ 5125834 h 6691450"/>
              <a:gd name="connsiteX182" fmla="*/ 5870497 w 7772400"/>
              <a:gd name="connsiteY182" fmla="*/ 5113479 h 6691450"/>
              <a:gd name="connsiteX183" fmla="*/ 5882856 w 7772400"/>
              <a:gd name="connsiteY183" fmla="*/ 5096320 h 6691450"/>
              <a:gd name="connsiteX184" fmla="*/ 5897961 w 7772400"/>
              <a:gd name="connsiteY184" fmla="*/ 5075043 h 6691450"/>
              <a:gd name="connsiteX185" fmla="*/ 5904141 w 7772400"/>
              <a:gd name="connsiteY185" fmla="*/ 5066806 h 6691450"/>
              <a:gd name="connsiteX186" fmla="*/ 6384766 w 7772400"/>
              <a:gd name="connsiteY186" fmla="*/ 3995377 h 6691450"/>
              <a:gd name="connsiteX187" fmla="*/ 6386826 w 7772400"/>
              <a:gd name="connsiteY187" fmla="*/ 3987141 h 6691450"/>
              <a:gd name="connsiteX188" fmla="*/ 6393005 w 7772400"/>
              <a:gd name="connsiteY188" fmla="*/ 3960372 h 6691450"/>
              <a:gd name="connsiteX189" fmla="*/ 6397125 w 7772400"/>
              <a:gd name="connsiteY189" fmla="*/ 3941154 h 6691450"/>
              <a:gd name="connsiteX190" fmla="*/ 6400558 w 7772400"/>
              <a:gd name="connsiteY190" fmla="*/ 3924681 h 6691450"/>
              <a:gd name="connsiteX191" fmla="*/ 6406051 w 7772400"/>
              <a:gd name="connsiteY191" fmla="*/ 3897226 h 6691450"/>
              <a:gd name="connsiteX192" fmla="*/ 6408111 w 7772400"/>
              <a:gd name="connsiteY192" fmla="*/ 3888990 h 6691450"/>
              <a:gd name="connsiteX193" fmla="*/ 6414977 w 7772400"/>
              <a:gd name="connsiteY193" fmla="*/ 3855357 h 6691450"/>
              <a:gd name="connsiteX194" fmla="*/ 6414977 w 7772400"/>
              <a:gd name="connsiteY194" fmla="*/ 3853298 h 6691450"/>
              <a:gd name="connsiteX195" fmla="*/ 6472652 w 7772400"/>
              <a:gd name="connsiteY195" fmla="*/ 3349500 h 6691450"/>
              <a:gd name="connsiteX196" fmla="*/ 6472652 w 7772400"/>
              <a:gd name="connsiteY196" fmla="*/ 3344696 h 6691450"/>
              <a:gd name="connsiteX197" fmla="*/ 6473338 w 7772400"/>
              <a:gd name="connsiteY197" fmla="*/ 3310377 h 6691450"/>
              <a:gd name="connsiteX198" fmla="*/ 6473338 w 7772400"/>
              <a:gd name="connsiteY198" fmla="*/ 3295277 h 6691450"/>
              <a:gd name="connsiteX199" fmla="*/ 6474025 w 7772400"/>
              <a:gd name="connsiteY199" fmla="*/ 3270568 h 6691450"/>
              <a:gd name="connsiteX200" fmla="*/ 6474025 w 7772400"/>
              <a:gd name="connsiteY200" fmla="*/ 3230758 h 6691450"/>
              <a:gd name="connsiteX201" fmla="*/ 6473338 w 7772400"/>
              <a:gd name="connsiteY201" fmla="*/ 3175162 h 6691450"/>
              <a:gd name="connsiteX202" fmla="*/ 6473338 w 7772400"/>
              <a:gd name="connsiteY202" fmla="*/ 3162807 h 6691450"/>
              <a:gd name="connsiteX203" fmla="*/ 6469219 w 7772400"/>
              <a:gd name="connsiteY203" fmla="*/ 3048183 h 6691450"/>
              <a:gd name="connsiteX204" fmla="*/ 6469219 w 7772400"/>
              <a:gd name="connsiteY204" fmla="*/ 3043378 h 6691450"/>
              <a:gd name="connsiteX205" fmla="*/ 6362795 w 7772400"/>
              <a:gd name="connsiteY205" fmla="*/ 2385833 h 6691450"/>
              <a:gd name="connsiteX206" fmla="*/ 6362108 w 7772400"/>
              <a:gd name="connsiteY206" fmla="*/ 2383774 h 6691450"/>
              <a:gd name="connsiteX207" fmla="*/ 6348376 w 7772400"/>
              <a:gd name="connsiteY207" fmla="*/ 2335041 h 6691450"/>
              <a:gd name="connsiteX208" fmla="*/ 6344256 w 7772400"/>
              <a:gd name="connsiteY208" fmla="*/ 2321314 h 6691450"/>
              <a:gd name="connsiteX209" fmla="*/ 6330524 w 7772400"/>
              <a:gd name="connsiteY209" fmla="*/ 2274640 h 6691450"/>
              <a:gd name="connsiteX210" fmla="*/ 6322971 w 7772400"/>
              <a:gd name="connsiteY210" fmla="*/ 2251990 h 6691450"/>
              <a:gd name="connsiteX211" fmla="*/ 6315418 w 7772400"/>
              <a:gd name="connsiteY211" fmla="*/ 2228653 h 6691450"/>
              <a:gd name="connsiteX212" fmla="*/ 6305806 w 7772400"/>
              <a:gd name="connsiteY212" fmla="*/ 2199139 h 6691450"/>
              <a:gd name="connsiteX213" fmla="*/ 6305806 w 7772400"/>
              <a:gd name="connsiteY213" fmla="*/ 2198453 h 6691450"/>
              <a:gd name="connsiteX214" fmla="*/ 6279715 w 7772400"/>
              <a:gd name="connsiteY214" fmla="*/ 2124325 h 6691450"/>
              <a:gd name="connsiteX215" fmla="*/ 6279028 w 7772400"/>
              <a:gd name="connsiteY215" fmla="*/ 2122952 h 6691450"/>
              <a:gd name="connsiteX216" fmla="*/ 6189083 w 7772400"/>
              <a:gd name="connsiteY216" fmla="*/ 1902626 h 6691450"/>
              <a:gd name="connsiteX217" fmla="*/ 6187710 w 7772400"/>
              <a:gd name="connsiteY217" fmla="*/ 1900567 h 6691450"/>
              <a:gd name="connsiteX218" fmla="*/ 6161619 w 7772400"/>
              <a:gd name="connsiteY218" fmla="*/ 1844284 h 6691450"/>
              <a:gd name="connsiteX219" fmla="*/ 6154753 w 7772400"/>
              <a:gd name="connsiteY219" fmla="*/ 1829184 h 6691450"/>
              <a:gd name="connsiteX220" fmla="*/ 6143767 w 7772400"/>
              <a:gd name="connsiteY220" fmla="*/ 1807220 h 6691450"/>
              <a:gd name="connsiteX221" fmla="*/ 6125228 w 7772400"/>
              <a:gd name="connsiteY221" fmla="*/ 1770156 h 6691450"/>
              <a:gd name="connsiteX222" fmla="*/ 6121795 w 7772400"/>
              <a:gd name="connsiteY222" fmla="*/ 1763292 h 6691450"/>
              <a:gd name="connsiteX223" fmla="*/ 5728369 w 7772400"/>
              <a:gd name="connsiteY223" fmla="*/ 1167521 h 6691450"/>
              <a:gd name="connsiteX224" fmla="*/ 5722190 w 7772400"/>
              <a:gd name="connsiteY224" fmla="*/ 1159970 h 6691450"/>
              <a:gd name="connsiteX225" fmla="*/ 5700218 w 7772400"/>
              <a:gd name="connsiteY225" fmla="*/ 1133888 h 6691450"/>
              <a:gd name="connsiteX226" fmla="*/ 4921605 w 7772400"/>
              <a:gd name="connsiteY226" fmla="*/ 470166 h 6691450"/>
              <a:gd name="connsiteX227" fmla="*/ 4909932 w 7772400"/>
              <a:gd name="connsiteY227" fmla="*/ 463302 h 6691450"/>
              <a:gd name="connsiteX228" fmla="*/ 4884528 w 7772400"/>
              <a:gd name="connsiteY228" fmla="*/ 448202 h 6691450"/>
              <a:gd name="connsiteX229" fmla="*/ 4862557 w 7772400"/>
              <a:gd name="connsiteY229" fmla="*/ 435847 h 6691450"/>
              <a:gd name="connsiteX230" fmla="*/ 4833033 w 7772400"/>
              <a:gd name="connsiteY230" fmla="*/ 418688 h 6691450"/>
              <a:gd name="connsiteX231" fmla="*/ 4804881 w 7772400"/>
              <a:gd name="connsiteY231" fmla="*/ 402901 h 6691450"/>
              <a:gd name="connsiteX232" fmla="*/ 4787716 w 7772400"/>
              <a:gd name="connsiteY232" fmla="*/ 393292 h 6691450"/>
              <a:gd name="connsiteX233" fmla="*/ 4749953 w 7772400"/>
              <a:gd name="connsiteY233" fmla="*/ 373387 h 6691450"/>
              <a:gd name="connsiteX234" fmla="*/ 4741027 w 7772400"/>
              <a:gd name="connsiteY234" fmla="*/ 368582 h 6691450"/>
              <a:gd name="connsiteX235" fmla="*/ 4699144 w 7772400"/>
              <a:gd name="connsiteY235" fmla="*/ 347305 h 6691450"/>
              <a:gd name="connsiteX236" fmla="*/ 4686785 w 7772400"/>
              <a:gd name="connsiteY236" fmla="*/ 341127 h 6691450"/>
              <a:gd name="connsiteX237" fmla="*/ 4592033 w 7772400"/>
              <a:gd name="connsiteY237" fmla="*/ 295827 h 6691450"/>
              <a:gd name="connsiteX238" fmla="*/ 4583794 w 7772400"/>
              <a:gd name="connsiteY238" fmla="*/ 292395 h 6691450"/>
              <a:gd name="connsiteX239" fmla="*/ 4496595 w 7772400"/>
              <a:gd name="connsiteY239" fmla="*/ 253958 h 6691450"/>
              <a:gd name="connsiteX240" fmla="*/ 4482176 w 7772400"/>
              <a:gd name="connsiteY240" fmla="*/ 247781 h 6691450"/>
              <a:gd name="connsiteX241" fmla="*/ 4480802 w 7772400"/>
              <a:gd name="connsiteY241" fmla="*/ 247094 h 6691450"/>
              <a:gd name="connsiteX242" fmla="*/ 4482176 w 7772400"/>
              <a:gd name="connsiteY242" fmla="*/ 247094 h 6691450"/>
              <a:gd name="connsiteX243" fmla="*/ 4501401 w 7772400"/>
              <a:gd name="connsiteY243" fmla="*/ 247094 h 6691450"/>
              <a:gd name="connsiteX244" fmla="*/ 4508267 w 7772400"/>
              <a:gd name="connsiteY244" fmla="*/ 247094 h 6691450"/>
              <a:gd name="connsiteX245" fmla="*/ 4534358 w 7772400"/>
              <a:gd name="connsiteY245" fmla="*/ 247094 h 6691450"/>
              <a:gd name="connsiteX246" fmla="*/ 4594093 w 7772400"/>
              <a:gd name="connsiteY246" fmla="*/ 247781 h 6691450"/>
              <a:gd name="connsiteX247" fmla="*/ 4609198 w 7772400"/>
              <a:gd name="connsiteY247" fmla="*/ 248467 h 6691450"/>
              <a:gd name="connsiteX248" fmla="*/ 4653141 w 7772400"/>
              <a:gd name="connsiteY248" fmla="*/ 249840 h 6691450"/>
              <a:gd name="connsiteX249" fmla="*/ 4689531 w 7772400"/>
              <a:gd name="connsiteY249" fmla="*/ 262195 h 6691450"/>
              <a:gd name="connsiteX250" fmla="*/ 4712189 w 7772400"/>
              <a:gd name="connsiteY250" fmla="*/ 269745 h 6691450"/>
              <a:gd name="connsiteX251" fmla="*/ 4749953 w 7772400"/>
              <a:gd name="connsiteY251" fmla="*/ 282786 h 6691450"/>
              <a:gd name="connsiteX252" fmla="*/ 4771238 w 7772400"/>
              <a:gd name="connsiteY252" fmla="*/ 290336 h 6691450"/>
              <a:gd name="connsiteX253" fmla="*/ 4809001 w 7772400"/>
              <a:gd name="connsiteY253" fmla="*/ 304750 h 6691450"/>
              <a:gd name="connsiteX254" fmla="*/ 4830286 w 7772400"/>
              <a:gd name="connsiteY254" fmla="*/ 312986 h 6691450"/>
              <a:gd name="connsiteX255" fmla="*/ 4868049 w 7772400"/>
              <a:gd name="connsiteY255" fmla="*/ 328086 h 6691450"/>
              <a:gd name="connsiteX256" fmla="*/ 4888648 w 7772400"/>
              <a:gd name="connsiteY256" fmla="*/ 336323 h 6691450"/>
              <a:gd name="connsiteX257" fmla="*/ 4926411 w 7772400"/>
              <a:gd name="connsiteY257" fmla="*/ 352109 h 6691450"/>
              <a:gd name="connsiteX258" fmla="*/ 4946323 w 7772400"/>
              <a:gd name="connsiteY258" fmla="*/ 360346 h 6691450"/>
              <a:gd name="connsiteX259" fmla="*/ 4983399 w 7772400"/>
              <a:gd name="connsiteY259" fmla="*/ 376819 h 6691450"/>
              <a:gd name="connsiteX260" fmla="*/ 5003311 w 7772400"/>
              <a:gd name="connsiteY260" fmla="*/ 385742 h 6691450"/>
              <a:gd name="connsiteX261" fmla="*/ 5040388 w 7772400"/>
              <a:gd name="connsiteY261" fmla="*/ 402901 h 6691450"/>
              <a:gd name="connsiteX262" fmla="*/ 5060300 w 7772400"/>
              <a:gd name="connsiteY262" fmla="*/ 411824 h 6691450"/>
              <a:gd name="connsiteX263" fmla="*/ 5097377 w 7772400"/>
              <a:gd name="connsiteY263" fmla="*/ 430356 h 6691450"/>
              <a:gd name="connsiteX264" fmla="*/ 5116601 w 7772400"/>
              <a:gd name="connsiteY264" fmla="*/ 439965 h 6691450"/>
              <a:gd name="connsiteX265" fmla="*/ 5152992 w 7772400"/>
              <a:gd name="connsiteY265" fmla="*/ 458497 h 6691450"/>
              <a:gd name="connsiteX266" fmla="*/ 5172217 w 7772400"/>
              <a:gd name="connsiteY266" fmla="*/ 468793 h 6691450"/>
              <a:gd name="connsiteX267" fmla="*/ 5207234 w 7772400"/>
              <a:gd name="connsiteY267" fmla="*/ 488011 h 6691450"/>
              <a:gd name="connsiteX268" fmla="*/ 5227145 w 7772400"/>
              <a:gd name="connsiteY268" fmla="*/ 498993 h 6691450"/>
              <a:gd name="connsiteX269" fmla="*/ 5262849 w 7772400"/>
              <a:gd name="connsiteY269" fmla="*/ 518898 h 6691450"/>
              <a:gd name="connsiteX270" fmla="*/ 5282074 w 7772400"/>
              <a:gd name="connsiteY270" fmla="*/ 529880 h 6691450"/>
              <a:gd name="connsiteX271" fmla="*/ 5316404 w 7772400"/>
              <a:gd name="connsiteY271" fmla="*/ 550471 h 6691450"/>
              <a:gd name="connsiteX272" fmla="*/ 5336316 w 7772400"/>
              <a:gd name="connsiteY272" fmla="*/ 562140 h 6691450"/>
              <a:gd name="connsiteX273" fmla="*/ 5371333 w 7772400"/>
              <a:gd name="connsiteY273" fmla="*/ 583417 h 6691450"/>
              <a:gd name="connsiteX274" fmla="*/ 5389871 w 7772400"/>
              <a:gd name="connsiteY274" fmla="*/ 595085 h 6691450"/>
              <a:gd name="connsiteX275" fmla="*/ 5424888 w 7772400"/>
              <a:gd name="connsiteY275" fmla="*/ 617736 h 6691450"/>
              <a:gd name="connsiteX276" fmla="*/ 5442740 w 7772400"/>
              <a:gd name="connsiteY276" fmla="*/ 629404 h 6691450"/>
              <a:gd name="connsiteX277" fmla="*/ 5476384 w 7772400"/>
              <a:gd name="connsiteY277" fmla="*/ 652054 h 6691450"/>
              <a:gd name="connsiteX278" fmla="*/ 5494922 w 7772400"/>
              <a:gd name="connsiteY278" fmla="*/ 664409 h 6691450"/>
              <a:gd name="connsiteX279" fmla="*/ 5546418 w 7772400"/>
              <a:gd name="connsiteY279" fmla="*/ 700787 h 6691450"/>
              <a:gd name="connsiteX280" fmla="*/ 6253624 w 7772400"/>
              <a:gd name="connsiteY280" fmla="*/ 1397456 h 6691450"/>
              <a:gd name="connsiteX281" fmla="*/ 6884616 w 7772400"/>
              <a:gd name="connsiteY281" fmla="*/ 3308318 h 6691450"/>
              <a:gd name="connsiteX282" fmla="*/ 6631945 w 7772400"/>
              <a:gd name="connsiteY282" fmla="*/ 4558890 h 6691450"/>
              <a:gd name="connsiteX283" fmla="*/ 5942591 w 7772400"/>
              <a:gd name="connsiteY283" fmla="*/ 5580213 h 6691450"/>
              <a:gd name="connsiteX284" fmla="*/ 4920231 w 7772400"/>
              <a:gd name="connsiteY284" fmla="*/ 6268645 h 6691450"/>
              <a:gd name="connsiteX285" fmla="*/ 3669919 w 7772400"/>
              <a:gd name="connsiteY285" fmla="*/ 6520544 h 6691450"/>
              <a:gd name="connsiteX286" fmla="*/ 3610184 w 7772400"/>
              <a:gd name="connsiteY286" fmla="*/ 6519858 h 6691450"/>
              <a:gd name="connsiteX287" fmla="*/ 3595078 w 7772400"/>
              <a:gd name="connsiteY287" fmla="*/ 6519171 h 6691450"/>
              <a:gd name="connsiteX288" fmla="*/ 3551136 w 7772400"/>
              <a:gd name="connsiteY288" fmla="*/ 6517798 h 6691450"/>
              <a:gd name="connsiteX289" fmla="*/ 3504446 w 7772400"/>
              <a:gd name="connsiteY289" fmla="*/ 6502698 h 6691450"/>
              <a:gd name="connsiteX290" fmla="*/ 3490714 w 7772400"/>
              <a:gd name="connsiteY290" fmla="*/ 6497894 h 6691450"/>
              <a:gd name="connsiteX291" fmla="*/ 3455697 w 7772400"/>
              <a:gd name="connsiteY291" fmla="*/ 6485539 h 6691450"/>
              <a:gd name="connsiteX292" fmla="*/ 3440592 w 7772400"/>
              <a:gd name="connsiteY292" fmla="*/ 6480048 h 6691450"/>
              <a:gd name="connsiteX293" fmla="*/ 3402828 w 7772400"/>
              <a:gd name="connsiteY293" fmla="*/ 6466320 h 6691450"/>
              <a:gd name="connsiteX294" fmla="*/ 3393216 w 7772400"/>
              <a:gd name="connsiteY294" fmla="*/ 6462888 h 6691450"/>
              <a:gd name="connsiteX295" fmla="*/ 3390469 w 7772400"/>
              <a:gd name="connsiteY295" fmla="*/ 6461516 h 6691450"/>
              <a:gd name="connsiteX296" fmla="*/ 3992624 w 7772400"/>
              <a:gd name="connsiteY296" fmla="*/ 6377092 h 6691450"/>
              <a:gd name="connsiteX297" fmla="*/ 3996057 w 7772400"/>
              <a:gd name="connsiteY297" fmla="*/ 6376406 h 6691450"/>
              <a:gd name="connsiteX298" fmla="*/ 4333182 w 7772400"/>
              <a:gd name="connsiteY298" fmla="*/ 179830 h 6691450"/>
              <a:gd name="connsiteX299" fmla="*/ 4381931 w 7772400"/>
              <a:gd name="connsiteY299" fmla="*/ 183948 h 6691450"/>
              <a:gd name="connsiteX300" fmla="*/ 4393604 w 7772400"/>
              <a:gd name="connsiteY300" fmla="*/ 185321 h 6691450"/>
              <a:gd name="connsiteX301" fmla="*/ 4441666 w 7772400"/>
              <a:gd name="connsiteY301" fmla="*/ 190125 h 6691450"/>
              <a:gd name="connsiteX302" fmla="*/ 4488355 w 7772400"/>
              <a:gd name="connsiteY302" fmla="*/ 201794 h 6691450"/>
              <a:gd name="connsiteX303" fmla="*/ 4499341 w 7772400"/>
              <a:gd name="connsiteY303" fmla="*/ 204539 h 6691450"/>
              <a:gd name="connsiteX304" fmla="*/ 4546717 w 7772400"/>
              <a:gd name="connsiteY304" fmla="*/ 217580 h 6691450"/>
              <a:gd name="connsiteX305" fmla="*/ 4548090 w 7772400"/>
              <a:gd name="connsiteY305" fmla="*/ 218267 h 6691450"/>
              <a:gd name="connsiteX306" fmla="*/ 4579674 w 7772400"/>
              <a:gd name="connsiteY306" fmla="*/ 227876 h 6691450"/>
              <a:gd name="connsiteX307" fmla="*/ 4535045 w 7772400"/>
              <a:gd name="connsiteY307" fmla="*/ 227876 h 6691450"/>
              <a:gd name="connsiteX308" fmla="*/ 4533671 w 7772400"/>
              <a:gd name="connsiteY308" fmla="*/ 227876 h 6691450"/>
              <a:gd name="connsiteX309" fmla="*/ 4530925 w 7772400"/>
              <a:gd name="connsiteY309" fmla="*/ 227876 h 6691450"/>
              <a:gd name="connsiteX310" fmla="*/ 4511013 w 7772400"/>
              <a:gd name="connsiteY310" fmla="*/ 227876 h 6691450"/>
              <a:gd name="connsiteX311" fmla="*/ 4507580 w 7772400"/>
              <a:gd name="connsiteY311" fmla="*/ 227876 h 6691450"/>
              <a:gd name="connsiteX312" fmla="*/ 4484922 w 7772400"/>
              <a:gd name="connsiteY312" fmla="*/ 227876 h 6691450"/>
              <a:gd name="connsiteX313" fmla="*/ 4478743 w 7772400"/>
              <a:gd name="connsiteY313" fmla="*/ 227876 h 6691450"/>
              <a:gd name="connsiteX314" fmla="*/ 4460204 w 7772400"/>
              <a:gd name="connsiteY314" fmla="*/ 228562 h 6691450"/>
              <a:gd name="connsiteX315" fmla="*/ 4454711 w 7772400"/>
              <a:gd name="connsiteY315" fmla="*/ 228562 h 6691450"/>
              <a:gd name="connsiteX316" fmla="*/ 4432053 w 7772400"/>
              <a:gd name="connsiteY316" fmla="*/ 229249 h 6691450"/>
              <a:gd name="connsiteX317" fmla="*/ 4296105 w 7772400"/>
              <a:gd name="connsiteY317" fmla="*/ 178457 h 6691450"/>
              <a:gd name="connsiteX318" fmla="*/ 4329749 w 7772400"/>
              <a:gd name="connsiteY318" fmla="*/ 180516 h 6691450"/>
              <a:gd name="connsiteX319" fmla="*/ 4333182 w 7772400"/>
              <a:gd name="connsiteY319" fmla="*/ 179830 h 6691450"/>
              <a:gd name="connsiteX320" fmla="*/ 4726608 w 7772400"/>
              <a:gd name="connsiteY320" fmla="*/ 231994 h 6691450"/>
              <a:gd name="connsiteX321" fmla="*/ 4716309 w 7772400"/>
              <a:gd name="connsiteY321" fmla="*/ 231308 h 6691450"/>
              <a:gd name="connsiteX322" fmla="*/ 4705323 w 7772400"/>
              <a:gd name="connsiteY322" fmla="*/ 230621 h 6691450"/>
              <a:gd name="connsiteX323" fmla="*/ 4657261 w 7772400"/>
              <a:gd name="connsiteY323" fmla="*/ 228562 h 6691450"/>
              <a:gd name="connsiteX324" fmla="*/ 4653141 w 7772400"/>
              <a:gd name="connsiteY324" fmla="*/ 227189 h 6691450"/>
              <a:gd name="connsiteX325" fmla="*/ 4597526 w 7772400"/>
              <a:gd name="connsiteY325" fmla="*/ 210030 h 6691450"/>
              <a:gd name="connsiteX326" fmla="*/ 4591347 w 7772400"/>
              <a:gd name="connsiteY326" fmla="*/ 207971 h 6691450"/>
              <a:gd name="connsiteX327" fmla="*/ 4726608 w 7772400"/>
              <a:gd name="connsiteY327" fmla="*/ 231994 h 6691450"/>
              <a:gd name="connsiteX328" fmla="*/ 4294045 w 7772400"/>
              <a:gd name="connsiteY328" fmla="*/ 156493 h 6691450"/>
              <a:gd name="connsiteX329" fmla="*/ 4283746 w 7772400"/>
              <a:gd name="connsiteY329" fmla="*/ 155807 h 6691450"/>
              <a:gd name="connsiteX330" fmla="*/ 4272760 w 7772400"/>
              <a:gd name="connsiteY330" fmla="*/ 155120 h 6691450"/>
              <a:gd name="connsiteX331" fmla="*/ 4225385 w 7772400"/>
              <a:gd name="connsiteY331" fmla="*/ 153061 h 6691450"/>
              <a:gd name="connsiteX332" fmla="*/ 4160843 w 7772400"/>
              <a:gd name="connsiteY332" fmla="*/ 133156 h 6691450"/>
              <a:gd name="connsiteX333" fmla="*/ 4294045 w 7772400"/>
              <a:gd name="connsiteY333" fmla="*/ 156493 h 6691450"/>
              <a:gd name="connsiteX334" fmla="*/ 962624 w 7772400"/>
              <a:gd name="connsiteY334" fmla="*/ 5504026 h 6691450"/>
              <a:gd name="connsiteX335" fmla="*/ 273270 w 7772400"/>
              <a:gd name="connsiteY335" fmla="*/ 4482702 h 6691450"/>
              <a:gd name="connsiteX336" fmla="*/ 20598 w 7772400"/>
              <a:gd name="connsiteY336" fmla="*/ 3232817 h 6691450"/>
              <a:gd name="connsiteX337" fmla="*/ 273270 w 7772400"/>
              <a:gd name="connsiteY337" fmla="*/ 1982245 h 6691450"/>
              <a:gd name="connsiteX338" fmla="*/ 962624 w 7772400"/>
              <a:gd name="connsiteY338" fmla="*/ 960922 h 6691450"/>
              <a:gd name="connsiteX339" fmla="*/ 1984983 w 7772400"/>
              <a:gd name="connsiteY339" fmla="*/ 272490 h 6691450"/>
              <a:gd name="connsiteX340" fmla="*/ 3237356 w 7772400"/>
              <a:gd name="connsiteY340" fmla="*/ 20591 h 6691450"/>
              <a:gd name="connsiteX341" fmla="*/ 4009103 w 7772400"/>
              <a:gd name="connsiteY341" fmla="*/ 113252 h 6691450"/>
              <a:gd name="connsiteX342" fmla="*/ 4009103 w 7772400"/>
              <a:gd name="connsiteY342" fmla="*/ 113252 h 6691450"/>
              <a:gd name="connsiteX343" fmla="*/ 4219891 w 7772400"/>
              <a:gd name="connsiteY343" fmla="*/ 172966 h 6691450"/>
              <a:gd name="connsiteX344" fmla="*/ 4427934 w 7772400"/>
              <a:gd name="connsiteY344" fmla="*/ 247781 h 6691450"/>
              <a:gd name="connsiteX345" fmla="*/ 4427934 w 7772400"/>
              <a:gd name="connsiteY345" fmla="*/ 247781 h 6691450"/>
              <a:gd name="connsiteX346" fmla="*/ 4535045 w 7772400"/>
              <a:gd name="connsiteY346" fmla="*/ 293081 h 6691450"/>
              <a:gd name="connsiteX347" fmla="*/ 4540537 w 7772400"/>
              <a:gd name="connsiteY347" fmla="*/ 295140 h 6691450"/>
              <a:gd name="connsiteX348" fmla="*/ 4590660 w 7772400"/>
              <a:gd name="connsiteY348" fmla="*/ 317791 h 6691450"/>
              <a:gd name="connsiteX349" fmla="*/ 4592033 w 7772400"/>
              <a:gd name="connsiteY349" fmla="*/ 318477 h 6691450"/>
              <a:gd name="connsiteX350" fmla="*/ 4640782 w 7772400"/>
              <a:gd name="connsiteY350" fmla="*/ 341814 h 6691450"/>
              <a:gd name="connsiteX351" fmla="*/ 4650395 w 7772400"/>
              <a:gd name="connsiteY351" fmla="*/ 346618 h 6691450"/>
              <a:gd name="connsiteX352" fmla="*/ 4695024 w 7772400"/>
              <a:gd name="connsiteY352" fmla="*/ 368582 h 6691450"/>
              <a:gd name="connsiteX353" fmla="*/ 4699144 w 7772400"/>
              <a:gd name="connsiteY353" fmla="*/ 370641 h 6691450"/>
              <a:gd name="connsiteX354" fmla="*/ 4743774 w 7772400"/>
              <a:gd name="connsiteY354" fmla="*/ 393978 h 6691450"/>
              <a:gd name="connsiteX355" fmla="*/ 4757506 w 7772400"/>
              <a:gd name="connsiteY355" fmla="*/ 401528 h 6691450"/>
              <a:gd name="connsiteX356" fmla="*/ 4793896 w 7772400"/>
              <a:gd name="connsiteY356" fmla="*/ 421433 h 6691450"/>
              <a:gd name="connsiteX357" fmla="*/ 4811061 w 7772400"/>
              <a:gd name="connsiteY357" fmla="*/ 431042 h 6691450"/>
              <a:gd name="connsiteX358" fmla="*/ 4842645 w 7772400"/>
              <a:gd name="connsiteY358" fmla="*/ 448888 h 6691450"/>
              <a:gd name="connsiteX359" fmla="*/ 4863243 w 7772400"/>
              <a:gd name="connsiteY359" fmla="*/ 460556 h 6691450"/>
              <a:gd name="connsiteX360" fmla="*/ 4885215 w 7772400"/>
              <a:gd name="connsiteY360" fmla="*/ 473597 h 6691450"/>
              <a:gd name="connsiteX361" fmla="*/ 4926411 w 7772400"/>
              <a:gd name="connsiteY361" fmla="*/ 498307 h 6691450"/>
              <a:gd name="connsiteX362" fmla="*/ 4938083 w 7772400"/>
              <a:gd name="connsiteY362" fmla="*/ 505171 h 6691450"/>
              <a:gd name="connsiteX363" fmla="*/ 5510714 w 7772400"/>
              <a:gd name="connsiteY363" fmla="*/ 960236 h 6691450"/>
              <a:gd name="connsiteX364" fmla="*/ 5678247 w 7772400"/>
              <a:gd name="connsiteY364" fmla="*/ 1140752 h 6691450"/>
              <a:gd name="connsiteX365" fmla="*/ 5701591 w 7772400"/>
              <a:gd name="connsiteY365" fmla="*/ 1168207 h 6691450"/>
              <a:gd name="connsiteX366" fmla="*/ 5708457 w 7772400"/>
              <a:gd name="connsiteY366" fmla="*/ 1176443 h 6691450"/>
              <a:gd name="connsiteX367" fmla="*/ 5885602 w 7772400"/>
              <a:gd name="connsiteY367" fmla="*/ 1409124 h 6691450"/>
              <a:gd name="connsiteX368" fmla="*/ 6103257 w 7772400"/>
              <a:gd name="connsiteY368" fmla="*/ 1772902 h 6691450"/>
              <a:gd name="connsiteX369" fmla="*/ 6106690 w 7772400"/>
              <a:gd name="connsiteY369" fmla="*/ 1779079 h 6691450"/>
              <a:gd name="connsiteX370" fmla="*/ 6125228 w 7772400"/>
              <a:gd name="connsiteY370" fmla="*/ 1816143 h 6691450"/>
              <a:gd name="connsiteX371" fmla="*/ 6135527 w 7772400"/>
              <a:gd name="connsiteY371" fmla="*/ 1838107 h 6691450"/>
              <a:gd name="connsiteX372" fmla="*/ 6143080 w 7772400"/>
              <a:gd name="connsiteY372" fmla="*/ 1853207 h 6691450"/>
              <a:gd name="connsiteX373" fmla="*/ 6169171 w 7772400"/>
              <a:gd name="connsiteY373" fmla="*/ 1908803 h 6691450"/>
              <a:gd name="connsiteX374" fmla="*/ 6170544 w 7772400"/>
              <a:gd name="connsiteY374" fmla="*/ 1911549 h 6691450"/>
              <a:gd name="connsiteX375" fmla="*/ 6201442 w 7772400"/>
              <a:gd name="connsiteY375" fmla="*/ 1981559 h 6691450"/>
              <a:gd name="connsiteX376" fmla="*/ 6260490 w 7772400"/>
              <a:gd name="connsiteY376" fmla="*/ 2130502 h 6691450"/>
              <a:gd name="connsiteX377" fmla="*/ 6261177 w 7772400"/>
              <a:gd name="connsiteY377" fmla="*/ 2132561 h 6691450"/>
              <a:gd name="connsiteX378" fmla="*/ 6286581 w 7772400"/>
              <a:gd name="connsiteY378" fmla="*/ 2205317 h 6691450"/>
              <a:gd name="connsiteX379" fmla="*/ 6287268 w 7772400"/>
              <a:gd name="connsiteY379" fmla="*/ 2207376 h 6691450"/>
              <a:gd name="connsiteX380" fmla="*/ 6296880 w 7772400"/>
              <a:gd name="connsiteY380" fmla="*/ 2236203 h 6691450"/>
              <a:gd name="connsiteX381" fmla="*/ 6304433 w 7772400"/>
              <a:gd name="connsiteY381" fmla="*/ 2259540 h 6691450"/>
              <a:gd name="connsiteX382" fmla="*/ 6311299 w 7772400"/>
              <a:gd name="connsiteY382" fmla="*/ 2282190 h 6691450"/>
              <a:gd name="connsiteX383" fmla="*/ 6325031 w 7772400"/>
              <a:gd name="connsiteY383" fmla="*/ 2328864 h 6691450"/>
              <a:gd name="connsiteX384" fmla="*/ 6329151 w 7772400"/>
              <a:gd name="connsiteY384" fmla="*/ 2342591 h 6691450"/>
              <a:gd name="connsiteX385" fmla="*/ 6342883 w 7772400"/>
              <a:gd name="connsiteY385" fmla="*/ 2391324 h 6691450"/>
              <a:gd name="connsiteX386" fmla="*/ 6343570 w 7772400"/>
              <a:gd name="connsiteY386" fmla="*/ 2393383 h 6691450"/>
              <a:gd name="connsiteX387" fmla="*/ 6449307 w 7772400"/>
              <a:gd name="connsiteY387" fmla="*/ 3046810 h 6691450"/>
              <a:gd name="connsiteX388" fmla="*/ 6449307 w 7772400"/>
              <a:gd name="connsiteY388" fmla="*/ 3051615 h 6691450"/>
              <a:gd name="connsiteX389" fmla="*/ 6453427 w 7772400"/>
              <a:gd name="connsiteY389" fmla="*/ 3165553 h 6691450"/>
              <a:gd name="connsiteX390" fmla="*/ 6453427 w 7772400"/>
              <a:gd name="connsiteY390" fmla="*/ 3177907 h 6691450"/>
              <a:gd name="connsiteX391" fmla="*/ 6454113 w 7772400"/>
              <a:gd name="connsiteY391" fmla="*/ 3232817 h 6691450"/>
              <a:gd name="connsiteX392" fmla="*/ 6454113 w 7772400"/>
              <a:gd name="connsiteY392" fmla="*/ 3272627 h 6691450"/>
              <a:gd name="connsiteX393" fmla="*/ 6453427 w 7772400"/>
              <a:gd name="connsiteY393" fmla="*/ 3297336 h 6691450"/>
              <a:gd name="connsiteX394" fmla="*/ 6453427 w 7772400"/>
              <a:gd name="connsiteY394" fmla="*/ 3311750 h 6691450"/>
              <a:gd name="connsiteX395" fmla="*/ 6452054 w 7772400"/>
              <a:gd name="connsiteY395" fmla="*/ 3346755 h 6691450"/>
              <a:gd name="connsiteX396" fmla="*/ 6452054 w 7772400"/>
              <a:gd name="connsiteY396" fmla="*/ 3350873 h 6691450"/>
              <a:gd name="connsiteX397" fmla="*/ 6394378 w 7772400"/>
              <a:gd name="connsiteY397" fmla="*/ 3851926 h 6691450"/>
              <a:gd name="connsiteX398" fmla="*/ 6394378 w 7772400"/>
              <a:gd name="connsiteY398" fmla="*/ 3852612 h 6691450"/>
              <a:gd name="connsiteX399" fmla="*/ 6387512 w 7772400"/>
              <a:gd name="connsiteY399" fmla="*/ 3886930 h 6691450"/>
              <a:gd name="connsiteX400" fmla="*/ 6386139 w 7772400"/>
              <a:gd name="connsiteY400" fmla="*/ 3893794 h 6691450"/>
              <a:gd name="connsiteX401" fmla="*/ 6379960 w 7772400"/>
              <a:gd name="connsiteY401" fmla="*/ 3921936 h 6691450"/>
              <a:gd name="connsiteX402" fmla="*/ 6376527 w 7772400"/>
              <a:gd name="connsiteY402" fmla="*/ 3937036 h 6691450"/>
              <a:gd name="connsiteX403" fmla="*/ 6371720 w 7772400"/>
              <a:gd name="connsiteY403" fmla="*/ 3956941 h 6691450"/>
              <a:gd name="connsiteX404" fmla="*/ 6365541 w 7772400"/>
              <a:gd name="connsiteY404" fmla="*/ 3982337 h 6691450"/>
              <a:gd name="connsiteX405" fmla="*/ 6363481 w 7772400"/>
              <a:gd name="connsiteY405" fmla="*/ 3991945 h 6691450"/>
              <a:gd name="connsiteX406" fmla="*/ 6200755 w 7772400"/>
              <a:gd name="connsiteY406" fmla="*/ 4483389 h 6691450"/>
              <a:gd name="connsiteX407" fmla="*/ 5885602 w 7772400"/>
              <a:gd name="connsiteY407" fmla="*/ 5056510 h 6691450"/>
              <a:gd name="connsiteX408" fmla="*/ 5878736 w 7772400"/>
              <a:gd name="connsiteY408" fmla="*/ 5066119 h 6691450"/>
              <a:gd name="connsiteX409" fmla="*/ 5865004 w 7772400"/>
              <a:gd name="connsiteY409" fmla="*/ 5086024 h 6691450"/>
              <a:gd name="connsiteX410" fmla="*/ 5851958 w 7772400"/>
              <a:gd name="connsiteY410" fmla="*/ 5103870 h 6691450"/>
              <a:gd name="connsiteX411" fmla="*/ 5843719 w 7772400"/>
              <a:gd name="connsiteY411" fmla="*/ 5115538 h 6691450"/>
              <a:gd name="connsiteX412" fmla="*/ 5825181 w 7772400"/>
              <a:gd name="connsiteY412" fmla="*/ 5140248 h 6691450"/>
              <a:gd name="connsiteX413" fmla="*/ 5821748 w 7772400"/>
              <a:gd name="connsiteY413" fmla="*/ 5145052 h 6691450"/>
              <a:gd name="connsiteX414" fmla="*/ 5544358 w 7772400"/>
              <a:gd name="connsiteY414" fmla="*/ 5471079 h 6691450"/>
              <a:gd name="connsiteX415" fmla="*/ 5518953 w 7772400"/>
              <a:gd name="connsiteY415" fmla="*/ 5497162 h 6691450"/>
              <a:gd name="connsiteX416" fmla="*/ 5516207 w 7772400"/>
              <a:gd name="connsiteY416" fmla="*/ 5499907 h 6691450"/>
              <a:gd name="connsiteX417" fmla="*/ 5492862 w 7772400"/>
              <a:gd name="connsiteY417" fmla="*/ 5523244 h 6691450"/>
              <a:gd name="connsiteX418" fmla="*/ 5488056 w 7772400"/>
              <a:gd name="connsiteY418" fmla="*/ 5528049 h 6691450"/>
              <a:gd name="connsiteX419" fmla="*/ 5466771 w 7772400"/>
              <a:gd name="connsiteY419" fmla="*/ 5548640 h 6691450"/>
              <a:gd name="connsiteX420" fmla="*/ 5459905 w 7772400"/>
              <a:gd name="connsiteY420" fmla="*/ 5555504 h 6691450"/>
              <a:gd name="connsiteX421" fmla="*/ 5439994 w 7772400"/>
              <a:gd name="connsiteY421" fmla="*/ 5574722 h 6691450"/>
              <a:gd name="connsiteX422" fmla="*/ 5431068 w 7772400"/>
              <a:gd name="connsiteY422" fmla="*/ 5582959 h 6691450"/>
              <a:gd name="connsiteX423" fmla="*/ 5412529 w 7772400"/>
              <a:gd name="connsiteY423" fmla="*/ 5600118 h 6691450"/>
              <a:gd name="connsiteX424" fmla="*/ 5402230 w 7772400"/>
              <a:gd name="connsiteY424" fmla="*/ 5609727 h 6691450"/>
              <a:gd name="connsiteX425" fmla="*/ 5384378 w 7772400"/>
              <a:gd name="connsiteY425" fmla="*/ 5625513 h 6691450"/>
              <a:gd name="connsiteX426" fmla="*/ 5372706 w 7772400"/>
              <a:gd name="connsiteY426" fmla="*/ 5635809 h 6691450"/>
              <a:gd name="connsiteX427" fmla="*/ 5356227 w 7772400"/>
              <a:gd name="connsiteY427" fmla="*/ 5650223 h 6691450"/>
              <a:gd name="connsiteX428" fmla="*/ 5343182 w 7772400"/>
              <a:gd name="connsiteY428" fmla="*/ 5661892 h 6691450"/>
              <a:gd name="connsiteX429" fmla="*/ 5328763 w 7772400"/>
              <a:gd name="connsiteY429" fmla="*/ 5674246 h 6691450"/>
              <a:gd name="connsiteX430" fmla="*/ 5312971 w 7772400"/>
              <a:gd name="connsiteY430" fmla="*/ 5687287 h 6691450"/>
              <a:gd name="connsiteX431" fmla="*/ 5300612 w 7772400"/>
              <a:gd name="connsiteY431" fmla="*/ 5697583 h 6691450"/>
              <a:gd name="connsiteX432" fmla="*/ 5282761 w 7772400"/>
              <a:gd name="connsiteY432" fmla="*/ 5712683 h 6691450"/>
              <a:gd name="connsiteX433" fmla="*/ 5273148 w 7772400"/>
              <a:gd name="connsiteY433" fmla="*/ 5720233 h 6691450"/>
              <a:gd name="connsiteX434" fmla="*/ 5251863 w 7772400"/>
              <a:gd name="connsiteY434" fmla="*/ 5737393 h 6691450"/>
              <a:gd name="connsiteX435" fmla="*/ 5246370 w 7772400"/>
              <a:gd name="connsiteY435" fmla="*/ 5742197 h 6691450"/>
              <a:gd name="connsiteX436" fmla="*/ 5220966 w 7772400"/>
              <a:gd name="connsiteY436" fmla="*/ 5762788 h 6691450"/>
              <a:gd name="connsiteX437" fmla="*/ 5219593 w 7772400"/>
              <a:gd name="connsiteY437" fmla="*/ 5763475 h 6691450"/>
              <a:gd name="connsiteX438" fmla="*/ 4489042 w 7772400"/>
              <a:gd name="connsiteY438" fmla="*/ 6193144 h 6691450"/>
              <a:gd name="connsiteX439" fmla="*/ 4000864 w 7772400"/>
              <a:gd name="connsiteY439" fmla="*/ 6354442 h 6691450"/>
              <a:gd name="connsiteX440" fmla="*/ 3993311 w 7772400"/>
              <a:gd name="connsiteY440" fmla="*/ 6356501 h 6691450"/>
              <a:gd name="connsiteX441" fmla="*/ 3987818 w 7772400"/>
              <a:gd name="connsiteY441" fmla="*/ 6357874 h 6691450"/>
              <a:gd name="connsiteX442" fmla="*/ 3339660 w 7772400"/>
              <a:gd name="connsiteY442" fmla="*/ 6443670 h 6691450"/>
              <a:gd name="connsiteX443" fmla="*/ 3294344 w 7772400"/>
              <a:gd name="connsiteY443" fmla="*/ 6445043 h 6691450"/>
              <a:gd name="connsiteX444" fmla="*/ 3285418 w 7772400"/>
              <a:gd name="connsiteY444" fmla="*/ 6445043 h 6691450"/>
              <a:gd name="connsiteX445" fmla="*/ 3270313 w 7772400"/>
              <a:gd name="connsiteY445" fmla="*/ 6445043 h 6691450"/>
              <a:gd name="connsiteX446" fmla="*/ 3237356 w 7772400"/>
              <a:gd name="connsiteY446" fmla="*/ 6445043 h 6691450"/>
              <a:gd name="connsiteX447" fmla="*/ 3182427 w 7772400"/>
              <a:gd name="connsiteY447" fmla="*/ 6444357 h 6691450"/>
              <a:gd name="connsiteX448" fmla="*/ 3172815 w 7772400"/>
              <a:gd name="connsiteY448" fmla="*/ 6444357 h 6691450"/>
              <a:gd name="connsiteX449" fmla="*/ 3117199 w 7772400"/>
              <a:gd name="connsiteY449" fmla="*/ 6442984 h 6691450"/>
              <a:gd name="connsiteX450" fmla="*/ 2896798 w 7772400"/>
              <a:gd name="connsiteY450" fmla="*/ 6427197 h 6691450"/>
              <a:gd name="connsiteX451" fmla="*/ 2896798 w 7772400"/>
              <a:gd name="connsiteY451" fmla="*/ 6427197 h 6691450"/>
              <a:gd name="connsiteX452" fmla="*/ 1985670 w 7772400"/>
              <a:gd name="connsiteY452" fmla="*/ 6192458 h 6691450"/>
              <a:gd name="connsiteX453" fmla="*/ 962624 w 7772400"/>
              <a:gd name="connsiteY453" fmla="*/ 5504026 h 6691450"/>
              <a:gd name="connsiteX454" fmla="*/ 3045792 w 7772400"/>
              <a:gd name="connsiteY454" fmla="*/ 6460143 h 6691450"/>
              <a:gd name="connsiteX455" fmla="*/ 3114453 w 7772400"/>
              <a:gd name="connsiteY455" fmla="*/ 6463575 h 6691450"/>
              <a:gd name="connsiteX456" fmla="*/ 3117886 w 7772400"/>
              <a:gd name="connsiteY456" fmla="*/ 6464948 h 6691450"/>
              <a:gd name="connsiteX457" fmla="*/ 3173501 w 7772400"/>
              <a:gd name="connsiteY457" fmla="*/ 6482107 h 6691450"/>
              <a:gd name="connsiteX458" fmla="*/ 3179681 w 7772400"/>
              <a:gd name="connsiteY458" fmla="*/ 6484166 h 6691450"/>
              <a:gd name="connsiteX459" fmla="*/ 3045792 w 7772400"/>
              <a:gd name="connsiteY459" fmla="*/ 6460143 h 6691450"/>
              <a:gd name="connsiteX460" fmla="*/ 3478355 w 7772400"/>
              <a:gd name="connsiteY460" fmla="*/ 6535644 h 6691450"/>
              <a:gd name="connsiteX461" fmla="*/ 3488654 w 7772400"/>
              <a:gd name="connsiteY461" fmla="*/ 6536330 h 6691450"/>
              <a:gd name="connsiteX462" fmla="*/ 3499640 w 7772400"/>
              <a:gd name="connsiteY462" fmla="*/ 6537017 h 6691450"/>
              <a:gd name="connsiteX463" fmla="*/ 3547703 w 7772400"/>
              <a:gd name="connsiteY463" fmla="*/ 6539076 h 6691450"/>
              <a:gd name="connsiteX464" fmla="*/ 3551822 w 7772400"/>
              <a:gd name="connsiteY464" fmla="*/ 6540449 h 6691450"/>
              <a:gd name="connsiteX465" fmla="*/ 3607438 w 7772400"/>
              <a:gd name="connsiteY465" fmla="*/ 6557608 h 6691450"/>
              <a:gd name="connsiteX466" fmla="*/ 3613617 w 7772400"/>
              <a:gd name="connsiteY466" fmla="*/ 6559667 h 6691450"/>
              <a:gd name="connsiteX467" fmla="*/ 3478355 w 7772400"/>
              <a:gd name="connsiteY467" fmla="*/ 6535644 h 6691450"/>
              <a:gd name="connsiteX468" fmla="*/ 7499130 w 7772400"/>
              <a:gd name="connsiteY468" fmla="*/ 4709892 h 6691450"/>
              <a:gd name="connsiteX469" fmla="*/ 6809776 w 7772400"/>
              <a:gd name="connsiteY469" fmla="*/ 5731215 h 6691450"/>
              <a:gd name="connsiteX470" fmla="*/ 5787417 w 7772400"/>
              <a:gd name="connsiteY470" fmla="*/ 6419647 h 6691450"/>
              <a:gd name="connsiteX471" fmla="*/ 4535045 w 7772400"/>
              <a:gd name="connsiteY471" fmla="*/ 6671546 h 6691450"/>
              <a:gd name="connsiteX472" fmla="*/ 3910231 w 7772400"/>
              <a:gd name="connsiteY472" fmla="*/ 6611145 h 6691450"/>
              <a:gd name="connsiteX473" fmla="*/ 3919157 w 7772400"/>
              <a:gd name="connsiteY473" fmla="*/ 6611832 h 6691450"/>
              <a:gd name="connsiteX474" fmla="*/ 3945935 w 7772400"/>
              <a:gd name="connsiteY474" fmla="*/ 6613204 h 6691450"/>
              <a:gd name="connsiteX475" fmla="*/ 3964474 w 7772400"/>
              <a:gd name="connsiteY475" fmla="*/ 6613891 h 6691450"/>
              <a:gd name="connsiteX476" fmla="*/ 3992624 w 7772400"/>
              <a:gd name="connsiteY476" fmla="*/ 6614577 h 6691450"/>
              <a:gd name="connsiteX477" fmla="*/ 4010476 w 7772400"/>
              <a:gd name="connsiteY477" fmla="*/ 6615263 h 6691450"/>
              <a:gd name="connsiteX478" fmla="*/ 4041373 w 7772400"/>
              <a:gd name="connsiteY478" fmla="*/ 6615950 h 6691450"/>
              <a:gd name="connsiteX479" fmla="*/ 4056479 w 7772400"/>
              <a:gd name="connsiteY479" fmla="*/ 6615950 h 6691450"/>
              <a:gd name="connsiteX480" fmla="*/ 4101795 w 7772400"/>
              <a:gd name="connsiteY480" fmla="*/ 6615950 h 6691450"/>
              <a:gd name="connsiteX481" fmla="*/ 5361721 w 7772400"/>
              <a:gd name="connsiteY481" fmla="*/ 6361992 h 6691450"/>
              <a:gd name="connsiteX482" fmla="*/ 6390945 w 7772400"/>
              <a:gd name="connsiteY482" fmla="*/ 5669441 h 6691450"/>
              <a:gd name="connsiteX483" fmla="*/ 7084420 w 7772400"/>
              <a:gd name="connsiteY483" fmla="*/ 4641941 h 6691450"/>
              <a:gd name="connsiteX484" fmla="*/ 7339151 w 7772400"/>
              <a:gd name="connsiteY484" fmla="*/ 3383819 h 6691450"/>
              <a:gd name="connsiteX485" fmla="*/ 7153080 w 7772400"/>
              <a:gd name="connsiteY485" fmla="*/ 2302095 h 6691450"/>
              <a:gd name="connsiteX486" fmla="*/ 7080299 w 7772400"/>
              <a:gd name="connsiteY486" fmla="*/ 2116088 h 6691450"/>
              <a:gd name="connsiteX487" fmla="*/ 6638124 w 7772400"/>
              <a:gd name="connsiteY487" fmla="*/ 1375492 h 6691450"/>
              <a:gd name="connsiteX488" fmla="*/ 6276969 w 7772400"/>
              <a:gd name="connsiteY488" fmla="*/ 990436 h 6691450"/>
              <a:gd name="connsiteX489" fmla="*/ 5858138 w 7772400"/>
              <a:gd name="connsiteY489" fmla="*/ 668527 h 6691450"/>
              <a:gd name="connsiteX490" fmla="*/ 5856078 w 7772400"/>
              <a:gd name="connsiteY490" fmla="*/ 667155 h 6691450"/>
              <a:gd name="connsiteX491" fmla="*/ 5805269 w 7772400"/>
              <a:gd name="connsiteY491" fmla="*/ 634895 h 6691450"/>
              <a:gd name="connsiteX492" fmla="*/ 5787417 w 7772400"/>
              <a:gd name="connsiteY492" fmla="*/ 623913 h 6691450"/>
              <a:gd name="connsiteX493" fmla="*/ 5751714 w 7772400"/>
              <a:gd name="connsiteY493" fmla="*/ 601949 h 6691450"/>
              <a:gd name="connsiteX494" fmla="*/ 5730429 w 7772400"/>
              <a:gd name="connsiteY494" fmla="*/ 589594 h 6691450"/>
              <a:gd name="connsiteX495" fmla="*/ 5696785 w 7772400"/>
              <a:gd name="connsiteY495" fmla="*/ 570376 h 6691450"/>
              <a:gd name="connsiteX496" fmla="*/ 5674814 w 7772400"/>
              <a:gd name="connsiteY496" fmla="*/ 558021 h 6691450"/>
              <a:gd name="connsiteX497" fmla="*/ 5640483 w 7772400"/>
              <a:gd name="connsiteY497" fmla="*/ 539489 h 6691450"/>
              <a:gd name="connsiteX498" fmla="*/ 5619198 w 7772400"/>
              <a:gd name="connsiteY498" fmla="*/ 527821 h 6691450"/>
              <a:gd name="connsiteX499" fmla="*/ 5582121 w 7772400"/>
              <a:gd name="connsiteY499" fmla="*/ 508602 h 6691450"/>
              <a:gd name="connsiteX500" fmla="*/ 5562897 w 7772400"/>
              <a:gd name="connsiteY500" fmla="*/ 498993 h 6691450"/>
              <a:gd name="connsiteX501" fmla="*/ 5512774 w 7772400"/>
              <a:gd name="connsiteY501" fmla="*/ 474284 h 6691450"/>
              <a:gd name="connsiteX502" fmla="*/ 5507281 w 7772400"/>
              <a:gd name="connsiteY502" fmla="*/ 471538 h 6691450"/>
              <a:gd name="connsiteX503" fmla="*/ 5450980 w 7772400"/>
              <a:gd name="connsiteY503" fmla="*/ 444770 h 6691450"/>
              <a:gd name="connsiteX504" fmla="*/ 5433127 w 7772400"/>
              <a:gd name="connsiteY504" fmla="*/ 436533 h 6691450"/>
              <a:gd name="connsiteX505" fmla="*/ 5393991 w 7772400"/>
              <a:gd name="connsiteY505" fmla="*/ 419374 h 6691450"/>
              <a:gd name="connsiteX506" fmla="*/ 5372020 w 7772400"/>
              <a:gd name="connsiteY506" fmla="*/ 409765 h 6691450"/>
              <a:gd name="connsiteX507" fmla="*/ 5335629 w 7772400"/>
              <a:gd name="connsiteY507" fmla="*/ 394665 h 6691450"/>
              <a:gd name="connsiteX508" fmla="*/ 5312971 w 7772400"/>
              <a:gd name="connsiteY508" fmla="*/ 385055 h 6691450"/>
              <a:gd name="connsiteX509" fmla="*/ 5276581 w 7772400"/>
              <a:gd name="connsiteY509" fmla="*/ 370641 h 6691450"/>
              <a:gd name="connsiteX510" fmla="*/ 5253923 w 7772400"/>
              <a:gd name="connsiteY510" fmla="*/ 361719 h 6691450"/>
              <a:gd name="connsiteX511" fmla="*/ 5215473 w 7772400"/>
              <a:gd name="connsiteY511" fmla="*/ 347305 h 6691450"/>
              <a:gd name="connsiteX512" fmla="*/ 5194874 w 7772400"/>
              <a:gd name="connsiteY512" fmla="*/ 339755 h 6691450"/>
              <a:gd name="connsiteX513" fmla="*/ 5145439 w 7772400"/>
              <a:gd name="connsiteY513" fmla="*/ 322595 h 6691450"/>
              <a:gd name="connsiteX514" fmla="*/ 5135140 w 7772400"/>
              <a:gd name="connsiteY514" fmla="*/ 319163 h 6691450"/>
              <a:gd name="connsiteX515" fmla="*/ 5075405 w 7772400"/>
              <a:gd name="connsiteY515" fmla="*/ 299945 h 6691450"/>
              <a:gd name="connsiteX516" fmla="*/ 5056867 w 7772400"/>
              <a:gd name="connsiteY516" fmla="*/ 294454 h 6691450"/>
              <a:gd name="connsiteX517" fmla="*/ 5023909 w 7772400"/>
              <a:gd name="connsiteY517" fmla="*/ 284158 h 6691450"/>
              <a:gd name="connsiteX518" fmla="*/ 6918947 w 7772400"/>
              <a:gd name="connsiteY518" fmla="*/ 1303422 h 6691450"/>
              <a:gd name="connsiteX519" fmla="*/ 7751802 w 7772400"/>
              <a:gd name="connsiteY519" fmla="*/ 3459320 h 6691450"/>
              <a:gd name="connsiteX520" fmla="*/ 7499130 w 7772400"/>
              <a:gd name="connsiteY520" fmla="*/ 4709892 h 669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</a:cxnLst>
            <a:rect l="l" t="t" r="r" b="b"/>
            <a:pathLst>
              <a:path w="7772400" h="6691450">
                <a:moveTo>
                  <a:pt x="6935425" y="1289695"/>
                </a:moveTo>
                <a:cubicBezTo>
                  <a:pt x="6399185" y="698728"/>
                  <a:pt x="5668634" y="328086"/>
                  <a:pt x="4878348" y="244349"/>
                </a:cubicBezTo>
                <a:cubicBezTo>
                  <a:pt x="4736907" y="209344"/>
                  <a:pt x="4591347" y="183948"/>
                  <a:pt x="4445786" y="168848"/>
                </a:cubicBezTo>
                <a:cubicBezTo>
                  <a:pt x="4305031" y="134529"/>
                  <a:pt x="4159470" y="109133"/>
                  <a:pt x="4014596" y="93347"/>
                </a:cubicBezTo>
                <a:cubicBezTo>
                  <a:pt x="3761924" y="31573"/>
                  <a:pt x="3502386" y="0"/>
                  <a:pt x="3237356" y="0"/>
                </a:cubicBezTo>
                <a:cubicBezTo>
                  <a:pt x="2799987" y="0"/>
                  <a:pt x="2376350" y="85797"/>
                  <a:pt x="1977430" y="253958"/>
                </a:cubicBezTo>
                <a:cubicBezTo>
                  <a:pt x="1591557" y="416628"/>
                  <a:pt x="1245507" y="649995"/>
                  <a:pt x="948205" y="947195"/>
                </a:cubicBezTo>
                <a:cubicBezTo>
                  <a:pt x="650904" y="1244394"/>
                  <a:pt x="417458" y="1589640"/>
                  <a:pt x="254731" y="1974695"/>
                </a:cubicBezTo>
                <a:cubicBezTo>
                  <a:pt x="85826" y="2372792"/>
                  <a:pt x="0" y="2796284"/>
                  <a:pt x="0" y="3232817"/>
                </a:cubicBezTo>
                <a:cubicBezTo>
                  <a:pt x="0" y="3669350"/>
                  <a:pt x="85826" y="4092842"/>
                  <a:pt x="254731" y="4490939"/>
                </a:cubicBezTo>
                <a:cubicBezTo>
                  <a:pt x="417458" y="4875994"/>
                  <a:pt x="650904" y="5221926"/>
                  <a:pt x="948205" y="5518439"/>
                </a:cubicBezTo>
                <a:cubicBezTo>
                  <a:pt x="1245507" y="5815639"/>
                  <a:pt x="1591557" y="6048319"/>
                  <a:pt x="1977430" y="6210990"/>
                </a:cubicBezTo>
                <a:cubicBezTo>
                  <a:pt x="2271299" y="6335223"/>
                  <a:pt x="2578899" y="6414156"/>
                  <a:pt x="2894739" y="6447102"/>
                </a:cubicBezTo>
                <a:cubicBezTo>
                  <a:pt x="3036180" y="6481421"/>
                  <a:pt x="3181054" y="6506817"/>
                  <a:pt x="3326615" y="6522603"/>
                </a:cubicBezTo>
                <a:cubicBezTo>
                  <a:pt x="3468056" y="6557608"/>
                  <a:pt x="3613617" y="6583004"/>
                  <a:pt x="3759178" y="6598104"/>
                </a:cubicBezTo>
                <a:cubicBezTo>
                  <a:pt x="4011849" y="6659878"/>
                  <a:pt x="4272760" y="6691451"/>
                  <a:pt x="4535045" y="6691451"/>
                </a:cubicBezTo>
                <a:cubicBezTo>
                  <a:pt x="4972414" y="6691451"/>
                  <a:pt x="5396051" y="6605654"/>
                  <a:pt x="5794970" y="6437493"/>
                </a:cubicBezTo>
                <a:cubicBezTo>
                  <a:pt x="6180157" y="6274823"/>
                  <a:pt x="6526894" y="6041456"/>
                  <a:pt x="6824195" y="5744942"/>
                </a:cubicBezTo>
                <a:cubicBezTo>
                  <a:pt x="7121496" y="5447743"/>
                  <a:pt x="7354942" y="5102497"/>
                  <a:pt x="7517669" y="4717442"/>
                </a:cubicBezTo>
                <a:cubicBezTo>
                  <a:pt x="7686574" y="4318659"/>
                  <a:pt x="7772400" y="3895167"/>
                  <a:pt x="7772400" y="3459320"/>
                </a:cubicBezTo>
                <a:cubicBezTo>
                  <a:pt x="7772400" y="2655577"/>
                  <a:pt x="7475099" y="1884780"/>
                  <a:pt x="6935425" y="1289695"/>
                </a:cubicBezTo>
                <a:close/>
                <a:moveTo>
                  <a:pt x="4939457" y="281413"/>
                </a:moveTo>
                <a:cubicBezTo>
                  <a:pt x="4950442" y="284158"/>
                  <a:pt x="4962115" y="287590"/>
                  <a:pt x="4973100" y="291022"/>
                </a:cubicBezTo>
                <a:cubicBezTo>
                  <a:pt x="4983399" y="293768"/>
                  <a:pt x="4993699" y="296513"/>
                  <a:pt x="5003311" y="299259"/>
                </a:cubicBezTo>
                <a:cubicBezTo>
                  <a:pt x="5013610" y="302004"/>
                  <a:pt x="5024596" y="305436"/>
                  <a:pt x="5034895" y="308868"/>
                </a:cubicBezTo>
                <a:cubicBezTo>
                  <a:pt x="5045881" y="312300"/>
                  <a:pt x="5056180" y="315045"/>
                  <a:pt x="5067166" y="318477"/>
                </a:cubicBezTo>
                <a:cubicBezTo>
                  <a:pt x="5076778" y="321223"/>
                  <a:pt x="5085704" y="324654"/>
                  <a:pt x="5095316" y="327400"/>
                </a:cubicBezTo>
                <a:cubicBezTo>
                  <a:pt x="5106989" y="331518"/>
                  <a:pt x="5118661" y="334950"/>
                  <a:pt x="5131020" y="339068"/>
                </a:cubicBezTo>
                <a:cubicBezTo>
                  <a:pt x="5139259" y="341814"/>
                  <a:pt x="5147499" y="344559"/>
                  <a:pt x="5155051" y="347305"/>
                </a:cubicBezTo>
                <a:cubicBezTo>
                  <a:pt x="5168097" y="351423"/>
                  <a:pt x="5180456" y="356228"/>
                  <a:pt x="5193502" y="361032"/>
                </a:cubicBezTo>
                <a:cubicBezTo>
                  <a:pt x="5200368" y="363778"/>
                  <a:pt x="5207920" y="366523"/>
                  <a:pt x="5214786" y="369269"/>
                </a:cubicBezTo>
                <a:cubicBezTo>
                  <a:pt x="5228518" y="374073"/>
                  <a:pt x="5242251" y="379564"/>
                  <a:pt x="5255296" y="384369"/>
                </a:cubicBezTo>
                <a:cubicBezTo>
                  <a:pt x="5261476" y="386428"/>
                  <a:pt x="5266968" y="389174"/>
                  <a:pt x="5273148" y="391233"/>
                </a:cubicBezTo>
                <a:cubicBezTo>
                  <a:pt x="5287567" y="396724"/>
                  <a:pt x="5302672" y="402901"/>
                  <a:pt x="5317091" y="408392"/>
                </a:cubicBezTo>
                <a:cubicBezTo>
                  <a:pt x="5321897" y="410451"/>
                  <a:pt x="5326703" y="412510"/>
                  <a:pt x="5331510" y="414569"/>
                </a:cubicBezTo>
                <a:cubicBezTo>
                  <a:pt x="5347302" y="420747"/>
                  <a:pt x="5363093" y="427610"/>
                  <a:pt x="5378199" y="434474"/>
                </a:cubicBezTo>
                <a:cubicBezTo>
                  <a:pt x="5382319" y="435847"/>
                  <a:pt x="5385752" y="437906"/>
                  <a:pt x="5389871" y="439965"/>
                </a:cubicBezTo>
                <a:cubicBezTo>
                  <a:pt x="5406350" y="446829"/>
                  <a:pt x="5422828" y="454379"/>
                  <a:pt x="5438620" y="461929"/>
                </a:cubicBezTo>
                <a:cubicBezTo>
                  <a:pt x="5441367" y="463302"/>
                  <a:pt x="5444800" y="464675"/>
                  <a:pt x="5447546" y="466047"/>
                </a:cubicBezTo>
                <a:cubicBezTo>
                  <a:pt x="5464712" y="474284"/>
                  <a:pt x="5481877" y="481834"/>
                  <a:pt x="5499042" y="490070"/>
                </a:cubicBezTo>
                <a:cubicBezTo>
                  <a:pt x="5500415" y="490757"/>
                  <a:pt x="5501788" y="491443"/>
                  <a:pt x="5503162" y="492129"/>
                </a:cubicBezTo>
                <a:cubicBezTo>
                  <a:pt x="5521700" y="501052"/>
                  <a:pt x="5540239" y="509975"/>
                  <a:pt x="5558090" y="519584"/>
                </a:cubicBezTo>
                <a:cubicBezTo>
                  <a:pt x="5558090" y="519584"/>
                  <a:pt x="5558777" y="519584"/>
                  <a:pt x="5558777" y="520271"/>
                </a:cubicBezTo>
                <a:cubicBezTo>
                  <a:pt x="5578002" y="529880"/>
                  <a:pt x="5597913" y="540176"/>
                  <a:pt x="5617138" y="550471"/>
                </a:cubicBezTo>
                <a:cubicBezTo>
                  <a:pt x="5617138" y="550471"/>
                  <a:pt x="5617138" y="550471"/>
                  <a:pt x="5617138" y="550471"/>
                </a:cubicBezTo>
                <a:cubicBezTo>
                  <a:pt x="5675500" y="582044"/>
                  <a:pt x="5733862" y="614990"/>
                  <a:pt x="5790164" y="649995"/>
                </a:cubicBezTo>
                <a:cubicBezTo>
                  <a:pt x="5809388" y="661664"/>
                  <a:pt x="5827927" y="673332"/>
                  <a:pt x="5846465" y="685687"/>
                </a:cubicBezTo>
                <a:cubicBezTo>
                  <a:pt x="5865004" y="697355"/>
                  <a:pt x="5883542" y="709710"/>
                  <a:pt x="5901394" y="722064"/>
                </a:cubicBezTo>
                <a:cubicBezTo>
                  <a:pt x="5937784" y="746774"/>
                  <a:pt x="5973488" y="772170"/>
                  <a:pt x="6008505" y="797565"/>
                </a:cubicBezTo>
                <a:cubicBezTo>
                  <a:pt x="6043522" y="823648"/>
                  <a:pt x="6078539" y="850416"/>
                  <a:pt x="6112869" y="877185"/>
                </a:cubicBezTo>
                <a:cubicBezTo>
                  <a:pt x="6300313" y="1027500"/>
                  <a:pt x="6470592" y="1198407"/>
                  <a:pt x="6620959" y="1387846"/>
                </a:cubicBezTo>
                <a:cubicBezTo>
                  <a:pt x="6828315" y="1648668"/>
                  <a:pt x="6992414" y="1936945"/>
                  <a:pt x="7109824" y="2246499"/>
                </a:cubicBezTo>
                <a:cubicBezTo>
                  <a:pt x="7117376" y="2267090"/>
                  <a:pt x="7124929" y="2287681"/>
                  <a:pt x="7132482" y="2308959"/>
                </a:cubicBezTo>
                <a:cubicBezTo>
                  <a:pt x="7257444" y="2652832"/>
                  <a:pt x="7319239" y="3014551"/>
                  <a:pt x="7319239" y="3383819"/>
                </a:cubicBezTo>
                <a:cubicBezTo>
                  <a:pt x="7319239" y="3817607"/>
                  <a:pt x="7234100" y="4238354"/>
                  <a:pt x="7066567" y="4634391"/>
                </a:cubicBezTo>
                <a:cubicBezTo>
                  <a:pt x="6904528" y="5016701"/>
                  <a:pt x="6672455" y="5360574"/>
                  <a:pt x="6377213" y="5655714"/>
                </a:cubicBezTo>
                <a:cubicBezTo>
                  <a:pt x="6081972" y="5950854"/>
                  <a:pt x="5737981" y="6182162"/>
                  <a:pt x="5354854" y="6344146"/>
                </a:cubicBezTo>
                <a:cubicBezTo>
                  <a:pt x="4957995" y="6510935"/>
                  <a:pt x="4536418" y="6596045"/>
                  <a:pt x="4102482" y="6596045"/>
                </a:cubicBezTo>
                <a:cubicBezTo>
                  <a:pt x="4088063" y="6596045"/>
                  <a:pt x="4074331" y="6596045"/>
                  <a:pt x="4059912" y="6596045"/>
                </a:cubicBezTo>
                <a:cubicBezTo>
                  <a:pt x="4048926" y="6596045"/>
                  <a:pt x="4038627" y="6595359"/>
                  <a:pt x="4027641" y="6595359"/>
                </a:cubicBezTo>
                <a:cubicBezTo>
                  <a:pt x="4024208" y="6595359"/>
                  <a:pt x="4020775" y="6595359"/>
                  <a:pt x="4017342" y="6595359"/>
                </a:cubicBezTo>
                <a:cubicBezTo>
                  <a:pt x="4006356" y="6595359"/>
                  <a:pt x="3995371" y="6594672"/>
                  <a:pt x="3983699" y="6593986"/>
                </a:cubicBezTo>
                <a:cubicBezTo>
                  <a:pt x="3980265" y="6593986"/>
                  <a:pt x="3977519" y="6593986"/>
                  <a:pt x="3974086" y="6593986"/>
                </a:cubicBezTo>
                <a:cubicBezTo>
                  <a:pt x="3962413" y="6593299"/>
                  <a:pt x="3950741" y="6593299"/>
                  <a:pt x="3939069" y="6592613"/>
                </a:cubicBezTo>
                <a:cubicBezTo>
                  <a:pt x="3936322" y="6592613"/>
                  <a:pt x="3933576" y="6592613"/>
                  <a:pt x="3931516" y="6591927"/>
                </a:cubicBezTo>
                <a:cubicBezTo>
                  <a:pt x="3919844" y="6591240"/>
                  <a:pt x="3908858" y="6590554"/>
                  <a:pt x="3897186" y="6589868"/>
                </a:cubicBezTo>
                <a:cubicBezTo>
                  <a:pt x="3894440" y="6589868"/>
                  <a:pt x="3891693" y="6589868"/>
                  <a:pt x="3888947" y="6589181"/>
                </a:cubicBezTo>
                <a:cubicBezTo>
                  <a:pt x="3878648" y="6588495"/>
                  <a:pt x="3869035" y="6587808"/>
                  <a:pt x="3858736" y="6587122"/>
                </a:cubicBezTo>
                <a:cubicBezTo>
                  <a:pt x="3854616" y="6587122"/>
                  <a:pt x="3850496" y="6586436"/>
                  <a:pt x="3846377" y="6586436"/>
                </a:cubicBezTo>
                <a:cubicBezTo>
                  <a:pt x="3837451" y="6585749"/>
                  <a:pt x="3828525" y="6585063"/>
                  <a:pt x="3818913" y="6584377"/>
                </a:cubicBezTo>
                <a:cubicBezTo>
                  <a:pt x="3814106" y="6583690"/>
                  <a:pt x="3808614" y="6583690"/>
                  <a:pt x="3803807" y="6583004"/>
                </a:cubicBezTo>
                <a:cubicBezTo>
                  <a:pt x="3796255" y="6582318"/>
                  <a:pt x="3789389" y="6581631"/>
                  <a:pt x="3781836" y="6580945"/>
                </a:cubicBezTo>
                <a:cubicBezTo>
                  <a:pt x="3774970" y="6580259"/>
                  <a:pt x="3768104" y="6579572"/>
                  <a:pt x="3761237" y="6578886"/>
                </a:cubicBezTo>
                <a:cubicBezTo>
                  <a:pt x="3745446" y="6574768"/>
                  <a:pt x="3730340" y="6571336"/>
                  <a:pt x="3714548" y="6567217"/>
                </a:cubicBezTo>
                <a:cubicBezTo>
                  <a:pt x="3711115" y="6566531"/>
                  <a:pt x="3706996" y="6565158"/>
                  <a:pt x="3703563" y="6564472"/>
                </a:cubicBezTo>
                <a:cubicBezTo>
                  <a:pt x="3687770" y="6560354"/>
                  <a:pt x="3671978" y="6556235"/>
                  <a:pt x="3656187" y="6551431"/>
                </a:cubicBezTo>
                <a:cubicBezTo>
                  <a:pt x="3655500" y="6551431"/>
                  <a:pt x="3655500" y="6551431"/>
                  <a:pt x="3654813" y="6550745"/>
                </a:cubicBezTo>
                <a:cubicBezTo>
                  <a:pt x="3644514" y="6547999"/>
                  <a:pt x="3633529" y="6544567"/>
                  <a:pt x="3623229" y="6541135"/>
                </a:cubicBezTo>
                <a:cubicBezTo>
                  <a:pt x="3638335" y="6541135"/>
                  <a:pt x="3653440" y="6541135"/>
                  <a:pt x="3668545" y="6541135"/>
                </a:cubicBezTo>
                <a:cubicBezTo>
                  <a:pt x="4105915" y="6541135"/>
                  <a:pt x="4529552" y="6455339"/>
                  <a:pt x="4928471" y="6287177"/>
                </a:cubicBezTo>
                <a:cubicBezTo>
                  <a:pt x="5313658" y="6124507"/>
                  <a:pt x="5660395" y="5891140"/>
                  <a:pt x="5957696" y="5594627"/>
                </a:cubicBezTo>
                <a:cubicBezTo>
                  <a:pt x="6254997" y="5297427"/>
                  <a:pt x="6488444" y="4952182"/>
                  <a:pt x="6651170" y="4567127"/>
                </a:cubicBezTo>
                <a:cubicBezTo>
                  <a:pt x="6820075" y="4168343"/>
                  <a:pt x="6905901" y="3744851"/>
                  <a:pt x="6905901" y="3309005"/>
                </a:cubicBezTo>
                <a:cubicBezTo>
                  <a:pt x="6905901" y="2610277"/>
                  <a:pt x="6686187" y="1945181"/>
                  <a:pt x="6270789" y="1385787"/>
                </a:cubicBezTo>
                <a:cubicBezTo>
                  <a:pt x="6070986" y="1116729"/>
                  <a:pt x="5831360" y="880617"/>
                  <a:pt x="5558777" y="684314"/>
                </a:cubicBezTo>
                <a:cubicBezTo>
                  <a:pt x="5542298" y="672646"/>
                  <a:pt x="5525133" y="660291"/>
                  <a:pt x="5508654" y="648623"/>
                </a:cubicBezTo>
                <a:cubicBezTo>
                  <a:pt x="5503162" y="644504"/>
                  <a:pt x="5497669" y="641072"/>
                  <a:pt x="5492176" y="637641"/>
                </a:cubicBezTo>
                <a:cubicBezTo>
                  <a:pt x="5480504" y="630090"/>
                  <a:pt x="5469518" y="621854"/>
                  <a:pt x="5457846" y="614304"/>
                </a:cubicBezTo>
                <a:cubicBezTo>
                  <a:pt x="5450980" y="610186"/>
                  <a:pt x="5444800" y="605381"/>
                  <a:pt x="5437934" y="601263"/>
                </a:cubicBezTo>
                <a:cubicBezTo>
                  <a:pt x="5427635" y="594399"/>
                  <a:pt x="5417336" y="587535"/>
                  <a:pt x="5406350" y="580672"/>
                </a:cubicBezTo>
                <a:cubicBezTo>
                  <a:pt x="5399484" y="575867"/>
                  <a:pt x="5391931" y="571749"/>
                  <a:pt x="5385065" y="566944"/>
                </a:cubicBezTo>
                <a:cubicBezTo>
                  <a:pt x="5374766" y="560767"/>
                  <a:pt x="5365154" y="554589"/>
                  <a:pt x="5354854" y="548412"/>
                </a:cubicBezTo>
                <a:cubicBezTo>
                  <a:pt x="5347302" y="543607"/>
                  <a:pt x="5339749" y="539489"/>
                  <a:pt x="5332196" y="534685"/>
                </a:cubicBezTo>
                <a:cubicBezTo>
                  <a:pt x="5321897" y="528507"/>
                  <a:pt x="5312285" y="523016"/>
                  <a:pt x="5301986" y="516839"/>
                </a:cubicBezTo>
                <a:cubicBezTo>
                  <a:pt x="5294433" y="512034"/>
                  <a:pt x="5286194" y="507916"/>
                  <a:pt x="5278641" y="503111"/>
                </a:cubicBezTo>
                <a:cubicBezTo>
                  <a:pt x="5268342" y="497620"/>
                  <a:pt x="5258729" y="491443"/>
                  <a:pt x="5248430" y="485952"/>
                </a:cubicBezTo>
                <a:cubicBezTo>
                  <a:pt x="5240877" y="481834"/>
                  <a:pt x="5232638" y="477029"/>
                  <a:pt x="5225085" y="472911"/>
                </a:cubicBezTo>
                <a:cubicBezTo>
                  <a:pt x="5214786" y="467420"/>
                  <a:pt x="5205174" y="461929"/>
                  <a:pt x="5194874" y="456438"/>
                </a:cubicBezTo>
                <a:cubicBezTo>
                  <a:pt x="5186636" y="452320"/>
                  <a:pt x="5179083" y="448202"/>
                  <a:pt x="5170843" y="444083"/>
                </a:cubicBezTo>
                <a:cubicBezTo>
                  <a:pt x="5160544" y="438592"/>
                  <a:pt x="5150245" y="433788"/>
                  <a:pt x="5139946" y="428297"/>
                </a:cubicBezTo>
                <a:cubicBezTo>
                  <a:pt x="5131707" y="424179"/>
                  <a:pt x="5124154" y="420060"/>
                  <a:pt x="5115915" y="415942"/>
                </a:cubicBezTo>
                <a:cubicBezTo>
                  <a:pt x="5105615" y="410451"/>
                  <a:pt x="5095316" y="405646"/>
                  <a:pt x="5084331" y="400842"/>
                </a:cubicBezTo>
                <a:cubicBezTo>
                  <a:pt x="5076778" y="396724"/>
                  <a:pt x="5068539" y="393292"/>
                  <a:pt x="5060986" y="389174"/>
                </a:cubicBezTo>
                <a:cubicBezTo>
                  <a:pt x="5050000" y="383683"/>
                  <a:pt x="5039015" y="378878"/>
                  <a:pt x="5028716" y="374073"/>
                </a:cubicBezTo>
                <a:cubicBezTo>
                  <a:pt x="5021163" y="370641"/>
                  <a:pt x="5013610" y="367210"/>
                  <a:pt x="5006057" y="363778"/>
                </a:cubicBezTo>
                <a:cubicBezTo>
                  <a:pt x="4994385" y="358287"/>
                  <a:pt x="4982713" y="353482"/>
                  <a:pt x="4971041" y="347991"/>
                </a:cubicBezTo>
                <a:cubicBezTo>
                  <a:pt x="4964174" y="345246"/>
                  <a:pt x="4957308" y="341814"/>
                  <a:pt x="4949756" y="338382"/>
                </a:cubicBezTo>
                <a:cubicBezTo>
                  <a:pt x="4936024" y="332205"/>
                  <a:pt x="4922292" y="326714"/>
                  <a:pt x="4908559" y="321223"/>
                </a:cubicBezTo>
                <a:cubicBezTo>
                  <a:pt x="4903753" y="319163"/>
                  <a:pt x="4898260" y="317104"/>
                  <a:pt x="4893454" y="315045"/>
                </a:cubicBezTo>
                <a:cubicBezTo>
                  <a:pt x="4874915" y="307495"/>
                  <a:pt x="4855691" y="299945"/>
                  <a:pt x="4837152" y="292395"/>
                </a:cubicBezTo>
                <a:cubicBezTo>
                  <a:pt x="4832346" y="290336"/>
                  <a:pt x="4826853" y="288277"/>
                  <a:pt x="4822047" y="286904"/>
                </a:cubicBezTo>
                <a:cubicBezTo>
                  <a:pt x="4808314" y="281413"/>
                  <a:pt x="4794582" y="276608"/>
                  <a:pt x="4780164" y="271117"/>
                </a:cubicBezTo>
                <a:cubicBezTo>
                  <a:pt x="4772611" y="268372"/>
                  <a:pt x="4765058" y="265626"/>
                  <a:pt x="4757506" y="262881"/>
                </a:cubicBezTo>
                <a:cubicBezTo>
                  <a:pt x="4747893" y="259449"/>
                  <a:pt x="4738280" y="256017"/>
                  <a:pt x="4728668" y="252585"/>
                </a:cubicBezTo>
                <a:cubicBezTo>
                  <a:pt x="4739654" y="253272"/>
                  <a:pt x="4750640" y="253958"/>
                  <a:pt x="4761625" y="254644"/>
                </a:cubicBezTo>
                <a:cubicBezTo>
                  <a:pt x="4762312" y="254644"/>
                  <a:pt x="4763685" y="254644"/>
                  <a:pt x="4764372" y="254644"/>
                </a:cubicBezTo>
                <a:cubicBezTo>
                  <a:pt x="4780850" y="256017"/>
                  <a:pt x="4796642" y="257390"/>
                  <a:pt x="4813121" y="258763"/>
                </a:cubicBezTo>
                <a:cubicBezTo>
                  <a:pt x="4817240" y="259449"/>
                  <a:pt x="4821360" y="259449"/>
                  <a:pt x="4825480" y="260135"/>
                </a:cubicBezTo>
                <a:cubicBezTo>
                  <a:pt x="4841271" y="261508"/>
                  <a:pt x="4857750" y="262881"/>
                  <a:pt x="4873542" y="264940"/>
                </a:cubicBezTo>
                <a:cubicBezTo>
                  <a:pt x="4885215" y="267685"/>
                  <a:pt x="4896887" y="271117"/>
                  <a:pt x="4908559" y="273863"/>
                </a:cubicBezTo>
                <a:cubicBezTo>
                  <a:pt x="4920231" y="276608"/>
                  <a:pt x="4929844" y="278667"/>
                  <a:pt x="4939457" y="281413"/>
                </a:cubicBezTo>
                <a:close/>
                <a:moveTo>
                  <a:pt x="3272373" y="6488284"/>
                </a:moveTo>
                <a:cubicBezTo>
                  <a:pt x="3256581" y="6484166"/>
                  <a:pt x="3240789" y="6480048"/>
                  <a:pt x="3224997" y="6475244"/>
                </a:cubicBezTo>
                <a:cubicBezTo>
                  <a:pt x="3224310" y="6475244"/>
                  <a:pt x="3224310" y="6475244"/>
                  <a:pt x="3223624" y="6474557"/>
                </a:cubicBezTo>
                <a:cubicBezTo>
                  <a:pt x="3212638" y="6471812"/>
                  <a:pt x="3202339" y="6468380"/>
                  <a:pt x="3192040" y="6464948"/>
                </a:cubicBezTo>
                <a:cubicBezTo>
                  <a:pt x="3192726" y="6464948"/>
                  <a:pt x="3193413" y="6464948"/>
                  <a:pt x="3194100" y="6464948"/>
                </a:cubicBezTo>
                <a:cubicBezTo>
                  <a:pt x="3196159" y="6464948"/>
                  <a:pt x="3198219" y="6464948"/>
                  <a:pt x="3200279" y="6464948"/>
                </a:cubicBezTo>
                <a:cubicBezTo>
                  <a:pt x="3212638" y="6464948"/>
                  <a:pt x="3224310" y="6464948"/>
                  <a:pt x="3236669" y="6464948"/>
                </a:cubicBezTo>
                <a:cubicBezTo>
                  <a:pt x="3237356" y="6464948"/>
                  <a:pt x="3237356" y="6464948"/>
                  <a:pt x="3238042" y="6464948"/>
                </a:cubicBezTo>
                <a:cubicBezTo>
                  <a:pt x="3238729" y="6464948"/>
                  <a:pt x="3238729" y="6464948"/>
                  <a:pt x="3239416" y="6464948"/>
                </a:cubicBezTo>
                <a:cubicBezTo>
                  <a:pt x="3251088" y="6464948"/>
                  <a:pt x="3262074" y="6464948"/>
                  <a:pt x="3273746" y="6464948"/>
                </a:cubicBezTo>
                <a:cubicBezTo>
                  <a:pt x="3277179" y="6464948"/>
                  <a:pt x="3281299" y="6464948"/>
                  <a:pt x="3284732" y="6464948"/>
                </a:cubicBezTo>
                <a:cubicBezTo>
                  <a:pt x="3291598" y="6464948"/>
                  <a:pt x="3298464" y="6464948"/>
                  <a:pt x="3304643" y="6464261"/>
                </a:cubicBezTo>
                <a:cubicBezTo>
                  <a:pt x="3315629" y="6464261"/>
                  <a:pt x="3327301" y="6463575"/>
                  <a:pt x="3338287" y="6463575"/>
                </a:cubicBezTo>
                <a:cubicBezTo>
                  <a:pt x="3352706" y="6469752"/>
                  <a:pt x="3367811" y="6475244"/>
                  <a:pt x="3382917" y="6480734"/>
                </a:cubicBezTo>
                <a:cubicBezTo>
                  <a:pt x="3386350" y="6482107"/>
                  <a:pt x="3390469" y="6483480"/>
                  <a:pt x="3393902" y="6484853"/>
                </a:cubicBezTo>
                <a:cubicBezTo>
                  <a:pt x="3420680" y="6495148"/>
                  <a:pt x="3447458" y="6504757"/>
                  <a:pt x="3474235" y="6513680"/>
                </a:cubicBezTo>
                <a:cubicBezTo>
                  <a:pt x="3463250" y="6512994"/>
                  <a:pt x="3451577" y="6512307"/>
                  <a:pt x="3440592" y="6511621"/>
                </a:cubicBezTo>
                <a:cubicBezTo>
                  <a:pt x="3439905" y="6511621"/>
                  <a:pt x="3439905" y="6511621"/>
                  <a:pt x="3439218" y="6511621"/>
                </a:cubicBezTo>
                <a:cubicBezTo>
                  <a:pt x="3422740" y="6510248"/>
                  <a:pt x="3406261" y="6508876"/>
                  <a:pt x="3390469" y="6507503"/>
                </a:cubicBezTo>
                <a:cubicBezTo>
                  <a:pt x="3386350" y="6506817"/>
                  <a:pt x="3382230" y="6506817"/>
                  <a:pt x="3378797" y="6506130"/>
                </a:cubicBezTo>
                <a:cubicBezTo>
                  <a:pt x="3363005" y="6504757"/>
                  <a:pt x="3346526" y="6503385"/>
                  <a:pt x="3330734" y="6501326"/>
                </a:cubicBezTo>
                <a:cubicBezTo>
                  <a:pt x="3314942" y="6497207"/>
                  <a:pt x="3299837" y="6493775"/>
                  <a:pt x="3284045" y="6489657"/>
                </a:cubicBezTo>
                <a:cubicBezTo>
                  <a:pt x="3279239" y="6489657"/>
                  <a:pt x="3275806" y="6488971"/>
                  <a:pt x="3272373" y="6488284"/>
                </a:cubicBezTo>
                <a:close/>
                <a:moveTo>
                  <a:pt x="3996057" y="6376406"/>
                </a:moveTo>
                <a:cubicBezTo>
                  <a:pt x="4001550" y="6375033"/>
                  <a:pt x="4007043" y="6373660"/>
                  <a:pt x="4012536" y="6372288"/>
                </a:cubicBezTo>
                <a:cubicBezTo>
                  <a:pt x="4020775" y="6370228"/>
                  <a:pt x="4029701" y="6368169"/>
                  <a:pt x="4037940" y="6366110"/>
                </a:cubicBezTo>
                <a:cubicBezTo>
                  <a:pt x="4038627" y="6366110"/>
                  <a:pt x="4039314" y="6365424"/>
                  <a:pt x="4040000" y="6365424"/>
                </a:cubicBezTo>
                <a:cubicBezTo>
                  <a:pt x="4460891" y="6258349"/>
                  <a:pt x="4855004" y="6067538"/>
                  <a:pt x="5201741" y="5802598"/>
                </a:cubicBezTo>
                <a:cubicBezTo>
                  <a:pt x="5202427" y="5801911"/>
                  <a:pt x="5202427" y="5801911"/>
                  <a:pt x="5203114" y="5801225"/>
                </a:cubicBezTo>
                <a:cubicBezTo>
                  <a:pt x="5212040" y="5794361"/>
                  <a:pt x="5221652" y="5786811"/>
                  <a:pt x="5230578" y="5779947"/>
                </a:cubicBezTo>
                <a:cubicBezTo>
                  <a:pt x="5231951" y="5778575"/>
                  <a:pt x="5234011" y="5777202"/>
                  <a:pt x="5235385" y="5775829"/>
                </a:cubicBezTo>
                <a:cubicBezTo>
                  <a:pt x="5243624" y="5769652"/>
                  <a:pt x="5251176" y="5763475"/>
                  <a:pt x="5259416" y="5756611"/>
                </a:cubicBezTo>
                <a:cubicBezTo>
                  <a:pt x="5262162" y="5754552"/>
                  <a:pt x="5264222" y="5752492"/>
                  <a:pt x="5266968" y="5750433"/>
                </a:cubicBezTo>
                <a:cubicBezTo>
                  <a:pt x="5273834" y="5744942"/>
                  <a:pt x="5280700" y="5738765"/>
                  <a:pt x="5288253" y="5733274"/>
                </a:cubicBezTo>
                <a:cubicBezTo>
                  <a:pt x="5291686" y="5730529"/>
                  <a:pt x="5295119" y="5727783"/>
                  <a:pt x="5297866" y="5725037"/>
                </a:cubicBezTo>
                <a:cubicBezTo>
                  <a:pt x="5304045" y="5719547"/>
                  <a:pt x="5310225" y="5714742"/>
                  <a:pt x="5316404" y="5709251"/>
                </a:cubicBezTo>
                <a:cubicBezTo>
                  <a:pt x="5320524" y="5705819"/>
                  <a:pt x="5323957" y="5703074"/>
                  <a:pt x="5328077" y="5699642"/>
                </a:cubicBezTo>
                <a:cubicBezTo>
                  <a:pt x="5333569" y="5694837"/>
                  <a:pt x="5339749" y="5690033"/>
                  <a:pt x="5345242" y="5685228"/>
                </a:cubicBezTo>
                <a:cubicBezTo>
                  <a:pt x="5349361" y="5681796"/>
                  <a:pt x="5354168" y="5677678"/>
                  <a:pt x="5358287" y="5674246"/>
                </a:cubicBezTo>
                <a:cubicBezTo>
                  <a:pt x="5363780" y="5669441"/>
                  <a:pt x="5368587" y="5665323"/>
                  <a:pt x="5374079" y="5660519"/>
                </a:cubicBezTo>
                <a:cubicBezTo>
                  <a:pt x="5378886" y="5656400"/>
                  <a:pt x="5383692" y="5652282"/>
                  <a:pt x="5387812" y="5648164"/>
                </a:cubicBezTo>
                <a:cubicBezTo>
                  <a:pt x="5392618" y="5644046"/>
                  <a:pt x="5397424" y="5639927"/>
                  <a:pt x="5402230" y="5635123"/>
                </a:cubicBezTo>
                <a:cubicBezTo>
                  <a:pt x="5407036" y="5630318"/>
                  <a:pt x="5412529" y="5626200"/>
                  <a:pt x="5417336" y="5621395"/>
                </a:cubicBezTo>
                <a:cubicBezTo>
                  <a:pt x="5421455" y="5617277"/>
                  <a:pt x="5426261" y="5613159"/>
                  <a:pt x="5430381" y="5609041"/>
                </a:cubicBezTo>
                <a:cubicBezTo>
                  <a:pt x="5435874" y="5604236"/>
                  <a:pt x="5440680" y="5599431"/>
                  <a:pt x="5446173" y="5594627"/>
                </a:cubicBezTo>
                <a:cubicBezTo>
                  <a:pt x="5450293" y="5591195"/>
                  <a:pt x="5453726" y="5587077"/>
                  <a:pt x="5457846" y="5583645"/>
                </a:cubicBezTo>
                <a:cubicBezTo>
                  <a:pt x="5463338" y="5578154"/>
                  <a:pt x="5468831" y="5573349"/>
                  <a:pt x="5474324" y="5567858"/>
                </a:cubicBezTo>
                <a:cubicBezTo>
                  <a:pt x="5477757" y="5564426"/>
                  <a:pt x="5481190" y="5560995"/>
                  <a:pt x="5484623" y="5558249"/>
                </a:cubicBezTo>
                <a:cubicBezTo>
                  <a:pt x="5490803" y="5552072"/>
                  <a:pt x="5496982" y="5546581"/>
                  <a:pt x="5502475" y="5540403"/>
                </a:cubicBezTo>
                <a:cubicBezTo>
                  <a:pt x="5505221" y="5537658"/>
                  <a:pt x="5507968" y="5534912"/>
                  <a:pt x="5510714" y="5532167"/>
                </a:cubicBezTo>
                <a:cubicBezTo>
                  <a:pt x="5515520" y="5527362"/>
                  <a:pt x="5521013" y="5522557"/>
                  <a:pt x="5525820" y="5517753"/>
                </a:cubicBezTo>
                <a:cubicBezTo>
                  <a:pt x="5527879" y="5515694"/>
                  <a:pt x="5529253" y="5514321"/>
                  <a:pt x="5531312" y="5512262"/>
                </a:cubicBezTo>
                <a:cubicBezTo>
                  <a:pt x="5533372" y="5510203"/>
                  <a:pt x="5534745" y="5508830"/>
                  <a:pt x="5536806" y="5506771"/>
                </a:cubicBezTo>
                <a:cubicBezTo>
                  <a:pt x="5544358" y="5499221"/>
                  <a:pt x="5551911" y="5490984"/>
                  <a:pt x="5559463" y="5483435"/>
                </a:cubicBezTo>
                <a:cubicBezTo>
                  <a:pt x="5559463" y="5483435"/>
                  <a:pt x="5559463" y="5483435"/>
                  <a:pt x="5560150" y="5482748"/>
                </a:cubicBezTo>
                <a:cubicBezTo>
                  <a:pt x="5560837" y="5482062"/>
                  <a:pt x="5560837" y="5482062"/>
                  <a:pt x="5561523" y="5481375"/>
                </a:cubicBezTo>
                <a:cubicBezTo>
                  <a:pt x="5652842" y="5387342"/>
                  <a:pt x="5738668" y="5288504"/>
                  <a:pt x="5816941" y="5184862"/>
                </a:cubicBezTo>
                <a:cubicBezTo>
                  <a:pt x="5816941" y="5184862"/>
                  <a:pt x="5816941" y="5184862"/>
                  <a:pt x="5816941" y="5184862"/>
                </a:cubicBezTo>
                <a:cubicBezTo>
                  <a:pt x="5824494" y="5175253"/>
                  <a:pt x="5832047" y="5164957"/>
                  <a:pt x="5839599" y="5155348"/>
                </a:cubicBezTo>
                <a:cubicBezTo>
                  <a:pt x="5840973" y="5153289"/>
                  <a:pt x="5842346" y="5151916"/>
                  <a:pt x="5843719" y="5149857"/>
                </a:cubicBezTo>
                <a:cubicBezTo>
                  <a:pt x="5849898" y="5141620"/>
                  <a:pt x="5855391" y="5133384"/>
                  <a:pt x="5861571" y="5125834"/>
                </a:cubicBezTo>
                <a:cubicBezTo>
                  <a:pt x="5864317" y="5121716"/>
                  <a:pt x="5867750" y="5117597"/>
                  <a:pt x="5870497" y="5113479"/>
                </a:cubicBezTo>
                <a:cubicBezTo>
                  <a:pt x="5874616" y="5107988"/>
                  <a:pt x="5878736" y="5101811"/>
                  <a:pt x="5882856" y="5096320"/>
                </a:cubicBezTo>
                <a:cubicBezTo>
                  <a:pt x="5887662" y="5089456"/>
                  <a:pt x="5892468" y="5081906"/>
                  <a:pt x="5897961" y="5075043"/>
                </a:cubicBezTo>
                <a:cubicBezTo>
                  <a:pt x="5900021" y="5072297"/>
                  <a:pt x="5902081" y="5069551"/>
                  <a:pt x="5904141" y="5066806"/>
                </a:cubicBezTo>
                <a:cubicBezTo>
                  <a:pt x="6130034" y="4740779"/>
                  <a:pt x="6292074" y="4378374"/>
                  <a:pt x="6384766" y="3995377"/>
                </a:cubicBezTo>
                <a:cubicBezTo>
                  <a:pt x="6385453" y="3992632"/>
                  <a:pt x="6386139" y="3989886"/>
                  <a:pt x="6386826" y="3987141"/>
                </a:cubicBezTo>
                <a:cubicBezTo>
                  <a:pt x="6388886" y="3978218"/>
                  <a:pt x="6390945" y="3969295"/>
                  <a:pt x="6393005" y="3960372"/>
                </a:cubicBezTo>
                <a:cubicBezTo>
                  <a:pt x="6394378" y="3954195"/>
                  <a:pt x="6395752" y="3948018"/>
                  <a:pt x="6397125" y="3941154"/>
                </a:cubicBezTo>
                <a:cubicBezTo>
                  <a:pt x="6398498" y="3935663"/>
                  <a:pt x="6399871" y="3930172"/>
                  <a:pt x="6400558" y="3924681"/>
                </a:cubicBezTo>
                <a:cubicBezTo>
                  <a:pt x="6402618" y="3915758"/>
                  <a:pt x="6404677" y="3906835"/>
                  <a:pt x="6406051" y="3897226"/>
                </a:cubicBezTo>
                <a:cubicBezTo>
                  <a:pt x="6406737" y="3894481"/>
                  <a:pt x="6407424" y="3891735"/>
                  <a:pt x="6408111" y="3888990"/>
                </a:cubicBezTo>
                <a:cubicBezTo>
                  <a:pt x="6410170" y="3878008"/>
                  <a:pt x="6412917" y="3866339"/>
                  <a:pt x="6414977" y="3855357"/>
                </a:cubicBezTo>
                <a:cubicBezTo>
                  <a:pt x="6414977" y="3854671"/>
                  <a:pt x="6414977" y="3853985"/>
                  <a:pt x="6414977" y="3853298"/>
                </a:cubicBezTo>
                <a:cubicBezTo>
                  <a:pt x="6447247" y="3687882"/>
                  <a:pt x="6466472" y="3519721"/>
                  <a:pt x="6472652" y="3349500"/>
                </a:cubicBezTo>
                <a:cubicBezTo>
                  <a:pt x="6472652" y="3348128"/>
                  <a:pt x="6472652" y="3346069"/>
                  <a:pt x="6472652" y="3344696"/>
                </a:cubicBezTo>
                <a:cubicBezTo>
                  <a:pt x="6473338" y="3333028"/>
                  <a:pt x="6473338" y="3322046"/>
                  <a:pt x="6473338" y="3310377"/>
                </a:cubicBezTo>
                <a:cubicBezTo>
                  <a:pt x="6473338" y="3305573"/>
                  <a:pt x="6473338" y="3300768"/>
                  <a:pt x="6473338" y="3295277"/>
                </a:cubicBezTo>
                <a:cubicBezTo>
                  <a:pt x="6473338" y="3287041"/>
                  <a:pt x="6474025" y="3278804"/>
                  <a:pt x="6474025" y="3270568"/>
                </a:cubicBezTo>
                <a:cubicBezTo>
                  <a:pt x="6474025" y="3257527"/>
                  <a:pt x="6474025" y="3243799"/>
                  <a:pt x="6474025" y="3230758"/>
                </a:cubicBezTo>
                <a:cubicBezTo>
                  <a:pt x="6474025" y="3212226"/>
                  <a:pt x="6474025" y="3193694"/>
                  <a:pt x="6473338" y="3175162"/>
                </a:cubicBezTo>
                <a:cubicBezTo>
                  <a:pt x="6473338" y="3171044"/>
                  <a:pt x="6473338" y="3166925"/>
                  <a:pt x="6473338" y="3162807"/>
                </a:cubicBezTo>
                <a:cubicBezTo>
                  <a:pt x="6472652" y="3124370"/>
                  <a:pt x="6471279" y="3086620"/>
                  <a:pt x="6469219" y="3048183"/>
                </a:cubicBezTo>
                <a:cubicBezTo>
                  <a:pt x="6469219" y="3046810"/>
                  <a:pt x="6469219" y="3044751"/>
                  <a:pt x="6469219" y="3043378"/>
                </a:cubicBezTo>
                <a:cubicBezTo>
                  <a:pt x="6456860" y="2819620"/>
                  <a:pt x="6421156" y="2599981"/>
                  <a:pt x="6362795" y="2385833"/>
                </a:cubicBezTo>
                <a:cubicBezTo>
                  <a:pt x="6362795" y="2385146"/>
                  <a:pt x="6362108" y="2384460"/>
                  <a:pt x="6362108" y="2383774"/>
                </a:cubicBezTo>
                <a:cubicBezTo>
                  <a:pt x="6357988" y="2367301"/>
                  <a:pt x="6353182" y="2351514"/>
                  <a:pt x="6348376" y="2335041"/>
                </a:cubicBezTo>
                <a:cubicBezTo>
                  <a:pt x="6347003" y="2330237"/>
                  <a:pt x="6345629" y="2326118"/>
                  <a:pt x="6344256" y="2321314"/>
                </a:cubicBezTo>
                <a:cubicBezTo>
                  <a:pt x="6339450" y="2305527"/>
                  <a:pt x="6335330" y="2290427"/>
                  <a:pt x="6330524" y="2274640"/>
                </a:cubicBezTo>
                <a:cubicBezTo>
                  <a:pt x="6328464" y="2267090"/>
                  <a:pt x="6325718" y="2259540"/>
                  <a:pt x="6322971" y="2251990"/>
                </a:cubicBezTo>
                <a:cubicBezTo>
                  <a:pt x="6320225" y="2244440"/>
                  <a:pt x="6318165" y="2236203"/>
                  <a:pt x="6315418" y="2228653"/>
                </a:cubicBezTo>
                <a:cubicBezTo>
                  <a:pt x="6311985" y="2219044"/>
                  <a:pt x="6309239" y="2208748"/>
                  <a:pt x="6305806" y="2199139"/>
                </a:cubicBezTo>
                <a:cubicBezTo>
                  <a:pt x="6305806" y="2199139"/>
                  <a:pt x="6305806" y="2198453"/>
                  <a:pt x="6305806" y="2198453"/>
                </a:cubicBezTo>
                <a:cubicBezTo>
                  <a:pt x="6297567" y="2173744"/>
                  <a:pt x="6288641" y="2149034"/>
                  <a:pt x="6279715" y="2124325"/>
                </a:cubicBezTo>
                <a:cubicBezTo>
                  <a:pt x="6279715" y="2123638"/>
                  <a:pt x="6279028" y="2122952"/>
                  <a:pt x="6279028" y="2122952"/>
                </a:cubicBezTo>
                <a:cubicBezTo>
                  <a:pt x="6251564" y="2048137"/>
                  <a:pt x="6222040" y="1974695"/>
                  <a:pt x="6189083" y="1902626"/>
                </a:cubicBezTo>
                <a:cubicBezTo>
                  <a:pt x="6188396" y="1901940"/>
                  <a:pt x="6188396" y="1901253"/>
                  <a:pt x="6187710" y="1900567"/>
                </a:cubicBezTo>
                <a:cubicBezTo>
                  <a:pt x="6179470" y="1882035"/>
                  <a:pt x="6170544" y="1862816"/>
                  <a:pt x="6161619" y="1844284"/>
                </a:cubicBezTo>
                <a:cubicBezTo>
                  <a:pt x="6159558" y="1839480"/>
                  <a:pt x="6156812" y="1833989"/>
                  <a:pt x="6154753" y="1829184"/>
                </a:cubicBezTo>
                <a:cubicBezTo>
                  <a:pt x="6151319" y="1821634"/>
                  <a:pt x="6147886" y="1814770"/>
                  <a:pt x="6143767" y="1807220"/>
                </a:cubicBezTo>
                <a:cubicBezTo>
                  <a:pt x="6137587" y="1794866"/>
                  <a:pt x="6131408" y="1782511"/>
                  <a:pt x="6125228" y="1770156"/>
                </a:cubicBezTo>
                <a:cubicBezTo>
                  <a:pt x="6123855" y="1768097"/>
                  <a:pt x="6123168" y="1765352"/>
                  <a:pt x="6121795" y="1763292"/>
                </a:cubicBezTo>
                <a:cubicBezTo>
                  <a:pt x="6013311" y="1550517"/>
                  <a:pt x="5881482" y="1350782"/>
                  <a:pt x="5728369" y="1167521"/>
                </a:cubicBezTo>
                <a:cubicBezTo>
                  <a:pt x="5726309" y="1164775"/>
                  <a:pt x="5724249" y="1162716"/>
                  <a:pt x="5722190" y="1159970"/>
                </a:cubicBezTo>
                <a:cubicBezTo>
                  <a:pt x="5714637" y="1151048"/>
                  <a:pt x="5707084" y="1142125"/>
                  <a:pt x="5700218" y="1133888"/>
                </a:cubicBezTo>
                <a:cubicBezTo>
                  <a:pt x="5476384" y="871694"/>
                  <a:pt x="5214100" y="648623"/>
                  <a:pt x="4921605" y="470166"/>
                </a:cubicBezTo>
                <a:cubicBezTo>
                  <a:pt x="4917485" y="468106"/>
                  <a:pt x="4914052" y="465361"/>
                  <a:pt x="4909932" y="463302"/>
                </a:cubicBezTo>
                <a:cubicBezTo>
                  <a:pt x="4901693" y="458497"/>
                  <a:pt x="4892767" y="453006"/>
                  <a:pt x="4884528" y="448202"/>
                </a:cubicBezTo>
                <a:cubicBezTo>
                  <a:pt x="4876975" y="444083"/>
                  <a:pt x="4870109" y="439965"/>
                  <a:pt x="4862557" y="435847"/>
                </a:cubicBezTo>
                <a:cubicBezTo>
                  <a:pt x="4852944" y="430356"/>
                  <a:pt x="4842645" y="424179"/>
                  <a:pt x="4833033" y="418688"/>
                </a:cubicBezTo>
                <a:cubicBezTo>
                  <a:pt x="4823420" y="413197"/>
                  <a:pt x="4814494" y="408392"/>
                  <a:pt x="4804881" y="402901"/>
                </a:cubicBezTo>
                <a:cubicBezTo>
                  <a:pt x="4799389" y="399469"/>
                  <a:pt x="4793209" y="396724"/>
                  <a:pt x="4787716" y="393292"/>
                </a:cubicBezTo>
                <a:cubicBezTo>
                  <a:pt x="4775357" y="386428"/>
                  <a:pt x="4762998" y="379564"/>
                  <a:pt x="4749953" y="373387"/>
                </a:cubicBezTo>
                <a:cubicBezTo>
                  <a:pt x="4747207" y="372014"/>
                  <a:pt x="4744460" y="370641"/>
                  <a:pt x="4741027" y="368582"/>
                </a:cubicBezTo>
                <a:cubicBezTo>
                  <a:pt x="4727295" y="361032"/>
                  <a:pt x="4712876" y="354168"/>
                  <a:pt x="4699144" y="347305"/>
                </a:cubicBezTo>
                <a:cubicBezTo>
                  <a:pt x="4695024" y="345246"/>
                  <a:pt x="4690905" y="343187"/>
                  <a:pt x="4686785" y="341127"/>
                </a:cubicBezTo>
                <a:cubicBezTo>
                  <a:pt x="4655201" y="325341"/>
                  <a:pt x="4623617" y="310241"/>
                  <a:pt x="4592033" y="295827"/>
                </a:cubicBezTo>
                <a:cubicBezTo>
                  <a:pt x="4589287" y="294454"/>
                  <a:pt x="4586540" y="293081"/>
                  <a:pt x="4583794" y="292395"/>
                </a:cubicBezTo>
                <a:cubicBezTo>
                  <a:pt x="4554956" y="279354"/>
                  <a:pt x="4526119" y="266313"/>
                  <a:pt x="4496595" y="253958"/>
                </a:cubicBezTo>
                <a:cubicBezTo>
                  <a:pt x="4491788" y="251899"/>
                  <a:pt x="4486982" y="249840"/>
                  <a:pt x="4482176" y="247781"/>
                </a:cubicBezTo>
                <a:cubicBezTo>
                  <a:pt x="4481489" y="247781"/>
                  <a:pt x="4481489" y="247781"/>
                  <a:pt x="4480802" y="247094"/>
                </a:cubicBezTo>
                <a:cubicBezTo>
                  <a:pt x="4481489" y="247094"/>
                  <a:pt x="4481489" y="247094"/>
                  <a:pt x="4482176" y="247094"/>
                </a:cubicBezTo>
                <a:cubicBezTo>
                  <a:pt x="4488355" y="247094"/>
                  <a:pt x="4495221" y="247094"/>
                  <a:pt x="4501401" y="247094"/>
                </a:cubicBezTo>
                <a:cubicBezTo>
                  <a:pt x="4503461" y="247094"/>
                  <a:pt x="4506207" y="247094"/>
                  <a:pt x="4508267" y="247094"/>
                </a:cubicBezTo>
                <a:cubicBezTo>
                  <a:pt x="4517193" y="247094"/>
                  <a:pt x="4525432" y="247094"/>
                  <a:pt x="4534358" y="247094"/>
                </a:cubicBezTo>
                <a:cubicBezTo>
                  <a:pt x="4554270" y="247094"/>
                  <a:pt x="4574181" y="247094"/>
                  <a:pt x="4594093" y="247781"/>
                </a:cubicBezTo>
                <a:cubicBezTo>
                  <a:pt x="4598899" y="247781"/>
                  <a:pt x="4604392" y="247781"/>
                  <a:pt x="4609198" y="248467"/>
                </a:cubicBezTo>
                <a:cubicBezTo>
                  <a:pt x="4623617" y="248467"/>
                  <a:pt x="4638722" y="249153"/>
                  <a:pt x="4653141" y="249840"/>
                </a:cubicBezTo>
                <a:cubicBezTo>
                  <a:pt x="4665500" y="253958"/>
                  <a:pt x="4677172" y="258076"/>
                  <a:pt x="4689531" y="262195"/>
                </a:cubicBezTo>
                <a:cubicBezTo>
                  <a:pt x="4697084" y="264940"/>
                  <a:pt x="4704637" y="266999"/>
                  <a:pt x="4712189" y="269745"/>
                </a:cubicBezTo>
                <a:cubicBezTo>
                  <a:pt x="4724548" y="273863"/>
                  <a:pt x="4737594" y="278667"/>
                  <a:pt x="4749953" y="282786"/>
                </a:cubicBezTo>
                <a:cubicBezTo>
                  <a:pt x="4756819" y="285531"/>
                  <a:pt x="4764372" y="287590"/>
                  <a:pt x="4771238" y="290336"/>
                </a:cubicBezTo>
                <a:cubicBezTo>
                  <a:pt x="4783597" y="295140"/>
                  <a:pt x="4796642" y="299945"/>
                  <a:pt x="4809001" y="304750"/>
                </a:cubicBezTo>
                <a:cubicBezTo>
                  <a:pt x="4815867" y="307495"/>
                  <a:pt x="4823420" y="310241"/>
                  <a:pt x="4830286" y="312986"/>
                </a:cubicBezTo>
                <a:cubicBezTo>
                  <a:pt x="4842645" y="317791"/>
                  <a:pt x="4855691" y="323282"/>
                  <a:pt x="4868049" y="328086"/>
                </a:cubicBezTo>
                <a:cubicBezTo>
                  <a:pt x="4874915" y="330832"/>
                  <a:pt x="4881782" y="333577"/>
                  <a:pt x="4888648" y="336323"/>
                </a:cubicBezTo>
                <a:cubicBezTo>
                  <a:pt x="4901006" y="341814"/>
                  <a:pt x="4914052" y="346618"/>
                  <a:pt x="4926411" y="352109"/>
                </a:cubicBezTo>
                <a:cubicBezTo>
                  <a:pt x="4933277" y="354855"/>
                  <a:pt x="4940143" y="357600"/>
                  <a:pt x="4946323" y="360346"/>
                </a:cubicBezTo>
                <a:cubicBezTo>
                  <a:pt x="4958682" y="365837"/>
                  <a:pt x="4971041" y="371328"/>
                  <a:pt x="4983399" y="376819"/>
                </a:cubicBezTo>
                <a:cubicBezTo>
                  <a:pt x="4990265" y="379564"/>
                  <a:pt x="4996445" y="382996"/>
                  <a:pt x="5003311" y="385742"/>
                </a:cubicBezTo>
                <a:cubicBezTo>
                  <a:pt x="5015670" y="391233"/>
                  <a:pt x="5028029" y="397410"/>
                  <a:pt x="5040388" y="402901"/>
                </a:cubicBezTo>
                <a:cubicBezTo>
                  <a:pt x="5047254" y="406333"/>
                  <a:pt x="5053433" y="409078"/>
                  <a:pt x="5060300" y="411824"/>
                </a:cubicBezTo>
                <a:cubicBezTo>
                  <a:pt x="5072658" y="418001"/>
                  <a:pt x="5085017" y="424179"/>
                  <a:pt x="5097377" y="430356"/>
                </a:cubicBezTo>
                <a:cubicBezTo>
                  <a:pt x="5103556" y="433788"/>
                  <a:pt x="5110422" y="436533"/>
                  <a:pt x="5116601" y="439965"/>
                </a:cubicBezTo>
                <a:cubicBezTo>
                  <a:pt x="5128960" y="446142"/>
                  <a:pt x="5140633" y="452320"/>
                  <a:pt x="5152992" y="458497"/>
                </a:cubicBezTo>
                <a:cubicBezTo>
                  <a:pt x="5159171" y="461929"/>
                  <a:pt x="5166037" y="465361"/>
                  <a:pt x="5172217" y="468793"/>
                </a:cubicBezTo>
                <a:cubicBezTo>
                  <a:pt x="5183889" y="474970"/>
                  <a:pt x="5195561" y="481147"/>
                  <a:pt x="5207234" y="488011"/>
                </a:cubicBezTo>
                <a:cubicBezTo>
                  <a:pt x="5214100" y="491443"/>
                  <a:pt x="5220966" y="495561"/>
                  <a:pt x="5227145" y="498993"/>
                </a:cubicBezTo>
                <a:cubicBezTo>
                  <a:pt x="5238818" y="505857"/>
                  <a:pt x="5251176" y="512721"/>
                  <a:pt x="5262849" y="518898"/>
                </a:cubicBezTo>
                <a:cubicBezTo>
                  <a:pt x="5269028" y="522330"/>
                  <a:pt x="5275895" y="525762"/>
                  <a:pt x="5282074" y="529880"/>
                </a:cubicBezTo>
                <a:cubicBezTo>
                  <a:pt x="5293746" y="536744"/>
                  <a:pt x="5304732" y="543607"/>
                  <a:pt x="5316404" y="550471"/>
                </a:cubicBezTo>
                <a:cubicBezTo>
                  <a:pt x="5323270" y="554589"/>
                  <a:pt x="5329450" y="558021"/>
                  <a:pt x="5336316" y="562140"/>
                </a:cubicBezTo>
                <a:cubicBezTo>
                  <a:pt x="5347988" y="569003"/>
                  <a:pt x="5359660" y="576553"/>
                  <a:pt x="5371333" y="583417"/>
                </a:cubicBezTo>
                <a:cubicBezTo>
                  <a:pt x="5377512" y="587535"/>
                  <a:pt x="5383692" y="590967"/>
                  <a:pt x="5389871" y="595085"/>
                </a:cubicBezTo>
                <a:cubicBezTo>
                  <a:pt x="5401544" y="602636"/>
                  <a:pt x="5413216" y="610186"/>
                  <a:pt x="5424888" y="617736"/>
                </a:cubicBezTo>
                <a:cubicBezTo>
                  <a:pt x="5431068" y="621854"/>
                  <a:pt x="5436561" y="625286"/>
                  <a:pt x="5442740" y="629404"/>
                </a:cubicBezTo>
                <a:cubicBezTo>
                  <a:pt x="5453726" y="636954"/>
                  <a:pt x="5465398" y="644504"/>
                  <a:pt x="5476384" y="652054"/>
                </a:cubicBezTo>
                <a:cubicBezTo>
                  <a:pt x="5482563" y="656173"/>
                  <a:pt x="5488743" y="660291"/>
                  <a:pt x="5494922" y="664409"/>
                </a:cubicBezTo>
                <a:cubicBezTo>
                  <a:pt x="5512087" y="676077"/>
                  <a:pt x="5529253" y="688432"/>
                  <a:pt x="5546418" y="700787"/>
                </a:cubicBezTo>
                <a:cubicBezTo>
                  <a:pt x="5816941" y="895717"/>
                  <a:pt x="6055194" y="1129770"/>
                  <a:pt x="6253624" y="1397456"/>
                </a:cubicBezTo>
                <a:cubicBezTo>
                  <a:pt x="6666275" y="1953418"/>
                  <a:pt x="6884616" y="2614395"/>
                  <a:pt x="6884616" y="3308318"/>
                </a:cubicBezTo>
                <a:cubicBezTo>
                  <a:pt x="6884616" y="3742106"/>
                  <a:pt x="6799477" y="4162853"/>
                  <a:pt x="6631945" y="4558890"/>
                </a:cubicBezTo>
                <a:cubicBezTo>
                  <a:pt x="6469905" y="4941200"/>
                  <a:pt x="6237832" y="5285073"/>
                  <a:pt x="5942591" y="5580213"/>
                </a:cubicBezTo>
                <a:cubicBezTo>
                  <a:pt x="5647349" y="5875353"/>
                  <a:pt x="5303359" y="6106661"/>
                  <a:pt x="4920231" y="6268645"/>
                </a:cubicBezTo>
                <a:cubicBezTo>
                  <a:pt x="4525432" y="6435434"/>
                  <a:pt x="4103855" y="6520544"/>
                  <a:pt x="3669919" y="6520544"/>
                </a:cubicBezTo>
                <a:cubicBezTo>
                  <a:pt x="3650007" y="6520544"/>
                  <a:pt x="3630096" y="6520544"/>
                  <a:pt x="3610184" y="6519858"/>
                </a:cubicBezTo>
                <a:cubicBezTo>
                  <a:pt x="3605377" y="6519858"/>
                  <a:pt x="3599885" y="6519858"/>
                  <a:pt x="3595078" y="6519171"/>
                </a:cubicBezTo>
                <a:cubicBezTo>
                  <a:pt x="3580660" y="6519171"/>
                  <a:pt x="3565554" y="6518485"/>
                  <a:pt x="3551136" y="6517798"/>
                </a:cubicBezTo>
                <a:cubicBezTo>
                  <a:pt x="3535344" y="6512994"/>
                  <a:pt x="3520238" y="6507503"/>
                  <a:pt x="3504446" y="6502698"/>
                </a:cubicBezTo>
                <a:cubicBezTo>
                  <a:pt x="3499640" y="6501326"/>
                  <a:pt x="3495520" y="6499267"/>
                  <a:pt x="3490714" y="6497894"/>
                </a:cubicBezTo>
                <a:cubicBezTo>
                  <a:pt x="3479042" y="6493775"/>
                  <a:pt x="3467369" y="6489657"/>
                  <a:pt x="3455697" y="6485539"/>
                </a:cubicBezTo>
                <a:cubicBezTo>
                  <a:pt x="3450891" y="6483480"/>
                  <a:pt x="3445398" y="6482107"/>
                  <a:pt x="3440592" y="6480048"/>
                </a:cubicBezTo>
                <a:cubicBezTo>
                  <a:pt x="3428233" y="6475244"/>
                  <a:pt x="3415874" y="6471125"/>
                  <a:pt x="3402828" y="6466320"/>
                </a:cubicBezTo>
                <a:cubicBezTo>
                  <a:pt x="3399395" y="6464948"/>
                  <a:pt x="3395962" y="6463575"/>
                  <a:pt x="3393216" y="6462888"/>
                </a:cubicBezTo>
                <a:cubicBezTo>
                  <a:pt x="3392529" y="6462202"/>
                  <a:pt x="3391156" y="6462202"/>
                  <a:pt x="3390469" y="6461516"/>
                </a:cubicBezTo>
                <a:cubicBezTo>
                  <a:pt x="3595078" y="6451907"/>
                  <a:pt x="3796255" y="6423766"/>
                  <a:pt x="3992624" y="6377092"/>
                </a:cubicBezTo>
                <a:cubicBezTo>
                  <a:pt x="3993998" y="6377092"/>
                  <a:pt x="3995371" y="6377092"/>
                  <a:pt x="3996057" y="6376406"/>
                </a:cubicBezTo>
                <a:close/>
                <a:moveTo>
                  <a:pt x="4333182" y="179830"/>
                </a:moveTo>
                <a:cubicBezTo>
                  <a:pt x="4349660" y="181202"/>
                  <a:pt x="4366139" y="182575"/>
                  <a:pt x="4381931" y="183948"/>
                </a:cubicBezTo>
                <a:cubicBezTo>
                  <a:pt x="4386051" y="183948"/>
                  <a:pt x="4390171" y="184634"/>
                  <a:pt x="4393604" y="185321"/>
                </a:cubicBezTo>
                <a:cubicBezTo>
                  <a:pt x="4409395" y="186693"/>
                  <a:pt x="4425874" y="188066"/>
                  <a:pt x="4441666" y="190125"/>
                </a:cubicBezTo>
                <a:cubicBezTo>
                  <a:pt x="4457458" y="194244"/>
                  <a:pt x="4472563" y="197675"/>
                  <a:pt x="4488355" y="201794"/>
                </a:cubicBezTo>
                <a:cubicBezTo>
                  <a:pt x="4491788" y="202480"/>
                  <a:pt x="4495908" y="203853"/>
                  <a:pt x="4499341" y="204539"/>
                </a:cubicBezTo>
                <a:cubicBezTo>
                  <a:pt x="4515133" y="208657"/>
                  <a:pt x="4530925" y="212776"/>
                  <a:pt x="4546717" y="217580"/>
                </a:cubicBezTo>
                <a:cubicBezTo>
                  <a:pt x="4547403" y="217580"/>
                  <a:pt x="4547403" y="217580"/>
                  <a:pt x="4548090" y="218267"/>
                </a:cubicBezTo>
                <a:cubicBezTo>
                  <a:pt x="4559076" y="221012"/>
                  <a:pt x="4569375" y="224444"/>
                  <a:pt x="4579674" y="227876"/>
                </a:cubicBezTo>
                <a:cubicBezTo>
                  <a:pt x="4564569" y="227876"/>
                  <a:pt x="4550150" y="227876"/>
                  <a:pt x="4535045" y="227876"/>
                </a:cubicBezTo>
                <a:cubicBezTo>
                  <a:pt x="4534358" y="227876"/>
                  <a:pt x="4534358" y="227876"/>
                  <a:pt x="4533671" y="227876"/>
                </a:cubicBezTo>
                <a:cubicBezTo>
                  <a:pt x="4532985" y="227876"/>
                  <a:pt x="4531612" y="227876"/>
                  <a:pt x="4530925" y="227876"/>
                </a:cubicBezTo>
                <a:cubicBezTo>
                  <a:pt x="4524745" y="227876"/>
                  <a:pt x="4517879" y="227876"/>
                  <a:pt x="4511013" y="227876"/>
                </a:cubicBezTo>
                <a:cubicBezTo>
                  <a:pt x="4509640" y="227876"/>
                  <a:pt x="4508954" y="227876"/>
                  <a:pt x="4507580" y="227876"/>
                </a:cubicBezTo>
                <a:cubicBezTo>
                  <a:pt x="4500028" y="227876"/>
                  <a:pt x="4492475" y="227876"/>
                  <a:pt x="4484922" y="227876"/>
                </a:cubicBezTo>
                <a:cubicBezTo>
                  <a:pt x="4482863" y="227876"/>
                  <a:pt x="4480802" y="227876"/>
                  <a:pt x="4478743" y="227876"/>
                </a:cubicBezTo>
                <a:cubicBezTo>
                  <a:pt x="4472563" y="227876"/>
                  <a:pt x="4466384" y="227876"/>
                  <a:pt x="4460204" y="228562"/>
                </a:cubicBezTo>
                <a:cubicBezTo>
                  <a:pt x="4458144" y="228562"/>
                  <a:pt x="4456771" y="228562"/>
                  <a:pt x="4454711" y="228562"/>
                </a:cubicBezTo>
                <a:cubicBezTo>
                  <a:pt x="4447159" y="228562"/>
                  <a:pt x="4439606" y="229249"/>
                  <a:pt x="4432053" y="229249"/>
                </a:cubicBezTo>
                <a:cubicBezTo>
                  <a:pt x="4387424" y="211403"/>
                  <a:pt x="4342108" y="194244"/>
                  <a:pt x="4296105" y="178457"/>
                </a:cubicBezTo>
                <a:cubicBezTo>
                  <a:pt x="4307091" y="179143"/>
                  <a:pt x="4318763" y="179830"/>
                  <a:pt x="4329749" y="180516"/>
                </a:cubicBezTo>
                <a:cubicBezTo>
                  <a:pt x="4332495" y="179830"/>
                  <a:pt x="4333182" y="179830"/>
                  <a:pt x="4333182" y="179830"/>
                </a:cubicBezTo>
                <a:close/>
                <a:moveTo>
                  <a:pt x="4726608" y="231994"/>
                </a:moveTo>
                <a:cubicBezTo>
                  <a:pt x="4723175" y="231994"/>
                  <a:pt x="4719742" y="231308"/>
                  <a:pt x="4716309" y="231308"/>
                </a:cubicBezTo>
                <a:cubicBezTo>
                  <a:pt x="4712876" y="231308"/>
                  <a:pt x="4709443" y="230621"/>
                  <a:pt x="4705323" y="230621"/>
                </a:cubicBezTo>
                <a:cubicBezTo>
                  <a:pt x="4689531" y="229935"/>
                  <a:pt x="4673053" y="229249"/>
                  <a:pt x="4657261" y="228562"/>
                </a:cubicBezTo>
                <a:cubicBezTo>
                  <a:pt x="4655887" y="227876"/>
                  <a:pt x="4654515" y="227876"/>
                  <a:pt x="4653141" y="227189"/>
                </a:cubicBezTo>
                <a:cubicBezTo>
                  <a:pt x="4634603" y="221012"/>
                  <a:pt x="4616064" y="215521"/>
                  <a:pt x="4597526" y="210030"/>
                </a:cubicBezTo>
                <a:cubicBezTo>
                  <a:pt x="4595466" y="209344"/>
                  <a:pt x="4593406" y="208657"/>
                  <a:pt x="4591347" y="207971"/>
                </a:cubicBezTo>
                <a:cubicBezTo>
                  <a:pt x="4637349" y="215521"/>
                  <a:pt x="4681979" y="223071"/>
                  <a:pt x="4726608" y="231994"/>
                </a:cubicBezTo>
                <a:close/>
                <a:moveTo>
                  <a:pt x="4294045" y="156493"/>
                </a:moveTo>
                <a:cubicBezTo>
                  <a:pt x="4290612" y="156493"/>
                  <a:pt x="4287179" y="155807"/>
                  <a:pt x="4283746" y="155807"/>
                </a:cubicBezTo>
                <a:cubicBezTo>
                  <a:pt x="4280313" y="155807"/>
                  <a:pt x="4276880" y="155120"/>
                  <a:pt x="4272760" y="155120"/>
                </a:cubicBezTo>
                <a:cubicBezTo>
                  <a:pt x="4256968" y="154434"/>
                  <a:pt x="4241177" y="153748"/>
                  <a:pt x="4225385" y="153061"/>
                </a:cubicBezTo>
                <a:cubicBezTo>
                  <a:pt x="4204100" y="146197"/>
                  <a:pt x="4182128" y="139334"/>
                  <a:pt x="4160843" y="133156"/>
                </a:cubicBezTo>
                <a:cubicBezTo>
                  <a:pt x="4205473" y="140020"/>
                  <a:pt x="4250102" y="148257"/>
                  <a:pt x="4294045" y="156493"/>
                </a:cubicBezTo>
                <a:close/>
                <a:moveTo>
                  <a:pt x="962624" y="5504026"/>
                </a:moveTo>
                <a:cubicBezTo>
                  <a:pt x="667383" y="5208885"/>
                  <a:pt x="435309" y="4865699"/>
                  <a:pt x="273270" y="4482702"/>
                </a:cubicBezTo>
                <a:cubicBezTo>
                  <a:pt x="105738" y="4087351"/>
                  <a:pt x="20598" y="3666605"/>
                  <a:pt x="20598" y="3232817"/>
                </a:cubicBezTo>
                <a:cubicBezTo>
                  <a:pt x="20598" y="2799029"/>
                  <a:pt x="105738" y="2378283"/>
                  <a:pt x="273270" y="1982245"/>
                </a:cubicBezTo>
                <a:cubicBezTo>
                  <a:pt x="435309" y="1599936"/>
                  <a:pt x="667383" y="1256063"/>
                  <a:pt x="962624" y="960922"/>
                </a:cubicBezTo>
                <a:cubicBezTo>
                  <a:pt x="1257865" y="665782"/>
                  <a:pt x="1601856" y="434474"/>
                  <a:pt x="1984983" y="272490"/>
                </a:cubicBezTo>
                <a:cubicBezTo>
                  <a:pt x="2381842" y="105701"/>
                  <a:pt x="2803420" y="20591"/>
                  <a:pt x="3237356" y="20591"/>
                </a:cubicBezTo>
                <a:cubicBezTo>
                  <a:pt x="3500326" y="20591"/>
                  <a:pt x="3758491" y="51478"/>
                  <a:pt x="4009103" y="113252"/>
                </a:cubicBezTo>
                <a:lnTo>
                  <a:pt x="4009103" y="113252"/>
                </a:lnTo>
                <a:cubicBezTo>
                  <a:pt x="4079824" y="130411"/>
                  <a:pt x="4150544" y="150316"/>
                  <a:pt x="4219891" y="172966"/>
                </a:cubicBezTo>
                <a:cubicBezTo>
                  <a:pt x="4289926" y="195616"/>
                  <a:pt x="4359960" y="220326"/>
                  <a:pt x="4427934" y="247781"/>
                </a:cubicBezTo>
                <a:lnTo>
                  <a:pt x="4427934" y="247781"/>
                </a:lnTo>
                <a:cubicBezTo>
                  <a:pt x="4464324" y="262195"/>
                  <a:pt x="4500028" y="277295"/>
                  <a:pt x="4535045" y="293081"/>
                </a:cubicBezTo>
                <a:cubicBezTo>
                  <a:pt x="4537104" y="293768"/>
                  <a:pt x="4538478" y="294454"/>
                  <a:pt x="4540537" y="295140"/>
                </a:cubicBezTo>
                <a:cubicBezTo>
                  <a:pt x="4557016" y="302691"/>
                  <a:pt x="4574181" y="310241"/>
                  <a:pt x="4590660" y="317791"/>
                </a:cubicBezTo>
                <a:cubicBezTo>
                  <a:pt x="4591347" y="317791"/>
                  <a:pt x="4591347" y="318477"/>
                  <a:pt x="4592033" y="318477"/>
                </a:cubicBezTo>
                <a:cubicBezTo>
                  <a:pt x="4608512" y="326027"/>
                  <a:pt x="4624990" y="333577"/>
                  <a:pt x="4640782" y="341814"/>
                </a:cubicBezTo>
                <a:cubicBezTo>
                  <a:pt x="4644215" y="343187"/>
                  <a:pt x="4646962" y="345246"/>
                  <a:pt x="4650395" y="346618"/>
                </a:cubicBezTo>
                <a:cubicBezTo>
                  <a:pt x="4665500" y="354168"/>
                  <a:pt x="4679919" y="361032"/>
                  <a:pt x="4695024" y="368582"/>
                </a:cubicBezTo>
                <a:cubicBezTo>
                  <a:pt x="4696397" y="369269"/>
                  <a:pt x="4697771" y="369955"/>
                  <a:pt x="4699144" y="370641"/>
                </a:cubicBezTo>
                <a:cubicBezTo>
                  <a:pt x="4714249" y="378192"/>
                  <a:pt x="4729355" y="386428"/>
                  <a:pt x="4743774" y="393978"/>
                </a:cubicBezTo>
                <a:cubicBezTo>
                  <a:pt x="4748579" y="396724"/>
                  <a:pt x="4753386" y="398783"/>
                  <a:pt x="4757506" y="401528"/>
                </a:cubicBezTo>
                <a:cubicBezTo>
                  <a:pt x="4769865" y="408392"/>
                  <a:pt x="4782223" y="414569"/>
                  <a:pt x="4793896" y="421433"/>
                </a:cubicBezTo>
                <a:cubicBezTo>
                  <a:pt x="4799389" y="424865"/>
                  <a:pt x="4805568" y="427610"/>
                  <a:pt x="4811061" y="431042"/>
                </a:cubicBezTo>
                <a:cubicBezTo>
                  <a:pt x="4821360" y="437220"/>
                  <a:pt x="4832346" y="442711"/>
                  <a:pt x="4842645" y="448888"/>
                </a:cubicBezTo>
                <a:cubicBezTo>
                  <a:pt x="4849511" y="453006"/>
                  <a:pt x="4856377" y="457124"/>
                  <a:pt x="4863243" y="460556"/>
                </a:cubicBezTo>
                <a:cubicBezTo>
                  <a:pt x="4870796" y="464675"/>
                  <a:pt x="4877662" y="469479"/>
                  <a:pt x="4885215" y="473597"/>
                </a:cubicBezTo>
                <a:cubicBezTo>
                  <a:pt x="4898947" y="481834"/>
                  <a:pt x="4912679" y="490070"/>
                  <a:pt x="4926411" y="498307"/>
                </a:cubicBezTo>
                <a:cubicBezTo>
                  <a:pt x="4930531" y="500366"/>
                  <a:pt x="4933964" y="503111"/>
                  <a:pt x="4938083" y="505171"/>
                </a:cubicBezTo>
                <a:cubicBezTo>
                  <a:pt x="5144752" y="634209"/>
                  <a:pt x="5336316" y="785897"/>
                  <a:pt x="5510714" y="960236"/>
                </a:cubicBezTo>
                <a:cubicBezTo>
                  <a:pt x="5569076" y="1018578"/>
                  <a:pt x="5624691" y="1078978"/>
                  <a:pt x="5678247" y="1140752"/>
                </a:cubicBezTo>
                <a:cubicBezTo>
                  <a:pt x="5685799" y="1149675"/>
                  <a:pt x="5694038" y="1158598"/>
                  <a:pt x="5701591" y="1168207"/>
                </a:cubicBezTo>
                <a:cubicBezTo>
                  <a:pt x="5703651" y="1170952"/>
                  <a:pt x="5706397" y="1173698"/>
                  <a:pt x="5708457" y="1176443"/>
                </a:cubicBezTo>
                <a:cubicBezTo>
                  <a:pt x="5770939" y="1251258"/>
                  <a:pt x="5829987" y="1328818"/>
                  <a:pt x="5885602" y="1409124"/>
                </a:cubicBezTo>
                <a:cubicBezTo>
                  <a:pt x="5966622" y="1526494"/>
                  <a:pt x="6039402" y="1647982"/>
                  <a:pt x="6103257" y="1772902"/>
                </a:cubicBezTo>
                <a:cubicBezTo>
                  <a:pt x="6104630" y="1774961"/>
                  <a:pt x="6105317" y="1777020"/>
                  <a:pt x="6106690" y="1779079"/>
                </a:cubicBezTo>
                <a:cubicBezTo>
                  <a:pt x="6112869" y="1791434"/>
                  <a:pt x="6119049" y="1803788"/>
                  <a:pt x="6125228" y="1816143"/>
                </a:cubicBezTo>
                <a:cubicBezTo>
                  <a:pt x="6128661" y="1823693"/>
                  <a:pt x="6132094" y="1830557"/>
                  <a:pt x="6135527" y="1838107"/>
                </a:cubicBezTo>
                <a:cubicBezTo>
                  <a:pt x="6138274" y="1842912"/>
                  <a:pt x="6140333" y="1848403"/>
                  <a:pt x="6143080" y="1853207"/>
                </a:cubicBezTo>
                <a:cubicBezTo>
                  <a:pt x="6152006" y="1871739"/>
                  <a:pt x="6160245" y="1890271"/>
                  <a:pt x="6169171" y="1908803"/>
                </a:cubicBezTo>
                <a:cubicBezTo>
                  <a:pt x="6169858" y="1909490"/>
                  <a:pt x="6169858" y="1910176"/>
                  <a:pt x="6170544" y="1911549"/>
                </a:cubicBezTo>
                <a:cubicBezTo>
                  <a:pt x="6180844" y="1934886"/>
                  <a:pt x="6191143" y="1958222"/>
                  <a:pt x="6201442" y="1981559"/>
                </a:cubicBezTo>
                <a:cubicBezTo>
                  <a:pt x="6222040" y="2030978"/>
                  <a:pt x="6241951" y="2080397"/>
                  <a:pt x="6260490" y="2130502"/>
                </a:cubicBezTo>
                <a:cubicBezTo>
                  <a:pt x="6260490" y="2131188"/>
                  <a:pt x="6261177" y="2131875"/>
                  <a:pt x="6261177" y="2132561"/>
                </a:cubicBezTo>
                <a:cubicBezTo>
                  <a:pt x="6270103" y="2156584"/>
                  <a:pt x="6278342" y="2181294"/>
                  <a:pt x="6286581" y="2205317"/>
                </a:cubicBezTo>
                <a:cubicBezTo>
                  <a:pt x="6286581" y="2206003"/>
                  <a:pt x="6287268" y="2206689"/>
                  <a:pt x="6287268" y="2207376"/>
                </a:cubicBezTo>
                <a:cubicBezTo>
                  <a:pt x="6290701" y="2216985"/>
                  <a:pt x="6293447" y="2226594"/>
                  <a:pt x="6296880" y="2236203"/>
                </a:cubicBezTo>
                <a:cubicBezTo>
                  <a:pt x="6299627" y="2243754"/>
                  <a:pt x="6301686" y="2251990"/>
                  <a:pt x="6304433" y="2259540"/>
                </a:cubicBezTo>
                <a:cubicBezTo>
                  <a:pt x="6306493" y="2267090"/>
                  <a:pt x="6309239" y="2274640"/>
                  <a:pt x="6311299" y="2282190"/>
                </a:cubicBezTo>
                <a:cubicBezTo>
                  <a:pt x="6316105" y="2297291"/>
                  <a:pt x="6320911" y="2313077"/>
                  <a:pt x="6325031" y="2328864"/>
                </a:cubicBezTo>
                <a:cubicBezTo>
                  <a:pt x="6326404" y="2333668"/>
                  <a:pt x="6327777" y="2337787"/>
                  <a:pt x="6329151" y="2342591"/>
                </a:cubicBezTo>
                <a:cubicBezTo>
                  <a:pt x="6333957" y="2359064"/>
                  <a:pt x="6338076" y="2374851"/>
                  <a:pt x="6342883" y="2391324"/>
                </a:cubicBezTo>
                <a:cubicBezTo>
                  <a:pt x="6342883" y="2392010"/>
                  <a:pt x="6343570" y="2392697"/>
                  <a:pt x="6343570" y="2393383"/>
                </a:cubicBezTo>
                <a:cubicBezTo>
                  <a:pt x="6401244" y="2605472"/>
                  <a:pt x="6436262" y="2824425"/>
                  <a:pt x="6449307" y="3046810"/>
                </a:cubicBezTo>
                <a:cubicBezTo>
                  <a:pt x="6449307" y="3048183"/>
                  <a:pt x="6449307" y="3050242"/>
                  <a:pt x="6449307" y="3051615"/>
                </a:cubicBezTo>
                <a:cubicBezTo>
                  <a:pt x="6451367" y="3089365"/>
                  <a:pt x="6452740" y="3127116"/>
                  <a:pt x="6453427" y="3165553"/>
                </a:cubicBezTo>
                <a:cubicBezTo>
                  <a:pt x="6453427" y="3169671"/>
                  <a:pt x="6453427" y="3173789"/>
                  <a:pt x="6453427" y="3177907"/>
                </a:cubicBezTo>
                <a:cubicBezTo>
                  <a:pt x="6453427" y="3196439"/>
                  <a:pt x="6454113" y="3214285"/>
                  <a:pt x="6454113" y="3232817"/>
                </a:cubicBezTo>
                <a:cubicBezTo>
                  <a:pt x="6454113" y="3245858"/>
                  <a:pt x="6454113" y="3259586"/>
                  <a:pt x="6454113" y="3272627"/>
                </a:cubicBezTo>
                <a:cubicBezTo>
                  <a:pt x="6454113" y="3280863"/>
                  <a:pt x="6454113" y="3289100"/>
                  <a:pt x="6453427" y="3297336"/>
                </a:cubicBezTo>
                <a:cubicBezTo>
                  <a:pt x="6453427" y="3302141"/>
                  <a:pt x="6453427" y="3306945"/>
                  <a:pt x="6453427" y="3311750"/>
                </a:cubicBezTo>
                <a:cubicBezTo>
                  <a:pt x="6453427" y="3323418"/>
                  <a:pt x="6452740" y="3335087"/>
                  <a:pt x="6452054" y="3346755"/>
                </a:cubicBezTo>
                <a:cubicBezTo>
                  <a:pt x="6452054" y="3348128"/>
                  <a:pt x="6452054" y="3349500"/>
                  <a:pt x="6452054" y="3350873"/>
                </a:cubicBezTo>
                <a:cubicBezTo>
                  <a:pt x="6445874" y="3520408"/>
                  <a:pt x="6426649" y="3687882"/>
                  <a:pt x="6394378" y="3851926"/>
                </a:cubicBezTo>
                <a:cubicBezTo>
                  <a:pt x="6394378" y="3851926"/>
                  <a:pt x="6394378" y="3852612"/>
                  <a:pt x="6394378" y="3852612"/>
                </a:cubicBezTo>
                <a:cubicBezTo>
                  <a:pt x="6392319" y="3864280"/>
                  <a:pt x="6389572" y="3875262"/>
                  <a:pt x="6387512" y="3886930"/>
                </a:cubicBezTo>
                <a:cubicBezTo>
                  <a:pt x="6386826" y="3888990"/>
                  <a:pt x="6386826" y="3891735"/>
                  <a:pt x="6386139" y="3893794"/>
                </a:cubicBezTo>
                <a:cubicBezTo>
                  <a:pt x="6384079" y="3903404"/>
                  <a:pt x="6382020" y="3912326"/>
                  <a:pt x="6379960" y="3921936"/>
                </a:cubicBezTo>
                <a:cubicBezTo>
                  <a:pt x="6378586" y="3926740"/>
                  <a:pt x="6377900" y="3932231"/>
                  <a:pt x="6376527" y="3937036"/>
                </a:cubicBezTo>
                <a:cubicBezTo>
                  <a:pt x="6375153" y="3943899"/>
                  <a:pt x="6373780" y="3950077"/>
                  <a:pt x="6371720" y="3956941"/>
                </a:cubicBezTo>
                <a:cubicBezTo>
                  <a:pt x="6369661" y="3965177"/>
                  <a:pt x="6367601" y="3973414"/>
                  <a:pt x="6365541" y="3982337"/>
                </a:cubicBezTo>
                <a:cubicBezTo>
                  <a:pt x="6364854" y="3985768"/>
                  <a:pt x="6364168" y="3988514"/>
                  <a:pt x="6363481" y="3991945"/>
                </a:cubicBezTo>
                <a:cubicBezTo>
                  <a:pt x="6322971" y="4159421"/>
                  <a:pt x="6268729" y="4323464"/>
                  <a:pt x="6200755" y="4483389"/>
                </a:cubicBezTo>
                <a:cubicBezTo>
                  <a:pt x="6114929" y="4685869"/>
                  <a:pt x="6009878" y="4877367"/>
                  <a:pt x="5885602" y="5056510"/>
                </a:cubicBezTo>
                <a:cubicBezTo>
                  <a:pt x="5883542" y="5059942"/>
                  <a:pt x="5881482" y="5062688"/>
                  <a:pt x="5878736" y="5066119"/>
                </a:cubicBezTo>
                <a:cubicBezTo>
                  <a:pt x="5873930" y="5072983"/>
                  <a:pt x="5869123" y="5079161"/>
                  <a:pt x="5865004" y="5086024"/>
                </a:cubicBezTo>
                <a:cubicBezTo>
                  <a:pt x="5860884" y="5092202"/>
                  <a:pt x="5856765" y="5098379"/>
                  <a:pt x="5851958" y="5103870"/>
                </a:cubicBezTo>
                <a:cubicBezTo>
                  <a:pt x="5849212" y="5107988"/>
                  <a:pt x="5846465" y="5111420"/>
                  <a:pt x="5843719" y="5115538"/>
                </a:cubicBezTo>
                <a:cubicBezTo>
                  <a:pt x="5837540" y="5123775"/>
                  <a:pt x="5831360" y="5132011"/>
                  <a:pt x="5825181" y="5140248"/>
                </a:cubicBezTo>
                <a:cubicBezTo>
                  <a:pt x="5823807" y="5141620"/>
                  <a:pt x="5823121" y="5142993"/>
                  <a:pt x="5821748" y="5145052"/>
                </a:cubicBezTo>
                <a:cubicBezTo>
                  <a:pt x="5737295" y="5258990"/>
                  <a:pt x="5644603" y="5367437"/>
                  <a:pt x="5544358" y="5471079"/>
                </a:cubicBezTo>
                <a:cubicBezTo>
                  <a:pt x="5536119" y="5480003"/>
                  <a:pt x="5527193" y="5488239"/>
                  <a:pt x="5518953" y="5497162"/>
                </a:cubicBezTo>
                <a:cubicBezTo>
                  <a:pt x="5518267" y="5497848"/>
                  <a:pt x="5517580" y="5498534"/>
                  <a:pt x="5516207" y="5499907"/>
                </a:cubicBezTo>
                <a:cubicBezTo>
                  <a:pt x="5508654" y="5507458"/>
                  <a:pt x="5500415" y="5515694"/>
                  <a:pt x="5492862" y="5523244"/>
                </a:cubicBezTo>
                <a:cubicBezTo>
                  <a:pt x="5491489" y="5524617"/>
                  <a:pt x="5489429" y="5526676"/>
                  <a:pt x="5488056" y="5528049"/>
                </a:cubicBezTo>
                <a:cubicBezTo>
                  <a:pt x="5481190" y="5534912"/>
                  <a:pt x="5473638" y="5541776"/>
                  <a:pt x="5466771" y="5548640"/>
                </a:cubicBezTo>
                <a:cubicBezTo>
                  <a:pt x="5464712" y="5550699"/>
                  <a:pt x="5461965" y="5553444"/>
                  <a:pt x="5459905" y="5555504"/>
                </a:cubicBezTo>
                <a:cubicBezTo>
                  <a:pt x="5453039" y="5561681"/>
                  <a:pt x="5446860" y="5567858"/>
                  <a:pt x="5439994" y="5574722"/>
                </a:cubicBezTo>
                <a:cubicBezTo>
                  <a:pt x="5437247" y="5577467"/>
                  <a:pt x="5434501" y="5580213"/>
                  <a:pt x="5431068" y="5582959"/>
                </a:cubicBezTo>
                <a:cubicBezTo>
                  <a:pt x="5424888" y="5588450"/>
                  <a:pt x="5418709" y="5594627"/>
                  <a:pt x="5412529" y="5600118"/>
                </a:cubicBezTo>
                <a:cubicBezTo>
                  <a:pt x="5409096" y="5603550"/>
                  <a:pt x="5405663" y="5606295"/>
                  <a:pt x="5402230" y="5609727"/>
                </a:cubicBezTo>
                <a:cubicBezTo>
                  <a:pt x="5396737" y="5615218"/>
                  <a:pt x="5390558" y="5620023"/>
                  <a:pt x="5384378" y="5625513"/>
                </a:cubicBezTo>
                <a:cubicBezTo>
                  <a:pt x="5380259" y="5628945"/>
                  <a:pt x="5376826" y="5632377"/>
                  <a:pt x="5372706" y="5635809"/>
                </a:cubicBezTo>
                <a:cubicBezTo>
                  <a:pt x="5367213" y="5640614"/>
                  <a:pt x="5361721" y="5645418"/>
                  <a:pt x="5356227" y="5650223"/>
                </a:cubicBezTo>
                <a:cubicBezTo>
                  <a:pt x="5352108" y="5654341"/>
                  <a:pt x="5347302" y="5657773"/>
                  <a:pt x="5343182" y="5661892"/>
                </a:cubicBezTo>
                <a:cubicBezTo>
                  <a:pt x="5338376" y="5666010"/>
                  <a:pt x="5333569" y="5670128"/>
                  <a:pt x="5328763" y="5674246"/>
                </a:cubicBezTo>
                <a:cubicBezTo>
                  <a:pt x="5323270" y="5678364"/>
                  <a:pt x="5318464" y="5683169"/>
                  <a:pt x="5312971" y="5687287"/>
                </a:cubicBezTo>
                <a:cubicBezTo>
                  <a:pt x="5308852" y="5690719"/>
                  <a:pt x="5304732" y="5694151"/>
                  <a:pt x="5300612" y="5697583"/>
                </a:cubicBezTo>
                <a:cubicBezTo>
                  <a:pt x="5294433" y="5702387"/>
                  <a:pt x="5288253" y="5707878"/>
                  <a:pt x="5282761" y="5712683"/>
                </a:cubicBezTo>
                <a:cubicBezTo>
                  <a:pt x="5279328" y="5715429"/>
                  <a:pt x="5276581" y="5717488"/>
                  <a:pt x="5273148" y="5720233"/>
                </a:cubicBezTo>
                <a:cubicBezTo>
                  <a:pt x="5266282" y="5726410"/>
                  <a:pt x="5258729" y="5731901"/>
                  <a:pt x="5251863" y="5737393"/>
                </a:cubicBezTo>
                <a:cubicBezTo>
                  <a:pt x="5249803" y="5738765"/>
                  <a:pt x="5247743" y="5740138"/>
                  <a:pt x="5246370" y="5742197"/>
                </a:cubicBezTo>
                <a:cubicBezTo>
                  <a:pt x="5238131" y="5749061"/>
                  <a:pt x="5229205" y="5755924"/>
                  <a:pt x="5220966" y="5762788"/>
                </a:cubicBezTo>
                <a:cubicBezTo>
                  <a:pt x="5220279" y="5762788"/>
                  <a:pt x="5220279" y="5763475"/>
                  <a:pt x="5219593" y="5763475"/>
                </a:cubicBezTo>
                <a:cubicBezTo>
                  <a:pt x="4996445" y="5938500"/>
                  <a:pt x="4752012" y="6081951"/>
                  <a:pt x="4489042" y="6193144"/>
                </a:cubicBezTo>
                <a:cubicBezTo>
                  <a:pt x="4329749" y="6260408"/>
                  <a:pt x="4167023" y="6313946"/>
                  <a:pt x="4000864" y="6354442"/>
                </a:cubicBezTo>
                <a:cubicBezTo>
                  <a:pt x="3998117" y="6355128"/>
                  <a:pt x="3995371" y="6355814"/>
                  <a:pt x="3993311" y="6356501"/>
                </a:cubicBezTo>
                <a:cubicBezTo>
                  <a:pt x="3991251" y="6357187"/>
                  <a:pt x="3989191" y="6357187"/>
                  <a:pt x="3987818" y="6357874"/>
                </a:cubicBezTo>
                <a:cubicBezTo>
                  <a:pt x="3777029" y="6407979"/>
                  <a:pt x="3560748" y="6436806"/>
                  <a:pt x="3339660" y="6443670"/>
                </a:cubicBezTo>
                <a:cubicBezTo>
                  <a:pt x="3323868" y="6444357"/>
                  <a:pt x="3309450" y="6444357"/>
                  <a:pt x="3294344" y="6445043"/>
                </a:cubicBezTo>
                <a:cubicBezTo>
                  <a:pt x="3291598" y="6445043"/>
                  <a:pt x="3288165" y="6445043"/>
                  <a:pt x="3285418" y="6445043"/>
                </a:cubicBezTo>
                <a:cubicBezTo>
                  <a:pt x="3280612" y="6445043"/>
                  <a:pt x="3275119" y="6445043"/>
                  <a:pt x="3270313" y="6445043"/>
                </a:cubicBezTo>
                <a:cubicBezTo>
                  <a:pt x="3259327" y="6445043"/>
                  <a:pt x="3248342" y="6445043"/>
                  <a:pt x="3237356" y="6445043"/>
                </a:cubicBezTo>
                <a:cubicBezTo>
                  <a:pt x="3218817" y="6445043"/>
                  <a:pt x="3200966" y="6445043"/>
                  <a:pt x="3182427" y="6444357"/>
                </a:cubicBezTo>
                <a:cubicBezTo>
                  <a:pt x="3178994" y="6444357"/>
                  <a:pt x="3176248" y="6444357"/>
                  <a:pt x="3172815" y="6444357"/>
                </a:cubicBezTo>
                <a:cubicBezTo>
                  <a:pt x="3154276" y="6443670"/>
                  <a:pt x="3135738" y="6443670"/>
                  <a:pt x="3117199" y="6442984"/>
                </a:cubicBezTo>
                <a:cubicBezTo>
                  <a:pt x="3044419" y="6440238"/>
                  <a:pt x="2970265" y="6434747"/>
                  <a:pt x="2896798" y="6427197"/>
                </a:cubicBezTo>
                <a:lnTo>
                  <a:pt x="2896798" y="6427197"/>
                </a:lnTo>
                <a:cubicBezTo>
                  <a:pt x="2583019" y="6394251"/>
                  <a:pt x="2277478" y="6316005"/>
                  <a:pt x="1985670" y="6192458"/>
                </a:cubicBezTo>
                <a:cubicBezTo>
                  <a:pt x="1601856" y="6031160"/>
                  <a:pt x="1257865" y="5799166"/>
                  <a:pt x="962624" y="5504026"/>
                </a:cubicBezTo>
                <a:close/>
                <a:moveTo>
                  <a:pt x="3045792" y="6460143"/>
                </a:moveTo>
                <a:cubicBezTo>
                  <a:pt x="3068450" y="6461516"/>
                  <a:pt x="3091795" y="6462888"/>
                  <a:pt x="3114453" y="6463575"/>
                </a:cubicBezTo>
                <a:cubicBezTo>
                  <a:pt x="3115826" y="6464261"/>
                  <a:pt x="3117199" y="6464261"/>
                  <a:pt x="3117886" y="6464948"/>
                </a:cubicBezTo>
                <a:cubicBezTo>
                  <a:pt x="3136424" y="6471125"/>
                  <a:pt x="3154963" y="6476616"/>
                  <a:pt x="3173501" y="6482107"/>
                </a:cubicBezTo>
                <a:cubicBezTo>
                  <a:pt x="3175561" y="6482793"/>
                  <a:pt x="3177621" y="6483480"/>
                  <a:pt x="3179681" y="6484166"/>
                </a:cubicBezTo>
                <a:cubicBezTo>
                  <a:pt x="3135051" y="6476616"/>
                  <a:pt x="3090422" y="6469066"/>
                  <a:pt x="3045792" y="6460143"/>
                </a:cubicBezTo>
                <a:close/>
                <a:moveTo>
                  <a:pt x="3478355" y="6535644"/>
                </a:moveTo>
                <a:cubicBezTo>
                  <a:pt x="3481788" y="6535644"/>
                  <a:pt x="3485221" y="6536330"/>
                  <a:pt x="3488654" y="6536330"/>
                </a:cubicBezTo>
                <a:cubicBezTo>
                  <a:pt x="3492087" y="6536330"/>
                  <a:pt x="3496207" y="6537017"/>
                  <a:pt x="3499640" y="6537017"/>
                </a:cubicBezTo>
                <a:cubicBezTo>
                  <a:pt x="3515432" y="6537703"/>
                  <a:pt x="3531911" y="6538390"/>
                  <a:pt x="3547703" y="6539076"/>
                </a:cubicBezTo>
                <a:cubicBezTo>
                  <a:pt x="3549076" y="6539762"/>
                  <a:pt x="3550449" y="6539762"/>
                  <a:pt x="3551822" y="6540449"/>
                </a:cubicBezTo>
                <a:cubicBezTo>
                  <a:pt x="3570361" y="6546626"/>
                  <a:pt x="3588899" y="6552117"/>
                  <a:pt x="3607438" y="6557608"/>
                </a:cubicBezTo>
                <a:cubicBezTo>
                  <a:pt x="3609497" y="6558295"/>
                  <a:pt x="3611557" y="6558981"/>
                  <a:pt x="3613617" y="6559667"/>
                </a:cubicBezTo>
                <a:cubicBezTo>
                  <a:pt x="3567614" y="6552117"/>
                  <a:pt x="3522984" y="6544567"/>
                  <a:pt x="3478355" y="6535644"/>
                </a:cubicBezTo>
                <a:close/>
                <a:moveTo>
                  <a:pt x="7499130" y="4709892"/>
                </a:moveTo>
                <a:cubicBezTo>
                  <a:pt x="7337091" y="5092202"/>
                  <a:pt x="7105018" y="5436075"/>
                  <a:pt x="6809776" y="5731215"/>
                </a:cubicBezTo>
                <a:cubicBezTo>
                  <a:pt x="6514535" y="6026355"/>
                  <a:pt x="6170544" y="6257663"/>
                  <a:pt x="5787417" y="6419647"/>
                </a:cubicBezTo>
                <a:cubicBezTo>
                  <a:pt x="5390558" y="6586436"/>
                  <a:pt x="4968981" y="6671546"/>
                  <a:pt x="4535045" y="6671546"/>
                </a:cubicBezTo>
                <a:cubicBezTo>
                  <a:pt x="4324943" y="6671546"/>
                  <a:pt x="4115527" y="6650955"/>
                  <a:pt x="3910231" y="6611145"/>
                </a:cubicBezTo>
                <a:cubicBezTo>
                  <a:pt x="3912978" y="6611145"/>
                  <a:pt x="3916411" y="6611145"/>
                  <a:pt x="3919157" y="6611832"/>
                </a:cubicBezTo>
                <a:cubicBezTo>
                  <a:pt x="3928083" y="6612518"/>
                  <a:pt x="3937009" y="6612518"/>
                  <a:pt x="3945935" y="6613204"/>
                </a:cubicBezTo>
                <a:cubicBezTo>
                  <a:pt x="3952114" y="6613204"/>
                  <a:pt x="3958294" y="6613891"/>
                  <a:pt x="3964474" y="6613891"/>
                </a:cubicBezTo>
                <a:cubicBezTo>
                  <a:pt x="3974086" y="6614577"/>
                  <a:pt x="3983012" y="6614577"/>
                  <a:pt x="3992624" y="6614577"/>
                </a:cubicBezTo>
                <a:cubicBezTo>
                  <a:pt x="3998804" y="6614577"/>
                  <a:pt x="4004297" y="6615263"/>
                  <a:pt x="4010476" y="6615263"/>
                </a:cubicBezTo>
                <a:cubicBezTo>
                  <a:pt x="4020775" y="6615263"/>
                  <a:pt x="4031074" y="6615950"/>
                  <a:pt x="4041373" y="6615950"/>
                </a:cubicBezTo>
                <a:cubicBezTo>
                  <a:pt x="4046180" y="6615950"/>
                  <a:pt x="4050986" y="6615950"/>
                  <a:pt x="4056479" y="6615950"/>
                </a:cubicBezTo>
                <a:cubicBezTo>
                  <a:pt x="4071584" y="6615950"/>
                  <a:pt x="4086690" y="6615950"/>
                  <a:pt x="4101795" y="6615950"/>
                </a:cubicBezTo>
                <a:cubicBezTo>
                  <a:pt x="4539164" y="6615950"/>
                  <a:pt x="4962801" y="6530153"/>
                  <a:pt x="5361721" y="6361992"/>
                </a:cubicBezTo>
                <a:cubicBezTo>
                  <a:pt x="5746907" y="6199322"/>
                  <a:pt x="6093644" y="5965955"/>
                  <a:pt x="6390945" y="5669441"/>
                </a:cubicBezTo>
                <a:cubicBezTo>
                  <a:pt x="6688246" y="5372242"/>
                  <a:pt x="6921693" y="5026996"/>
                  <a:pt x="7084420" y="4641941"/>
                </a:cubicBezTo>
                <a:cubicBezTo>
                  <a:pt x="7253325" y="4243158"/>
                  <a:pt x="7339151" y="3819666"/>
                  <a:pt x="7339151" y="3383819"/>
                </a:cubicBezTo>
                <a:cubicBezTo>
                  <a:pt x="7339151" y="3012491"/>
                  <a:pt x="7276670" y="2648714"/>
                  <a:pt x="7153080" y="2302095"/>
                </a:cubicBezTo>
                <a:cubicBezTo>
                  <a:pt x="7130422" y="2238949"/>
                  <a:pt x="7106391" y="2177175"/>
                  <a:pt x="7080299" y="2116088"/>
                </a:cubicBezTo>
                <a:cubicBezTo>
                  <a:pt x="6967009" y="1851148"/>
                  <a:pt x="6818702" y="1602681"/>
                  <a:pt x="6638124" y="1375492"/>
                </a:cubicBezTo>
                <a:cubicBezTo>
                  <a:pt x="6528267" y="1236844"/>
                  <a:pt x="6407424" y="1108492"/>
                  <a:pt x="6276969" y="990436"/>
                </a:cubicBezTo>
                <a:cubicBezTo>
                  <a:pt x="6146513" y="872380"/>
                  <a:pt x="6007132" y="764620"/>
                  <a:pt x="5858138" y="668527"/>
                </a:cubicBezTo>
                <a:cubicBezTo>
                  <a:pt x="5857451" y="667841"/>
                  <a:pt x="5856765" y="667841"/>
                  <a:pt x="5856078" y="667155"/>
                </a:cubicBezTo>
                <a:cubicBezTo>
                  <a:pt x="5838913" y="656173"/>
                  <a:pt x="5822434" y="645191"/>
                  <a:pt x="5805269" y="634895"/>
                </a:cubicBezTo>
                <a:cubicBezTo>
                  <a:pt x="5799089" y="631463"/>
                  <a:pt x="5792910" y="627345"/>
                  <a:pt x="5787417" y="623913"/>
                </a:cubicBezTo>
                <a:cubicBezTo>
                  <a:pt x="5775745" y="616363"/>
                  <a:pt x="5763386" y="609499"/>
                  <a:pt x="5751714" y="601949"/>
                </a:cubicBezTo>
                <a:cubicBezTo>
                  <a:pt x="5744848" y="597831"/>
                  <a:pt x="5737295" y="593713"/>
                  <a:pt x="5730429" y="589594"/>
                </a:cubicBezTo>
                <a:cubicBezTo>
                  <a:pt x="5719443" y="582731"/>
                  <a:pt x="5707771" y="576553"/>
                  <a:pt x="5696785" y="570376"/>
                </a:cubicBezTo>
                <a:cubicBezTo>
                  <a:pt x="5689232" y="566258"/>
                  <a:pt x="5682366" y="562140"/>
                  <a:pt x="5674814" y="558021"/>
                </a:cubicBezTo>
                <a:cubicBezTo>
                  <a:pt x="5663141" y="551844"/>
                  <a:pt x="5652156" y="545667"/>
                  <a:pt x="5640483" y="539489"/>
                </a:cubicBezTo>
                <a:cubicBezTo>
                  <a:pt x="5633617" y="535371"/>
                  <a:pt x="5626065" y="531939"/>
                  <a:pt x="5619198" y="527821"/>
                </a:cubicBezTo>
                <a:cubicBezTo>
                  <a:pt x="5606839" y="521644"/>
                  <a:pt x="5594480" y="514780"/>
                  <a:pt x="5582121" y="508602"/>
                </a:cubicBezTo>
                <a:cubicBezTo>
                  <a:pt x="5575942" y="505171"/>
                  <a:pt x="5569763" y="501739"/>
                  <a:pt x="5562897" y="498993"/>
                </a:cubicBezTo>
                <a:cubicBezTo>
                  <a:pt x="5546418" y="490757"/>
                  <a:pt x="5529253" y="482520"/>
                  <a:pt x="5512774" y="474284"/>
                </a:cubicBezTo>
                <a:cubicBezTo>
                  <a:pt x="5510714" y="473597"/>
                  <a:pt x="5508654" y="472225"/>
                  <a:pt x="5507281" y="471538"/>
                </a:cubicBezTo>
                <a:cubicBezTo>
                  <a:pt x="5488743" y="462615"/>
                  <a:pt x="5469518" y="453693"/>
                  <a:pt x="5450980" y="444770"/>
                </a:cubicBezTo>
                <a:cubicBezTo>
                  <a:pt x="5444800" y="442024"/>
                  <a:pt x="5439307" y="439279"/>
                  <a:pt x="5433127" y="436533"/>
                </a:cubicBezTo>
                <a:cubicBezTo>
                  <a:pt x="5420082" y="430356"/>
                  <a:pt x="5407036" y="424865"/>
                  <a:pt x="5393991" y="419374"/>
                </a:cubicBezTo>
                <a:cubicBezTo>
                  <a:pt x="5386438" y="415942"/>
                  <a:pt x="5379572" y="413197"/>
                  <a:pt x="5372020" y="409765"/>
                </a:cubicBezTo>
                <a:cubicBezTo>
                  <a:pt x="5359660" y="404960"/>
                  <a:pt x="5347988" y="399469"/>
                  <a:pt x="5335629" y="394665"/>
                </a:cubicBezTo>
                <a:cubicBezTo>
                  <a:pt x="5328077" y="391233"/>
                  <a:pt x="5320524" y="388487"/>
                  <a:pt x="5312971" y="385055"/>
                </a:cubicBezTo>
                <a:cubicBezTo>
                  <a:pt x="5300612" y="380251"/>
                  <a:pt x="5288940" y="375446"/>
                  <a:pt x="5276581" y="370641"/>
                </a:cubicBezTo>
                <a:cubicBezTo>
                  <a:pt x="5269028" y="367896"/>
                  <a:pt x="5261476" y="364464"/>
                  <a:pt x="5253923" y="361719"/>
                </a:cubicBezTo>
                <a:cubicBezTo>
                  <a:pt x="5240877" y="356914"/>
                  <a:pt x="5228518" y="352109"/>
                  <a:pt x="5215473" y="347305"/>
                </a:cubicBezTo>
                <a:cubicBezTo>
                  <a:pt x="5208607" y="344559"/>
                  <a:pt x="5201741" y="342500"/>
                  <a:pt x="5194874" y="339755"/>
                </a:cubicBezTo>
                <a:cubicBezTo>
                  <a:pt x="5178396" y="333577"/>
                  <a:pt x="5161917" y="328086"/>
                  <a:pt x="5145439" y="322595"/>
                </a:cubicBezTo>
                <a:cubicBezTo>
                  <a:pt x="5142006" y="321223"/>
                  <a:pt x="5138573" y="320536"/>
                  <a:pt x="5135140" y="319163"/>
                </a:cubicBezTo>
                <a:cubicBezTo>
                  <a:pt x="5115228" y="312300"/>
                  <a:pt x="5095316" y="306122"/>
                  <a:pt x="5075405" y="299945"/>
                </a:cubicBezTo>
                <a:cubicBezTo>
                  <a:pt x="5069225" y="297886"/>
                  <a:pt x="5063046" y="296513"/>
                  <a:pt x="5056867" y="294454"/>
                </a:cubicBezTo>
                <a:cubicBezTo>
                  <a:pt x="5045881" y="291022"/>
                  <a:pt x="5034895" y="287590"/>
                  <a:pt x="5023909" y="284158"/>
                </a:cubicBezTo>
                <a:cubicBezTo>
                  <a:pt x="5751714" y="395351"/>
                  <a:pt x="6419783" y="753638"/>
                  <a:pt x="6918947" y="1303422"/>
                </a:cubicBezTo>
                <a:cubicBezTo>
                  <a:pt x="7456561" y="1895076"/>
                  <a:pt x="7751802" y="2660382"/>
                  <a:pt x="7751802" y="3459320"/>
                </a:cubicBezTo>
                <a:cubicBezTo>
                  <a:pt x="7751802" y="3893108"/>
                  <a:pt x="7666662" y="4313855"/>
                  <a:pt x="7499130" y="4709892"/>
                </a:cubicBezTo>
                <a:close/>
              </a:path>
            </a:pathLst>
          </a:custGeom>
          <a:solidFill>
            <a:schemeClr val="tx2"/>
          </a:solidFill>
          <a:ln w="686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>
              <a:latin typeface="Krona One" panose="02010605030500060004" pitchFamily="2" charset="77"/>
            </a:endParaRPr>
          </a:p>
        </p:txBody>
      </p:sp>
      <p:sp>
        <p:nvSpPr>
          <p:cNvPr id="12" name="Graphic 4">
            <a:extLst>
              <a:ext uri="{FF2B5EF4-FFF2-40B4-BE49-F238E27FC236}">
                <a16:creationId xmlns:a16="http://schemas.microsoft.com/office/drawing/2014/main" id="{0BBAADB0-BCDF-A354-4420-D354D2BAA425}"/>
              </a:ext>
            </a:extLst>
          </p:cNvPr>
          <p:cNvSpPr/>
          <p:nvPr/>
        </p:nvSpPr>
        <p:spPr>
          <a:xfrm>
            <a:off x="16172042" y="3579761"/>
            <a:ext cx="5497111" cy="4732598"/>
          </a:xfrm>
          <a:custGeom>
            <a:avLst/>
            <a:gdLst>
              <a:gd name="connsiteX0" fmla="*/ 6935425 w 7772400"/>
              <a:gd name="connsiteY0" fmla="*/ 1289695 h 6691450"/>
              <a:gd name="connsiteX1" fmla="*/ 4878348 w 7772400"/>
              <a:gd name="connsiteY1" fmla="*/ 244349 h 6691450"/>
              <a:gd name="connsiteX2" fmla="*/ 4445786 w 7772400"/>
              <a:gd name="connsiteY2" fmla="*/ 168848 h 6691450"/>
              <a:gd name="connsiteX3" fmla="*/ 4014596 w 7772400"/>
              <a:gd name="connsiteY3" fmla="*/ 93347 h 6691450"/>
              <a:gd name="connsiteX4" fmla="*/ 3237356 w 7772400"/>
              <a:gd name="connsiteY4" fmla="*/ 0 h 6691450"/>
              <a:gd name="connsiteX5" fmla="*/ 1977430 w 7772400"/>
              <a:gd name="connsiteY5" fmla="*/ 253958 h 6691450"/>
              <a:gd name="connsiteX6" fmla="*/ 948205 w 7772400"/>
              <a:gd name="connsiteY6" fmla="*/ 947195 h 6691450"/>
              <a:gd name="connsiteX7" fmla="*/ 254731 w 7772400"/>
              <a:gd name="connsiteY7" fmla="*/ 1974695 h 6691450"/>
              <a:gd name="connsiteX8" fmla="*/ 0 w 7772400"/>
              <a:gd name="connsiteY8" fmla="*/ 3232817 h 6691450"/>
              <a:gd name="connsiteX9" fmla="*/ 254731 w 7772400"/>
              <a:gd name="connsiteY9" fmla="*/ 4490939 h 6691450"/>
              <a:gd name="connsiteX10" fmla="*/ 948205 w 7772400"/>
              <a:gd name="connsiteY10" fmla="*/ 5518439 h 6691450"/>
              <a:gd name="connsiteX11" fmla="*/ 1977430 w 7772400"/>
              <a:gd name="connsiteY11" fmla="*/ 6210990 h 6691450"/>
              <a:gd name="connsiteX12" fmla="*/ 2894739 w 7772400"/>
              <a:gd name="connsiteY12" fmla="*/ 6447102 h 6691450"/>
              <a:gd name="connsiteX13" fmla="*/ 3326615 w 7772400"/>
              <a:gd name="connsiteY13" fmla="*/ 6522603 h 6691450"/>
              <a:gd name="connsiteX14" fmla="*/ 3759178 w 7772400"/>
              <a:gd name="connsiteY14" fmla="*/ 6598104 h 6691450"/>
              <a:gd name="connsiteX15" fmla="*/ 4535045 w 7772400"/>
              <a:gd name="connsiteY15" fmla="*/ 6691451 h 6691450"/>
              <a:gd name="connsiteX16" fmla="*/ 5794970 w 7772400"/>
              <a:gd name="connsiteY16" fmla="*/ 6437493 h 6691450"/>
              <a:gd name="connsiteX17" fmla="*/ 6824195 w 7772400"/>
              <a:gd name="connsiteY17" fmla="*/ 5744942 h 6691450"/>
              <a:gd name="connsiteX18" fmla="*/ 7517669 w 7772400"/>
              <a:gd name="connsiteY18" fmla="*/ 4717442 h 6691450"/>
              <a:gd name="connsiteX19" fmla="*/ 7772400 w 7772400"/>
              <a:gd name="connsiteY19" fmla="*/ 3459320 h 6691450"/>
              <a:gd name="connsiteX20" fmla="*/ 6935425 w 7772400"/>
              <a:gd name="connsiteY20" fmla="*/ 1289695 h 6691450"/>
              <a:gd name="connsiteX21" fmla="*/ 4939457 w 7772400"/>
              <a:gd name="connsiteY21" fmla="*/ 281413 h 6691450"/>
              <a:gd name="connsiteX22" fmla="*/ 4973100 w 7772400"/>
              <a:gd name="connsiteY22" fmla="*/ 291022 h 6691450"/>
              <a:gd name="connsiteX23" fmla="*/ 5003311 w 7772400"/>
              <a:gd name="connsiteY23" fmla="*/ 299259 h 6691450"/>
              <a:gd name="connsiteX24" fmla="*/ 5034895 w 7772400"/>
              <a:gd name="connsiteY24" fmla="*/ 308868 h 6691450"/>
              <a:gd name="connsiteX25" fmla="*/ 5067166 w 7772400"/>
              <a:gd name="connsiteY25" fmla="*/ 318477 h 6691450"/>
              <a:gd name="connsiteX26" fmla="*/ 5095316 w 7772400"/>
              <a:gd name="connsiteY26" fmla="*/ 327400 h 6691450"/>
              <a:gd name="connsiteX27" fmla="*/ 5131020 w 7772400"/>
              <a:gd name="connsiteY27" fmla="*/ 339068 h 6691450"/>
              <a:gd name="connsiteX28" fmla="*/ 5155051 w 7772400"/>
              <a:gd name="connsiteY28" fmla="*/ 347305 h 6691450"/>
              <a:gd name="connsiteX29" fmla="*/ 5193502 w 7772400"/>
              <a:gd name="connsiteY29" fmla="*/ 361032 h 6691450"/>
              <a:gd name="connsiteX30" fmla="*/ 5214786 w 7772400"/>
              <a:gd name="connsiteY30" fmla="*/ 369269 h 6691450"/>
              <a:gd name="connsiteX31" fmla="*/ 5255296 w 7772400"/>
              <a:gd name="connsiteY31" fmla="*/ 384369 h 6691450"/>
              <a:gd name="connsiteX32" fmla="*/ 5273148 w 7772400"/>
              <a:gd name="connsiteY32" fmla="*/ 391233 h 6691450"/>
              <a:gd name="connsiteX33" fmla="*/ 5317091 w 7772400"/>
              <a:gd name="connsiteY33" fmla="*/ 408392 h 6691450"/>
              <a:gd name="connsiteX34" fmla="*/ 5331510 w 7772400"/>
              <a:gd name="connsiteY34" fmla="*/ 414569 h 6691450"/>
              <a:gd name="connsiteX35" fmla="*/ 5378199 w 7772400"/>
              <a:gd name="connsiteY35" fmla="*/ 434474 h 6691450"/>
              <a:gd name="connsiteX36" fmla="*/ 5389871 w 7772400"/>
              <a:gd name="connsiteY36" fmla="*/ 439965 h 6691450"/>
              <a:gd name="connsiteX37" fmla="*/ 5438620 w 7772400"/>
              <a:gd name="connsiteY37" fmla="*/ 461929 h 6691450"/>
              <a:gd name="connsiteX38" fmla="*/ 5447546 w 7772400"/>
              <a:gd name="connsiteY38" fmla="*/ 466047 h 6691450"/>
              <a:gd name="connsiteX39" fmla="*/ 5499042 w 7772400"/>
              <a:gd name="connsiteY39" fmla="*/ 490070 h 6691450"/>
              <a:gd name="connsiteX40" fmla="*/ 5503162 w 7772400"/>
              <a:gd name="connsiteY40" fmla="*/ 492129 h 6691450"/>
              <a:gd name="connsiteX41" fmla="*/ 5558090 w 7772400"/>
              <a:gd name="connsiteY41" fmla="*/ 519584 h 6691450"/>
              <a:gd name="connsiteX42" fmla="*/ 5558777 w 7772400"/>
              <a:gd name="connsiteY42" fmla="*/ 520271 h 6691450"/>
              <a:gd name="connsiteX43" fmla="*/ 5617138 w 7772400"/>
              <a:gd name="connsiteY43" fmla="*/ 550471 h 6691450"/>
              <a:gd name="connsiteX44" fmla="*/ 5617138 w 7772400"/>
              <a:gd name="connsiteY44" fmla="*/ 550471 h 6691450"/>
              <a:gd name="connsiteX45" fmla="*/ 5790164 w 7772400"/>
              <a:gd name="connsiteY45" fmla="*/ 649995 h 6691450"/>
              <a:gd name="connsiteX46" fmla="*/ 5846465 w 7772400"/>
              <a:gd name="connsiteY46" fmla="*/ 685687 h 6691450"/>
              <a:gd name="connsiteX47" fmla="*/ 5901394 w 7772400"/>
              <a:gd name="connsiteY47" fmla="*/ 722064 h 6691450"/>
              <a:gd name="connsiteX48" fmla="*/ 6008505 w 7772400"/>
              <a:gd name="connsiteY48" fmla="*/ 797565 h 6691450"/>
              <a:gd name="connsiteX49" fmla="*/ 6112869 w 7772400"/>
              <a:gd name="connsiteY49" fmla="*/ 877185 h 6691450"/>
              <a:gd name="connsiteX50" fmla="*/ 6620959 w 7772400"/>
              <a:gd name="connsiteY50" fmla="*/ 1387846 h 6691450"/>
              <a:gd name="connsiteX51" fmla="*/ 7109824 w 7772400"/>
              <a:gd name="connsiteY51" fmla="*/ 2246499 h 6691450"/>
              <a:gd name="connsiteX52" fmla="*/ 7132482 w 7772400"/>
              <a:gd name="connsiteY52" fmla="*/ 2308959 h 6691450"/>
              <a:gd name="connsiteX53" fmla="*/ 7319239 w 7772400"/>
              <a:gd name="connsiteY53" fmla="*/ 3383819 h 6691450"/>
              <a:gd name="connsiteX54" fmla="*/ 7066567 w 7772400"/>
              <a:gd name="connsiteY54" fmla="*/ 4634391 h 6691450"/>
              <a:gd name="connsiteX55" fmla="*/ 6377213 w 7772400"/>
              <a:gd name="connsiteY55" fmla="*/ 5655714 h 6691450"/>
              <a:gd name="connsiteX56" fmla="*/ 5354854 w 7772400"/>
              <a:gd name="connsiteY56" fmla="*/ 6344146 h 6691450"/>
              <a:gd name="connsiteX57" fmla="*/ 4102482 w 7772400"/>
              <a:gd name="connsiteY57" fmla="*/ 6596045 h 6691450"/>
              <a:gd name="connsiteX58" fmla="*/ 4059912 w 7772400"/>
              <a:gd name="connsiteY58" fmla="*/ 6596045 h 6691450"/>
              <a:gd name="connsiteX59" fmla="*/ 4027641 w 7772400"/>
              <a:gd name="connsiteY59" fmla="*/ 6595359 h 6691450"/>
              <a:gd name="connsiteX60" fmla="*/ 4017342 w 7772400"/>
              <a:gd name="connsiteY60" fmla="*/ 6595359 h 6691450"/>
              <a:gd name="connsiteX61" fmla="*/ 3983699 w 7772400"/>
              <a:gd name="connsiteY61" fmla="*/ 6593986 h 6691450"/>
              <a:gd name="connsiteX62" fmla="*/ 3974086 w 7772400"/>
              <a:gd name="connsiteY62" fmla="*/ 6593986 h 6691450"/>
              <a:gd name="connsiteX63" fmla="*/ 3939069 w 7772400"/>
              <a:gd name="connsiteY63" fmla="*/ 6592613 h 6691450"/>
              <a:gd name="connsiteX64" fmla="*/ 3931516 w 7772400"/>
              <a:gd name="connsiteY64" fmla="*/ 6591927 h 6691450"/>
              <a:gd name="connsiteX65" fmla="*/ 3897186 w 7772400"/>
              <a:gd name="connsiteY65" fmla="*/ 6589868 h 6691450"/>
              <a:gd name="connsiteX66" fmla="*/ 3888947 w 7772400"/>
              <a:gd name="connsiteY66" fmla="*/ 6589181 h 6691450"/>
              <a:gd name="connsiteX67" fmla="*/ 3858736 w 7772400"/>
              <a:gd name="connsiteY67" fmla="*/ 6587122 h 6691450"/>
              <a:gd name="connsiteX68" fmla="*/ 3846377 w 7772400"/>
              <a:gd name="connsiteY68" fmla="*/ 6586436 h 6691450"/>
              <a:gd name="connsiteX69" fmla="*/ 3818913 w 7772400"/>
              <a:gd name="connsiteY69" fmla="*/ 6584377 h 6691450"/>
              <a:gd name="connsiteX70" fmla="*/ 3803807 w 7772400"/>
              <a:gd name="connsiteY70" fmla="*/ 6583004 h 6691450"/>
              <a:gd name="connsiteX71" fmla="*/ 3781836 w 7772400"/>
              <a:gd name="connsiteY71" fmla="*/ 6580945 h 6691450"/>
              <a:gd name="connsiteX72" fmla="*/ 3761237 w 7772400"/>
              <a:gd name="connsiteY72" fmla="*/ 6578886 h 6691450"/>
              <a:gd name="connsiteX73" fmla="*/ 3714548 w 7772400"/>
              <a:gd name="connsiteY73" fmla="*/ 6567217 h 6691450"/>
              <a:gd name="connsiteX74" fmla="*/ 3703563 w 7772400"/>
              <a:gd name="connsiteY74" fmla="*/ 6564472 h 6691450"/>
              <a:gd name="connsiteX75" fmla="*/ 3656187 w 7772400"/>
              <a:gd name="connsiteY75" fmla="*/ 6551431 h 6691450"/>
              <a:gd name="connsiteX76" fmla="*/ 3654813 w 7772400"/>
              <a:gd name="connsiteY76" fmla="*/ 6550745 h 6691450"/>
              <a:gd name="connsiteX77" fmla="*/ 3623229 w 7772400"/>
              <a:gd name="connsiteY77" fmla="*/ 6541135 h 6691450"/>
              <a:gd name="connsiteX78" fmla="*/ 3668545 w 7772400"/>
              <a:gd name="connsiteY78" fmla="*/ 6541135 h 6691450"/>
              <a:gd name="connsiteX79" fmla="*/ 4928471 w 7772400"/>
              <a:gd name="connsiteY79" fmla="*/ 6287177 h 6691450"/>
              <a:gd name="connsiteX80" fmla="*/ 5957696 w 7772400"/>
              <a:gd name="connsiteY80" fmla="*/ 5594627 h 6691450"/>
              <a:gd name="connsiteX81" fmla="*/ 6651170 w 7772400"/>
              <a:gd name="connsiteY81" fmla="*/ 4567127 h 6691450"/>
              <a:gd name="connsiteX82" fmla="*/ 6905901 w 7772400"/>
              <a:gd name="connsiteY82" fmla="*/ 3309005 h 6691450"/>
              <a:gd name="connsiteX83" fmla="*/ 6270789 w 7772400"/>
              <a:gd name="connsiteY83" fmla="*/ 1385787 h 6691450"/>
              <a:gd name="connsiteX84" fmla="*/ 5558777 w 7772400"/>
              <a:gd name="connsiteY84" fmla="*/ 684314 h 6691450"/>
              <a:gd name="connsiteX85" fmla="*/ 5508654 w 7772400"/>
              <a:gd name="connsiteY85" fmla="*/ 648623 h 6691450"/>
              <a:gd name="connsiteX86" fmla="*/ 5492176 w 7772400"/>
              <a:gd name="connsiteY86" fmla="*/ 637641 h 6691450"/>
              <a:gd name="connsiteX87" fmla="*/ 5457846 w 7772400"/>
              <a:gd name="connsiteY87" fmla="*/ 614304 h 6691450"/>
              <a:gd name="connsiteX88" fmla="*/ 5437934 w 7772400"/>
              <a:gd name="connsiteY88" fmla="*/ 601263 h 6691450"/>
              <a:gd name="connsiteX89" fmla="*/ 5406350 w 7772400"/>
              <a:gd name="connsiteY89" fmla="*/ 580672 h 6691450"/>
              <a:gd name="connsiteX90" fmla="*/ 5385065 w 7772400"/>
              <a:gd name="connsiteY90" fmla="*/ 566944 h 6691450"/>
              <a:gd name="connsiteX91" fmla="*/ 5354854 w 7772400"/>
              <a:gd name="connsiteY91" fmla="*/ 548412 h 6691450"/>
              <a:gd name="connsiteX92" fmla="*/ 5332196 w 7772400"/>
              <a:gd name="connsiteY92" fmla="*/ 534685 h 6691450"/>
              <a:gd name="connsiteX93" fmla="*/ 5301986 w 7772400"/>
              <a:gd name="connsiteY93" fmla="*/ 516839 h 6691450"/>
              <a:gd name="connsiteX94" fmla="*/ 5278641 w 7772400"/>
              <a:gd name="connsiteY94" fmla="*/ 503111 h 6691450"/>
              <a:gd name="connsiteX95" fmla="*/ 5248430 w 7772400"/>
              <a:gd name="connsiteY95" fmla="*/ 485952 h 6691450"/>
              <a:gd name="connsiteX96" fmla="*/ 5225085 w 7772400"/>
              <a:gd name="connsiteY96" fmla="*/ 472911 h 6691450"/>
              <a:gd name="connsiteX97" fmla="*/ 5194874 w 7772400"/>
              <a:gd name="connsiteY97" fmla="*/ 456438 h 6691450"/>
              <a:gd name="connsiteX98" fmla="*/ 5170843 w 7772400"/>
              <a:gd name="connsiteY98" fmla="*/ 444083 h 6691450"/>
              <a:gd name="connsiteX99" fmla="*/ 5139946 w 7772400"/>
              <a:gd name="connsiteY99" fmla="*/ 428297 h 6691450"/>
              <a:gd name="connsiteX100" fmla="*/ 5115915 w 7772400"/>
              <a:gd name="connsiteY100" fmla="*/ 415942 h 6691450"/>
              <a:gd name="connsiteX101" fmla="*/ 5084331 w 7772400"/>
              <a:gd name="connsiteY101" fmla="*/ 400842 h 6691450"/>
              <a:gd name="connsiteX102" fmla="*/ 5060986 w 7772400"/>
              <a:gd name="connsiteY102" fmla="*/ 389174 h 6691450"/>
              <a:gd name="connsiteX103" fmla="*/ 5028716 w 7772400"/>
              <a:gd name="connsiteY103" fmla="*/ 374073 h 6691450"/>
              <a:gd name="connsiteX104" fmla="*/ 5006057 w 7772400"/>
              <a:gd name="connsiteY104" fmla="*/ 363778 h 6691450"/>
              <a:gd name="connsiteX105" fmla="*/ 4971041 w 7772400"/>
              <a:gd name="connsiteY105" fmla="*/ 347991 h 6691450"/>
              <a:gd name="connsiteX106" fmla="*/ 4949756 w 7772400"/>
              <a:gd name="connsiteY106" fmla="*/ 338382 h 6691450"/>
              <a:gd name="connsiteX107" fmla="*/ 4908559 w 7772400"/>
              <a:gd name="connsiteY107" fmla="*/ 321223 h 6691450"/>
              <a:gd name="connsiteX108" fmla="*/ 4893454 w 7772400"/>
              <a:gd name="connsiteY108" fmla="*/ 315045 h 6691450"/>
              <a:gd name="connsiteX109" fmla="*/ 4837152 w 7772400"/>
              <a:gd name="connsiteY109" fmla="*/ 292395 h 6691450"/>
              <a:gd name="connsiteX110" fmla="*/ 4822047 w 7772400"/>
              <a:gd name="connsiteY110" fmla="*/ 286904 h 6691450"/>
              <a:gd name="connsiteX111" fmla="*/ 4780164 w 7772400"/>
              <a:gd name="connsiteY111" fmla="*/ 271117 h 6691450"/>
              <a:gd name="connsiteX112" fmla="*/ 4757506 w 7772400"/>
              <a:gd name="connsiteY112" fmla="*/ 262881 h 6691450"/>
              <a:gd name="connsiteX113" fmla="*/ 4728668 w 7772400"/>
              <a:gd name="connsiteY113" fmla="*/ 252585 h 6691450"/>
              <a:gd name="connsiteX114" fmla="*/ 4761625 w 7772400"/>
              <a:gd name="connsiteY114" fmla="*/ 254644 h 6691450"/>
              <a:gd name="connsiteX115" fmla="*/ 4764372 w 7772400"/>
              <a:gd name="connsiteY115" fmla="*/ 254644 h 6691450"/>
              <a:gd name="connsiteX116" fmla="*/ 4813121 w 7772400"/>
              <a:gd name="connsiteY116" fmla="*/ 258763 h 6691450"/>
              <a:gd name="connsiteX117" fmla="*/ 4825480 w 7772400"/>
              <a:gd name="connsiteY117" fmla="*/ 260135 h 6691450"/>
              <a:gd name="connsiteX118" fmla="*/ 4873542 w 7772400"/>
              <a:gd name="connsiteY118" fmla="*/ 264940 h 6691450"/>
              <a:gd name="connsiteX119" fmla="*/ 4908559 w 7772400"/>
              <a:gd name="connsiteY119" fmla="*/ 273863 h 6691450"/>
              <a:gd name="connsiteX120" fmla="*/ 4939457 w 7772400"/>
              <a:gd name="connsiteY120" fmla="*/ 281413 h 6691450"/>
              <a:gd name="connsiteX121" fmla="*/ 3272373 w 7772400"/>
              <a:gd name="connsiteY121" fmla="*/ 6488284 h 6691450"/>
              <a:gd name="connsiteX122" fmla="*/ 3224997 w 7772400"/>
              <a:gd name="connsiteY122" fmla="*/ 6475244 h 6691450"/>
              <a:gd name="connsiteX123" fmla="*/ 3223624 w 7772400"/>
              <a:gd name="connsiteY123" fmla="*/ 6474557 h 6691450"/>
              <a:gd name="connsiteX124" fmla="*/ 3192040 w 7772400"/>
              <a:gd name="connsiteY124" fmla="*/ 6464948 h 6691450"/>
              <a:gd name="connsiteX125" fmla="*/ 3194100 w 7772400"/>
              <a:gd name="connsiteY125" fmla="*/ 6464948 h 6691450"/>
              <a:gd name="connsiteX126" fmla="*/ 3200279 w 7772400"/>
              <a:gd name="connsiteY126" fmla="*/ 6464948 h 6691450"/>
              <a:gd name="connsiteX127" fmla="*/ 3236669 w 7772400"/>
              <a:gd name="connsiteY127" fmla="*/ 6464948 h 6691450"/>
              <a:gd name="connsiteX128" fmla="*/ 3238042 w 7772400"/>
              <a:gd name="connsiteY128" fmla="*/ 6464948 h 6691450"/>
              <a:gd name="connsiteX129" fmla="*/ 3239416 w 7772400"/>
              <a:gd name="connsiteY129" fmla="*/ 6464948 h 6691450"/>
              <a:gd name="connsiteX130" fmla="*/ 3273746 w 7772400"/>
              <a:gd name="connsiteY130" fmla="*/ 6464948 h 6691450"/>
              <a:gd name="connsiteX131" fmla="*/ 3284732 w 7772400"/>
              <a:gd name="connsiteY131" fmla="*/ 6464948 h 6691450"/>
              <a:gd name="connsiteX132" fmla="*/ 3304643 w 7772400"/>
              <a:gd name="connsiteY132" fmla="*/ 6464261 h 6691450"/>
              <a:gd name="connsiteX133" fmla="*/ 3338287 w 7772400"/>
              <a:gd name="connsiteY133" fmla="*/ 6463575 h 6691450"/>
              <a:gd name="connsiteX134" fmla="*/ 3382917 w 7772400"/>
              <a:gd name="connsiteY134" fmla="*/ 6480734 h 6691450"/>
              <a:gd name="connsiteX135" fmla="*/ 3393902 w 7772400"/>
              <a:gd name="connsiteY135" fmla="*/ 6484853 h 6691450"/>
              <a:gd name="connsiteX136" fmla="*/ 3474235 w 7772400"/>
              <a:gd name="connsiteY136" fmla="*/ 6513680 h 6691450"/>
              <a:gd name="connsiteX137" fmla="*/ 3440592 w 7772400"/>
              <a:gd name="connsiteY137" fmla="*/ 6511621 h 6691450"/>
              <a:gd name="connsiteX138" fmla="*/ 3439218 w 7772400"/>
              <a:gd name="connsiteY138" fmla="*/ 6511621 h 6691450"/>
              <a:gd name="connsiteX139" fmla="*/ 3390469 w 7772400"/>
              <a:gd name="connsiteY139" fmla="*/ 6507503 h 6691450"/>
              <a:gd name="connsiteX140" fmla="*/ 3378797 w 7772400"/>
              <a:gd name="connsiteY140" fmla="*/ 6506130 h 6691450"/>
              <a:gd name="connsiteX141" fmla="*/ 3330734 w 7772400"/>
              <a:gd name="connsiteY141" fmla="*/ 6501326 h 6691450"/>
              <a:gd name="connsiteX142" fmla="*/ 3284045 w 7772400"/>
              <a:gd name="connsiteY142" fmla="*/ 6489657 h 6691450"/>
              <a:gd name="connsiteX143" fmla="*/ 3272373 w 7772400"/>
              <a:gd name="connsiteY143" fmla="*/ 6488284 h 6691450"/>
              <a:gd name="connsiteX144" fmla="*/ 3996057 w 7772400"/>
              <a:gd name="connsiteY144" fmla="*/ 6376406 h 6691450"/>
              <a:gd name="connsiteX145" fmla="*/ 4012536 w 7772400"/>
              <a:gd name="connsiteY145" fmla="*/ 6372288 h 6691450"/>
              <a:gd name="connsiteX146" fmla="*/ 4037940 w 7772400"/>
              <a:gd name="connsiteY146" fmla="*/ 6366110 h 6691450"/>
              <a:gd name="connsiteX147" fmla="*/ 4040000 w 7772400"/>
              <a:gd name="connsiteY147" fmla="*/ 6365424 h 6691450"/>
              <a:gd name="connsiteX148" fmla="*/ 5201741 w 7772400"/>
              <a:gd name="connsiteY148" fmla="*/ 5802598 h 6691450"/>
              <a:gd name="connsiteX149" fmla="*/ 5203114 w 7772400"/>
              <a:gd name="connsiteY149" fmla="*/ 5801225 h 6691450"/>
              <a:gd name="connsiteX150" fmla="*/ 5230578 w 7772400"/>
              <a:gd name="connsiteY150" fmla="*/ 5779947 h 6691450"/>
              <a:gd name="connsiteX151" fmla="*/ 5235385 w 7772400"/>
              <a:gd name="connsiteY151" fmla="*/ 5775829 h 6691450"/>
              <a:gd name="connsiteX152" fmla="*/ 5259416 w 7772400"/>
              <a:gd name="connsiteY152" fmla="*/ 5756611 h 6691450"/>
              <a:gd name="connsiteX153" fmla="*/ 5266968 w 7772400"/>
              <a:gd name="connsiteY153" fmla="*/ 5750433 h 6691450"/>
              <a:gd name="connsiteX154" fmla="*/ 5288253 w 7772400"/>
              <a:gd name="connsiteY154" fmla="*/ 5733274 h 6691450"/>
              <a:gd name="connsiteX155" fmla="*/ 5297866 w 7772400"/>
              <a:gd name="connsiteY155" fmla="*/ 5725037 h 6691450"/>
              <a:gd name="connsiteX156" fmla="*/ 5316404 w 7772400"/>
              <a:gd name="connsiteY156" fmla="*/ 5709251 h 6691450"/>
              <a:gd name="connsiteX157" fmla="*/ 5328077 w 7772400"/>
              <a:gd name="connsiteY157" fmla="*/ 5699642 h 6691450"/>
              <a:gd name="connsiteX158" fmla="*/ 5345242 w 7772400"/>
              <a:gd name="connsiteY158" fmla="*/ 5685228 h 6691450"/>
              <a:gd name="connsiteX159" fmla="*/ 5358287 w 7772400"/>
              <a:gd name="connsiteY159" fmla="*/ 5674246 h 6691450"/>
              <a:gd name="connsiteX160" fmla="*/ 5374079 w 7772400"/>
              <a:gd name="connsiteY160" fmla="*/ 5660519 h 6691450"/>
              <a:gd name="connsiteX161" fmla="*/ 5387812 w 7772400"/>
              <a:gd name="connsiteY161" fmla="*/ 5648164 h 6691450"/>
              <a:gd name="connsiteX162" fmla="*/ 5402230 w 7772400"/>
              <a:gd name="connsiteY162" fmla="*/ 5635123 h 6691450"/>
              <a:gd name="connsiteX163" fmla="*/ 5417336 w 7772400"/>
              <a:gd name="connsiteY163" fmla="*/ 5621395 h 6691450"/>
              <a:gd name="connsiteX164" fmla="*/ 5430381 w 7772400"/>
              <a:gd name="connsiteY164" fmla="*/ 5609041 h 6691450"/>
              <a:gd name="connsiteX165" fmla="*/ 5446173 w 7772400"/>
              <a:gd name="connsiteY165" fmla="*/ 5594627 h 6691450"/>
              <a:gd name="connsiteX166" fmla="*/ 5457846 w 7772400"/>
              <a:gd name="connsiteY166" fmla="*/ 5583645 h 6691450"/>
              <a:gd name="connsiteX167" fmla="*/ 5474324 w 7772400"/>
              <a:gd name="connsiteY167" fmla="*/ 5567858 h 6691450"/>
              <a:gd name="connsiteX168" fmla="*/ 5484623 w 7772400"/>
              <a:gd name="connsiteY168" fmla="*/ 5558249 h 6691450"/>
              <a:gd name="connsiteX169" fmla="*/ 5502475 w 7772400"/>
              <a:gd name="connsiteY169" fmla="*/ 5540403 h 6691450"/>
              <a:gd name="connsiteX170" fmla="*/ 5510714 w 7772400"/>
              <a:gd name="connsiteY170" fmla="*/ 5532167 h 6691450"/>
              <a:gd name="connsiteX171" fmla="*/ 5525820 w 7772400"/>
              <a:gd name="connsiteY171" fmla="*/ 5517753 h 6691450"/>
              <a:gd name="connsiteX172" fmla="*/ 5531312 w 7772400"/>
              <a:gd name="connsiteY172" fmla="*/ 5512262 h 6691450"/>
              <a:gd name="connsiteX173" fmla="*/ 5536806 w 7772400"/>
              <a:gd name="connsiteY173" fmla="*/ 5506771 h 6691450"/>
              <a:gd name="connsiteX174" fmla="*/ 5559463 w 7772400"/>
              <a:gd name="connsiteY174" fmla="*/ 5483435 h 6691450"/>
              <a:gd name="connsiteX175" fmla="*/ 5560150 w 7772400"/>
              <a:gd name="connsiteY175" fmla="*/ 5482748 h 6691450"/>
              <a:gd name="connsiteX176" fmla="*/ 5561523 w 7772400"/>
              <a:gd name="connsiteY176" fmla="*/ 5481375 h 6691450"/>
              <a:gd name="connsiteX177" fmla="*/ 5816941 w 7772400"/>
              <a:gd name="connsiteY177" fmla="*/ 5184862 h 6691450"/>
              <a:gd name="connsiteX178" fmla="*/ 5816941 w 7772400"/>
              <a:gd name="connsiteY178" fmla="*/ 5184862 h 6691450"/>
              <a:gd name="connsiteX179" fmla="*/ 5839599 w 7772400"/>
              <a:gd name="connsiteY179" fmla="*/ 5155348 h 6691450"/>
              <a:gd name="connsiteX180" fmla="*/ 5843719 w 7772400"/>
              <a:gd name="connsiteY180" fmla="*/ 5149857 h 6691450"/>
              <a:gd name="connsiteX181" fmla="*/ 5861571 w 7772400"/>
              <a:gd name="connsiteY181" fmla="*/ 5125834 h 6691450"/>
              <a:gd name="connsiteX182" fmla="*/ 5870497 w 7772400"/>
              <a:gd name="connsiteY182" fmla="*/ 5113479 h 6691450"/>
              <a:gd name="connsiteX183" fmla="*/ 5882856 w 7772400"/>
              <a:gd name="connsiteY183" fmla="*/ 5096320 h 6691450"/>
              <a:gd name="connsiteX184" fmla="*/ 5897961 w 7772400"/>
              <a:gd name="connsiteY184" fmla="*/ 5075043 h 6691450"/>
              <a:gd name="connsiteX185" fmla="*/ 5904141 w 7772400"/>
              <a:gd name="connsiteY185" fmla="*/ 5066806 h 6691450"/>
              <a:gd name="connsiteX186" fmla="*/ 6384766 w 7772400"/>
              <a:gd name="connsiteY186" fmla="*/ 3995377 h 6691450"/>
              <a:gd name="connsiteX187" fmla="*/ 6386826 w 7772400"/>
              <a:gd name="connsiteY187" fmla="*/ 3987141 h 6691450"/>
              <a:gd name="connsiteX188" fmla="*/ 6393005 w 7772400"/>
              <a:gd name="connsiteY188" fmla="*/ 3960372 h 6691450"/>
              <a:gd name="connsiteX189" fmla="*/ 6397125 w 7772400"/>
              <a:gd name="connsiteY189" fmla="*/ 3941154 h 6691450"/>
              <a:gd name="connsiteX190" fmla="*/ 6400558 w 7772400"/>
              <a:gd name="connsiteY190" fmla="*/ 3924681 h 6691450"/>
              <a:gd name="connsiteX191" fmla="*/ 6406051 w 7772400"/>
              <a:gd name="connsiteY191" fmla="*/ 3897226 h 6691450"/>
              <a:gd name="connsiteX192" fmla="*/ 6408111 w 7772400"/>
              <a:gd name="connsiteY192" fmla="*/ 3888990 h 6691450"/>
              <a:gd name="connsiteX193" fmla="*/ 6414977 w 7772400"/>
              <a:gd name="connsiteY193" fmla="*/ 3855357 h 6691450"/>
              <a:gd name="connsiteX194" fmla="*/ 6414977 w 7772400"/>
              <a:gd name="connsiteY194" fmla="*/ 3853298 h 6691450"/>
              <a:gd name="connsiteX195" fmla="*/ 6472652 w 7772400"/>
              <a:gd name="connsiteY195" fmla="*/ 3349500 h 6691450"/>
              <a:gd name="connsiteX196" fmla="*/ 6472652 w 7772400"/>
              <a:gd name="connsiteY196" fmla="*/ 3344696 h 6691450"/>
              <a:gd name="connsiteX197" fmla="*/ 6473338 w 7772400"/>
              <a:gd name="connsiteY197" fmla="*/ 3310377 h 6691450"/>
              <a:gd name="connsiteX198" fmla="*/ 6473338 w 7772400"/>
              <a:gd name="connsiteY198" fmla="*/ 3295277 h 6691450"/>
              <a:gd name="connsiteX199" fmla="*/ 6474025 w 7772400"/>
              <a:gd name="connsiteY199" fmla="*/ 3270568 h 6691450"/>
              <a:gd name="connsiteX200" fmla="*/ 6474025 w 7772400"/>
              <a:gd name="connsiteY200" fmla="*/ 3230758 h 6691450"/>
              <a:gd name="connsiteX201" fmla="*/ 6473338 w 7772400"/>
              <a:gd name="connsiteY201" fmla="*/ 3175162 h 6691450"/>
              <a:gd name="connsiteX202" fmla="*/ 6473338 w 7772400"/>
              <a:gd name="connsiteY202" fmla="*/ 3162807 h 6691450"/>
              <a:gd name="connsiteX203" fmla="*/ 6469219 w 7772400"/>
              <a:gd name="connsiteY203" fmla="*/ 3048183 h 6691450"/>
              <a:gd name="connsiteX204" fmla="*/ 6469219 w 7772400"/>
              <a:gd name="connsiteY204" fmla="*/ 3043378 h 6691450"/>
              <a:gd name="connsiteX205" fmla="*/ 6362795 w 7772400"/>
              <a:gd name="connsiteY205" fmla="*/ 2385833 h 6691450"/>
              <a:gd name="connsiteX206" fmla="*/ 6362108 w 7772400"/>
              <a:gd name="connsiteY206" fmla="*/ 2383774 h 6691450"/>
              <a:gd name="connsiteX207" fmla="*/ 6348376 w 7772400"/>
              <a:gd name="connsiteY207" fmla="*/ 2335041 h 6691450"/>
              <a:gd name="connsiteX208" fmla="*/ 6344256 w 7772400"/>
              <a:gd name="connsiteY208" fmla="*/ 2321314 h 6691450"/>
              <a:gd name="connsiteX209" fmla="*/ 6330524 w 7772400"/>
              <a:gd name="connsiteY209" fmla="*/ 2274640 h 6691450"/>
              <a:gd name="connsiteX210" fmla="*/ 6322971 w 7772400"/>
              <a:gd name="connsiteY210" fmla="*/ 2251990 h 6691450"/>
              <a:gd name="connsiteX211" fmla="*/ 6315418 w 7772400"/>
              <a:gd name="connsiteY211" fmla="*/ 2228653 h 6691450"/>
              <a:gd name="connsiteX212" fmla="*/ 6305806 w 7772400"/>
              <a:gd name="connsiteY212" fmla="*/ 2199139 h 6691450"/>
              <a:gd name="connsiteX213" fmla="*/ 6305806 w 7772400"/>
              <a:gd name="connsiteY213" fmla="*/ 2198453 h 6691450"/>
              <a:gd name="connsiteX214" fmla="*/ 6279715 w 7772400"/>
              <a:gd name="connsiteY214" fmla="*/ 2124325 h 6691450"/>
              <a:gd name="connsiteX215" fmla="*/ 6279028 w 7772400"/>
              <a:gd name="connsiteY215" fmla="*/ 2122952 h 6691450"/>
              <a:gd name="connsiteX216" fmla="*/ 6189083 w 7772400"/>
              <a:gd name="connsiteY216" fmla="*/ 1902626 h 6691450"/>
              <a:gd name="connsiteX217" fmla="*/ 6187710 w 7772400"/>
              <a:gd name="connsiteY217" fmla="*/ 1900567 h 6691450"/>
              <a:gd name="connsiteX218" fmla="*/ 6161619 w 7772400"/>
              <a:gd name="connsiteY218" fmla="*/ 1844284 h 6691450"/>
              <a:gd name="connsiteX219" fmla="*/ 6154753 w 7772400"/>
              <a:gd name="connsiteY219" fmla="*/ 1829184 h 6691450"/>
              <a:gd name="connsiteX220" fmla="*/ 6143767 w 7772400"/>
              <a:gd name="connsiteY220" fmla="*/ 1807220 h 6691450"/>
              <a:gd name="connsiteX221" fmla="*/ 6125228 w 7772400"/>
              <a:gd name="connsiteY221" fmla="*/ 1770156 h 6691450"/>
              <a:gd name="connsiteX222" fmla="*/ 6121795 w 7772400"/>
              <a:gd name="connsiteY222" fmla="*/ 1763292 h 6691450"/>
              <a:gd name="connsiteX223" fmla="*/ 5728369 w 7772400"/>
              <a:gd name="connsiteY223" fmla="*/ 1167521 h 6691450"/>
              <a:gd name="connsiteX224" fmla="*/ 5722190 w 7772400"/>
              <a:gd name="connsiteY224" fmla="*/ 1159970 h 6691450"/>
              <a:gd name="connsiteX225" fmla="*/ 5700218 w 7772400"/>
              <a:gd name="connsiteY225" fmla="*/ 1133888 h 6691450"/>
              <a:gd name="connsiteX226" fmla="*/ 4921605 w 7772400"/>
              <a:gd name="connsiteY226" fmla="*/ 470166 h 6691450"/>
              <a:gd name="connsiteX227" fmla="*/ 4909932 w 7772400"/>
              <a:gd name="connsiteY227" fmla="*/ 463302 h 6691450"/>
              <a:gd name="connsiteX228" fmla="*/ 4884528 w 7772400"/>
              <a:gd name="connsiteY228" fmla="*/ 448202 h 6691450"/>
              <a:gd name="connsiteX229" fmla="*/ 4862557 w 7772400"/>
              <a:gd name="connsiteY229" fmla="*/ 435847 h 6691450"/>
              <a:gd name="connsiteX230" fmla="*/ 4833033 w 7772400"/>
              <a:gd name="connsiteY230" fmla="*/ 418688 h 6691450"/>
              <a:gd name="connsiteX231" fmla="*/ 4804881 w 7772400"/>
              <a:gd name="connsiteY231" fmla="*/ 402901 h 6691450"/>
              <a:gd name="connsiteX232" fmla="*/ 4787716 w 7772400"/>
              <a:gd name="connsiteY232" fmla="*/ 393292 h 6691450"/>
              <a:gd name="connsiteX233" fmla="*/ 4749953 w 7772400"/>
              <a:gd name="connsiteY233" fmla="*/ 373387 h 6691450"/>
              <a:gd name="connsiteX234" fmla="*/ 4741027 w 7772400"/>
              <a:gd name="connsiteY234" fmla="*/ 368582 h 6691450"/>
              <a:gd name="connsiteX235" fmla="*/ 4699144 w 7772400"/>
              <a:gd name="connsiteY235" fmla="*/ 347305 h 6691450"/>
              <a:gd name="connsiteX236" fmla="*/ 4686785 w 7772400"/>
              <a:gd name="connsiteY236" fmla="*/ 341127 h 6691450"/>
              <a:gd name="connsiteX237" fmla="*/ 4592033 w 7772400"/>
              <a:gd name="connsiteY237" fmla="*/ 295827 h 6691450"/>
              <a:gd name="connsiteX238" fmla="*/ 4583794 w 7772400"/>
              <a:gd name="connsiteY238" fmla="*/ 292395 h 6691450"/>
              <a:gd name="connsiteX239" fmla="*/ 4496595 w 7772400"/>
              <a:gd name="connsiteY239" fmla="*/ 253958 h 6691450"/>
              <a:gd name="connsiteX240" fmla="*/ 4482176 w 7772400"/>
              <a:gd name="connsiteY240" fmla="*/ 247781 h 6691450"/>
              <a:gd name="connsiteX241" fmla="*/ 4480802 w 7772400"/>
              <a:gd name="connsiteY241" fmla="*/ 247094 h 6691450"/>
              <a:gd name="connsiteX242" fmla="*/ 4482176 w 7772400"/>
              <a:gd name="connsiteY242" fmla="*/ 247094 h 6691450"/>
              <a:gd name="connsiteX243" fmla="*/ 4501401 w 7772400"/>
              <a:gd name="connsiteY243" fmla="*/ 247094 h 6691450"/>
              <a:gd name="connsiteX244" fmla="*/ 4508267 w 7772400"/>
              <a:gd name="connsiteY244" fmla="*/ 247094 h 6691450"/>
              <a:gd name="connsiteX245" fmla="*/ 4534358 w 7772400"/>
              <a:gd name="connsiteY245" fmla="*/ 247094 h 6691450"/>
              <a:gd name="connsiteX246" fmla="*/ 4594093 w 7772400"/>
              <a:gd name="connsiteY246" fmla="*/ 247781 h 6691450"/>
              <a:gd name="connsiteX247" fmla="*/ 4609198 w 7772400"/>
              <a:gd name="connsiteY247" fmla="*/ 248467 h 6691450"/>
              <a:gd name="connsiteX248" fmla="*/ 4653141 w 7772400"/>
              <a:gd name="connsiteY248" fmla="*/ 249840 h 6691450"/>
              <a:gd name="connsiteX249" fmla="*/ 4689531 w 7772400"/>
              <a:gd name="connsiteY249" fmla="*/ 262195 h 6691450"/>
              <a:gd name="connsiteX250" fmla="*/ 4712189 w 7772400"/>
              <a:gd name="connsiteY250" fmla="*/ 269745 h 6691450"/>
              <a:gd name="connsiteX251" fmla="*/ 4749953 w 7772400"/>
              <a:gd name="connsiteY251" fmla="*/ 282786 h 6691450"/>
              <a:gd name="connsiteX252" fmla="*/ 4771238 w 7772400"/>
              <a:gd name="connsiteY252" fmla="*/ 290336 h 6691450"/>
              <a:gd name="connsiteX253" fmla="*/ 4809001 w 7772400"/>
              <a:gd name="connsiteY253" fmla="*/ 304750 h 6691450"/>
              <a:gd name="connsiteX254" fmla="*/ 4830286 w 7772400"/>
              <a:gd name="connsiteY254" fmla="*/ 312986 h 6691450"/>
              <a:gd name="connsiteX255" fmla="*/ 4868049 w 7772400"/>
              <a:gd name="connsiteY255" fmla="*/ 328086 h 6691450"/>
              <a:gd name="connsiteX256" fmla="*/ 4888648 w 7772400"/>
              <a:gd name="connsiteY256" fmla="*/ 336323 h 6691450"/>
              <a:gd name="connsiteX257" fmla="*/ 4926411 w 7772400"/>
              <a:gd name="connsiteY257" fmla="*/ 352109 h 6691450"/>
              <a:gd name="connsiteX258" fmla="*/ 4946323 w 7772400"/>
              <a:gd name="connsiteY258" fmla="*/ 360346 h 6691450"/>
              <a:gd name="connsiteX259" fmla="*/ 4983399 w 7772400"/>
              <a:gd name="connsiteY259" fmla="*/ 376819 h 6691450"/>
              <a:gd name="connsiteX260" fmla="*/ 5003311 w 7772400"/>
              <a:gd name="connsiteY260" fmla="*/ 385742 h 6691450"/>
              <a:gd name="connsiteX261" fmla="*/ 5040388 w 7772400"/>
              <a:gd name="connsiteY261" fmla="*/ 402901 h 6691450"/>
              <a:gd name="connsiteX262" fmla="*/ 5060300 w 7772400"/>
              <a:gd name="connsiteY262" fmla="*/ 411824 h 6691450"/>
              <a:gd name="connsiteX263" fmla="*/ 5097377 w 7772400"/>
              <a:gd name="connsiteY263" fmla="*/ 430356 h 6691450"/>
              <a:gd name="connsiteX264" fmla="*/ 5116601 w 7772400"/>
              <a:gd name="connsiteY264" fmla="*/ 439965 h 6691450"/>
              <a:gd name="connsiteX265" fmla="*/ 5152992 w 7772400"/>
              <a:gd name="connsiteY265" fmla="*/ 458497 h 6691450"/>
              <a:gd name="connsiteX266" fmla="*/ 5172217 w 7772400"/>
              <a:gd name="connsiteY266" fmla="*/ 468793 h 6691450"/>
              <a:gd name="connsiteX267" fmla="*/ 5207234 w 7772400"/>
              <a:gd name="connsiteY267" fmla="*/ 488011 h 6691450"/>
              <a:gd name="connsiteX268" fmla="*/ 5227145 w 7772400"/>
              <a:gd name="connsiteY268" fmla="*/ 498993 h 6691450"/>
              <a:gd name="connsiteX269" fmla="*/ 5262849 w 7772400"/>
              <a:gd name="connsiteY269" fmla="*/ 518898 h 6691450"/>
              <a:gd name="connsiteX270" fmla="*/ 5282074 w 7772400"/>
              <a:gd name="connsiteY270" fmla="*/ 529880 h 6691450"/>
              <a:gd name="connsiteX271" fmla="*/ 5316404 w 7772400"/>
              <a:gd name="connsiteY271" fmla="*/ 550471 h 6691450"/>
              <a:gd name="connsiteX272" fmla="*/ 5336316 w 7772400"/>
              <a:gd name="connsiteY272" fmla="*/ 562140 h 6691450"/>
              <a:gd name="connsiteX273" fmla="*/ 5371333 w 7772400"/>
              <a:gd name="connsiteY273" fmla="*/ 583417 h 6691450"/>
              <a:gd name="connsiteX274" fmla="*/ 5389871 w 7772400"/>
              <a:gd name="connsiteY274" fmla="*/ 595085 h 6691450"/>
              <a:gd name="connsiteX275" fmla="*/ 5424888 w 7772400"/>
              <a:gd name="connsiteY275" fmla="*/ 617736 h 6691450"/>
              <a:gd name="connsiteX276" fmla="*/ 5442740 w 7772400"/>
              <a:gd name="connsiteY276" fmla="*/ 629404 h 6691450"/>
              <a:gd name="connsiteX277" fmla="*/ 5476384 w 7772400"/>
              <a:gd name="connsiteY277" fmla="*/ 652054 h 6691450"/>
              <a:gd name="connsiteX278" fmla="*/ 5494922 w 7772400"/>
              <a:gd name="connsiteY278" fmla="*/ 664409 h 6691450"/>
              <a:gd name="connsiteX279" fmla="*/ 5546418 w 7772400"/>
              <a:gd name="connsiteY279" fmla="*/ 700787 h 6691450"/>
              <a:gd name="connsiteX280" fmla="*/ 6253624 w 7772400"/>
              <a:gd name="connsiteY280" fmla="*/ 1397456 h 6691450"/>
              <a:gd name="connsiteX281" fmla="*/ 6884616 w 7772400"/>
              <a:gd name="connsiteY281" fmla="*/ 3308318 h 6691450"/>
              <a:gd name="connsiteX282" fmla="*/ 6631945 w 7772400"/>
              <a:gd name="connsiteY282" fmla="*/ 4558890 h 6691450"/>
              <a:gd name="connsiteX283" fmla="*/ 5942591 w 7772400"/>
              <a:gd name="connsiteY283" fmla="*/ 5580213 h 6691450"/>
              <a:gd name="connsiteX284" fmla="*/ 4920231 w 7772400"/>
              <a:gd name="connsiteY284" fmla="*/ 6268645 h 6691450"/>
              <a:gd name="connsiteX285" fmla="*/ 3669919 w 7772400"/>
              <a:gd name="connsiteY285" fmla="*/ 6520544 h 6691450"/>
              <a:gd name="connsiteX286" fmla="*/ 3610184 w 7772400"/>
              <a:gd name="connsiteY286" fmla="*/ 6519858 h 6691450"/>
              <a:gd name="connsiteX287" fmla="*/ 3595078 w 7772400"/>
              <a:gd name="connsiteY287" fmla="*/ 6519171 h 6691450"/>
              <a:gd name="connsiteX288" fmla="*/ 3551136 w 7772400"/>
              <a:gd name="connsiteY288" fmla="*/ 6517798 h 6691450"/>
              <a:gd name="connsiteX289" fmla="*/ 3504446 w 7772400"/>
              <a:gd name="connsiteY289" fmla="*/ 6502698 h 6691450"/>
              <a:gd name="connsiteX290" fmla="*/ 3490714 w 7772400"/>
              <a:gd name="connsiteY290" fmla="*/ 6497894 h 6691450"/>
              <a:gd name="connsiteX291" fmla="*/ 3455697 w 7772400"/>
              <a:gd name="connsiteY291" fmla="*/ 6485539 h 6691450"/>
              <a:gd name="connsiteX292" fmla="*/ 3440592 w 7772400"/>
              <a:gd name="connsiteY292" fmla="*/ 6480048 h 6691450"/>
              <a:gd name="connsiteX293" fmla="*/ 3402828 w 7772400"/>
              <a:gd name="connsiteY293" fmla="*/ 6466320 h 6691450"/>
              <a:gd name="connsiteX294" fmla="*/ 3393216 w 7772400"/>
              <a:gd name="connsiteY294" fmla="*/ 6462888 h 6691450"/>
              <a:gd name="connsiteX295" fmla="*/ 3390469 w 7772400"/>
              <a:gd name="connsiteY295" fmla="*/ 6461516 h 6691450"/>
              <a:gd name="connsiteX296" fmla="*/ 3992624 w 7772400"/>
              <a:gd name="connsiteY296" fmla="*/ 6377092 h 6691450"/>
              <a:gd name="connsiteX297" fmla="*/ 3996057 w 7772400"/>
              <a:gd name="connsiteY297" fmla="*/ 6376406 h 6691450"/>
              <a:gd name="connsiteX298" fmla="*/ 4333182 w 7772400"/>
              <a:gd name="connsiteY298" fmla="*/ 179830 h 6691450"/>
              <a:gd name="connsiteX299" fmla="*/ 4381931 w 7772400"/>
              <a:gd name="connsiteY299" fmla="*/ 183948 h 6691450"/>
              <a:gd name="connsiteX300" fmla="*/ 4393604 w 7772400"/>
              <a:gd name="connsiteY300" fmla="*/ 185321 h 6691450"/>
              <a:gd name="connsiteX301" fmla="*/ 4441666 w 7772400"/>
              <a:gd name="connsiteY301" fmla="*/ 190125 h 6691450"/>
              <a:gd name="connsiteX302" fmla="*/ 4488355 w 7772400"/>
              <a:gd name="connsiteY302" fmla="*/ 201794 h 6691450"/>
              <a:gd name="connsiteX303" fmla="*/ 4499341 w 7772400"/>
              <a:gd name="connsiteY303" fmla="*/ 204539 h 6691450"/>
              <a:gd name="connsiteX304" fmla="*/ 4546717 w 7772400"/>
              <a:gd name="connsiteY304" fmla="*/ 217580 h 6691450"/>
              <a:gd name="connsiteX305" fmla="*/ 4548090 w 7772400"/>
              <a:gd name="connsiteY305" fmla="*/ 218267 h 6691450"/>
              <a:gd name="connsiteX306" fmla="*/ 4579674 w 7772400"/>
              <a:gd name="connsiteY306" fmla="*/ 227876 h 6691450"/>
              <a:gd name="connsiteX307" fmla="*/ 4535045 w 7772400"/>
              <a:gd name="connsiteY307" fmla="*/ 227876 h 6691450"/>
              <a:gd name="connsiteX308" fmla="*/ 4533671 w 7772400"/>
              <a:gd name="connsiteY308" fmla="*/ 227876 h 6691450"/>
              <a:gd name="connsiteX309" fmla="*/ 4530925 w 7772400"/>
              <a:gd name="connsiteY309" fmla="*/ 227876 h 6691450"/>
              <a:gd name="connsiteX310" fmla="*/ 4511013 w 7772400"/>
              <a:gd name="connsiteY310" fmla="*/ 227876 h 6691450"/>
              <a:gd name="connsiteX311" fmla="*/ 4507580 w 7772400"/>
              <a:gd name="connsiteY311" fmla="*/ 227876 h 6691450"/>
              <a:gd name="connsiteX312" fmla="*/ 4484922 w 7772400"/>
              <a:gd name="connsiteY312" fmla="*/ 227876 h 6691450"/>
              <a:gd name="connsiteX313" fmla="*/ 4478743 w 7772400"/>
              <a:gd name="connsiteY313" fmla="*/ 227876 h 6691450"/>
              <a:gd name="connsiteX314" fmla="*/ 4460204 w 7772400"/>
              <a:gd name="connsiteY314" fmla="*/ 228562 h 6691450"/>
              <a:gd name="connsiteX315" fmla="*/ 4454711 w 7772400"/>
              <a:gd name="connsiteY315" fmla="*/ 228562 h 6691450"/>
              <a:gd name="connsiteX316" fmla="*/ 4432053 w 7772400"/>
              <a:gd name="connsiteY316" fmla="*/ 229249 h 6691450"/>
              <a:gd name="connsiteX317" fmla="*/ 4296105 w 7772400"/>
              <a:gd name="connsiteY317" fmla="*/ 178457 h 6691450"/>
              <a:gd name="connsiteX318" fmla="*/ 4329749 w 7772400"/>
              <a:gd name="connsiteY318" fmla="*/ 180516 h 6691450"/>
              <a:gd name="connsiteX319" fmla="*/ 4333182 w 7772400"/>
              <a:gd name="connsiteY319" fmla="*/ 179830 h 6691450"/>
              <a:gd name="connsiteX320" fmla="*/ 4726608 w 7772400"/>
              <a:gd name="connsiteY320" fmla="*/ 231994 h 6691450"/>
              <a:gd name="connsiteX321" fmla="*/ 4716309 w 7772400"/>
              <a:gd name="connsiteY321" fmla="*/ 231308 h 6691450"/>
              <a:gd name="connsiteX322" fmla="*/ 4705323 w 7772400"/>
              <a:gd name="connsiteY322" fmla="*/ 230621 h 6691450"/>
              <a:gd name="connsiteX323" fmla="*/ 4657261 w 7772400"/>
              <a:gd name="connsiteY323" fmla="*/ 228562 h 6691450"/>
              <a:gd name="connsiteX324" fmla="*/ 4653141 w 7772400"/>
              <a:gd name="connsiteY324" fmla="*/ 227189 h 6691450"/>
              <a:gd name="connsiteX325" fmla="*/ 4597526 w 7772400"/>
              <a:gd name="connsiteY325" fmla="*/ 210030 h 6691450"/>
              <a:gd name="connsiteX326" fmla="*/ 4591347 w 7772400"/>
              <a:gd name="connsiteY326" fmla="*/ 207971 h 6691450"/>
              <a:gd name="connsiteX327" fmla="*/ 4726608 w 7772400"/>
              <a:gd name="connsiteY327" fmla="*/ 231994 h 6691450"/>
              <a:gd name="connsiteX328" fmla="*/ 4294045 w 7772400"/>
              <a:gd name="connsiteY328" fmla="*/ 156493 h 6691450"/>
              <a:gd name="connsiteX329" fmla="*/ 4283746 w 7772400"/>
              <a:gd name="connsiteY329" fmla="*/ 155807 h 6691450"/>
              <a:gd name="connsiteX330" fmla="*/ 4272760 w 7772400"/>
              <a:gd name="connsiteY330" fmla="*/ 155120 h 6691450"/>
              <a:gd name="connsiteX331" fmla="*/ 4225385 w 7772400"/>
              <a:gd name="connsiteY331" fmla="*/ 153061 h 6691450"/>
              <a:gd name="connsiteX332" fmla="*/ 4160843 w 7772400"/>
              <a:gd name="connsiteY332" fmla="*/ 133156 h 6691450"/>
              <a:gd name="connsiteX333" fmla="*/ 4294045 w 7772400"/>
              <a:gd name="connsiteY333" fmla="*/ 156493 h 6691450"/>
              <a:gd name="connsiteX334" fmla="*/ 962624 w 7772400"/>
              <a:gd name="connsiteY334" fmla="*/ 5504026 h 6691450"/>
              <a:gd name="connsiteX335" fmla="*/ 273270 w 7772400"/>
              <a:gd name="connsiteY335" fmla="*/ 4482702 h 6691450"/>
              <a:gd name="connsiteX336" fmla="*/ 20598 w 7772400"/>
              <a:gd name="connsiteY336" fmla="*/ 3232817 h 6691450"/>
              <a:gd name="connsiteX337" fmla="*/ 273270 w 7772400"/>
              <a:gd name="connsiteY337" fmla="*/ 1982245 h 6691450"/>
              <a:gd name="connsiteX338" fmla="*/ 962624 w 7772400"/>
              <a:gd name="connsiteY338" fmla="*/ 960922 h 6691450"/>
              <a:gd name="connsiteX339" fmla="*/ 1984983 w 7772400"/>
              <a:gd name="connsiteY339" fmla="*/ 272490 h 6691450"/>
              <a:gd name="connsiteX340" fmla="*/ 3237356 w 7772400"/>
              <a:gd name="connsiteY340" fmla="*/ 20591 h 6691450"/>
              <a:gd name="connsiteX341" fmla="*/ 4009103 w 7772400"/>
              <a:gd name="connsiteY341" fmla="*/ 113252 h 6691450"/>
              <a:gd name="connsiteX342" fmla="*/ 4009103 w 7772400"/>
              <a:gd name="connsiteY342" fmla="*/ 113252 h 6691450"/>
              <a:gd name="connsiteX343" fmla="*/ 4219891 w 7772400"/>
              <a:gd name="connsiteY343" fmla="*/ 172966 h 6691450"/>
              <a:gd name="connsiteX344" fmla="*/ 4427934 w 7772400"/>
              <a:gd name="connsiteY344" fmla="*/ 247781 h 6691450"/>
              <a:gd name="connsiteX345" fmla="*/ 4427934 w 7772400"/>
              <a:gd name="connsiteY345" fmla="*/ 247781 h 6691450"/>
              <a:gd name="connsiteX346" fmla="*/ 4535045 w 7772400"/>
              <a:gd name="connsiteY346" fmla="*/ 293081 h 6691450"/>
              <a:gd name="connsiteX347" fmla="*/ 4540537 w 7772400"/>
              <a:gd name="connsiteY347" fmla="*/ 295140 h 6691450"/>
              <a:gd name="connsiteX348" fmla="*/ 4590660 w 7772400"/>
              <a:gd name="connsiteY348" fmla="*/ 317791 h 6691450"/>
              <a:gd name="connsiteX349" fmla="*/ 4592033 w 7772400"/>
              <a:gd name="connsiteY349" fmla="*/ 318477 h 6691450"/>
              <a:gd name="connsiteX350" fmla="*/ 4640782 w 7772400"/>
              <a:gd name="connsiteY350" fmla="*/ 341814 h 6691450"/>
              <a:gd name="connsiteX351" fmla="*/ 4650395 w 7772400"/>
              <a:gd name="connsiteY351" fmla="*/ 346618 h 6691450"/>
              <a:gd name="connsiteX352" fmla="*/ 4695024 w 7772400"/>
              <a:gd name="connsiteY352" fmla="*/ 368582 h 6691450"/>
              <a:gd name="connsiteX353" fmla="*/ 4699144 w 7772400"/>
              <a:gd name="connsiteY353" fmla="*/ 370641 h 6691450"/>
              <a:gd name="connsiteX354" fmla="*/ 4743774 w 7772400"/>
              <a:gd name="connsiteY354" fmla="*/ 393978 h 6691450"/>
              <a:gd name="connsiteX355" fmla="*/ 4757506 w 7772400"/>
              <a:gd name="connsiteY355" fmla="*/ 401528 h 6691450"/>
              <a:gd name="connsiteX356" fmla="*/ 4793896 w 7772400"/>
              <a:gd name="connsiteY356" fmla="*/ 421433 h 6691450"/>
              <a:gd name="connsiteX357" fmla="*/ 4811061 w 7772400"/>
              <a:gd name="connsiteY357" fmla="*/ 431042 h 6691450"/>
              <a:gd name="connsiteX358" fmla="*/ 4842645 w 7772400"/>
              <a:gd name="connsiteY358" fmla="*/ 448888 h 6691450"/>
              <a:gd name="connsiteX359" fmla="*/ 4863243 w 7772400"/>
              <a:gd name="connsiteY359" fmla="*/ 460556 h 6691450"/>
              <a:gd name="connsiteX360" fmla="*/ 4885215 w 7772400"/>
              <a:gd name="connsiteY360" fmla="*/ 473597 h 6691450"/>
              <a:gd name="connsiteX361" fmla="*/ 4926411 w 7772400"/>
              <a:gd name="connsiteY361" fmla="*/ 498307 h 6691450"/>
              <a:gd name="connsiteX362" fmla="*/ 4938083 w 7772400"/>
              <a:gd name="connsiteY362" fmla="*/ 505171 h 6691450"/>
              <a:gd name="connsiteX363" fmla="*/ 5510714 w 7772400"/>
              <a:gd name="connsiteY363" fmla="*/ 960236 h 6691450"/>
              <a:gd name="connsiteX364" fmla="*/ 5678247 w 7772400"/>
              <a:gd name="connsiteY364" fmla="*/ 1140752 h 6691450"/>
              <a:gd name="connsiteX365" fmla="*/ 5701591 w 7772400"/>
              <a:gd name="connsiteY365" fmla="*/ 1168207 h 6691450"/>
              <a:gd name="connsiteX366" fmla="*/ 5708457 w 7772400"/>
              <a:gd name="connsiteY366" fmla="*/ 1176443 h 6691450"/>
              <a:gd name="connsiteX367" fmla="*/ 5885602 w 7772400"/>
              <a:gd name="connsiteY367" fmla="*/ 1409124 h 6691450"/>
              <a:gd name="connsiteX368" fmla="*/ 6103257 w 7772400"/>
              <a:gd name="connsiteY368" fmla="*/ 1772902 h 6691450"/>
              <a:gd name="connsiteX369" fmla="*/ 6106690 w 7772400"/>
              <a:gd name="connsiteY369" fmla="*/ 1779079 h 6691450"/>
              <a:gd name="connsiteX370" fmla="*/ 6125228 w 7772400"/>
              <a:gd name="connsiteY370" fmla="*/ 1816143 h 6691450"/>
              <a:gd name="connsiteX371" fmla="*/ 6135527 w 7772400"/>
              <a:gd name="connsiteY371" fmla="*/ 1838107 h 6691450"/>
              <a:gd name="connsiteX372" fmla="*/ 6143080 w 7772400"/>
              <a:gd name="connsiteY372" fmla="*/ 1853207 h 6691450"/>
              <a:gd name="connsiteX373" fmla="*/ 6169171 w 7772400"/>
              <a:gd name="connsiteY373" fmla="*/ 1908803 h 6691450"/>
              <a:gd name="connsiteX374" fmla="*/ 6170544 w 7772400"/>
              <a:gd name="connsiteY374" fmla="*/ 1911549 h 6691450"/>
              <a:gd name="connsiteX375" fmla="*/ 6201442 w 7772400"/>
              <a:gd name="connsiteY375" fmla="*/ 1981559 h 6691450"/>
              <a:gd name="connsiteX376" fmla="*/ 6260490 w 7772400"/>
              <a:gd name="connsiteY376" fmla="*/ 2130502 h 6691450"/>
              <a:gd name="connsiteX377" fmla="*/ 6261177 w 7772400"/>
              <a:gd name="connsiteY377" fmla="*/ 2132561 h 6691450"/>
              <a:gd name="connsiteX378" fmla="*/ 6286581 w 7772400"/>
              <a:gd name="connsiteY378" fmla="*/ 2205317 h 6691450"/>
              <a:gd name="connsiteX379" fmla="*/ 6287268 w 7772400"/>
              <a:gd name="connsiteY379" fmla="*/ 2207376 h 6691450"/>
              <a:gd name="connsiteX380" fmla="*/ 6296880 w 7772400"/>
              <a:gd name="connsiteY380" fmla="*/ 2236203 h 6691450"/>
              <a:gd name="connsiteX381" fmla="*/ 6304433 w 7772400"/>
              <a:gd name="connsiteY381" fmla="*/ 2259540 h 6691450"/>
              <a:gd name="connsiteX382" fmla="*/ 6311299 w 7772400"/>
              <a:gd name="connsiteY382" fmla="*/ 2282190 h 6691450"/>
              <a:gd name="connsiteX383" fmla="*/ 6325031 w 7772400"/>
              <a:gd name="connsiteY383" fmla="*/ 2328864 h 6691450"/>
              <a:gd name="connsiteX384" fmla="*/ 6329151 w 7772400"/>
              <a:gd name="connsiteY384" fmla="*/ 2342591 h 6691450"/>
              <a:gd name="connsiteX385" fmla="*/ 6342883 w 7772400"/>
              <a:gd name="connsiteY385" fmla="*/ 2391324 h 6691450"/>
              <a:gd name="connsiteX386" fmla="*/ 6343570 w 7772400"/>
              <a:gd name="connsiteY386" fmla="*/ 2393383 h 6691450"/>
              <a:gd name="connsiteX387" fmla="*/ 6449307 w 7772400"/>
              <a:gd name="connsiteY387" fmla="*/ 3046810 h 6691450"/>
              <a:gd name="connsiteX388" fmla="*/ 6449307 w 7772400"/>
              <a:gd name="connsiteY388" fmla="*/ 3051615 h 6691450"/>
              <a:gd name="connsiteX389" fmla="*/ 6453427 w 7772400"/>
              <a:gd name="connsiteY389" fmla="*/ 3165553 h 6691450"/>
              <a:gd name="connsiteX390" fmla="*/ 6453427 w 7772400"/>
              <a:gd name="connsiteY390" fmla="*/ 3177907 h 6691450"/>
              <a:gd name="connsiteX391" fmla="*/ 6454113 w 7772400"/>
              <a:gd name="connsiteY391" fmla="*/ 3232817 h 6691450"/>
              <a:gd name="connsiteX392" fmla="*/ 6454113 w 7772400"/>
              <a:gd name="connsiteY392" fmla="*/ 3272627 h 6691450"/>
              <a:gd name="connsiteX393" fmla="*/ 6453427 w 7772400"/>
              <a:gd name="connsiteY393" fmla="*/ 3297336 h 6691450"/>
              <a:gd name="connsiteX394" fmla="*/ 6453427 w 7772400"/>
              <a:gd name="connsiteY394" fmla="*/ 3311750 h 6691450"/>
              <a:gd name="connsiteX395" fmla="*/ 6452054 w 7772400"/>
              <a:gd name="connsiteY395" fmla="*/ 3346755 h 6691450"/>
              <a:gd name="connsiteX396" fmla="*/ 6452054 w 7772400"/>
              <a:gd name="connsiteY396" fmla="*/ 3350873 h 6691450"/>
              <a:gd name="connsiteX397" fmla="*/ 6394378 w 7772400"/>
              <a:gd name="connsiteY397" fmla="*/ 3851926 h 6691450"/>
              <a:gd name="connsiteX398" fmla="*/ 6394378 w 7772400"/>
              <a:gd name="connsiteY398" fmla="*/ 3852612 h 6691450"/>
              <a:gd name="connsiteX399" fmla="*/ 6387512 w 7772400"/>
              <a:gd name="connsiteY399" fmla="*/ 3886930 h 6691450"/>
              <a:gd name="connsiteX400" fmla="*/ 6386139 w 7772400"/>
              <a:gd name="connsiteY400" fmla="*/ 3893794 h 6691450"/>
              <a:gd name="connsiteX401" fmla="*/ 6379960 w 7772400"/>
              <a:gd name="connsiteY401" fmla="*/ 3921936 h 6691450"/>
              <a:gd name="connsiteX402" fmla="*/ 6376527 w 7772400"/>
              <a:gd name="connsiteY402" fmla="*/ 3937036 h 6691450"/>
              <a:gd name="connsiteX403" fmla="*/ 6371720 w 7772400"/>
              <a:gd name="connsiteY403" fmla="*/ 3956941 h 6691450"/>
              <a:gd name="connsiteX404" fmla="*/ 6365541 w 7772400"/>
              <a:gd name="connsiteY404" fmla="*/ 3982337 h 6691450"/>
              <a:gd name="connsiteX405" fmla="*/ 6363481 w 7772400"/>
              <a:gd name="connsiteY405" fmla="*/ 3991945 h 6691450"/>
              <a:gd name="connsiteX406" fmla="*/ 6200755 w 7772400"/>
              <a:gd name="connsiteY406" fmla="*/ 4483389 h 6691450"/>
              <a:gd name="connsiteX407" fmla="*/ 5885602 w 7772400"/>
              <a:gd name="connsiteY407" fmla="*/ 5056510 h 6691450"/>
              <a:gd name="connsiteX408" fmla="*/ 5878736 w 7772400"/>
              <a:gd name="connsiteY408" fmla="*/ 5066119 h 6691450"/>
              <a:gd name="connsiteX409" fmla="*/ 5865004 w 7772400"/>
              <a:gd name="connsiteY409" fmla="*/ 5086024 h 6691450"/>
              <a:gd name="connsiteX410" fmla="*/ 5851958 w 7772400"/>
              <a:gd name="connsiteY410" fmla="*/ 5103870 h 6691450"/>
              <a:gd name="connsiteX411" fmla="*/ 5843719 w 7772400"/>
              <a:gd name="connsiteY411" fmla="*/ 5115538 h 6691450"/>
              <a:gd name="connsiteX412" fmla="*/ 5825181 w 7772400"/>
              <a:gd name="connsiteY412" fmla="*/ 5140248 h 6691450"/>
              <a:gd name="connsiteX413" fmla="*/ 5821748 w 7772400"/>
              <a:gd name="connsiteY413" fmla="*/ 5145052 h 6691450"/>
              <a:gd name="connsiteX414" fmla="*/ 5544358 w 7772400"/>
              <a:gd name="connsiteY414" fmla="*/ 5471079 h 6691450"/>
              <a:gd name="connsiteX415" fmla="*/ 5518953 w 7772400"/>
              <a:gd name="connsiteY415" fmla="*/ 5497162 h 6691450"/>
              <a:gd name="connsiteX416" fmla="*/ 5516207 w 7772400"/>
              <a:gd name="connsiteY416" fmla="*/ 5499907 h 6691450"/>
              <a:gd name="connsiteX417" fmla="*/ 5492862 w 7772400"/>
              <a:gd name="connsiteY417" fmla="*/ 5523244 h 6691450"/>
              <a:gd name="connsiteX418" fmla="*/ 5488056 w 7772400"/>
              <a:gd name="connsiteY418" fmla="*/ 5528049 h 6691450"/>
              <a:gd name="connsiteX419" fmla="*/ 5466771 w 7772400"/>
              <a:gd name="connsiteY419" fmla="*/ 5548640 h 6691450"/>
              <a:gd name="connsiteX420" fmla="*/ 5459905 w 7772400"/>
              <a:gd name="connsiteY420" fmla="*/ 5555504 h 6691450"/>
              <a:gd name="connsiteX421" fmla="*/ 5439994 w 7772400"/>
              <a:gd name="connsiteY421" fmla="*/ 5574722 h 6691450"/>
              <a:gd name="connsiteX422" fmla="*/ 5431068 w 7772400"/>
              <a:gd name="connsiteY422" fmla="*/ 5582959 h 6691450"/>
              <a:gd name="connsiteX423" fmla="*/ 5412529 w 7772400"/>
              <a:gd name="connsiteY423" fmla="*/ 5600118 h 6691450"/>
              <a:gd name="connsiteX424" fmla="*/ 5402230 w 7772400"/>
              <a:gd name="connsiteY424" fmla="*/ 5609727 h 6691450"/>
              <a:gd name="connsiteX425" fmla="*/ 5384378 w 7772400"/>
              <a:gd name="connsiteY425" fmla="*/ 5625513 h 6691450"/>
              <a:gd name="connsiteX426" fmla="*/ 5372706 w 7772400"/>
              <a:gd name="connsiteY426" fmla="*/ 5635809 h 6691450"/>
              <a:gd name="connsiteX427" fmla="*/ 5356227 w 7772400"/>
              <a:gd name="connsiteY427" fmla="*/ 5650223 h 6691450"/>
              <a:gd name="connsiteX428" fmla="*/ 5343182 w 7772400"/>
              <a:gd name="connsiteY428" fmla="*/ 5661892 h 6691450"/>
              <a:gd name="connsiteX429" fmla="*/ 5328763 w 7772400"/>
              <a:gd name="connsiteY429" fmla="*/ 5674246 h 6691450"/>
              <a:gd name="connsiteX430" fmla="*/ 5312971 w 7772400"/>
              <a:gd name="connsiteY430" fmla="*/ 5687287 h 6691450"/>
              <a:gd name="connsiteX431" fmla="*/ 5300612 w 7772400"/>
              <a:gd name="connsiteY431" fmla="*/ 5697583 h 6691450"/>
              <a:gd name="connsiteX432" fmla="*/ 5282761 w 7772400"/>
              <a:gd name="connsiteY432" fmla="*/ 5712683 h 6691450"/>
              <a:gd name="connsiteX433" fmla="*/ 5273148 w 7772400"/>
              <a:gd name="connsiteY433" fmla="*/ 5720233 h 6691450"/>
              <a:gd name="connsiteX434" fmla="*/ 5251863 w 7772400"/>
              <a:gd name="connsiteY434" fmla="*/ 5737393 h 6691450"/>
              <a:gd name="connsiteX435" fmla="*/ 5246370 w 7772400"/>
              <a:gd name="connsiteY435" fmla="*/ 5742197 h 6691450"/>
              <a:gd name="connsiteX436" fmla="*/ 5220966 w 7772400"/>
              <a:gd name="connsiteY436" fmla="*/ 5762788 h 6691450"/>
              <a:gd name="connsiteX437" fmla="*/ 5219593 w 7772400"/>
              <a:gd name="connsiteY437" fmla="*/ 5763475 h 6691450"/>
              <a:gd name="connsiteX438" fmla="*/ 4489042 w 7772400"/>
              <a:gd name="connsiteY438" fmla="*/ 6193144 h 6691450"/>
              <a:gd name="connsiteX439" fmla="*/ 4000864 w 7772400"/>
              <a:gd name="connsiteY439" fmla="*/ 6354442 h 6691450"/>
              <a:gd name="connsiteX440" fmla="*/ 3993311 w 7772400"/>
              <a:gd name="connsiteY440" fmla="*/ 6356501 h 6691450"/>
              <a:gd name="connsiteX441" fmla="*/ 3987818 w 7772400"/>
              <a:gd name="connsiteY441" fmla="*/ 6357874 h 6691450"/>
              <a:gd name="connsiteX442" fmla="*/ 3339660 w 7772400"/>
              <a:gd name="connsiteY442" fmla="*/ 6443670 h 6691450"/>
              <a:gd name="connsiteX443" fmla="*/ 3294344 w 7772400"/>
              <a:gd name="connsiteY443" fmla="*/ 6445043 h 6691450"/>
              <a:gd name="connsiteX444" fmla="*/ 3285418 w 7772400"/>
              <a:gd name="connsiteY444" fmla="*/ 6445043 h 6691450"/>
              <a:gd name="connsiteX445" fmla="*/ 3270313 w 7772400"/>
              <a:gd name="connsiteY445" fmla="*/ 6445043 h 6691450"/>
              <a:gd name="connsiteX446" fmla="*/ 3237356 w 7772400"/>
              <a:gd name="connsiteY446" fmla="*/ 6445043 h 6691450"/>
              <a:gd name="connsiteX447" fmla="*/ 3182427 w 7772400"/>
              <a:gd name="connsiteY447" fmla="*/ 6444357 h 6691450"/>
              <a:gd name="connsiteX448" fmla="*/ 3172815 w 7772400"/>
              <a:gd name="connsiteY448" fmla="*/ 6444357 h 6691450"/>
              <a:gd name="connsiteX449" fmla="*/ 3117199 w 7772400"/>
              <a:gd name="connsiteY449" fmla="*/ 6442984 h 6691450"/>
              <a:gd name="connsiteX450" fmla="*/ 2896798 w 7772400"/>
              <a:gd name="connsiteY450" fmla="*/ 6427197 h 6691450"/>
              <a:gd name="connsiteX451" fmla="*/ 2896798 w 7772400"/>
              <a:gd name="connsiteY451" fmla="*/ 6427197 h 6691450"/>
              <a:gd name="connsiteX452" fmla="*/ 1985670 w 7772400"/>
              <a:gd name="connsiteY452" fmla="*/ 6192458 h 6691450"/>
              <a:gd name="connsiteX453" fmla="*/ 962624 w 7772400"/>
              <a:gd name="connsiteY453" fmla="*/ 5504026 h 6691450"/>
              <a:gd name="connsiteX454" fmla="*/ 3045792 w 7772400"/>
              <a:gd name="connsiteY454" fmla="*/ 6460143 h 6691450"/>
              <a:gd name="connsiteX455" fmla="*/ 3114453 w 7772400"/>
              <a:gd name="connsiteY455" fmla="*/ 6463575 h 6691450"/>
              <a:gd name="connsiteX456" fmla="*/ 3117886 w 7772400"/>
              <a:gd name="connsiteY456" fmla="*/ 6464948 h 6691450"/>
              <a:gd name="connsiteX457" fmla="*/ 3173501 w 7772400"/>
              <a:gd name="connsiteY457" fmla="*/ 6482107 h 6691450"/>
              <a:gd name="connsiteX458" fmla="*/ 3179681 w 7772400"/>
              <a:gd name="connsiteY458" fmla="*/ 6484166 h 6691450"/>
              <a:gd name="connsiteX459" fmla="*/ 3045792 w 7772400"/>
              <a:gd name="connsiteY459" fmla="*/ 6460143 h 6691450"/>
              <a:gd name="connsiteX460" fmla="*/ 3478355 w 7772400"/>
              <a:gd name="connsiteY460" fmla="*/ 6535644 h 6691450"/>
              <a:gd name="connsiteX461" fmla="*/ 3488654 w 7772400"/>
              <a:gd name="connsiteY461" fmla="*/ 6536330 h 6691450"/>
              <a:gd name="connsiteX462" fmla="*/ 3499640 w 7772400"/>
              <a:gd name="connsiteY462" fmla="*/ 6537017 h 6691450"/>
              <a:gd name="connsiteX463" fmla="*/ 3547703 w 7772400"/>
              <a:gd name="connsiteY463" fmla="*/ 6539076 h 6691450"/>
              <a:gd name="connsiteX464" fmla="*/ 3551822 w 7772400"/>
              <a:gd name="connsiteY464" fmla="*/ 6540449 h 6691450"/>
              <a:gd name="connsiteX465" fmla="*/ 3607438 w 7772400"/>
              <a:gd name="connsiteY465" fmla="*/ 6557608 h 6691450"/>
              <a:gd name="connsiteX466" fmla="*/ 3613617 w 7772400"/>
              <a:gd name="connsiteY466" fmla="*/ 6559667 h 6691450"/>
              <a:gd name="connsiteX467" fmla="*/ 3478355 w 7772400"/>
              <a:gd name="connsiteY467" fmla="*/ 6535644 h 6691450"/>
              <a:gd name="connsiteX468" fmla="*/ 7499130 w 7772400"/>
              <a:gd name="connsiteY468" fmla="*/ 4709892 h 6691450"/>
              <a:gd name="connsiteX469" fmla="*/ 6809776 w 7772400"/>
              <a:gd name="connsiteY469" fmla="*/ 5731215 h 6691450"/>
              <a:gd name="connsiteX470" fmla="*/ 5787417 w 7772400"/>
              <a:gd name="connsiteY470" fmla="*/ 6419647 h 6691450"/>
              <a:gd name="connsiteX471" fmla="*/ 4535045 w 7772400"/>
              <a:gd name="connsiteY471" fmla="*/ 6671546 h 6691450"/>
              <a:gd name="connsiteX472" fmla="*/ 3910231 w 7772400"/>
              <a:gd name="connsiteY472" fmla="*/ 6611145 h 6691450"/>
              <a:gd name="connsiteX473" fmla="*/ 3919157 w 7772400"/>
              <a:gd name="connsiteY473" fmla="*/ 6611832 h 6691450"/>
              <a:gd name="connsiteX474" fmla="*/ 3945935 w 7772400"/>
              <a:gd name="connsiteY474" fmla="*/ 6613204 h 6691450"/>
              <a:gd name="connsiteX475" fmla="*/ 3964474 w 7772400"/>
              <a:gd name="connsiteY475" fmla="*/ 6613891 h 6691450"/>
              <a:gd name="connsiteX476" fmla="*/ 3992624 w 7772400"/>
              <a:gd name="connsiteY476" fmla="*/ 6614577 h 6691450"/>
              <a:gd name="connsiteX477" fmla="*/ 4010476 w 7772400"/>
              <a:gd name="connsiteY477" fmla="*/ 6615263 h 6691450"/>
              <a:gd name="connsiteX478" fmla="*/ 4041373 w 7772400"/>
              <a:gd name="connsiteY478" fmla="*/ 6615950 h 6691450"/>
              <a:gd name="connsiteX479" fmla="*/ 4056479 w 7772400"/>
              <a:gd name="connsiteY479" fmla="*/ 6615950 h 6691450"/>
              <a:gd name="connsiteX480" fmla="*/ 4101795 w 7772400"/>
              <a:gd name="connsiteY480" fmla="*/ 6615950 h 6691450"/>
              <a:gd name="connsiteX481" fmla="*/ 5361721 w 7772400"/>
              <a:gd name="connsiteY481" fmla="*/ 6361992 h 6691450"/>
              <a:gd name="connsiteX482" fmla="*/ 6390945 w 7772400"/>
              <a:gd name="connsiteY482" fmla="*/ 5669441 h 6691450"/>
              <a:gd name="connsiteX483" fmla="*/ 7084420 w 7772400"/>
              <a:gd name="connsiteY483" fmla="*/ 4641941 h 6691450"/>
              <a:gd name="connsiteX484" fmla="*/ 7339151 w 7772400"/>
              <a:gd name="connsiteY484" fmla="*/ 3383819 h 6691450"/>
              <a:gd name="connsiteX485" fmla="*/ 7153080 w 7772400"/>
              <a:gd name="connsiteY485" fmla="*/ 2302095 h 6691450"/>
              <a:gd name="connsiteX486" fmla="*/ 7080299 w 7772400"/>
              <a:gd name="connsiteY486" fmla="*/ 2116088 h 6691450"/>
              <a:gd name="connsiteX487" fmla="*/ 6638124 w 7772400"/>
              <a:gd name="connsiteY487" fmla="*/ 1375492 h 6691450"/>
              <a:gd name="connsiteX488" fmla="*/ 6276969 w 7772400"/>
              <a:gd name="connsiteY488" fmla="*/ 990436 h 6691450"/>
              <a:gd name="connsiteX489" fmla="*/ 5858138 w 7772400"/>
              <a:gd name="connsiteY489" fmla="*/ 668527 h 6691450"/>
              <a:gd name="connsiteX490" fmla="*/ 5856078 w 7772400"/>
              <a:gd name="connsiteY490" fmla="*/ 667155 h 6691450"/>
              <a:gd name="connsiteX491" fmla="*/ 5805269 w 7772400"/>
              <a:gd name="connsiteY491" fmla="*/ 634895 h 6691450"/>
              <a:gd name="connsiteX492" fmla="*/ 5787417 w 7772400"/>
              <a:gd name="connsiteY492" fmla="*/ 623913 h 6691450"/>
              <a:gd name="connsiteX493" fmla="*/ 5751714 w 7772400"/>
              <a:gd name="connsiteY493" fmla="*/ 601949 h 6691450"/>
              <a:gd name="connsiteX494" fmla="*/ 5730429 w 7772400"/>
              <a:gd name="connsiteY494" fmla="*/ 589594 h 6691450"/>
              <a:gd name="connsiteX495" fmla="*/ 5696785 w 7772400"/>
              <a:gd name="connsiteY495" fmla="*/ 570376 h 6691450"/>
              <a:gd name="connsiteX496" fmla="*/ 5674814 w 7772400"/>
              <a:gd name="connsiteY496" fmla="*/ 558021 h 6691450"/>
              <a:gd name="connsiteX497" fmla="*/ 5640483 w 7772400"/>
              <a:gd name="connsiteY497" fmla="*/ 539489 h 6691450"/>
              <a:gd name="connsiteX498" fmla="*/ 5619198 w 7772400"/>
              <a:gd name="connsiteY498" fmla="*/ 527821 h 6691450"/>
              <a:gd name="connsiteX499" fmla="*/ 5582121 w 7772400"/>
              <a:gd name="connsiteY499" fmla="*/ 508602 h 6691450"/>
              <a:gd name="connsiteX500" fmla="*/ 5562897 w 7772400"/>
              <a:gd name="connsiteY500" fmla="*/ 498993 h 6691450"/>
              <a:gd name="connsiteX501" fmla="*/ 5512774 w 7772400"/>
              <a:gd name="connsiteY501" fmla="*/ 474284 h 6691450"/>
              <a:gd name="connsiteX502" fmla="*/ 5507281 w 7772400"/>
              <a:gd name="connsiteY502" fmla="*/ 471538 h 6691450"/>
              <a:gd name="connsiteX503" fmla="*/ 5450980 w 7772400"/>
              <a:gd name="connsiteY503" fmla="*/ 444770 h 6691450"/>
              <a:gd name="connsiteX504" fmla="*/ 5433127 w 7772400"/>
              <a:gd name="connsiteY504" fmla="*/ 436533 h 6691450"/>
              <a:gd name="connsiteX505" fmla="*/ 5393991 w 7772400"/>
              <a:gd name="connsiteY505" fmla="*/ 419374 h 6691450"/>
              <a:gd name="connsiteX506" fmla="*/ 5372020 w 7772400"/>
              <a:gd name="connsiteY506" fmla="*/ 409765 h 6691450"/>
              <a:gd name="connsiteX507" fmla="*/ 5335629 w 7772400"/>
              <a:gd name="connsiteY507" fmla="*/ 394665 h 6691450"/>
              <a:gd name="connsiteX508" fmla="*/ 5312971 w 7772400"/>
              <a:gd name="connsiteY508" fmla="*/ 385055 h 6691450"/>
              <a:gd name="connsiteX509" fmla="*/ 5276581 w 7772400"/>
              <a:gd name="connsiteY509" fmla="*/ 370641 h 6691450"/>
              <a:gd name="connsiteX510" fmla="*/ 5253923 w 7772400"/>
              <a:gd name="connsiteY510" fmla="*/ 361719 h 6691450"/>
              <a:gd name="connsiteX511" fmla="*/ 5215473 w 7772400"/>
              <a:gd name="connsiteY511" fmla="*/ 347305 h 6691450"/>
              <a:gd name="connsiteX512" fmla="*/ 5194874 w 7772400"/>
              <a:gd name="connsiteY512" fmla="*/ 339755 h 6691450"/>
              <a:gd name="connsiteX513" fmla="*/ 5145439 w 7772400"/>
              <a:gd name="connsiteY513" fmla="*/ 322595 h 6691450"/>
              <a:gd name="connsiteX514" fmla="*/ 5135140 w 7772400"/>
              <a:gd name="connsiteY514" fmla="*/ 319163 h 6691450"/>
              <a:gd name="connsiteX515" fmla="*/ 5075405 w 7772400"/>
              <a:gd name="connsiteY515" fmla="*/ 299945 h 6691450"/>
              <a:gd name="connsiteX516" fmla="*/ 5056867 w 7772400"/>
              <a:gd name="connsiteY516" fmla="*/ 294454 h 6691450"/>
              <a:gd name="connsiteX517" fmla="*/ 5023909 w 7772400"/>
              <a:gd name="connsiteY517" fmla="*/ 284158 h 6691450"/>
              <a:gd name="connsiteX518" fmla="*/ 6918947 w 7772400"/>
              <a:gd name="connsiteY518" fmla="*/ 1303422 h 6691450"/>
              <a:gd name="connsiteX519" fmla="*/ 7751802 w 7772400"/>
              <a:gd name="connsiteY519" fmla="*/ 3459320 h 6691450"/>
              <a:gd name="connsiteX520" fmla="*/ 7499130 w 7772400"/>
              <a:gd name="connsiteY520" fmla="*/ 4709892 h 669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</a:cxnLst>
            <a:rect l="l" t="t" r="r" b="b"/>
            <a:pathLst>
              <a:path w="7772400" h="6691450">
                <a:moveTo>
                  <a:pt x="6935425" y="1289695"/>
                </a:moveTo>
                <a:cubicBezTo>
                  <a:pt x="6399185" y="698728"/>
                  <a:pt x="5668634" y="328086"/>
                  <a:pt x="4878348" y="244349"/>
                </a:cubicBezTo>
                <a:cubicBezTo>
                  <a:pt x="4736907" y="209344"/>
                  <a:pt x="4591347" y="183948"/>
                  <a:pt x="4445786" y="168848"/>
                </a:cubicBezTo>
                <a:cubicBezTo>
                  <a:pt x="4305031" y="134529"/>
                  <a:pt x="4159470" y="109133"/>
                  <a:pt x="4014596" y="93347"/>
                </a:cubicBezTo>
                <a:cubicBezTo>
                  <a:pt x="3761924" y="31573"/>
                  <a:pt x="3502386" y="0"/>
                  <a:pt x="3237356" y="0"/>
                </a:cubicBezTo>
                <a:cubicBezTo>
                  <a:pt x="2799987" y="0"/>
                  <a:pt x="2376350" y="85797"/>
                  <a:pt x="1977430" y="253958"/>
                </a:cubicBezTo>
                <a:cubicBezTo>
                  <a:pt x="1591557" y="416628"/>
                  <a:pt x="1245507" y="649995"/>
                  <a:pt x="948205" y="947195"/>
                </a:cubicBezTo>
                <a:cubicBezTo>
                  <a:pt x="650904" y="1244394"/>
                  <a:pt x="417458" y="1589640"/>
                  <a:pt x="254731" y="1974695"/>
                </a:cubicBezTo>
                <a:cubicBezTo>
                  <a:pt x="85826" y="2372792"/>
                  <a:pt x="0" y="2796284"/>
                  <a:pt x="0" y="3232817"/>
                </a:cubicBezTo>
                <a:cubicBezTo>
                  <a:pt x="0" y="3669350"/>
                  <a:pt x="85826" y="4092842"/>
                  <a:pt x="254731" y="4490939"/>
                </a:cubicBezTo>
                <a:cubicBezTo>
                  <a:pt x="417458" y="4875994"/>
                  <a:pt x="650904" y="5221926"/>
                  <a:pt x="948205" y="5518439"/>
                </a:cubicBezTo>
                <a:cubicBezTo>
                  <a:pt x="1245507" y="5815639"/>
                  <a:pt x="1591557" y="6048319"/>
                  <a:pt x="1977430" y="6210990"/>
                </a:cubicBezTo>
                <a:cubicBezTo>
                  <a:pt x="2271299" y="6335223"/>
                  <a:pt x="2578899" y="6414156"/>
                  <a:pt x="2894739" y="6447102"/>
                </a:cubicBezTo>
                <a:cubicBezTo>
                  <a:pt x="3036180" y="6481421"/>
                  <a:pt x="3181054" y="6506817"/>
                  <a:pt x="3326615" y="6522603"/>
                </a:cubicBezTo>
                <a:cubicBezTo>
                  <a:pt x="3468056" y="6557608"/>
                  <a:pt x="3613617" y="6583004"/>
                  <a:pt x="3759178" y="6598104"/>
                </a:cubicBezTo>
                <a:cubicBezTo>
                  <a:pt x="4011849" y="6659878"/>
                  <a:pt x="4272760" y="6691451"/>
                  <a:pt x="4535045" y="6691451"/>
                </a:cubicBezTo>
                <a:cubicBezTo>
                  <a:pt x="4972414" y="6691451"/>
                  <a:pt x="5396051" y="6605654"/>
                  <a:pt x="5794970" y="6437493"/>
                </a:cubicBezTo>
                <a:cubicBezTo>
                  <a:pt x="6180157" y="6274823"/>
                  <a:pt x="6526894" y="6041456"/>
                  <a:pt x="6824195" y="5744942"/>
                </a:cubicBezTo>
                <a:cubicBezTo>
                  <a:pt x="7121496" y="5447743"/>
                  <a:pt x="7354942" y="5102497"/>
                  <a:pt x="7517669" y="4717442"/>
                </a:cubicBezTo>
                <a:cubicBezTo>
                  <a:pt x="7686574" y="4318659"/>
                  <a:pt x="7772400" y="3895167"/>
                  <a:pt x="7772400" y="3459320"/>
                </a:cubicBezTo>
                <a:cubicBezTo>
                  <a:pt x="7772400" y="2655577"/>
                  <a:pt x="7475099" y="1884780"/>
                  <a:pt x="6935425" y="1289695"/>
                </a:cubicBezTo>
                <a:close/>
                <a:moveTo>
                  <a:pt x="4939457" y="281413"/>
                </a:moveTo>
                <a:cubicBezTo>
                  <a:pt x="4950442" y="284158"/>
                  <a:pt x="4962115" y="287590"/>
                  <a:pt x="4973100" y="291022"/>
                </a:cubicBezTo>
                <a:cubicBezTo>
                  <a:pt x="4983399" y="293768"/>
                  <a:pt x="4993699" y="296513"/>
                  <a:pt x="5003311" y="299259"/>
                </a:cubicBezTo>
                <a:cubicBezTo>
                  <a:pt x="5013610" y="302004"/>
                  <a:pt x="5024596" y="305436"/>
                  <a:pt x="5034895" y="308868"/>
                </a:cubicBezTo>
                <a:cubicBezTo>
                  <a:pt x="5045881" y="312300"/>
                  <a:pt x="5056180" y="315045"/>
                  <a:pt x="5067166" y="318477"/>
                </a:cubicBezTo>
                <a:cubicBezTo>
                  <a:pt x="5076778" y="321223"/>
                  <a:pt x="5085704" y="324654"/>
                  <a:pt x="5095316" y="327400"/>
                </a:cubicBezTo>
                <a:cubicBezTo>
                  <a:pt x="5106989" y="331518"/>
                  <a:pt x="5118661" y="334950"/>
                  <a:pt x="5131020" y="339068"/>
                </a:cubicBezTo>
                <a:cubicBezTo>
                  <a:pt x="5139259" y="341814"/>
                  <a:pt x="5147499" y="344559"/>
                  <a:pt x="5155051" y="347305"/>
                </a:cubicBezTo>
                <a:cubicBezTo>
                  <a:pt x="5168097" y="351423"/>
                  <a:pt x="5180456" y="356228"/>
                  <a:pt x="5193502" y="361032"/>
                </a:cubicBezTo>
                <a:cubicBezTo>
                  <a:pt x="5200368" y="363778"/>
                  <a:pt x="5207920" y="366523"/>
                  <a:pt x="5214786" y="369269"/>
                </a:cubicBezTo>
                <a:cubicBezTo>
                  <a:pt x="5228518" y="374073"/>
                  <a:pt x="5242251" y="379564"/>
                  <a:pt x="5255296" y="384369"/>
                </a:cubicBezTo>
                <a:cubicBezTo>
                  <a:pt x="5261476" y="386428"/>
                  <a:pt x="5266968" y="389174"/>
                  <a:pt x="5273148" y="391233"/>
                </a:cubicBezTo>
                <a:cubicBezTo>
                  <a:pt x="5287567" y="396724"/>
                  <a:pt x="5302672" y="402901"/>
                  <a:pt x="5317091" y="408392"/>
                </a:cubicBezTo>
                <a:cubicBezTo>
                  <a:pt x="5321897" y="410451"/>
                  <a:pt x="5326703" y="412510"/>
                  <a:pt x="5331510" y="414569"/>
                </a:cubicBezTo>
                <a:cubicBezTo>
                  <a:pt x="5347302" y="420747"/>
                  <a:pt x="5363093" y="427610"/>
                  <a:pt x="5378199" y="434474"/>
                </a:cubicBezTo>
                <a:cubicBezTo>
                  <a:pt x="5382319" y="435847"/>
                  <a:pt x="5385752" y="437906"/>
                  <a:pt x="5389871" y="439965"/>
                </a:cubicBezTo>
                <a:cubicBezTo>
                  <a:pt x="5406350" y="446829"/>
                  <a:pt x="5422828" y="454379"/>
                  <a:pt x="5438620" y="461929"/>
                </a:cubicBezTo>
                <a:cubicBezTo>
                  <a:pt x="5441367" y="463302"/>
                  <a:pt x="5444800" y="464675"/>
                  <a:pt x="5447546" y="466047"/>
                </a:cubicBezTo>
                <a:cubicBezTo>
                  <a:pt x="5464712" y="474284"/>
                  <a:pt x="5481877" y="481834"/>
                  <a:pt x="5499042" y="490070"/>
                </a:cubicBezTo>
                <a:cubicBezTo>
                  <a:pt x="5500415" y="490757"/>
                  <a:pt x="5501788" y="491443"/>
                  <a:pt x="5503162" y="492129"/>
                </a:cubicBezTo>
                <a:cubicBezTo>
                  <a:pt x="5521700" y="501052"/>
                  <a:pt x="5540239" y="509975"/>
                  <a:pt x="5558090" y="519584"/>
                </a:cubicBezTo>
                <a:cubicBezTo>
                  <a:pt x="5558090" y="519584"/>
                  <a:pt x="5558777" y="519584"/>
                  <a:pt x="5558777" y="520271"/>
                </a:cubicBezTo>
                <a:cubicBezTo>
                  <a:pt x="5578002" y="529880"/>
                  <a:pt x="5597913" y="540176"/>
                  <a:pt x="5617138" y="550471"/>
                </a:cubicBezTo>
                <a:cubicBezTo>
                  <a:pt x="5617138" y="550471"/>
                  <a:pt x="5617138" y="550471"/>
                  <a:pt x="5617138" y="550471"/>
                </a:cubicBezTo>
                <a:cubicBezTo>
                  <a:pt x="5675500" y="582044"/>
                  <a:pt x="5733862" y="614990"/>
                  <a:pt x="5790164" y="649995"/>
                </a:cubicBezTo>
                <a:cubicBezTo>
                  <a:pt x="5809388" y="661664"/>
                  <a:pt x="5827927" y="673332"/>
                  <a:pt x="5846465" y="685687"/>
                </a:cubicBezTo>
                <a:cubicBezTo>
                  <a:pt x="5865004" y="697355"/>
                  <a:pt x="5883542" y="709710"/>
                  <a:pt x="5901394" y="722064"/>
                </a:cubicBezTo>
                <a:cubicBezTo>
                  <a:pt x="5937784" y="746774"/>
                  <a:pt x="5973488" y="772170"/>
                  <a:pt x="6008505" y="797565"/>
                </a:cubicBezTo>
                <a:cubicBezTo>
                  <a:pt x="6043522" y="823648"/>
                  <a:pt x="6078539" y="850416"/>
                  <a:pt x="6112869" y="877185"/>
                </a:cubicBezTo>
                <a:cubicBezTo>
                  <a:pt x="6300313" y="1027500"/>
                  <a:pt x="6470592" y="1198407"/>
                  <a:pt x="6620959" y="1387846"/>
                </a:cubicBezTo>
                <a:cubicBezTo>
                  <a:pt x="6828315" y="1648668"/>
                  <a:pt x="6992414" y="1936945"/>
                  <a:pt x="7109824" y="2246499"/>
                </a:cubicBezTo>
                <a:cubicBezTo>
                  <a:pt x="7117376" y="2267090"/>
                  <a:pt x="7124929" y="2287681"/>
                  <a:pt x="7132482" y="2308959"/>
                </a:cubicBezTo>
                <a:cubicBezTo>
                  <a:pt x="7257444" y="2652832"/>
                  <a:pt x="7319239" y="3014551"/>
                  <a:pt x="7319239" y="3383819"/>
                </a:cubicBezTo>
                <a:cubicBezTo>
                  <a:pt x="7319239" y="3817607"/>
                  <a:pt x="7234100" y="4238354"/>
                  <a:pt x="7066567" y="4634391"/>
                </a:cubicBezTo>
                <a:cubicBezTo>
                  <a:pt x="6904528" y="5016701"/>
                  <a:pt x="6672455" y="5360574"/>
                  <a:pt x="6377213" y="5655714"/>
                </a:cubicBezTo>
                <a:cubicBezTo>
                  <a:pt x="6081972" y="5950854"/>
                  <a:pt x="5737981" y="6182162"/>
                  <a:pt x="5354854" y="6344146"/>
                </a:cubicBezTo>
                <a:cubicBezTo>
                  <a:pt x="4957995" y="6510935"/>
                  <a:pt x="4536418" y="6596045"/>
                  <a:pt x="4102482" y="6596045"/>
                </a:cubicBezTo>
                <a:cubicBezTo>
                  <a:pt x="4088063" y="6596045"/>
                  <a:pt x="4074331" y="6596045"/>
                  <a:pt x="4059912" y="6596045"/>
                </a:cubicBezTo>
                <a:cubicBezTo>
                  <a:pt x="4048926" y="6596045"/>
                  <a:pt x="4038627" y="6595359"/>
                  <a:pt x="4027641" y="6595359"/>
                </a:cubicBezTo>
                <a:cubicBezTo>
                  <a:pt x="4024208" y="6595359"/>
                  <a:pt x="4020775" y="6595359"/>
                  <a:pt x="4017342" y="6595359"/>
                </a:cubicBezTo>
                <a:cubicBezTo>
                  <a:pt x="4006356" y="6595359"/>
                  <a:pt x="3995371" y="6594672"/>
                  <a:pt x="3983699" y="6593986"/>
                </a:cubicBezTo>
                <a:cubicBezTo>
                  <a:pt x="3980265" y="6593986"/>
                  <a:pt x="3977519" y="6593986"/>
                  <a:pt x="3974086" y="6593986"/>
                </a:cubicBezTo>
                <a:cubicBezTo>
                  <a:pt x="3962413" y="6593299"/>
                  <a:pt x="3950741" y="6593299"/>
                  <a:pt x="3939069" y="6592613"/>
                </a:cubicBezTo>
                <a:cubicBezTo>
                  <a:pt x="3936322" y="6592613"/>
                  <a:pt x="3933576" y="6592613"/>
                  <a:pt x="3931516" y="6591927"/>
                </a:cubicBezTo>
                <a:cubicBezTo>
                  <a:pt x="3919844" y="6591240"/>
                  <a:pt x="3908858" y="6590554"/>
                  <a:pt x="3897186" y="6589868"/>
                </a:cubicBezTo>
                <a:cubicBezTo>
                  <a:pt x="3894440" y="6589868"/>
                  <a:pt x="3891693" y="6589868"/>
                  <a:pt x="3888947" y="6589181"/>
                </a:cubicBezTo>
                <a:cubicBezTo>
                  <a:pt x="3878648" y="6588495"/>
                  <a:pt x="3869035" y="6587808"/>
                  <a:pt x="3858736" y="6587122"/>
                </a:cubicBezTo>
                <a:cubicBezTo>
                  <a:pt x="3854616" y="6587122"/>
                  <a:pt x="3850496" y="6586436"/>
                  <a:pt x="3846377" y="6586436"/>
                </a:cubicBezTo>
                <a:cubicBezTo>
                  <a:pt x="3837451" y="6585749"/>
                  <a:pt x="3828525" y="6585063"/>
                  <a:pt x="3818913" y="6584377"/>
                </a:cubicBezTo>
                <a:cubicBezTo>
                  <a:pt x="3814106" y="6583690"/>
                  <a:pt x="3808614" y="6583690"/>
                  <a:pt x="3803807" y="6583004"/>
                </a:cubicBezTo>
                <a:cubicBezTo>
                  <a:pt x="3796255" y="6582318"/>
                  <a:pt x="3789389" y="6581631"/>
                  <a:pt x="3781836" y="6580945"/>
                </a:cubicBezTo>
                <a:cubicBezTo>
                  <a:pt x="3774970" y="6580259"/>
                  <a:pt x="3768104" y="6579572"/>
                  <a:pt x="3761237" y="6578886"/>
                </a:cubicBezTo>
                <a:cubicBezTo>
                  <a:pt x="3745446" y="6574768"/>
                  <a:pt x="3730340" y="6571336"/>
                  <a:pt x="3714548" y="6567217"/>
                </a:cubicBezTo>
                <a:cubicBezTo>
                  <a:pt x="3711115" y="6566531"/>
                  <a:pt x="3706996" y="6565158"/>
                  <a:pt x="3703563" y="6564472"/>
                </a:cubicBezTo>
                <a:cubicBezTo>
                  <a:pt x="3687770" y="6560354"/>
                  <a:pt x="3671978" y="6556235"/>
                  <a:pt x="3656187" y="6551431"/>
                </a:cubicBezTo>
                <a:cubicBezTo>
                  <a:pt x="3655500" y="6551431"/>
                  <a:pt x="3655500" y="6551431"/>
                  <a:pt x="3654813" y="6550745"/>
                </a:cubicBezTo>
                <a:cubicBezTo>
                  <a:pt x="3644514" y="6547999"/>
                  <a:pt x="3633529" y="6544567"/>
                  <a:pt x="3623229" y="6541135"/>
                </a:cubicBezTo>
                <a:cubicBezTo>
                  <a:pt x="3638335" y="6541135"/>
                  <a:pt x="3653440" y="6541135"/>
                  <a:pt x="3668545" y="6541135"/>
                </a:cubicBezTo>
                <a:cubicBezTo>
                  <a:pt x="4105915" y="6541135"/>
                  <a:pt x="4529552" y="6455339"/>
                  <a:pt x="4928471" y="6287177"/>
                </a:cubicBezTo>
                <a:cubicBezTo>
                  <a:pt x="5313658" y="6124507"/>
                  <a:pt x="5660395" y="5891140"/>
                  <a:pt x="5957696" y="5594627"/>
                </a:cubicBezTo>
                <a:cubicBezTo>
                  <a:pt x="6254997" y="5297427"/>
                  <a:pt x="6488444" y="4952182"/>
                  <a:pt x="6651170" y="4567127"/>
                </a:cubicBezTo>
                <a:cubicBezTo>
                  <a:pt x="6820075" y="4168343"/>
                  <a:pt x="6905901" y="3744851"/>
                  <a:pt x="6905901" y="3309005"/>
                </a:cubicBezTo>
                <a:cubicBezTo>
                  <a:pt x="6905901" y="2610277"/>
                  <a:pt x="6686187" y="1945181"/>
                  <a:pt x="6270789" y="1385787"/>
                </a:cubicBezTo>
                <a:cubicBezTo>
                  <a:pt x="6070986" y="1116729"/>
                  <a:pt x="5831360" y="880617"/>
                  <a:pt x="5558777" y="684314"/>
                </a:cubicBezTo>
                <a:cubicBezTo>
                  <a:pt x="5542298" y="672646"/>
                  <a:pt x="5525133" y="660291"/>
                  <a:pt x="5508654" y="648623"/>
                </a:cubicBezTo>
                <a:cubicBezTo>
                  <a:pt x="5503162" y="644504"/>
                  <a:pt x="5497669" y="641072"/>
                  <a:pt x="5492176" y="637641"/>
                </a:cubicBezTo>
                <a:cubicBezTo>
                  <a:pt x="5480504" y="630090"/>
                  <a:pt x="5469518" y="621854"/>
                  <a:pt x="5457846" y="614304"/>
                </a:cubicBezTo>
                <a:cubicBezTo>
                  <a:pt x="5450980" y="610186"/>
                  <a:pt x="5444800" y="605381"/>
                  <a:pt x="5437934" y="601263"/>
                </a:cubicBezTo>
                <a:cubicBezTo>
                  <a:pt x="5427635" y="594399"/>
                  <a:pt x="5417336" y="587535"/>
                  <a:pt x="5406350" y="580672"/>
                </a:cubicBezTo>
                <a:cubicBezTo>
                  <a:pt x="5399484" y="575867"/>
                  <a:pt x="5391931" y="571749"/>
                  <a:pt x="5385065" y="566944"/>
                </a:cubicBezTo>
                <a:cubicBezTo>
                  <a:pt x="5374766" y="560767"/>
                  <a:pt x="5365154" y="554589"/>
                  <a:pt x="5354854" y="548412"/>
                </a:cubicBezTo>
                <a:cubicBezTo>
                  <a:pt x="5347302" y="543607"/>
                  <a:pt x="5339749" y="539489"/>
                  <a:pt x="5332196" y="534685"/>
                </a:cubicBezTo>
                <a:cubicBezTo>
                  <a:pt x="5321897" y="528507"/>
                  <a:pt x="5312285" y="523016"/>
                  <a:pt x="5301986" y="516839"/>
                </a:cubicBezTo>
                <a:cubicBezTo>
                  <a:pt x="5294433" y="512034"/>
                  <a:pt x="5286194" y="507916"/>
                  <a:pt x="5278641" y="503111"/>
                </a:cubicBezTo>
                <a:cubicBezTo>
                  <a:pt x="5268342" y="497620"/>
                  <a:pt x="5258729" y="491443"/>
                  <a:pt x="5248430" y="485952"/>
                </a:cubicBezTo>
                <a:cubicBezTo>
                  <a:pt x="5240877" y="481834"/>
                  <a:pt x="5232638" y="477029"/>
                  <a:pt x="5225085" y="472911"/>
                </a:cubicBezTo>
                <a:cubicBezTo>
                  <a:pt x="5214786" y="467420"/>
                  <a:pt x="5205174" y="461929"/>
                  <a:pt x="5194874" y="456438"/>
                </a:cubicBezTo>
                <a:cubicBezTo>
                  <a:pt x="5186636" y="452320"/>
                  <a:pt x="5179083" y="448202"/>
                  <a:pt x="5170843" y="444083"/>
                </a:cubicBezTo>
                <a:cubicBezTo>
                  <a:pt x="5160544" y="438592"/>
                  <a:pt x="5150245" y="433788"/>
                  <a:pt x="5139946" y="428297"/>
                </a:cubicBezTo>
                <a:cubicBezTo>
                  <a:pt x="5131707" y="424179"/>
                  <a:pt x="5124154" y="420060"/>
                  <a:pt x="5115915" y="415942"/>
                </a:cubicBezTo>
                <a:cubicBezTo>
                  <a:pt x="5105615" y="410451"/>
                  <a:pt x="5095316" y="405646"/>
                  <a:pt x="5084331" y="400842"/>
                </a:cubicBezTo>
                <a:cubicBezTo>
                  <a:pt x="5076778" y="396724"/>
                  <a:pt x="5068539" y="393292"/>
                  <a:pt x="5060986" y="389174"/>
                </a:cubicBezTo>
                <a:cubicBezTo>
                  <a:pt x="5050000" y="383683"/>
                  <a:pt x="5039015" y="378878"/>
                  <a:pt x="5028716" y="374073"/>
                </a:cubicBezTo>
                <a:cubicBezTo>
                  <a:pt x="5021163" y="370641"/>
                  <a:pt x="5013610" y="367210"/>
                  <a:pt x="5006057" y="363778"/>
                </a:cubicBezTo>
                <a:cubicBezTo>
                  <a:pt x="4994385" y="358287"/>
                  <a:pt x="4982713" y="353482"/>
                  <a:pt x="4971041" y="347991"/>
                </a:cubicBezTo>
                <a:cubicBezTo>
                  <a:pt x="4964174" y="345246"/>
                  <a:pt x="4957308" y="341814"/>
                  <a:pt x="4949756" y="338382"/>
                </a:cubicBezTo>
                <a:cubicBezTo>
                  <a:pt x="4936024" y="332205"/>
                  <a:pt x="4922292" y="326714"/>
                  <a:pt x="4908559" y="321223"/>
                </a:cubicBezTo>
                <a:cubicBezTo>
                  <a:pt x="4903753" y="319163"/>
                  <a:pt x="4898260" y="317104"/>
                  <a:pt x="4893454" y="315045"/>
                </a:cubicBezTo>
                <a:cubicBezTo>
                  <a:pt x="4874915" y="307495"/>
                  <a:pt x="4855691" y="299945"/>
                  <a:pt x="4837152" y="292395"/>
                </a:cubicBezTo>
                <a:cubicBezTo>
                  <a:pt x="4832346" y="290336"/>
                  <a:pt x="4826853" y="288277"/>
                  <a:pt x="4822047" y="286904"/>
                </a:cubicBezTo>
                <a:cubicBezTo>
                  <a:pt x="4808314" y="281413"/>
                  <a:pt x="4794582" y="276608"/>
                  <a:pt x="4780164" y="271117"/>
                </a:cubicBezTo>
                <a:cubicBezTo>
                  <a:pt x="4772611" y="268372"/>
                  <a:pt x="4765058" y="265626"/>
                  <a:pt x="4757506" y="262881"/>
                </a:cubicBezTo>
                <a:cubicBezTo>
                  <a:pt x="4747893" y="259449"/>
                  <a:pt x="4738280" y="256017"/>
                  <a:pt x="4728668" y="252585"/>
                </a:cubicBezTo>
                <a:cubicBezTo>
                  <a:pt x="4739654" y="253272"/>
                  <a:pt x="4750640" y="253958"/>
                  <a:pt x="4761625" y="254644"/>
                </a:cubicBezTo>
                <a:cubicBezTo>
                  <a:pt x="4762312" y="254644"/>
                  <a:pt x="4763685" y="254644"/>
                  <a:pt x="4764372" y="254644"/>
                </a:cubicBezTo>
                <a:cubicBezTo>
                  <a:pt x="4780850" y="256017"/>
                  <a:pt x="4796642" y="257390"/>
                  <a:pt x="4813121" y="258763"/>
                </a:cubicBezTo>
                <a:cubicBezTo>
                  <a:pt x="4817240" y="259449"/>
                  <a:pt x="4821360" y="259449"/>
                  <a:pt x="4825480" y="260135"/>
                </a:cubicBezTo>
                <a:cubicBezTo>
                  <a:pt x="4841271" y="261508"/>
                  <a:pt x="4857750" y="262881"/>
                  <a:pt x="4873542" y="264940"/>
                </a:cubicBezTo>
                <a:cubicBezTo>
                  <a:pt x="4885215" y="267685"/>
                  <a:pt x="4896887" y="271117"/>
                  <a:pt x="4908559" y="273863"/>
                </a:cubicBezTo>
                <a:cubicBezTo>
                  <a:pt x="4920231" y="276608"/>
                  <a:pt x="4929844" y="278667"/>
                  <a:pt x="4939457" y="281413"/>
                </a:cubicBezTo>
                <a:close/>
                <a:moveTo>
                  <a:pt x="3272373" y="6488284"/>
                </a:moveTo>
                <a:cubicBezTo>
                  <a:pt x="3256581" y="6484166"/>
                  <a:pt x="3240789" y="6480048"/>
                  <a:pt x="3224997" y="6475244"/>
                </a:cubicBezTo>
                <a:cubicBezTo>
                  <a:pt x="3224310" y="6475244"/>
                  <a:pt x="3224310" y="6475244"/>
                  <a:pt x="3223624" y="6474557"/>
                </a:cubicBezTo>
                <a:cubicBezTo>
                  <a:pt x="3212638" y="6471812"/>
                  <a:pt x="3202339" y="6468380"/>
                  <a:pt x="3192040" y="6464948"/>
                </a:cubicBezTo>
                <a:cubicBezTo>
                  <a:pt x="3192726" y="6464948"/>
                  <a:pt x="3193413" y="6464948"/>
                  <a:pt x="3194100" y="6464948"/>
                </a:cubicBezTo>
                <a:cubicBezTo>
                  <a:pt x="3196159" y="6464948"/>
                  <a:pt x="3198219" y="6464948"/>
                  <a:pt x="3200279" y="6464948"/>
                </a:cubicBezTo>
                <a:cubicBezTo>
                  <a:pt x="3212638" y="6464948"/>
                  <a:pt x="3224310" y="6464948"/>
                  <a:pt x="3236669" y="6464948"/>
                </a:cubicBezTo>
                <a:cubicBezTo>
                  <a:pt x="3237356" y="6464948"/>
                  <a:pt x="3237356" y="6464948"/>
                  <a:pt x="3238042" y="6464948"/>
                </a:cubicBezTo>
                <a:cubicBezTo>
                  <a:pt x="3238729" y="6464948"/>
                  <a:pt x="3238729" y="6464948"/>
                  <a:pt x="3239416" y="6464948"/>
                </a:cubicBezTo>
                <a:cubicBezTo>
                  <a:pt x="3251088" y="6464948"/>
                  <a:pt x="3262074" y="6464948"/>
                  <a:pt x="3273746" y="6464948"/>
                </a:cubicBezTo>
                <a:cubicBezTo>
                  <a:pt x="3277179" y="6464948"/>
                  <a:pt x="3281299" y="6464948"/>
                  <a:pt x="3284732" y="6464948"/>
                </a:cubicBezTo>
                <a:cubicBezTo>
                  <a:pt x="3291598" y="6464948"/>
                  <a:pt x="3298464" y="6464948"/>
                  <a:pt x="3304643" y="6464261"/>
                </a:cubicBezTo>
                <a:cubicBezTo>
                  <a:pt x="3315629" y="6464261"/>
                  <a:pt x="3327301" y="6463575"/>
                  <a:pt x="3338287" y="6463575"/>
                </a:cubicBezTo>
                <a:cubicBezTo>
                  <a:pt x="3352706" y="6469752"/>
                  <a:pt x="3367811" y="6475244"/>
                  <a:pt x="3382917" y="6480734"/>
                </a:cubicBezTo>
                <a:cubicBezTo>
                  <a:pt x="3386350" y="6482107"/>
                  <a:pt x="3390469" y="6483480"/>
                  <a:pt x="3393902" y="6484853"/>
                </a:cubicBezTo>
                <a:cubicBezTo>
                  <a:pt x="3420680" y="6495148"/>
                  <a:pt x="3447458" y="6504757"/>
                  <a:pt x="3474235" y="6513680"/>
                </a:cubicBezTo>
                <a:cubicBezTo>
                  <a:pt x="3463250" y="6512994"/>
                  <a:pt x="3451577" y="6512307"/>
                  <a:pt x="3440592" y="6511621"/>
                </a:cubicBezTo>
                <a:cubicBezTo>
                  <a:pt x="3439905" y="6511621"/>
                  <a:pt x="3439905" y="6511621"/>
                  <a:pt x="3439218" y="6511621"/>
                </a:cubicBezTo>
                <a:cubicBezTo>
                  <a:pt x="3422740" y="6510248"/>
                  <a:pt x="3406261" y="6508876"/>
                  <a:pt x="3390469" y="6507503"/>
                </a:cubicBezTo>
                <a:cubicBezTo>
                  <a:pt x="3386350" y="6506817"/>
                  <a:pt x="3382230" y="6506817"/>
                  <a:pt x="3378797" y="6506130"/>
                </a:cubicBezTo>
                <a:cubicBezTo>
                  <a:pt x="3363005" y="6504757"/>
                  <a:pt x="3346526" y="6503385"/>
                  <a:pt x="3330734" y="6501326"/>
                </a:cubicBezTo>
                <a:cubicBezTo>
                  <a:pt x="3314942" y="6497207"/>
                  <a:pt x="3299837" y="6493775"/>
                  <a:pt x="3284045" y="6489657"/>
                </a:cubicBezTo>
                <a:cubicBezTo>
                  <a:pt x="3279239" y="6489657"/>
                  <a:pt x="3275806" y="6488971"/>
                  <a:pt x="3272373" y="6488284"/>
                </a:cubicBezTo>
                <a:close/>
                <a:moveTo>
                  <a:pt x="3996057" y="6376406"/>
                </a:moveTo>
                <a:cubicBezTo>
                  <a:pt x="4001550" y="6375033"/>
                  <a:pt x="4007043" y="6373660"/>
                  <a:pt x="4012536" y="6372288"/>
                </a:cubicBezTo>
                <a:cubicBezTo>
                  <a:pt x="4020775" y="6370228"/>
                  <a:pt x="4029701" y="6368169"/>
                  <a:pt x="4037940" y="6366110"/>
                </a:cubicBezTo>
                <a:cubicBezTo>
                  <a:pt x="4038627" y="6366110"/>
                  <a:pt x="4039314" y="6365424"/>
                  <a:pt x="4040000" y="6365424"/>
                </a:cubicBezTo>
                <a:cubicBezTo>
                  <a:pt x="4460891" y="6258349"/>
                  <a:pt x="4855004" y="6067538"/>
                  <a:pt x="5201741" y="5802598"/>
                </a:cubicBezTo>
                <a:cubicBezTo>
                  <a:pt x="5202427" y="5801911"/>
                  <a:pt x="5202427" y="5801911"/>
                  <a:pt x="5203114" y="5801225"/>
                </a:cubicBezTo>
                <a:cubicBezTo>
                  <a:pt x="5212040" y="5794361"/>
                  <a:pt x="5221652" y="5786811"/>
                  <a:pt x="5230578" y="5779947"/>
                </a:cubicBezTo>
                <a:cubicBezTo>
                  <a:pt x="5231951" y="5778575"/>
                  <a:pt x="5234011" y="5777202"/>
                  <a:pt x="5235385" y="5775829"/>
                </a:cubicBezTo>
                <a:cubicBezTo>
                  <a:pt x="5243624" y="5769652"/>
                  <a:pt x="5251176" y="5763475"/>
                  <a:pt x="5259416" y="5756611"/>
                </a:cubicBezTo>
                <a:cubicBezTo>
                  <a:pt x="5262162" y="5754552"/>
                  <a:pt x="5264222" y="5752492"/>
                  <a:pt x="5266968" y="5750433"/>
                </a:cubicBezTo>
                <a:cubicBezTo>
                  <a:pt x="5273834" y="5744942"/>
                  <a:pt x="5280700" y="5738765"/>
                  <a:pt x="5288253" y="5733274"/>
                </a:cubicBezTo>
                <a:cubicBezTo>
                  <a:pt x="5291686" y="5730529"/>
                  <a:pt x="5295119" y="5727783"/>
                  <a:pt x="5297866" y="5725037"/>
                </a:cubicBezTo>
                <a:cubicBezTo>
                  <a:pt x="5304045" y="5719547"/>
                  <a:pt x="5310225" y="5714742"/>
                  <a:pt x="5316404" y="5709251"/>
                </a:cubicBezTo>
                <a:cubicBezTo>
                  <a:pt x="5320524" y="5705819"/>
                  <a:pt x="5323957" y="5703074"/>
                  <a:pt x="5328077" y="5699642"/>
                </a:cubicBezTo>
                <a:cubicBezTo>
                  <a:pt x="5333569" y="5694837"/>
                  <a:pt x="5339749" y="5690033"/>
                  <a:pt x="5345242" y="5685228"/>
                </a:cubicBezTo>
                <a:cubicBezTo>
                  <a:pt x="5349361" y="5681796"/>
                  <a:pt x="5354168" y="5677678"/>
                  <a:pt x="5358287" y="5674246"/>
                </a:cubicBezTo>
                <a:cubicBezTo>
                  <a:pt x="5363780" y="5669441"/>
                  <a:pt x="5368587" y="5665323"/>
                  <a:pt x="5374079" y="5660519"/>
                </a:cubicBezTo>
                <a:cubicBezTo>
                  <a:pt x="5378886" y="5656400"/>
                  <a:pt x="5383692" y="5652282"/>
                  <a:pt x="5387812" y="5648164"/>
                </a:cubicBezTo>
                <a:cubicBezTo>
                  <a:pt x="5392618" y="5644046"/>
                  <a:pt x="5397424" y="5639927"/>
                  <a:pt x="5402230" y="5635123"/>
                </a:cubicBezTo>
                <a:cubicBezTo>
                  <a:pt x="5407036" y="5630318"/>
                  <a:pt x="5412529" y="5626200"/>
                  <a:pt x="5417336" y="5621395"/>
                </a:cubicBezTo>
                <a:cubicBezTo>
                  <a:pt x="5421455" y="5617277"/>
                  <a:pt x="5426261" y="5613159"/>
                  <a:pt x="5430381" y="5609041"/>
                </a:cubicBezTo>
                <a:cubicBezTo>
                  <a:pt x="5435874" y="5604236"/>
                  <a:pt x="5440680" y="5599431"/>
                  <a:pt x="5446173" y="5594627"/>
                </a:cubicBezTo>
                <a:cubicBezTo>
                  <a:pt x="5450293" y="5591195"/>
                  <a:pt x="5453726" y="5587077"/>
                  <a:pt x="5457846" y="5583645"/>
                </a:cubicBezTo>
                <a:cubicBezTo>
                  <a:pt x="5463338" y="5578154"/>
                  <a:pt x="5468831" y="5573349"/>
                  <a:pt x="5474324" y="5567858"/>
                </a:cubicBezTo>
                <a:cubicBezTo>
                  <a:pt x="5477757" y="5564426"/>
                  <a:pt x="5481190" y="5560995"/>
                  <a:pt x="5484623" y="5558249"/>
                </a:cubicBezTo>
                <a:cubicBezTo>
                  <a:pt x="5490803" y="5552072"/>
                  <a:pt x="5496982" y="5546581"/>
                  <a:pt x="5502475" y="5540403"/>
                </a:cubicBezTo>
                <a:cubicBezTo>
                  <a:pt x="5505221" y="5537658"/>
                  <a:pt x="5507968" y="5534912"/>
                  <a:pt x="5510714" y="5532167"/>
                </a:cubicBezTo>
                <a:cubicBezTo>
                  <a:pt x="5515520" y="5527362"/>
                  <a:pt x="5521013" y="5522557"/>
                  <a:pt x="5525820" y="5517753"/>
                </a:cubicBezTo>
                <a:cubicBezTo>
                  <a:pt x="5527879" y="5515694"/>
                  <a:pt x="5529253" y="5514321"/>
                  <a:pt x="5531312" y="5512262"/>
                </a:cubicBezTo>
                <a:cubicBezTo>
                  <a:pt x="5533372" y="5510203"/>
                  <a:pt x="5534745" y="5508830"/>
                  <a:pt x="5536806" y="5506771"/>
                </a:cubicBezTo>
                <a:cubicBezTo>
                  <a:pt x="5544358" y="5499221"/>
                  <a:pt x="5551911" y="5490984"/>
                  <a:pt x="5559463" y="5483435"/>
                </a:cubicBezTo>
                <a:cubicBezTo>
                  <a:pt x="5559463" y="5483435"/>
                  <a:pt x="5559463" y="5483435"/>
                  <a:pt x="5560150" y="5482748"/>
                </a:cubicBezTo>
                <a:cubicBezTo>
                  <a:pt x="5560837" y="5482062"/>
                  <a:pt x="5560837" y="5482062"/>
                  <a:pt x="5561523" y="5481375"/>
                </a:cubicBezTo>
                <a:cubicBezTo>
                  <a:pt x="5652842" y="5387342"/>
                  <a:pt x="5738668" y="5288504"/>
                  <a:pt x="5816941" y="5184862"/>
                </a:cubicBezTo>
                <a:cubicBezTo>
                  <a:pt x="5816941" y="5184862"/>
                  <a:pt x="5816941" y="5184862"/>
                  <a:pt x="5816941" y="5184862"/>
                </a:cubicBezTo>
                <a:cubicBezTo>
                  <a:pt x="5824494" y="5175253"/>
                  <a:pt x="5832047" y="5164957"/>
                  <a:pt x="5839599" y="5155348"/>
                </a:cubicBezTo>
                <a:cubicBezTo>
                  <a:pt x="5840973" y="5153289"/>
                  <a:pt x="5842346" y="5151916"/>
                  <a:pt x="5843719" y="5149857"/>
                </a:cubicBezTo>
                <a:cubicBezTo>
                  <a:pt x="5849898" y="5141620"/>
                  <a:pt x="5855391" y="5133384"/>
                  <a:pt x="5861571" y="5125834"/>
                </a:cubicBezTo>
                <a:cubicBezTo>
                  <a:pt x="5864317" y="5121716"/>
                  <a:pt x="5867750" y="5117597"/>
                  <a:pt x="5870497" y="5113479"/>
                </a:cubicBezTo>
                <a:cubicBezTo>
                  <a:pt x="5874616" y="5107988"/>
                  <a:pt x="5878736" y="5101811"/>
                  <a:pt x="5882856" y="5096320"/>
                </a:cubicBezTo>
                <a:cubicBezTo>
                  <a:pt x="5887662" y="5089456"/>
                  <a:pt x="5892468" y="5081906"/>
                  <a:pt x="5897961" y="5075043"/>
                </a:cubicBezTo>
                <a:cubicBezTo>
                  <a:pt x="5900021" y="5072297"/>
                  <a:pt x="5902081" y="5069551"/>
                  <a:pt x="5904141" y="5066806"/>
                </a:cubicBezTo>
                <a:cubicBezTo>
                  <a:pt x="6130034" y="4740779"/>
                  <a:pt x="6292074" y="4378374"/>
                  <a:pt x="6384766" y="3995377"/>
                </a:cubicBezTo>
                <a:cubicBezTo>
                  <a:pt x="6385453" y="3992632"/>
                  <a:pt x="6386139" y="3989886"/>
                  <a:pt x="6386826" y="3987141"/>
                </a:cubicBezTo>
                <a:cubicBezTo>
                  <a:pt x="6388886" y="3978218"/>
                  <a:pt x="6390945" y="3969295"/>
                  <a:pt x="6393005" y="3960372"/>
                </a:cubicBezTo>
                <a:cubicBezTo>
                  <a:pt x="6394378" y="3954195"/>
                  <a:pt x="6395752" y="3948018"/>
                  <a:pt x="6397125" y="3941154"/>
                </a:cubicBezTo>
                <a:cubicBezTo>
                  <a:pt x="6398498" y="3935663"/>
                  <a:pt x="6399871" y="3930172"/>
                  <a:pt x="6400558" y="3924681"/>
                </a:cubicBezTo>
                <a:cubicBezTo>
                  <a:pt x="6402618" y="3915758"/>
                  <a:pt x="6404677" y="3906835"/>
                  <a:pt x="6406051" y="3897226"/>
                </a:cubicBezTo>
                <a:cubicBezTo>
                  <a:pt x="6406737" y="3894481"/>
                  <a:pt x="6407424" y="3891735"/>
                  <a:pt x="6408111" y="3888990"/>
                </a:cubicBezTo>
                <a:cubicBezTo>
                  <a:pt x="6410170" y="3878008"/>
                  <a:pt x="6412917" y="3866339"/>
                  <a:pt x="6414977" y="3855357"/>
                </a:cubicBezTo>
                <a:cubicBezTo>
                  <a:pt x="6414977" y="3854671"/>
                  <a:pt x="6414977" y="3853985"/>
                  <a:pt x="6414977" y="3853298"/>
                </a:cubicBezTo>
                <a:cubicBezTo>
                  <a:pt x="6447247" y="3687882"/>
                  <a:pt x="6466472" y="3519721"/>
                  <a:pt x="6472652" y="3349500"/>
                </a:cubicBezTo>
                <a:cubicBezTo>
                  <a:pt x="6472652" y="3348128"/>
                  <a:pt x="6472652" y="3346069"/>
                  <a:pt x="6472652" y="3344696"/>
                </a:cubicBezTo>
                <a:cubicBezTo>
                  <a:pt x="6473338" y="3333028"/>
                  <a:pt x="6473338" y="3322046"/>
                  <a:pt x="6473338" y="3310377"/>
                </a:cubicBezTo>
                <a:cubicBezTo>
                  <a:pt x="6473338" y="3305573"/>
                  <a:pt x="6473338" y="3300768"/>
                  <a:pt x="6473338" y="3295277"/>
                </a:cubicBezTo>
                <a:cubicBezTo>
                  <a:pt x="6473338" y="3287041"/>
                  <a:pt x="6474025" y="3278804"/>
                  <a:pt x="6474025" y="3270568"/>
                </a:cubicBezTo>
                <a:cubicBezTo>
                  <a:pt x="6474025" y="3257527"/>
                  <a:pt x="6474025" y="3243799"/>
                  <a:pt x="6474025" y="3230758"/>
                </a:cubicBezTo>
                <a:cubicBezTo>
                  <a:pt x="6474025" y="3212226"/>
                  <a:pt x="6474025" y="3193694"/>
                  <a:pt x="6473338" y="3175162"/>
                </a:cubicBezTo>
                <a:cubicBezTo>
                  <a:pt x="6473338" y="3171044"/>
                  <a:pt x="6473338" y="3166925"/>
                  <a:pt x="6473338" y="3162807"/>
                </a:cubicBezTo>
                <a:cubicBezTo>
                  <a:pt x="6472652" y="3124370"/>
                  <a:pt x="6471279" y="3086620"/>
                  <a:pt x="6469219" y="3048183"/>
                </a:cubicBezTo>
                <a:cubicBezTo>
                  <a:pt x="6469219" y="3046810"/>
                  <a:pt x="6469219" y="3044751"/>
                  <a:pt x="6469219" y="3043378"/>
                </a:cubicBezTo>
                <a:cubicBezTo>
                  <a:pt x="6456860" y="2819620"/>
                  <a:pt x="6421156" y="2599981"/>
                  <a:pt x="6362795" y="2385833"/>
                </a:cubicBezTo>
                <a:cubicBezTo>
                  <a:pt x="6362795" y="2385146"/>
                  <a:pt x="6362108" y="2384460"/>
                  <a:pt x="6362108" y="2383774"/>
                </a:cubicBezTo>
                <a:cubicBezTo>
                  <a:pt x="6357988" y="2367301"/>
                  <a:pt x="6353182" y="2351514"/>
                  <a:pt x="6348376" y="2335041"/>
                </a:cubicBezTo>
                <a:cubicBezTo>
                  <a:pt x="6347003" y="2330237"/>
                  <a:pt x="6345629" y="2326118"/>
                  <a:pt x="6344256" y="2321314"/>
                </a:cubicBezTo>
                <a:cubicBezTo>
                  <a:pt x="6339450" y="2305527"/>
                  <a:pt x="6335330" y="2290427"/>
                  <a:pt x="6330524" y="2274640"/>
                </a:cubicBezTo>
                <a:cubicBezTo>
                  <a:pt x="6328464" y="2267090"/>
                  <a:pt x="6325718" y="2259540"/>
                  <a:pt x="6322971" y="2251990"/>
                </a:cubicBezTo>
                <a:cubicBezTo>
                  <a:pt x="6320225" y="2244440"/>
                  <a:pt x="6318165" y="2236203"/>
                  <a:pt x="6315418" y="2228653"/>
                </a:cubicBezTo>
                <a:cubicBezTo>
                  <a:pt x="6311985" y="2219044"/>
                  <a:pt x="6309239" y="2208748"/>
                  <a:pt x="6305806" y="2199139"/>
                </a:cubicBezTo>
                <a:cubicBezTo>
                  <a:pt x="6305806" y="2199139"/>
                  <a:pt x="6305806" y="2198453"/>
                  <a:pt x="6305806" y="2198453"/>
                </a:cubicBezTo>
                <a:cubicBezTo>
                  <a:pt x="6297567" y="2173744"/>
                  <a:pt x="6288641" y="2149034"/>
                  <a:pt x="6279715" y="2124325"/>
                </a:cubicBezTo>
                <a:cubicBezTo>
                  <a:pt x="6279715" y="2123638"/>
                  <a:pt x="6279028" y="2122952"/>
                  <a:pt x="6279028" y="2122952"/>
                </a:cubicBezTo>
                <a:cubicBezTo>
                  <a:pt x="6251564" y="2048137"/>
                  <a:pt x="6222040" y="1974695"/>
                  <a:pt x="6189083" y="1902626"/>
                </a:cubicBezTo>
                <a:cubicBezTo>
                  <a:pt x="6188396" y="1901940"/>
                  <a:pt x="6188396" y="1901253"/>
                  <a:pt x="6187710" y="1900567"/>
                </a:cubicBezTo>
                <a:cubicBezTo>
                  <a:pt x="6179470" y="1882035"/>
                  <a:pt x="6170544" y="1862816"/>
                  <a:pt x="6161619" y="1844284"/>
                </a:cubicBezTo>
                <a:cubicBezTo>
                  <a:pt x="6159558" y="1839480"/>
                  <a:pt x="6156812" y="1833989"/>
                  <a:pt x="6154753" y="1829184"/>
                </a:cubicBezTo>
                <a:cubicBezTo>
                  <a:pt x="6151319" y="1821634"/>
                  <a:pt x="6147886" y="1814770"/>
                  <a:pt x="6143767" y="1807220"/>
                </a:cubicBezTo>
                <a:cubicBezTo>
                  <a:pt x="6137587" y="1794866"/>
                  <a:pt x="6131408" y="1782511"/>
                  <a:pt x="6125228" y="1770156"/>
                </a:cubicBezTo>
                <a:cubicBezTo>
                  <a:pt x="6123855" y="1768097"/>
                  <a:pt x="6123168" y="1765352"/>
                  <a:pt x="6121795" y="1763292"/>
                </a:cubicBezTo>
                <a:cubicBezTo>
                  <a:pt x="6013311" y="1550517"/>
                  <a:pt x="5881482" y="1350782"/>
                  <a:pt x="5728369" y="1167521"/>
                </a:cubicBezTo>
                <a:cubicBezTo>
                  <a:pt x="5726309" y="1164775"/>
                  <a:pt x="5724249" y="1162716"/>
                  <a:pt x="5722190" y="1159970"/>
                </a:cubicBezTo>
                <a:cubicBezTo>
                  <a:pt x="5714637" y="1151048"/>
                  <a:pt x="5707084" y="1142125"/>
                  <a:pt x="5700218" y="1133888"/>
                </a:cubicBezTo>
                <a:cubicBezTo>
                  <a:pt x="5476384" y="871694"/>
                  <a:pt x="5214100" y="648623"/>
                  <a:pt x="4921605" y="470166"/>
                </a:cubicBezTo>
                <a:cubicBezTo>
                  <a:pt x="4917485" y="468106"/>
                  <a:pt x="4914052" y="465361"/>
                  <a:pt x="4909932" y="463302"/>
                </a:cubicBezTo>
                <a:cubicBezTo>
                  <a:pt x="4901693" y="458497"/>
                  <a:pt x="4892767" y="453006"/>
                  <a:pt x="4884528" y="448202"/>
                </a:cubicBezTo>
                <a:cubicBezTo>
                  <a:pt x="4876975" y="444083"/>
                  <a:pt x="4870109" y="439965"/>
                  <a:pt x="4862557" y="435847"/>
                </a:cubicBezTo>
                <a:cubicBezTo>
                  <a:pt x="4852944" y="430356"/>
                  <a:pt x="4842645" y="424179"/>
                  <a:pt x="4833033" y="418688"/>
                </a:cubicBezTo>
                <a:cubicBezTo>
                  <a:pt x="4823420" y="413197"/>
                  <a:pt x="4814494" y="408392"/>
                  <a:pt x="4804881" y="402901"/>
                </a:cubicBezTo>
                <a:cubicBezTo>
                  <a:pt x="4799389" y="399469"/>
                  <a:pt x="4793209" y="396724"/>
                  <a:pt x="4787716" y="393292"/>
                </a:cubicBezTo>
                <a:cubicBezTo>
                  <a:pt x="4775357" y="386428"/>
                  <a:pt x="4762998" y="379564"/>
                  <a:pt x="4749953" y="373387"/>
                </a:cubicBezTo>
                <a:cubicBezTo>
                  <a:pt x="4747207" y="372014"/>
                  <a:pt x="4744460" y="370641"/>
                  <a:pt x="4741027" y="368582"/>
                </a:cubicBezTo>
                <a:cubicBezTo>
                  <a:pt x="4727295" y="361032"/>
                  <a:pt x="4712876" y="354168"/>
                  <a:pt x="4699144" y="347305"/>
                </a:cubicBezTo>
                <a:cubicBezTo>
                  <a:pt x="4695024" y="345246"/>
                  <a:pt x="4690905" y="343187"/>
                  <a:pt x="4686785" y="341127"/>
                </a:cubicBezTo>
                <a:cubicBezTo>
                  <a:pt x="4655201" y="325341"/>
                  <a:pt x="4623617" y="310241"/>
                  <a:pt x="4592033" y="295827"/>
                </a:cubicBezTo>
                <a:cubicBezTo>
                  <a:pt x="4589287" y="294454"/>
                  <a:pt x="4586540" y="293081"/>
                  <a:pt x="4583794" y="292395"/>
                </a:cubicBezTo>
                <a:cubicBezTo>
                  <a:pt x="4554956" y="279354"/>
                  <a:pt x="4526119" y="266313"/>
                  <a:pt x="4496595" y="253958"/>
                </a:cubicBezTo>
                <a:cubicBezTo>
                  <a:pt x="4491788" y="251899"/>
                  <a:pt x="4486982" y="249840"/>
                  <a:pt x="4482176" y="247781"/>
                </a:cubicBezTo>
                <a:cubicBezTo>
                  <a:pt x="4481489" y="247781"/>
                  <a:pt x="4481489" y="247781"/>
                  <a:pt x="4480802" y="247094"/>
                </a:cubicBezTo>
                <a:cubicBezTo>
                  <a:pt x="4481489" y="247094"/>
                  <a:pt x="4481489" y="247094"/>
                  <a:pt x="4482176" y="247094"/>
                </a:cubicBezTo>
                <a:cubicBezTo>
                  <a:pt x="4488355" y="247094"/>
                  <a:pt x="4495221" y="247094"/>
                  <a:pt x="4501401" y="247094"/>
                </a:cubicBezTo>
                <a:cubicBezTo>
                  <a:pt x="4503461" y="247094"/>
                  <a:pt x="4506207" y="247094"/>
                  <a:pt x="4508267" y="247094"/>
                </a:cubicBezTo>
                <a:cubicBezTo>
                  <a:pt x="4517193" y="247094"/>
                  <a:pt x="4525432" y="247094"/>
                  <a:pt x="4534358" y="247094"/>
                </a:cubicBezTo>
                <a:cubicBezTo>
                  <a:pt x="4554270" y="247094"/>
                  <a:pt x="4574181" y="247094"/>
                  <a:pt x="4594093" y="247781"/>
                </a:cubicBezTo>
                <a:cubicBezTo>
                  <a:pt x="4598899" y="247781"/>
                  <a:pt x="4604392" y="247781"/>
                  <a:pt x="4609198" y="248467"/>
                </a:cubicBezTo>
                <a:cubicBezTo>
                  <a:pt x="4623617" y="248467"/>
                  <a:pt x="4638722" y="249153"/>
                  <a:pt x="4653141" y="249840"/>
                </a:cubicBezTo>
                <a:cubicBezTo>
                  <a:pt x="4665500" y="253958"/>
                  <a:pt x="4677172" y="258076"/>
                  <a:pt x="4689531" y="262195"/>
                </a:cubicBezTo>
                <a:cubicBezTo>
                  <a:pt x="4697084" y="264940"/>
                  <a:pt x="4704637" y="266999"/>
                  <a:pt x="4712189" y="269745"/>
                </a:cubicBezTo>
                <a:cubicBezTo>
                  <a:pt x="4724548" y="273863"/>
                  <a:pt x="4737594" y="278667"/>
                  <a:pt x="4749953" y="282786"/>
                </a:cubicBezTo>
                <a:cubicBezTo>
                  <a:pt x="4756819" y="285531"/>
                  <a:pt x="4764372" y="287590"/>
                  <a:pt x="4771238" y="290336"/>
                </a:cubicBezTo>
                <a:cubicBezTo>
                  <a:pt x="4783597" y="295140"/>
                  <a:pt x="4796642" y="299945"/>
                  <a:pt x="4809001" y="304750"/>
                </a:cubicBezTo>
                <a:cubicBezTo>
                  <a:pt x="4815867" y="307495"/>
                  <a:pt x="4823420" y="310241"/>
                  <a:pt x="4830286" y="312986"/>
                </a:cubicBezTo>
                <a:cubicBezTo>
                  <a:pt x="4842645" y="317791"/>
                  <a:pt x="4855691" y="323282"/>
                  <a:pt x="4868049" y="328086"/>
                </a:cubicBezTo>
                <a:cubicBezTo>
                  <a:pt x="4874915" y="330832"/>
                  <a:pt x="4881782" y="333577"/>
                  <a:pt x="4888648" y="336323"/>
                </a:cubicBezTo>
                <a:cubicBezTo>
                  <a:pt x="4901006" y="341814"/>
                  <a:pt x="4914052" y="346618"/>
                  <a:pt x="4926411" y="352109"/>
                </a:cubicBezTo>
                <a:cubicBezTo>
                  <a:pt x="4933277" y="354855"/>
                  <a:pt x="4940143" y="357600"/>
                  <a:pt x="4946323" y="360346"/>
                </a:cubicBezTo>
                <a:cubicBezTo>
                  <a:pt x="4958682" y="365837"/>
                  <a:pt x="4971041" y="371328"/>
                  <a:pt x="4983399" y="376819"/>
                </a:cubicBezTo>
                <a:cubicBezTo>
                  <a:pt x="4990265" y="379564"/>
                  <a:pt x="4996445" y="382996"/>
                  <a:pt x="5003311" y="385742"/>
                </a:cubicBezTo>
                <a:cubicBezTo>
                  <a:pt x="5015670" y="391233"/>
                  <a:pt x="5028029" y="397410"/>
                  <a:pt x="5040388" y="402901"/>
                </a:cubicBezTo>
                <a:cubicBezTo>
                  <a:pt x="5047254" y="406333"/>
                  <a:pt x="5053433" y="409078"/>
                  <a:pt x="5060300" y="411824"/>
                </a:cubicBezTo>
                <a:cubicBezTo>
                  <a:pt x="5072658" y="418001"/>
                  <a:pt x="5085017" y="424179"/>
                  <a:pt x="5097377" y="430356"/>
                </a:cubicBezTo>
                <a:cubicBezTo>
                  <a:pt x="5103556" y="433788"/>
                  <a:pt x="5110422" y="436533"/>
                  <a:pt x="5116601" y="439965"/>
                </a:cubicBezTo>
                <a:cubicBezTo>
                  <a:pt x="5128960" y="446142"/>
                  <a:pt x="5140633" y="452320"/>
                  <a:pt x="5152992" y="458497"/>
                </a:cubicBezTo>
                <a:cubicBezTo>
                  <a:pt x="5159171" y="461929"/>
                  <a:pt x="5166037" y="465361"/>
                  <a:pt x="5172217" y="468793"/>
                </a:cubicBezTo>
                <a:cubicBezTo>
                  <a:pt x="5183889" y="474970"/>
                  <a:pt x="5195561" y="481147"/>
                  <a:pt x="5207234" y="488011"/>
                </a:cubicBezTo>
                <a:cubicBezTo>
                  <a:pt x="5214100" y="491443"/>
                  <a:pt x="5220966" y="495561"/>
                  <a:pt x="5227145" y="498993"/>
                </a:cubicBezTo>
                <a:cubicBezTo>
                  <a:pt x="5238818" y="505857"/>
                  <a:pt x="5251176" y="512721"/>
                  <a:pt x="5262849" y="518898"/>
                </a:cubicBezTo>
                <a:cubicBezTo>
                  <a:pt x="5269028" y="522330"/>
                  <a:pt x="5275895" y="525762"/>
                  <a:pt x="5282074" y="529880"/>
                </a:cubicBezTo>
                <a:cubicBezTo>
                  <a:pt x="5293746" y="536744"/>
                  <a:pt x="5304732" y="543607"/>
                  <a:pt x="5316404" y="550471"/>
                </a:cubicBezTo>
                <a:cubicBezTo>
                  <a:pt x="5323270" y="554589"/>
                  <a:pt x="5329450" y="558021"/>
                  <a:pt x="5336316" y="562140"/>
                </a:cubicBezTo>
                <a:cubicBezTo>
                  <a:pt x="5347988" y="569003"/>
                  <a:pt x="5359660" y="576553"/>
                  <a:pt x="5371333" y="583417"/>
                </a:cubicBezTo>
                <a:cubicBezTo>
                  <a:pt x="5377512" y="587535"/>
                  <a:pt x="5383692" y="590967"/>
                  <a:pt x="5389871" y="595085"/>
                </a:cubicBezTo>
                <a:cubicBezTo>
                  <a:pt x="5401544" y="602636"/>
                  <a:pt x="5413216" y="610186"/>
                  <a:pt x="5424888" y="617736"/>
                </a:cubicBezTo>
                <a:cubicBezTo>
                  <a:pt x="5431068" y="621854"/>
                  <a:pt x="5436561" y="625286"/>
                  <a:pt x="5442740" y="629404"/>
                </a:cubicBezTo>
                <a:cubicBezTo>
                  <a:pt x="5453726" y="636954"/>
                  <a:pt x="5465398" y="644504"/>
                  <a:pt x="5476384" y="652054"/>
                </a:cubicBezTo>
                <a:cubicBezTo>
                  <a:pt x="5482563" y="656173"/>
                  <a:pt x="5488743" y="660291"/>
                  <a:pt x="5494922" y="664409"/>
                </a:cubicBezTo>
                <a:cubicBezTo>
                  <a:pt x="5512087" y="676077"/>
                  <a:pt x="5529253" y="688432"/>
                  <a:pt x="5546418" y="700787"/>
                </a:cubicBezTo>
                <a:cubicBezTo>
                  <a:pt x="5816941" y="895717"/>
                  <a:pt x="6055194" y="1129770"/>
                  <a:pt x="6253624" y="1397456"/>
                </a:cubicBezTo>
                <a:cubicBezTo>
                  <a:pt x="6666275" y="1953418"/>
                  <a:pt x="6884616" y="2614395"/>
                  <a:pt x="6884616" y="3308318"/>
                </a:cubicBezTo>
                <a:cubicBezTo>
                  <a:pt x="6884616" y="3742106"/>
                  <a:pt x="6799477" y="4162853"/>
                  <a:pt x="6631945" y="4558890"/>
                </a:cubicBezTo>
                <a:cubicBezTo>
                  <a:pt x="6469905" y="4941200"/>
                  <a:pt x="6237832" y="5285073"/>
                  <a:pt x="5942591" y="5580213"/>
                </a:cubicBezTo>
                <a:cubicBezTo>
                  <a:pt x="5647349" y="5875353"/>
                  <a:pt x="5303359" y="6106661"/>
                  <a:pt x="4920231" y="6268645"/>
                </a:cubicBezTo>
                <a:cubicBezTo>
                  <a:pt x="4525432" y="6435434"/>
                  <a:pt x="4103855" y="6520544"/>
                  <a:pt x="3669919" y="6520544"/>
                </a:cubicBezTo>
                <a:cubicBezTo>
                  <a:pt x="3650007" y="6520544"/>
                  <a:pt x="3630096" y="6520544"/>
                  <a:pt x="3610184" y="6519858"/>
                </a:cubicBezTo>
                <a:cubicBezTo>
                  <a:pt x="3605377" y="6519858"/>
                  <a:pt x="3599885" y="6519858"/>
                  <a:pt x="3595078" y="6519171"/>
                </a:cubicBezTo>
                <a:cubicBezTo>
                  <a:pt x="3580660" y="6519171"/>
                  <a:pt x="3565554" y="6518485"/>
                  <a:pt x="3551136" y="6517798"/>
                </a:cubicBezTo>
                <a:cubicBezTo>
                  <a:pt x="3535344" y="6512994"/>
                  <a:pt x="3520238" y="6507503"/>
                  <a:pt x="3504446" y="6502698"/>
                </a:cubicBezTo>
                <a:cubicBezTo>
                  <a:pt x="3499640" y="6501326"/>
                  <a:pt x="3495520" y="6499267"/>
                  <a:pt x="3490714" y="6497894"/>
                </a:cubicBezTo>
                <a:cubicBezTo>
                  <a:pt x="3479042" y="6493775"/>
                  <a:pt x="3467369" y="6489657"/>
                  <a:pt x="3455697" y="6485539"/>
                </a:cubicBezTo>
                <a:cubicBezTo>
                  <a:pt x="3450891" y="6483480"/>
                  <a:pt x="3445398" y="6482107"/>
                  <a:pt x="3440592" y="6480048"/>
                </a:cubicBezTo>
                <a:cubicBezTo>
                  <a:pt x="3428233" y="6475244"/>
                  <a:pt x="3415874" y="6471125"/>
                  <a:pt x="3402828" y="6466320"/>
                </a:cubicBezTo>
                <a:cubicBezTo>
                  <a:pt x="3399395" y="6464948"/>
                  <a:pt x="3395962" y="6463575"/>
                  <a:pt x="3393216" y="6462888"/>
                </a:cubicBezTo>
                <a:cubicBezTo>
                  <a:pt x="3392529" y="6462202"/>
                  <a:pt x="3391156" y="6462202"/>
                  <a:pt x="3390469" y="6461516"/>
                </a:cubicBezTo>
                <a:cubicBezTo>
                  <a:pt x="3595078" y="6451907"/>
                  <a:pt x="3796255" y="6423766"/>
                  <a:pt x="3992624" y="6377092"/>
                </a:cubicBezTo>
                <a:cubicBezTo>
                  <a:pt x="3993998" y="6377092"/>
                  <a:pt x="3995371" y="6377092"/>
                  <a:pt x="3996057" y="6376406"/>
                </a:cubicBezTo>
                <a:close/>
                <a:moveTo>
                  <a:pt x="4333182" y="179830"/>
                </a:moveTo>
                <a:cubicBezTo>
                  <a:pt x="4349660" y="181202"/>
                  <a:pt x="4366139" y="182575"/>
                  <a:pt x="4381931" y="183948"/>
                </a:cubicBezTo>
                <a:cubicBezTo>
                  <a:pt x="4386051" y="183948"/>
                  <a:pt x="4390171" y="184634"/>
                  <a:pt x="4393604" y="185321"/>
                </a:cubicBezTo>
                <a:cubicBezTo>
                  <a:pt x="4409395" y="186693"/>
                  <a:pt x="4425874" y="188066"/>
                  <a:pt x="4441666" y="190125"/>
                </a:cubicBezTo>
                <a:cubicBezTo>
                  <a:pt x="4457458" y="194244"/>
                  <a:pt x="4472563" y="197675"/>
                  <a:pt x="4488355" y="201794"/>
                </a:cubicBezTo>
                <a:cubicBezTo>
                  <a:pt x="4491788" y="202480"/>
                  <a:pt x="4495908" y="203853"/>
                  <a:pt x="4499341" y="204539"/>
                </a:cubicBezTo>
                <a:cubicBezTo>
                  <a:pt x="4515133" y="208657"/>
                  <a:pt x="4530925" y="212776"/>
                  <a:pt x="4546717" y="217580"/>
                </a:cubicBezTo>
                <a:cubicBezTo>
                  <a:pt x="4547403" y="217580"/>
                  <a:pt x="4547403" y="217580"/>
                  <a:pt x="4548090" y="218267"/>
                </a:cubicBezTo>
                <a:cubicBezTo>
                  <a:pt x="4559076" y="221012"/>
                  <a:pt x="4569375" y="224444"/>
                  <a:pt x="4579674" y="227876"/>
                </a:cubicBezTo>
                <a:cubicBezTo>
                  <a:pt x="4564569" y="227876"/>
                  <a:pt x="4550150" y="227876"/>
                  <a:pt x="4535045" y="227876"/>
                </a:cubicBezTo>
                <a:cubicBezTo>
                  <a:pt x="4534358" y="227876"/>
                  <a:pt x="4534358" y="227876"/>
                  <a:pt x="4533671" y="227876"/>
                </a:cubicBezTo>
                <a:cubicBezTo>
                  <a:pt x="4532985" y="227876"/>
                  <a:pt x="4531612" y="227876"/>
                  <a:pt x="4530925" y="227876"/>
                </a:cubicBezTo>
                <a:cubicBezTo>
                  <a:pt x="4524745" y="227876"/>
                  <a:pt x="4517879" y="227876"/>
                  <a:pt x="4511013" y="227876"/>
                </a:cubicBezTo>
                <a:cubicBezTo>
                  <a:pt x="4509640" y="227876"/>
                  <a:pt x="4508954" y="227876"/>
                  <a:pt x="4507580" y="227876"/>
                </a:cubicBezTo>
                <a:cubicBezTo>
                  <a:pt x="4500028" y="227876"/>
                  <a:pt x="4492475" y="227876"/>
                  <a:pt x="4484922" y="227876"/>
                </a:cubicBezTo>
                <a:cubicBezTo>
                  <a:pt x="4482863" y="227876"/>
                  <a:pt x="4480802" y="227876"/>
                  <a:pt x="4478743" y="227876"/>
                </a:cubicBezTo>
                <a:cubicBezTo>
                  <a:pt x="4472563" y="227876"/>
                  <a:pt x="4466384" y="227876"/>
                  <a:pt x="4460204" y="228562"/>
                </a:cubicBezTo>
                <a:cubicBezTo>
                  <a:pt x="4458144" y="228562"/>
                  <a:pt x="4456771" y="228562"/>
                  <a:pt x="4454711" y="228562"/>
                </a:cubicBezTo>
                <a:cubicBezTo>
                  <a:pt x="4447159" y="228562"/>
                  <a:pt x="4439606" y="229249"/>
                  <a:pt x="4432053" y="229249"/>
                </a:cubicBezTo>
                <a:cubicBezTo>
                  <a:pt x="4387424" y="211403"/>
                  <a:pt x="4342108" y="194244"/>
                  <a:pt x="4296105" y="178457"/>
                </a:cubicBezTo>
                <a:cubicBezTo>
                  <a:pt x="4307091" y="179143"/>
                  <a:pt x="4318763" y="179830"/>
                  <a:pt x="4329749" y="180516"/>
                </a:cubicBezTo>
                <a:cubicBezTo>
                  <a:pt x="4332495" y="179830"/>
                  <a:pt x="4333182" y="179830"/>
                  <a:pt x="4333182" y="179830"/>
                </a:cubicBezTo>
                <a:close/>
                <a:moveTo>
                  <a:pt x="4726608" y="231994"/>
                </a:moveTo>
                <a:cubicBezTo>
                  <a:pt x="4723175" y="231994"/>
                  <a:pt x="4719742" y="231308"/>
                  <a:pt x="4716309" y="231308"/>
                </a:cubicBezTo>
                <a:cubicBezTo>
                  <a:pt x="4712876" y="231308"/>
                  <a:pt x="4709443" y="230621"/>
                  <a:pt x="4705323" y="230621"/>
                </a:cubicBezTo>
                <a:cubicBezTo>
                  <a:pt x="4689531" y="229935"/>
                  <a:pt x="4673053" y="229249"/>
                  <a:pt x="4657261" y="228562"/>
                </a:cubicBezTo>
                <a:cubicBezTo>
                  <a:pt x="4655887" y="227876"/>
                  <a:pt x="4654515" y="227876"/>
                  <a:pt x="4653141" y="227189"/>
                </a:cubicBezTo>
                <a:cubicBezTo>
                  <a:pt x="4634603" y="221012"/>
                  <a:pt x="4616064" y="215521"/>
                  <a:pt x="4597526" y="210030"/>
                </a:cubicBezTo>
                <a:cubicBezTo>
                  <a:pt x="4595466" y="209344"/>
                  <a:pt x="4593406" y="208657"/>
                  <a:pt x="4591347" y="207971"/>
                </a:cubicBezTo>
                <a:cubicBezTo>
                  <a:pt x="4637349" y="215521"/>
                  <a:pt x="4681979" y="223071"/>
                  <a:pt x="4726608" y="231994"/>
                </a:cubicBezTo>
                <a:close/>
                <a:moveTo>
                  <a:pt x="4294045" y="156493"/>
                </a:moveTo>
                <a:cubicBezTo>
                  <a:pt x="4290612" y="156493"/>
                  <a:pt x="4287179" y="155807"/>
                  <a:pt x="4283746" y="155807"/>
                </a:cubicBezTo>
                <a:cubicBezTo>
                  <a:pt x="4280313" y="155807"/>
                  <a:pt x="4276880" y="155120"/>
                  <a:pt x="4272760" y="155120"/>
                </a:cubicBezTo>
                <a:cubicBezTo>
                  <a:pt x="4256968" y="154434"/>
                  <a:pt x="4241177" y="153748"/>
                  <a:pt x="4225385" y="153061"/>
                </a:cubicBezTo>
                <a:cubicBezTo>
                  <a:pt x="4204100" y="146197"/>
                  <a:pt x="4182128" y="139334"/>
                  <a:pt x="4160843" y="133156"/>
                </a:cubicBezTo>
                <a:cubicBezTo>
                  <a:pt x="4205473" y="140020"/>
                  <a:pt x="4250102" y="148257"/>
                  <a:pt x="4294045" y="156493"/>
                </a:cubicBezTo>
                <a:close/>
                <a:moveTo>
                  <a:pt x="962624" y="5504026"/>
                </a:moveTo>
                <a:cubicBezTo>
                  <a:pt x="667383" y="5208885"/>
                  <a:pt x="435309" y="4865699"/>
                  <a:pt x="273270" y="4482702"/>
                </a:cubicBezTo>
                <a:cubicBezTo>
                  <a:pt x="105738" y="4087351"/>
                  <a:pt x="20598" y="3666605"/>
                  <a:pt x="20598" y="3232817"/>
                </a:cubicBezTo>
                <a:cubicBezTo>
                  <a:pt x="20598" y="2799029"/>
                  <a:pt x="105738" y="2378283"/>
                  <a:pt x="273270" y="1982245"/>
                </a:cubicBezTo>
                <a:cubicBezTo>
                  <a:pt x="435309" y="1599936"/>
                  <a:pt x="667383" y="1256063"/>
                  <a:pt x="962624" y="960922"/>
                </a:cubicBezTo>
                <a:cubicBezTo>
                  <a:pt x="1257865" y="665782"/>
                  <a:pt x="1601856" y="434474"/>
                  <a:pt x="1984983" y="272490"/>
                </a:cubicBezTo>
                <a:cubicBezTo>
                  <a:pt x="2381842" y="105701"/>
                  <a:pt x="2803420" y="20591"/>
                  <a:pt x="3237356" y="20591"/>
                </a:cubicBezTo>
                <a:cubicBezTo>
                  <a:pt x="3500326" y="20591"/>
                  <a:pt x="3758491" y="51478"/>
                  <a:pt x="4009103" y="113252"/>
                </a:cubicBezTo>
                <a:lnTo>
                  <a:pt x="4009103" y="113252"/>
                </a:lnTo>
                <a:cubicBezTo>
                  <a:pt x="4079824" y="130411"/>
                  <a:pt x="4150544" y="150316"/>
                  <a:pt x="4219891" y="172966"/>
                </a:cubicBezTo>
                <a:cubicBezTo>
                  <a:pt x="4289926" y="195616"/>
                  <a:pt x="4359960" y="220326"/>
                  <a:pt x="4427934" y="247781"/>
                </a:cubicBezTo>
                <a:lnTo>
                  <a:pt x="4427934" y="247781"/>
                </a:lnTo>
                <a:cubicBezTo>
                  <a:pt x="4464324" y="262195"/>
                  <a:pt x="4500028" y="277295"/>
                  <a:pt x="4535045" y="293081"/>
                </a:cubicBezTo>
                <a:cubicBezTo>
                  <a:pt x="4537104" y="293768"/>
                  <a:pt x="4538478" y="294454"/>
                  <a:pt x="4540537" y="295140"/>
                </a:cubicBezTo>
                <a:cubicBezTo>
                  <a:pt x="4557016" y="302691"/>
                  <a:pt x="4574181" y="310241"/>
                  <a:pt x="4590660" y="317791"/>
                </a:cubicBezTo>
                <a:cubicBezTo>
                  <a:pt x="4591347" y="317791"/>
                  <a:pt x="4591347" y="318477"/>
                  <a:pt x="4592033" y="318477"/>
                </a:cubicBezTo>
                <a:cubicBezTo>
                  <a:pt x="4608512" y="326027"/>
                  <a:pt x="4624990" y="333577"/>
                  <a:pt x="4640782" y="341814"/>
                </a:cubicBezTo>
                <a:cubicBezTo>
                  <a:pt x="4644215" y="343187"/>
                  <a:pt x="4646962" y="345246"/>
                  <a:pt x="4650395" y="346618"/>
                </a:cubicBezTo>
                <a:cubicBezTo>
                  <a:pt x="4665500" y="354168"/>
                  <a:pt x="4679919" y="361032"/>
                  <a:pt x="4695024" y="368582"/>
                </a:cubicBezTo>
                <a:cubicBezTo>
                  <a:pt x="4696397" y="369269"/>
                  <a:pt x="4697771" y="369955"/>
                  <a:pt x="4699144" y="370641"/>
                </a:cubicBezTo>
                <a:cubicBezTo>
                  <a:pt x="4714249" y="378192"/>
                  <a:pt x="4729355" y="386428"/>
                  <a:pt x="4743774" y="393978"/>
                </a:cubicBezTo>
                <a:cubicBezTo>
                  <a:pt x="4748579" y="396724"/>
                  <a:pt x="4753386" y="398783"/>
                  <a:pt x="4757506" y="401528"/>
                </a:cubicBezTo>
                <a:cubicBezTo>
                  <a:pt x="4769865" y="408392"/>
                  <a:pt x="4782223" y="414569"/>
                  <a:pt x="4793896" y="421433"/>
                </a:cubicBezTo>
                <a:cubicBezTo>
                  <a:pt x="4799389" y="424865"/>
                  <a:pt x="4805568" y="427610"/>
                  <a:pt x="4811061" y="431042"/>
                </a:cubicBezTo>
                <a:cubicBezTo>
                  <a:pt x="4821360" y="437220"/>
                  <a:pt x="4832346" y="442711"/>
                  <a:pt x="4842645" y="448888"/>
                </a:cubicBezTo>
                <a:cubicBezTo>
                  <a:pt x="4849511" y="453006"/>
                  <a:pt x="4856377" y="457124"/>
                  <a:pt x="4863243" y="460556"/>
                </a:cubicBezTo>
                <a:cubicBezTo>
                  <a:pt x="4870796" y="464675"/>
                  <a:pt x="4877662" y="469479"/>
                  <a:pt x="4885215" y="473597"/>
                </a:cubicBezTo>
                <a:cubicBezTo>
                  <a:pt x="4898947" y="481834"/>
                  <a:pt x="4912679" y="490070"/>
                  <a:pt x="4926411" y="498307"/>
                </a:cubicBezTo>
                <a:cubicBezTo>
                  <a:pt x="4930531" y="500366"/>
                  <a:pt x="4933964" y="503111"/>
                  <a:pt x="4938083" y="505171"/>
                </a:cubicBezTo>
                <a:cubicBezTo>
                  <a:pt x="5144752" y="634209"/>
                  <a:pt x="5336316" y="785897"/>
                  <a:pt x="5510714" y="960236"/>
                </a:cubicBezTo>
                <a:cubicBezTo>
                  <a:pt x="5569076" y="1018578"/>
                  <a:pt x="5624691" y="1078978"/>
                  <a:pt x="5678247" y="1140752"/>
                </a:cubicBezTo>
                <a:cubicBezTo>
                  <a:pt x="5685799" y="1149675"/>
                  <a:pt x="5694038" y="1158598"/>
                  <a:pt x="5701591" y="1168207"/>
                </a:cubicBezTo>
                <a:cubicBezTo>
                  <a:pt x="5703651" y="1170952"/>
                  <a:pt x="5706397" y="1173698"/>
                  <a:pt x="5708457" y="1176443"/>
                </a:cubicBezTo>
                <a:cubicBezTo>
                  <a:pt x="5770939" y="1251258"/>
                  <a:pt x="5829987" y="1328818"/>
                  <a:pt x="5885602" y="1409124"/>
                </a:cubicBezTo>
                <a:cubicBezTo>
                  <a:pt x="5966622" y="1526494"/>
                  <a:pt x="6039402" y="1647982"/>
                  <a:pt x="6103257" y="1772902"/>
                </a:cubicBezTo>
                <a:cubicBezTo>
                  <a:pt x="6104630" y="1774961"/>
                  <a:pt x="6105317" y="1777020"/>
                  <a:pt x="6106690" y="1779079"/>
                </a:cubicBezTo>
                <a:cubicBezTo>
                  <a:pt x="6112869" y="1791434"/>
                  <a:pt x="6119049" y="1803788"/>
                  <a:pt x="6125228" y="1816143"/>
                </a:cubicBezTo>
                <a:cubicBezTo>
                  <a:pt x="6128661" y="1823693"/>
                  <a:pt x="6132094" y="1830557"/>
                  <a:pt x="6135527" y="1838107"/>
                </a:cubicBezTo>
                <a:cubicBezTo>
                  <a:pt x="6138274" y="1842912"/>
                  <a:pt x="6140333" y="1848403"/>
                  <a:pt x="6143080" y="1853207"/>
                </a:cubicBezTo>
                <a:cubicBezTo>
                  <a:pt x="6152006" y="1871739"/>
                  <a:pt x="6160245" y="1890271"/>
                  <a:pt x="6169171" y="1908803"/>
                </a:cubicBezTo>
                <a:cubicBezTo>
                  <a:pt x="6169858" y="1909490"/>
                  <a:pt x="6169858" y="1910176"/>
                  <a:pt x="6170544" y="1911549"/>
                </a:cubicBezTo>
                <a:cubicBezTo>
                  <a:pt x="6180844" y="1934886"/>
                  <a:pt x="6191143" y="1958222"/>
                  <a:pt x="6201442" y="1981559"/>
                </a:cubicBezTo>
                <a:cubicBezTo>
                  <a:pt x="6222040" y="2030978"/>
                  <a:pt x="6241951" y="2080397"/>
                  <a:pt x="6260490" y="2130502"/>
                </a:cubicBezTo>
                <a:cubicBezTo>
                  <a:pt x="6260490" y="2131188"/>
                  <a:pt x="6261177" y="2131875"/>
                  <a:pt x="6261177" y="2132561"/>
                </a:cubicBezTo>
                <a:cubicBezTo>
                  <a:pt x="6270103" y="2156584"/>
                  <a:pt x="6278342" y="2181294"/>
                  <a:pt x="6286581" y="2205317"/>
                </a:cubicBezTo>
                <a:cubicBezTo>
                  <a:pt x="6286581" y="2206003"/>
                  <a:pt x="6287268" y="2206689"/>
                  <a:pt x="6287268" y="2207376"/>
                </a:cubicBezTo>
                <a:cubicBezTo>
                  <a:pt x="6290701" y="2216985"/>
                  <a:pt x="6293447" y="2226594"/>
                  <a:pt x="6296880" y="2236203"/>
                </a:cubicBezTo>
                <a:cubicBezTo>
                  <a:pt x="6299627" y="2243754"/>
                  <a:pt x="6301686" y="2251990"/>
                  <a:pt x="6304433" y="2259540"/>
                </a:cubicBezTo>
                <a:cubicBezTo>
                  <a:pt x="6306493" y="2267090"/>
                  <a:pt x="6309239" y="2274640"/>
                  <a:pt x="6311299" y="2282190"/>
                </a:cubicBezTo>
                <a:cubicBezTo>
                  <a:pt x="6316105" y="2297291"/>
                  <a:pt x="6320911" y="2313077"/>
                  <a:pt x="6325031" y="2328864"/>
                </a:cubicBezTo>
                <a:cubicBezTo>
                  <a:pt x="6326404" y="2333668"/>
                  <a:pt x="6327777" y="2337787"/>
                  <a:pt x="6329151" y="2342591"/>
                </a:cubicBezTo>
                <a:cubicBezTo>
                  <a:pt x="6333957" y="2359064"/>
                  <a:pt x="6338076" y="2374851"/>
                  <a:pt x="6342883" y="2391324"/>
                </a:cubicBezTo>
                <a:cubicBezTo>
                  <a:pt x="6342883" y="2392010"/>
                  <a:pt x="6343570" y="2392697"/>
                  <a:pt x="6343570" y="2393383"/>
                </a:cubicBezTo>
                <a:cubicBezTo>
                  <a:pt x="6401244" y="2605472"/>
                  <a:pt x="6436262" y="2824425"/>
                  <a:pt x="6449307" y="3046810"/>
                </a:cubicBezTo>
                <a:cubicBezTo>
                  <a:pt x="6449307" y="3048183"/>
                  <a:pt x="6449307" y="3050242"/>
                  <a:pt x="6449307" y="3051615"/>
                </a:cubicBezTo>
                <a:cubicBezTo>
                  <a:pt x="6451367" y="3089365"/>
                  <a:pt x="6452740" y="3127116"/>
                  <a:pt x="6453427" y="3165553"/>
                </a:cubicBezTo>
                <a:cubicBezTo>
                  <a:pt x="6453427" y="3169671"/>
                  <a:pt x="6453427" y="3173789"/>
                  <a:pt x="6453427" y="3177907"/>
                </a:cubicBezTo>
                <a:cubicBezTo>
                  <a:pt x="6453427" y="3196439"/>
                  <a:pt x="6454113" y="3214285"/>
                  <a:pt x="6454113" y="3232817"/>
                </a:cubicBezTo>
                <a:cubicBezTo>
                  <a:pt x="6454113" y="3245858"/>
                  <a:pt x="6454113" y="3259586"/>
                  <a:pt x="6454113" y="3272627"/>
                </a:cubicBezTo>
                <a:cubicBezTo>
                  <a:pt x="6454113" y="3280863"/>
                  <a:pt x="6454113" y="3289100"/>
                  <a:pt x="6453427" y="3297336"/>
                </a:cubicBezTo>
                <a:cubicBezTo>
                  <a:pt x="6453427" y="3302141"/>
                  <a:pt x="6453427" y="3306945"/>
                  <a:pt x="6453427" y="3311750"/>
                </a:cubicBezTo>
                <a:cubicBezTo>
                  <a:pt x="6453427" y="3323418"/>
                  <a:pt x="6452740" y="3335087"/>
                  <a:pt x="6452054" y="3346755"/>
                </a:cubicBezTo>
                <a:cubicBezTo>
                  <a:pt x="6452054" y="3348128"/>
                  <a:pt x="6452054" y="3349500"/>
                  <a:pt x="6452054" y="3350873"/>
                </a:cubicBezTo>
                <a:cubicBezTo>
                  <a:pt x="6445874" y="3520408"/>
                  <a:pt x="6426649" y="3687882"/>
                  <a:pt x="6394378" y="3851926"/>
                </a:cubicBezTo>
                <a:cubicBezTo>
                  <a:pt x="6394378" y="3851926"/>
                  <a:pt x="6394378" y="3852612"/>
                  <a:pt x="6394378" y="3852612"/>
                </a:cubicBezTo>
                <a:cubicBezTo>
                  <a:pt x="6392319" y="3864280"/>
                  <a:pt x="6389572" y="3875262"/>
                  <a:pt x="6387512" y="3886930"/>
                </a:cubicBezTo>
                <a:cubicBezTo>
                  <a:pt x="6386826" y="3888990"/>
                  <a:pt x="6386826" y="3891735"/>
                  <a:pt x="6386139" y="3893794"/>
                </a:cubicBezTo>
                <a:cubicBezTo>
                  <a:pt x="6384079" y="3903404"/>
                  <a:pt x="6382020" y="3912326"/>
                  <a:pt x="6379960" y="3921936"/>
                </a:cubicBezTo>
                <a:cubicBezTo>
                  <a:pt x="6378586" y="3926740"/>
                  <a:pt x="6377900" y="3932231"/>
                  <a:pt x="6376527" y="3937036"/>
                </a:cubicBezTo>
                <a:cubicBezTo>
                  <a:pt x="6375153" y="3943899"/>
                  <a:pt x="6373780" y="3950077"/>
                  <a:pt x="6371720" y="3956941"/>
                </a:cubicBezTo>
                <a:cubicBezTo>
                  <a:pt x="6369661" y="3965177"/>
                  <a:pt x="6367601" y="3973414"/>
                  <a:pt x="6365541" y="3982337"/>
                </a:cubicBezTo>
                <a:cubicBezTo>
                  <a:pt x="6364854" y="3985768"/>
                  <a:pt x="6364168" y="3988514"/>
                  <a:pt x="6363481" y="3991945"/>
                </a:cubicBezTo>
                <a:cubicBezTo>
                  <a:pt x="6322971" y="4159421"/>
                  <a:pt x="6268729" y="4323464"/>
                  <a:pt x="6200755" y="4483389"/>
                </a:cubicBezTo>
                <a:cubicBezTo>
                  <a:pt x="6114929" y="4685869"/>
                  <a:pt x="6009878" y="4877367"/>
                  <a:pt x="5885602" y="5056510"/>
                </a:cubicBezTo>
                <a:cubicBezTo>
                  <a:pt x="5883542" y="5059942"/>
                  <a:pt x="5881482" y="5062688"/>
                  <a:pt x="5878736" y="5066119"/>
                </a:cubicBezTo>
                <a:cubicBezTo>
                  <a:pt x="5873930" y="5072983"/>
                  <a:pt x="5869123" y="5079161"/>
                  <a:pt x="5865004" y="5086024"/>
                </a:cubicBezTo>
                <a:cubicBezTo>
                  <a:pt x="5860884" y="5092202"/>
                  <a:pt x="5856765" y="5098379"/>
                  <a:pt x="5851958" y="5103870"/>
                </a:cubicBezTo>
                <a:cubicBezTo>
                  <a:pt x="5849212" y="5107988"/>
                  <a:pt x="5846465" y="5111420"/>
                  <a:pt x="5843719" y="5115538"/>
                </a:cubicBezTo>
                <a:cubicBezTo>
                  <a:pt x="5837540" y="5123775"/>
                  <a:pt x="5831360" y="5132011"/>
                  <a:pt x="5825181" y="5140248"/>
                </a:cubicBezTo>
                <a:cubicBezTo>
                  <a:pt x="5823807" y="5141620"/>
                  <a:pt x="5823121" y="5142993"/>
                  <a:pt x="5821748" y="5145052"/>
                </a:cubicBezTo>
                <a:cubicBezTo>
                  <a:pt x="5737295" y="5258990"/>
                  <a:pt x="5644603" y="5367437"/>
                  <a:pt x="5544358" y="5471079"/>
                </a:cubicBezTo>
                <a:cubicBezTo>
                  <a:pt x="5536119" y="5480003"/>
                  <a:pt x="5527193" y="5488239"/>
                  <a:pt x="5518953" y="5497162"/>
                </a:cubicBezTo>
                <a:cubicBezTo>
                  <a:pt x="5518267" y="5497848"/>
                  <a:pt x="5517580" y="5498534"/>
                  <a:pt x="5516207" y="5499907"/>
                </a:cubicBezTo>
                <a:cubicBezTo>
                  <a:pt x="5508654" y="5507458"/>
                  <a:pt x="5500415" y="5515694"/>
                  <a:pt x="5492862" y="5523244"/>
                </a:cubicBezTo>
                <a:cubicBezTo>
                  <a:pt x="5491489" y="5524617"/>
                  <a:pt x="5489429" y="5526676"/>
                  <a:pt x="5488056" y="5528049"/>
                </a:cubicBezTo>
                <a:cubicBezTo>
                  <a:pt x="5481190" y="5534912"/>
                  <a:pt x="5473638" y="5541776"/>
                  <a:pt x="5466771" y="5548640"/>
                </a:cubicBezTo>
                <a:cubicBezTo>
                  <a:pt x="5464712" y="5550699"/>
                  <a:pt x="5461965" y="5553444"/>
                  <a:pt x="5459905" y="5555504"/>
                </a:cubicBezTo>
                <a:cubicBezTo>
                  <a:pt x="5453039" y="5561681"/>
                  <a:pt x="5446860" y="5567858"/>
                  <a:pt x="5439994" y="5574722"/>
                </a:cubicBezTo>
                <a:cubicBezTo>
                  <a:pt x="5437247" y="5577467"/>
                  <a:pt x="5434501" y="5580213"/>
                  <a:pt x="5431068" y="5582959"/>
                </a:cubicBezTo>
                <a:cubicBezTo>
                  <a:pt x="5424888" y="5588450"/>
                  <a:pt x="5418709" y="5594627"/>
                  <a:pt x="5412529" y="5600118"/>
                </a:cubicBezTo>
                <a:cubicBezTo>
                  <a:pt x="5409096" y="5603550"/>
                  <a:pt x="5405663" y="5606295"/>
                  <a:pt x="5402230" y="5609727"/>
                </a:cubicBezTo>
                <a:cubicBezTo>
                  <a:pt x="5396737" y="5615218"/>
                  <a:pt x="5390558" y="5620023"/>
                  <a:pt x="5384378" y="5625513"/>
                </a:cubicBezTo>
                <a:cubicBezTo>
                  <a:pt x="5380259" y="5628945"/>
                  <a:pt x="5376826" y="5632377"/>
                  <a:pt x="5372706" y="5635809"/>
                </a:cubicBezTo>
                <a:cubicBezTo>
                  <a:pt x="5367213" y="5640614"/>
                  <a:pt x="5361721" y="5645418"/>
                  <a:pt x="5356227" y="5650223"/>
                </a:cubicBezTo>
                <a:cubicBezTo>
                  <a:pt x="5352108" y="5654341"/>
                  <a:pt x="5347302" y="5657773"/>
                  <a:pt x="5343182" y="5661892"/>
                </a:cubicBezTo>
                <a:cubicBezTo>
                  <a:pt x="5338376" y="5666010"/>
                  <a:pt x="5333569" y="5670128"/>
                  <a:pt x="5328763" y="5674246"/>
                </a:cubicBezTo>
                <a:cubicBezTo>
                  <a:pt x="5323270" y="5678364"/>
                  <a:pt x="5318464" y="5683169"/>
                  <a:pt x="5312971" y="5687287"/>
                </a:cubicBezTo>
                <a:cubicBezTo>
                  <a:pt x="5308852" y="5690719"/>
                  <a:pt x="5304732" y="5694151"/>
                  <a:pt x="5300612" y="5697583"/>
                </a:cubicBezTo>
                <a:cubicBezTo>
                  <a:pt x="5294433" y="5702387"/>
                  <a:pt x="5288253" y="5707878"/>
                  <a:pt x="5282761" y="5712683"/>
                </a:cubicBezTo>
                <a:cubicBezTo>
                  <a:pt x="5279328" y="5715429"/>
                  <a:pt x="5276581" y="5717488"/>
                  <a:pt x="5273148" y="5720233"/>
                </a:cubicBezTo>
                <a:cubicBezTo>
                  <a:pt x="5266282" y="5726410"/>
                  <a:pt x="5258729" y="5731901"/>
                  <a:pt x="5251863" y="5737393"/>
                </a:cubicBezTo>
                <a:cubicBezTo>
                  <a:pt x="5249803" y="5738765"/>
                  <a:pt x="5247743" y="5740138"/>
                  <a:pt x="5246370" y="5742197"/>
                </a:cubicBezTo>
                <a:cubicBezTo>
                  <a:pt x="5238131" y="5749061"/>
                  <a:pt x="5229205" y="5755924"/>
                  <a:pt x="5220966" y="5762788"/>
                </a:cubicBezTo>
                <a:cubicBezTo>
                  <a:pt x="5220279" y="5762788"/>
                  <a:pt x="5220279" y="5763475"/>
                  <a:pt x="5219593" y="5763475"/>
                </a:cubicBezTo>
                <a:cubicBezTo>
                  <a:pt x="4996445" y="5938500"/>
                  <a:pt x="4752012" y="6081951"/>
                  <a:pt x="4489042" y="6193144"/>
                </a:cubicBezTo>
                <a:cubicBezTo>
                  <a:pt x="4329749" y="6260408"/>
                  <a:pt x="4167023" y="6313946"/>
                  <a:pt x="4000864" y="6354442"/>
                </a:cubicBezTo>
                <a:cubicBezTo>
                  <a:pt x="3998117" y="6355128"/>
                  <a:pt x="3995371" y="6355814"/>
                  <a:pt x="3993311" y="6356501"/>
                </a:cubicBezTo>
                <a:cubicBezTo>
                  <a:pt x="3991251" y="6357187"/>
                  <a:pt x="3989191" y="6357187"/>
                  <a:pt x="3987818" y="6357874"/>
                </a:cubicBezTo>
                <a:cubicBezTo>
                  <a:pt x="3777029" y="6407979"/>
                  <a:pt x="3560748" y="6436806"/>
                  <a:pt x="3339660" y="6443670"/>
                </a:cubicBezTo>
                <a:cubicBezTo>
                  <a:pt x="3323868" y="6444357"/>
                  <a:pt x="3309450" y="6444357"/>
                  <a:pt x="3294344" y="6445043"/>
                </a:cubicBezTo>
                <a:cubicBezTo>
                  <a:pt x="3291598" y="6445043"/>
                  <a:pt x="3288165" y="6445043"/>
                  <a:pt x="3285418" y="6445043"/>
                </a:cubicBezTo>
                <a:cubicBezTo>
                  <a:pt x="3280612" y="6445043"/>
                  <a:pt x="3275119" y="6445043"/>
                  <a:pt x="3270313" y="6445043"/>
                </a:cubicBezTo>
                <a:cubicBezTo>
                  <a:pt x="3259327" y="6445043"/>
                  <a:pt x="3248342" y="6445043"/>
                  <a:pt x="3237356" y="6445043"/>
                </a:cubicBezTo>
                <a:cubicBezTo>
                  <a:pt x="3218817" y="6445043"/>
                  <a:pt x="3200966" y="6445043"/>
                  <a:pt x="3182427" y="6444357"/>
                </a:cubicBezTo>
                <a:cubicBezTo>
                  <a:pt x="3178994" y="6444357"/>
                  <a:pt x="3176248" y="6444357"/>
                  <a:pt x="3172815" y="6444357"/>
                </a:cubicBezTo>
                <a:cubicBezTo>
                  <a:pt x="3154276" y="6443670"/>
                  <a:pt x="3135738" y="6443670"/>
                  <a:pt x="3117199" y="6442984"/>
                </a:cubicBezTo>
                <a:cubicBezTo>
                  <a:pt x="3044419" y="6440238"/>
                  <a:pt x="2970265" y="6434747"/>
                  <a:pt x="2896798" y="6427197"/>
                </a:cubicBezTo>
                <a:lnTo>
                  <a:pt x="2896798" y="6427197"/>
                </a:lnTo>
                <a:cubicBezTo>
                  <a:pt x="2583019" y="6394251"/>
                  <a:pt x="2277478" y="6316005"/>
                  <a:pt x="1985670" y="6192458"/>
                </a:cubicBezTo>
                <a:cubicBezTo>
                  <a:pt x="1601856" y="6031160"/>
                  <a:pt x="1257865" y="5799166"/>
                  <a:pt x="962624" y="5504026"/>
                </a:cubicBezTo>
                <a:close/>
                <a:moveTo>
                  <a:pt x="3045792" y="6460143"/>
                </a:moveTo>
                <a:cubicBezTo>
                  <a:pt x="3068450" y="6461516"/>
                  <a:pt x="3091795" y="6462888"/>
                  <a:pt x="3114453" y="6463575"/>
                </a:cubicBezTo>
                <a:cubicBezTo>
                  <a:pt x="3115826" y="6464261"/>
                  <a:pt x="3117199" y="6464261"/>
                  <a:pt x="3117886" y="6464948"/>
                </a:cubicBezTo>
                <a:cubicBezTo>
                  <a:pt x="3136424" y="6471125"/>
                  <a:pt x="3154963" y="6476616"/>
                  <a:pt x="3173501" y="6482107"/>
                </a:cubicBezTo>
                <a:cubicBezTo>
                  <a:pt x="3175561" y="6482793"/>
                  <a:pt x="3177621" y="6483480"/>
                  <a:pt x="3179681" y="6484166"/>
                </a:cubicBezTo>
                <a:cubicBezTo>
                  <a:pt x="3135051" y="6476616"/>
                  <a:pt x="3090422" y="6469066"/>
                  <a:pt x="3045792" y="6460143"/>
                </a:cubicBezTo>
                <a:close/>
                <a:moveTo>
                  <a:pt x="3478355" y="6535644"/>
                </a:moveTo>
                <a:cubicBezTo>
                  <a:pt x="3481788" y="6535644"/>
                  <a:pt x="3485221" y="6536330"/>
                  <a:pt x="3488654" y="6536330"/>
                </a:cubicBezTo>
                <a:cubicBezTo>
                  <a:pt x="3492087" y="6536330"/>
                  <a:pt x="3496207" y="6537017"/>
                  <a:pt x="3499640" y="6537017"/>
                </a:cubicBezTo>
                <a:cubicBezTo>
                  <a:pt x="3515432" y="6537703"/>
                  <a:pt x="3531911" y="6538390"/>
                  <a:pt x="3547703" y="6539076"/>
                </a:cubicBezTo>
                <a:cubicBezTo>
                  <a:pt x="3549076" y="6539762"/>
                  <a:pt x="3550449" y="6539762"/>
                  <a:pt x="3551822" y="6540449"/>
                </a:cubicBezTo>
                <a:cubicBezTo>
                  <a:pt x="3570361" y="6546626"/>
                  <a:pt x="3588899" y="6552117"/>
                  <a:pt x="3607438" y="6557608"/>
                </a:cubicBezTo>
                <a:cubicBezTo>
                  <a:pt x="3609497" y="6558295"/>
                  <a:pt x="3611557" y="6558981"/>
                  <a:pt x="3613617" y="6559667"/>
                </a:cubicBezTo>
                <a:cubicBezTo>
                  <a:pt x="3567614" y="6552117"/>
                  <a:pt x="3522984" y="6544567"/>
                  <a:pt x="3478355" y="6535644"/>
                </a:cubicBezTo>
                <a:close/>
                <a:moveTo>
                  <a:pt x="7499130" y="4709892"/>
                </a:moveTo>
                <a:cubicBezTo>
                  <a:pt x="7337091" y="5092202"/>
                  <a:pt x="7105018" y="5436075"/>
                  <a:pt x="6809776" y="5731215"/>
                </a:cubicBezTo>
                <a:cubicBezTo>
                  <a:pt x="6514535" y="6026355"/>
                  <a:pt x="6170544" y="6257663"/>
                  <a:pt x="5787417" y="6419647"/>
                </a:cubicBezTo>
                <a:cubicBezTo>
                  <a:pt x="5390558" y="6586436"/>
                  <a:pt x="4968981" y="6671546"/>
                  <a:pt x="4535045" y="6671546"/>
                </a:cubicBezTo>
                <a:cubicBezTo>
                  <a:pt x="4324943" y="6671546"/>
                  <a:pt x="4115527" y="6650955"/>
                  <a:pt x="3910231" y="6611145"/>
                </a:cubicBezTo>
                <a:cubicBezTo>
                  <a:pt x="3912978" y="6611145"/>
                  <a:pt x="3916411" y="6611145"/>
                  <a:pt x="3919157" y="6611832"/>
                </a:cubicBezTo>
                <a:cubicBezTo>
                  <a:pt x="3928083" y="6612518"/>
                  <a:pt x="3937009" y="6612518"/>
                  <a:pt x="3945935" y="6613204"/>
                </a:cubicBezTo>
                <a:cubicBezTo>
                  <a:pt x="3952114" y="6613204"/>
                  <a:pt x="3958294" y="6613891"/>
                  <a:pt x="3964474" y="6613891"/>
                </a:cubicBezTo>
                <a:cubicBezTo>
                  <a:pt x="3974086" y="6614577"/>
                  <a:pt x="3983012" y="6614577"/>
                  <a:pt x="3992624" y="6614577"/>
                </a:cubicBezTo>
                <a:cubicBezTo>
                  <a:pt x="3998804" y="6614577"/>
                  <a:pt x="4004297" y="6615263"/>
                  <a:pt x="4010476" y="6615263"/>
                </a:cubicBezTo>
                <a:cubicBezTo>
                  <a:pt x="4020775" y="6615263"/>
                  <a:pt x="4031074" y="6615950"/>
                  <a:pt x="4041373" y="6615950"/>
                </a:cubicBezTo>
                <a:cubicBezTo>
                  <a:pt x="4046180" y="6615950"/>
                  <a:pt x="4050986" y="6615950"/>
                  <a:pt x="4056479" y="6615950"/>
                </a:cubicBezTo>
                <a:cubicBezTo>
                  <a:pt x="4071584" y="6615950"/>
                  <a:pt x="4086690" y="6615950"/>
                  <a:pt x="4101795" y="6615950"/>
                </a:cubicBezTo>
                <a:cubicBezTo>
                  <a:pt x="4539164" y="6615950"/>
                  <a:pt x="4962801" y="6530153"/>
                  <a:pt x="5361721" y="6361992"/>
                </a:cubicBezTo>
                <a:cubicBezTo>
                  <a:pt x="5746907" y="6199322"/>
                  <a:pt x="6093644" y="5965955"/>
                  <a:pt x="6390945" y="5669441"/>
                </a:cubicBezTo>
                <a:cubicBezTo>
                  <a:pt x="6688246" y="5372242"/>
                  <a:pt x="6921693" y="5026996"/>
                  <a:pt x="7084420" y="4641941"/>
                </a:cubicBezTo>
                <a:cubicBezTo>
                  <a:pt x="7253325" y="4243158"/>
                  <a:pt x="7339151" y="3819666"/>
                  <a:pt x="7339151" y="3383819"/>
                </a:cubicBezTo>
                <a:cubicBezTo>
                  <a:pt x="7339151" y="3012491"/>
                  <a:pt x="7276670" y="2648714"/>
                  <a:pt x="7153080" y="2302095"/>
                </a:cubicBezTo>
                <a:cubicBezTo>
                  <a:pt x="7130422" y="2238949"/>
                  <a:pt x="7106391" y="2177175"/>
                  <a:pt x="7080299" y="2116088"/>
                </a:cubicBezTo>
                <a:cubicBezTo>
                  <a:pt x="6967009" y="1851148"/>
                  <a:pt x="6818702" y="1602681"/>
                  <a:pt x="6638124" y="1375492"/>
                </a:cubicBezTo>
                <a:cubicBezTo>
                  <a:pt x="6528267" y="1236844"/>
                  <a:pt x="6407424" y="1108492"/>
                  <a:pt x="6276969" y="990436"/>
                </a:cubicBezTo>
                <a:cubicBezTo>
                  <a:pt x="6146513" y="872380"/>
                  <a:pt x="6007132" y="764620"/>
                  <a:pt x="5858138" y="668527"/>
                </a:cubicBezTo>
                <a:cubicBezTo>
                  <a:pt x="5857451" y="667841"/>
                  <a:pt x="5856765" y="667841"/>
                  <a:pt x="5856078" y="667155"/>
                </a:cubicBezTo>
                <a:cubicBezTo>
                  <a:pt x="5838913" y="656173"/>
                  <a:pt x="5822434" y="645191"/>
                  <a:pt x="5805269" y="634895"/>
                </a:cubicBezTo>
                <a:cubicBezTo>
                  <a:pt x="5799089" y="631463"/>
                  <a:pt x="5792910" y="627345"/>
                  <a:pt x="5787417" y="623913"/>
                </a:cubicBezTo>
                <a:cubicBezTo>
                  <a:pt x="5775745" y="616363"/>
                  <a:pt x="5763386" y="609499"/>
                  <a:pt x="5751714" y="601949"/>
                </a:cubicBezTo>
                <a:cubicBezTo>
                  <a:pt x="5744848" y="597831"/>
                  <a:pt x="5737295" y="593713"/>
                  <a:pt x="5730429" y="589594"/>
                </a:cubicBezTo>
                <a:cubicBezTo>
                  <a:pt x="5719443" y="582731"/>
                  <a:pt x="5707771" y="576553"/>
                  <a:pt x="5696785" y="570376"/>
                </a:cubicBezTo>
                <a:cubicBezTo>
                  <a:pt x="5689232" y="566258"/>
                  <a:pt x="5682366" y="562140"/>
                  <a:pt x="5674814" y="558021"/>
                </a:cubicBezTo>
                <a:cubicBezTo>
                  <a:pt x="5663141" y="551844"/>
                  <a:pt x="5652156" y="545667"/>
                  <a:pt x="5640483" y="539489"/>
                </a:cubicBezTo>
                <a:cubicBezTo>
                  <a:pt x="5633617" y="535371"/>
                  <a:pt x="5626065" y="531939"/>
                  <a:pt x="5619198" y="527821"/>
                </a:cubicBezTo>
                <a:cubicBezTo>
                  <a:pt x="5606839" y="521644"/>
                  <a:pt x="5594480" y="514780"/>
                  <a:pt x="5582121" y="508602"/>
                </a:cubicBezTo>
                <a:cubicBezTo>
                  <a:pt x="5575942" y="505171"/>
                  <a:pt x="5569763" y="501739"/>
                  <a:pt x="5562897" y="498993"/>
                </a:cubicBezTo>
                <a:cubicBezTo>
                  <a:pt x="5546418" y="490757"/>
                  <a:pt x="5529253" y="482520"/>
                  <a:pt x="5512774" y="474284"/>
                </a:cubicBezTo>
                <a:cubicBezTo>
                  <a:pt x="5510714" y="473597"/>
                  <a:pt x="5508654" y="472225"/>
                  <a:pt x="5507281" y="471538"/>
                </a:cubicBezTo>
                <a:cubicBezTo>
                  <a:pt x="5488743" y="462615"/>
                  <a:pt x="5469518" y="453693"/>
                  <a:pt x="5450980" y="444770"/>
                </a:cubicBezTo>
                <a:cubicBezTo>
                  <a:pt x="5444800" y="442024"/>
                  <a:pt x="5439307" y="439279"/>
                  <a:pt x="5433127" y="436533"/>
                </a:cubicBezTo>
                <a:cubicBezTo>
                  <a:pt x="5420082" y="430356"/>
                  <a:pt x="5407036" y="424865"/>
                  <a:pt x="5393991" y="419374"/>
                </a:cubicBezTo>
                <a:cubicBezTo>
                  <a:pt x="5386438" y="415942"/>
                  <a:pt x="5379572" y="413197"/>
                  <a:pt x="5372020" y="409765"/>
                </a:cubicBezTo>
                <a:cubicBezTo>
                  <a:pt x="5359660" y="404960"/>
                  <a:pt x="5347988" y="399469"/>
                  <a:pt x="5335629" y="394665"/>
                </a:cubicBezTo>
                <a:cubicBezTo>
                  <a:pt x="5328077" y="391233"/>
                  <a:pt x="5320524" y="388487"/>
                  <a:pt x="5312971" y="385055"/>
                </a:cubicBezTo>
                <a:cubicBezTo>
                  <a:pt x="5300612" y="380251"/>
                  <a:pt x="5288940" y="375446"/>
                  <a:pt x="5276581" y="370641"/>
                </a:cubicBezTo>
                <a:cubicBezTo>
                  <a:pt x="5269028" y="367896"/>
                  <a:pt x="5261476" y="364464"/>
                  <a:pt x="5253923" y="361719"/>
                </a:cubicBezTo>
                <a:cubicBezTo>
                  <a:pt x="5240877" y="356914"/>
                  <a:pt x="5228518" y="352109"/>
                  <a:pt x="5215473" y="347305"/>
                </a:cubicBezTo>
                <a:cubicBezTo>
                  <a:pt x="5208607" y="344559"/>
                  <a:pt x="5201741" y="342500"/>
                  <a:pt x="5194874" y="339755"/>
                </a:cubicBezTo>
                <a:cubicBezTo>
                  <a:pt x="5178396" y="333577"/>
                  <a:pt x="5161917" y="328086"/>
                  <a:pt x="5145439" y="322595"/>
                </a:cubicBezTo>
                <a:cubicBezTo>
                  <a:pt x="5142006" y="321223"/>
                  <a:pt x="5138573" y="320536"/>
                  <a:pt x="5135140" y="319163"/>
                </a:cubicBezTo>
                <a:cubicBezTo>
                  <a:pt x="5115228" y="312300"/>
                  <a:pt x="5095316" y="306122"/>
                  <a:pt x="5075405" y="299945"/>
                </a:cubicBezTo>
                <a:cubicBezTo>
                  <a:pt x="5069225" y="297886"/>
                  <a:pt x="5063046" y="296513"/>
                  <a:pt x="5056867" y="294454"/>
                </a:cubicBezTo>
                <a:cubicBezTo>
                  <a:pt x="5045881" y="291022"/>
                  <a:pt x="5034895" y="287590"/>
                  <a:pt x="5023909" y="284158"/>
                </a:cubicBezTo>
                <a:cubicBezTo>
                  <a:pt x="5751714" y="395351"/>
                  <a:pt x="6419783" y="753638"/>
                  <a:pt x="6918947" y="1303422"/>
                </a:cubicBezTo>
                <a:cubicBezTo>
                  <a:pt x="7456561" y="1895076"/>
                  <a:pt x="7751802" y="2660382"/>
                  <a:pt x="7751802" y="3459320"/>
                </a:cubicBezTo>
                <a:cubicBezTo>
                  <a:pt x="7751802" y="3893108"/>
                  <a:pt x="7666662" y="4313855"/>
                  <a:pt x="7499130" y="4709892"/>
                </a:cubicBezTo>
                <a:close/>
              </a:path>
            </a:pathLst>
          </a:custGeom>
          <a:solidFill>
            <a:schemeClr val="tx2"/>
          </a:solidFill>
          <a:ln w="686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>
              <a:latin typeface="Krona One" panose="02010605030500060004" pitchFamily="2" charset="77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EB05783-9446-023C-7F11-83FE7155FD99}"/>
              </a:ext>
            </a:extLst>
          </p:cNvPr>
          <p:cNvSpPr txBox="1"/>
          <p:nvPr/>
        </p:nvSpPr>
        <p:spPr>
          <a:xfrm>
            <a:off x="16204208" y="8767848"/>
            <a:ext cx="5497110" cy="1107996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>
            <a:defPPr>
              <a:defRPr lang="en-US"/>
            </a:defPPr>
            <a:lvl1pPr algn="ctr">
              <a:defRPr sz="4800" b="1">
                <a:solidFill>
                  <a:schemeClr val="tx2"/>
                </a:solidFill>
                <a:latin typeface="Josefin Sans" pitchFamily="2" charset="77"/>
                <a:ea typeface="Arimo" panose="020B0604020202020204" pitchFamily="34" charset="0"/>
                <a:cs typeface="Space Grotesk" pitchFamily="2" charset="77"/>
              </a:defRPr>
            </a:lvl1pPr>
          </a:lstStyle>
          <a:p>
            <a:r>
              <a:rPr lang="ar-SA" sz="6600" dirty="0">
                <a:latin typeface="Krona One" panose="02010605030500060004" pitchFamily="2" charset="77"/>
                <a:cs typeface="+mn-cs"/>
              </a:rPr>
              <a:t>ماذا أعرفه؟</a:t>
            </a:r>
            <a:endParaRPr lang="en-US" sz="6600" dirty="0">
              <a:latin typeface="Krona One" panose="02010605030500060004" pitchFamily="2" charset="77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EE5B242-4EAE-C844-A4CE-E510D46504D9}"/>
              </a:ext>
            </a:extLst>
          </p:cNvPr>
          <p:cNvSpPr txBox="1"/>
          <p:nvPr/>
        </p:nvSpPr>
        <p:spPr>
          <a:xfrm>
            <a:off x="1294639" y="11784632"/>
            <a:ext cx="21335876" cy="14465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ar-SA" sz="8800" b="1" dirty="0">
                <a:solidFill>
                  <a:srgbClr val="073B4C"/>
                </a:solidFill>
                <a:latin typeface="Krona One" panose="02010605030500060004" pitchFamily="2" charset="77"/>
                <a:ea typeface="Arimo" panose="020B0604020202020204" pitchFamily="34" charset="0"/>
              </a:rPr>
              <a:t>جدول التعلم </a:t>
            </a:r>
            <a:endParaRPr lang="en-US" sz="8800" b="1" dirty="0">
              <a:solidFill>
                <a:srgbClr val="073B4C"/>
              </a:solidFill>
              <a:latin typeface="Krona One" panose="02010605030500060004" pitchFamily="2" charset="77"/>
              <a:ea typeface="Arimo" panose="020B0604020202020204" pitchFamily="34" charset="0"/>
            </a:endParaRPr>
          </a:p>
        </p:txBody>
      </p:sp>
      <p:pic>
        <p:nvPicPr>
          <p:cNvPr id="11" name="عنصر نائب للصورة 10" descr="صورة تحتوي على رسم, رجل, الوجه الإنساني, نظارات&#10;&#10;تم إنشاء الوصف تلقائياً">
            <a:extLst>
              <a:ext uri="{FF2B5EF4-FFF2-40B4-BE49-F238E27FC236}">
                <a16:creationId xmlns:a16="http://schemas.microsoft.com/office/drawing/2014/main" id="{E40B5102-92A4-BEAD-E687-E40FE2785E37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" r="733"/>
          <a:stretch>
            <a:fillRect/>
          </a:stretch>
        </p:blipFill>
        <p:spPr/>
      </p:pic>
      <p:sp>
        <p:nvSpPr>
          <p:cNvPr id="14" name="TextBox 32">
            <a:extLst>
              <a:ext uri="{FF2B5EF4-FFF2-40B4-BE49-F238E27FC236}">
                <a16:creationId xmlns:a16="http://schemas.microsoft.com/office/drawing/2014/main" id="{67E48A1B-B78D-39A5-B061-3215895E6439}"/>
              </a:ext>
            </a:extLst>
          </p:cNvPr>
          <p:cNvSpPr txBox="1"/>
          <p:nvPr/>
        </p:nvSpPr>
        <p:spPr>
          <a:xfrm>
            <a:off x="9214022" y="8793110"/>
            <a:ext cx="5497110" cy="1107996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>
            <a:defPPr>
              <a:defRPr lang="en-US"/>
            </a:defPPr>
            <a:lvl1pPr algn="ctr">
              <a:defRPr sz="4800" b="1">
                <a:solidFill>
                  <a:schemeClr val="tx2"/>
                </a:solidFill>
                <a:latin typeface="Josefin Sans" pitchFamily="2" charset="77"/>
                <a:ea typeface="Arimo" panose="020B0604020202020204" pitchFamily="34" charset="0"/>
                <a:cs typeface="Space Grotesk" pitchFamily="2" charset="77"/>
              </a:defRPr>
            </a:lvl1pPr>
          </a:lstStyle>
          <a:p>
            <a:r>
              <a:rPr lang="ar-SA" sz="6600" dirty="0">
                <a:latin typeface="Krona One" panose="02010605030500060004" pitchFamily="2" charset="77"/>
                <a:cs typeface="+mn-cs"/>
              </a:rPr>
              <a:t>ماذا أريد تعلمه؟</a:t>
            </a:r>
            <a:endParaRPr lang="en-US" sz="6600" dirty="0">
              <a:latin typeface="Krona One" panose="02010605030500060004" pitchFamily="2" charset="77"/>
              <a:cs typeface="+mn-cs"/>
            </a:endParaRPr>
          </a:p>
        </p:txBody>
      </p:sp>
      <p:sp>
        <p:nvSpPr>
          <p:cNvPr id="15" name="TextBox 32">
            <a:extLst>
              <a:ext uri="{FF2B5EF4-FFF2-40B4-BE49-F238E27FC236}">
                <a16:creationId xmlns:a16="http://schemas.microsoft.com/office/drawing/2014/main" id="{B2925AE0-2A86-E3EB-48CC-2830D37B3469}"/>
              </a:ext>
            </a:extLst>
          </p:cNvPr>
          <p:cNvSpPr txBox="1"/>
          <p:nvPr/>
        </p:nvSpPr>
        <p:spPr>
          <a:xfrm>
            <a:off x="3170825" y="8529831"/>
            <a:ext cx="5497110" cy="1107996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>
            <a:defPPr>
              <a:defRPr lang="en-US"/>
            </a:defPPr>
            <a:lvl1pPr algn="ctr">
              <a:defRPr sz="4800" b="1">
                <a:solidFill>
                  <a:schemeClr val="tx2"/>
                </a:solidFill>
                <a:latin typeface="Josefin Sans" pitchFamily="2" charset="77"/>
                <a:ea typeface="Arimo" panose="020B0604020202020204" pitchFamily="34" charset="0"/>
                <a:cs typeface="Space Grotesk" pitchFamily="2" charset="77"/>
              </a:defRPr>
            </a:lvl1pPr>
          </a:lstStyle>
          <a:p>
            <a:r>
              <a:rPr lang="ar-SA" sz="6600" dirty="0">
                <a:latin typeface="Krona One" panose="02010605030500060004" pitchFamily="2" charset="77"/>
                <a:cs typeface="+mn-cs"/>
              </a:rPr>
              <a:t>ماذا تعلمت؟</a:t>
            </a:r>
            <a:endParaRPr lang="en-US" sz="6600" dirty="0">
              <a:latin typeface="Krona One" panose="02010605030500060004" pitchFamily="2" charset="77"/>
              <a:cs typeface="+mn-cs"/>
            </a:endParaRPr>
          </a:p>
        </p:txBody>
      </p:sp>
      <p:pic>
        <p:nvPicPr>
          <p:cNvPr id="3" name="Picture 2" descr="علامة صح - أفكار خلفية">
            <a:extLst>
              <a:ext uri="{FF2B5EF4-FFF2-40B4-BE49-F238E27FC236}">
                <a16:creationId xmlns:a16="http://schemas.microsoft.com/office/drawing/2014/main" id="{552225D2-7877-7ACB-53C7-0BB8A24ACB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191" b="89831" l="8913" r="90000">
                        <a14:foregroundMark x1="88261" y1="8898" x2="77283" y2="8898"/>
                        <a14:foregroundMark x1="87935" y1="5191" x2="87935" y2="5191"/>
                        <a14:foregroundMark x1="8913" y1="61864" x2="8913" y2="618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91464" y="862417"/>
            <a:ext cx="3132480" cy="321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علامة صح - أفكار خلفية">
            <a:extLst>
              <a:ext uri="{FF2B5EF4-FFF2-40B4-BE49-F238E27FC236}">
                <a16:creationId xmlns:a16="http://schemas.microsoft.com/office/drawing/2014/main" id="{7D90361A-8107-3D44-FF75-558A28DD0C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191" b="89831" l="8913" r="90000">
                        <a14:foregroundMark x1="88261" y1="8898" x2="77283" y2="8898"/>
                        <a14:foregroundMark x1="87935" y1="5191" x2="87935" y2="5191"/>
                        <a14:foregroundMark x1="8913" y1="61864" x2="8913" y2="618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3919" y="886909"/>
            <a:ext cx="3132480" cy="321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علامة صح - أفكار خلفية">
            <a:extLst>
              <a:ext uri="{FF2B5EF4-FFF2-40B4-BE49-F238E27FC236}">
                <a16:creationId xmlns:a16="http://schemas.microsoft.com/office/drawing/2014/main" id="{2A32F188-820E-DC1B-12EF-9AF7379BB8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191" b="89831" l="8913" r="90000">
                        <a14:foregroundMark x1="88261" y1="8898" x2="77283" y2="8898"/>
                        <a14:foregroundMark x1="87935" y1="5191" x2="87935" y2="5191"/>
                        <a14:foregroundMark x1="8913" y1="61864" x2="8913" y2="618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2744" y="854252"/>
            <a:ext cx="3132480" cy="321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03771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برنامج الأنميشن الأبسط لصناعة الرسوم المتحركة | مدونة الزعيم">
            <a:extLst>
              <a:ext uri="{FF2B5EF4-FFF2-40B4-BE49-F238E27FC236}">
                <a16:creationId xmlns:a16="http://schemas.microsoft.com/office/drawing/2014/main" id="{0B002F98-C4DF-F74F-411F-64A8672F66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21909" y="364979"/>
            <a:ext cx="4819650" cy="395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Graphic 5409">
            <a:extLst>
              <a:ext uri="{FF2B5EF4-FFF2-40B4-BE49-F238E27FC236}">
                <a16:creationId xmlns:a16="http://schemas.microsoft.com/office/drawing/2014/main" id="{FFF6F146-349E-F056-5929-CD492F91DB6D}"/>
              </a:ext>
            </a:extLst>
          </p:cNvPr>
          <p:cNvSpPr/>
          <p:nvPr/>
        </p:nvSpPr>
        <p:spPr>
          <a:xfrm>
            <a:off x="21698166" y="0"/>
            <a:ext cx="2656175" cy="2852929"/>
          </a:xfrm>
          <a:custGeom>
            <a:avLst/>
            <a:gdLst>
              <a:gd name="connsiteX0" fmla="*/ 342900 w 342900"/>
              <a:gd name="connsiteY0" fmla="*/ 83104 h 368300"/>
              <a:gd name="connsiteX1" fmla="*/ 315278 w 342900"/>
              <a:gd name="connsiteY1" fmla="*/ 46274 h 368300"/>
              <a:gd name="connsiteX2" fmla="*/ 191453 w 342900"/>
              <a:gd name="connsiteY2" fmla="*/ 138821 h 368300"/>
              <a:gd name="connsiteX3" fmla="*/ 191453 w 342900"/>
              <a:gd name="connsiteY3" fmla="*/ 0 h 368300"/>
              <a:gd name="connsiteX4" fmla="*/ 148590 w 342900"/>
              <a:gd name="connsiteY4" fmla="*/ 0 h 368300"/>
              <a:gd name="connsiteX5" fmla="*/ 148590 w 342900"/>
              <a:gd name="connsiteY5" fmla="*/ 135988 h 368300"/>
              <a:gd name="connsiteX6" fmla="*/ 27623 w 342900"/>
              <a:gd name="connsiteY6" fmla="*/ 46274 h 368300"/>
              <a:gd name="connsiteX7" fmla="*/ 0 w 342900"/>
              <a:gd name="connsiteY7" fmla="*/ 83104 h 368300"/>
              <a:gd name="connsiteX8" fmla="*/ 133350 w 342900"/>
              <a:gd name="connsiteY8" fmla="*/ 182261 h 368300"/>
              <a:gd name="connsiteX9" fmla="*/ 0 w 342900"/>
              <a:gd name="connsiteY9" fmla="*/ 281419 h 368300"/>
              <a:gd name="connsiteX10" fmla="*/ 27623 w 342900"/>
              <a:gd name="connsiteY10" fmla="*/ 318249 h 368300"/>
              <a:gd name="connsiteX11" fmla="*/ 148590 w 342900"/>
              <a:gd name="connsiteY11" fmla="*/ 228535 h 368300"/>
              <a:gd name="connsiteX12" fmla="*/ 148590 w 342900"/>
              <a:gd name="connsiteY12" fmla="*/ 368300 h 368300"/>
              <a:gd name="connsiteX13" fmla="*/ 191453 w 342900"/>
              <a:gd name="connsiteY13" fmla="*/ 368300 h 368300"/>
              <a:gd name="connsiteX14" fmla="*/ 191453 w 342900"/>
              <a:gd name="connsiteY14" fmla="*/ 225702 h 368300"/>
              <a:gd name="connsiteX15" fmla="*/ 315278 w 342900"/>
              <a:gd name="connsiteY15" fmla="*/ 318249 h 368300"/>
              <a:gd name="connsiteX16" fmla="*/ 342900 w 342900"/>
              <a:gd name="connsiteY16" fmla="*/ 281419 h 368300"/>
              <a:gd name="connsiteX17" fmla="*/ 210503 w 342900"/>
              <a:gd name="connsiteY17" fmla="*/ 182261 h 368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42900" h="368300">
                <a:moveTo>
                  <a:pt x="342900" y="83104"/>
                </a:moveTo>
                <a:lnTo>
                  <a:pt x="315278" y="46274"/>
                </a:lnTo>
                <a:lnTo>
                  <a:pt x="191453" y="138821"/>
                </a:lnTo>
                <a:lnTo>
                  <a:pt x="191453" y="0"/>
                </a:lnTo>
                <a:lnTo>
                  <a:pt x="148590" y="0"/>
                </a:lnTo>
                <a:lnTo>
                  <a:pt x="148590" y="135988"/>
                </a:lnTo>
                <a:lnTo>
                  <a:pt x="27623" y="46274"/>
                </a:lnTo>
                <a:lnTo>
                  <a:pt x="0" y="83104"/>
                </a:lnTo>
                <a:lnTo>
                  <a:pt x="133350" y="182261"/>
                </a:lnTo>
                <a:lnTo>
                  <a:pt x="0" y="281419"/>
                </a:lnTo>
                <a:lnTo>
                  <a:pt x="27623" y="318249"/>
                </a:lnTo>
                <a:lnTo>
                  <a:pt x="148590" y="228535"/>
                </a:lnTo>
                <a:lnTo>
                  <a:pt x="148590" y="368300"/>
                </a:lnTo>
                <a:lnTo>
                  <a:pt x="191453" y="368300"/>
                </a:lnTo>
                <a:lnTo>
                  <a:pt x="191453" y="225702"/>
                </a:lnTo>
                <a:lnTo>
                  <a:pt x="315278" y="318249"/>
                </a:lnTo>
                <a:lnTo>
                  <a:pt x="342900" y="281419"/>
                </a:lnTo>
                <a:lnTo>
                  <a:pt x="210503" y="182261"/>
                </a:ln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>
              <a:latin typeface="Krona One" panose="02010605030500060004" pitchFamily="2" charset="77"/>
            </a:endParaRPr>
          </a:p>
        </p:txBody>
      </p:sp>
      <p:cxnSp>
        <p:nvCxnSpPr>
          <p:cNvPr id="15" name="رابط مستقيم 14">
            <a:extLst>
              <a:ext uri="{FF2B5EF4-FFF2-40B4-BE49-F238E27FC236}">
                <a16:creationId xmlns:a16="http://schemas.microsoft.com/office/drawing/2014/main" id="{9C760DB1-6AF2-94EE-B5C1-D44EFC38981A}"/>
              </a:ext>
            </a:extLst>
          </p:cNvPr>
          <p:cNvCxnSpPr>
            <a:cxnSpLocks/>
          </p:cNvCxnSpPr>
          <p:nvPr/>
        </p:nvCxnSpPr>
        <p:spPr>
          <a:xfrm flipH="1" flipV="1">
            <a:off x="0" y="2879531"/>
            <a:ext cx="18232582" cy="221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AFD9C45D-ED56-F1D8-AD8B-B1071353D109}"/>
              </a:ext>
            </a:extLst>
          </p:cNvPr>
          <p:cNvSpPr txBox="1"/>
          <p:nvPr/>
        </p:nvSpPr>
        <p:spPr>
          <a:xfrm>
            <a:off x="8580370" y="1222880"/>
            <a:ext cx="11319163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60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انتهى الدرس بحمد الله</a:t>
            </a:r>
          </a:p>
        </p:txBody>
      </p:sp>
      <p:sp>
        <p:nvSpPr>
          <p:cNvPr id="19" name="شكل بيضاوي 18">
            <a:extLst>
              <a:ext uri="{FF2B5EF4-FFF2-40B4-BE49-F238E27FC236}">
                <a16:creationId xmlns:a16="http://schemas.microsoft.com/office/drawing/2014/main" id="{333CB573-3CF2-B759-DB02-0E0C18D1C0C8}"/>
              </a:ext>
            </a:extLst>
          </p:cNvPr>
          <p:cNvSpPr/>
          <p:nvPr/>
        </p:nvSpPr>
        <p:spPr>
          <a:xfrm>
            <a:off x="18100902" y="581891"/>
            <a:ext cx="3597263" cy="3519053"/>
          </a:xfrm>
          <a:prstGeom prst="ellipse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ar-SA"/>
          </a:p>
        </p:txBody>
      </p:sp>
      <p:grpSp>
        <p:nvGrpSpPr>
          <p:cNvPr id="21" name="Group 5">
            <a:extLst>
              <a:ext uri="{FF2B5EF4-FFF2-40B4-BE49-F238E27FC236}">
                <a16:creationId xmlns:a16="http://schemas.microsoft.com/office/drawing/2014/main" id="{1A38433C-76EB-31B8-01AE-CF54C06DB13B}"/>
              </a:ext>
            </a:extLst>
          </p:cNvPr>
          <p:cNvGrpSpPr/>
          <p:nvPr/>
        </p:nvGrpSpPr>
        <p:grpSpPr>
          <a:xfrm>
            <a:off x="-997527" y="2881744"/>
            <a:ext cx="6962889" cy="12817887"/>
            <a:chOff x="-1282581" y="-1"/>
            <a:chExt cx="9283852" cy="12589566"/>
          </a:xfrm>
        </p:grpSpPr>
        <p:pic>
          <p:nvPicPr>
            <p:cNvPr id="22" name="Picture 6">
              <a:extLst>
                <a:ext uri="{FF2B5EF4-FFF2-40B4-BE49-F238E27FC236}">
                  <a16:creationId xmlns:a16="http://schemas.microsoft.com/office/drawing/2014/main" id="{2379E3A3-1AE9-85FE-06C1-35145A573E4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30720" r="30720"/>
            <a:stretch>
              <a:fillRect/>
            </a:stretch>
          </p:blipFill>
          <p:spPr>
            <a:xfrm>
              <a:off x="-1282581" y="-1"/>
              <a:ext cx="9283852" cy="12589566"/>
            </a:xfrm>
            <a:prstGeom prst="roundRect">
              <a:avLst/>
            </a:prstGeom>
            <a:ln w="19050">
              <a:solidFill>
                <a:srgbClr val="000000"/>
              </a:solidFill>
            </a:ln>
          </p:spPr>
        </p:pic>
      </p:grpSp>
      <p:sp>
        <p:nvSpPr>
          <p:cNvPr id="2" name="TextBox 8">
            <a:extLst>
              <a:ext uri="{FF2B5EF4-FFF2-40B4-BE49-F238E27FC236}">
                <a16:creationId xmlns:a16="http://schemas.microsoft.com/office/drawing/2014/main" id="{EABC933B-1F57-1216-D43D-BFDB6D56BE1B}"/>
              </a:ext>
            </a:extLst>
          </p:cNvPr>
          <p:cNvSpPr txBox="1"/>
          <p:nvPr/>
        </p:nvSpPr>
        <p:spPr>
          <a:xfrm>
            <a:off x="5276060" y="3717941"/>
            <a:ext cx="17927782" cy="40626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SA" sz="6600" b="1" dirty="0">
                <a:solidFill>
                  <a:srgbClr val="143440"/>
                </a:solidFill>
              </a:rPr>
              <a:t>تم الانتهاء </a:t>
            </a:r>
          </a:p>
          <a:p>
            <a:pPr algn="ctr" rtl="1">
              <a:lnSpc>
                <a:spcPct val="150000"/>
              </a:lnSpc>
            </a:pPr>
            <a:r>
              <a:rPr lang="ar-SA" sz="6600" b="1" dirty="0">
                <a:solidFill>
                  <a:srgbClr val="143440"/>
                </a:solidFill>
              </a:rPr>
              <a:t>من الدرس الرابع</a:t>
            </a:r>
          </a:p>
          <a:p>
            <a:pPr algn="ctr" rtl="1"/>
            <a:r>
              <a:rPr lang="ar-SA" sz="6600" b="1" dirty="0">
                <a:solidFill>
                  <a:srgbClr val="143440"/>
                </a:solidFill>
              </a:rPr>
              <a:t>مهارة تحديد مراحل وخطوات البحث العلمي</a:t>
            </a:r>
            <a:endParaRPr lang="en-US" sz="6600" b="1" dirty="0">
              <a:solidFill>
                <a:srgbClr val="143440"/>
              </a:solidFill>
            </a:endParaRPr>
          </a:p>
        </p:txBody>
      </p:sp>
      <p:pic>
        <p:nvPicPr>
          <p:cNvPr id="3076" name="Picture 4" descr="ختم نعم الختم جميل أخضر PNG والمتجهات للتحميل مجانا">
            <a:extLst>
              <a:ext uri="{FF2B5EF4-FFF2-40B4-BE49-F238E27FC236}">
                <a16:creationId xmlns:a16="http://schemas.microsoft.com/office/drawing/2014/main" id="{2720F160-7538-8C91-9482-099D6159A0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8000" r="92154">
                        <a14:foregroundMark x1="92154" y1="34615" x2="91231" y2="38615"/>
                        <a14:foregroundMark x1="30769" y1="56462" x2="17538" y2="58154"/>
                        <a14:foregroundMark x1="17538" y1="58154" x2="9538" y2="66462"/>
                        <a14:foregroundMark x1="9538" y1="66462" x2="8000" y2="79538"/>
                        <a14:foregroundMark x1="8000" y1="79538" x2="17538" y2="84615"/>
                        <a14:foregroundMark x1="17538" y1="84615" x2="25077" y2="85692"/>
                        <a14:foregroundMark x1="25077" y1="85692" x2="35231" y2="85692"/>
                        <a14:foregroundMark x1="35231" y1="85692" x2="45231" y2="77846"/>
                        <a14:foregroundMark x1="45231" y1="77846" x2="48154" y2="66462"/>
                        <a14:foregroundMark x1="48154" y1="66462" x2="39231" y2="57692"/>
                        <a14:foregroundMark x1="39231" y1="57692" x2="26769" y2="55077"/>
                        <a14:foregroundMark x1="33538" y1="62769" x2="18154" y2="75692"/>
                        <a14:foregroundMark x1="18154" y1="75692" x2="36308" y2="64615"/>
                        <a14:foregroundMark x1="36308" y1="64615" x2="24462" y2="73692"/>
                        <a14:foregroundMark x1="24462" y1="73692" x2="13846" y2="69538"/>
                        <a14:foregroundMark x1="45538" y1="71692" x2="37846" y2="77692"/>
                        <a14:foregroundMark x1="37846" y1="77692" x2="30308" y2="79538"/>
                        <a14:foregroundMark x1="30308" y1="79538" x2="35385" y2="69692"/>
                        <a14:foregroundMark x1="35385" y1="69692" x2="16615" y2="68308"/>
                        <a14:foregroundMark x1="16615" y1="68308" x2="24769" y2="58923"/>
                        <a14:foregroundMark x1="24769" y1="58923" x2="33846" y2="60000"/>
                        <a14:foregroundMark x1="33846" y1="60000" x2="40308" y2="70308"/>
                        <a14:foregroundMark x1="40308" y1="70308" x2="33846" y2="79538"/>
                        <a14:foregroundMark x1="33846" y1="79538" x2="25231" y2="82154"/>
                        <a14:foregroundMark x1="25231" y1="82154" x2="16154" y2="77538"/>
                        <a14:foregroundMark x1="16154" y1="77538" x2="12923" y2="68154"/>
                        <a14:foregroundMark x1="12923" y1="68154" x2="12923" y2="64615"/>
                        <a14:foregroundMark x1="36615" y1="59231" x2="42308" y2="67231"/>
                        <a14:foregroundMark x1="42308" y1="67231" x2="42462" y2="6815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88977" y="7524750"/>
            <a:ext cx="6191250" cy="619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85329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Default Theme">
  <a:themeElements>
    <a:clrScheme name="1 - 13 Business Research Presentation - Light">
      <a:dk1>
        <a:srgbClr val="583970"/>
      </a:dk1>
      <a:lt1>
        <a:srgbClr val="FFFFFF"/>
      </a:lt1>
      <a:dk2>
        <a:srgbClr val="402A52"/>
      </a:dk2>
      <a:lt2>
        <a:srgbClr val="FFFFFF"/>
      </a:lt2>
      <a:accent1>
        <a:srgbClr val="A7C3FD"/>
      </a:accent1>
      <a:accent2>
        <a:srgbClr val="E290E4"/>
      </a:accent2>
      <a:accent3>
        <a:srgbClr val="8F5AB6"/>
      </a:accent3>
      <a:accent4>
        <a:srgbClr val="FDBD2F"/>
      </a:accent4>
      <a:accent5>
        <a:srgbClr val="FFF252"/>
      </a:accent5>
      <a:accent6>
        <a:srgbClr val="E6E5B4"/>
      </a:accent6>
      <a:hlink>
        <a:srgbClr val="335FFE"/>
      </a:hlink>
      <a:folHlink>
        <a:srgbClr val="CA64D4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rgbClr val="6FBFFF"/>
            </a:gs>
            <a:gs pos="98000">
              <a:srgbClr val="3C8BFF"/>
            </a:gs>
          </a:gsLst>
          <a:lin ang="5400000" scaled="1"/>
          <a:tileRect/>
        </a:gra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87490</TotalTime>
  <Words>472</Words>
  <Application>Microsoft Office PowerPoint</Application>
  <PresentationFormat>مخصص</PresentationFormat>
  <Paragraphs>98</Paragraphs>
  <Slides>25</Slides>
  <Notes>1</Notes>
  <HiddenSlides>0</HiddenSlides>
  <MMClips>1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25</vt:i4>
      </vt:variant>
    </vt:vector>
  </HeadingPairs>
  <TitlesOfParts>
    <vt:vector size="30" baseType="lpstr">
      <vt:lpstr>Arial</vt:lpstr>
      <vt:lpstr>Calibri</vt:lpstr>
      <vt:lpstr>Courier New</vt:lpstr>
      <vt:lpstr>Krona One</vt:lpstr>
      <vt:lpstr>Default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Slides</dc:title>
  <dc:subject>Templates</dc:subject>
  <dc:creator>LENOVO</dc:creator>
  <cp:keywords/>
  <dc:description/>
  <cp:lastModifiedBy>noal nn</cp:lastModifiedBy>
  <cp:revision>10124</cp:revision>
  <cp:lastPrinted>2019-09-18T23:04:43Z</cp:lastPrinted>
  <dcterms:created xsi:type="dcterms:W3CDTF">2014-11-12T21:47:38Z</dcterms:created>
  <dcterms:modified xsi:type="dcterms:W3CDTF">2024-08-17T10:17:22Z</dcterms:modified>
  <cp:category/>
</cp:coreProperties>
</file>