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4144" r:id="rId2"/>
    <p:sldId id="344" r:id="rId3"/>
    <p:sldId id="4279" r:id="rId4"/>
    <p:sldId id="4092" r:id="rId5"/>
    <p:sldId id="4118" r:id="rId6"/>
    <p:sldId id="4136" r:id="rId7"/>
    <p:sldId id="4139" r:id="rId8"/>
    <p:sldId id="4129" r:id="rId9"/>
    <p:sldId id="4177" r:id="rId10"/>
    <p:sldId id="4178" r:id="rId11"/>
    <p:sldId id="4274" r:id="rId12"/>
    <p:sldId id="4179" r:id="rId13"/>
    <p:sldId id="4276" r:id="rId14"/>
    <p:sldId id="4141" r:id="rId15"/>
    <p:sldId id="4124" r:id="rId16"/>
    <p:sldId id="4181" r:id="rId17"/>
    <p:sldId id="4182" r:id="rId18"/>
    <p:sldId id="4183" r:id="rId19"/>
    <p:sldId id="4275" r:id="rId20"/>
    <p:sldId id="4184" r:id="rId21"/>
    <p:sldId id="4185" r:id="rId22"/>
    <p:sldId id="4186" r:id="rId23"/>
    <p:sldId id="4187" r:id="rId24"/>
    <p:sldId id="4188" r:id="rId25"/>
    <p:sldId id="4277" r:id="rId26"/>
    <p:sldId id="4152" r:id="rId27"/>
    <p:sldId id="4189" r:id="rId28"/>
    <p:sldId id="4190" r:id="rId29"/>
    <p:sldId id="4191" r:id="rId30"/>
    <p:sldId id="4192" r:id="rId31"/>
    <p:sldId id="4193" r:id="rId32"/>
    <p:sldId id="4194" r:id="rId33"/>
    <p:sldId id="4195" r:id="rId34"/>
    <p:sldId id="4196" r:id="rId35"/>
    <p:sldId id="4278" r:id="rId36"/>
    <p:sldId id="4198" r:id="rId37"/>
    <p:sldId id="4199" r:id="rId38"/>
    <p:sldId id="4200" r:id="rId39"/>
    <p:sldId id="4201" r:id="rId40"/>
    <p:sldId id="4202" r:id="rId41"/>
    <p:sldId id="4147" r:id="rId42"/>
    <p:sldId id="4145" r:id="rId43"/>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CE2"/>
    <a:srgbClr val="A7C3FD"/>
    <a:srgbClr val="2E5E7D"/>
    <a:srgbClr val="000000"/>
    <a:srgbClr val="FDBD2F"/>
    <a:srgbClr val="073B4C"/>
    <a:srgbClr val="66D166"/>
    <a:srgbClr val="E2ECF1"/>
    <a:srgbClr val="FFFFFF"/>
    <a:srgbClr val="F1F6F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النمط الفاتح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22" autoAdjust="0"/>
    <p:restoredTop sz="92128" autoAdjust="0"/>
  </p:normalViewPr>
  <p:slideViewPr>
    <p:cSldViewPr snapToGrid="0" snapToObjects="1">
      <p:cViewPr varScale="1">
        <p:scale>
          <a:sx n="32" d="100"/>
          <a:sy n="32" d="100"/>
        </p:scale>
        <p:origin x="918" y="72"/>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82" d="100"/>
        <a:sy n="182"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Krona One" panose="02010605030500060004" pitchFamily="2" charset="77"/>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Krona One" panose="02010605030500060004" pitchFamily="2" charset="77"/>
              </a:defRPr>
            </a:lvl1pPr>
          </a:lstStyle>
          <a:p>
            <a:fld id="{EFC10EE1-B198-C942-8235-326C972CBB30}" type="datetimeFigureOut">
              <a:rPr lang="en-US" smtClean="0"/>
              <a:pPr/>
              <a:t>10/10/2023</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Krona One" panose="02010605030500060004" pitchFamily="2" charset="77"/>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Krona One" panose="02010605030500060004" pitchFamily="2" charset="77"/>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b="0" i="0" kern="1200">
        <a:solidFill>
          <a:schemeClr val="tx1"/>
        </a:solidFill>
        <a:latin typeface="Krona One" panose="02010605030500060004" pitchFamily="2" charset="77"/>
        <a:ea typeface="+mn-ea"/>
        <a:cs typeface="+mn-cs"/>
      </a:defRPr>
    </a:lvl1pPr>
    <a:lvl2pPr marL="914217" algn="l" defTabSz="914217" rtl="0" eaLnBrk="1" latinLnBrk="0" hangingPunct="1">
      <a:defRPr sz="2400" b="0" i="0" kern="1200">
        <a:solidFill>
          <a:schemeClr val="tx1"/>
        </a:solidFill>
        <a:latin typeface="Krona One" panose="02010605030500060004" pitchFamily="2" charset="77"/>
        <a:ea typeface="+mn-ea"/>
        <a:cs typeface="+mn-cs"/>
      </a:defRPr>
    </a:lvl2pPr>
    <a:lvl3pPr marL="1828434" algn="l" defTabSz="914217" rtl="0" eaLnBrk="1" latinLnBrk="0" hangingPunct="1">
      <a:defRPr sz="2400" b="0" i="0" kern="1200">
        <a:solidFill>
          <a:schemeClr val="tx1"/>
        </a:solidFill>
        <a:latin typeface="Krona One" panose="02010605030500060004" pitchFamily="2" charset="77"/>
        <a:ea typeface="+mn-ea"/>
        <a:cs typeface="+mn-cs"/>
      </a:defRPr>
    </a:lvl3pPr>
    <a:lvl4pPr marL="2742651" algn="l" defTabSz="914217" rtl="0" eaLnBrk="1" latinLnBrk="0" hangingPunct="1">
      <a:defRPr sz="2400" b="0" i="0" kern="1200">
        <a:solidFill>
          <a:schemeClr val="tx1"/>
        </a:solidFill>
        <a:latin typeface="Krona One" panose="02010605030500060004" pitchFamily="2" charset="77"/>
        <a:ea typeface="+mn-ea"/>
        <a:cs typeface="+mn-cs"/>
      </a:defRPr>
    </a:lvl4pPr>
    <a:lvl5pPr marL="3656868" algn="l" defTabSz="914217" rtl="0" eaLnBrk="1" latinLnBrk="0" hangingPunct="1">
      <a:defRPr sz="2400" b="0" i="0" kern="1200">
        <a:solidFill>
          <a:schemeClr val="tx1"/>
        </a:solidFill>
        <a:latin typeface="Krona One" panose="02010605030500060004" pitchFamily="2" charset="77"/>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1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0" name="Google Shape;40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marL="0" algn="r" defTabSz="914217" rtl="1" eaLnBrk="1" latinLnBrk="0" hangingPunct="1"/>
            <a:endParaRPr lang="ar-SA" dirty="0"/>
          </a:p>
        </p:txBody>
      </p:sp>
      <p:sp>
        <p:nvSpPr>
          <p:cNvPr id="4" name="عنصر نائب لرقم الشريحة 3"/>
          <p:cNvSpPr>
            <a:spLocks noGrp="1"/>
          </p:cNvSpPr>
          <p:nvPr>
            <p:ph type="sldNum" sz="quarter" idx="5"/>
          </p:nvPr>
        </p:nvSpPr>
        <p:spPr/>
        <p:txBody>
          <a:bodyPr/>
          <a:lstStyle/>
          <a:p>
            <a:fld id="{006BE02D-20C0-F840-AFAC-BEA99C74FDC2}" type="slidenum">
              <a:rPr lang="en-US" smtClean="0"/>
              <a:pPr/>
              <a:t>21</a:t>
            </a:fld>
            <a:endParaRPr lang="en-US" dirty="0"/>
          </a:p>
        </p:txBody>
      </p:sp>
    </p:spTree>
    <p:extLst>
      <p:ext uri="{BB962C8B-B14F-4D97-AF65-F5344CB8AC3E}">
        <p14:creationId xmlns:p14="http://schemas.microsoft.com/office/powerpoint/2010/main" val="1191742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marL="0" algn="r" defTabSz="914217" rtl="1" eaLnBrk="1" latinLnBrk="0" hangingPunct="1"/>
            <a:endParaRPr lang="ar-SA" dirty="0"/>
          </a:p>
        </p:txBody>
      </p:sp>
      <p:sp>
        <p:nvSpPr>
          <p:cNvPr id="4" name="عنصر نائب لرقم الشريحة 3"/>
          <p:cNvSpPr>
            <a:spLocks noGrp="1"/>
          </p:cNvSpPr>
          <p:nvPr>
            <p:ph type="sldNum" sz="quarter" idx="5"/>
          </p:nvPr>
        </p:nvSpPr>
        <p:spPr/>
        <p:txBody>
          <a:bodyPr/>
          <a:lstStyle/>
          <a:p>
            <a:fld id="{006BE02D-20C0-F840-AFAC-BEA99C74FDC2}" type="slidenum">
              <a:rPr lang="en-US" smtClean="0"/>
              <a:pPr/>
              <a:t>23</a:t>
            </a:fld>
            <a:endParaRPr lang="en-US" dirty="0"/>
          </a:p>
        </p:txBody>
      </p:sp>
    </p:spTree>
    <p:extLst>
      <p:ext uri="{BB962C8B-B14F-4D97-AF65-F5344CB8AC3E}">
        <p14:creationId xmlns:p14="http://schemas.microsoft.com/office/powerpoint/2010/main" val="3759559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marL="0" algn="r" defTabSz="914217" rtl="1" eaLnBrk="1" latinLnBrk="0" hangingPunct="1"/>
            <a:endParaRPr lang="ar-SA" dirty="0"/>
          </a:p>
        </p:txBody>
      </p:sp>
      <p:sp>
        <p:nvSpPr>
          <p:cNvPr id="4" name="عنصر نائب لرقم الشريحة 3"/>
          <p:cNvSpPr>
            <a:spLocks noGrp="1"/>
          </p:cNvSpPr>
          <p:nvPr>
            <p:ph type="sldNum" sz="quarter" idx="5"/>
          </p:nvPr>
        </p:nvSpPr>
        <p:spPr/>
        <p:txBody>
          <a:bodyPr/>
          <a:lstStyle/>
          <a:p>
            <a:fld id="{006BE02D-20C0-F840-AFAC-BEA99C74FDC2}" type="slidenum">
              <a:rPr lang="en-US" smtClean="0"/>
              <a:pPr/>
              <a:t>28</a:t>
            </a:fld>
            <a:endParaRPr lang="en-US" dirty="0"/>
          </a:p>
        </p:txBody>
      </p:sp>
    </p:spTree>
    <p:extLst>
      <p:ext uri="{BB962C8B-B14F-4D97-AF65-F5344CB8AC3E}">
        <p14:creationId xmlns:p14="http://schemas.microsoft.com/office/powerpoint/2010/main" val="772528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marL="0" algn="r" defTabSz="914217" rtl="1" eaLnBrk="1" latinLnBrk="0" hangingPunct="1"/>
            <a:endParaRPr lang="ar-SA" dirty="0"/>
          </a:p>
        </p:txBody>
      </p:sp>
      <p:sp>
        <p:nvSpPr>
          <p:cNvPr id="4" name="عنصر نائب لرقم الشريحة 3"/>
          <p:cNvSpPr>
            <a:spLocks noGrp="1"/>
          </p:cNvSpPr>
          <p:nvPr>
            <p:ph type="sldNum" sz="quarter" idx="5"/>
          </p:nvPr>
        </p:nvSpPr>
        <p:spPr/>
        <p:txBody>
          <a:bodyPr/>
          <a:lstStyle/>
          <a:p>
            <a:fld id="{006BE02D-20C0-F840-AFAC-BEA99C74FDC2}" type="slidenum">
              <a:rPr lang="en-US" smtClean="0"/>
              <a:pPr/>
              <a:t>31</a:t>
            </a:fld>
            <a:endParaRPr lang="en-US" dirty="0"/>
          </a:p>
        </p:txBody>
      </p:sp>
    </p:spTree>
    <p:extLst>
      <p:ext uri="{BB962C8B-B14F-4D97-AF65-F5344CB8AC3E}">
        <p14:creationId xmlns:p14="http://schemas.microsoft.com/office/powerpoint/2010/main" val="2483066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marL="0" algn="r" defTabSz="914217" rtl="1" eaLnBrk="1" latinLnBrk="0" hangingPunct="1"/>
            <a:endParaRPr lang="ar-SA" dirty="0"/>
          </a:p>
        </p:txBody>
      </p:sp>
      <p:sp>
        <p:nvSpPr>
          <p:cNvPr id="4" name="عنصر نائب لرقم الشريحة 3"/>
          <p:cNvSpPr>
            <a:spLocks noGrp="1"/>
          </p:cNvSpPr>
          <p:nvPr>
            <p:ph type="sldNum" sz="quarter" idx="5"/>
          </p:nvPr>
        </p:nvSpPr>
        <p:spPr/>
        <p:txBody>
          <a:bodyPr/>
          <a:lstStyle/>
          <a:p>
            <a:fld id="{006BE02D-20C0-F840-AFAC-BEA99C74FDC2}" type="slidenum">
              <a:rPr lang="en-US" smtClean="0"/>
              <a:pPr/>
              <a:t>34</a:t>
            </a:fld>
            <a:endParaRPr lang="en-US" dirty="0"/>
          </a:p>
        </p:txBody>
      </p:sp>
    </p:spTree>
    <p:extLst>
      <p:ext uri="{BB962C8B-B14F-4D97-AF65-F5344CB8AC3E}">
        <p14:creationId xmlns:p14="http://schemas.microsoft.com/office/powerpoint/2010/main" val="469002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marL="0" algn="r" defTabSz="914217" rtl="1" eaLnBrk="1" latinLnBrk="0" hangingPunct="1"/>
            <a:endParaRPr lang="ar-SA" dirty="0"/>
          </a:p>
        </p:txBody>
      </p:sp>
      <p:sp>
        <p:nvSpPr>
          <p:cNvPr id="4" name="عنصر نائب لرقم الشريحة 3"/>
          <p:cNvSpPr>
            <a:spLocks noGrp="1"/>
          </p:cNvSpPr>
          <p:nvPr>
            <p:ph type="sldNum" sz="quarter" idx="5"/>
          </p:nvPr>
        </p:nvSpPr>
        <p:spPr/>
        <p:txBody>
          <a:bodyPr/>
          <a:lstStyle/>
          <a:p>
            <a:fld id="{006BE02D-20C0-F840-AFAC-BEA99C74FDC2}" type="slidenum">
              <a:rPr lang="en-US" smtClean="0"/>
              <a:pPr/>
              <a:t>37</a:t>
            </a:fld>
            <a:endParaRPr lang="en-US" dirty="0"/>
          </a:p>
        </p:txBody>
      </p:sp>
    </p:spTree>
    <p:extLst>
      <p:ext uri="{BB962C8B-B14F-4D97-AF65-F5344CB8AC3E}">
        <p14:creationId xmlns:p14="http://schemas.microsoft.com/office/powerpoint/2010/main" val="3166984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marL="0" algn="r" defTabSz="914217" rtl="1" eaLnBrk="1" latinLnBrk="0" hangingPunct="1"/>
            <a:endParaRPr lang="ar-SA" dirty="0"/>
          </a:p>
        </p:txBody>
      </p:sp>
      <p:sp>
        <p:nvSpPr>
          <p:cNvPr id="4" name="عنصر نائب لرقم الشريحة 3"/>
          <p:cNvSpPr>
            <a:spLocks noGrp="1"/>
          </p:cNvSpPr>
          <p:nvPr>
            <p:ph type="sldNum" sz="quarter" idx="5"/>
          </p:nvPr>
        </p:nvSpPr>
        <p:spPr/>
        <p:txBody>
          <a:bodyPr/>
          <a:lstStyle/>
          <a:p>
            <a:fld id="{006BE02D-20C0-F840-AFAC-BEA99C74FDC2}" type="slidenum">
              <a:rPr lang="en-US" smtClean="0"/>
              <a:pPr/>
              <a:t>40</a:t>
            </a:fld>
            <a:endParaRPr lang="en-US" dirty="0"/>
          </a:p>
        </p:txBody>
      </p:sp>
    </p:spTree>
    <p:extLst>
      <p:ext uri="{BB962C8B-B14F-4D97-AF65-F5344CB8AC3E}">
        <p14:creationId xmlns:p14="http://schemas.microsoft.com/office/powerpoint/2010/main" val="544042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4256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2EAA70E-8BC8-B633-8803-559CD6ACC237}"/>
              </a:ext>
            </a:extLst>
          </p:cNvPr>
          <p:cNvSpPr>
            <a:spLocks noGrp="1"/>
          </p:cNvSpPr>
          <p:nvPr>
            <p:ph type="pic" sz="quarter" idx="10"/>
          </p:nvPr>
        </p:nvSpPr>
        <p:spPr>
          <a:xfrm>
            <a:off x="11185452" y="1473200"/>
            <a:ext cx="11713904" cy="10775507"/>
          </a:xfrm>
          <a:custGeom>
            <a:avLst/>
            <a:gdLst>
              <a:gd name="connsiteX0" fmla="*/ 0 w 11713904"/>
              <a:gd name="connsiteY0" fmla="*/ 0 h 10775507"/>
              <a:gd name="connsiteX1" fmla="*/ 11713904 w 11713904"/>
              <a:gd name="connsiteY1" fmla="*/ 0 h 10775507"/>
              <a:gd name="connsiteX2" fmla="*/ 11713904 w 11713904"/>
              <a:gd name="connsiteY2" fmla="*/ 10775507 h 10775507"/>
              <a:gd name="connsiteX3" fmla="*/ 2110533 w 11713904"/>
              <a:gd name="connsiteY3" fmla="*/ 10775507 h 10775507"/>
              <a:gd name="connsiteX4" fmla="*/ 0 w 11713904"/>
              <a:gd name="connsiteY4" fmla="*/ 8644750 h 10775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3904" h="10775507">
                <a:moveTo>
                  <a:pt x="0" y="0"/>
                </a:moveTo>
                <a:lnTo>
                  <a:pt x="11713904" y="0"/>
                </a:lnTo>
                <a:lnTo>
                  <a:pt x="11713904" y="10775507"/>
                </a:lnTo>
                <a:lnTo>
                  <a:pt x="2110533" y="10775507"/>
                </a:lnTo>
                <a:cubicBezTo>
                  <a:pt x="945489" y="10775507"/>
                  <a:pt x="0" y="9820959"/>
                  <a:pt x="0" y="8644750"/>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2400" b="0" i="0" dirty="0">
                <a:solidFill>
                  <a:schemeClr val="tx1"/>
                </a:solidFill>
                <a:latin typeface="Krona One" panose="02010605030500060004" pitchFamily="2" charset="77"/>
                <a:ea typeface="+mn-ea"/>
                <a:cs typeface="Heebo Light" pitchFamily="2" charset="-79"/>
              </a:defRPr>
            </a:lvl1pPr>
          </a:lstStyle>
          <a:p>
            <a:pPr marL="0" lvl="0" algn="ctr"/>
            <a:endParaRPr lang="en-US" dirty="0"/>
          </a:p>
        </p:txBody>
      </p:sp>
    </p:spTree>
    <p:extLst>
      <p:ext uri="{BB962C8B-B14F-4D97-AF65-F5344CB8AC3E}">
        <p14:creationId xmlns:p14="http://schemas.microsoft.com/office/powerpoint/2010/main" val="27712698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 Left + Text Righ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879CB3A-7420-1413-770F-34D1B6ADCB1B}"/>
              </a:ext>
            </a:extLst>
          </p:cNvPr>
          <p:cNvSpPr>
            <a:spLocks noGrp="1"/>
          </p:cNvSpPr>
          <p:nvPr>
            <p:ph type="pic" sz="quarter" idx="11"/>
          </p:nvPr>
        </p:nvSpPr>
        <p:spPr>
          <a:xfrm>
            <a:off x="2563330" y="2172606"/>
            <a:ext cx="6702292" cy="8919463"/>
          </a:xfrm>
          <a:custGeom>
            <a:avLst/>
            <a:gdLst>
              <a:gd name="connsiteX0" fmla="*/ 0 w 5029201"/>
              <a:gd name="connsiteY0" fmla="*/ 0 h 6692900"/>
              <a:gd name="connsiteX1" fmla="*/ 3216593 w 5029201"/>
              <a:gd name="connsiteY1" fmla="*/ 0 h 6692900"/>
              <a:gd name="connsiteX2" fmla="*/ 5029201 w 5029201"/>
              <a:gd name="connsiteY2" fmla="*/ 1811748 h 6692900"/>
              <a:gd name="connsiteX3" fmla="*/ 5029201 w 5029201"/>
              <a:gd name="connsiteY3" fmla="*/ 6692900 h 6692900"/>
              <a:gd name="connsiteX4" fmla="*/ 0 w 5029201"/>
              <a:gd name="connsiteY4" fmla="*/ 6692900 h 6692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1" h="6692900">
                <a:moveTo>
                  <a:pt x="0" y="0"/>
                </a:moveTo>
                <a:lnTo>
                  <a:pt x="3216593" y="0"/>
                </a:lnTo>
                <a:cubicBezTo>
                  <a:pt x="4217669" y="0"/>
                  <a:pt x="5029201" y="811145"/>
                  <a:pt x="5029201" y="1811748"/>
                </a:cubicBezTo>
                <a:lnTo>
                  <a:pt x="5029201" y="6692900"/>
                </a:lnTo>
                <a:lnTo>
                  <a:pt x="0" y="6692900"/>
                </a:lnTo>
                <a:close/>
              </a:path>
            </a:pathLst>
          </a:custGeom>
          <a:solidFill>
            <a:schemeClr val="bg1">
              <a:lumMod val="95000"/>
            </a:schemeClr>
          </a:solidFill>
          <a:ln>
            <a:noFill/>
          </a:ln>
          <a:effectLst/>
        </p:spPr>
        <p:txBody>
          <a:bodyPr wrap="square" anchor="ctr">
            <a:noAutofit/>
          </a:bodyPr>
          <a:lstStyle>
            <a:lvl1pPr marL="0" indent="0" algn="ctr">
              <a:buFontTx/>
              <a:buNone/>
              <a:defRPr sz="2400" b="0" i="0">
                <a:latin typeface="Krona One" panose="02010605030500060004" pitchFamily="2" charset="77"/>
              </a:defRPr>
            </a:lvl1pPr>
          </a:lstStyle>
          <a:p>
            <a:endParaRPr lang="en-US" dirty="0"/>
          </a:p>
        </p:txBody>
      </p:sp>
    </p:spTree>
    <p:extLst>
      <p:ext uri="{BB962C8B-B14F-4D97-AF65-F5344CB8AC3E}">
        <p14:creationId xmlns:p14="http://schemas.microsoft.com/office/powerpoint/2010/main" val="7930662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Right + Text Lef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D063A1D-426B-15D0-61DE-8CB24C21D58C}"/>
              </a:ext>
            </a:extLst>
          </p:cNvPr>
          <p:cNvSpPr>
            <a:spLocks noGrp="1"/>
          </p:cNvSpPr>
          <p:nvPr>
            <p:ph type="pic" sz="quarter" idx="11"/>
          </p:nvPr>
        </p:nvSpPr>
        <p:spPr>
          <a:xfrm>
            <a:off x="12615419" y="2128226"/>
            <a:ext cx="7772400" cy="7761375"/>
          </a:xfrm>
          <a:custGeom>
            <a:avLst/>
            <a:gdLst>
              <a:gd name="connsiteX0" fmla="*/ 3886200 w 7772400"/>
              <a:gd name="connsiteY0" fmla="*/ 0 h 7761375"/>
              <a:gd name="connsiteX1" fmla="*/ 7772400 w 7772400"/>
              <a:gd name="connsiteY1" fmla="*/ 3880688 h 7761375"/>
              <a:gd name="connsiteX2" fmla="*/ 3886200 w 7772400"/>
              <a:gd name="connsiteY2" fmla="*/ 7761375 h 7761375"/>
              <a:gd name="connsiteX3" fmla="*/ 0 w 7772400"/>
              <a:gd name="connsiteY3" fmla="*/ 3880688 h 7761375"/>
              <a:gd name="connsiteX4" fmla="*/ 3886200 w 7772400"/>
              <a:gd name="connsiteY4" fmla="*/ 0 h 7761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400" h="7761375">
                <a:moveTo>
                  <a:pt x="3886200" y="0"/>
                </a:moveTo>
                <a:cubicBezTo>
                  <a:pt x="6032489" y="0"/>
                  <a:pt x="7772400" y="1737444"/>
                  <a:pt x="7772400" y="3880688"/>
                </a:cubicBezTo>
                <a:cubicBezTo>
                  <a:pt x="7772400" y="6023932"/>
                  <a:pt x="6032489" y="7761375"/>
                  <a:pt x="3886200" y="7761375"/>
                </a:cubicBezTo>
                <a:cubicBezTo>
                  <a:pt x="1739911" y="7761375"/>
                  <a:pt x="0" y="6023932"/>
                  <a:pt x="0" y="3880688"/>
                </a:cubicBezTo>
                <a:cubicBezTo>
                  <a:pt x="0" y="1737444"/>
                  <a:pt x="1739911" y="0"/>
                  <a:pt x="3886200" y="0"/>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82843" tIns="91422" rIns="182843" bIns="91422" rtlCol="0" anchor="ctr">
            <a:noAutofit/>
          </a:bodyPr>
          <a:lstStyle>
            <a:lvl1pPr>
              <a:defRPr lang="en-US" sz="2400" b="0" i="0" dirty="0">
                <a:solidFill>
                  <a:schemeClr val="lt1"/>
                </a:solidFill>
                <a:latin typeface="Krona One" panose="02010605030500060004" pitchFamily="2" charset="77"/>
                <a:ea typeface="+mn-ea"/>
                <a:cs typeface="Heebo Light" pitchFamily="2" charset="-79"/>
              </a:defRPr>
            </a:lvl1pPr>
          </a:lstStyle>
          <a:p>
            <a:pPr marL="0" lvl="0" indent="0" algn="ctr">
              <a:buNone/>
            </a:pPr>
            <a:endParaRPr lang="en-US" dirty="0"/>
          </a:p>
        </p:txBody>
      </p:sp>
    </p:spTree>
    <p:extLst>
      <p:ext uri="{BB962C8B-B14F-4D97-AF65-F5344CB8AC3E}">
        <p14:creationId xmlns:p14="http://schemas.microsoft.com/office/powerpoint/2010/main" val="250476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et Our CE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CB57926-824B-9C2E-9D0E-EF97142BEE2A}"/>
              </a:ext>
            </a:extLst>
          </p:cNvPr>
          <p:cNvSpPr>
            <a:spLocks noGrp="1"/>
          </p:cNvSpPr>
          <p:nvPr>
            <p:ph type="pic" sz="quarter" idx="10"/>
          </p:nvPr>
        </p:nvSpPr>
        <p:spPr>
          <a:xfrm>
            <a:off x="3158100" y="3877789"/>
            <a:ext cx="10264602" cy="5960421"/>
          </a:xfrm>
          <a:custGeom>
            <a:avLst/>
            <a:gdLst>
              <a:gd name="connsiteX0" fmla="*/ 394715 w 7772400"/>
              <a:gd name="connsiteY0" fmla="*/ 0 h 4513256"/>
              <a:gd name="connsiteX1" fmla="*/ 7377685 w 7772400"/>
              <a:gd name="connsiteY1" fmla="*/ 0 h 4513256"/>
              <a:gd name="connsiteX2" fmla="*/ 7772400 w 7772400"/>
              <a:gd name="connsiteY2" fmla="*/ 394475 h 4513256"/>
              <a:gd name="connsiteX3" fmla="*/ 7772400 w 7772400"/>
              <a:gd name="connsiteY3" fmla="*/ 4118781 h 4513256"/>
              <a:gd name="connsiteX4" fmla="*/ 7377685 w 7772400"/>
              <a:gd name="connsiteY4" fmla="*/ 4513256 h 4513256"/>
              <a:gd name="connsiteX5" fmla="*/ 394715 w 7772400"/>
              <a:gd name="connsiteY5" fmla="*/ 4513256 h 4513256"/>
              <a:gd name="connsiteX6" fmla="*/ 0 w 7772400"/>
              <a:gd name="connsiteY6" fmla="*/ 4118781 h 4513256"/>
              <a:gd name="connsiteX7" fmla="*/ 0 w 7772400"/>
              <a:gd name="connsiteY7" fmla="*/ 394475 h 4513256"/>
              <a:gd name="connsiteX8" fmla="*/ 394715 w 7772400"/>
              <a:gd name="connsiteY8" fmla="*/ 0 h 4513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72400" h="4513256">
                <a:moveTo>
                  <a:pt x="394715" y="0"/>
                </a:moveTo>
                <a:lnTo>
                  <a:pt x="7377685" y="0"/>
                </a:lnTo>
                <a:cubicBezTo>
                  <a:pt x="7594779" y="0"/>
                  <a:pt x="7772400" y="177514"/>
                  <a:pt x="7772400" y="394475"/>
                </a:cubicBezTo>
                <a:lnTo>
                  <a:pt x="7772400" y="4118781"/>
                </a:lnTo>
                <a:cubicBezTo>
                  <a:pt x="7772400" y="4335743"/>
                  <a:pt x="7594779" y="4513256"/>
                  <a:pt x="7377685" y="4513256"/>
                </a:cubicBezTo>
                <a:lnTo>
                  <a:pt x="394715" y="4513256"/>
                </a:lnTo>
                <a:cubicBezTo>
                  <a:pt x="177622" y="4513256"/>
                  <a:pt x="0" y="4335743"/>
                  <a:pt x="0" y="4118781"/>
                </a:cubicBezTo>
                <a:lnTo>
                  <a:pt x="0" y="394475"/>
                </a:lnTo>
                <a:cubicBezTo>
                  <a:pt x="0" y="177514"/>
                  <a:pt x="177622" y="0"/>
                  <a:pt x="394715" y="0"/>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2400" b="0" i="0" dirty="0">
                <a:solidFill>
                  <a:schemeClr val="tx1"/>
                </a:solidFill>
                <a:latin typeface="Krona One" panose="02010605030500060004" pitchFamily="2" charset="77"/>
                <a:ea typeface="+mn-ea"/>
                <a:cs typeface="Heebo Light" pitchFamily="2" charset="-79"/>
              </a:defRPr>
            </a:lvl1pPr>
          </a:lstStyle>
          <a:p>
            <a:pPr marL="0" lvl="0" algn="ctr"/>
            <a:endParaRPr lang="en-US" dirty="0"/>
          </a:p>
        </p:txBody>
      </p:sp>
    </p:spTree>
    <p:extLst>
      <p:ext uri="{BB962C8B-B14F-4D97-AF65-F5344CB8AC3E}">
        <p14:creationId xmlns:p14="http://schemas.microsoft.com/office/powerpoint/2010/main" val="41454947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6" name="Picture Placeholder 9">
            <a:extLst>
              <a:ext uri="{FF2B5EF4-FFF2-40B4-BE49-F238E27FC236}">
                <a16:creationId xmlns:a16="http://schemas.microsoft.com/office/drawing/2014/main" id="{0489F703-DDC4-8D4A-D046-D0A0C7BA3695}"/>
              </a:ext>
            </a:extLst>
          </p:cNvPr>
          <p:cNvSpPr>
            <a:spLocks noGrp="1"/>
          </p:cNvSpPr>
          <p:nvPr>
            <p:ph type="pic" sz="quarter" idx="14"/>
          </p:nvPr>
        </p:nvSpPr>
        <p:spPr>
          <a:xfrm>
            <a:off x="3202991" y="3598207"/>
            <a:ext cx="4525067" cy="4525067"/>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182843" tIns="91422" rIns="182843" bIns="91422" rtlCol="0" anchor="ctr">
            <a:normAutofit/>
          </a:bodyPr>
          <a:lstStyle>
            <a:lvl1pPr>
              <a:defRPr lang="en-US" sz="2400" b="0" i="0" dirty="0">
                <a:solidFill>
                  <a:schemeClr val="tx1"/>
                </a:solidFill>
                <a:latin typeface="Krona One" panose="02010605030500060004" pitchFamily="2" charset="77"/>
                <a:cs typeface="Heebo Light" pitchFamily="2" charset="-79"/>
              </a:defRPr>
            </a:lvl1pPr>
          </a:lstStyle>
          <a:p>
            <a:pPr marL="0" lvl="0" indent="0" algn="ctr">
              <a:buNone/>
            </a:pPr>
            <a:endParaRPr lang="en-US" dirty="0"/>
          </a:p>
        </p:txBody>
      </p:sp>
      <p:sp>
        <p:nvSpPr>
          <p:cNvPr id="3" name="Picture Placeholder 9">
            <a:extLst>
              <a:ext uri="{FF2B5EF4-FFF2-40B4-BE49-F238E27FC236}">
                <a16:creationId xmlns:a16="http://schemas.microsoft.com/office/drawing/2014/main" id="{9F04DA28-569A-C7D8-16EC-AFD968554F46}"/>
              </a:ext>
            </a:extLst>
          </p:cNvPr>
          <p:cNvSpPr>
            <a:spLocks noGrp="1"/>
          </p:cNvSpPr>
          <p:nvPr>
            <p:ph type="pic" sz="quarter" idx="15"/>
          </p:nvPr>
        </p:nvSpPr>
        <p:spPr>
          <a:xfrm>
            <a:off x="9700044" y="3614536"/>
            <a:ext cx="4525067" cy="4525067"/>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182843" tIns="91422" rIns="182843" bIns="91422" rtlCol="0" anchor="ctr">
            <a:normAutofit/>
          </a:bodyPr>
          <a:lstStyle>
            <a:lvl1pPr>
              <a:defRPr lang="en-US" sz="2400" b="0" i="0" dirty="0">
                <a:solidFill>
                  <a:schemeClr val="tx1"/>
                </a:solidFill>
                <a:latin typeface="Krona One" panose="02010605030500060004" pitchFamily="2" charset="77"/>
                <a:cs typeface="Heebo Light" pitchFamily="2" charset="-79"/>
              </a:defRPr>
            </a:lvl1pPr>
          </a:lstStyle>
          <a:p>
            <a:pPr marL="0" lvl="0" indent="0" algn="ctr">
              <a:buNone/>
            </a:pPr>
            <a:endParaRPr lang="en-US" dirty="0"/>
          </a:p>
        </p:txBody>
      </p:sp>
      <p:sp>
        <p:nvSpPr>
          <p:cNvPr id="5" name="Picture Placeholder 9">
            <a:extLst>
              <a:ext uri="{FF2B5EF4-FFF2-40B4-BE49-F238E27FC236}">
                <a16:creationId xmlns:a16="http://schemas.microsoft.com/office/drawing/2014/main" id="{5AC6AB3C-5284-9017-A268-5E1A7AFBFFCA}"/>
              </a:ext>
            </a:extLst>
          </p:cNvPr>
          <p:cNvSpPr>
            <a:spLocks noGrp="1"/>
          </p:cNvSpPr>
          <p:nvPr>
            <p:ph type="pic" sz="quarter" idx="16"/>
          </p:nvPr>
        </p:nvSpPr>
        <p:spPr>
          <a:xfrm>
            <a:off x="16204208" y="3598207"/>
            <a:ext cx="4525067" cy="4525067"/>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182843" tIns="91422" rIns="182843" bIns="91422" rtlCol="0" anchor="ctr">
            <a:normAutofit/>
          </a:bodyPr>
          <a:lstStyle>
            <a:lvl1pPr>
              <a:defRPr lang="en-US" sz="2400" b="0" i="0" dirty="0">
                <a:solidFill>
                  <a:schemeClr val="tx1"/>
                </a:solidFill>
                <a:latin typeface="Krona One" panose="02010605030500060004" pitchFamily="2" charset="77"/>
                <a:cs typeface="Heebo Light" pitchFamily="2" charset="-79"/>
              </a:defRPr>
            </a:lvl1pPr>
          </a:lstStyle>
          <a:p>
            <a:pPr marL="0" lvl="0" indent="0" algn="ctr">
              <a:buNone/>
            </a:pPr>
            <a:endParaRPr lang="en-US" dirty="0"/>
          </a:p>
        </p:txBody>
      </p:sp>
    </p:spTree>
    <p:extLst>
      <p:ext uri="{BB962C8B-B14F-4D97-AF65-F5344CB8AC3E}">
        <p14:creationId xmlns:p14="http://schemas.microsoft.com/office/powerpoint/2010/main" val="2877191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g Titl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CB57926-824B-9C2E-9D0E-EF97142BEE2A}"/>
              </a:ext>
            </a:extLst>
          </p:cNvPr>
          <p:cNvSpPr>
            <a:spLocks noGrp="1"/>
          </p:cNvSpPr>
          <p:nvPr>
            <p:ph type="pic" sz="quarter" idx="10"/>
          </p:nvPr>
        </p:nvSpPr>
        <p:spPr>
          <a:xfrm>
            <a:off x="16931702" y="5683557"/>
            <a:ext cx="10264602" cy="5960421"/>
          </a:xfrm>
          <a:custGeom>
            <a:avLst/>
            <a:gdLst>
              <a:gd name="connsiteX0" fmla="*/ 394715 w 7772400"/>
              <a:gd name="connsiteY0" fmla="*/ 0 h 4513256"/>
              <a:gd name="connsiteX1" fmla="*/ 7377685 w 7772400"/>
              <a:gd name="connsiteY1" fmla="*/ 0 h 4513256"/>
              <a:gd name="connsiteX2" fmla="*/ 7772400 w 7772400"/>
              <a:gd name="connsiteY2" fmla="*/ 394475 h 4513256"/>
              <a:gd name="connsiteX3" fmla="*/ 7772400 w 7772400"/>
              <a:gd name="connsiteY3" fmla="*/ 4118781 h 4513256"/>
              <a:gd name="connsiteX4" fmla="*/ 7377685 w 7772400"/>
              <a:gd name="connsiteY4" fmla="*/ 4513256 h 4513256"/>
              <a:gd name="connsiteX5" fmla="*/ 394715 w 7772400"/>
              <a:gd name="connsiteY5" fmla="*/ 4513256 h 4513256"/>
              <a:gd name="connsiteX6" fmla="*/ 0 w 7772400"/>
              <a:gd name="connsiteY6" fmla="*/ 4118781 h 4513256"/>
              <a:gd name="connsiteX7" fmla="*/ 0 w 7772400"/>
              <a:gd name="connsiteY7" fmla="*/ 394475 h 4513256"/>
              <a:gd name="connsiteX8" fmla="*/ 394715 w 7772400"/>
              <a:gd name="connsiteY8" fmla="*/ 0 h 4513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72400" h="4513256">
                <a:moveTo>
                  <a:pt x="394715" y="0"/>
                </a:moveTo>
                <a:lnTo>
                  <a:pt x="7377685" y="0"/>
                </a:lnTo>
                <a:cubicBezTo>
                  <a:pt x="7594779" y="0"/>
                  <a:pt x="7772400" y="177514"/>
                  <a:pt x="7772400" y="394475"/>
                </a:cubicBezTo>
                <a:lnTo>
                  <a:pt x="7772400" y="4118781"/>
                </a:lnTo>
                <a:cubicBezTo>
                  <a:pt x="7772400" y="4335743"/>
                  <a:pt x="7594779" y="4513256"/>
                  <a:pt x="7377685" y="4513256"/>
                </a:cubicBezTo>
                <a:lnTo>
                  <a:pt x="394715" y="4513256"/>
                </a:lnTo>
                <a:cubicBezTo>
                  <a:pt x="177622" y="4513256"/>
                  <a:pt x="0" y="4335743"/>
                  <a:pt x="0" y="4118781"/>
                </a:cubicBezTo>
                <a:lnTo>
                  <a:pt x="0" y="394475"/>
                </a:lnTo>
                <a:cubicBezTo>
                  <a:pt x="0" y="177514"/>
                  <a:pt x="177622" y="0"/>
                  <a:pt x="394715" y="0"/>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2400" b="0" i="0" dirty="0">
                <a:solidFill>
                  <a:schemeClr val="tx1"/>
                </a:solidFill>
                <a:latin typeface="Krona One" panose="02010605030500060004" pitchFamily="2" charset="77"/>
                <a:ea typeface="+mn-ea"/>
                <a:cs typeface="Heebo Light" pitchFamily="2" charset="-79"/>
              </a:defRPr>
            </a:lvl1pPr>
          </a:lstStyle>
          <a:p>
            <a:pPr marL="0" lvl="0" algn="ctr"/>
            <a:endParaRPr lang="en-US" dirty="0"/>
          </a:p>
        </p:txBody>
      </p:sp>
    </p:spTree>
    <p:extLst>
      <p:ext uri="{BB962C8B-B14F-4D97-AF65-F5344CB8AC3E}">
        <p14:creationId xmlns:p14="http://schemas.microsoft.com/office/powerpoint/2010/main" val="37880175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obile Device Mockup">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BB28AF1-2E2B-22D1-861B-44E96518D0DE}"/>
              </a:ext>
            </a:extLst>
          </p:cNvPr>
          <p:cNvGrpSpPr/>
          <p:nvPr userDrawn="1"/>
        </p:nvGrpSpPr>
        <p:grpSpPr>
          <a:xfrm>
            <a:off x="4264934" y="2083483"/>
            <a:ext cx="4819798" cy="9549717"/>
            <a:chOff x="19601840" y="3549898"/>
            <a:chExt cx="2357437" cy="4670913"/>
          </a:xfrm>
        </p:grpSpPr>
        <p:sp>
          <p:nvSpPr>
            <p:cNvPr id="5" name="Freeform 15">
              <a:extLst>
                <a:ext uri="{FF2B5EF4-FFF2-40B4-BE49-F238E27FC236}">
                  <a16:creationId xmlns:a16="http://schemas.microsoft.com/office/drawing/2014/main" id="{48C60144-D756-4772-2E61-C68A0058EB54}"/>
                </a:ext>
              </a:extLst>
            </p:cNvPr>
            <p:cNvSpPr>
              <a:spLocks noChangeArrowheads="1"/>
            </p:cNvSpPr>
            <p:nvPr/>
          </p:nvSpPr>
          <p:spPr bwMode="auto">
            <a:xfrm>
              <a:off x="19623821" y="3549898"/>
              <a:ext cx="2307981" cy="4670913"/>
            </a:xfrm>
            <a:custGeom>
              <a:avLst/>
              <a:gdLst>
                <a:gd name="T0" fmla="*/ 1830 w 1854"/>
                <a:gd name="T1" fmla="*/ 3460 h 3747"/>
                <a:gd name="T2" fmla="*/ 1830 w 1854"/>
                <a:gd name="T3" fmla="*/ 3460 h 3747"/>
                <a:gd name="T4" fmla="*/ 1568 w 1854"/>
                <a:gd name="T5" fmla="*/ 3723 h 3747"/>
                <a:gd name="T6" fmla="*/ 302 w 1854"/>
                <a:gd name="T7" fmla="*/ 3723 h 3747"/>
                <a:gd name="T8" fmla="*/ 302 w 1854"/>
                <a:gd name="T9" fmla="*/ 3723 h 3747"/>
                <a:gd name="T10" fmla="*/ 23 w 1854"/>
                <a:gd name="T11" fmla="*/ 3444 h 3747"/>
                <a:gd name="T12" fmla="*/ 23 w 1854"/>
                <a:gd name="T13" fmla="*/ 310 h 3747"/>
                <a:gd name="T14" fmla="*/ 23 w 1854"/>
                <a:gd name="T15" fmla="*/ 310 h 3747"/>
                <a:gd name="T16" fmla="*/ 310 w 1854"/>
                <a:gd name="T17" fmla="*/ 24 h 3747"/>
                <a:gd name="T18" fmla="*/ 1534 w 1854"/>
                <a:gd name="T19" fmla="*/ 24 h 3747"/>
                <a:gd name="T20" fmla="*/ 1534 w 1854"/>
                <a:gd name="T21" fmla="*/ 24 h 3747"/>
                <a:gd name="T22" fmla="*/ 1830 w 1854"/>
                <a:gd name="T23" fmla="*/ 320 h 3747"/>
                <a:gd name="T24" fmla="*/ 1830 w 1854"/>
                <a:gd name="T25" fmla="*/ 3460 h 3747"/>
                <a:gd name="T26" fmla="*/ 1534 w 1854"/>
                <a:gd name="T27" fmla="*/ 0 h 3747"/>
                <a:gd name="T28" fmla="*/ 310 w 1854"/>
                <a:gd name="T29" fmla="*/ 0 h 3747"/>
                <a:gd name="T30" fmla="*/ 310 w 1854"/>
                <a:gd name="T31" fmla="*/ 0 h 3747"/>
                <a:gd name="T32" fmla="*/ 0 w 1854"/>
                <a:gd name="T33" fmla="*/ 310 h 3747"/>
                <a:gd name="T34" fmla="*/ 0 w 1854"/>
                <a:gd name="T35" fmla="*/ 3444 h 3747"/>
                <a:gd name="T36" fmla="*/ 0 w 1854"/>
                <a:gd name="T37" fmla="*/ 3444 h 3747"/>
                <a:gd name="T38" fmla="*/ 302 w 1854"/>
                <a:gd name="T39" fmla="*/ 3746 h 3747"/>
                <a:gd name="T40" fmla="*/ 1568 w 1854"/>
                <a:gd name="T41" fmla="*/ 3746 h 3747"/>
                <a:gd name="T42" fmla="*/ 1568 w 1854"/>
                <a:gd name="T43" fmla="*/ 3746 h 3747"/>
                <a:gd name="T44" fmla="*/ 1853 w 1854"/>
                <a:gd name="T45" fmla="*/ 3460 h 3747"/>
                <a:gd name="T46" fmla="*/ 1853 w 1854"/>
                <a:gd name="T47" fmla="*/ 320 h 3747"/>
                <a:gd name="T48" fmla="*/ 1853 w 1854"/>
                <a:gd name="T49" fmla="*/ 320 h 3747"/>
                <a:gd name="T50" fmla="*/ 1534 w 1854"/>
                <a:gd name="T51" fmla="*/ 0 h 3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54" h="3747">
                  <a:moveTo>
                    <a:pt x="1830" y="3460"/>
                  </a:moveTo>
                  <a:lnTo>
                    <a:pt x="1830" y="3460"/>
                  </a:lnTo>
                  <a:cubicBezTo>
                    <a:pt x="1830" y="3605"/>
                    <a:pt x="1713" y="3723"/>
                    <a:pt x="1568" y="3723"/>
                  </a:cubicBezTo>
                  <a:lnTo>
                    <a:pt x="302" y="3723"/>
                  </a:lnTo>
                  <a:lnTo>
                    <a:pt x="302" y="3723"/>
                  </a:lnTo>
                  <a:cubicBezTo>
                    <a:pt x="148" y="3723"/>
                    <a:pt x="23" y="3598"/>
                    <a:pt x="23" y="3444"/>
                  </a:cubicBezTo>
                  <a:lnTo>
                    <a:pt x="23" y="310"/>
                  </a:lnTo>
                  <a:lnTo>
                    <a:pt x="23" y="310"/>
                  </a:lnTo>
                  <a:cubicBezTo>
                    <a:pt x="23" y="152"/>
                    <a:pt x="152" y="24"/>
                    <a:pt x="310" y="24"/>
                  </a:cubicBezTo>
                  <a:lnTo>
                    <a:pt x="1534" y="24"/>
                  </a:lnTo>
                  <a:lnTo>
                    <a:pt x="1534" y="24"/>
                  </a:lnTo>
                  <a:cubicBezTo>
                    <a:pt x="1697" y="24"/>
                    <a:pt x="1830" y="156"/>
                    <a:pt x="1830" y="320"/>
                  </a:cubicBezTo>
                  <a:lnTo>
                    <a:pt x="1830" y="3460"/>
                  </a:lnTo>
                  <a:close/>
                  <a:moveTo>
                    <a:pt x="1534" y="0"/>
                  </a:moveTo>
                  <a:lnTo>
                    <a:pt x="310" y="0"/>
                  </a:lnTo>
                  <a:lnTo>
                    <a:pt x="310" y="0"/>
                  </a:lnTo>
                  <a:cubicBezTo>
                    <a:pt x="139" y="0"/>
                    <a:pt x="0" y="140"/>
                    <a:pt x="0" y="310"/>
                  </a:cubicBezTo>
                  <a:lnTo>
                    <a:pt x="0" y="3444"/>
                  </a:lnTo>
                  <a:lnTo>
                    <a:pt x="0" y="3444"/>
                  </a:lnTo>
                  <a:cubicBezTo>
                    <a:pt x="0" y="3611"/>
                    <a:pt x="136" y="3746"/>
                    <a:pt x="302" y="3746"/>
                  </a:cubicBezTo>
                  <a:lnTo>
                    <a:pt x="1568" y="3746"/>
                  </a:lnTo>
                  <a:lnTo>
                    <a:pt x="1568" y="3746"/>
                  </a:lnTo>
                  <a:cubicBezTo>
                    <a:pt x="1726" y="3746"/>
                    <a:pt x="1853" y="3618"/>
                    <a:pt x="1853" y="3460"/>
                  </a:cubicBezTo>
                  <a:lnTo>
                    <a:pt x="1853" y="320"/>
                  </a:lnTo>
                  <a:lnTo>
                    <a:pt x="1853" y="320"/>
                  </a:lnTo>
                  <a:cubicBezTo>
                    <a:pt x="1853" y="144"/>
                    <a:pt x="1710" y="0"/>
                    <a:pt x="1534" y="0"/>
                  </a:cubicBezTo>
                  <a:close/>
                </a:path>
              </a:pathLst>
            </a:custGeom>
            <a:solidFill>
              <a:srgbClr val="ACAFB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6" name="Freeform 16">
              <a:extLst>
                <a:ext uri="{FF2B5EF4-FFF2-40B4-BE49-F238E27FC236}">
                  <a16:creationId xmlns:a16="http://schemas.microsoft.com/office/drawing/2014/main" id="{99C474E7-4764-AE2C-385C-B46D5915AD6D}"/>
                </a:ext>
              </a:extLst>
            </p:cNvPr>
            <p:cNvSpPr>
              <a:spLocks noChangeArrowheads="1"/>
            </p:cNvSpPr>
            <p:nvPr/>
          </p:nvSpPr>
          <p:spPr bwMode="auto">
            <a:xfrm>
              <a:off x="19651296" y="3577373"/>
              <a:ext cx="2253029" cy="4610465"/>
            </a:xfrm>
            <a:custGeom>
              <a:avLst/>
              <a:gdLst>
                <a:gd name="T0" fmla="*/ 1511 w 1808"/>
                <a:gd name="T1" fmla="*/ 0 h 3700"/>
                <a:gd name="T2" fmla="*/ 287 w 1808"/>
                <a:gd name="T3" fmla="*/ 0 h 3700"/>
                <a:gd name="T4" fmla="*/ 287 w 1808"/>
                <a:gd name="T5" fmla="*/ 0 h 3700"/>
                <a:gd name="T6" fmla="*/ 0 w 1808"/>
                <a:gd name="T7" fmla="*/ 286 h 3700"/>
                <a:gd name="T8" fmla="*/ 0 w 1808"/>
                <a:gd name="T9" fmla="*/ 3420 h 3700"/>
                <a:gd name="T10" fmla="*/ 0 w 1808"/>
                <a:gd name="T11" fmla="*/ 3420 h 3700"/>
                <a:gd name="T12" fmla="*/ 279 w 1808"/>
                <a:gd name="T13" fmla="*/ 3699 h 3700"/>
                <a:gd name="T14" fmla="*/ 1545 w 1808"/>
                <a:gd name="T15" fmla="*/ 3699 h 3700"/>
                <a:gd name="T16" fmla="*/ 1545 w 1808"/>
                <a:gd name="T17" fmla="*/ 3699 h 3700"/>
                <a:gd name="T18" fmla="*/ 1807 w 1808"/>
                <a:gd name="T19" fmla="*/ 3436 h 3700"/>
                <a:gd name="T20" fmla="*/ 1807 w 1808"/>
                <a:gd name="T21" fmla="*/ 296 h 3700"/>
                <a:gd name="T22" fmla="*/ 1807 w 1808"/>
                <a:gd name="T23" fmla="*/ 296 h 3700"/>
                <a:gd name="T24" fmla="*/ 1511 w 1808"/>
                <a:gd name="T25" fmla="*/ 0 h 3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08" h="3700">
                  <a:moveTo>
                    <a:pt x="1511" y="0"/>
                  </a:moveTo>
                  <a:lnTo>
                    <a:pt x="287" y="0"/>
                  </a:lnTo>
                  <a:lnTo>
                    <a:pt x="287" y="0"/>
                  </a:lnTo>
                  <a:cubicBezTo>
                    <a:pt x="129" y="0"/>
                    <a:pt x="0" y="128"/>
                    <a:pt x="0" y="286"/>
                  </a:cubicBezTo>
                  <a:lnTo>
                    <a:pt x="0" y="3420"/>
                  </a:lnTo>
                  <a:lnTo>
                    <a:pt x="0" y="3420"/>
                  </a:lnTo>
                  <a:cubicBezTo>
                    <a:pt x="0" y="3574"/>
                    <a:pt x="125" y="3699"/>
                    <a:pt x="279" y="3699"/>
                  </a:cubicBezTo>
                  <a:lnTo>
                    <a:pt x="1545" y="3699"/>
                  </a:lnTo>
                  <a:lnTo>
                    <a:pt x="1545" y="3699"/>
                  </a:lnTo>
                  <a:cubicBezTo>
                    <a:pt x="1690" y="3699"/>
                    <a:pt x="1807" y="3581"/>
                    <a:pt x="1807" y="3436"/>
                  </a:cubicBezTo>
                  <a:lnTo>
                    <a:pt x="1807" y="296"/>
                  </a:lnTo>
                  <a:lnTo>
                    <a:pt x="1807" y="296"/>
                  </a:lnTo>
                  <a:cubicBezTo>
                    <a:pt x="1807" y="132"/>
                    <a:pt x="1674" y="0"/>
                    <a:pt x="1511" y="0"/>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7" name="Freeform 17">
              <a:extLst>
                <a:ext uri="{FF2B5EF4-FFF2-40B4-BE49-F238E27FC236}">
                  <a16:creationId xmlns:a16="http://schemas.microsoft.com/office/drawing/2014/main" id="{C98AF5D7-97D7-47AB-0322-BE7CC847E448}"/>
                </a:ext>
              </a:extLst>
            </p:cNvPr>
            <p:cNvSpPr>
              <a:spLocks noChangeArrowheads="1"/>
            </p:cNvSpPr>
            <p:nvPr/>
          </p:nvSpPr>
          <p:spPr bwMode="auto">
            <a:xfrm>
              <a:off x="19755707" y="3670791"/>
              <a:ext cx="2049705" cy="4423631"/>
            </a:xfrm>
            <a:custGeom>
              <a:avLst/>
              <a:gdLst>
                <a:gd name="T0" fmla="*/ 1404 w 1646"/>
                <a:gd name="T1" fmla="*/ 0 h 3548"/>
                <a:gd name="T2" fmla="*/ 1189 w 1646"/>
                <a:gd name="T3" fmla="*/ 0 h 3548"/>
                <a:gd name="T4" fmla="*/ 1189 w 1646"/>
                <a:gd name="T5" fmla="*/ 0 h 3548"/>
                <a:gd name="T6" fmla="*/ 1160 w 1646"/>
                <a:gd name="T7" fmla="*/ 29 h 3548"/>
                <a:gd name="T8" fmla="*/ 1160 w 1646"/>
                <a:gd name="T9" fmla="*/ 87 h 3548"/>
                <a:gd name="T10" fmla="*/ 1160 w 1646"/>
                <a:gd name="T11" fmla="*/ 87 h 3548"/>
                <a:gd name="T12" fmla="*/ 1096 w 1646"/>
                <a:gd name="T13" fmla="*/ 151 h 3548"/>
                <a:gd name="T14" fmla="*/ 549 w 1646"/>
                <a:gd name="T15" fmla="*/ 151 h 3548"/>
                <a:gd name="T16" fmla="*/ 549 w 1646"/>
                <a:gd name="T17" fmla="*/ 151 h 3548"/>
                <a:gd name="T18" fmla="*/ 486 w 1646"/>
                <a:gd name="T19" fmla="*/ 87 h 3548"/>
                <a:gd name="T20" fmla="*/ 486 w 1646"/>
                <a:gd name="T21" fmla="*/ 23 h 3548"/>
                <a:gd name="T22" fmla="*/ 486 w 1646"/>
                <a:gd name="T23" fmla="*/ 23 h 3548"/>
                <a:gd name="T24" fmla="*/ 462 w 1646"/>
                <a:gd name="T25" fmla="*/ 0 h 3548"/>
                <a:gd name="T26" fmla="*/ 233 w 1646"/>
                <a:gd name="T27" fmla="*/ 0 h 3548"/>
                <a:gd name="T28" fmla="*/ 233 w 1646"/>
                <a:gd name="T29" fmla="*/ 0 h 3548"/>
                <a:gd name="T30" fmla="*/ 0 w 1646"/>
                <a:gd name="T31" fmla="*/ 232 h 3548"/>
                <a:gd name="T32" fmla="*/ 0 w 1646"/>
                <a:gd name="T33" fmla="*/ 3322 h 3548"/>
                <a:gd name="T34" fmla="*/ 0 w 1646"/>
                <a:gd name="T35" fmla="*/ 3322 h 3548"/>
                <a:gd name="T36" fmla="*/ 225 w 1646"/>
                <a:gd name="T37" fmla="*/ 3547 h 3548"/>
                <a:gd name="T38" fmla="*/ 1436 w 1646"/>
                <a:gd name="T39" fmla="*/ 3547 h 3548"/>
                <a:gd name="T40" fmla="*/ 1436 w 1646"/>
                <a:gd name="T41" fmla="*/ 3547 h 3548"/>
                <a:gd name="T42" fmla="*/ 1645 w 1646"/>
                <a:gd name="T43" fmla="*/ 3337 h 3548"/>
                <a:gd name="T44" fmla="*/ 1645 w 1646"/>
                <a:gd name="T45" fmla="*/ 240 h 3548"/>
                <a:gd name="T46" fmla="*/ 1645 w 1646"/>
                <a:gd name="T47" fmla="*/ 240 h 3548"/>
                <a:gd name="T48" fmla="*/ 1404 w 1646"/>
                <a:gd name="T49" fmla="*/ 0 h 3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6" h="3548">
                  <a:moveTo>
                    <a:pt x="1404" y="0"/>
                  </a:moveTo>
                  <a:lnTo>
                    <a:pt x="1189" y="0"/>
                  </a:lnTo>
                  <a:lnTo>
                    <a:pt x="1189" y="0"/>
                  </a:lnTo>
                  <a:cubicBezTo>
                    <a:pt x="1173" y="0"/>
                    <a:pt x="1160" y="13"/>
                    <a:pt x="1160" y="29"/>
                  </a:cubicBezTo>
                  <a:lnTo>
                    <a:pt x="1160" y="87"/>
                  </a:lnTo>
                  <a:lnTo>
                    <a:pt x="1160" y="87"/>
                  </a:lnTo>
                  <a:cubicBezTo>
                    <a:pt x="1160" y="122"/>
                    <a:pt x="1131" y="151"/>
                    <a:pt x="1096" y="151"/>
                  </a:cubicBezTo>
                  <a:lnTo>
                    <a:pt x="549" y="151"/>
                  </a:lnTo>
                  <a:lnTo>
                    <a:pt x="549" y="151"/>
                  </a:lnTo>
                  <a:cubicBezTo>
                    <a:pt x="515" y="151"/>
                    <a:pt x="486" y="122"/>
                    <a:pt x="486" y="87"/>
                  </a:cubicBezTo>
                  <a:lnTo>
                    <a:pt x="486" y="23"/>
                  </a:lnTo>
                  <a:lnTo>
                    <a:pt x="486" y="23"/>
                  </a:lnTo>
                  <a:cubicBezTo>
                    <a:pt x="486" y="10"/>
                    <a:pt x="476" y="0"/>
                    <a:pt x="462" y="0"/>
                  </a:cubicBezTo>
                  <a:lnTo>
                    <a:pt x="233" y="0"/>
                  </a:lnTo>
                  <a:lnTo>
                    <a:pt x="233" y="0"/>
                  </a:lnTo>
                  <a:cubicBezTo>
                    <a:pt x="104" y="0"/>
                    <a:pt x="0" y="104"/>
                    <a:pt x="0" y="232"/>
                  </a:cubicBezTo>
                  <a:lnTo>
                    <a:pt x="0" y="3322"/>
                  </a:lnTo>
                  <a:lnTo>
                    <a:pt x="0" y="3322"/>
                  </a:lnTo>
                  <a:cubicBezTo>
                    <a:pt x="0" y="3446"/>
                    <a:pt x="101" y="3547"/>
                    <a:pt x="225" y="3547"/>
                  </a:cubicBezTo>
                  <a:lnTo>
                    <a:pt x="1436" y="3547"/>
                  </a:lnTo>
                  <a:lnTo>
                    <a:pt x="1436" y="3547"/>
                  </a:lnTo>
                  <a:cubicBezTo>
                    <a:pt x="1551" y="3547"/>
                    <a:pt x="1645" y="3453"/>
                    <a:pt x="1645" y="3337"/>
                  </a:cubicBezTo>
                  <a:lnTo>
                    <a:pt x="1645" y="240"/>
                  </a:lnTo>
                  <a:lnTo>
                    <a:pt x="1645" y="240"/>
                  </a:lnTo>
                  <a:cubicBezTo>
                    <a:pt x="1645" y="108"/>
                    <a:pt x="1537" y="0"/>
                    <a:pt x="1404" y="0"/>
                  </a:cubicBezTo>
                </a:path>
              </a:pathLst>
            </a:custGeom>
            <a:solidFill>
              <a:srgbClr val="EBDD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9" name="Freeform 18">
              <a:extLst>
                <a:ext uri="{FF2B5EF4-FFF2-40B4-BE49-F238E27FC236}">
                  <a16:creationId xmlns:a16="http://schemas.microsoft.com/office/drawing/2014/main" id="{B0374869-0F27-C149-C4FD-BE0BBB6298F4}"/>
                </a:ext>
              </a:extLst>
            </p:cNvPr>
            <p:cNvSpPr>
              <a:spLocks noChangeArrowheads="1"/>
            </p:cNvSpPr>
            <p:nvPr/>
          </p:nvSpPr>
          <p:spPr bwMode="auto">
            <a:xfrm>
              <a:off x="19601840" y="4330216"/>
              <a:ext cx="27475" cy="346199"/>
            </a:xfrm>
            <a:custGeom>
              <a:avLst/>
              <a:gdLst>
                <a:gd name="T0" fmla="*/ 0 w 21"/>
                <a:gd name="T1" fmla="*/ 7 h 280"/>
                <a:gd name="T2" fmla="*/ 0 w 21"/>
                <a:gd name="T3" fmla="*/ 273 h 280"/>
                <a:gd name="T4" fmla="*/ 0 w 21"/>
                <a:gd name="T5" fmla="*/ 273 h 280"/>
                <a:gd name="T6" fmla="*/ 6 w 21"/>
                <a:gd name="T7" fmla="*/ 279 h 280"/>
                <a:gd name="T8" fmla="*/ 20 w 21"/>
                <a:gd name="T9" fmla="*/ 279 h 280"/>
                <a:gd name="T10" fmla="*/ 20 w 21"/>
                <a:gd name="T11" fmla="*/ 0 h 280"/>
                <a:gd name="T12" fmla="*/ 6 w 21"/>
                <a:gd name="T13" fmla="*/ 0 h 280"/>
                <a:gd name="T14" fmla="*/ 6 w 21"/>
                <a:gd name="T15" fmla="*/ 0 h 280"/>
                <a:gd name="T16" fmla="*/ 0 w 21"/>
                <a:gd name="T17" fmla="*/ 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80">
                  <a:moveTo>
                    <a:pt x="0" y="7"/>
                  </a:moveTo>
                  <a:lnTo>
                    <a:pt x="0" y="273"/>
                  </a:lnTo>
                  <a:lnTo>
                    <a:pt x="0" y="273"/>
                  </a:lnTo>
                  <a:cubicBezTo>
                    <a:pt x="0" y="277"/>
                    <a:pt x="3" y="279"/>
                    <a:pt x="6" y="279"/>
                  </a:cubicBezTo>
                  <a:lnTo>
                    <a:pt x="20" y="279"/>
                  </a:lnTo>
                  <a:lnTo>
                    <a:pt x="20" y="0"/>
                  </a:lnTo>
                  <a:lnTo>
                    <a:pt x="6" y="0"/>
                  </a:lnTo>
                  <a:lnTo>
                    <a:pt x="6" y="0"/>
                  </a:lnTo>
                  <a:cubicBezTo>
                    <a:pt x="3" y="0"/>
                    <a:pt x="0" y="3"/>
                    <a:pt x="0" y="7"/>
                  </a:cubicBez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0" name="Freeform 19">
              <a:extLst>
                <a:ext uri="{FF2B5EF4-FFF2-40B4-BE49-F238E27FC236}">
                  <a16:creationId xmlns:a16="http://schemas.microsoft.com/office/drawing/2014/main" id="{DDE565CC-1D08-2A33-A809-44BDA6DE8AED}"/>
                </a:ext>
              </a:extLst>
            </p:cNvPr>
            <p:cNvSpPr>
              <a:spLocks noChangeArrowheads="1"/>
            </p:cNvSpPr>
            <p:nvPr/>
          </p:nvSpPr>
          <p:spPr bwMode="auto">
            <a:xfrm>
              <a:off x="19601840" y="5105038"/>
              <a:ext cx="27475" cy="274759"/>
            </a:xfrm>
            <a:custGeom>
              <a:avLst/>
              <a:gdLst>
                <a:gd name="T0" fmla="*/ 0 w 21"/>
                <a:gd name="T1" fmla="*/ 7 h 221"/>
                <a:gd name="T2" fmla="*/ 0 w 21"/>
                <a:gd name="T3" fmla="*/ 213 h 221"/>
                <a:gd name="T4" fmla="*/ 0 w 21"/>
                <a:gd name="T5" fmla="*/ 213 h 221"/>
                <a:gd name="T6" fmla="*/ 6 w 21"/>
                <a:gd name="T7" fmla="*/ 220 h 221"/>
                <a:gd name="T8" fmla="*/ 20 w 21"/>
                <a:gd name="T9" fmla="*/ 220 h 221"/>
                <a:gd name="T10" fmla="*/ 20 w 21"/>
                <a:gd name="T11" fmla="*/ 0 h 221"/>
                <a:gd name="T12" fmla="*/ 6 w 21"/>
                <a:gd name="T13" fmla="*/ 0 h 221"/>
                <a:gd name="T14" fmla="*/ 6 w 21"/>
                <a:gd name="T15" fmla="*/ 0 h 221"/>
                <a:gd name="T16" fmla="*/ 0 w 21"/>
                <a:gd name="T17" fmla="*/ 7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21">
                  <a:moveTo>
                    <a:pt x="0" y="7"/>
                  </a:moveTo>
                  <a:lnTo>
                    <a:pt x="0" y="213"/>
                  </a:lnTo>
                  <a:lnTo>
                    <a:pt x="0" y="213"/>
                  </a:lnTo>
                  <a:cubicBezTo>
                    <a:pt x="0" y="217"/>
                    <a:pt x="3" y="220"/>
                    <a:pt x="6" y="220"/>
                  </a:cubicBezTo>
                  <a:lnTo>
                    <a:pt x="20" y="220"/>
                  </a:lnTo>
                  <a:lnTo>
                    <a:pt x="20" y="0"/>
                  </a:lnTo>
                  <a:lnTo>
                    <a:pt x="6" y="0"/>
                  </a:lnTo>
                  <a:lnTo>
                    <a:pt x="6" y="0"/>
                  </a:lnTo>
                  <a:cubicBezTo>
                    <a:pt x="3" y="0"/>
                    <a:pt x="0" y="3"/>
                    <a:pt x="0" y="7"/>
                  </a:cubicBez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1" name="Freeform 20">
              <a:extLst>
                <a:ext uri="{FF2B5EF4-FFF2-40B4-BE49-F238E27FC236}">
                  <a16:creationId xmlns:a16="http://schemas.microsoft.com/office/drawing/2014/main" id="{78F38063-E610-FB38-40E9-C40110379ADA}"/>
                </a:ext>
              </a:extLst>
            </p:cNvPr>
            <p:cNvSpPr>
              <a:spLocks noChangeArrowheads="1"/>
            </p:cNvSpPr>
            <p:nvPr/>
          </p:nvSpPr>
          <p:spPr bwMode="auto">
            <a:xfrm>
              <a:off x="19601840" y="5451234"/>
              <a:ext cx="27475" cy="274759"/>
            </a:xfrm>
            <a:custGeom>
              <a:avLst/>
              <a:gdLst>
                <a:gd name="T0" fmla="*/ 0 w 21"/>
                <a:gd name="T1" fmla="*/ 5 h 219"/>
                <a:gd name="T2" fmla="*/ 0 w 21"/>
                <a:gd name="T3" fmla="*/ 212 h 219"/>
                <a:gd name="T4" fmla="*/ 0 w 21"/>
                <a:gd name="T5" fmla="*/ 212 h 219"/>
                <a:gd name="T6" fmla="*/ 6 w 21"/>
                <a:gd name="T7" fmla="*/ 218 h 219"/>
                <a:gd name="T8" fmla="*/ 20 w 21"/>
                <a:gd name="T9" fmla="*/ 218 h 219"/>
                <a:gd name="T10" fmla="*/ 20 w 21"/>
                <a:gd name="T11" fmla="*/ 0 h 219"/>
                <a:gd name="T12" fmla="*/ 6 w 21"/>
                <a:gd name="T13" fmla="*/ 0 h 219"/>
                <a:gd name="T14" fmla="*/ 6 w 21"/>
                <a:gd name="T15" fmla="*/ 0 h 219"/>
                <a:gd name="T16" fmla="*/ 0 w 21"/>
                <a:gd name="T17" fmla="*/ 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9">
                  <a:moveTo>
                    <a:pt x="0" y="5"/>
                  </a:moveTo>
                  <a:lnTo>
                    <a:pt x="0" y="212"/>
                  </a:lnTo>
                  <a:lnTo>
                    <a:pt x="0" y="212"/>
                  </a:lnTo>
                  <a:cubicBezTo>
                    <a:pt x="0" y="216"/>
                    <a:pt x="3" y="218"/>
                    <a:pt x="6" y="218"/>
                  </a:cubicBezTo>
                  <a:lnTo>
                    <a:pt x="20" y="218"/>
                  </a:lnTo>
                  <a:lnTo>
                    <a:pt x="20" y="0"/>
                  </a:lnTo>
                  <a:lnTo>
                    <a:pt x="6" y="0"/>
                  </a:lnTo>
                  <a:lnTo>
                    <a:pt x="6" y="0"/>
                  </a:lnTo>
                  <a:cubicBezTo>
                    <a:pt x="3" y="0"/>
                    <a:pt x="0" y="2"/>
                    <a:pt x="0" y="5"/>
                  </a:cubicBez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2" name="Freeform 21">
              <a:extLst>
                <a:ext uri="{FF2B5EF4-FFF2-40B4-BE49-F238E27FC236}">
                  <a16:creationId xmlns:a16="http://schemas.microsoft.com/office/drawing/2014/main" id="{BFF3264F-7D4E-58EC-19F8-33FB5CCA205D}"/>
                </a:ext>
              </a:extLst>
            </p:cNvPr>
            <p:cNvSpPr>
              <a:spLocks noChangeArrowheads="1"/>
            </p:cNvSpPr>
            <p:nvPr/>
          </p:nvSpPr>
          <p:spPr bwMode="auto">
            <a:xfrm>
              <a:off x="21931802" y="4357693"/>
              <a:ext cx="27475" cy="626451"/>
            </a:xfrm>
            <a:custGeom>
              <a:avLst/>
              <a:gdLst>
                <a:gd name="T0" fmla="*/ 11 w 22"/>
                <a:gd name="T1" fmla="*/ 0 h 503"/>
                <a:gd name="T2" fmla="*/ 0 w 22"/>
                <a:gd name="T3" fmla="*/ 0 h 503"/>
                <a:gd name="T4" fmla="*/ 0 w 22"/>
                <a:gd name="T5" fmla="*/ 502 h 503"/>
                <a:gd name="T6" fmla="*/ 11 w 22"/>
                <a:gd name="T7" fmla="*/ 502 h 503"/>
                <a:gd name="T8" fmla="*/ 11 w 22"/>
                <a:gd name="T9" fmla="*/ 502 h 503"/>
                <a:gd name="T10" fmla="*/ 21 w 22"/>
                <a:gd name="T11" fmla="*/ 492 h 503"/>
                <a:gd name="T12" fmla="*/ 21 w 22"/>
                <a:gd name="T13" fmla="*/ 8 h 503"/>
                <a:gd name="T14" fmla="*/ 21 w 22"/>
                <a:gd name="T15" fmla="*/ 8 h 503"/>
                <a:gd name="T16" fmla="*/ 11 w 22"/>
                <a:gd name="T17"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03">
                  <a:moveTo>
                    <a:pt x="11" y="0"/>
                  </a:moveTo>
                  <a:lnTo>
                    <a:pt x="0" y="0"/>
                  </a:lnTo>
                  <a:lnTo>
                    <a:pt x="0" y="502"/>
                  </a:lnTo>
                  <a:lnTo>
                    <a:pt x="11" y="502"/>
                  </a:lnTo>
                  <a:lnTo>
                    <a:pt x="11" y="502"/>
                  </a:lnTo>
                  <a:cubicBezTo>
                    <a:pt x="16" y="502"/>
                    <a:pt x="21" y="497"/>
                    <a:pt x="21" y="492"/>
                  </a:cubicBezTo>
                  <a:lnTo>
                    <a:pt x="21" y="8"/>
                  </a:lnTo>
                  <a:lnTo>
                    <a:pt x="21" y="8"/>
                  </a:lnTo>
                  <a:cubicBezTo>
                    <a:pt x="21" y="4"/>
                    <a:pt x="16" y="0"/>
                    <a:pt x="11" y="0"/>
                  </a:cubicBez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grpSp>
      <p:sp>
        <p:nvSpPr>
          <p:cNvPr id="13" name="Picture Placeholder 130">
            <a:extLst>
              <a:ext uri="{FF2B5EF4-FFF2-40B4-BE49-F238E27FC236}">
                <a16:creationId xmlns:a16="http://schemas.microsoft.com/office/drawing/2014/main" id="{C7973B5A-47EF-9524-8206-E5C99B4B17BE}"/>
              </a:ext>
            </a:extLst>
          </p:cNvPr>
          <p:cNvSpPr>
            <a:spLocks noGrp="1"/>
          </p:cNvSpPr>
          <p:nvPr>
            <p:ph type="pic" sz="quarter" idx="27"/>
          </p:nvPr>
        </p:nvSpPr>
        <p:spPr>
          <a:xfrm>
            <a:off x="4582067" y="2333200"/>
            <a:ext cx="4188087" cy="9041597"/>
          </a:xfrm>
          <a:custGeom>
            <a:avLst/>
            <a:gdLst>
              <a:gd name="connsiteX0" fmla="*/ 290146 w 2048458"/>
              <a:gd name="connsiteY0" fmla="*/ 0 h 4422384"/>
              <a:gd name="connsiteX1" fmla="*/ 575312 w 2048458"/>
              <a:gd name="connsiteY1" fmla="*/ 0 h 4422384"/>
              <a:gd name="connsiteX2" fmla="*/ 605198 w 2048458"/>
              <a:gd name="connsiteY2" fmla="*/ 28677 h 4422384"/>
              <a:gd name="connsiteX3" fmla="*/ 605198 w 2048458"/>
              <a:gd name="connsiteY3" fmla="*/ 108472 h 4422384"/>
              <a:gd name="connsiteX4" fmla="*/ 683650 w 2048458"/>
              <a:gd name="connsiteY4" fmla="*/ 188267 h 4422384"/>
              <a:gd name="connsiteX5" fmla="*/ 1364808 w 2048458"/>
              <a:gd name="connsiteY5" fmla="*/ 188267 h 4422384"/>
              <a:gd name="connsiteX6" fmla="*/ 1444506 w 2048458"/>
              <a:gd name="connsiteY6" fmla="*/ 108472 h 4422384"/>
              <a:gd name="connsiteX7" fmla="*/ 1444506 w 2048458"/>
              <a:gd name="connsiteY7" fmla="*/ 36157 h 4422384"/>
              <a:gd name="connsiteX8" fmla="*/ 1480618 w 2048458"/>
              <a:gd name="connsiteY8" fmla="*/ 0 h 4422384"/>
              <a:gd name="connsiteX9" fmla="*/ 1748350 w 2048458"/>
              <a:gd name="connsiteY9" fmla="*/ 0 h 4422384"/>
              <a:gd name="connsiteX10" fmla="*/ 2048458 w 2048458"/>
              <a:gd name="connsiteY10" fmla="*/ 299231 h 4422384"/>
              <a:gd name="connsiteX11" fmla="*/ 2048458 w 2048458"/>
              <a:gd name="connsiteY11" fmla="*/ 4160557 h 4422384"/>
              <a:gd name="connsiteX12" fmla="*/ 1788198 w 2048458"/>
              <a:gd name="connsiteY12" fmla="*/ 4422384 h 4422384"/>
              <a:gd name="connsiteX13" fmla="*/ 280184 w 2048458"/>
              <a:gd name="connsiteY13" fmla="*/ 4422384 h 4422384"/>
              <a:gd name="connsiteX14" fmla="*/ 0 w 2048458"/>
              <a:gd name="connsiteY14" fmla="*/ 4141855 h 4422384"/>
              <a:gd name="connsiteX15" fmla="*/ 0 w 2048458"/>
              <a:gd name="connsiteY15" fmla="*/ 289257 h 4422384"/>
              <a:gd name="connsiteX16" fmla="*/ 290146 w 2048458"/>
              <a:gd name="connsiteY16" fmla="*/ 0 h 44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48458" h="4422384">
                <a:moveTo>
                  <a:pt x="290146" y="0"/>
                </a:moveTo>
                <a:lnTo>
                  <a:pt x="575312" y="0"/>
                </a:lnTo>
                <a:cubicBezTo>
                  <a:pt x="592744" y="0"/>
                  <a:pt x="605198" y="12468"/>
                  <a:pt x="605198" y="28677"/>
                </a:cubicBezTo>
                <a:lnTo>
                  <a:pt x="605198" y="108472"/>
                </a:lnTo>
                <a:cubicBezTo>
                  <a:pt x="605198" y="152109"/>
                  <a:pt x="641310" y="188267"/>
                  <a:pt x="683650" y="188267"/>
                </a:cubicBezTo>
                <a:lnTo>
                  <a:pt x="1364808" y="188267"/>
                </a:lnTo>
                <a:cubicBezTo>
                  <a:pt x="1408392" y="188267"/>
                  <a:pt x="1444506" y="152109"/>
                  <a:pt x="1444506" y="108472"/>
                </a:cubicBezTo>
                <a:lnTo>
                  <a:pt x="1444506" y="36157"/>
                </a:lnTo>
                <a:cubicBezTo>
                  <a:pt x="1444506" y="16209"/>
                  <a:pt x="1460694" y="0"/>
                  <a:pt x="1480618" y="0"/>
                </a:cubicBezTo>
                <a:lnTo>
                  <a:pt x="1748350" y="0"/>
                </a:lnTo>
                <a:cubicBezTo>
                  <a:pt x="1913970" y="0"/>
                  <a:pt x="2048458" y="134654"/>
                  <a:pt x="2048458" y="299231"/>
                </a:cubicBezTo>
                <a:lnTo>
                  <a:pt x="2048458" y="4160557"/>
                </a:lnTo>
                <a:cubicBezTo>
                  <a:pt x="2048458" y="4305186"/>
                  <a:pt x="1931404" y="4422384"/>
                  <a:pt x="1788198" y="4422384"/>
                </a:cubicBezTo>
                <a:lnTo>
                  <a:pt x="280184" y="4422384"/>
                </a:lnTo>
                <a:cubicBezTo>
                  <a:pt x="125770" y="4422384"/>
                  <a:pt x="0" y="4296458"/>
                  <a:pt x="0" y="4141855"/>
                </a:cubicBezTo>
                <a:lnTo>
                  <a:pt x="0" y="289257"/>
                </a:lnTo>
                <a:cubicBezTo>
                  <a:pt x="0" y="129667"/>
                  <a:pt x="129506" y="0"/>
                  <a:pt x="290146" y="0"/>
                </a:cubicBezTo>
                <a:close/>
              </a:path>
            </a:pathLst>
          </a:custGeom>
          <a:solidFill>
            <a:schemeClr val="bg2">
              <a:lumMod val="95000"/>
            </a:schemeClr>
          </a:solidFill>
        </p:spPr>
        <p:txBody>
          <a:bodyPr wrap="square" anchor="ctr">
            <a:noAutofit/>
          </a:bodyPr>
          <a:lstStyle>
            <a:lvl1pPr marL="0" indent="0" algn="ctr">
              <a:buNone/>
              <a:defRPr sz="2400"/>
            </a:lvl1pPr>
          </a:lstStyle>
          <a:p>
            <a:endParaRPr lang="en-US"/>
          </a:p>
        </p:txBody>
      </p:sp>
    </p:spTree>
    <p:extLst>
      <p:ext uri="{BB962C8B-B14F-4D97-AF65-F5344CB8AC3E}">
        <p14:creationId xmlns:p14="http://schemas.microsoft.com/office/powerpoint/2010/main" val="10037200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sktop Device Mockup">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3203E40-D742-3371-5815-64E355D62CAA}"/>
              </a:ext>
            </a:extLst>
          </p:cNvPr>
          <p:cNvGrpSpPr/>
          <p:nvPr userDrawn="1"/>
        </p:nvGrpSpPr>
        <p:grpSpPr>
          <a:xfrm>
            <a:off x="11702630" y="3306290"/>
            <a:ext cx="11154195" cy="6403331"/>
            <a:chOff x="12848246" y="3401528"/>
            <a:chExt cx="5934809" cy="3407018"/>
          </a:xfrm>
        </p:grpSpPr>
        <p:sp>
          <p:nvSpPr>
            <p:cNvPr id="3" name="Freeform 2">
              <a:extLst>
                <a:ext uri="{FF2B5EF4-FFF2-40B4-BE49-F238E27FC236}">
                  <a16:creationId xmlns:a16="http://schemas.microsoft.com/office/drawing/2014/main" id="{04745114-67FF-0C7A-288E-B846B9BD4117}"/>
                </a:ext>
              </a:extLst>
            </p:cNvPr>
            <p:cNvSpPr>
              <a:spLocks noChangeArrowheads="1"/>
            </p:cNvSpPr>
            <p:nvPr/>
          </p:nvSpPr>
          <p:spPr bwMode="auto">
            <a:xfrm>
              <a:off x="13392272" y="3412520"/>
              <a:ext cx="4846761" cy="3264145"/>
            </a:xfrm>
            <a:custGeom>
              <a:avLst/>
              <a:gdLst>
                <a:gd name="T0" fmla="*/ 3883 w 3890"/>
                <a:gd name="T1" fmla="*/ 121 h 2620"/>
                <a:gd name="T2" fmla="*/ 3883 w 3890"/>
                <a:gd name="T3" fmla="*/ 121 h 2620"/>
                <a:gd name="T4" fmla="*/ 3763 w 3890"/>
                <a:gd name="T5" fmla="*/ 0 h 2620"/>
                <a:gd name="T6" fmla="*/ 126 w 3890"/>
                <a:gd name="T7" fmla="*/ 0 h 2620"/>
                <a:gd name="T8" fmla="*/ 126 w 3890"/>
                <a:gd name="T9" fmla="*/ 0 h 2620"/>
                <a:gd name="T10" fmla="*/ 4 w 3890"/>
                <a:gd name="T11" fmla="*/ 121 h 2620"/>
                <a:gd name="T12" fmla="*/ 4 w 3890"/>
                <a:gd name="T13" fmla="*/ 2619 h 2620"/>
                <a:gd name="T14" fmla="*/ 0 w 3890"/>
                <a:gd name="T15" fmla="*/ 2619 h 2620"/>
                <a:gd name="T16" fmla="*/ 0 w 3890"/>
                <a:gd name="T17" fmla="*/ 2619 h 2620"/>
                <a:gd name="T18" fmla="*/ 3889 w 3890"/>
                <a:gd name="T19" fmla="*/ 2619 h 2620"/>
                <a:gd name="T20" fmla="*/ 3889 w 3890"/>
                <a:gd name="T21" fmla="*/ 2619 h 2620"/>
                <a:gd name="T22" fmla="*/ 3883 w 3890"/>
                <a:gd name="T23" fmla="*/ 2619 h 2620"/>
                <a:gd name="T24" fmla="*/ 3883 w 3890"/>
                <a:gd name="T25" fmla="*/ 121 h 2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90" h="2620">
                  <a:moveTo>
                    <a:pt x="3883" y="121"/>
                  </a:moveTo>
                  <a:lnTo>
                    <a:pt x="3883" y="121"/>
                  </a:lnTo>
                  <a:cubicBezTo>
                    <a:pt x="3883" y="54"/>
                    <a:pt x="3829" y="0"/>
                    <a:pt x="3763" y="0"/>
                  </a:cubicBezTo>
                  <a:lnTo>
                    <a:pt x="126" y="0"/>
                  </a:lnTo>
                  <a:lnTo>
                    <a:pt x="126" y="0"/>
                  </a:lnTo>
                  <a:cubicBezTo>
                    <a:pt x="59" y="0"/>
                    <a:pt x="4" y="54"/>
                    <a:pt x="4" y="121"/>
                  </a:cubicBezTo>
                  <a:lnTo>
                    <a:pt x="4" y="2619"/>
                  </a:lnTo>
                  <a:lnTo>
                    <a:pt x="0" y="2619"/>
                  </a:lnTo>
                  <a:lnTo>
                    <a:pt x="0" y="2619"/>
                  </a:lnTo>
                  <a:lnTo>
                    <a:pt x="3889" y="2619"/>
                  </a:lnTo>
                  <a:lnTo>
                    <a:pt x="3889" y="2619"/>
                  </a:lnTo>
                  <a:lnTo>
                    <a:pt x="3883" y="2619"/>
                  </a:lnTo>
                  <a:lnTo>
                    <a:pt x="3883" y="121"/>
                  </a:lnTo>
                </a:path>
              </a:pathLst>
            </a:custGeom>
            <a:solidFill>
              <a:srgbClr val="02020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8" name="Freeform 3">
              <a:extLst>
                <a:ext uri="{FF2B5EF4-FFF2-40B4-BE49-F238E27FC236}">
                  <a16:creationId xmlns:a16="http://schemas.microsoft.com/office/drawing/2014/main" id="{B51641CD-B46C-D943-C336-20AD89C814FA}"/>
                </a:ext>
              </a:extLst>
            </p:cNvPr>
            <p:cNvSpPr>
              <a:spLocks noChangeArrowheads="1"/>
            </p:cNvSpPr>
            <p:nvPr/>
          </p:nvSpPr>
          <p:spPr bwMode="auto">
            <a:xfrm>
              <a:off x="13386775" y="3401528"/>
              <a:ext cx="4857750" cy="3275134"/>
            </a:xfrm>
            <a:custGeom>
              <a:avLst/>
              <a:gdLst>
                <a:gd name="T0" fmla="*/ 3768 w 3900"/>
                <a:gd name="T1" fmla="*/ 0 h 2630"/>
                <a:gd name="T2" fmla="*/ 131 w 3900"/>
                <a:gd name="T3" fmla="*/ 0 h 2630"/>
                <a:gd name="T4" fmla="*/ 131 w 3900"/>
                <a:gd name="T5" fmla="*/ 0 h 2630"/>
                <a:gd name="T6" fmla="*/ 0 w 3900"/>
                <a:gd name="T7" fmla="*/ 131 h 2630"/>
                <a:gd name="T8" fmla="*/ 0 w 3900"/>
                <a:gd name="T9" fmla="*/ 2629 h 2630"/>
                <a:gd name="T10" fmla="*/ 5 w 3900"/>
                <a:gd name="T11" fmla="*/ 2629 h 2630"/>
                <a:gd name="T12" fmla="*/ 9 w 3900"/>
                <a:gd name="T13" fmla="*/ 2629 h 2630"/>
                <a:gd name="T14" fmla="*/ 9 w 3900"/>
                <a:gd name="T15" fmla="*/ 131 h 2630"/>
                <a:gd name="T16" fmla="*/ 9 w 3900"/>
                <a:gd name="T17" fmla="*/ 131 h 2630"/>
                <a:gd name="T18" fmla="*/ 131 w 3900"/>
                <a:gd name="T19" fmla="*/ 10 h 2630"/>
                <a:gd name="T20" fmla="*/ 3768 w 3900"/>
                <a:gd name="T21" fmla="*/ 10 h 2630"/>
                <a:gd name="T22" fmla="*/ 3768 w 3900"/>
                <a:gd name="T23" fmla="*/ 10 h 2630"/>
                <a:gd name="T24" fmla="*/ 3888 w 3900"/>
                <a:gd name="T25" fmla="*/ 131 h 2630"/>
                <a:gd name="T26" fmla="*/ 3888 w 3900"/>
                <a:gd name="T27" fmla="*/ 2629 h 2630"/>
                <a:gd name="T28" fmla="*/ 3894 w 3900"/>
                <a:gd name="T29" fmla="*/ 2629 h 2630"/>
                <a:gd name="T30" fmla="*/ 3899 w 3900"/>
                <a:gd name="T31" fmla="*/ 2629 h 2630"/>
                <a:gd name="T32" fmla="*/ 3899 w 3900"/>
                <a:gd name="T33" fmla="*/ 131 h 2630"/>
                <a:gd name="T34" fmla="*/ 3899 w 3900"/>
                <a:gd name="T35" fmla="*/ 131 h 2630"/>
                <a:gd name="T36" fmla="*/ 3768 w 3900"/>
                <a:gd name="T37" fmla="*/ 0 h 2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00" h="2630">
                  <a:moveTo>
                    <a:pt x="3768" y="0"/>
                  </a:moveTo>
                  <a:lnTo>
                    <a:pt x="131" y="0"/>
                  </a:lnTo>
                  <a:lnTo>
                    <a:pt x="131" y="0"/>
                  </a:lnTo>
                  <a:cubicBezTo>
                    <a:pt x="58" y="0"/>
                    <a:pt x="0" y="59"/>
                    <a:pt x="0" y="131"/>
                  </a:cubicBezTo>
                  <a:lnTo>
                    <a:pt x="0" y="2629"/>
                  </a:lnTo>
                  <a:lnTo>
                    <a:pt x="5" y="2629"/>
                  </a:lnTo>
                  <a:lnTo>
                    <a:pt x="9" y="2629"/>
                  </a:lnTo>
                  <a:lnTo>
                    <a:pt x="9" y="131"/>
                  </a:lnTo>
                  <a:lnTo>
                    <a:pt x="9" y="131"/>
                  </a:lnTo>
                  <a:cubicBezTo>
                    <a:pt x="9" y="64"/>
                    <a:pt x="64" y="10"/>
                    <a:pt x="131" y="10"/>
                  </a:cubicBezTo>
                  <a:lnTo>
                    <a:pt x="3768" y="10"/>
                  </a:lnTo>
                  <a:lnTo>
                    <a:pt x="3768" y="10"/>
                  </a:lnTo>
                  <a:cubicBezTo>
                    <a:pt x="3834" y="10"/>
                    <a:pt x="3888" y="64"/>
                    <a:pt x="3888" y="131"/>
                  </a:cubicBezTo>
                  <a:lnTo>
                    <a:pt x="3888" y="2629"/>
                  </a:lnTo>
                  <a:lnTo>
                    <a:pt x="3894" y="2629"/>
                  </a:lnTo>
                  <a:lnTo>
                    <a:pt x="3899" y="2629"/>
                  </a:lnTo>
                  <a:lnTo>
                    <a:pt x="3899" y="131"/>
                  </a:lnTo>
                  <a:lnTo>
                    <a:pt x="3899" y="131"/>
                  </a:lnTo>
                  <a:cubicBezTo>
                    <a:pt x="3899" y="59"/>
                    <a:pt x="3840" y="0"/>
                    <a:pt x="3768" y="0"/>
                  </a:cubicBezTo>
                </a:path>
              </a:pathLst>
            </a:custGeom>
            <a:solidFill>
              <a:srgbClr val="7F7F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3" name="Freeform 4">
              <a:extLst>
                <a:ext uri="{FF2B5EF4-FFF2-40B4-BE49-F238E27FC236}">
                  <a16:creationId xmlns:a16="http://schemas.microsoft.com/office/drawing/2014/main" id="{B1F547FF-F170-296B-028F-C1BDEFBC2019}"/>
                </a:ext>
              </a:extLst>
            </p:cNvPr>
            <p:cNvSpPr>
              <a:spLocks noChangeArrowheads="1"/>
            </p:cNvSpPr>
            <p:nvPr/>
          </p:nvSpPr>
          <p:spPr bwMode="auto">
            <a:xfrm>
              <a:off x="12848246" y="6676662"/>
              <a:ext cx="5934809" cy="131884"/>
            </a:xfrm>
            <a:custGeom>
              <a:avLst/>
              <a:gdLst>
                <a:gd name="T0" fmla="*/ 0 w 4762"/>
                <a:gd name="T1" fmla="*/ 0 h 105"/>
                <a:gd name="T2" fmla="*/ 0 w 4762"/>
                <a:gd name="T3" fmla="*/ 0 h 105"/>
                <a:gd name="T4" fmla="*/ 104 w 4762"/>
                <a:gd name="T5" fmla="*/ 104 h 105"/>
                <a:gd name="T6" fmla="*/ 4656 w 4762"/>
                <a:gd name="T7" fmla="*/ 104 h 105"/>
                <a:gd name="T8" fmla="*/ 4656 w 4762"/>
                <a:gd name="T9" fmla="*/ 104 h 105"/>
                <a:gd name="T10" fmla="*/ 4761 w 4762"/>
                <a:gd name="T11" fmla="*/ 0 h 105"/>
                <a:gd name="T12" fmla="*/ 0 w 4762"/>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4762" h="105">
                  <a:moveTo>
                    <a:pt x="0" y="0"/>
                  </a:moveTo>
                  <a:lnTo>
                    <a:pt x="0" y="0"/>
                  </a:lnTo>
                  <a:cubicBezTo>
                    <a:pt x="0" y="58"/>
                    <a:pt x="46" y="104"/>
                    <a:pt x="104" y="104"/>
                  </a:cubicBezTo>
                  <a:lnTo>
                    <a:pt x="4656" y="104"/>
                  </a:lnTo>
                  <a:lnTo>
                    <a:pt x="4656" y="104"/>
                  </a:lnTo>
                  <a:cubicBezTo>
                    <a:pt x="4714" y="104"/>
                    <a:pt x="4761" y="58"/>
                    <a:pt x="4761" y="0"/>
                  </a:cubicBezTo>
                  <a:lnTo>
                    <a:pt x="0" y="0"/>
                  </a:lnTo>
                </a:path>
              </a:pathLst>
            </a:custGeom>
            <a:solidFill>
              <a:srgbClr val="ACAFB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4" name="Freeform 5">
              <a:extLst>
                <a:ext uri="{FF2B5EF4-FFF2-40B4-BE49-F238E27FC236}">
                  <a16:creationId xmlns:a16="http://schemas.microsoft.com/office/drawing/2014/main" id="{8DC99125-56B9-5429-4A36-22DF187A5361}"/>
                </a:ext>
              </a:extLst>
            </p:cNvPr>
            <p:cNvSpPr>
              <a:spLocks noChangeArrowheads="1"/>
            </p:cNvSpPr>
            <p:nvPr/>
          </p:nvSpPr>
          <p:spPr bwMode="auto">
            <a:xfrm>
              <a:off x="15310091" y="6676662"/>
              <a:ext cx="1016613" cy="60445"/>
            </a:xfrm>
            <a:custGeom>
              <a:avLst/>
              <a:gdLst>
                <a:gd name="T0" fmla="*/ 0 w 817"/>
                <a:gd name="T1" fmla="*/ 0 h 50"/>
                <a:gd name="T2" fmla="*/ 0 w 817"/>
                <a:gd name="T3" fmla="*/ 0 h 50"/>
                <a:gd name="T4" fmla="*/ 50 w 817"/>
                <a:gd name="T5" fmla="*/ 49 h 50"/>
                <a:gd name="T6" fmla="*/ 767 w 817"/>
                <a:gd name="T7" fmla="*/ 49 h 50"/>
                <a:gd name="T8" fmla="*/ 767 w 817"/>
                <a:gd name="T9" fmla="*/ 49 h 50"/>
                <a:gd name="T10" fmla="*/ 816 w 817"/>
                <a:gd name="T11" fmla="*/ 0 h 50"/>
                <a:gd name="T12" fmla="*/ 0 w 817"/>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817" h="50">
                  <a:moveTo>
                    <a:pt x="0" y="0"/>
                  </a:moveTo>
                  <a:lnTo>
                    <a:pt x="0" y="0"/>
                  </a:lnTo>
                  <a:cubicBezTo>
                    <a:pt x="0" y="28"/>
                    <a:pt x="22" y="49"/>
                    <a:pt x="50" y="49"/>
                  </a:cubicBezTo>
                  <a:lnTo>
                    <a:pt x="767" y="49"/>
                  </a:lnTo>
                  <a:lnTo>
                    <a:pt x="767" y="49"/>
                  </a:lnTo>
                  <a:cubicBezTo>
                    <a:pt x="794" y="49"/>
                    <a:pt x="816" y="28"/>
                    <a:pt x="816" y="0"/>
                  </a:cubicBezTo>
                  <a:lnTo>
                    <a:pt x="0" y="0"/>
                  </a:ln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5" name="Freeform 6">
              <a:extLst>
                <a:ext uri="{FF2B5EF4-FFF2-40B4-BE49-F238E27FC236}">
                  <a16:creationId xmlns:a16="http://schemas.microsoft.com/office/drawing/2014/main" id="{BC9A92D2-5440-9261-5021-0F85F3FB06A9}"/>
                </a:ext>
              </a:extLst>
            </p:cNvPr>
            <p:cNvSpPr>
              <a:spLocks noChangeArrowheads="1"/>
            </p:cNvSpPr>
            <p:nvPr/>
          </p:nvSpPr>
          <p:spPr bwMode="auto">
            <a:xfrm>
              <a:off x="15782678" y="3467470"/>
              <a:ext cx="65943" cy="65943"/>
            </a:xfrm>
            <a:custGeom>
              <a:avLst/>
              <a:gdLst>
                <a:gd name="T0" fmla="*/ 26 w 54"/>
                <a:gd name="T1" fmla="*/ 0 h 54"/>
                <a:gd name="T2" fmla="*/ 26 w 54"/>
                <a:gd name="T3" fmla="*/ 0 h 54"/>
                <a:gd name="T4" fmla="*/ 0 w 54"/>
                <a:gd name="T5" fmla="*/ 27 h 54"/>
                <a:gd name="T6" fmla="*/ 0 w 54"/>
                <a:gd name="T7" fmla="*/ 27 h 54"/>
                <a:gd name="T8" fmla="*/ 26 w 54"/>
                <a:gd name="T9" fmla="*/ 53 h 54"/>
                <a:gd name="T10" fmla="*/ 26 w 54"/>
                <a:gd name="T11" fmla="*/ 53 h 54"/>
                <a:gd name="T12" fmla="*/ 53 w 54"/>
                <a:gd name="T13" fmla="*/ 27 h 54"/>
                <a:gd name="T14" fmla="*/ 53 w 54"/>
                <a:gd name="T15" fmla="*/ 27 h 54"/>
                <a:gd name="T16" fmla="*/ 26 w 54"/>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26" y="0"/>
                  </a:moveTo>
                  <a:lnTo>
                    <a:pt x="26" y="0"/>
                  </a:lnTo>
                  <a:cubicBezTo>
                    <a:pt x="12" y="0"/>
                    <a:pt x="0" y="12"/>
                    <a:pt x="0" y="27"/>
                  </a:cubicBezTo>
                  <a:lnTo>
                    <a:pt x="0" y="27"/>
                  </a:lnTo>
                  <a:cubicBezTo>
                    <a:pt x="0" y="41"/>
                    <a:pt x="12" y="53"/>
                    <a:pt x="26" y="53"/>
                  </a:cubicBezTo>
                  <a:lnTo>
                    <a:pt x="26" y="53"/>
                  </a:lnTo>
                  <a:cubicBezTo>
                    <a:pt x="41" y="53"/>
                    <a:pt x="53" y="41"/>
                    <a:pt x="53" y="27"/>
                  </a:cubicBezTo>
                  <a:lnTo>
                    <a:pt x="53" y="27"/>
                  </a:lnTo>
                  <a:cubicBezTo>
                    <a:pt x="53" y="12"/>
                    <a:pt x="41" y="0"/>
                    <a:pt x="26" y="0"/>
                  </a:cubicBez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6" name="Freeform 7">
              <a:extLst>
                <a:ext uri="{FF2B5EF4-FFF2-40B4-BE49-F238E27FC236}">
                  <a16:creationId xmlns:a16="http://schemas.microsoft.com/office/drawing/2014/main" id="{BAC11CDE-78B6-F256-CA4D-EEE03C6028A6}"/>
                </a:ext>
              </a:extLst>
            </p:cNvPr>
            <p:cNvSpPr>
              <a:spLocks noChangeArrowheads="1"/>
            </p:cNvSpPr>
            <p:nvPr/>
          </p:nvSpPr>
          <p:spPr bwMode="auto">
            <a:xfrm>
              <a:off x="15799167" y="3483955"/>
              <a:ext cx="32972" cy="32972"/>
            </a:xfrm>
            <a:custGeom>
              <a:avLst/>
              <a:gdLst>
                <a:gd name="T0" fmla="*/ 12 w 27"/>
                <a:gd name="T1" fmla="*/ 0 h 28"/>
                <a:gd name="T2" fmla="*/ 12 w 27"/>
                <a:gd name="T3" fmla="*/ 0 h 28"/>
                <a:gd name="T4" fmla="*/ 0 w 27"/>
                <a:gd name="T5" fmla="*/ 14 h 28"/>
                <a:gd name="T6" fmla="*/ 0 w 27"/>
                <a:gd name="T7" fmla="*/ 14 h 28"/>
                <a:gd name="T8" fmla="*/ 12 w 27"/>
                <a:gd name="T9" fmla="*/ 27 h 28"/>
                <a:gd name="T10" fmla="*/ 12 w 27"/>
                <a:gd name="T11" fmla="*/ 27 h 28"/>
                <a:gd name="T12" fmla="*/ 26 w 27"/>
                <a:gd name="T13" fmla="*/ 14 h 28"/>
                <a:gd name="T14" fmla="*/ 26 w 27"/>
                <a:gd name="T15" fmla="*/ 14 h 28"/>
                <a:gd name="T16" fmla="*/ 12 w 2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8">
                  <a:moveTo>
                    <a:pt x="12" y="0"/>
                  </a:moveTo>
                  <a:lnTo>
                    <a:pt x="12" y="0"/>
                  </a:lnTo>
                  <a:cubicBezTo>
                    <a:pt x="5" y="0"/>
                    <a:pt x="0" y="6"/>
                    <a:pt x="0" y="14"/>
                  </a:cubicBezTo>
                  <a:lnTo>
                    <a:pt x="0" y="14"/>
                  </a:lnTo>
                  <a:cubicBezTo>
                    <a:pt x="0" y="21"/>
                    <a:pt x="5" y="27"/>
                    <a:pt x="12" y="27"/>
                  </a:cubicBezTo>
                  <a:lnTo>
                    <a:pt x="12" y="27"/>
                  </a:lnTo>
                  <a:cubicBezTo>
                    <a:pt x="20" y="27"/>
                    <a:pt x="26" y="21"/>
                    <a:pt x="26" y="14"/>
                  </a:cubicBezTo>
                  <a:lnTo>
                    <a:pt x="26" y="14"/>
                  </a:lnTo>
                  <a:cubicBezTo>
                    <a:pt x="26" y="6"/>
                    <a:pt x="20" y="0"/>
                    <a:pt x="12" y="0"/>
                  </a:cubicBezTo>
                </a:path>
              </a:pathLst>
            </a:custGeom>
            <a:solidFill>
              <a:srgbClr val="ADAC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7" name="Freeform 8">
              <a:extLst>
                <a:ext uri="{FF2B5EF4-FFF2-40B4-BE49-F238E27FC236}">
                  <a16:creationId xmlns:a16="http://schemas.microsoft.com/office/drawing/2014/main" id="{B85AE242-36C8-A62E-CBF9-747B33526BB6}"/>
                </a:ext>
              </a:extLst>
            </p:cNvPr>
            <p:cNvSpPr>
              <a:spLocks noChangeArrowheads="1"/>
            </p:cNvSpPr>
            <p:nvPr/>
          </p:nvSpPr>
          <p:spPr bwMode="auto">
            <a:xfrm>
              <a:off x="13524156" y="3610347"/>
              <a:ext cx="4588485" cy="2890471"/>
            </a:xfrm>
            <a:custGeom>
              <a:avLst/>
              <a:gdLst>
                <a:gd name="T0" fmla="*/ 0 w 3682"/>
                <a:gd name="T1" fmla="*/ 2317 h 2318"/>
                <a:gd name="T2" fmla="*/ 3681 w 3682"/>
                <a:gd name="T3" fmla="*/ 2317 h 2318"/>
                <a:gd name="T4" fmla="*/ 3681 w 3682"/>
                <a:gd name="T5" fmla="*/ 0 h 2318"/>
                <a:gd name="T6" fmla="*/ 0 w 3682"/>
                <a:gd name="T7" fmla="*/ 0 h 2318"/>
                <a:gd name="T8" fmla="*/ 0 w 3682"/>
                <a:gd name="T9" fmla="*/ 2317 h 2318"/>
              </a:gdLst>
              <a:ahLst/>
              <a:cxnLst>
                <a:cxn ang="0">
                  <a:pos x="T0" y="T1"/>
                </a:cxn>
                <a:cxn ang="0">
                  <a:pos x="T2" y="T3"/>
                </a:cxn>
                <a:cxn ang="0">
                  <a:pos x="T4" y="T5"/>
                </a:cxn>
                <a:cxn ang="0">
                  <a:pos x="T6" y="T7"/>
                </a:cxn>
                <a:cxn ang="0">
                  <a:pos x="T8" y="T9"/>
                </a:cxn>
              </a:cxnLst>
              <a:rect l="0" t="0" r="r" b="b"/>
              <a:pathLst>
                <a:path w="3682" h="2318">
                  <a:moveTo>
                    <a:pt x="0" y="2317"/>
                  </a:moveTo>
                  <a:lnTo>
                    <a:pt x="3681" y="2317"/>
                  </a:lnTo>
                  <a:lnTo>
                    <a:pt x="3681" y="0"/>
                  </a:lnTo>
                  <a:lnTo>
                    <a:pt x="0" y="0"/>
                  </a:lnTo>
                  <a:lnTo>
                    <a:pt x="0" y="2317"/>
                  </a:lnTo>
                </a:path>
              </a:pathLst>
            </a:custGeom>
            <a:solidFill>
              <a:srgbClr val="EBDD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grpSp>
      <p:sp>
        <p:nvSpPr>
          <p:cNvPr id="18" name="Picture Placeholder 129">
            <a:extLst>
              <a:ext uri="{FF2B5EF4-FFF2-40B4-BE49-F238E27FC236}">
                <a16:creationId xmlns:a16="http://schemas.microsoft.com/office/drawing/2014/main" id="{DA50B93E-7C11-551D-33FD-AE7A79BD426B}"/>
              </a:ext>
            </a:extLst>
          </p:cNvPr>
          <p:cNvSpPr>
            <a:spLocks noGrp="1"/>
          </p:cNvSpPr>
          <p:nvPr>
            <p:ph type="pic" sz="quarter" idx="28"/>
          </p:nvPr>
        </p:nvSpPr>
        <p:spPr>
          <a:xfrm>
            <a:off x="12964376" y="3698750"/>
            <a:ext cx="8621503" cy="5430161"/>
          </a:xfrm>
          <a:custGeom>
            <a:avLst/>
            <a:gdLst>
              <a:gd name="connsiteX0" fmla="*/ 0 w 4587240"/>
              <a:gd name="connsiteY0" fmla="*/ 0 h 2889224"/>
              <a:gd name="connsiteX1" fmla="*/ 4587240 w 4587240"/>
              <a:gd name="connsiteY1" fmla="*/ 0 h 2889224"/>
              <a:gd name="connsiteX2" fmla="*/ 4587240 w 4587240"/>
              <a:gd name="connsiteY2" fmla="*/ 2889224 h 2889224"/>
              <a:gd name="connsiteX3" fmla="*/ 0 w 4587240"/>
              <a:gd name="connsiteY3" fmla="*/ 2889224 h 2889224"/>
            </a:gdLst>
            <a:ahLst/>
            <a:cxnLst>
              <a:cxn ang="0">
                <a:pos x="connsiteX0" y="connsiteY0"/>
              </a:cxn>
              <a:cxn ang="0">
                <a:pos x="connsiteX1" y="connsiteY1"/>
              </a:cxn>
              <a:cxn ang="0">
                <a:pos x="connsiteX2" y="connsiteY2"/>
              </a:cxn>
              <a:cxn ang="0">
                <a:pos x="connsiteX3" y="connsiteY3"/>
              </a:cxn>
            </a:cxnLst>
            <a:rect l="l" t="t" r="r" b="b"/>
            <a:pathLst>
              <a:path w="4587240" h="2889224">
                <a:moveTo>
                  <a:pt x="0" y="0"/>
                </a:moveTo>
                <a:lnTo>
                  <a:pt x="4587240" y="0"/>
                </a:lnTo>
                <a:lnTo>
                  <a:pt x="4587240" y="2889224"/>
                </a:lnTo>
                <a:lnTo>
                  <a:pt x="0" y="2889224"/>
                </a:lnTo>
                <a:close/>
              </a:path>
            </a:pathLst>
          </a:custGeom>
          <a:solidFill>
            <a:schemeClr val="bg2">
              <a:lumMod val="95000"/>
            </a:schemeClr>
          </a:solidFill>
        </p:spPr>
        <p:txBody>
          <a:bodyPr wrap="square" anchor="ctr">
            <a:noAutofit/>
          </a:bodyPr>
          <a:lstStyle>
            <a:lvl1pPr marL="0" indent="0" algn="ctr">
              <a:buNone/>
              <a:defRPr sz="2400"/>
            </a:lvl1pPr>
          </a:lstStyle>
          <a:p>
            <a:endParaRPr lang="en-US"/>
          </a:p>
        </p:txBody>
      </p:sp>
    </p:spTree>
    <p:extLst>
      <p:ext uri="{BB962C8B-B14F-4D97-AF65-F5344CB8AC3E}">
        <p14:creationId xmlns:p14="http://schemas.microsoft.com/office/powerpoint/2010/main" val="29715103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65487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act Us">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6ED9D986-87C8-2A04-2D7F-EED90E5C766E}"/>
              </a:ext>
            </a:extLst>
          </p:cNvPr>
          <p:cNvSpPr>
            <a:spLocks noGrp="1"/>
          </p:cNvSpPr>
          <p:nvPr>
            <p:ph type="pic" sz="quarter" idx="11"/>
          </p:nvPr>
        </p:nvSpPr>
        <p:spPr>
          <a:xfrm>
            <a:off x="15162028" y="2686051"/>
            <a:ext cx="6714730" cy="8993170"/>
          </a:xfrm>
          <a:custGeom>
            <a:avLst/>
            <a:gdLst>
              <a:gd name="connsiteX0" fmla="*/ 0 w 5029199"/>
              <a:gd name="connsiteY0" fmla="*/ 0 h 6692900"/>
              <a:gd name="connsiteX1" fmla="*/ 5029199 w 5029199"/>
              <a:gd name="connsiteY1" fmla="*/ 0 h 6692900"/>
              <a:gd name="connsiteX2" fmla="*/ 5029199 w 5029199"/>
              <a:gd name="connsiteY2" fmla="*/ 6692900 h 6692900"/>
              <a:gd name="connsiteX3" fmla="*/ 1812607 w 5029199"/>
              <a:gd name="connsiteY3" fmla="*/ 6692900 h 6692900"/>
              <a:gd name="connsiteX4" fmla="*/ 0 w 5029199"/>
              <a:gd name="connsiteY4" fmla="*/ 4881152 h 6692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199" h="6692900">
                <a:moveTo>
                  <a:pt x="0" y="0"/>
                </a:moveTo>
                <a:lnTo>
                  <a:pt x="5029199" y="0"/>
                </a:lnTo>
                <a:lnTo>
                  <a:pt x="5029199" y="6692900"/>
                </a:lnTo>
                <a:lnTo>
                  <a:pt x="1812607" y="6692900"/>
                </a:lnTo>
                <a:cubicBezTo>
                  <a:pt x="811530" y="6692900"/>
                  <a:pt x="0" y="5881755"/>
                  <a:pt x="0" y="4881152"/>
                </a:cubicBezTo>
                <a:close/>
              </a:path>
            </a:pathLst>
          </a:custGeom>
          <a:solidFill>
            <a:schemeClr val="bg1">
              <a:lumMod val="95000"/>
            </a:schemeClr>
          </a:solidFill>
          <a:ln>
            <a:noFill/>
          </a:ln>
          <a:effectLst/>
        </p:spPr>
        <p:txBody>
          <a:bodyPr wrap="square" anchor="ctr">
            <a:noAutofit/>
          </a:bodyPr>
          <a:lstStyle>
            <a:lvl1pPr marL="0" indent="0" algn="ctr">
              <a:buFontTx/>
              <a:buNone/>
              <a:defRPr sz="2400" b="0" i="0">
                <a:latin typeface="Krona One" panose="02010605030500060004" pitchFamily="2" charset="77"/>
              </a:defRPr>
            </a:lvl1pPr>
          </a:lstStyle>
          <a:p>
            <a:endParaRPr lang="en-US" dirty="0"/>
          </a:p>
        </p:txBody>
      </p:sp>
    </p:spTree>
    <p:extLst>
      <p:ext uri="{BB962C8B-B14F-4D97-AF65-F5344CB8AC3E}">
        <p14:creationId xmlns:p14="http://schemas.microsoft.com/office/powerpoint/2010/main" val="1190556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ver Slide">
    <p:spTree>
      <p:nvGrpSpPr>
        <p:cNvPr id="1" name=""/>
        <p:cNvGrpSpPr/>
        <p:nvPr/>
      </p:nvGrpSpPr>
      <p:grpSpPr>
        <a:xfrm>
          <a:off x="0" y="0"/>
          <a:ext cx="0" cy="0"/>
          <a:chOff x="0" y="0"/>
          <a:chExt cx="0" cy="0"/>
        </a:xfrm>
      </p:grpSpPr>
      <p:sp>
        <p:nvSpPr>
          <p:cNvPr id="3" name="Picture Placeholder 31">
            <a:extLst>
              <a:ext uri="{FF2B5EF4-FFF2-40B4-BE49-F238E27FC236}">
                <a16:creationId xmlns:a16="http://schemas.microsoft.com/office/drawing/2014/main" id="{D1B00658-3959-A46E-5835-0DEAE4AD27F4}"/>
              </a:ext>
            </a:extLst>
          </p:cNvPr>
          <p:cNvSpPr>
            <a:spLocks noGrp="1"/>
          </p:cNvSpPr>
          <p:nvPr>
            <p:ph type="pic" sz="quarter" idx="26"/>
          </p:nvPr>
        </p:nvSpPr>
        <p:spPr>
          <a:xfrm>
            <a:off x="2264704" y="3330134"/>
            <a:ext cx="9659204" cy="9623865"/>
          </a:xfrm>
          <a:custGeom>
            <a:avLst/>
            <a:gdLst>
              <a:gd name="connsiteX0" fmla="*/ 1332746 w 2675646"/>
              <a:gd name="connsiteY0" fmla="*/ 349 h 2665857"/>
              <a:gd name="connsiteX1" fmla="*/ 2227428 w 2675646"/>
              <a:gd name="connsiteY1" fmla="*/ 566314 h 2665857"/>
              <a:gd name="connsiteX2" fmla="*/ 2663555 w 2675646"/>
              <a:gd name="connsiteY2" fmla="*/ 1332985 h 2665857"/>
              <a:gd name="connsiteX3" fmla="*/ 2489104 w 2675646"/>
              <a:gd name="connsiteY3" fmla="*/ 2140794 h 2665857"/>
              <a:gd name="connsiteX4" fmla="*/ 1332746 w 2675646"/>
              <a:gd name="connsiteY4" fmla="*/ 2664374 h 2665857"/>
              <a:gd name="connsiteX5" fmla="*/ 693 w 2675646"/>
              <a:gd name="connsiteY5" fmla="*/ 1332985 h 2665857"/>
              <a:gd name="connsiteX6" fmla="*/ 438064 w 2675646"/>
              <a:gd name="connsiteY6" fmla="*/ 481544 h 2665857"/>
              <a:gd name="connsiteX7" fmla="*/ 1332746 w 2675646"/>
              <a:gd name="connsiteY7" fmla="*/ 349 h 2665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5646" h="2665857">
                <a:moveTo>
                  <a:pt x="1332746" y="349"/>
                </a:moveTo>
                <a:cubicBezTo>
                  <a:pt x="1717783" y="12815"/>
                  <a:pt x="1978213" y="294551"/>
                  <a:pt x="2227428" y="566314"/>
                </a:cubicBezTo>
                <a:cubicBezTo>
                  <a:pt x="2416831" y="773253"/>
                  <a:pt x="2612465" y="986425"/>
                  <a:pt x="2663555" y="1332985"/>
                </a:cubicBezTo>
                <a:cubicBezTo>
                  <a:pt x="2676015" y="1410276"/>
                  <a:pt x="2722121" y="1789248"/>
                  <a:pt x="2489104" y="2140794"/>
                </a:cubicBezTo>
                <a:cubicBezTo>
                  <a:pt x="2114036" y="2706760"/>
                  <a:pt x="1370128" y="2666868"/>
                  <a:pt x="1332746" y="2664374"/>
                </a:cubicBezTo>
                <a:cubicBezTo>
                  <a:pt x="627467" y="2614510"/>
                  <a:pt x="-24229" y="1971254"/>
                  <a:pt x="693" y="1332985"/>
                </a:cubicBezTo>
                <a:cubicBezTo>
                  <a:pt x="16892" y="919108"/>
                  <a:pt x="310964" y="614933"/>
                  <a:pt x="438064" y="481544"/>
                </a:cubicBezTo>
                <a:cubicBezTo>
                  <a:pt x="601300" y="313251"/>
                  <a:pt x="907834" y="-12117"/>
                  <a:pt x="1332746" y="349"/>
                </a:cubicBezTo>
                <a:close/>
              </a:path>
            </a:pathLst>
          </a:custGeom>
          <a:solidFill>
            <a:schemeClr val="bg2">
              <a:lumMod val="95000"/>
            </a:schemeClr>
          </a:solidFill>
        </p:spPr>
        <p:txBody>
          <a:bodyPr wrap="square" anchor="ctr">
            <a:noAutofit/>
          </a:bodyPr>
          <a:lstStyle>
            <a:lvl1pPr marL="0" indent="0" algn="ctr">
              <a:buNone/>
              <a:defRPr sz="2400"/>
            </a:lvl1pPr>
          </a:lstStyle>
          <a:p>
            <a:endParaRPr lang="en-US"/>
          </a:p>
        </p:txBody>
      </p:sp>
      <p:sp>
        <p:nvSpPr>
          <p:cNvPr id="5" name="Picture Placeholder 36">
            <a:extLst>
              <a:ext uri="{FF2B5EF4-FFF2-40B4-BE49-F238E27FC236}">
                <a16:creationId xmlns:a16="http://schemas.microsoft.com/office/drawing/2014/main" id="{FB6FEF22-3A9C-6B87-CC47-D312389AD210}"/>
              </a:ext>
            </a:extLst>
          </p:cNvPr>
          <p:cNvSpPr>
            <a:spLocks noGrp="1"/>
          </p:cNvSpPr>
          <p:nvPr>
            <p:ph type="pic" sz="quarter" idx="24"/>
          </p:nvPr>
        </p:nvSpPr>
        <p:spPr>
          <a:xfrm>
            <a:off x="1985082" y="10055033"/>
            <a:ext cx="3195262" cy="3200401"/>
          </a:xfrm>
          <a:custGeom>
            <a:avLst/>
            <a:gdLst>
              <a:gd name="connsiteX0" fmla="*/ 1708383 w 3416765"/>
              <a:gd name="connsiteY0" fmla="*/ 0 h 3422260"/>
              <a:gd name="connsiteX1" fmla="*/ 3416765 w 3416765"/>
              <a:gd name="connsiteY1" fmla="*/ 1710507 h 3422260"/>
              <a:gd name="connsiteX2" fmla="*/ 1708383 w 3416765"/>
              <a:gd name="connsiteY2" fmla="*/ 3422260 h 3422260"/>
              <a:gd name="connsiteX3" fmla="*/ 0 w 3416765"/>
              <a:gd name="connsiteY3" fmla="*/ 1710507 h 3422260"/>
              <a:gd name="connsiteX4" fmla="*/ 1708383 w 3416765"/>
              <a:gd name="connsiteY4" fmla="*/ 0 h 3422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6765" h="3422260">
                <a:moveTo>
                  <a:pt x="1708383" y="0"/>
                </a:moveTo>
                <a:cubicBezTo>
                  <a:pt x="2652227" y="0"/>
                  <a:pt x="3416765" y="765489"/>
                  <a:pt x="3416765" y="1710507"/>
                </a:cubicBezTo>
                <a:cubicBezTo>
                  <a:pt x="3416765" y="2655524"/>
                  <a:pt x="2652227" y="3422260"/>
                  <a:pt x="1708383" y="3422260"/>
                </a:cubicBezTo>
                <a:cubicBezTo>
                  <a:pt x="764539" y="3422260"/>
                  <a:pt x="0" y="2655524"/>
                  <a:pt x="0" y="1710507"/>
                </a:cubicBezTo>
                <a:cubicBezTo>
                  <a:pt x="0" y="765489"/>
                  <a:pt x="764539" y="0"/>
                  <a:pt x="1708383" y="0"/>
                </a:cubicBezTo>
                <a:close/>
              </a:path>
            </a:pathLst>
          </a:custGeom>
          <a:solidFill>
            <a:schemeClr val="bg2">
              <a:lumMod val="95000"/>
            </a:schemeClr>
          </a:solidFill>
        </p:spPr>
        <p:txBody>
          <a:bodyPr wrap="square" anchor="ctr">
            <a:noAutofit/>
          </a:bodyPr>
          <a:lstStyle>
            <a:lvl1pPr marL="0" indent="0" algn="ctr">
              <a:buNone/>
              <a:defRPr sz="2400"/>
            </a:lvl1pPr>
          </a:lstStyle>
          <a:p>
            <a:endParaRPr lang="en-US" dirty="0"/>
          </a:p>
        </p:txBody>
      </p:sp>
    </p:spTree>
    <p:extLst>
      <p:ext uri="{BB962C8B-B14F-4D97-AF65-F5344CB8AC3E}">
        <p14:creationId xmlns:p14="http://schemas.microsoft.com/office/powerpoint/2010/main" val="754318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5964" y="730259"/>
            <a:ext cx="21025723" cy="2651126"/>
          </a:xfrm>
          <a:prstGeom prst="rect">
            <a:avLst/>
          </a:prstGeom>
        </p:spPr>
        <p:txBody>
          <a:bodyPr vert="horz" lIns="182843" tIns="91422" rIns="182843" bIns="91422" rtlCol="0" anchor="ctr">
            <a:normAutofit/>
          </a:bodyPr>
          <a:lstStyle/>
          <a:p>
            <a:r>
              <a:rPr lang="en-US" dirty="0"/>
              <a:t>Click to edit Master title style</a:t>
            </a:r>
          </a:p>
        </p:txBody>
      </p:sp>
      <p:sp>
        <p:nvSpPr>
          <p:cNvPr id="3" name="Text Placeholder 2"/>
          <p:cNvSpPr>
            <a:spLocks noGrp="1"/>
          </p:cNvSpPr>
          <p:nvPr>
            <p:ph type="body" idx="1"/>
          </p:nvPr>
        </p:nvSpPr>
        <p:spPr>
          <a:xfrm>
            <a:off x="1675964" y="3651250"/>
            <a:ext cx="21025723" cy="8702676"/>
          </a:xfrm>
          <a:prstGeom prst="rect">
            <a:avLst/>
          </a:prstGeom>
        </p:spPr>
        <p:txBody>
          <a:bodyPr vert="horz" lIns="182843" tIns="91422" rIns="182843" bIns="9142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4018" r:id="rId1"/>
    <p:sldLayoutId id="2147484021" r:id="rId2"/>
    <p:sldLayoutId id="2147484022" r:id="rId3"/>
    <p:sldLayoutId id="2147484023" r:id="rId4"/>
    <p:sldLayoutId id="2147484024" r:id="rId5"/>
    <p:sldLayoutId id="2147484031" r:id="rId6"/>
    <p:sldLayoutId id="2147484032" r:id="rId7"/>
    <p:sldLayoutId id="2147484027" r:id="rId8"/>
    <p:sldLayoutId id="2147484029" r:id="rId9"/>
    <p:sldLayoutId id="2147484035" r:id="rId10"/>
    <p:sldLayoutId id="2147484036" r:id="rId11"/>
    <p:sldLayoutId id="2147484037" r:id="rId12"/>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txStyles>
    <p:titleStyle>
      <a:lvl1pPr algn="ctr" defTabSz="1828434" rtl="0" eaLnBrk="1" latinLnBrk="0" hangingPunct="1">
        <a:lnSpc>
          <a:spcPct val="90000"/>
        </a:lnSpc>
        <a:spcBef>
          <a:spcPct val="0"/>
        </a:spcBef>
        <a:buNone/>
        <a:defRPr lang="en-US" sz="8800" b="0" i="0" kern="1200">
          <a:solidFill>
            <a:schemeClr val="tx2"/>
          </a:solidFill>
          <a:latin typeface="Krona One" panose="02010605030500060004" pitchFamily="2" charset="77"/>
          <a:ea typeface="Arimo" panose="020B0604020202020204" pitchFamily="34" charset="0"/>
          <a:cs typeface="Arimo" panose="020B0604020202020204" pitchFamily="34" charset="0"/>
        </a:defRPr>
      </a:lvl1pPr>
    </p:titleStyle>
    <p:bodyStyle>
      <a:lvl1pPr marL="457109" indent="-457109" algn="l" defTabSz="1828434" rtl="0" eaLnBrk="1" latinLnBrk="0" hangingPunct="1">
        <a:lnSpc>
          <a:spcPts val="4200"/>
        </a:lnSpc>
        <a:spcBef>
          <a:spcPts val="2000"/>
        </a:spcBef>
        <a:buFont typeface="Arial" panose="020B0604020202020204" pitchFamily="34" charset="0"/>
        <a:buChar char="•"/>
        <a:defRPr lang="en-US" sz="4000" b="0" i="0" kern="1200" dirty="0" smtClean="0">
          <a:solidFill>
            <a:schemeClr val="tx1"/>
          </a:solidFill>
          <a:effectLst/>
          <a:latin typeface="Krona One" panose="02010605030500060004" pitchFamily="2" charset="77"/>
          <a:ea typeface="Open Sans Light" panose="020B0306030504020204" pitchFamily="34" charset="0"/>
          <a:cs typeface="Open Sans" charset="0"/>
        </a:defRPr>
      </a:lvl1pPr>
      <a:lvl2pPr marL="1371326" indent="-457109" algn="l" defTabSz="1828434" rtl="0" eaLnBrk="1" latinLnBrk="0" hangingPunct="1">
        <a:lnSpc>
          <a:spcPts val="4200"/>
        </a:lnSpc>
        <a:spcBef>
          <a:spcPts val="1000"/>
        </a:spcBef>
        <a:buFont typeface="Arial" panose="020B0604020202020204" pitchFamily="34" charset="0"/>
        <a:buChar char="•"/>
        <a:defRPr lang="en-US" sz="3200" b="0" i="0" kern="1200" dirty="0" smtClean="0">
          <a:solidFill>
            <a:schemeClr val="tx1"/>
          </a:solidFill>
          <a:effectLst/>
          <a:latin typeface="Krona One" panose="02010605030500060004" pitchFamily="2" charset="77"/>
          <a:ea typeface="Open Sans Light" panose="020B0306030504020204" pitchFamily="34" charset="0"/>
          <a:cs typeface="Open Sans" charset="0"/>
        </a:defRPr>
      </a:lvl2pPr>
      <a:lvl3pPr marL="2285543" indent="-457109" algn="l" defTabSz="1828434" rtl="0" eaLnBrk="1" latinLnBrk="0" hangingPunct="1">
        <a:lnSpc>
          <a:spcPts val="4200"/>
        </a:lnSpc>
        <a:spcBef>
          <a:spcPts val="1000"/>
        </a:spcBef>
        <a:buFont typeface="Arial" panose="020B0604020202020204" pitchFamily="34" charset="0"/>
        <a:buChar char="•"/>
        <a:defRPr lang="en-US" sz="2800" b="0" i="0" kern="1200" dirty="0" smtClean="0">
          <a:solidFill>
            <a:schemeClr val="tx1"/>
          </a:solidFill>
          <a:effectLst/>
          <a:latin typeface="Krona One" panose="02010605030500060004" pitchFamily="2" charset="77"/>
          <a:ea typeface="Open Sans Light" panose="020B0306030504020204" pitchFamily="34" charset="0"/>
          <a:cs typeface="Open Sans" charset="0"/>
        </a:defRPr>
      </a:lvl3pPr>
      <a:lvl4pPr marL="3199760" indent="-457109" algn="l" defTabSz="1828434" rtl="0" eaLnBrk="1" latinLnBrk="0" hangingPunct="1">
        <a:lnSpc>
          <a:spcPts val="4200"/>
        </a:lnSpc>
        <a:spcBef>
          <a:spcPts val="1000"/>
        </a:spcBef>
        <a:buFont typeface="Arial" panose="020B0604020202020204" pitchFamily="34" charset="0"/>
        <a:buChar char="•"/>
        <a:defRPr lang="en-US" sz="2400" b="0" i="0" kern="1200" dirty="0" smtClean="0">
          <a:solidFill>
            <a:schemeClr val="tx1"/>
          </a:solidFill>
          <a:effectLst/>
          <a:latin typeface="Krona One" panose="02010605030500060004" pitchFamily="2" charset="77"/>
          <a:ea typeface="Open Sans Light" panose="020B0306030504020204" pitchFamily="34" charset="0"/>
          <a:cs typeface="Open Sans" charset="0"/>
        </a:defRPr>
      </a:lvl4pPr>
      <a:lvl5pPr marL="4113977" indent="-457109" algn="l" defTabSz="1828434" rtl="0" eaLnBrk="1" latinLnBrk="0" hangingPunct="1">
        <a:lnSpc>
          <a:spcPts val="4200"/>
        </a:lnSpc>
        <a:spcBef>
          <a:spcPts val="1000"/>
        </a:spcBef>
        <a:buFont typeface="Arial" panose="020B0604020202020204" pitchFamily="34" charset="0"/>
        <a:buChar char="•"/>
        <a:defRPr lang="en-US" sz="2400" b="0" i="0" kern="1200" dirty="0">
          <a:solidFill>
            <a:schemeClr val="tx1"/>
          </a:solidFill>
          <a:effectLst/>
          <a:latin typeface="Krona One" panose="02010605030500060004" pitchFamily="2" charset="77"/>
          <a:ea typeface="Open Sans Light" panose="020B0306030504020204" pitchFamily="34" charset="0"/>
          <a:cs typeface="Open Sans"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A4A3A4"/>
          </p15:clr>
        </p15:guide>
        <p15:guide id="2" pos="7678" userDrawn="1">
          <p15:clr>
            <a:srgbClr val="A4A3A4"/>
          </p15:clr>
        </p15:guide>
        <p15:guide id="3" pos="958" userDrawn="1">
          <p15:clr>
            <a:srgbClr val="A4A3A4"/>
          </p15:clr>
        </p15:guide>
        <p15:guide id="4" pos="14398" userDrawn="1">
          <p15:clr>
            <a:srgbClr val="A4A3A4"/>
          </p15:clr>
        </p15:guide>
        <p15:guide id="5" orient="horz" pos="8160" userDrawn="1">
          <p15:clr>
            <a:srgbClr val="A4A3A4"/>
          </p15:clr>
        </p15:guide>
        <p15:guide id="6" orient="horz" pos="480"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jpeg"/><Relationship Id="rId1" Type="http://schemas.openxmlformats.org/officeDocument/2006/relationships/slideLayout" Target="../slideLayouts/slideLayout11.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6" Type="http://schemas.microsoft.com/office/2007/relationships/hdphoto" Target="../media/hdphoto3.wdp"/><Relationship Id="rId5" Type="http://schemas.openxmlformats.org/officeDocument/2006/relationships/image" Target="../media/image42.png"/><Relationship Id="rId4" Type="http://schemas.openxmlformats.org/officeDocument/2006/relationships/image" Target="../media/image10.jpeg"/></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gif"/><Relationship Id="rId1" Type="http://schemas.openxmlformats.org/officeDocument/2006/relationships/slideLayout" Target="../slideLayouts/slideLayout4.xml"/><Relationship Id="rId5" Type="http://schemas.microsoft.com/office/2007/relationships/hdphoto" Target="../media/hdphoto4.wdp"/><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عنصر نائب للصورة 5" descr="صورة تحتوي على نص, خط يد, الخط, رسالة&#10;&#10;تم إنشاء الوصف تلقائياً">
            <a:extLst>
              <a:ext uri="{FF2B5EF4-FFF2-40B4-BE49-F238E27FC236}">
                <a16:creationId xmlns:a16="http://schemas.microsoft.com/office/drawing/2014/main" id="{06916611-1306-5E97-9EFA-2A40725CB60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9524" b="9524"/>
          <a:stretch>
            <a:fillRect/>
          </a:stretch>
        </p:blipFill>
        <p:spPr>
          <a:xfrm>
            <a:off x="1520983" y="2319339"/>
            <a:ext cx="20507744" cy="9702294"/>
          </a:xfrm>
        </p:spPr>
      </p:pic>
      <p:sp>
        <p:nvSpPr>
          <p:cNvPr id="7" name="Graphic 7">
            <a:extLst>
              <a:ext uri="{FF2B5EF4-FFF2-40B4-BE49-F238E27FC236}">
                <a16:creationId xmlns:a16="http://schemas.microsoft.com/office/drawing/2014/main" id="{2D4F7914-4300-6D1A-9771-5914B9DACB09}"/>
              </a:ext>
            </a:extLst>
          </p:cNvPr>
          <p:cNvSpPr/>
          <p:nvPr/>
        </p:nvSpPr>
        <p:spPr>
          <a:xfrm>
            <a:off x="471055" y="1496291"/>
            <a:ext cx="21557672" cy="10501745"/>
          </a:xfrm>
          <a:custGeom>
            <a:avLst/>
            <a:gdLst>
              <a:gd name="connsiteX0" fmla="*/ 7392318 w 7772400"/>
              <a:gd name="connsiteY0" fmla="*/ 374221 h 4672255"/>
              <a:gd name="connsiteX1" fmla="*/ 7009482 w 7772400"/>
              <a:gd name="connsiteY1" fmla="*/ 0 h 4672255"/>
              <a:gd name="connsiteX2" fmla="*/ 382836 w 7772400"/>
              <a:gd name="connsiteY2" fmla="*/ 0 h 4672255"/>
              <a:gd name="connsiteX3" fmla="*/ 0 w 7772400"/>
              <a:gd name="connsiteY3" fmla="*/ 382476 h 4672255"/>
              <a:gd name="connsiteX4" fmla="*/ 0 w 7772400"/>
              <a:gd name="connsiteY4" fmla="*/ 3915559 h 4672255"/>
              <a:gd name="connsiteX5" fmla="*/ 380082 w 7772400"/>
              <a:gd name="connsiteY5" fmla="*/ 4298035 h 4672255"/>
              <a:gd name="connsiteX6" fmla="*/ 762918 w 7772400"/>
              <a:gd name="connsiteY6" fmla="*/ 4672255 h 4672255"/>
              <a:gd name="connsiteX7" fmla="*/ 7389564 w 7772400"/>
              <a:gd name="connsiteY7" fmla="*/ 4672255 h 4672255"/>
              <a:gd name="connsiteX8" fmla="*/ 7772400 w 7772400"/>
              <a:gd name="connsiteY8" fmla="*/ 4289780 h 4672255"/>
              <a:gd name="connsiteX9" fmla="*/ 7772400 w 7772400"/>
              <a:gd name="connsiteY9" fmla="*/ 756696 h 4672255"/>
              <a:gd name="connsiteX10" fmla="*/ 7392318 w 7772400"/>
              <a:gd name="connsiteY10" fmla="*/ 374221 h 4672255"/>
              <a:gd name="connsiteX11" fmla="*/ 16525 w 7772400"/>
              <a:gd name="connsiteY11" fmla="*/ 3915559 h 4672255"/>
              <a:gd name="connsiteX12" fmla="*/ 16525 w 7772400"/>
              <a:gd name="connsiteY12" fmla="*/ 382476 h 4672255"/>
              <a:gd name="connsiteX13" fmla="*/ 382836 w 7772400"/>
              <a:gd name="connsiteY13" fmla="*/ 16510 h 4672255"/>
              <a:gd name="connsiteX14" fmla="*/ 7009482 w 7772400"/>
              <a:gd name="connsiteY14" fmla="*/ 16510 h 4672255"/>
              <a:gd name="connsiteX15" fmla="*/ 7375793 w 7772400"/>
              <a:gd name="connsiteY15" fmla="*/ 374221 h 4672255"/>
              <a:gd name="connsiteX16" fmla="*/ 762918 w 7772400"/>
              <a:gd name="connsiteY16" fmla="*/ 374221 h 4672255"/>
              <a:gd name="connsiteX17" fmla="*/ 380082 w 7772400"/>
              <a:gd name="connsiteY17" fmla="*/ 756696 h 4672255"/>
              <a:gd name="connsiteX18" fmla="*/ 380082 w 7772400"/>
              <a:gd name="connsiteY18" fmla="*/ 4281525 h 4672255"/>
              <a:gd name="connsiteX19" fmla="*/ 16525 w 7772400"/>
              <a:gd name="connsiteY19" fmla="*/ 3915559 h 4672255"/>
              <a:gd name="connsiteX20" fmla="*/ 7755875 w 7772400"/>
              <a:gd name="connsiteY20" fmla="*/ 4289780 h 4672255"/>
              <a:gd name="connsiteX21" fmla="*/ 7389564 w 7772400"/>
              <a:gd name="connsiteY21" fmla="*/ 4655746 h 4672255"/>
              <a:gd name="connsiteX22" fmla="*/ 762918 w 7772400"/>
              <a:gd name="connsiteY22" fmla="*/ 4655746 h 4672255"/>
              <a:gd name="connsiteX23" fmla="*/ 396607 w 7772400"/>
              <a:gd name="connsiteY23" fmla="*/ 4289780 h 4672255"/>
              <a:gd name="connsiteX24" fmla="*/ 396607 w 7772400"/>
              <a:gd name="connsiteY24" fmla="*/ 756696 h 4672255"/>
              <a:gd name="connsiteX25" fmla="*/ 762918 w 7772400"/>
              <a:gd name="connsiteY25" fmla="*/ 390730 h 4672255"/>
              <a:gd name="connsiteX26" fmla="*/ 7389564 w 7772400"/>
              <a:gd name="connsiteY26" fmla="*/ 390730 h 4672255"/>
              <a:gd name="connsiteX27" fmla="*/ 7755875 w 7772400"/>
              <a:gd name="connsiteY27" fmla="*/ 756696 h 4672255"/>
              <a:gd name="connsiteX28" fmla="*/ 7755875 w 7772400"/>
              <a:gd name="connsiteY28" fmla="*/ 4289780 h 4672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772400" h="4672255">
                <a:moveTo>
                  <a:pt x="7392318" y="374221"/>
                </a:moveTo>
                <a:cubicBezTo>
                  <a:pt x="7387911" y="167299"/>
                  <a:pt x="7218252" y="0"/>
                  <a:pt x="7009482" y="0"/>
                </a:cubicBezTo>
                <a:lnTo>
                  <a:pt x="382836" y="0"/>
                </a:lnTo>
                <a:cubicBezTo>
                  <a:pt x="171863" y="0"/>
                  <a:pt x="0" y="171701"/>
                  <a:pt x="0" y="382476"/>
                </a:cubicBezTo>
                <a:lnTo>
                  <a:pt x="0" y="3915559"/>
                </a:lnTo>
                <a:cubicBezTo>
                  <a:pt x="0" y="4125783"/>
                  <a:pt x="170211" y="4296384"/>
                  <a:pt x="380082" y="4298035"/>
                </a:cubicBezTo>
                <a:cubicBezTo>
                  <a:pt x="384489" y="4504956"/>
                  <a:pt x="554148" y="4672255"/>
                  <a:pt x="762918" y="4672255"/>
                </a:cubicBezTo>
                <a:lnTo>
                  <a:pt x="7389564" y="4672255"/>
                </a:lnTo>
                <a:cubicBezTo>
                  <a:pt x="7600537" y="4672255"/>
                  <a:pt x="7772400" y="4500554"/>
                  <a:pt x="7772400" y="4289780"/>
                </a:cubicBezTo>
                <a:lnTo>
                  <a:pt x="7772400" y="756696"/>
                </a:lnTo>
                <a:cubicBezTo>
                  <a:pt x="7772400" y="546472"/>
                  <a:pt x="7602190" y="375872"/>
                  <a:pt x="7392318" y="374221"/>
                </a:cubicBezTo>
                <a:close/>
                <a:moveTo>
                  <a:pt x="16525" y="3915559"/>
                </a:moveTo>
                <a:lnTo>
                  <a:pt x="16525" y="382476"/>
                </a:lnTo>
                <a:cubicBezTo>
                  <a:pt x="16525" y="180506"/>
                  <a:pt x="180677" y="16510"/>
                  <a:pt x="382836" y="16510"/>
                </a:cubicBezTo>
                <a:lnTo>
                  <a:pt x="7009482" y="16510"/>
                </a:lnTo>
                <a:cubicBezTo>
                  <a:pt x="7208887" y="16510"/>
                  <a:pt x="7371386" y="176104"/>
                  <a:pt x="7375793" y="374221"/>
                </a:cubicBezTo>
                <a:lnTo>
                  <a:pt x="762918" y="374221"/>
                </a:lnTo>
                <a:cubicBezTo>
                  <a:pt x="551945" y="374221"/>
                  <a:pt x="380082" y="545922"/>
                  <a:pt x="380082" y="756696"/>
                </a:cubicBezTo>
                <a:lnTo>
                  <a:pt x="380082" y="4281525"/>
                </a:lnTo>
                <a:cubicBezTo>
                  <a:pt x="179575" y="4279874"/>
                  <a:pt x="16525" y="4116427"/>
                  <a:pt x="16525" y="3915559"/>
                </a:cubicBezTo>
                <a:close/>
                <a:moveTo>
                  <a:pt x="7755875" y="4289780"/>
                </a:moveTo>
                <a:cubicBezTo>
                  <a:pt x="7755875" y="4491749"/>
                  <a:pt x="7591723" y="4655746"/>
                  <a:pt x="7389564" y="4655746"/>
                </a:cubicBezTo>
                <a:lnTo>
                  <a:pt x="762918" y="4655746"/>
                </a:lnTo>
                <a:cubicBezTo>
                  <a:pt x="560759" y="4655746"/>
                  <a:pt x="396607" y="4491749"/>
                  <a:pt x="396607" y="4289780"/>
                </a:cubicBezTo>
                <a:lnTo>
                  <a:pt x="396607" y="756696"/>
                </a:lnTo>
                <a:cubicBezTo>
                  <a:pt x="396607" y="554727"/>
                  <a:pt x="560759" y="390730"/>
                  <a:pt x="762918" y="390730"/>
                </a:cubicBezTo>
                <a:lnTo>
                  <a:pt x="7389564" y="390730"/>
                </a:lnTo>
                <a:cubicBezTo>
                  <a:pt x="7591723" y="390730"/>
                  <a:pt x="7755875" y="554727"/>
                  <a:pt x="7755875" y="756696"/>
                </a:cubicBezTo>
                <a:lnTo>
                  <a:pt x="7755875" y="4289780"/>
                </a:lnTo>
                <a:close/>
              </a:path>
            </a:pathLst>
          </a:custGeom>
          <a:solidFill>
            <a:schemeClr val="tx2"/>
          </a:solidFill>
          <a:ln w="5508" cap="flat">
            <a:noFill/>
            <a:prstDash val="solid"/>
            <a:miter/>
          </a:ln>
        </p:spPr>
        <p:txBody>
          <a:bodyPr rtlCol="0" anchor="ctr"/>
          <a:lstStyle/>
          <a:p>
            <a:endParaRPr lang="en-US" dirty="0">
              <a:latin typeface="Krona One" panose="02010605030500060004" pitchFamily="2" charset="77"/>
            </a:endParaRPr>
          </a:p>
        </p:txBody>
      </p:sp>
      <p:sp>
        <p:nvSpPr>
          <p:cNvPr id="11" name="Graphic 5411">
            <a:extLst>
              <a:ext uri="{FF2B5EF4-FFF2-40B4-BE49-F238E27FC236}">
                <a16:creationId xmlns:a16="http://schemas.microsoft.com/office/drawing/2014/main" id="{678BA917-17CC-0CEF-C11A-2D549D3EB7AD}"/>
              </a:ext>
            </a:extLst>
          </p:cNvPr>
          <p:cNvSpPr/>
          <p:nvPr/>
        </p:nvSpPr>
        <p:spPr>
          <a:xfrm>
            <a:off x="21018949" y="-301255"/>
            <a:ext cx="2822994" cy="3595091"/>
          </a:xfrm>
          <a:custGeom>
            <a:avLst/>
            <a:gdLst>
              <a:gd name="connsiteX0" fmla="*/ 711200 w 711200"/>
              <a:gd name="connsiteY0" fmla="*/ 350859 h 711200"/>
              <a:gd name="connsiteX1" fmla="*/ 368876 w 711200"/>
              <a:gd name="connsiteY1" fmla="*/ 350859 h 711200"/>
              <a:gd name="connsiteX2" fmla="*/ 668528 w 711200"/>
              <a:gd name="connsiteY2" fmla="*/ 185860 h 711200"/>
              <a:gd name="connsiteX3" fmla="*/ 664735 w 711200"/>
              <a:gd name="connsiteY3" fmla="*/ 178274 h 711200"/>
              <a:gd name="connsiteX4" fmla="*/ 366979 w 711200"/>
              <a:gd name="connsiteY4" fmla="*/ 341376 h 711200"/>
              <a:gd name="connsiteX5" fmla="*/ 530081 w 711200"/>
              <a:gd name="connsiteY5" fmla="*/ 43620 h 711200"/>
              <a:gd name="connsiteX6" fmla="*/ 521547 w 711200"/>
              <a:gd name="connsiteY6" fmla="*/ 38879 h 711200"/>
              <a:gd name="connsiteX7" fmla="*/ 360341 w 711200"/>
              <a:gd name="connsiteY7" fmla="*/ 333790 h 711200"/>
              <a:gd name="connsiteX8" fmla="*/ 360341 w 711200"/>
              <a:gd name="connsiteY8" fmla="*/ 0 h 711200"/>
              <a:gd name="connsiteX9" fmla="*/ 350859 w 711200"/>
              <a:gd name="connsiteY9" fmla="*/ 0 h 711200"/>
              <a:gd name="connsiteX10" fmla="*/ 350859 w 711200"/>
              <a:gd name="connsiteY10" fmla="*/ 335686 h 711200"/>
              <a:gd name="connsiteX11" fmla="*/ 187757 w 711200"/>
              <a:gd name="connsiteY11" fmla="*/ 38879 h 711200"/>
              <a:gd name="connsiteX12" fmla="*/ 179222 w 711200"/>
              <a:gd name="connsiteY12" fmla="*/ 43620 h 711200"/>
              <a:gd name="connsiteX13" fmla="*/ 343273 w 711200"/>
              <a:gd name="connsiteY13" fmla="*/ 341376 h 711200"/>
              <a:gd name="connsiteX14" fmla="*/ 45517 w 711200"/>
              <a:gd name="connsiteY14" fmla="*/ 178274 h 711200"/>
              <a:gd name="connsiteX15" fmla="*/ 40775 w 711200"/>
              <a:gd name="connsiteY15" fmla="*/ 186809 h 711200"/>
              <a:gd name="connsiteX16" fmla="*/ 340428 w 711200"/>
              <a:gd name="connsiteY16" fmla="*/ 350859 h 711200"/>
              <a:gd name="connsiteX17" fmla="*/ 0 w 711200"/>
              <a:gd name="connsiteY17" fmla="*/ 350859 h 711200"/>
              <a:gd name="connsiteX18" fmla="*/ 0 w 711200"/>
              <a:gd name="connsiteY18" fmla="*/ 360341 h 711200"/>
              <a:gd name="connsiteX19" fmla="*/ 331893 w 711200"/>
              <a:gd name="connsiteY19" fmla="*/ 360341 h 711200"/>
              <a:gd name="connsiteX20" fmla="*/ 40775 w 711200"/>
              <a:gd name="connsiteY20" fmla="*/ 520598 h 711200"/>
              <a:gd name="connsiteX21" fmla="*/ 45517 w 711200"/>
              <a:gd name="connsiteY21" fmla="*/ 528185 h 711200"/>
              <a:gd name="connsiteX22" fmla="*/ 343273 w 711200"/>
              <a:gd name="connsiteY22" fmla="*/ 365083 h 711200"/>
              <a:gd name="connsiteX23" fmla="*/ 180171 w 711200"/>
              <a:gd name="connsiteY23" fmla="*/ 662838 h 711200"/>
              <a:gd name="connsiteX24" fmla="*/ 188705 w 711200"/>
              <a:gd name="connsiteY24" fmla="*/ 667580 h 711200"/>
              <a:gd name="connsiteX25" fmla="*/ 350859 w 711200"/>
              <a:gd name="connsiteY25" fmla="*/ 370772 h 711200"/>
              <a:gd name="connsiteX26" fmla="*/ 350859 w 711200"/>
              <a:gd name="connsiteY26" fmla="*/ 711200 h 711200"/>
              <a:gd name="connsiteX27" fmla="*/ 360341 w 711200"/>
              <a:gd name="connsiteY27" fmla="*/ 711200 h 711200"/>
              <a:gd name="connsiteX28" fmla="*/ 360341 w 711200"/>
              <a:gd name="connsiteY28" fmla="*/ 372669 h 711200"/>
              <a:gd name="connsiteX29" fmla="*/ 522495 w 711200"/>
              <a:gd name="connsiteY29" fmla="*/ 667580 h 711200"/>
              <a:gd name="connsiteX30" fmla="*/ 530081 w 711200"/>
              <a:gd name="connsiteY30" fmla="*/ 662838 h 711200"/>
              <a:gd name="connsiteX31" fmla="*/ 366979 w 711200"/>
              <a:gd name="connsiteY31" fmla="*/ 365083 h 711200"/>
              <a:gd name="connsiteX32" fmla="*/ 664735 w 711200"/>
              <a:gd name="connsiteY32" fmla="*/ 528185 h 711200"/>
              <a:gd name="connsiteX33" fmla="*/ 669476 w 711200"/>
              <a:gd name="connsiteY33" fmla="*/ 519650 h 711200"/>
              <a:gd name="connsiteX34" fmla="*/ 378358 w 711200"/>
              <a:gd name="connsiteY34" fmla="*/ 360341 h 711200"/>
              <a:gd name="connsiteX35" fmla="*/ 711200 w 711200"/>
              <a:gd name="connsiteY35" fmla="*/ 360341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11200" h="711200">
                <a:moveTo>
                  <a:pt x="711200" y="350859"/>
                </a:moveTo>
                <a:lnTo>
                  <a:pt x="368876" y="350859"/>
                </a:lnTo>
                <a:lnTo>
                  <a:pt x="668528" y="185860"/>
                </a:lnTo>
                <a:lnTo>
                  <a:pt x="664735" y="178274"/>
                </a:lnTo>
                <a:lnTo>
                  <a:pt x="366979" y="341376"/>
                </a:lnTo>
                <a:lnTo>
                  <a:pt x="530081" y="43620"/>
                </a:lnTo>
                <a:lnTo>
                  <a:pt x="521547" y="38879"/>
                </a:lnTo>
                <a:lnTo>
                  <a:pt x="360341" y="333790"/>
                </a:lnTo>
                <a:lnTo>
                  <a:pt x="360341" y="0"/>
                </a:lnTo>
                <a:lnTo>
                  <a:pt x="350859" y="0"/>
                </a:lnTo>
                <a:lnTo>
                  <a:pt x="350859" y="335686"/>
                </a:lnTo>
                <a:lnTo>
                  <a:pt x="187757" y="38879"/>
                </a:lnTo>
                <a:lnTo>
                  <a:pt x="179222" y="43620"/>
                </a:lnTo>
                <a:lnTo>
                  <a:pt x="343273" y="341376"/>
                </a:lnTo>
                <a:lnTo>
                  <a:pt x="45517" y="178274"/>
                </a:lnTo>
                <a:lnTo>
                  <a:pt x="40775" y="186809"/>
                </a:lnTo>
                <a:lnTo>
                  <a:pt x="340428" y="350859"/>
                </a:lnTo>
                <a:lnTo>
                  <a:pt x="0" y="350859"/>
                </a:lnTo>
                <a:lnTo>
                  <a:pt x="0" y="360341"/>
                </a:lnTo>
                <a:lnTo>
                  <a:pt x="331893" y="360341"/>
                </a:lnTo>
                <a:lnTo>
                  <a:pt x="40775" y="520598"/>
                </a:lnTo>
                <a:lnTo>
                  <a:pt x="45517" y="528185"/>
                </a:lnTo>
                <a:lnTo>
                  <a:pt x="343273" y="365083"/>
                </a:lnTo>
                <a:lnTo>
                  <a:pt x="180171" y="662838"/>
                </a:lnTo>
                <a:lnTo>
                  <a:pt x="188705" y="667580"/>
                </a:lnTo>
                <a:lnTo>
                  <a:pt x="350859" y="370772"/>
                </a:lnTo>
                <a:lnTo>
                  <a:pt x="350859" y="711200"/>
                </a:lnTo>
                <a:lnTo>
                  <a:pt x="360341" y="711200"/>
                </a:lnTo>
                <a:lnTo>
                  <a:pt x="360341" y="372669"/>
                </a:lnTo>
                <a:lnTo>
                  <a:pt x="522495" y="667580"/>
                </a:lnTo>
                <a:lnTo>
                  <a:pt x="530081" y="662838"/>
                </a:lnTo>
                <a:lnTo>
                  <a:pt x="366979" y="365083"/>
                </a:lnTo>
                <a:lnTo>
                  <a:pt x="664735" y="528185"/>
                </a:lnTo>
                <a:lnTo>
                  <a:pt x="669476" y="519650"/>
                </a:lnTo>
                <a:lnTo>
                  <a:pt x="378358" y="360341"/>
                </a:lnTo>
                <a:lnTo>
                  <a:pt x="711200" y="360341"/>
                </a:lnTo>
                <a:close/>
              </a:path>
            </a:pathLst>
          </a:custGeom>
          <a:solidFill>
            <a:schemeClr val="accent2"/>
          </a:solidFill>
          <a:ln w="9398" cap="flat">
            <a:noFill/>
            <a:prstDash val="solid"/>
            <a:miter/>
          </a:ln>
        </p:spPr>
        <p:txBody>
          <a:bodyPr rtlCol="0" anchor="ctr"/>
          <a:lstStyle/>
          <a:p>
            <a:endParaRPr lang="en-US" dirty="0">
              <a:latin typeface="Krona One" panose="02010605030500060004" pitchFamily="2" charset="77"/>
            </a:endParaRPr>
          </a:p>
        </p:txBody>
      </p:sp>
      <p:sp>
        <p:nvSpPr>
          <p:cNvPr id="12" name="Graphic 16">
            <a:extLst>
              <a:ext uri="{FF2B5EF4-FFF2-40B4-BE49-F238E27FC236}">
                <a16:creationId xmlns:a16="http://schemas.microsoft.com/office/drawing/2014/main" id="{5030AB89-FDA3-F1DA-3E25-38AAAA060ECA}"/>
              </a:ext>
            </a:extLst>
          </p:cNvPr>
          <p:cNvSpPr/>
          <p:nvPr/>
        </p:nvSpPr>
        <p:spPr>
          <a:xfrm>
            <a:off x="2131198" y="11305679"/>
            <a:ext cx="1270146" cy="1132709"/>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endParaRPr lang="en-US" dirty="0">
              <a:latin typeface="Krona One" panose="02010605030500060004" pitchFamily="2" charset="77"/>
            </a:endParaRPr>
          </a:p>
        </p:txBody>
      </p:sp>
      <p:sp>
        <p:nvSpPr>
          <p:cNvPr id="2" name="Graphic 3">
            <a:extLst>
              <a:ext uri="{FF2B5EF4-FFF2-40B4-BE49-F238E27FC236}">
                <a16:creationId xmlns:a16="http://schemas.microsoft.com/office/drawing/2014/main" id="{6C3A6ACC-ACB4-CF40-FE1F-3C608A2BEC45}"/>
              </a:ext>
            </a:extLst>
          </p:cNvPr>
          <p:cNvSpPr/>
          <p:nvPr/>
        </p:nvSpPr>
        <p:spPr>
          <a:xfrm>
            <a:off x="5182291" y="2898559"/>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endParaRPr lang="en-US" dirty="0">
              <a:latin typeface="Krona One" panose="02010605030500060004" pitchFamily="2" charset="77"/>
            </a:endParaRPr>
          </a:p>
        </p:txBody>
      </p:sp>
    </p:spTree>
    <p:extLst>
      <p:ext uri="{BB962C8B-B14F-4D97-AF65-F5344CB8AC3E}">
        <p14:creationId xmlns:p14="http://schemas.microsoft.com/office/powerpoint/2010/main" val="3872957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7" name="مستطيل 6">
            <a:extLst>
              <a:ext uri="{FF2B5EF4-FFF2-40B4-BE49-F238E27FC236}">
                <a16:creationId xmlns:a16="http://schemas.microsoft.com/office/drawing/2014/main" id="{4F71AA9F-7073-5584-9F10-0626C8B8E885}"/>
              </a:ext>
            </a:extLst>
          </p:cNvPr>
          <p:cNvSpPr/>
          <p:nvPr/>
        </p:nvSpPr>
        <p:spPr>
          <a:xfrm>
            <a:off x="380896" y="195626"/>
            <a:ext cx="23615858" cy="1260597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 name="Graphic 5411">
            <a:extLst>
              <a:ext uri="{FF2B5EF4-FFF2-40B4-BE49-F238E27FC236}">
                <a16:creationId xmlns:a16="http://schemas.microsoft.com/office/drawing/2014/main" id="{E9679FE1-0829-FC00-48B9-8771C40473BA}"/>
              </a:ext>
            </a:extLst>
          </p:cNvPr>
          <p:cNvSpPr/>
          <p:nvPr/>
        </p:nvSpPr>
        <p:spPr>
          <a:xfrm>
            <a:off x="90407" y="9144000"/>
            <a:ext cx="4271015" cy="4343733"/>
          </a:xfrm>
          <a:custGeom>
            <a:avLst/>
            <a:gdLst>
              <a:gd name="connsiteX0" fmla="*/ 711200 w 711200"/>
              <a:gd name="connsiteY0" fmla="*/ 350859 h 711200"/>
              <a:gd name="connsiteX1" fmla="*/ 368876 w 711200"/>
              <a:gd name="connsiteY1" fmla="*/ 350859 h 711200"/>
              <a:gd name="connsiteX2" fmla="*/ 668528 w 711200"/>
              <a:gd name="connsiteY2" fmla="*/ 185860 h 711200"/>
              <a:gd name="connsiteX3" fmla="*/ 664735 w 711200"/>
              <a:gd name="connsiteY3" fmla="*/ 178274 h 711200"/>
              <a:gd name="connsiteX4" fmla="*/ 366979 w 711200"/>
              <a:gd name="connsiteY4" fmla="*/ 341376 h 711200"/>
              <a:gd name="connsiteX5" fmla="*/ 530081 w 711200"/>
              <a:gd name="connsiteY5" fmla="*/ 43620 h 711200"/>
              <a:gd name="connsiteX6" fmla="*/ 521547 w 711200"/>
              <a:gd name="connsiteY6" fmla="*/ 38879 h 711200"/>
              <a:gd name="connsiteX7" fmla="*/ 360341 w 711200"/>
              <a:gd name="connsiteY7" fmla="*/ 333790 h 711200"/>
              <a:gd name="connsiteX8" fmla="*/ 360341 w 711200"/>
              <a:gd name="connsiteY8" fmla="*/ 0 h 711200"/>
              <a:gd name="connsiteX9" fmla="*/ 350859 w 711200"/>
              <a:gd name="connsiteY9" fmla="*/ 0 h 711200"/>
              <a:gd name="connsiteX10" fmla="*/ 350859 w 711200"/>
              <a:gd name="connsiteY10" fmla="*/ 335686 h 711200"/>
              <a:gd name="connsiteX11" fmla="*/ 187757 w 711200"/>
              <a:gd name="connsiteY11" fmla="*/ 38879 h 711200"/>
              <a:gd name="connsiteX12" fmla="*/ 179222 w 711200"/>
              <a:gd name="connsiteY12" fmla="*/ 43620 h 711200"/>
              <a:gd name="connsiteX13" fmla="*/ 343273 w 711200"/>
              <a:gd name="connsiteY13" fmla="*/ 341376 h 711200"/>
              <a:gd name="connsiteX14" fmla="*/ 45517 w 711200"/>
              <a:gd name="connsiteY14" fmla="*/ 178274 h 711200"/>
              <a:gd name="connsiteX15" fmla="*/ 40775 w 711200"/>
              <a:gd name="connsiteY15" fmla="*/ 186809 h 711200"/>
              <a:gd name="connsiteX16" fmla="*/ 340428 w 711200"/>
              <a:gd name="connsiteY16" fmla="*/ 350859 h 711200"/>
              <a:gd name="connsiteX17" fmla="*/ 0 w 711200"/>
              <a:gd name="connsiteY17" fmla="*/ 350859 h 711200"/>
              <a:gd name="connsiteX18" fmla="*/ 0 w 711200"/>
              <a:gd name="connsiteY18" fmla="*/ 360341 h 711200"/>
              <a:gd name="connsiteX19" fmla="*/ 331893 w 711200"/>
              <a:gd name="connsiteY19" fmla="*/ 360341 h 711200"/>
              <a:gd name="connsiteX20" fmla="*/ 40775 w 711200"/>
              <a:gd name="connsiteY20" fmla="*/ 520598 h 711200"/>
              <a:gd name="connsiteX21" fmla="*/ 45517 w 711200"/>
              <a:gd name="connsiteY21" fmla="*/ 528185 h 711200"/>
              <a:gd name="connsiteX22" fmla="*/ 343273 w 711200"/>
              <a:gd name="connsiteY22" fmla="*/ 365083 h 711200"/>
              <a:gd name="connsiteX23" fmla="*/ 180171 w 711200"/>
              <a:gd name="connsiteY23" fmla="*/ 662838 h 711200"/>
              <a:gd name="connsiteX24" fmla="*/ 188705 w 711200"/>
              <a:gd name="connsiteY24" fmla="*/ 667580 h 711200"/>
              <a:gd name="connsiteX25" fmla="*/ 350859 w 711200"/>
              <a:gd name="connsiteY25" fmla="*/ 370772 h 711200"/>
              <a:gd name="connsiteX26" fmla="*/ 350859 w 711200"/>
              <a:gd name="connsiteY26" fmla="*/ 711200 h 711200"/>
              <a:gd name="connsiteX27" fmla="*/ 360341 w 711200"/>
              <a:gd name="connsiteY27" fmla="*/ 711200 h 711200"/>
              <a:gd name="connsiteX28" fmla="*/ 360341 w 711200"/>
              <a:gd name="connsiteY28" fmla="*/ 372669 h 711200"/>
              <a:gd name="connsiteX29" fmla="*/ 522495 w 711200"/>
              <a:gd name="connsiteY29" fmla="*/ 667580 h 711200"/>
              <a:gd name="connsiteX30" fmla="*/ 530081 w 711200"/>
              <a:gd name="connsiteY30" fmla="*/ 662838 h 711200"/>
              <a:gd name="connsiteX31" fmla="*/ 366979 w 711200"/>
              <a:gd name="connsiteY31" fmla="*/ 365083 h 711200"/>
              <a:gd name="connsiteX32" fmla="*/ 664735 w 711200"/>
              <a:gd name="connsiteY32" fmla="*/ 528185 h 711200"/>
              <a:gd name="connsiteX33" fmla="*/ 669476 w 711200"/>
              <a:gd name="connsiteY33" fmla="*/ 519650 h 711200"/>
              <a:gd name="connsiteX34" fmla="*/ 378358 w 711200"/>
              <a:gd name="connsiteY34" fmla="*/ 360341 h 711200"/>
              <a:gd name="connsiteX35" fmla="*/ 711200 w 711200"/>
              <a:gd name="connsiteY35" fmla="*/ 360341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11200" h="711200">
                <a:moveTo>
                  <a:pt x="711200" y="350859"/>
                </a:moveTo>
                <a:lnTo>
                  <a:pt x="368876" y="350859"/>
                </a:lnTo>
                <a:lnTo>
                  <a:pt x="668528" y="185860"/>
                </a:lnTo>
                <a:lnTo>
                  <a:pt x="664735" y="178274"/>
                </a:lnTo>
                <a:lnTo>
                  <a:pt x="366979" y="341376"/>
                </a:lnTo>
                <a:lnTo>
                  <a:pt x="530081" y="43620"/>
                </a:lnTo>
                <a:lnTo>
                  <a:pt x="521547" y="38879"/>
                </a:lnTo>
                <a:lnTo>
                  <a:pt x="360341" y="333790"/>
                </a:lnTo>
                <a:lnTo>
                  <a:pt x="360341" y="0"/>
                </a:lnTo>
                <a:lnTo>
                  <a:pt x="350859" y="0"/>
                </a:lnTo>
                <a:lnTo>
                  <a:pt x="350859" y="335686"/>
                </a:lnTo>
                <a:lnTo>
                  <a:pt x="187757" y="38879"/>
                </a:lnTo>
                <a:lnTo>
                  <a:pt x="179222" y="43620"/>
                </a:lnTo>
                <a:lnTo>
                  <a:pt x="343273" y="341376"/>
                </a:lnTo>
                <a:lnTo>
                  <a:pt x="45517" y="178274"/>
                </a:lnTo>
                <a:lnTo>
                  <a:pt x="40775" y="186809"/>
                </a:lnTo>
                <a:lnTo>
                  <a:pt x="340428" y="350859"/>
                </a:lnTo>
                <a:lnTo>
                  <a:pt x="0" y="350859"/>
                </a:lnTo>
                <a:lnTo>
                  <a:pt x="0" y="360341"/>
                </a:lnTo>
                <a:lnTo>
                  <a:pt x="331893" y="360341"/>
                </a:lnTo>
                <a:lnTo>
                  <a:pt x="40775" y="520598"/>
                </a:lnTo>
                <a:lnTo>
                  <a:pt x="45517" y="528185"/>
                </a:lnTo>
                <a:lnTo>
                  <a:pt x="343273" y="365083"/>
                </a:lnTo>
                <a:lnTo>
                  <a:pt x="180171" y="662838"/>
                </a:lnTo>
                <a:lnTo>
                  <a:pt x="188705" y="667580"/>
                </a:lnTo>
                <a:lnTo>
                  <a:pt x="350859" y="370772"/>
                </a:lnTo>
                <a:lnTo>
                  <a:pt x="350859" y="711200"/>
                </a:lnTo>
                <a:lnTo>
                  <a:pt x="360341" y="711200"/>
                </a:lnTo>
                <a:lnTo>
                  <a:pt x="360341" y="372669"/>
                </a:lnTo>
                <a:lnTo>
                  <a:pt x="522495" y="667580"/>
                </a:lnTo>
                <a:lnTo>
                  <a:pt x="530081" y="662838"/>
                </a:lnTo>
                <a:lnTo>
                  <a:pt x="366979" y="365083"/>
                </a:lnTo>
                <a:lnTo>
                  <a:pt x="664735" y="528185"/>
                </a:lnTo>
                <a:lnTo>
                  <a:pt x="669476" y="519650"/>
                </a:lnTo>
                <a:lnTo>
                  <a:pt x="378358" y="360341"/>
                </a:lnTo>
                <a:lnTo>
                  <a:pt x="711200" y="360341"/>
                </a:lnTo>
                <a:close/>
              </a:path>
            </a:pathLst>
          </a:custGeom>
          <a:solidFill>
            <a:schemeClr val="accent2"/>
          </a:solidFill>
          <a:ln w="9398" cap="flat">
            <a:noFill/>
            <a:prstDash val="solid"/>
            <a:miter/>
          </a:ln>
        </p:spPr>
        <p:txBody>
          <a:bodyPr rtlCol="0" anchor="ctr"/>
          <a:lstStyle/>
          <a:p>
            <a:endParaRPr lang="en-US" dirty="0">
              <a:latin typeface="Krona One" panose="02010605030500060004" pitchFamily="2" charset="77"/>
            </a:endParaRPr>
          </a:p>
        </p:txBody>
      </p:sp>
      <p:sp>
        <p:nvSpPr>
          <p:cNvPr id="4" name="Graphic 5409">
            <a:extLst>
              <a:ext uri="{FF2B5EF4-FFF2-40B4-BE49-F238E27FC236}">
                <a16:creationId xmlns:a16="http://schemas.microsoft.com/office/drawing/2014/main" id="{86B6F159-F2DE-04D9-E269-9256C99B0F35}"/>
              </a:ext>
            </a:extLst>
          </p:cNvPr>
          <p:cNvSpPr/>
          <p:nvPr/>
        </p:nvSpPr>
        <p:spPr>
          <a:xfrm>
            <a:off x="21388004" y="163885"/>
            <a:ext cx="2427300" cy="3006180"/>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grpSp>
        <p:nvGrpSpPr>
          <p:cNvPr id="402" name="Google Shape;402;p13"/>
          <p:cNvGrpSpPr/>
          <p:nvPr/>
        </p:nvGrpSpPr>
        <p:grpSpPr>
          <a:xfrm>
            <a:off x="2792546" y="1323685"/>
            <a:ext cx="18792555" cy="11068633"/>
            <a:chOff x="975387" y="523398"/>
            <a:chExt cx="9400946" cy="5536648"/>
          </a:xfrm>
        </p:grpSpPr>
        <p:sp>
          <p:nvSpPr>
            <p:cNvPr id="403" name="Google Shape;403;p13"/>
            <p:cNvSpPr/>
            <p:nvPr/>
          </p:nvSpPr>
          <p:spPr>
            <a:xfrm>
              <a:off x="975388" y="4748436"/>
              <a:ext cx="4680000" cy="1239058"/>
            </a:xfrm>
            <a:prstGeom prst="roundRect">
              <a:avLst>
                <a:gd name="adj" fmla="val 50000"/>
              </a:avLst>
            </a:prstGeom>
            <a:gradFill>
              <a:gsLst>
                <a:gs pos="0">
                  <a:srgbClr val="009DA6"/>
                </a:gs>
                <a:gs pos="100000">
                  <a:srgbClr val="03AFC7"/>
                </a:gs>
              </a:gsLst>
              <a:lin ang="10800000" scaled="0"/>
            </a:gradFill>
            <a:ln>
              <a:noFill/>
            </a:ln>
            <a:effectLst>
              <a:outerShdw blurRad="381000" dist="38100" dir="16200000" rotWithShape="0">
                <a:srgbClr val="000000">
                  <a:alpha val="40000"/>
                </a:srgbClr>
              </a:outerShdw>
              <a:reflection stA="68000" endPos="40000" sy="-100000" algn="bl" rotWithShape="0"/>
            </a:effectLst>
          </p:spPr>
          <p:txBody>
            <a:bodyPr spcFirstLastPara="1" wrap="square" lIns="182755" tIns="91352" rIns="182755" bIns="91352" anchor="ctr" anchorCtr="0">
              <a:noAutofit/>
            </a:bodyPr>
            <a:lstStyle/>
            <a:p>
              <a:pPr algn="ctr">
                <a:buClr>
                  <a:schemeClr val="lt1"/>
                </a:buClr>
                <a:buSzPts val="1800"/>
              </a:pPr>
              <a:endParaRPr sz="2798">
                <a:solidFill>
                  <a:schemeClr val="lt1"/>
                </a:solidFill>
                <a:latin typeface="Calibri"/>
                <a:ea typeface="Calibri"/>
                <a:cs typeface="Calibri"/>
                <a:sym typeface="Calibri"/>
              </a:endParaRPr>
            </a:p>
          </p:txBody>
        </p:sp>
        <p:sp>
          <p:nvSpPr>
            <p:cNvPr id="404" name="Google Shape;404;p13"/>
            <p:cNvSpPr/>
            <p:nvPr/>
          </p:nvSpPr>
          <p:spPr>
            <a:xfrm>
              <a:off x="5696333" y="595950"/>
              <a:ext cx="4680000" cy="1239058"/>
            </a:xfrm>
            <a:prstGeom prst="roundRect">
              <a:avLst>
                <a:gd name="adj" fmla="val 10800"/>
              </a:avLst>
            </a:prstGeom>
            <a:gradFill>
              <a:gsLst>
                <a:gs pos="0">
                  <a:srgbClr val="F37020"/>
                </a:gs>
                <a:gs pos="100000">
                  <a:srgbClr val="FAA21A"/>
                </a:gs>
              </a:gsLst>
              <a:lin ang="0" scaled="0"/>
            </a:gradFill>
            <a:ln>
              <a:noFill/>
            </a:ln>
            <a:effectLst>
              <a:outerShdw blurRad="63500" dist="38100" dir="16200000">
                <a:srgbClr val="000000">
                  <a:alpha val="39215"/>
                </a:srgbClr>
              </a:outerShdw>
            </a:effectLst>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05" name="Google Shape;405;p13"/>
            <p:cNvSpPr/>
            <p:nvPr/>
          </p:nvSpPr>
          <p:spPr>
            <a:xfrm>
              <a:off x="5696333" y="3364275"/>
              <a:ext cx="4680000" cy="1239058"/>
            </a:xfrm>
            <a:prstGeom prst="roundRect">
              <a:avLst>
                <a:gd name="adj" fmla="val 10800"/>
              </a:avLst>
            </a:prstGeom>
            <a:gradFill>
              <a:gsLst>
                <a:gs pos="0">
                  <a:srgbClr val="4A3D82"/>
                </a:gs>
                <a:gs pos="100000">
                  <a:srgbClr val="796AA5"/>
                </a:gs>
              </a:gsLst>
              <a:lin ang="0" scaled="0"/>
            </a:gradFill>
            <a:ln>
              <a:noFill/>
            </a:ln>
            <a:effectLst>
              <a:outerShdw blurRad="63500" dist="38100" dir="16200000">
                <a:srgbClr val="000000">
                  <a:alpha val="39215"/>
                </a:srgbClr>
              </a:outerShdw>
            </a:effectLst>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06" name="Google Shape;406;p13"/>
            <p:cNvSpPr/>
            <p:nvPr/>
          </p:nvSpPr>
          <p:spPr>
            <a:xfrm>
              <a:off x="975388" y="1980111"/>
              <a:ext cx="4680000" cy="1239058"/>
            </a:xfrm>
            <a:prstGeom prst="roundRect">
              <a:avLst>
                <a:gd name="adj" fmla="val 10800"/>
              </a:avLst>
            </a:prstGeom>
            <a:gradFill>
              <a:gsLst>
                <a:gs pos="0">
                  <a:srgbClr val="A32D81"/>
                </a:gs>
                <a:gs pos="100000">
                  <a:srgbClr val="D44E98"/>
                </a:gs>
              </a:gsLst>
              <a:lin ang="8100000" scaled="0"/>
            </a:gradFill>
            <a:ln>
              <a:noFill/>
            </a:ln>
            <a:effectLst>
              <a:outerShdw blurRad="63500" dist="38100" dir="16200000">
                <a:srgbClr val="000000">
                  <a:alpha val="39215"/>
                </a:srgbClr>
              </a:outerShdw>
            </a:effectLst>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07" name="Google Shape;407;p13"/>
            <p:cNvSpPr/>
            <p:nvPr/>
          </p:nvSpPr>
          <p:spPr>
            <a:xfrm>
              <a:off x="4961744" y="523398"/>
              <a:ext cx="1384162" cy="1384162"/>
            </a:xfrm>
            <a:prstGeom prst="roundRect">
              <a:avLst>
                <a:gd name="adj" fmla="val 768"/>
              </a:avLst>
            </a:prstGeom>
            <a:gradFill>
              <a:gsLst>
                <a:gs pos="0">
                  <a:srgbClr val="F37020"/>
                </a:gs>
                <a:gs pos="100000">
                  <a:srgbClr val="FAA21A"/>
                </a:gs>
              </a:gsLst>
              <a:lin ang="0" scaled="0"/>
            </a:gradFill>
            <a:ln>
              <a:noFill/>
            </a:ln>
            <a:effectLst>
              <a:outerShdw blurRad="63500" dist="38100" dir="16200000">
                <a:srgbClr val="000000">
                  <a:alpha val="39215"/>
                </a:srgbClr>
              </a:outerShdw>
            </a:effectLst>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08" name="Google Shape;408;p13"/>
            <p:cNvSpPr/>
            <p:nvPr/>
          </p:nvSpPr>
          <p:spPr>
            <a:xfrm>
              <a:off x="4961744" y="1907560"/>
              <a:ext cx="1384162" cy="1384162"/>
            </a:xfrm>
            <a:prstGeom prst="roundRect">
              <a:avLst>
                <a:gd name="adj" fmla="val 768"/>
              </a:avLst>
            </a:prstGeom>
            <a:gradFill>
              <a:gsLst>
                <a:gs pos="0">
                  <a:srgbClr val="A32D81"/>
                </a:gs>
                <a:gs pos="100000">
                  <a:srgbClr val="D44E98"/>
                </a:gs>
              </a:gsLst>
              <a:lin ang="8100000" scaled="0"/>
            </a:gradFill>
            <a:ln>
              <a:noFill/>
            </a:ln>
            <a:effectLst>
              <a:outerShdw blurRad="63500" dist="38100" dir="16200000">
                <a:srgbClr val="000000">
                  <a:alpha val="39215"/>
                </a:srgbClr>
              </a:outerShdw>
            </a:effectLst>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09" name="Google Shape;409;p13"/>
            <p:cNvSpPr/>
            <p:nvPr/>
          </p:nvSpPr>
          <p:spPr>
            <a:xfrm>
              <a:off x="4961744" y="3291723"/>
              <a:ext cx="1384162" cy="1384162"/>
            </a:xfrm>
            <a:prstGeom prst="roundRect">
              <a:avLst>
                <a:gd name="adj" fmla="val 768"/>
              </a:avLst>
            </a:prstGeom>
            <a:gradFill>
              <a:gsLst>
                <a:gs pos="0">
                  <a:srgbClr val="4A3D82"/>
                </a:gs>
                <a:gs pos="100000">
                  <a:srgbClr val="796AA5"/>
                </a:gs>
              </a:gsLst>
              <a:lin ang="0" scaled="0"/>
            </a:gradFill>
            <a:ln>
              <a:noFill/>
            </a:ln>
            <a:effectLst>
              <a:outerShdw blurRad="63500" dist="38100" dir="16200000">
                <a:srgbClr val="000000">
                  <a:alpha val="39215"/>
                </a:srgbClr>
              </a:outerShdw>
            </a:effectLst>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10" name="Google Shape;410;p13"/>
            <p:cNvSpPr/>
            <p:nvPr/>
          </p:nvSpPr>
          <p:spPr>
            <a:xfrm>
              <a:off x="4961744" y="4675884"/>
              <a:ext cx="1384162" cy="1384162"/>
            </a:xfrm>
            <a:prstGeom prst="roundRect">
              <a:avLst>
                <a:gd name="adj" fmla="val 3556"/>
              </a:avLst>
            </a:prstGeom>
            <a:gradFill>
              <a:gsLst>
                <a:gs pos="0">
                  <a:srgbClr val="009DA6"/>
                </a:gs>
                <a:gs pos="100000">
                  <a:srgbClr val="03AFC7"/>
                </a:gs>
              </a:gsLst>
              <a:lin ang="10800000" scaled="0"/>
            </a:gradFill>
            <a:ln>
              <a:noFill/>
            </a:ln>
            <a:effectLst>
              <a:outerShdw blurRad="381000" dist="38100" dir="16200000" rotWithShape="0">
                <a:srgbClr val="000000">
                  <a:alpha val="40000"/>
                </a:srgbClr>
              </a:outerShdw>
              <a:reflection stA="68000" endPos="40000" sy="-100000" algn="bl" rotWithShape="0"/>
            </a:effectLst>
          </p:spPr>
          <p:txBody>
            <a:bodyPr spcFirstLastPara="1" wrap="square" lIns="182755" tIns="91352" rIns="182755" bIns="91352" anchor="ctr" anchorCtr="0">
              <a:noAutofit/>
            </a:bodyPr>
            <a:lstStyle/>
            <a:p>
              <a:pPr algn="ctr">
                <a:buClr>
                  <a:schemeClr val="lt1"/>
                </a:buClr>
                <a:buSzPts val="1800"/>
              </a:pPr>
              <a:endParaRPr sz="2798">
                <a:solidFill>
                  <a:schemeClr val="lt1"/>
                </a:solidFill>
                <a:latin typeface="Calibri"/>
                <a:ea typeface="Calibri"/>
                <a:cs typeface="Calibri"/>
                <a:sym typeface="Calibri"/>
              </a:endParaRPr>
            </a:p>
          </p:txBody>
        </p:sp>
        <p:sp>
          <p:nvSpPr>
            <p:cNvPr id="411" name="Google Shape;411;p13"/>
            <p:cNvSpPr/>
            <p:nvPr/>
          </p:nvSpPr>
          <p:spPr>
            <a:xfrm>
              <a:off x="975388" y="1980111"/>
              <a:ext cx="573647" cy="1229808"/>
            </a:xfrm>
            <a:custGeom>
              <a:avLst/>
              <a:gdLst/>
              <a:ahLst/>
              <a:cxnLst/>
              <a:rect l="l" t="t" r="r" b="b"/>
              <a:pathLst>
                <a:path w="573647" h="1229808" extrusionOk="0">
                  <a:moveTo>
                    <a:pt x="573647" y="0"/>
                  </a:moveTo>
                  <a:lnTo>
                    <a:pt x="573647" y="1229808"/>
                  </a:lnTo>
                  <a:lnTo>
                    <a:pt x="494673" y="1221847"/>
                  </a:lnTo>
                  <a:cubicBezTo>
                    <a:pt x="212364" y="1164078"/>
                    <a:pt x="0" y="914291"/>
                    <a:pt x="0" y="614904"/>
                  </a:cubicBezTo>
                  <a:cubicBezTo>
                    <a:pt x="0" y="315518"/>
                    <a:pt x="212364" y="65731"/>
                    <a:pt x="494673" y="7962"/>
                  </a:cubicBezTo>
                  <a:lnTo>
                    <a:pt x="573647" y="0"/>
                  </a:lnTo>
                  <a:close/>
                </a:path>
              </a:pathLst>
            </a:custGeom>
            <a:gradFill>
              <a:gsLst>
                <a:gs pos="0">
                  <a:srgbClr val="A32D81"/>
                </a:gs>
                <a:gs pos="100000">
                  <a:srgbClr val="B62C78"/>
                </a:gs>
              </a:gsLst>
              <a:lin ang="5400000" scaled="0"/>
            </a:gradFill>
            <a:ln>
              <a:noFill/>
            </a:ln>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12" name="Google Shape;412;p13"/>
            <p:cNvSpPr/>
            <p:nvPr/>
          </p:nvSpPr>
          <p:spPr>
            <a:xfrm>
              <a:off x="975387" y="4748436"/>
              <a:ext cx="573647" cy="1229808"/>
            </a:xfrm>
            <a:custGeom>
              <a:avLst/>
              <a:gdLst/>
              <a:ahLst/>
              <a:cxnLst/>
              <a:rect l="l" t="t" r="r" b="b"/>
              <a:pathLst>
                <a:path w="573647" h="1229808" extrusionOk="0">
                  <a:moveTo>
                    <a:pt x="573647" y="0"/>
                  </a:moveTo>
                  <a:lnTo>
                    <a:pt x="573647" y="1229808"/>
                  </a:lnTo>
                  <a:lnTo>
                    <a:pt x="494673" y="1221847"/>
                  </a:lnTo>
                  <a:cubicBezTo>
                    <a:pt x="212364" y="1164078"/>
                    <a:pt x="0" y="914291"/>
                    <a:pt x="0" y="614904"/>
                  </a:cubicBezTo>
                  <a:cubicBezTo>
                    <a:pt x="0" y="315518"/>
                    <a:pt x="212364" y="65731"/>
                    <a:pt x="494673" y="7962"/>
                  </a:cubicBezTo>
                  <a:lnTo>
                    <a:pt x="573647" y="0"/>
                  </a:lnTo>
                  <a:close/>
                </a:path>
              </a:pathLst>
            </a:custGeom>
            <a:gradFill>
              <a:gsLst>
                <a:gs pos="0">
                  <a:srgbClr val="009DA6"/>
                </a:gs>
                <a:gs pos="100000">
                  <a:srgbClr val="038C9F"/>
                </a:gs>
              </a:gsLst>
              <a:lin ang="10800000" scaled="0"/>
            </a:gradFill>
            <a:ln>
              <a:noFill/>
            </a:ln>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13" name="Google Shape;413;p13"/>
            <p:cNvSpPr/>
            <p:nvPr/>
          </p:nvSpPr>
          <p:spPr>
            <a:xfrm flipH="1">
              <a:off x="9802685" y="595950"/>
              <a:ext cx="573647" cy="1229808"/>
            </a:xfrm>
            <a:custGeom>
              <a:avLst/>
              <a:gdLst/>
              <a:ahLst/>
              <a:cxnLst/>
              <a:rect l="l" t="t" r="r" b="b"/>
              <a:pathLst>
                <a:path w="573647" h="1229808" extrusionOk="0">
                  <a:moveTo>
                    <a:pt x="573647" y="0"/>
                  </a:moveTo>
                  <a:lnTo>
                    <a:pt x="573647" y="1229808"/>
                  </a:lnTo>
                  <a:lnTo>
                    <a:pt x="494673" y="1221847"/>
                  </a:lnTo>
                  <a:cubicBezTo>
                    <a:pt x="212364" y="1164078"/>
                    <a:pt x="0" y="914291"/>
                    <a:pt x="0" y="614904"/>
                  </a:cubicBezTo>
                  <a:cubicBezTo>
                    <a:pt x="0" y="315518"/>
                    <a:pt x="212364" y="65731"/>
                    <a:pt x="494673" y="7962"/>
                  </a:cubicBezTo>
                  <a:lnTo>
                    <a:pt x="573647" y="0"/>
                  </a:lnTo>
                  <a:close/>
                </a:path>
              </a:pathLst>
            </a:custGeom>
            <a:gradFill>
              <a:gsLst>
                <a:gs pos="0">
                  <a:srgbClr val="CD740C"/>
                </a:gs>
                <a:gs pos="100000">
                  <a:srgbClr val="BF7405"/>
                </a:gs>
              </a:gsLst>
              <a:lin ang="0" scaled="0"/>
            </a:gradFill>
            <a:ln>
              <a:noFill/>
            </a:ln>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14" name="Google Shape;414;p13"/>
            <p:cNvSpPr/>
            <p:nvPr/>
          </p:nvSpPr>
          <p:spPr>
            <a:xfrm flipH="1">
              <a:off x="9802685" y="3373525"/>
              <a:ext cx="573647" cy="1229808"/>
            </a:xfrm>
            <a:custGeom>
              <a:avLst/>
              <a:gdLst/>
              <a:ahLst/>
              <a:cxnLst/>
              <a:rect l="l" t="t" r="r" b="b"/>
              <a:pathLst>
                <a:path w="573647" h="1229808" extrusionOk="0">
                  <a:moveTo>
                    <a:pt x="573647" y="0"/>
                  </a:moveTo>
                  <a:lnTo>
                    <a:pt x="573647" y="1229808"/>
                  </a:lnTo>
                  <a:lnTo>
                    <a:pt x="494673" y="1221847"/>
                  </a:lnTo>
                  <a:cubicBezTo>
                    <a:pt x="212364" y="1164078"/>
                    <a:pt x="0" y="914291"/>
                    <a:pt x="0" y="614904"/>
                  </a:cubicBezTo>
                  <a:cubicBezTo>
                    <a:pt x="0" y="315518"/>
                    <a:pt x="212364" y="65731"/>
                    <a:pt x="494673" y="7962"/>
                  </a:cubicBezTo>
                  <a:lnTo>
                    <a:pt x="573647" y="0"/>
                  </a:lnTo>
                  <a:close/>
                </a:path>
              </a:pathLst>
            </a:custGeom>
            <a:gradFill>
              <a:gsLst>
                <a:gs pos="0">
                  <a:srgbClr val="4A3D82"/>
                </a:gs>
                <a:gs pos="100000">
                  <a:srgbClr val="4A3D82"/>
                </a:gs>
              </a:gsLst>
              <a:lin ang="0" scaled="0"/>
            </a:gradFill>
            <a:ln>
              <a:noFill/>
            </a:ln>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pic>
          <p:nvPicPr>
            <p:cNvPr id="415" name="Google Shape;415;p13" descr="Download from cloud"/>
            <p:cNvPicPr preferRelativeResize="0"/>
            <p:nvPr/>
          </p:nvPicPr>
          <p:blipFill rotWithShape="1">
            <a:blip r:embed="rId3">
              <a:alphaModFix/>
            </a:blip>
            <a:srcRect/>
            <a:stretch/>
          </p:blipFill>
          <p:spPr>
            <a:xfrm>
              <a:off x="5398199" y="958854"/>
              <a:ext cx="504000" cy="504000"/>
            </a:xfrm>
            <a:prstGeom prst="rect">
              <a:avLst/>
            </a:prstGeom>
            <a:noFill/>
            <a:ln>
              <a:noFill/>
            </a:ln>
          </p:spPr>
        </p:pic>
        <p:pic>
          <p:nvPicPr>
            <p:cNvPr id="416" name="Google Shape;416;p13" descr="Download"/>
            <p:cNvPicPr preferRelativeResize="0"/>
            <p:nvPr/>
          </p:nvPicPr>
          <p:blipFill rotWithShape="1">
            <a:blip r:embed="rId4">
              <a:alphaModFix/>
            </a:blip>
            <a:srcRect/>
            <a:stretch/>
          </p:blipFill>
          <p:spPr>
            <a:xfrm>
              <a:off x="5398199" y="2343015"/>
              <a:ext cx="504000" cy="504000"/>
            </a:xfrm>
            <a:prstGeom prst="rect">
              <a:avLst/>
            </a:prstGeom>
            <a:noFill/>
            <a:ln>
              <a:noFill/>
            </a:ln>
          </p:spPr>
        </p:pic>
        <p:pic>
          <p:nvPicPr>
            <p:cNvPr id="417" name="Google Shape;417;p13" descr="Network"/>
            <p:cNvPicPr preferRelativeResize="0"/>
            <p:nvPr/>
          </p:nvPicPr>
          <p:blipFill rotWithShape="1">
            <a:blip r:embed="rId5">
              <a:alphaModFix/>
            </a:blip>
            <a:srcRect/>
            <a:stretch/>
          </p:blipFill>
          <p:spPr>
            <a:xfrm>
              <a:off x="5444333" y="3705206"/>
              <a:ext cx="504000" cy="504000"/>
            </a:xfrm>
            <a:prstGeom prst="rect">
              <a:avLst/>
            </a:prstGeom>
            <a:noFill/>
            <a:ln>
              <a:noFill/>
            </a:ln>
          </p:spPr>
        </p:pic>
        <p:pic>
          <p:nvPicPr>
            <p:cNvPr id="418" name="Google Shape;418;p13" descr="Share"/>
            <p:cNvPicPr preferRelativeResize="0"/>
            <p:nvPr/>
          </p:nvPicPr>
          <p:blipFill rotWithShape="1">
            <a:blip r:embed="rId6">
              <a:alphaModFix/>
            </a:blip>
            <a:srcRect/>
            <a:stretch/>
          </p:blipFill>
          <p:spPr>
            <a:xfrm>
              <a:off x="5401825" y="5115965"/>
              <a:ext cx="504000" cy="504000"/>
            </a:xfrm>
            <a:prstGeom prst="rect">
              <a:avLst/>
            </a:prstGeom>
            <a:noFill/>
            <a:ln>
              <a:noFill/>
            </a:ln>
          </p:spPr>
        </p:pic>
        <p:sp>
          <p:nvSpPr>
            <p:cNvPr id="419" name="Google Shape;419;p13"/>
            <p:cNvSpPr txBox="1"/>
            <p:nvPr/>
          </p:nvSpPr>
          <p:spPr>
            <a:xfrm>
              <a:off x="1621030" y="2186837"/>
              <a:ext cx="2695073" cy="307657"/>
            </a:xfrm>
            <a:prstGeom prst="rect">
              <a:avLst/>
            </a:prstGeom>
            <a:noFill/>
            <a:ln>
              <a:noFill/>
            </a:ln>
          </p:spPr>
          <p:txBody>
            <a:bodyPr spcFirstLastPara="1" wrap="square" lIns="182755" tIns="91352" rIns="182755" bIns="91352" anchor="t" anchorCtr="0">
              <a:spAutoFit/>
            </a:bodyPr>
            <a:lstStyle/>
            <a:p>
              <a:pPr>
                <a:buClr>
                  <a:srgbClr val="F2F2F2"/>
                </a:buClr>
                <a:buSzPts val="1400"/>
              </a:pPr>
              <a:endParaRPr sz="2798" dirty="0"/>
            </a:p>
          </p:txBody>
        </p:sp>
        <p:sp>
          <p:nvSpPr>
            <p:cNvPr id="421" name="Google Shape;421;p13"/>
            <p:cNvSpPr txBox="1"/>
            <p:nvPr/>
          </p:nvSpPr>
          <p:spPr>
            <a:xfrm>
              <a:off x="6508531" y="804965"/>
              <a:ext cx="2695073" cy="307657"/>
            </a:xfrm>
            <a:prstGeom prst="rect">
              <a:avLst/>
            </a:prstGeom>
            <a:noFill/>
            <a:ln>
              <a:noFill/>
            </a:ln>
          </p:spPr>
          <p:txBody>
            <a:bodyPr spcFirstLastPara="1" wrap="square" lIns="182755" tIns="91352" rIns="182755" bIns="91352" anchor="t" anchorCtr="0">
              <a:spAutoFit/>
            </a:bodyPr>
            <a:lstStyle/>
            <a:p>
              <a:pPr>
                <a:buClr>
                  <a:srgbClr val="F2F2F2"/>
                </a:buClr>
                <a:buSzPts val="1400"/>
              </a:pPr>
              <a:endParaRPr sz="2798" dirty="0"/>
            </a:p>
          </p:txBody>
        </p:sp>
        <p:sp>
          <p:nvSpPr>
            <p:cNvPr id="423" name="Google Shape;423;p13"/>
            <p:cNvSpPr txBox="1"/>
            <p:nvPr/>
          </p:nvSpPr>
          <p:spPr>
            <a:xfrm>
              <a:off x="6498415" y="3551317"/>
              <a:ext cx="2695073" cy="307657"/>
            </a:xfrm>
            <a:prstGeom prst="rect">
              <a:avLst/>
            </a:prstGeom>
            <a:noFill/>
            <a:ln>
              <a:noFill/>
            </a:ln>
          </p:spPr>
          <p:txBody>
            <a:bodyPr spcFirstLastPara="1" wrap="square" lIns="182755" tIns="91352" rIns="182755" bIns="91352" anchor="t" anchorCtr="0">
              <a:spAutoFit/>
            </a:bodyPr>
            <a:lstStyle/>
            <a:p>
              <a:pPr>
                <a:buClr>
                  <a:srgbClr val="F2F2F2"/>
                </a:buClr>
                <a:buSzPts val="1400"/>
              </a:pPr>
              <a:endParaRPr sz="2798" dirty="0"/>
            </a:p>
          </p:txBody>
        </p:sp>
        <p:sp>
          <p:nvSpPr>
            <p:cNvPr id="425" name="Google Shape;425;p13"/>
            <p:cNvSpPr txBox="1"/>
            <p:nvPr/>
          </p:nvSpPr>
          <p:spPr>
            <a:xfrm>
              <a:off x="1621030" y="4962075"/>
              <a:ext cx="2695073" cy="307657"/>
            </a:xfrm>
            <a:prstGeom prst="rect">
              <a:avLst/>
            </a:prstGeom>
            <a:noFill/>
            <a:ln>
              <a:noFill/>
            </a:ln>
          </p:spPr>
          <p:txBody>
            <a:bodyPr spcFirstLastPara="1" wrap="square" lIns="182755" tIns="91352" rIns="182755" bIns="91352" anchor="t" anchorCtr="0">
              <a:spAutoFit/>
            </a:bodyPr>
            <a:lstStyle/>
            <a:p>
              <a:pPr>
                <a:buClr>
                  <a:srgbClr val="F2F2F2"/>
                </a:buClr>
                <a:buSzPts val="1400"/>
              </a:pPr>
              <a:endParaRPr sz="2798" dirty="0"/>
            </a:p>
          </p:txBody>
        </p:sp>
      </p:grpSp>
      <p:sp>
        <p:nvSpPr>
          <p:cNvPr id="28" name="مربع نص 27">
            <a:extLst>
              <a:ext uri="{FF2B5EF4-FFF2-40B4-BE49-F238E27FC236}">
                <a16:creationId xmlns:a16="http://schemas.microsoft.com/office/drawing/2014/main" id="{4EF09358-1885-4B3B-AC18-3205E984CCCD}"/>
              </a:ext>
            </a:extLst>
          </p:cNvPr>
          <p:cNvSpPr txBox="1"/>
          <p:nvPr/>
        </p:nvSpPr>
        <p:spPr>
          <a:xfrm>
            <a:off x="11270607" y="2353108"/>
            <a:ext cx="12185651" cy="923330"/>
          </a:xfrm>
          <a:prstGeom prst="rect">
            <a:avLst/>
          </a:prstGeom>
          <a:noFill/>
        </p:spPr>
        <p:txBody>
          <a:bodyPr wrap="square">
            <a:spAutoFit/>
          </a:bodyPr>
          <a:lstStyle/>
          <a:p>
            <a:pPr algn="ctr"/>
            <a:r>
              <a:rPr lang="ar-SA" sz="5400" b="1" spc="133" dirty="0">
                <a:ln w="13500">
                  <a:solidFill>
                    <a:schemeClr val="accent1">
                      <a:shade val="2500"/>
                      <a:alpha val="2000"/>
                    </a:schemeClr>
                  </a:solidFill>
                  <a:prstDash val="solid"/>
                </a:ln>
                <a:solidFill>
                  <a:schemeClr val="bg2">
                    <a:alpha val="95000"/>
                  </a:schemeClr>
                </a:solidFill>
                <a:effectLst>
                  <a:outerShdw blurRad="38100" dist="38100" dir="2700000" algn="tl">
                    <a:srgbClr val="000000">
                      <a:alpha val="43137"/>
                    </a:srgbClr>
                  </a:outerShdw>
                </a:effectLst>
              </a:rPr>
              <a:t>الاحترام قيمة يجب ان نحافظ عليها </a:t>
            </a:r>
            <a:endParaRPr lang="en-US" sz="5400" b="1" spc="133" dirty="0">
              <a:ln w="13500">
                <a:solidFill>
                  <a:schemeClr val="accent1">
                    <a:shade val="2500"/>
                    <a:alpha val="2000"/>
                  </a:schemeClr>
                </a:solidFill>
                <a:prstDash val="solid"/>
              </a:ln>
              <a:solidFill>
                <a:schemeClr val="bg2">
                  <a:alpha val="95000"/>
                </a:schemeClr>
              </a:solidFill>
              <a:effectLst>
                <a:outerShdw blurRad="38100" dist="38100" dir="2700000" algn="tl">
                  <a:srgbClr val="000000">
                    <a:alpha val="43137"/>
                  </a:srgbClr>
                </a:outerShdw>
              </a:effectLst>
            </a:endParaRPr>
          </a:p>
        </p:txBody>
      </p:sp>
      <p:sp>
        <p:nvSpPr>
          <p:cNvPr id="30" name="مربع نص 29">
            <a:extLst>
              <a:ext uri="{FF2B5EF4-FFF2-40B4-BE49-F238E27FC236}">
                <a16:creationId xmlns:a16="http://schemas.microsoft.com/office/drawing/2014/main" id="{458BF32E-374A-4DEA-A852-744B99C6C7BD}"/>
              </a:ext>
            </a:extLst>
          </p:cNvPr>
          <p:cNvSpPr txBox="1"/>
          <p:nvPr/>
        </p:nvSpPr>
        <p:spPr>
          <a:xfrm>
            <a:off x="4361423" y="4834838"/>
            <a:ext cx="12185651" cy="830548"/>
          </a:xfrm>
          <a:prstGeom prst="rect">
            <a:avLst/>
          </a:prstGeom>
          <a:noFill/>
        </p:spPr>
        <p:txBody>
          <a:bodyPr wrap="square">
            <a:spAutoFit/>
          </a:bodyPr>
          <a:lstStyle/>
          <a:p>
            <a:r>
              <a:rPr lang="ar-SA" sz="4797" b="1" spc="133" dirty="0">
                <a:ln w="13500">
                  <a:solidFill>
                    <a:schemeClr val="accent1">
                      <a:shade val="2500"/>
                      <a:alpha val="2000"/>
                    </a:schemeClr>
                  </a:solidFill>
                  <a:prstDash val="solid"/>
                </a:ln>
                <a:solidFill>
                  <a:schemeClr val="bg2"/>
                </a:solidFill>
                <a:effectLst>
                  <a:innerShdw blurRad="50900" dist="38500" dir="13500000">
                    <a:srgbClr val="000000">
                      <a:alpha val="60000"/>
                    </a:srgbClr>
                  </a:innerShdw>
                </a:effectLst>
              </a:rPr>
              <a:t>احرص على احضار كتابك</a:t>
            </a:r>
            <a:endParaRPr lang="en-US" sz="4797" dirty="0">
              <a:solidFill>
                <a:schemeClr val="bg2"/>
              </a:solidFill>
            </a:endParaRPr>
          </a:p>
        </p:txBody>
      </p:sp>
      <p:sp>
        <p:nvSpPr>
          <p:cNvPr id="32" name="مربع نص 31">
            <a:extLst>
              <a:ext uri="{FF2B5EF4-FFF2-40B4-BE49-F238E27FC236}">
                <a16:creationId xmlns:a16="http://schemas.microsoft.com/office/drawing/2014/main" id="{DB0B4C8F-7D92-4683-87F9-39093EB720F4}"/>
              </a:ext>
            </a:extLst>
          </p:cNvPr>
          <p:cNvSpPr txBox="1"/>
          <p:nvPr/>
        </p:nvSpPr>
        <p:spPr>
          <a:xfrm>
            <a:off x="14996698" y="7693703"/>
            <a:ext cx="12185651" cy="912879"/>
          </a:xfrm>
          <a:prstGeom prst="rect">
            <a:avLst/>
          </a:prstGeom>
          <a:noFill/>
        </p:spPr>
        <p:txBody>
          <a:bodyPr wrap="square">
            <a:spAutoFit/>
          </a:bodyPr>
          <a:lstStyle/>
          <a:p>
            <a:r>
              <a:rPr lang="ar-SA" sz="5332" b="1" spc="133" dirty="0">
                <a:ln w="13500">
                  <a:solidFill>
                    <a:schemeClr val="accent1">
                      <a:shade val="2500"/>
                      <a:alpha val="2000"/>
                    </a:schemeClr>
                  </a:solidFill>
                  <a:prstDash val="solid"/>
                </a:ln>
                <a:solidFill>
                  <a:schemeClr val="bg2"/>
                </a:solidFill>
                <a:effectLst>
                  <a:innerShdw blurRad="50900" dist="38500" dir="13500000">
                    <a:srgbClr val="000000">
                      <a:alpha val="60000"/>
                    </a:srgbClr>
                  </a:innerShdw>
                </a:effectLst>
              </a:rPr>
              <a:t>تسعدني مشاركتكم</a:t>
            </a:r>
            <a:endParaRPr lang="en-US" sz="5332" dirty="0">
              <a:solidFill>
                <a:schemeClr val="bg2"/>
              </a:solidFill>
            </a:endParaRPr>
          </a:p>
        </p:txBody>
      </p:sp>
      <p:sp>
        <p:nvSpPr>
          <p:cNvPr id="34" name="مربع نص 33">
            <a:extLst>
              <a:ext uri="{FF2B5EF4-FFF2-40B4-BE49-F238E27FC236}">
                <a16:creationId xmlns:a16="http://schemas.microsoft.com/office/drawing/2014/main" id="{A4178AD4-E29F-4F20-BF41-F51426CAF0AC}"/>
              </a:ext>
            </a:extLst>
          </p:cNvPr>
          <p:cNvSpPr txBox="1"/>
          <p:nvPr/>
        </p:nvSpPr>
        <p:spPr>
          <a:xfrm>
            <a:off x="5556653" y="10447419"/>
            <a:ext cx="13470335" cy="1015663"/>
          </a:xfrm>
          <a:prstGeom prst="rect">
            <a:avLst/>
          </a:prstGeom>
          <a:noFill/>
        </p:spPr>
        <p:txBody>
          <a:bodyPr wrap="square">
            <a:spAutoFit/>
          </a:bodyPr>
          <a:lstStyle/>
          <a:p>
            <a:r>
              <a:rPr lang="ar-SA" sz="6000" b="1" spc="133" dirty="0">
                <a:ln w="13500">
                  <a:solidFill>
                    <a:schemeClr val="accent1">
                      <a:shade val="2500"/>
                      <a:alpha val="2000"/>
                    </a:schemeClr>
                  </a:solidFill>
                  <a:prstDash val="solid"/>
                </a:ln>
                <a:solidFill>
                  <a:schemeClr val="bg2"/>
                </a:solidFill>
                <a:effectLst>
                  <a:innerShdw blurRad="50900" dist="38500" dir="13500000">
                    <a:srgbClr val="000000">
                      <a:alpha val="60000"/>
                    </a:srgbClr>
                  </a:innerShdw>
                </a:effectLst>
              </a:rPr>
              <a:t>الالتزام بالهدوء</a:t>
            </a:r>
            <a:endParaRPr lang="en-US" sz="6000" dirty="0">
              <a:solidFill>
                <a:schemeClr val="bg2"/>
              </a:solidFill>
            </a:endParaRPr>
          </a:p>
        </p:txBody>
      </p:sp>
      <p:sp>
        <p:nvSpPr>
          <p:cNvPr id="6" name="مستطيل: زوايا مستديرة 5">
            <a:extLst>
              <a:ext uri="{FF2B5EF4-FFF2-40B4-BE49-F238E27FC236}">
                <a16:creationId xmlns:a16="http://schemas.microsoft.com/office/drawing/2014/main" id="{8CEF124B-E544-4A92-B446-5037C9F2B3DF}"/>
              </a:ext>
            </a:extLst>
          </p:cNvPr>
          <p:cNvSpPr/>
          <p:nvPr/>
        </p:nvSpPr>
        <p:spPr>
          <a:xfrm>
            <a:off x="2792545" y="702599"/>
            <a:ext cx="5877466" cy="1799137"/>
          </a:xfrm>
          <a:prstGeom prst="roundRect">
            <a:avLst/>
          </a:prstGeom>
          <a:solidFill>
            <a:srgbClr val="92D050"/>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797" b="1" dirty="0">
                <a:effectLst>
                  <a:outerShdw blurRad="38100" dist="38100" dir="2700000" algn="tl">
                    <a:srgbClr val="000000">
                      <a:alpha val="43137"/>
                    </a:srgbClr>
                  </a:outerShdw>
                </a:effectLst>
              </a:rPr>
              <a:t>القوانين الصفية</a:t>
            </a:r>
            <a:endParaRPr lang="en-US" sz="4797" b="1" dirty="0">
              <a:effectLst>
                <a:outerShdw blurRad="38100" dist="38100" dir="2700000" algn="tl">
                  <a:srgbClr val="000000">
                    <a:alpha val="43137"/>
                  </a:srgbClr>
                </a:outerShdw>
              </a:effectLst>
            </a:endParaRPr>
          </a:p>
        </p:txBody>
      </p:sp>
      <p:grpSp>
        <p:nvGrpSpPr>
          <p:cNvPr id="35" name="Google Shape;876;p35">
            <a:extLst>
              <a:ext uri="{FF2B5EF4-FFF2-40B4-BE49-F238E27FC236}">
                <a16:creationId xmlns:a16="http://schemas.microsoft.com/office/drawing/2014/main" id="{9E83F235-D44D-4E0F-9C0B-B2655254E503}"/>
              </a:ext>
            </a:extLst>
          </p:cNvPr>
          <p:cNvGrpSpPr/>
          <p:nvPr/>
        </p:nvGrpSpPr>
        <p:grpSpPr>
          <a:xfrm>
            <a:off x="380896" y="48042"/>
            <a:ext cx="2985013" cy="2947384"/>
            <a:chOff x="509325" y="1660025"/>
            <a:chExt cx="372475" cy="372500"/>
          </a:xfrm>
        </p:grpSpPr>
        <p:sp>
          <p:nvSpPr>
            <p:cNvPr id="36" name="Google Shape;877;p35">
              <a:extLst>
                <a:ext uri="{FF2B5EF4-FFF2-40B4-BE49-F238E27FC236}">
                  <a16:creationId xmlns:a16="http://schemas.microsoft.com/office/drawing/2014/main" id="{AF9521DB-D5C8-43F0-8858-6A3D03424ECC}"/>
                </a:ext>
              </a:extLst>
            </p:cNvPr>
            <p:cNvSpPr/>
            <p:nvPr/>
          </p:nvSpPr>
          <p:spPr>
            <a:xfrm>
              <a:off x="509325" y="1660025"/>
              <a:ext cx="372475" cy="372500"/>
            </a:xfrm>
            <a:custGeom>
              <a:avLst/>
              <a:gdLst/>
              <a:ahLst/>
              <a:cxnLst/>
              <a:rect l="l" t="t" r="r" b="b"/>
              <a:pathLst>
                <a:path w="14899" h="14900" extrusionOk="0">
                  <a:moveTo>
                    <a:pt x="7459" y="0"/>
                  </a:moveTo>
                  <a:cubicBezTo>
                    <a:pt x="3337" y="0"/>
                    <a:pt x="0" y="3319"/>
                    <a:pt x="0" y="7441"/>
                  </a:cubicBezTo>
                  <a:cubicBezTo>
                    <a:pt x="0" y="11562"/>
                    <a:pt x="3337" y="14899"/>
                    <a:pt x="7459" y="14899"/>
                  </a:cubicBezTo>
                  <a:cubicBezTo>
                    <a:pt x="11562" y="14899"/>
                    <a:pt x="14899" y="11562"/>
                    <a:pt x="14899" y="7441"/>
                  </a:cubicBezTo>
                  <a:cubicBezTo>
                    <a:pt x="14899" y="3319"/>
                    <a:pt x="11562" y="0"/>
                    <a:pt x="7459" y="0"/>
                  </a:cubicBezTo>
                  <a:close/>
                </a:path>
              </a:pathLst>
            </a:custGeom>
            <a:solidFill>
              <a:schemeClr val="accent2"/>
            </a:solidFill>
            <a:ln>
              <a:noFill/>
            </a:ln>
          </p:spPr>
          <p:txBody>
            <a:bodyPr spcFirstLastPara="1" wrap="square" lIns="243674" tIns="243674" rIns="243674" bIns="243674" anchor="ctr" anchorCtr="0">
              <a:noAutofit/>
            </a:bodyPr>
            <a:lstStyle/>
            <a:p>
              <a:endParaRPr sz="4797"/>
            </a:p>
          </p:txBody>
        </p:sp>
        <p:sp>
          <p:nvSpPr>
            <p:cNvPr id="37" name="Google Shape;878;p35">
              <a:extLst>
                <a:ext uri="{FF2B5EF4-FFF2-40B4-BE49-F238E27FC236}">
                  <a16:creationId xmlns:a16="http://schemas.microsoft.com/office/drawing/2014/main" id="{3A796483-53C8-4E8C-89C9-56DBA9CBBF13}"/>
                </a:ext>
              </a:extLst>
            </p:cNvPr>
            <p:cNvSpPr/>
            <p:nvPr/>
          </p:nvSpPr>
          <p:spPr>
            <a:xfrm>
              <a:off x="516450" y="1660025"/>
              <a:ext cx="339050" cy="372500"/>
            </a:xfrm>
            <a:custGeom>
              <a:avLst/>
              <a:gdLst/>
              <a:ahLst/>
              <a:cxnLst/>
              <a:rect l="l" t="t" r="r" b="b"/>
              <a:pathLst>
                <a:path w="13562" h="14900" extrusionOk="0">
                  <a:moveTo>
                    <a:pt x="7566" y="0"/>
                  </a:moveTo>
                  <a:cubicBezTo>
                    <a:pt x="4426" y="0"/>
                    <a:pt x="1624" y="2159"/>
                    <a:pt x="1321" y="5193"/>
                  </a:cubicBezTo>
                  <a:cubicBezTo>
                    <a:pt x="1268" y="5728"/>
                    <a:pt x="1428" y="6067"/>
                    <a:pt x="1464" y="6263"/>
                  </a:cubicBezTo>
                  <a:cubicBezTo>
                    <a:pt x="1553" y="6549"/>
                    <a:pt x="1482" y="6870"/>
                    <a:pt x="1285" y="7102"/>
                  </a:cubicBezTo>
                  <a:cubicBezTo>
                    <a:pt x="679" y="7833"/>
                    <a:pt x="1" y="8708"/>
                    <a:pt x="1" y="8922"/>
                  </a:cubicBezTo>
                  <a:cubicBezTo>
                    <a:pt x="1" y="9243"/>
                    <a:pt x="786" y="9528"/>
                    <a:pt x="1018" y="9618"/>
                  </a:cubicBezTo>
                  <a:cubicBezTo>
                    <a:pt x="1054" y="9618"/>
                    <a:pt x="1071" y="9653"/>
                    <a:pt x="1071" y="9707"/>
                  </a:cubicBezTo>
                  <a:lnTo>
                    <a:pt x="1071" y="10242"/>
                  </a:lnTo>
                  <a:cubicBezTo>
                    <a:pt x="1071" y="10278"/>
                    <a:pt x="1089" y="10314"/>
                    <a:pt x="1125" y="10349"/>
                  </a:cubicBezTo>
                  <a:lnTo>
                    <a:pt x="1500" y="10653"/>
                  </a:lnTo>
                  <a:cubicBezTo>
                    <a:pt x="1571" y="10724"/>
                    <a:pt x="1517" y="10813"/>
                    <a:pt x="1500" y="10884"/>
                  </a:cubicBezTo>
                  <a:cubicBezTo>
                    <a:pt x="1464" y="11027"/>
                    <a:pt x="1517" y="11170"/>
                    <a:pt x="1607" y="11259"/>
                  </a:cubicBezTo>
                  <a:cubicBezTo>
                    <a:pt x="1749" y="11420"/>
                    <a:pt x="2142" y="11634"/>
                    <a:pt x="2142" y="12133"/>
                  </a:cubicBezTo>
                  <a:cubicBezTo>
                    <a:pt x="2160" y="12312"/>
                    <a:pt x="2053" y="12829"/>
                    <a:pt x="2427" y="13400"/>
                  </a:cubicBezTo>
                  <a:cubicBezTo>
                    <a:pt x="2624" y="13668"/>
                    <a:pt x="2927" y="13864"/>
                    <a:pt x="3266" y="13864"/>
                  </a:cubicBezTo>
                  <a:cubicBezTo>
                    <a:pt x="3312" y="13867"/>
                    <a:pt x="3359" y="13869"/>
                    <a:pt x="3406" y="13869"/>
                  </a:cubicBezTo>
                  <a:cubicBezTo>
                    <a:pt x="3649" y="13869"/>
                    <a:pt x="3901" y="13829"/>
                    <a:pt x="4140" y="13739"/>
                  </a:cubicBezTo>
                  <a:lnTo>
                    <a:pt x="4854" y="13490"/>
                  </a:lnTo>
                  <a:cubicBezTo>
                    <a:pt x="4885" y="13481"/>
                    <a:pt x="4916" y="13476"/>
                    <a:pt x="4947" y="13476"/>
                  </a:cubicBezTo>
                  <a:cubicBezTo>
                    <a:pt x="5038" y="13476"/>
                    <a:pt x="5122" y="13516"/>
                    <a:pt x="5175" y="13597"/>
                  </a:cubicBezTo>
                  <a:lnTo>
                    <a:pt x="5586" y="14310"/>
                  </a:lnTo>
                  <a:cubicBezTo>
                    <a:pt x="5657" y="14417"/>
                    <a:pt x="5675" y="14542"/>
                    <a:pt x="5675" y="14649"/>
                  </a:cubicBezTo>
                  <a:cubicBezTo>
                    <a:pt x="5675" y="14685"/>
                    <a:pt x="5693" y="14721"/>
                    <a:pt x="5693" y="14738"/>
                  </a:cubicBezTo>
                  <a:cubicBezTo>
                    <a:pt x="6174" y="14846"/>
                    <a:pt x="6674" y="14899"/>
                    <a:pt x="7174" y="14899"/>
                  </a:cubicBezTo>
                  <a:cubicBezTo>
                    <a:pt x="8797" y="14899"/>
                    <a:pt x="10296" y="14364"/>
                    <a:pt x="11509" y="13490"/>
                  </a:cubicBezTo>
                  <a:lnTo>
                    <a:pt x="11135" y="12062"/>
                  </a:lnTo>
                  <a:cubicBezTo>
                    <a:pt x="10974" y="11473"/>
                    <a:pt x="11170" y="10831"/>
                    <a:pt x="11634" y="10421"/>
                  </a:cubicBezTo>
                  <a:cubicBezTo>
                    <a:pt x="12830" y="9314"/>
                    <a:pt x="13561" y="7744"/>
                    <a:pt x="13561" y="5996"/>
                  </a:cubicBezTo>
                  <a:cubicBezTo>
                    <a:pt x="13561" y="2677"/>
                    <a:pt x="10885" y="0"/>
                    <a:pt x="7566" y="0"/>
                  </a:cubicBezTo>
                  <a:close/>
                </a:path>
              </a:pathLst>
            </a:custGeom>
            <a:solidFill>
              <a:schemeClr val="lt1"/>
            </a:solidFill>
            <a:ln>
              <a:noFill/>
            </a:ln>
          </p:spPr>
          <p:txBody>
            <a:bodyPr spcFirstLastPara="1" wrap="square" lIns="243674" tIns="243674" rIns="243674" bIns="243674" anchor="ctr" anchorCtr="0">
              <a:noAutofit/>
            </a:bodyPr>
            <a:lstStyle/>
            <a:p>
              <a:endParaRPr sz="4797" dirty="0"/>
            </a:p>
          </p:txBody>
        </p:sp>
        <p:sp>
          <p:nvSpPr>
            <p:cNvPr id="38" name="Google Shape;879;p35">
              <a:extLst>
                <a:ext uri="{FF2B5EF4-FFF2-40B4-BE49-F238E27FC236}">
                  <a16:creationId xmlns:a16="http://schemas.microsoft.com/office/drawing/2014/main" id="{D4D413A6-7FB8-40CB-A487-1B4B81EBFD70}"/>
                </a:ext>
              </a:extLst>
            </p:cNvPr>
            <p:cNvSpPr/>
            <p:nvPr/>
          </p:nvSpPr>
          <p:spPr>
            <a:xfrm>
              <a:off x="642700" y="1990925"/>
              <a:ext cx="37925" cy="40700"/>
            </a:xfrm>
            <a:custGeom>
              <a:avLst/>
              <a:gdLst/>
              <a:ahLst/>
              <a:cxnLst/>
              <a:rect l="l" t="t" r="r" b="b"/>
              <a:pathLst>
                <a:path w="1517" h="1628" extrusionOk="0">
                  <a:moveTo>
                    <a:pt x="805" y="1"/>
                  </a:moveTo>
                  <a:cubicBezTo>
                    <a:pt x="774" y="1"/>
                    <a:pt x="743" y="7"/>
                    <a:pt x="714" y="22"/>
                  </a:cubicBezTo>
                  <a:lnTo>
                    <a:pt x="0" y="254"/>
                  </a:lnTo>
                  <a:cubicBezTo>
                    <a:pt x="54" y="289"/>
                    <a:pt x="89" y="325"/>
                    <a:pt x="125" y="361"/>
                  </a:cubicBezTo>
                  <a:lnTo>
                    <a:pt x="536" y="1074"/>
                  </a:lnTo>
                  <a:cubicBezTo>
                    <a:pt x="607" y="1181"/>
                    <a:pt x="625" y="1306"/>
                    <a:pt x="625" y="1413"/>
                  </a:cubicBezTo>
                  <a:cubicBezTo>
                    <a:pt x="625" y="1449"/>
                    <a:pt x="643" y="1485"/>
                    <a:pt x="643" y="1502"/>
                  </a:cubicBezTo>
                  <a:cubicBezTo>
                    <a:pt x="928" y="1574"/>
                    <a:pt x="1214" y="1610"/>
                    <a:pt x="1517" y="1627"/>
                  </a:cubicBezTo>
                  <a:cubicBezTo>
                    <a:pt x="1499" y="1413"/>
                    <a:pt x="1481" y="1146"/>
                    <a:pt x="1428" y="1074"/>
                  </a:cubicBezTo>
                  <a:lnTo>
                    <a:pt x="1017" y="129"/>
                  </a:lnTo>
                  <a:cubicBezTo>
                    <a:pt x="978" y="50"/>
                    <a:pt x="891" y="1"/>
                    <a:pt x="805" y="1"/>
                  </a:cubicBezTo>
                  <a:close/>
                </a:path>
              </a:pathLst>
            </a:custGeom>
            <a:solidFill>
              <a:srgbClr val="000000">
                <a:alpha val="31250"/>
              </a:srgbClr>
            </a:solidFill>
            <a:ln>
              <a:noFill/>
            </a:ln>
          </p:spPr>
          <p:txBody>
            <a:bodyPr spcFirstLastPara="1" wrap="square" lIns="243674" tIns="243674" rIns="243674" bIns="243674" anchor="ctr" anchorCtr="0">
              <a:noAutofit/>
            </a:bodyPr>
            <a:lstStyle/>
            <a:p>
              <a:endParaRPr sz="4797"/>
            </a:p>
          </p:txBody>
        </p:sp>
        <p:sp>
          <p:nvSpPr>
            <p:cNvPr id="39" name="Google Shape;880;p35">
              <a:extLst>
                <a:ext uri="{FF2B5EF4-FFF2-40B4-BE49-F238E27FC236}">
                  <a16:creationId xmlns:a16="http://schemas.microsoft.com/office/drawing/2014/main" id="{FDB0EAE7-E2E0-4ED8-A8A3-7D4459A6839E}"/>
                </a:ext>
              </a:extLst>
            </p:cNvPr>
            <p:cNvSpPr/>
            <p:nvPr/>
          </p:nvSpPr>
          <p:spPr>
            <a:xfrm>
              <a:off x="516450" y="1660025"/>
              <a:ext cx="199875" cy="346725"/>
            </a:xfrm>
            <a:custGeom>
              <a:avLst/>
              <a:gdLst/>
              <a:ahLst/>
              <a:cxnLst/>
              <a:rect l="l" t="t" r="r" b="b"/>
              <a:pathLst>
                <a:path w="7995" h="13869" extrusionOk="0">
                  <a:moveTo>
                    <a:pt x="7566" y="0"/>
                  </a:moveTo>
                  <a:cubicBezTo>
                    <a:pt x="4426" y="0"/>
                    <a:pt x="1624" y="2159"/>
                    <a:pt x="1321" y="5193"/>
                  </a:cubicBezTo>
                  <a:cubicBezTo>
                    <a:pt x="1268" y="5728"/>
                    <a:pt x="1428" y="6067"/>
                    <a:pt x="1464" y="6263"/>
                  </a:cubicBezTo>
                  <a:cubicBezTo>
                    <a:pt x="1553" y="6549"/>
                    <a:pt x="1482" y="6870"/>
                    <a:pt x="1285" y="7102"/>
                  </a:cubicBezTo>
                  <a:cubicBezTo>
                    <a:pt x="679" y="7833"/>
                    <a:pt x="1" y="8708"/>
                    <a:pt x="1" y="8922"/>
                  </a:cubicBezTo>
                  <a:cubicBezTo>
                    <a:pt x="1" y="9243"/>
                    <a:pt x="786" y="9528"/>
                    <a:pt x="1018" y="9618"/>
                  </a:cubicBezTo>
                  <a:cubicBezTo>
                    <a:pt x="1054" y="9618"/>
                    <a:pt x="1071" y="9653"/>
                    <a:pt x="1071" y="9707"/>
                  </a:cubicBezTo>
                  <a:lnTo>
                    <a:pt x="1071" y="10242"/>
                  </a:lnTo>
                  <a:cubicBezTo>
                    <a:pt x="1071" y="10278"/>
                    <a:pt x="1089" y="10314"/>
                    <a:pt x="1125" y="10349"/>
                  </a:cubicBezTo>
                  <a:lnTo>
                    <a:pt x="1500" y="10653"/>
                  </a:lnTo>
                  <a:cubicBezTo>
                    <a:pt x="1571" y="10724"/>
                    <a:pt x="1517" y="10813"/>
                    <a:pt x="1500" y="10884"/>
                  </a:cubicBezTo>
                  <a:cubicBezTo>
                    <a:pt x="1464" y="11027"/>
                    <a:pt x="1517" y="11170"/>
                    <a:pt x="1607" y="11259"/>
                  </a:cubicBezTo>
                  <a:cubicBezTo>
                    <a:pt x="1749" y="11420"/>
                    <a:pt x="2142" y="11634"/>
                    <a:pt x="2142" y="12133"/>
                  </a:cubicBezTo>
                  <a:cubicBezTo>
                    <a:pt x="2160" y="12312"/>
                    <a:pt x="2053" y="12829"/>
                    <a:pt x="2427" y="13400"/>
                  </a:cubicBezTo>
                  <a:cubicBezTo>
                    <a:pt x="2624" y="13668"/>
                    <a:pt x="2927" y="13864"/>
                    <a:pt x="3266" y="13864"/>
                  </a:cubicBezTo>
                  <a:cubicBezTo>
                    <a:pt x="3312" y="13867"/>
                    <a:pt x="3359" y="13869"/>
                    <a:pt x="3406" y="13869"/>
                  </a:cubicBezTo>
                  <a:cubicBezTo>
                    <a:pt x="3649" y="13869"/>
                    <a:pt x="3901" y="13829"/>
                    <a:pt x="4140" y="13739"/>
                  </a:cubicBezTo>
                  <a:lnTo>
                    <a:pt x="4658" y="13561"/>
                  </a:lnTo>
                  <a:lnTo>
                    <a:pt x="4658" y="13561"/>
                  </a:lnTo>
                  <a:cubicBezTo>
                    <a:pt x="4488" y="13587"/>
                    <a:pt x="4318" y="13604"/>
                    <a:pt x="4169" y="13604"/>
                  </a:cubicBezTo>
                  <a:cubicBezTo>
                    <a:pt x="4115" y="13604"/>
                    <a:pt x="4063" y="13601"/>
                    <a:pt x="4015" y="13597"/>
                  </a:cubicBezTo>
                  <a:cubicBezTo>
                    <a:pt x="3676" y="13579"/>
                    <a:pt x="3373" y="13400"/>
                    <a:pt x="3177" y="13133"/>
                  </a:cubicBezTo>
                  <a:cubicBezTo>
                    <a:pt x="2998" y="12847"/>
                    <a:pt x="3034" y="12794"/>
                    <a:pt x="3034" y="12437"/>
                  </a:cubicBezTo>
                  <a:lnTo>
                    <a:pt x="3034" y="12133"/>
                  </a:lnTo>
                  <a:cubicBezTo>
                    <a:pt x="3034" y="11652"/>
                    <a:pt x="2677" y="11438"/>
                    <a:pt x="2570" y="11331"/>
                  </a:cubicBezTo>
                  <a:cubicBezTo>
                    <a:pt x="1981" y="10795"/>
                    <a:pt x="1964" y="10242"/>
                    <a:pt x="1964" y="10242"/>
                  </a:cubicBezTo>
                  <a:lnTo>
                    <a:pt x="1964" y="9707"/>
                  </a:lnTo>
                  <a:cubicBezTo>
                    <a:pt x="1964" y="9653"/>
                    <a:pt x="1946" y="9618"/>
                    <a:pt x="1910" y="9618"/>
                  </a:cubicBezTo>
                  <a:cubicBezTo>
                    <a:pt x="1678" y="9528"/>
                    <a:pt x="893" y="9243"/>
                    <a:pt x="893" y="8922"/>
                  </a:cubicBezTo>
                  <a:cubicBezTo>
                    <a:pt x="893" y="8708"/>
                    <a:pt x="1571" y="7833"/>
                    <a:pt x="2178" y="7102"/>
                  </a:cubicBezTo>
                  <a:cubicBezTo>
                    <a:pt x="2374" y="6870"/>
                    <a:pt x="2445" y="6549"/>
                    <a:pt x="2374" y="6263"/>
                  </a:cubicBezTo>
                  <a:cubicBezTo>
                    <a:pt x="2320" y="6067"/>
                    <a:pt x="2178" y="5728"/>
                    <a:pt x="2231" y="5193"/>
                  </a:cubicBezTo>
                  <a:cubicBezTo>
                    <a:pt x="2517" y="2302"/>
                    <a:pt x="5050" y="215"/>
                    <a:pt x="7994" y="0"/>
                  </a:cubicBezTo>
                  <a:close/>
                </a:path>
              </a:pathLst>
            </a:custGeom>
            <a:solidFill>
              <a:srgbClr val="000000">
                <a:alpha val="31250"/>
              </a:srgbClr>
            </a:solidFill>
            <a:ln>
              <a:noFill/>
            </a:ln>
          </p:spPr>
          <p:txBody>
            <a:bodyPr spcFirstLastPara="1" wrap="square" lIns="243674" tIns="243674" rIns="243674" bIns="243674" anchor="ctr" anchorCtr="0">
              <a:noAutofit/>
            </a:bodyPr>
            <a:lstStyle/>
            <a:p>
              <a:endParaRPr sz="4797"/>
            </a:p>
          </p:txBody>
        </p:sp>
        <p:sp>
          <p:nvSpPr>
            <p:cNvPr id="40" name="Google Shape;881;p35">
              <a:extLst>
                <a:ext uri="{FF2B5EF4-FFF2-40B4-BE49-F238E27FC236}">
                  <a16:creationId xmlns:a16="http://schemas.microsoft.com/office/drawing/2014/main" id="{E582E9ED-2DF7-450F-906F-CF7E56DAE893}"/>
                </a:ext>
              </a:extLst>
            </p:cNvPr>
            <p:cNvSpPr/>
            <p:nvPr/>
          </p:nvSpPr>
          <p:spPr>
            <a:xfrm>
              <a:off x="599875" y="1727325"/>
              <a:ext cx="215025" cy="104075"/>
            </a:xfrm>
            <a:custGeom>
              <a:avLst/>
              <a:gdLst/>
              <a:ahLst/>
              <a:cxnLst/>
              <a:rect l="l" t="t" r="r" b="b"/>
              <a:pathLst>
                <a:path w="8601" h="4163" extrusionOk="0">
                  <a:moveTo>
                    <a:pt x="2082" y="950"/>
                  </a:moveTo>
                  <a:cubicBezTo>
                    <a:pt x="2366" y="950"/>
                    <a:pt x="2656" y="1059"/>
                    <a:pt x="2891" y="1305"/>
                  </a:cubicBezTo>
                  <a:lnTo>
                    <a:pt x="3640" y="2090"/>
                  </a:lnTo>
                  <a:lnTo>
                    <a:pt x="2891" y="2875"/>
                  </a:lnTo>
                  <a:cubicBezTo>
                    <a:pt x="2657" y="3116"/>
                    <a:pt x="2366" y="3223"/>
                    <a:pt x="2082" y="3223"/>
                  </a:cubicBezTo>
                  <a:cubicBezTo>
                    <a:pt x="1501" y="3223"/>
                    <a:pt x="946" y="2773"/>
                    <a:pt x="946" y="2090"/>
                  </a:cubicBezTo>
                  <a:cubicBezTo>
                    <a:pt x="946" y="1407"/>
                    <a:pt x="1501" y="950"/>
                    <a:pt x="2082" y="950"/>
                  </a:cubicBezTo>
                  <a:close/>
                  <a:moveTo>
                    <a:pt x="6518" y="946"/>
                  </a:moveTo>
                  <a:cubicBezTo>
                    <a:pt x="7097" y="946"/>
                    <a:pt x="7655" y="1398"/>
                    <a:pt x="7655" y="2090"/>
                  </a:cubicBezTo>
                  <a:cubicBezTo>
                    <a:pt x="7655" y="2773"/>
                    <a:pt x="7091" y="3223"/>
                    <a:pt x="6511" y="3223"/>
                  </a:cubicBezTo>
                  <a:cubicBezTo>
                    <a:pt x="6227" y="3223"/>
                    <a:pt x="5939" y="3116"/>
                    <a:pt x="5710" y="2875"/>
                  </a:cubicBezTo>
                  <a:lnTo>
                    <a:pt x="4943" y="2090"/>
                  </a:lnTo>
                  <a:lnTo>
                    <a:pt x="5710" y="1305"/>
                  </a:lnTo>
                  <a:cubicBezTo>
                    <a:pt x="5941" y="1057"/>
                    <a:pt x="6232" y="946"/>
                    <a:pt x="6518" y="946"/>
                  </a:cubicBezTo>
                  <a:close/>
                  <a:moveTo>
                    <a:pt x="6505" y="1"/>
                  </a:moveTo>
                  <a:cubicBezTo>
                    <a:pt x="5984" y="1"/>
                    <a:pt x="5454" y="200"/>
                    <a:pt x="5032" y="645"/>
                  </a:cubicBezTo>
                  <a:lnTo>
                    <a:pt x="4300" y="1394"/>
                  </a:lnTo>
                  <a:lnTo>
                    <a:pt x="3569" y="645"/>
                  </a:lnTo>
                  <a:cubicBezTo>
                    <a:pt x="3141" y="206"/>
                    <a:pt x="2609" y="9"/>
                    <a:pt x="2088" y="9"/>
                  </a:cubicBezTo>
                  <a:cubicBezTo>
                    <a:pt x="1022" y="9"/>
                    <a:pt x="0" y="832"/>
                    <a:pt x="0" y="2090"/>
                  </a:cubicBezTo>
                  <a:cubicBezTo>
                    <a:pt x="0" y="3335"/>
                    <a:pt x="1021" y="4163"/>
                    <a:pt x="2085" y="4163"/>
                  </a:cubicBezTo>
                  <a:cubicBezTo>
                    <a:pt x="2608" y="4163"/>
                    <a:pt x="3140" y="3964"/>
                    <a:pt x="3569" y="3518"/>
                  </a:cubicBezTo>
                  <a:lnTo>
                    <a:pt x="4300" y="2768"/>
                  </a:lnTo>
                  <a:lnTo>
                    <a:pt x="5032" y="3518"/>
                  </a:lnTo>
                  <a:cubicBezTo>
                    <a:pt x="5455" y="3964"/>
                    <a:pt x="5986" y="4163"/>
                    <a:pt x="6508" y="4163"/>
                  </a:cubicBezTo>
                  <a:cubicBezTo>
                    <a:pt x="7572" y="4163"/>
                    <a:pt x="8601" y="3335"/>
                    <a:pt x="8601" y="2090"/>
                  </a:cubicBezTo>
                  <a:cubicBezTo>
                    <a:pt x="8601" y="832"/>
                    <a:pt x="7571" y="1"/>
                    <a:pt x="6505" y="1"/>
                  </a:cubicBezTo>
                  <a:close/>
                </a:path>
              </a:pathLst>
            </a:custGeom>
            <a:solidFill>
              <a:schemeClr val="accent2"/>
            </a:solidFill>
            <a:ln>
              <a:noFill/>
            </a:ln>
          </p:spPr>
          <p:txBody>
            <a:bodyPr spcFirstLastPara="1" wrap="square" lIns="243674" tIns="243674" rIns="243674" bIns="243674" anchor="ctr" anchorCtr="0">
              <a:noAutofit/>
            </a:bodyPr>
            <a:lstStyle/>
            <a:p>
              <a:endParaRPr sz="4797"/>
            </a:p>
          </p:txBody>
        </p:sp>
        <p:sp>
          <p:nvSpPr>
            <p:cNvPr id="41" name="Google Shape;882;p35">
              <a:extLst>
                <a:ext uri="{FF2B5EF4-FFF2-40B4-BE49-F238E27FC236}">
                  <a16:creationId xmlns:a16="http://schemas.microsoft.com/office/drawing/2014/main" id="{E9C38C22-BDD7-409D-8851-C6E8A9CF3839}"/>
                </a:ext>
              </a:extLst>
            </p:cNvPr>
            <p:cNvSpPr/>
            <p:nvPr/>
          </p:nvSpPr>
          <p:spPr>
            <a:xfrm>
              <a:off x="599875" y="1727525"/>
              <a:ext cx="153475" cy="103875"/>
            </a:xfrm>
            <a:custGeom>
              <a:avLst/>
              <a:gdLst/>
              <a:ahLst/>
              <a:cxnLst/>
              <a:rect l="l" t="t" r="r" b="b"/>
              <a:pathLst>
                <a:path w="6139" h="4155" extrusionOk="0">
                  <a:moveTo>
                    <a:pt x="2082" y="942"/>
                  </a:moveTo>
                  <a:cubicBezTo>
                    <a:pt x="2366" y="942"/>
                    <a:pt x="2656" y="1051"/>
                    <a:pt x="2891" y="1297"/>
                  </a:cubicBezTo>
                  <a:lnTo>
                    <a:pt x="3640" y="2082"/>
                  </a:lnTo>
                  <a:lnTo>
                    <a:pt x="2891" y="2867"/>
                  </a:lnTo>
                  <a:cubicBezTo>
                    <a:pt x="2657" y="3108"/>
                    <a:pt x="2366" y="3215"/>
                    <a:pt x="2082" y="3215"/>
                  </a:cubicBezTo>
                  <a:cubicBezTo>
                    <a:pt x="1501" y="3215"/>
                    <a:pt x="946" y="2765"/>
                    <a:pt x="946" y="2082"/>
                  </a:cubicBezTo>
                  <a:cubicBezTo>
                    <a:pt x="946" y="1399"/>
                    <a:pt x="1501" y="942"/>
                    <a:pt x="2082" y="942"/>
                  </a:cubicBezTo>
                  <a:close/>
                  <a:moveTo>
                    <a:pt x="2088" y="1"/>
                  </a:moveTo>
                  <a:cubicBezTo>
                    <a:pt x="1022" y="1"/>
                    <a:pt x="0" y="824"/>
                    <a:pt x="0" y="2082"/>
                  </a:cubicBezTo>
                  <a:cubicBezTo>
                    <a:pt x="0" y="3327"/>
                    <a:pt x="1021" y="4155"/>
                    <a:pt x="2085" y="4155"/>
                  </a:cubicBezTo>
                  <a:cubicBezTo>
                    <a:pt x="2608" y="4155"/>
                    <a:pt x="3140" y="3956"/>
                    <a:pt x="3569" y="3510"/>
                  </a:cubicBezTo>
                  <a:lnTo>
                    <a:pt x="4300" y="2760"/>
                  </a:lnTo>
                  <a:lnTo>
                    <a:pt x="4943" y="2082"/>
                  </a:lnTo>
                  <a:cubicBezTo>
                    <a:pt x="5621" y="1404"/>
                    <a:pt x="5746" y="1154"/>
                    <a:pt x="6138" y="1012"/>
                  </a:cubicBezTo>
                  <a:cubicBezTo>
                    <a:pt x="5906" y="958"/>
                    <a:pt x="5746" y="744"/>
                    <a:pt x="5746" y="512"/>
                  </a:cubicBezTo>
                  <a:cubicBezTo>
                    <a:pt x="5746" y="316"/>
                    <a:pt x="5853" y="137"/>
                    <a:pt x="6013" y="48"/>
                  </a:cubicBezTo>
                  <a:lnTo>
                    <a:pt x="6013" y="48"/>
                  </a:lnTo>
                  <a:cubicBezTo>
                    <a:pt x="5657" y="137"/>
                    <a:pt x="5317" y="334"/>
                    <a:pt x="5032" y="637"/>
                  </a:cubicBezTo>
                  <a:lnTo>
                    <a:pt x="4300" y="1386"/>
                  </a:lnTo>
                  <a:lnTo>
                    <a:pt x="3569" y="637"/>
                  </a:lnTo>
                  <a:cubicBezTo>
                    <a:pt x="3141" y="198"/>
                    <a:pt x="2609" y="1"/>
                    <a:pt x="2088" y="1"/>
                  </a:cubicBezTo>
                  <a:close/>
                </a:path>
              </a:pathLst>
            </a:custGeom>
            <a:solidFill>
              <a:srgbClr val="000000">
                <a:alpha val="31250"/>
              </a:srgbClr>
            </a:solidFill>
            <a:ln>
              <a:noFill/>
            </a:ln>
          </p:spPr>
          <p:txBody>
            <a:bodyPr spcFirstLastPara="1" wrap="square" lIns="243674" tIns="243674" rIns="243674" bIns="243674" anchor="ctr" anchorCtr="0">
              <a:noAutofit/>
            </a:bodyPr>
            <a:lstStyle/>
            <a:p>
              <a:endParaRPr sz="4797"/>
            </a:p>
          </p:txBody>
        </p:sp>
        <p:sp>
          <p:nvSpPr>
            <p:cNvPr id="42" name="Google Shape;883;p35">
              <a:extLst>
                <a:ext uri="{FF2B5EF4-FFF2-40B4-BE49-F238E27FC236}">
                  <a16:creationId xmlns:a16="http://schemas.microsoft.com/office/drawing/2014/main" id="{58AF1CA7-DD77-4434-A3D8-DB6E97DD2A30}"/>
                </a:ext>
              </a:extLst>
            </p:cNvPr>
            <p:cNvSpPr/>
            <p:nvPr/>
          </p:nvSpPr>
          <p:spPr>
            <a:xfrm>
              <a:off x="599875" y="1727525"/>
              <a:ext cx="215025" cy="103875"/>
            </a:xfrm>
            <a:custGeom>
              <a:avLst/>
              <a:gdLst/>
              <a:ahLst/>
              <a:cxnLst/>
              <a:rect l="l" t="t" r="r" b="b"/>
              <a:pathLst>
                <a:path w="8601" h="4155" extrusionOk="0">
                  <a:moveTo>
                    <a:pt x="0" y="2064"/>
                  </a:moveTo>
                  <a:cubicBezTo>
                    <a:pt x="0" y="2064"/>
                    <a:pt x="0" y="2064"/>
                    <a:pt x="0" y="2064"/>
                  </a:cubicBezTo>
                  <a:lnTo>
                    <a:pt x="0" y="2082"/>
                  </a:lnTo>
                  <a:cubicBezTo>
                    <a:pt x="0" y="2076"/>
                    <a:pt x="0" y="2070"/>
                    <a:pt x="0" y="2064"/>
                  </a:cubicBezTo>
                  <a:close/>
                  <a:moveTo>
                    <a:pt x="2088" y="1"/>
                  </a:moveTo>
                  <a:cubicBezTo>
                    <a:pt x="1027" y="1"/>
                    <a:pt x="10" y="816"/>
                    <a:pt x="0" y="2064"/>
                  </a:cubicBezTo>
                  <a:lnTo>
                    <a:pt x="0" y="2064"/>
                  </a:lnTo>
                  <a:cubicBezTo>
                    <a:pt x="54" y="1817"/>
                    <a:pt x="256" y="1692"/>
                    <a:pt x="461" y="1692"/>
                  </a:cubicBezTo>
                  <a:cubicBezTo>
                    <a:pt x="670" y="1692"/>
                    <a:pt x="883" y="1821"/>
                    <a:pt x="946" y="2082"/>
                  </a:cubicBezTo>
                  <a:cubicBezTo>
                    <a:pt x="946" y="1399"/>
                    <a:pt x="1501" y="942"/>
                    <a:pt x="2082" y="942"/>
                  </a:cubicBezTo>
                  <a:cubicBezTo>
                    <a:pt x="2366" y="942"/>
                    <a:pt x="2656" y="1051"/>
                    <a:pt x="2891" y="1297"/>
                  </a:cubicBezTo>
                  <a:cubicBezTo>
                    <a:pt x="3105" y="1511"/>
                    <a:pt x="4800" y="3278"/>
                    <a:pt x="5032" y="3510"/>
                  </a:cubicBezTo>
                  <a:cubicBezTo>
                    <a:pt x="5455" y="3956"/>
                    <a:pt x="5986" y="4155"/>
                    <a:pt x="6508" y="4155"/>
                  </a:cubicBezTo>
                  <a:cubicBezTo>
                    <a:pt x="7572" y="4155"/>
                    <a:pt x="8601" y="3327"/>
                    <a:pt x="8601" y="2082"/>
                  </a:cubicBezTo>
                  <a:lnTo>
                    <a:pt x="8601" y="2082"/>
                  </a:lnTo>
                  <a:cubicBezTo>
                    <a:pt x="8538" y="2323"/>
                    <a:pt x="8333" y="2444"/>
                    <a:pt x="8128" y="2444"/>
                  </a:cubicBezTo>
                  <a:cubicBezTo>
                    <a:pt x="7923" y="2444"/>
                    <a:pt x="7717" y="2323"/>
                    <a:pt x="7655" y="2082"/>
                  </a:cubicBezTo>
                  <a:cubicBezTo>
                    <a:pt x="7655" y="2765"/>
                    <a:pt x="7091" y="3215"/>
                    <a:pt x="6511" y="3215"/>
                  </a:cubicBezTo>
                  <a:cubicBezTo>
                    <a:pt x="6227" y="3215"/>
                    <a:pt x="5939" y="3108"/>
                    <a:pt x="5710" y="2867"/>
                  </a:cubicBezTo>
                  <a:lnTo>
                    <a:pt x="4943" y="2082"/>
                  </a:lnTo>
                  <a:cubicBezTo>
                    <a:pt x="4889" y="2011"/>
                    <a:pt x="3640" y="726"/>
                    <a:pt x="3569" y="637"/>
                  </a:cubicBezTo>
                  <a:cubicBezTo>
                    <a:pt x="3141" y="198"/>
                    <a:pt x="2609" y="1"/>
                    <a:pt x="2088" y="1"/>
                  </a:cubicBezTo>
                  <a:close/>
                </a:path>
              </a:pathLst>
            </a:custGeom>
            <a:solidFill>
              <a:schemeClr val="lt2"/>
            </a:solidFill>
            <a:ln>
              <a:noFill/>
            </a:ln>
          </p:spPr>
          <p:txBody>
            <a:bodyPr spcFirstLastPara="1" wrap="square" lIns="243674" tIns="243674" rIns="243674" bIns="243674" anchor="ctr" anchorCtr="0">
              <a:noAutofit/>
            </a:bodyPr>
            <a:lstStyle/>
            <a:p>
              <a:endParaRPr sz="4797"/>
            </a:p>
          </p:txBody>
        </p:sp>
        <p:sp>
          <p:nvSpPr>
            <p:cNvPr id="43" name="Google Shape;884;p35">
              <a:extLst>
                <a:ext uri="{FF2B5EF4-FFF2-40B4-BE49-F238E27FC236}">
                  <a16:creationId xmlns:a16="http://schemas.microsoft.com/office/drawing/2014/main" id="{0533C4B7-A030-42B4-9733-08C92DD9B72A}"/>
                </a:ext>
              </a:extLst>
            </p:cNvPr>
            <p:cNvSpPr/>
            <p:nvPr/>
          </p:nvSpPr>
          <p:spPr>
            <a:xfrm>
              <a:off x="599875" y="1727525"/>
              <a:ext cx="154350" cy="102025"/>
            </a:xfrm>
            <a:custGeom>
              <a:avLst/>
              <a:gdLst/>
              <a:ahLst/>
              <a:cxnLst/>
              <a:rect l="l" t="t" r="r" b="b"/>
              <a:pathLst>
                <a:path w="6174" h="4081" extrusionOk="0">
                  <a:moveTo>
                    <a:pt x="0" y="2064"/>
                  </a:moveTo>
                  <a:cubicBezTo>
                    <a:pt x="0" y="2064"/>
                    <a:pt x="0" y="2064"/>
                    <a:pt x="0" y="2064"/>
                  </a:cubicBezTo>
                  <a:lnTo>
                    <a:pt x="0" y="2082"/>
                  </a:lnTo>
                  <a:cubicBezTo>
                    <a:pt x="0" y="2076"/>
                    <a:pt x="0" y="2070"/>
                    <a:pt x="0" y="2064"/>
                  </a:cubicBezTo>
                  <a:close/>
                  <a:moveTo>
                    <a:pt x="2088" y="1"/>
                  </a:moveTo>
                  <a:cubicBezTo>
                    <a:pt x="1027" y="1"/>
                    <a:pt x="10" y="816"/>
                    <a:pt x="0" y="2064"/>
                  </a:cubicBezTo>
                  <a:lnTo>
                    <a:pt x="0" y="2064"/>
                  </a:lnTo>
                  <a:cubicBezTo>
                    <a:pt x="54" y="1817"/>
                    <a:pt x="256" y="1692"/>
                    <a:pt x="461" y="1692"/>
                  </a:cubicBezTo>
                  <a:cubicBezTo>
                    <a:pt x="670" y="1692"/>
                    <a:pt x="883" y="1821"/>
                    <a:pt x="946" y="2082"/>
                  </a:cubicBezTo>
                  <a:cubicBezTo>
                    <a:pt x="946" y="1399"/>
                    <a:pt x="1501" y="942"/>
                    <a:pt x="2082" y="942"/>
                  </a:cubicBezTo>
                  <a:cubicBezTo>
                    <a:pt x="2366" y="942"/>
                    <a:pt x="2656" y="1051"/>
                    <a:pt x="2891" y="1297"/>
                  </a:cubicBezTo>
                  <a:cubicBezTo>
                    <a:pt x="3087" y="1511"/>
                    <a:pt x="4800" y="3278"/>
                    <a:pt x="5032" y="3510"/>
                  </a:cubicBezTo>
                  <a:cubicBezTo>
                    <a:pt x="5317" y="3813"/>
                    <a:pt x="5657" y="3991"/>
                    <a:pt x="5996" y="4081"/>
                  </a:cubicBezTo>
                  <a:cubicBezTo>
                    <a:pt x="5835" y="4009"/>
                    <a:pt x="5746" y="3831"/>
                    <a:pt x="5746" y="3652"/>
                  </a:cubicBezTo>
                  <a:cubicBezTo>
                    <a:pt x="5746" y="3403"/>
                    <a:pt x="5924" y="3189"/>
                    <a:pt x="6174" y="3153"/>
                  </a:cubicBezTo>
                  <a:cubicBezTo>
                    <a:pt x="5996" y="3099"/>
                    <a:pt x="5835" y="3010"/>
                    <a:pt x="5710" y="2867"/>
                  </a:cubicBezTo>
                  <a:lnTo>
                    <a:pt x="4943" y="2082"/>
                  </a:lnTo>
                  <a:cubicBezTo>
                    <a:pt x="4907" y="2029"/>
                    <a:pt x="3640" y="708"/>
                    <a:pt x="3569" y="637"/>
                  </a:cubicBezTo>
                  <a:cubicBezTo>
                    <a:pt x="3141" y="198"/>
                    <a:pt x="2609" y="1"/>
                    <a:pt x="2088" y="1"/>
                  </a:cubicBezTo>
                  <a:close/>
                </a:path>
              </a:pathLst>
            </a:custGeom>
            <a:solidFill>
              <a:srgbClr val="000000">
                <a:alpha val="31250"/>
              </a:srgbClr>
            </a:solidFill>
            <a:ln>
              <a:noFill/>
            </a:ln>
          </p:spPr>
          <p:txBody>
            <a:bodyPr spcFirstLastPara="1" wrap="square" lIns="243674" tIns="243674" rIns="243674" bIns="243674" anchor="ctr" anchorCtr="0">
              <a:noAutofit/>
            </a:bodyPr>
            <a:lstStyle/>
            <a:p>
              <a:endParaRPr sz="4797"/>
            </a:p>
          </p:txBody>
        </p:sp>
      </p:gr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كل بيضاوي 3">
            <a:extLst>
              <a:ext uri="{FF2B5EF4-FFF2-40B4-BE49-F238E27FC236}">
                <a16:creationId xmlns:a16="http://schemas.microsoft.com/office/drawing/2014/main" id="{A412BF37-EFDE-10E2-5053-2EDEB6C94D38}"/>
              </a:ext>
            </a:extLst>
          </p:cNvPr>
          <p:cNvSpPr/>
          <p:nvPr/>
        </p:nvSpPr>
        <p:spPr>
          <a:xfrm>
            <a:off x="16398240" y="3200400"/>
            <a:ext cx="7467600" cy="6827520"/>
          </a:xfrm>
          <a:prstGeom prst="ellipse">
            <a:avLst/>
          </a:prstGeom>
          <a:solidFill>
            <a:schemeClr val="bg2">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2" name="عنصر نائب لرقم الشريحة 1">
            <a:extLst>
              <a:ext uri="{FF2B5EF4-FFF2-40B4-BE49-F238E27FC236}">
                <a16:creationId xmlns:a16="http://schemas.microsoft.com/office/drawing/2014/main" id="{34803AE1-7640-D6F9-8508-A53B6A7F7CCA}"/>
              </a:ext>
            </a:extLst>
          </p:cNvPr>
          <p:cNvSpPr>
            <a:spLocks noGrp="1"/>
          </p:cNvSpPr>
          <p:nvPr>
            <p:ph type="sldNum" sz="quarter" idx="4294967295"/>
          </p:nvPr>
        </p:nvSpPr>
        <p:spPr>
          <a:xfrm>
            <a:off x="0" y="0"/>
            <a:ext cx="0" cy="0"/>
          </a:xfrm>
        </p:spPr>
        <p:txBody>
          <a:bodyPr/>
          <a:lstStyle/>
          <a:p>
            <a:fld id="{B6F15528-21DE-4FAA-801E-634DDDAF4B2B}" type="slidenum">
              <a:rPr lang="en-US" smtClean="0"/>
              <a:pPr/>
              <a:t>3</a:t>
            </a:fld>
            <a:endParaRPr lang="en-US"/>
          </a:p>
        </p:txBody>
      </p:sp>
      <p:pic>
        <p:nvPicPr>
          <p:cNvPr id="6146" name="Picture 2" descr="東洋占術と万象学宿命指数診断">
            <a:extLst>
              <a:ext uri="{FF2B5EF4-FFF2-40B4-BE49-F238E27FC236}">
                <a16:creationId xmlns:a16="http://schemas.microsoft.com/office/drawing/2014/main" id="{967D3548-A4B8-FA19-1686-A14DC4B2DE8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889" b="99111" l="7707" r="89981">
                        <a14:foregroundMark x1="54721" y1="18667" x2="47399" y2="85111"/>
                        <a14:foregroundMark x1="47399" y1="85111" x2="46628" y2="85556"/>
                        <a14:foregroundMark x1="41040" y1="40667" x2="41040" y2="40000"/>
                        <a14:foregroundMark x1="36224" y1="35778" x2="55106" y2="7111"/>
                        <a14:foregroundMark x1="55106" y1="7111" x2="69171" y2="9111"/>
                        <a14:foregroundMark x1="69171" y1="9111" x2="79383" y2="24222"/>
                        <a14:foregroundMark x1="79383" y1="24222" x2="74952" y2="50444"/>
                        <a14:foregroundMark x1="74952" y1="50444" x2="68015" y2="66667"/>
                        <a14:foregroundMark x1="68015" y1="66667" x2="80732" y2="81111"/>
                        <a14:foregroundMark x1="80732" y1="81111" x2="43545" y2="95111"/>
                        <a14:foregroundMark x1="43545" y1="95111" x2="29672" y2="95556"/>
                        <a14:foregroundMark x1="29672" y1="95556" x2="41040" y2="82667"/>
                        <a14:foregroundMark x1="41040" y1="82667" x2="41040" y2="82667"/>
                        <a14:foregroundMark x1="63969" y1="78444" x2="34875" y2="84889"/>
                        <a14:foregroundMark x1="34875" y1="84889" x2="51830" y2="84667"/>
                        <a14:foregroundMark x1="51830" y1="84667" x2="42967" y2="93111"/>
                        <a14:foregroundMark x1="42967" y1="93111" x2="75530" y2="86222"/>
                        <a14:foregroundMark x1="68786" y1="74889" x2="49711" y2="31778"/>
                        <a14:foregroundMark x1="49711" y1="31778" x2="49711" y2="26444"/>
                        <a14:foregroundMark x1="49133" y1="28667" x2="41618" y2="56444"/>
                        <a14:foregroundMark x1="41618" y1="54889" x2="39306" y2="30889"/>
                        <a14:foregroundMark x1="41618" y1="34444" x2="60886" y2="78444"/>
                        <a14:foregroundMark x1="65125" y1="63556" x2="67052" y2="21556"/>
                        <a14:foregroundMark x1="58960" y1="7333" x2="55877" y2="50000"/>
                        <a14:foregroundMark x1="25048" y1="52222" x2="8671" y2="93111"/>
                        <a14:foregroundMark x1="8671" y1="93111" x2="8478" y2="93333"/>
                        <a14:foregroundMark x1="8478" y1="96222" x2="8478" y2="96222"/>
                        <a14:foregroundMark x1="7707" y1="99111" x2="7707" y2="99111"/>
                      </a14:backgroundRemoval>
                    </a14:imgEffect>
                  </a14:imgLayer>
                </a14:imgProps>
              </a:ext>
              <a:ext uri="{28A0092B-C50C-407E-A947-70E740481C1C}">
                <a14:useLocalDpi xmlns:a14="http://schemas.microsoft.com/office/drawing/2010/main" val="0"/>
              </a:ext>
            </a:extLst>
          </a:blip>
          <a:srcRect/>
          <a:stretch>
            <a:fillRect/>
          </a:stretch>
        </p:blipFill>
        <p:spPr bwMode="auto">
          <a:xfrm>
            <a:off x="17660302" y="2956560"/>
            <a:ext cx="4943475" cy="6339840"/>
          </a:xfrm>
          <a:prstGeom prst="rect">
            <a:avLst/>
          </a:prstGeom>
          <a:noFill/>
          <a:extLst>
            <a:ext uri="{909E8E84-426E-40DD-AFC4-6F175D3DCCD1}">
              <a14:hiddenFill xmlns:a14="http://schemas.microsoft.com/office/drawing/2010/main">
                <a:solidFill>
                  <a:srgbClr val="FFFFFF"/>
                </a:solidFill>
              </a14:hiddenFill>
            </a:ext>
          </a:extLst>
        </p:spPr>
      </p:pic>
      <p:sp>
        <p:nvSpPr>
          <p:cNvPr id="5" name="مربع نص 4">
            <a:extLst>
              <a:ext uri="{FF2B5EF4-FFF2-40B4-BE49-F238E27FC236}">
                <a16:creationId xmlns:a16="http://schemas.microsoft.com/office/drawing/2014/main" id="{2E6553A4-C6BC-419B-6502-F1D3B86000FA}"/>
              </a:ext>
            </a:extLst>
          </p:cNvPr>
          <p:cNvSpPr txBox="1"/>
          <p:nvPr/>
        </p:nvSpPr>
        <p:spPr>
          <a:xfrm>
            <a:off x="5090160" y="1715810"/>
            <a:ext cx="10515600" cy="923330"/>
          </a:xfrm>
          <a:prstGeom prst="rect">
            <a:avLst/>
          </a:prstGeom>
          <a:noFill/>
        </p:spPr>
        <p:txBody>
          <a:bodyPr wrap="square" rtlCol="1">
            <a:spAutoFit/>
          </a:bodyPr>
          <a:lstStyle/>
          <a:p>
            <a:r>
              <a:rPr lang="ar-SA" sz="5400" b="1" dirty="0"/>
              <a:t>مراجعة الدرس السابق </a:t>
            </a:r>
          </a:p>
        </p:txBody>
      </p:sp>
    </p:spTree>
    <p:extLst>
      <p:ext uri="{BB962C8B-B14F-4D97-AF65-F5344CB8AC3E}">
        <p14:creationId xmlns:p14="http://schemas.microsoft.com/office/powerpoint/2010/main" val="21802253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erson working on a computer&#10;&#10;Description automatically generated with low confidence">
            <a:extLst>
              <a:ext uri="{FF2B5EF4-FFF2-40B4-BE49-F238E27FC236}">
                <a16:creationId xmlns:a16="http://schemas.microsoft.com/office/drawing/2014/main" id="{7B21BFBE-F9E3-D781-E46A-597D2FF5C1F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9736541" y="4572000"/>
            <a:ext cx="13051980" cy="8007927"/>
          </a:xfrm>
        </p:spPr>
      </p:pic>
      <p:grpSp>
        <p:nvGrpSpPr>
          <p:cNvPr id="5" name="Picture Placeholder 3">
            <a:extLst>
              <a:ext uri="{FF2B5EF4-FFF2-40B4-BE49-F238E27FC236}">
                <a16:creationId xmlns:a16="http://schemas.microsoft.com/office/drawing/2014/main" id="{190691F2-04E5-D678-D129-05BC1F32A80A}"/>
              </a:ext>
            </a:extLst>
          </p:cNvPr>
          <p:cNvGrpSpPr/>
          <p:nvPr/>
        </p:nvGrpSpPr>
        <p:grpSpPr>
          <a:xfrm>
            <a:off x="1920637" y="-48126"/>
            <a:ext cx="22505139" cy="13862791"/>
            <a:chOff x="148726" y="274972"/>
            <a:chExt cx="24565691" cy="15132057"/>
          </a:xfrm>
          <a:solidFill>
            <a:srgbClr val="000000"/>
          </a:solidFill>
        </p:grpSpPr>
        <p:sp>
          <p:nvSpPr>
            <p:cNvPr id="6" name="Freeform 5">
              <a:extLst>
                <a:ext uri="{FF2B5EF4-FFF2-40B4-BE49-F238E27FC236}">
                  <a16:creationId xmlns:a16="http://schemas.microsoft.com/office/drawing/2014/main" id="{38F9D6EE-5FC7-61EC-AA5F-EAF5C6BF254C}"/>
                </a:ext>
              </a:extLst>
            </p:cNvPr>
            <p:cNvSpPr/>
            <p:nvPr/>
          </p:nvSpPr>
          <p:spPr>
            <a:xfrm>
              <a:off x="148726" y="4138514"/>
              <a:ext cx="24565691" cy="11235013"/>
            </a:xfrm>
            <a:custGeom>
              <a:avLst/>
              <a:gdLst>
                <a:gd name="connsiteX0" fmla="*/ 20481010 w 22101348"/>
                <a:gd name="connsiteY0" fmla="*/ 13399689 h 15091575"/>
                <a:gd name="connsiteX1" fmla="*/ 20481010 w 22101348"/>
                <a:gd name="connsiteY1" fmla="*/ 1648613 h 15091575"/>
                <a:gd name="connsiteX2" fmla="*/ 22101348 w 22101348"/>
                <a:gd name="connsiteY2" fmla="*/ 29315 h 15091575"/>
                <a:gd name="connsiteX3" fmla="*/ 22072040 w 22101348"/>
                <a:gd name="connsiteY3" fmla="*/ 0 h 15091575"/>
                <a:gd name="connsiteX4" fmla="*/ 20451702 w 22101348"/>
                <a:gd name="connsiteY4" fmla="*/ 1620694 h 15091575"/>
                <a:gd name="connsiteX5" fmla="*/ 7634149 w 22101348"/>
                <a:gd name="connsiteY5" fmla="*/ 1620694 h 15091575"/>
                <a:gd name="connsiteX6" fmla="*/ 7613214 w 22101348"/>
                <a:gd name="connsiteY6" fmla="*/ 1620694 h 15091575"/>
                <a:gd name="connsiteX7" fmla="*/ 0 w 22101348"/>
                <a:gd name="connsiteY7" fmla="*/ 1620694 h 15091575"/>
                <a:gd name="connsiteX8" fmla="*/ 0 w 22101348"/>
                <a:gd name="connsiteY8" fmla="*/ 1662572 h 15091575"/>
                <a:gd name="connsiteX9" fmla="*/ 7613214 w 22101348"/>
                <a:gd name="connsiteY9" fmla="*/ 1662572 h 15091575"/>
                <a:gd name="connsiteX10" fmla="*/ 7613214 w 22101348"/>
                <a:gd name="connsiteY10" fmla="*/ 11100565 h 15091575"/>
                <a:gd name="connsiteX11" fmla="*/ 9928580 w 22101348"/>
                <a:gd name="connsiteY11" fmla="*/ 13416440 h 15091575"/>
                <a:gd name="connsiteX12" fmla="*/ 20439140 w 22101348"/>
                <a:gd name="connsiteY12" fmla="*/ 13416440 h 15091575"/>
                <a:gd name="connsiteX13" fmla="*/ 20439140 w 22101348"/>
                <a:gd name="connsiteY13" fmla="*/ 13416440 h 15091575"/>
                <a:gd name="connsiteX14" fmla="*/ 22072040 w 22101348"/>
                <a:gd name="connsiteY14" fmla="*/ 15091575 h 15091575"/>
                <a:gd name="connsiteX15" fmla="*/ 22101348 w 22101348"/>
                <a:gd name="connsiteY15" fmla="*/ 15062261 h 15091575"/>
                <a:gd name="connsiteX16" fmla="*/ 20481010 w 22101348"/>
                <a:gd name="connsiteY16" fmla="*/ 13399689 h 15091575"/>
                <a:gd name="connsiteX17" fmla="*/ 7655083 w 22101348"/>
                <a:gd name="connsiteY17" fmla="*/ 11099169 h 15091575"/>
                <a:gd name="connsiteX18" fmla="*/ 7655083 w 22101348"/>
                <a:gd name="connsiteY18" fmla="*/ 1661176 h 15091575"/>
                <a:gd name="connsiteX19" fmla="*/ 20439140 w 22101348"/>
                <a:gd name="connsiteY19" fmla="*/ 1661176 h 15091575"/>
                <a:gd name="connsiteX20" fmla="*/ 20439140 w 22101348"/>
                <a:gd name="connsiteY20" fmla="*/ 13373166 h 15091575"/>
                <a:gd name="connsiteX21" fmla="*/ 9928580 w 22101348"/>
                <a:gd name="connsiteY21" fmla="*/ 13373166 h 15091575"/>
                <a:gd name="connsiteX22" fmla="*/ 7655083 w 22101348"/>
                <a:gd name="connsiteY22" fmla="*/ 11099169 h 150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101348" h="15091575">
                  <a:moveTo>
                    <a:pt x="20481010" y="13399689"/>
                  </a:moveTo>
                  <a:lnTo>
                    <a:pt x="20481010" y="1648613"/>
                  </a:lnTo>
                  <a:lnTo>
                    <a:pt x="22101348" y="29315"/>
                  </a:lnTo>
                  <a:lnTo>
                    <a:pt x="22072040" y="0"/>
                  </a:lnTo>
                  <a:lnTo>
                    <a:pt x="20451702" y="1620694"/>
                  </a:lnTo>
                  <a:lnTo>
                    <a:pt x="7634149" y="1620694"/>
                  </a:lnTo>
                  <a:lnTo>
                    <a:pt x="7613214" y="1620694"/>
                  </a:lnTo>
                  <a:lnTo>
                    <a:pt x="0" y="1620694"/>
                  </a:lnTo>
                  <a:lnTo>
                    <a:pt x="0" y="1662572"/>
                  </a:lnTo>
                  <a:lnTo>
                    <a:pt x="7613214" y="1662572"/>
                  </a:lnTo>
                  <a:lnTo>
                    <a:pt x="7613214" y="11100565"/>
                  </a:lnTo>
                  <a:cubicBezTo>
                    <a:pt x="7613214" y="12377856"/>
                    <a:pt x="8651569" y="13416440"/>
                    <a:pt x="9928580" y="13416440"/>
                  </a:cubicBezTo>
                  <a:lnTo>
                    <a:pt x="20439140" y="13416440"/>
                  </a:lnTo>
                  <a:lnTo>
                    <a:pt x="20439140" y="13416440"/>
                  </a:lnTo>
                  <a:lnTo>
                    <a:pt x="22072040" y="15091575"/>
                  </a:lnTo>
                  <a:lnTo>
                    <a:pt x="22101348" y="15062261"/>
                  </a:lnTo>
                  <a:lnTo>
                    <a:pt x="20481010" y="13399689"/>
                  </a:lnTo>
                  <a:close/>
                  <a:moveTo>
                    <a:pt x="7655083" y="11099169"/>
                  </a:moveTo>
                  <a:lnTo>
                    <a:pt x="7655083" y="1661176"/>
                  </a:lnTo>
                  <a:lnTo>
                    <a:pt x="20439140" y="1661176"/>
                  </a:lnTo>
                  <a:lnTo>
                    <a:pt x="20439140" y="13373166"/>
                  </a:lnTo>
                  <a:lnTo>
                    <a:pt x="9928580" y="13373166"/>
                  </a:lnTo>
                  <a:cubicBezTo>
                    <a:pt x="8675295" y="13373166"/>
                    <a:pt x="7655083" y="12352729"/>
                    <a:pt x="7655083" y="11099169"/>
                  </a:cubicBezTo>
                  <a:close/>
                </a:path>
              </a:pathLst>
            </a:custGeom>
            <a:solidFill>
              <a:schemeClr val="tx2"/>
            </a:solidFill>
            <a:ln w="13954" cap="flat">
              <a:noFill/>
              <a:prstDash val="solid"/>
              <a:miter/>
            </a:ln>
          </p:spPr>
          <p:txBody>
            <a:bodyPr rtlCol="0" anchor="ctr"/>
            <a:lstStyle/>
            <a:p>
              <a:endParaRPr lang="en-US" dirty="0">
                <a:latin typeface="Krona One" panose="02010605030500060004" pitchFamily="2" charset="77"/>
              </a:endParaRPr>
            </a:p>
          </p:txBody>
        </p:sp>
        <p:sp>
          <p:nvSpPr>
            <p:cNvPr id="7" name="Freeform 6">
              <a:extLst>
                <a:ext uri="{FF2B5EF4-FFF2-40B4-BE49-F238E27FC236}">
                  <a16:creationId xmlns:a16="http://schemas.microsoft.com/office/drawing/2014/main" id="{B697E5C6-4D37-8FDB-6886-E5F03B621996}"/>
                </a:ext>
              </a:extLst>
            </p:cNvPr>
            <p:cNvSpPr/>
            <p:nvPr/>
          </p:nvSpPr>
          <p:spPr>
            <a:xfrm>
              <a:off x="148726" y="274972"/>
              <a:ext cx="41869" cy="15132057"/>
            </a:xfrm>
            <a:custGeom>
              <a:avLst/>
              <a:gdLst>
                <a:gd name="connsiteX0" fmla="*/ 0 w 41869"/>
                <a:gd name="connsiteY0" fmla="*/ 0 h 15132057"/>
                <a:gd name="connsiteX1" fmla="*/ 41869 w 41869"/>
                <a:gd name="connsiteY1" fmla="*/ 0 h 15132057"/>
                <a:gd name="connsiteX2" fmla="*/ 41869 w 41869"/>
                <a:gd name="connsiteY2" fmla="*/ 15132058 h 15132057"/>
                <a:gd name="connsiteX3" fmla="*/ 0 w 41869"/>
                <a:gd name="connsiteY3" fmla="*/ 15132058 h 15132057"/>
              </a:gdLst>
              <a:ahLst/>
              <a:cxnLst>
                <a:cxn ang="0">
                  <a:pos x="connsiteX0" y="connsiteY0"/>
                </a:cxn>
                <a:cxn ang="0">
                  <a:pos x="connsiteX1" y="connsiteY1"/>
                </a:cxn>
                <a:cxn ang="0">
                  <a:pos x="connsiteX2" y="connsiteY2"/>
                </a:cxn>
                <a:cxn ang="0">
                  <a:pos x="connsiteX3" y="connsiteY3"/>
                </a:cxn>
              </a:cxnLst>
              <a:rect l="l" t="t" r="r" b="b"/>
              <a:pathLst>
                <a:path w="41869" h="15132057">
                  <a:moveTo>
                    <a:pt x="0" y="0"/>
                  </a:moveTo>
                  <a:lnTo>
                    <a:pt x="41869" y="0"/>
                  </a:lnTo>
                  <a:lnTo>
                    <a:pt x="41869" y="15132058"/>
                  </a:lnTo>
                  <a:lnTo>
                    <a:pt x="0" y="15132058"/>
                  </a:lnTo>
                  <a:close/>
                </a:path>
              </a:pathLst>
            </a:custGeom>
            <a:solidFill>
              <a:schemeClr val="tx2"/>
            </a:solidFill>
            <a:ln w="13954" cap="flat">
              <a:noFill/>
              <a:prstDash val="solid"/>
              <a:miter/>
            </a:ln>
          </p:spPr>
          <p:txBody>
            <a:bodyPr rtlCol="0" anchor="ctr"/>
            <a:lstStyle/>
            <a:p>
              <a:endParaRPr lang="en-US" dirty="0">
                <a:latin typeface="Krona One" panose="02010605030500060004" pitchFamily="2" charset="77"/>
              </a:endParaRPr>
            </a:p>
          </p:txBody>
        </p:sp>
      </p:grpSp>
      <p:sp>
        <p:nvSpPr>
          <p:cNvPr id="22" name="Graphic 5409">
            <a:extLst>
              <a:ext uri="{FF2B5EF4-FFF2-40B4-BE49-F238E27FC236}">
                <a16:creationId xmlns:a16="http://schemas.microsoft.com/office/drawing/2014/main" id="{2600D80F-17F1-13D0-598D-5B1777DD5F59}"/>
              </a:ext>
            </a:extLst>
          </p:cNvPr>
          <p:cNvSpPr/>
          <p:nvPr/>
        </p:nvSpPr>
        <p:spPr>
          <a:xfrm>
            <a:off x="2677560" y="731668"/>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2" name="TextBox 11">
            <a:extLst>
              <a:ext uri="{FF2B5EF4-FFF2-40B4-BE49-F238E27FC236}">
                <a16:creationId xmlns:a16="http://schemas.microsoft.com/office/drawing/2014/main" id="{3064F884-F6A3-D530-77D2-91C6A29B1140}"/>
              </a:ext>
            </a:extLst>
          </p:cNvPr>
          <p:cNvSpPr txBox="1"/>
          <p:nvPr/>
        </p:nvSpPr>
        <p:spPr>
          <a:xfrm rot="16200000">
            <a:off x="-3746864" y="5595352"/>
            <a:ext cx="9728728" cy="1606274"/>
          </a:xfrm>
          <a:prstGeom prst="rect">
            <a:avLst/>
          </a:prstGeom>
        </p:spPr>
        <p:txBody>
          <a:bodyPr wrap="square" lIns="0" tIns="0" rIns="0" bIns="0" rtlCol="0" anchor="t">
            <a:spAutoFit/>
          </a:bodyPr>
          <a:lstStyle/>
          <a:p>
            <a:pPr algn="ctr" rtl="1">
              <a:lnSpc>
                <a:spcPts val="13397"/>
              </a:lnSpc>
            </a:pPr>
            <a:r>
              <a:rPr lang="ar-SA" sz="9569" dirty="0">
                <a:solidFill>
                  <a:srgbClr val="143440"/>
                </a:solidFill>
              </a:rPr>
              <a:t>الوحدة الخامسة</a:t>
            </a:r>
            <a:endParaRPr lang="en-US" sz="9569" dirty="0">
              <a:solidFill>
                <a:srgbClr val="143440"/>
              </a:solidFill>
            </a:endParaRPr>
          </a:p>
        </p:txBody>
      </p:sp>
      <p:sp>
        <p:nvSpPr>
          <p:cNvPr id="4" name="TextBox 12">
            <a:extLst>
              <a:ext uri="{FF2B5EF4-FFF2-40B4-BE49-F238E27FC236}">
                <a16:creationId xmlns:a16="http://schemas.microsoft.com/office/drawing/2014/main" id="{3373434D-17B0-6EFD-CC09-8C00A37EF40D}"/>
              </a:ext>
            </a:extLst>
          </p:cNvPr>
          <p:cNvSpPr txBox="1"/>
          <p:nvPr/>
        </p:nvSpPr>
        <p:spPr>
          <a:xfrm>
            <a:off x="5995151" y="491786"/>
            <a:ext cx="15413712" cy="4062651"/>
          </a:xfrm>
          <a:prstGeom prst="rect">
            <a:avLst/>
          </a:prstGeom>
        </p:spPr>
        <p:txBody>
          <a:bodyPr wrap="square" lIns="0" tIns="0" rIns="0" bIns="0" rtlCol="0" anchor="t">
            <a:spAutoFit/>
          </a:bodyPr>
          <a:lstStyle/>
          <a:p>
            <a:pPr algn="ctr" rtl="1"/>
            <a:r>
              <a:rPr lang="ar-SA" sz="8800" b="1" dirty="0">
                <a:solidFill>
                  <a:srgbClr val="143440"/>
                </a:solidFill>
              </a:rPr>
              <a:t>الدرس الخامس</a:t>
            </a:r>
          </a:p>
          <a:p>
            <a:pPr algn="ctr" rtl="1"/>
            <a:r>
              <a:rPr lang="ar-SA" sz="8800" b="1" dirty="0">
                <a:solidFill>
                  <a:srgbClr val="143440"/>
                </a:solidFill>
              </a:rPr>
              <a:t>مهارة إعداد الفصل الأول من البحث</a:t>
            </a:r>
          </a:p>
          <a:p>
            <a:pPr algn="ctr" rtl="1"/>
            <a:r>
              <a:rPr lang="ar-SA" sz="8800" b="1" dirty="0">
                <a:solidFill>
                  <a:srgbClr val="143440"/>
                </a:solidFill>
              </a:rPr>
              <a:t>العلمي (تحديد وصياغة مشكلة البحث)</a:t>
            </a:r>
            <a:endParaRPr lang="en-US" sz="8800" b="1" dirty="0">
              <a:solidFill>
                <a:srgbClr val="143440"/>
              </a:solidFill>
            </a:endParaRPr>
          </a:p>
        </p:txBody>
      </p:sp>
    </p:spTree>
    <p:extLst>
      <p:ext uri="{BB962C8B-B14F-4D97-AF65-F5344CB8AC3E}">
        <p14:creationId xmlns:p14="http://schemas.microsoft.com/office/powerpoint/2010/main" val="3766687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مستطيل 15">
            <a:extLst>
              <a:ext uri="{FF2B5EF4-FFF2-40B4-BE49-F238E27FC236}">
                <a16:creationId xmlns:a16="http://schemas.microsoft.com/office/drawing/2014/main" id="{0951D43A-A8B2-BCD6-61B9-AA130AB50D6F}"/>
              </a:ext>
            </a:extLst>
          </p:cNvPr>
          <p:cNvSpPr/>
          <p:nvPr/>
        </p:nvSpPr>
        <p:spPr>
          <a:xfrm>
            <a:off x="581890" y="942109"/>
            <a:ext cx="22943127" cy="11998035"/>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pic>
        <p:nvPicPr>
          <p:cNvPr id="23" name="Picture Placeholder 22" descr="A picture containing person, indoor, table&#10;&#10;Description automatically generated">
            <a:extLst>
              <a:ext uri="{FF2B5EF4-FFF2-40B4-BE49-F238E27FC236}">
                <a16:creationId xmlns:a16="http://schemas.microsoft.com/office/drawing/2014/main" id="{E943038A-E05C-D678-511B-CEFADA16FCA2}"/>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a:ext>
            </a:extLst>
          </a:blip>
          <a:srcRect/>
          <a:stretch/>
        </p:blipFill>
        <p:spPr>
          <a:xfrm>
            <a:off x="3202991" y="3598207"/>
            <a:ext cx="4525067" cy="4525067"/>
          </a:xfrm>
        </p:spPr>
      </p:pic>
      <p:pic>
        <p:nvPicPr>
          <p:cNvPr id="25" name="Picture Placeholder 24" descr="A person sitting at a table with a computer&#10;&#10;Description automatically generated with medium confidence">
            <a:extLst>
              <a:ext uri="{FF2B5EF4-FFF2-40B4-BE49-F238E27FC236}">
                <a16:creationId xmlns:a16="http://schemas.microsoft.com/office/drawing/2014/main" id="{BA48DCE5-2A88-FBFF-C223-08BA6DA23519}"/>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a:xfrm>
            <a:off x="9700044" y="3614536"/>
            <a:ext cx="4525067" cy="4525067"/>
          </a:xfrm>
        </p:spPr>
      </p:pic>
      <p:sp>
        <p:nvSpPr>
          <p:cNvPr id="9" name="Graphic 4">
            <a:extLst>
              <a:ext uri="{FF2B5EF4-FFF2-40B4-BE49-F238E27FC236}">
                <a16:creationId xmlns:a16="http://schemas.microsoft.com/office/drawing/2014/main" id="{FB154C38-7B54-C18D-62E6-6B9862F1A0AB}"/>
              </a:ext>
            </a:extLst>
          </p:cNvPr>
          <p:cNvSpPr/>
          <p:nvPr/>
        </p:nvSpPr>
        <p:spPr>
          <a:xfrm>
            <a:off x="3170825" y="3579761"/>
            <a:ext cx="5497111" cy="4732598"/>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10" name="Graphic 4">
            <a:extLst>
              <a:ext uri="{FF2B5EF4-FFF2-40B4-BE49-F238E27FC236}">
                <a16:creationId xmlns:a16="http://schemas.microsoft.com/office/drawing/2014/main" id="{E24BB891-97CB-86DE-0480-4D0301E50C64}"/>
              </a:ext>
            </a:extLst>
          </p:cNvPr>
          <p:cNvSpPr/>
          <p:nvPr/>
        </p:nvSpPr>
        <p:spPr>
          <a:xfrm>
            <a:off x="9667878" y="3596090"/>
            <a:ext cx="5497111" cy="4732598"/>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12" name="Graphic 4">
            <a:extLst>
              <a:ext uri="{FF2B5EF4-FFF2-40B4-BE49-F238E27FC236}">
                <a16:creationId xmlns:a16="http://schemas.microsoft.com/office/drawing/2014/main" id="{0BBAADB0-BCDF-A354-4420-D354D2BAA425}"/>
              </a:ext>
            </a:extLst>
          </p:cNvPr>
          <p:cNvSpPr/>
          <p:nvPr/>
        </p:nvSpPr>
        <p:spPr>
          <a:xfrm>
            <a:off x="16172042" y="3579761"/>
            <a:ext cx="5497111" cy="4732598"/>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33" name="TextBox 32">
            <a:extLst>
              <a:ext uri="{FF2B5EF4-FFF2-40B4-BE49-F238E27FC236}">
                <a16:creationId xmlns:a16="http://schemas.microsoft.com/office/drawing/2014/main" id="{FEB05783-9446-023C-7F11-83FE7155FD99}"/>
              </a:ext>
            </a:extLst>
          </p:cNvPr>
          <p:cNvSpPr txBox="1"/>
          <p:nvPr/>
        </p:nvSpPr>
        <p:spPr>
          <a:xfrm>
            <a:off x="16204208" y="8767848"/>
            <a:ext cx="5497110" cy="1107996"/>
          </a:xfrm>
          <a:prstGeom prst="rect">
            <a:avLst/>
          </a:prstGeom>
          <a:noFill/>
        </p:spPr>
        <p:txBody>
          <a:bodyPr wrap="square" rtlCol="0" anchor="b">
            <a:spAutoFit/>
          </a:bodyPr>
          <a:lstStyle>
            <a:defPPr>
              <a:defRPr lang="en-US"/>
            </a:defPPr>
            <a:lvl1pPr algn="ctr">
              <a:defRPr sz="4800" b="1">
                <a:solidFill>
                  <a:schemeClr val="tx2"/>
                </a:solidFill>
                <a:latin typeface="Josefin Sans" pitchFamily="2" charset="77"/>
                <a:ea typeface="Arimo" panose="020B0604020202020204" pitchFamily="34" charset="0"/>
                <a:cs typeface="Space Grotesk" pitchFamily="2" charset="77"/>
              </a:defRPr>
            </a:lvl1pPr>
          </a:lstStyle>
          <a:p>
            <a:r>
              <a:rPr lang="ar-SA" sz="6600" dirty="0">
                <a:latin typeface="Krona One" panose="02010605030500060004" pitchFamily="2" charset="77"/>
                <a:cs typeface="+mn-cs"/>
              </a:rPr>
              <a:t>ماذا أعرفه؟</a:t>
            </a:r>
            <a:endParaRPr lang="en-US" sz="6600" dirty="0">
              <a:latin typeface="Krona One" panose="02010605030500060004" pitchFamily="2" charset="77"/>
              <a:cs typeface="+mn-cs"/>
            </a:endParaRPr>
          </a:p>
        </p:txBody>
      </p:sp>
      <p:sp>
        <p:nvSpPr>
          <p:cNvPr id="6" name="TextBox 5">
            <a:extLst>
              <a:ext uri="{FF2B5EF4-FFF2-40B4-BE49-F238E27FC236}">
                <a16:creationId xmlns:a16="http://schemas.microsoft.com/office/drawing/2014/main" id="{6EE5B242-4EAE-C844-A4CE-E510D46504D9}"/>
              </a:ext>
            </a:extLst>
          </p:cNvPr>
          <p:cNvSpPr txBox="1"/>
          <p:nvPr/>
        </p:nvSpPr>
        <p:spPr>
          <a:xfrm>
            <a:off x="1748495" y="1417042"/>
            <a:ext cx="21335876" cy="1446550"/>
          </a:xfrm>
          <a:prstGeom prst="rect">
            <a:avLst/>
          </a:prstGeom>
          <a:noFill/>
        </p:spPr>
        <p:txBody>
          <a:bodyPr wrap="square" rtlCol="0" anchor="t">
            <a:spAutoFit/>
          </a:bodyPr>
          <a:lstStyle/>
          <a:p>
            <a:pPr algn="ctr"/>
            <a:r>
              <a:rPr lang="ar-SA" sz="8800" b="1" dirty="0">
                <a:solidFill>
                  <a:srgbClr val="C00000"/>
                </a:solidFill>
                <a:latin typeface="Krona One" panose="02010605030500060004" pitchFamily="2" charset="77"/>
                <a:ea typeface="Arimo" panose="020B0604020202020204" pitchFamily="34" charset="0"/>
              </a:rPr>
              <a:t>جدول التعلم </a:t>
            </a:r>
            <a:endParaRPr lang="en-US" sz="8800" b="1" dirty="0">
              <a:solidFill>
                <a:srgbClr val="C00000"/>
              </a:solidFill>
              <a:latin typeface="Krona One" panose="02010605030500060004" pitchFamily="2" charset="77"/>
              <a:ea typeface="Arimo" panose="020B0604020202020204" pitchFamily="34" charset="0"/>
            </a:endParaRPr>
          </a:p>
        </p:txBody>
      </p:sp>
      <p:pic>
        <p:nvPicPr>
          <p:cNvPr id="11" name="عنصر نائب للصورة 10" descr="صورة تحتوي على رسم, رجل, الوجه الإنساني, نظارات&#10;&#10;تم إنشاء الوصف تلقائياً">
            <a:extLst>
              <a:ext uri="{FF2B5EF4-FFF2-40B4-BE49-F238E27FC236}">
                <a16:creationId xmlns:a16="http://schemas.microsoft.com/office/drawing/2014/main" id="{E40B5102-92A4-BEAD-E687-E40FE2785E37}"/>
              </a:ext>
            </a:extLst>
          </p:cNvPr>
          <p:cNvPicPr>
            <a:picLocks noGrp="1" noChangeAspect="1"/>
          </p:cNvPicPr>
          <p:nvPr>
            <p:ph type="pic" sz="quarter" idx="16"/>
          </p:nvPr>
        </p:nvPicPr>
        <p:blipFill>
          <a:blip r:embed="rId4" cstate="email">
            <a:extLst>
              <a:ext uri="{28A0092B-C50C-407E-A947-70E740481C1C}">
                <a14:useLocalDpi xmlns:a14="http://schemas.microsoft.com/office/drawing/2010/main" val="0"/>
              </a:ext>
            </a:extLst>
          </a:blip>
          <a:srcRect l="733" r="733"/>
          <a:stretch>
            <a:fillRect/>
          </a:stretch>
        </p:blipFill>
        <p:spPr/>
      </p:pic>
      <p:sp>
        <p:nvSpPr>
          <p:cNvPr id="13" name="Graphic 5409">
            <a:extLst>
              <a:ext uri="{FF2B5EF4-FFF2-40B4-BE49-F238E27FC236}">
                <a16:creationId xmlns:a16="http://schemas.microsoft.com/office/drawing/2014/main" id="{8CBB8A36-4027-5A28-6AC7-C36B1822415B}"/>
              </a:ext>
            </a:extLst>
          </p:cNvPr>
          <p:cNvSpPr/>
          <p:nvPr/>
        </p:nvSpPr>
        <p:spPr>
          <a:xfrm>
            <a:off x="0" y="142211"/>
            <a:ext cx="2410691" cy="2581951"/>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14" name="TextBox 32">
            <a:extLst>
              <a:ext uri="{FF2B5EF4-FFF2-40B4-BE49-F238E27FC236}">
                <a16:creationId xmlns:a16="http://schemas.microsoft.com/office/drawing/2014/main" id="{67E48A1B-B78D-39A5-B061-3215895E6439}"/>
              </a:ext>
            </a:extLst>
          </p:cNvPr>
          <p:cNvSpPr txBox="1"/>
          <p:nvPr/>
        </p:nvSpPr>
        <p:spPr>
          <a:xfrm>
            <a:off x="9214022" y="8793110"/>
            <a:ext cx="5497110" cy="1107996"/>
          </a:xfrm>
          <a:prstGeom prst="rect">
            <a:avLst/>
          </a:prstGeom>
          <a:noFill/>
        </p:spPr>
        <p:txBody>
          <a:bodyPr wrap="square" rtlCol="0" anchor="b">
            <a:spAutoFit/>
          </a:bodyPr>
          <a:lstStyle>
            <a:defPPr>
              <a:defRPr lang="en-US"/>
            </a:defPPr>
            <a:lvl1pPr algn="ctr">
              <a:defRPr sz="4800" b="1">
                <a:solidFill>
                  <a:schemeClr val="tx2"/>
                </a:solidFill>
                <a:latin typeface="Josefin Sans" pitchFamily="2" charset="77"/>
                <a:ea typeface="Arimo" panose="020B0604020202020204" pitchFamily="34" charset="0"/>
                <a:cs typeface="Space Grotesk" pitchFamily="2" charset="77"/>
              </a:defRPr>
            </a:lvl1pPr>
          </a:lstStyle>
          <a:p>
            <a:r>
              <a:rPr lang="ar-SA" sz="6600" dirty="0">
                <a:latin typeface="Krona One" panose="02010605030500060004" pitchFamily="2" charset="77"/>
                <a:cs typeface="+mn-cs"/>
              </a:rPr>
              <a:t>ماذا أريد تعلمه؟</a:t>
            </a:r>
            <a:endParaRPr lang="en-US" sz="6600" dirty="0">
              <a:latin typeface="Krona One" panose="02010605030500060004" pitchFamily="2" charset="77"/>
              <a:cs typeface="+mn-cs"/>
            </a:endParaRPr>
          </a:p>
        </p:txBody>
      </p:sp>
      <p:sp>
        <p:nvSpPr>
          <p:cNvPr id="15" name="TextBox 32">
            <a:extLst>
              <a:ext uri="{FF2B5EF4-FFF2-40B4-BE49-F238E27FC236}">
                <a16:creationId xmlns:a16="http://schemas.microsoft.com/office/drawing/2014/main" id="{B2925AE0-2A86-E3EB-48CC-2830D37B3469}"/>
              </a:ext>
            </a:extLst>
          </p:cNvPr>
          <p:cNvSpPr txBox="1"/>
          <p:nvPr/>
        </p:nvSpPr>
        <p:spPr>
          <a:xfrm>
            <a:off x="3170825" y="8529831"/>
            <a:ext cx="5497110" cy="1107996"/>
          </a:xfrm>
          <a:prstGeom prst="rect">
            <a:avLst/>
          </a:prstGeom>
          <a:noFill/>
        </p:spPr>
        <p:txBody>
          <a:bodyPr wrap="square" rtlCol="0" anchor="b">
            <a:spAutoFit/>
          </a:bodyPr>
          <a:lstStyle>
            <a:defPPr>
              <a:defRPr lang="en-US"/>
            </a:defPPr>
            <a:lvl1pPr algn="ctr">
              <a:defRPr sz="4800" b="1">
                <a:solidFill>
                  <a:schemeClr val="tx2"/>
                </a:solidFill>
                <a:latin typeface="Josefin Sans" pitchFamily="2" charset="77"/>
                <a:ea typeface="Arimo" panose="020B0604020202020204" pitchFamily="34" charset="0"/>
                <a:cs typeface="Space Grotesk" pitchFamily="2" charset="77"/>
              </a:defRPr>
            </a:lvl1pPr>
          </a:lstStyle>
          <a:p>
            <a:r>
              <a:rPr lang="ar-SA" sz="6600" dirty="0">
                <a:latin typeface="Krona One" panose="02010605030500060004" pitchFamily="2" charset="77"/>
                <a:cs typeface="+mn-cs"/>
              </a:rPr>
              <a:t>ماذا تعلمت؟</a:t>
            </a:r>
            <a:endParaRPr lang="en-US" sz="6600" dirty="0">
              <a:latin typeface="Krona One" panose="02010605030500060004" pitchFamily="2" charset="77"/>
              <a:cs typeface="+mn-cs"/>
            </a:endParaRPr>
          </a:p>
        </p:txBody>
      </p:sp>
    </p:spTree>
    <p:extLst>
      <p:ext uri="{BB962C8B-B14F-4D97-AF65-F5344CB8AC3E}">
        <p14:creationId xmlns:p14="http://schemas.microsoft.com/office/powerpoint/2010/main" val="2270046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raphic 3">
            <a:extLst>
              <a:ext uri="{FF2B5EF4-FFF2-40B4-BE49-F238E27FC236}">
                <a16:creationId xmlns:a16="http://schemas.microsoft.com/office/drawing/2014/main" id="{5FFC94D4-A5D5-BE1C-8407-FF81F9A14AFE}"/>
              </a:ext>
            </a:extLst>
          </p:cNvPr>
          <p:cNvSpPr/>
          <p:nvPr/>
        </p:nvSpPr>
        <p:spPr>
          <a:xfrm>
            <a:off x="-66906" y="21266"/>
            <a:ext cx="24444556" cy="13740366"/>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17" name="Graphic 5409">
            <a:extLst>
              <a:ext uri="{FF2B5EF4-FFF2-40B4-BE49-F238E27FC236}">
                <a16:creationId xmlns:a16="http://schemas.microsoft.com/office/drawing/2014/main" id="{A8FE225F-EBCB-0D59-8311-CF5597D2BC58}"/>
              </a:ext>
            </a:extLst>
          </p:cNvPr>
          <p:cNvSpPr/>
          <p:nvPr/>
        </p:nvSpPr>
        <p:spPr>
          <a:xfrm>
            <a:off x="22214113" y="9665604"/>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4"/>
          </a:solidFill>
          <a:ln w="9525"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2" name="Graphic 3">
            <a:extLst>
              <a:ext uri="{FF2B5EF4-FFF2-40B4-BE49-F238E27FC236}">
                <a16:creationId xmlns:a16="http://schemas.microsoft.com/office/drawing/2014/main" id="{3E470AF0-DC2C-004E-8918-44887FEE22DA}"/>
              </a:ext>
            </a:extLst>
          </p:cNvPr>
          <p:cNvSpPr/>
          <p:nvPr/>
        </p:nvSpPr>
        <p:spPr>
          <a:xfrm>
            <a:off x="8772984" y="11956963"/>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1"/>
          </a:solidFill>
          <a:ln w="9046" cap="flat">
            <a:noFill/>
            <a:prstDash val="solid"/>
            <a:miter/>
          </a:ln>
        </p:spPr>
        <p:txBody>
          <a:bodyPr rtlCol="0" anchor="ctr"/>
          <a:lstStyle/>
          <a:p>
            <a:endParaRPr lang="en-US" dirty="0">
              <a:latin typeface="Krona One" panose="02010605030500060004" pitchFamily="2" charset="77"/>
            </a:endParaRPr>
          </a:p>
        </p:txBody>
      </p:sp>
      <p:pic>
        <p:nvPicPr>
          <p:cNvPr id="7" name="عنصر نائب للصورة 6" descr="صورة تحتوي على شخص, داخلي, سهم, يد&#10;&#10;تم إنشاء الوصف تلقائياً">
            <a:extLst>
              <a:ext uri="{FF2B5EF4-FFF2-40B4-BE49-F238E27FC236}">
                <a16:creationId xmlns:a16="http://schemas.microsoft.com/office/drawing/2014/main" id="{C0FE3355-43BA-4F23-A2AD-BB61BCA188F6}"/>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6318" r="26318"/>
          <a:stretch>
            <a:fillRect/>
          </a:stretch>
        </p:blipFill>
        <p:spPr/>
      </p:pic>
      <p:sp>
        <p:nvSpPr>
          <p:cNvPr id="8" name="TextBox 6">
            <a:extLst>
              <a:ext uri="{FF2B5EF4-FFF2-40B4-BE49-F238E27FC236}">
                <a16:creationId xmlns:a16="http://schemas.microsoft.com/office/drawing/2014/main" id="{E8AD1DFD-63A1-ABDB-9DF1-1F6243ABCD44}"/>
              </a:ext>
            </a:extLst>
          </p:cNvPr>
          <p:cNvSpPr txBox="1"/>
          <p:nvPr/>
        </p:nvSpPr>
        <p:spPr>
          <a:xfrm>
            <a:off x="9489147" y="2939018"/>
            <a:ext cx="13441128" cy="7386638"/>
          </a:xfrm>
          <a:prstGeom prst="rect">
            <a:avLst/>
          </a:prstGeom>
        </p:spPr>
        <p:txBody>
          <a:bodyPr wrap="square" lIns="0" tIns="0" rIns="0" bIns="0" rtlCol="0" anchor="t">
            <a:spAutoFit/>
          </a:bodyPr>
          <a:lstStyle/>
          <a:p>
            <a:pPr marL="1390927" lvl="1" indent="-857250" algn="r" rtl="1">
              <a:buFont typeface="Arial" panose="020B0604020202020204" pitchFamily="34" charset="0"/>
              <a:buChar char="•"/>
            </a:pPr>
            <a:r>
              <a:rPr lang="ar-SA" sz="4800" b="1" dirty="0"/>
              <a:t>يحدد عنوان بحث وفق مواصفات عنوان البحث.</a:t>
            </a:r>
          </a:p>
          <a:p>
            <a:pPr marL="1390927" lvl="1" indent="-857250" algn="r" rtl="1">
              <a:buFont typeface="Arial" panose="020B0604020202020204" pitchFamily="34" charset="0"/>
              <a:buChar char="•"/>
            </a:pPr>
            <a:r>
              <a:rPr lang="ar-SA" sz="4800" b="1" dirty="0"/>
              <a:t>يكتب مقدمة بحث تشمل مجال مشكلة بحث وأهميتها والدراسات التي تناولت المجال.</a:t>
            </a:r>
          </a:p>
          <a:p>
            <a:pPr marL="1390927" lvl="1" indent="-857250" algn="r" rtl="1">
              <a:buFont typeface="Arial" panose="020B0604020202020204" pitchFamily="34" charset="0"/>
              <a:buChar char="•"/>
            </a:pPr>
            <a:r>
              <a:rPr lang="ar-SA" sz="4800" b="1" dirty="0"/>
              <a:t>يحدد مشكلة البحث ويصيغها بدقة.</a:t>
            </a:r>
          </a:p>
          <a:p>
            <a:pPr marL="1390927" lvl="1" indent="-857250" algn="r" rtl="1">
              <a:buFont typeface="Arial" panose="020B0604020202020204" pitchFamily="34" charset="0"/>
              <a:buChar char="•"/>
            </a:pPr>
            <a:r>
              <a:rPr lang="ar-SA" sz="4800" b="1" dirty="0"/>
              <a:t>يحدد أهمية البحث النظرية والتطبيقية.</a:t>
            </a:r>
          </a:p>
          <a:p>
            <a:pPr marL="1390927" lvl="1" indent="-857250" algn="r" rtl="1">
              <a:buFont typeface="Arial" panose="020B0604020202020204" pitchFamily="34" charset="0"/>
              <a:buChar char="•"/>
            </a:pPr>
            <a:r>
              <a:rPr lang="ar-SA" sz="4800" b="1" dirty="0"/>
              <a:t>يحدد أهداف البحث.</a:t>
            </a:r>
          </a:p>
          <a:p>
            <a:pPr marL="1390927" lvl="1" indent="-857250" algn="r" rtl="1">
              <a:buFont typeface="Arial" panose="020B0604020202020204" pitchFamily="34" charset="0"/>
              <a:buChar char="•"/>
            </a:pPr>
            <a:r>
              <a:rPr lang="ar-SA" sz="4800" b="1" dirty="0"/>
              <a:t>يصوغ تساؤلات للبحث.</a:t>
            </a:r>
          </a:p>
          <a:p>
            <a:pPr marL="1390927" lvl="1" indent="-857250" algn="r" rtl="1">
              <a:buFont typeface="Arial" panose="020B0604020202020204" pitchFamily="34" charset="0"/>
              <a:buChar char="•"/>
            </a:pPr>
            <a:r>
              <a:rPr lang="ar-SA" sz="4800" b="1" dirty="0"/>
              <a:t>يختار حدود البحث المناسبة لمشكلة البحث "الموضوعية، المكانية، الزمانية، البشرية".</a:t>
            </a:r>
          </a:p>
          <a:p>
            <a:pPr marL="1390927" lvl="1" indent="-857250" algn="r" rtl="1">
              <a:buFont typeface="Arial" panose="020B0604020202020204" pitchFamily="34" charset="0"/>
              <a:buChar char="•"/>
            </a:pPr>
            <a:r>
              <a:rPr lang="ar-SA" sz="4800" b="1" dirty="0"/>
              <a:t>يوضح معاني مصطلحات البحث لغويًّا وإجرائيًّا.</a:t>
            </a:r>
            <a:endParaRPr lang="en-US" sz="4800" b="1" dirty="0"/>
          </a:p>
        </p:txBody>
      </p:sp>
      <p:sp>
        <p:nvSpPr>
          <p:cNvPr id="9" name="TextBox 8">
            <a:extLst>
              <a:ext uri="{FF2B5EF4-FFF2-40B4-BE49-F238E27FC236}">
                <a16:creationId xmlns:a16="http://schemas.microsoft.com/office/drawing/2014/main" id="{F4691E4E-EB6B-233F-D141-D38C440C2E4A}"/>
              </a:ext>
            </a:extLst>
          </p:cNvPr>
          <p:cNvSpPr txBox="1"/>
          <p:nvPr/>
        </p:nvSpPr>
        <p:spPr>
          <a:xfrm>
            <a:off x="14143090" y="806233"/>
            <a:ext cx="7671230" cy="1460015"/>
          </a:xfrm>
          <a:prstGeom prst="rect">
            <a:avLst/>
          </a:prstGeom>
        </p:spPr>
        <p:txBody>
          <a:bodyPr lIns="0" tIns="0" rIns="0" bIns="0" rtlCol="0" anchor="t">
            <a:spAutoFit/>
          </a:bodyPr>
          <a:lstStyle/>
          <a:p>
            <a:pPr algn="ctr" rtl="1">
              <a:lnSpc>
                <a:spcPts val="11884"/>
              </a:lnSpc>
            </a:pPr>
            <a:r>
              <a:rPr lang="ar-SA" sz="9600" dirty="0">
                <a:solidFill>
                  <a:srgbClr val="C00000"/>
                </a:solidFill>
              </a:rPr>
              <a:t>الأهداف</a:t>
            </a:r>
            <a:endParaRPr lang="en-US" sz="9600" dirty="0">
              <a:solidFill>
                <a:srgbClr val="C00000"/>
              </a:solidFill>
            </a:endParaRPr>
          </a:p>
        </p:txBody>
      </p:sp>
      <p:sp>
        <p:nvSpPr>
          <p:cNvPr id="10" name="Graphic 3">
            <a:extLst>
              <a:ext uri="{FF2B5EF4-FFF2-40B4-BE49-F238E27FC236}">
                <a16:creationId xmlns:a16="http://schemas.microsoft.com/office/drawing/2014/main" id="{00656E48-D7D4-CDA2-1641-C43FCFADE0AD}"/>
              </a:ext>
            </a:extLst>
          </p:cNvPr>
          <p:cNvSpPr/>
          <p:nvPr/>
        </p:nvSpPr>
        <p:spPr>
          <a:xfrm>
            <a:off x="19812000" y="806234"/>
            <a:ext cx="1403969" cy="1460014"/>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1"/>
          </a:solidFill>
          <a:ln w="9046" cap="flat">
            <a:noFill/>
            <a:prstDash val="solid"/>
            <a:miter/>
          </a:ln>
        </p:spPr>
        <p:txBody>
          <a:bodyPr rtlCol="0" anchor="ctr"/>
          <a:lstStyle/>
          <a:p>
            <a:endParaRPr lang="en-US" dirty="0">
              <a:latin typeface="Krona One" panose="02010605030500060004" pitchFamily="2" charset="77"/>
            </a:endParaRPr>
          </a:p>
        </p:txBody>
      </p:sp>
    </p:spTree>
    <p:extLst>
      <p:ext uri="{BB962C8B-B14F-4D97-AF65-F5344CB8AC3E}">
        <p14:creationId xmlns:p14="http://schemas.microsoft.com/office/powerpoint/2010/main" val="21884524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رابط مستقيم 7">
            <a:extLst>
              <a:ext uri="{FF2B5EF4-FFF2-40B4-BE49-F238E27FC236}">
                <a16:creationId xmlns:a16="http://schemas.microsoft.com/office/drawing/2014/main" id="{B7578724-8247-C1A2-FCCE-B6A4174107F7}"/>
              </a:ext>
            </a:extLst>
          </p:cNvPr>
          <p:cNvCxnSpPr>
            <a:endCxn id="5" idx="9"/>
          </p:cNvCxnSpPr>
          <p:nvPr/>
        </p:nvCxnSpPr>
        <p:spPr>
          <a:xfrm flipV="1">
            <a:off x="0" y="2322142"/>
            <a:ext cx="21230208" cy="5422"/>
          </a:xfrm>
          <a:prstGeom prst="line">
            <a:avLst/>
          </a:prstGeom>
        </p:spPr>
        <p:style>
          <a:lnRef idx="1">
            <a:schemeClr val="dk1"/>
          </a:lnRef>
          <a:fillRef idx="0">
            <a:schemeClr val="dk1"/>
          </a:fillRef>
          <a:effectRef idx="0">
            <a:schemeClr val="dk1"/>
          </a:effectRef>
          <a:fontRef idx="minor">
            <a:schemeClr val="tx1"/>
          </a:fontRef>
        </p:style>
      </p:cxnSp>
      <p:pic>
        <p:nvPicPr>
          <p:cNvPr id="1026" name="Picture 2" descr="IntellDynamix - Excelencia en soluciones informaticas">
            <a:extLst>
              <a:ext uri="{FF2B5EF4-FFF2-40B4-BE49-F238E27FC236}">
                <a16:creationId xmlns:a16="http://schemas.microsoft.com/office/drawing/2014/main" id="{55B7D8C3-88D1-0A7E-F98A-87AA4C39AD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219" y="2633342"/>
            <a:ext cx="25231440" cy="11736214"/>
          </a:xfrm>
          <a:prstGeom prst="rect">
            <a:avLst/>
          </a:prstGeom>
          <a:noFill/>
          <a:extLst>
            <a:ext uri="{909E8E84-426E-40DD-AFC4-6F175D3DCCD1}">
              <a14:hiddenFill xmlns:a14="http://schemas.microsoft.com/office/drawing/2010/main">
                <a:solidFill>
                  <a:srgbClr val="FFFFFF"/>
                </a:solidFill>
              </a14:hiddenFill>
            </a:ext>
          </a:extLst>
        </p:spPr>
      </p:pic>
      <p:sp>
        <p:nvSpPr>
          <p:cNvPr id="3" name="Graphic 5411">
            <a:extLst>
              <a:ext uri="{FF2B5EF4-FFF2-40B4-BE49-F238E27FC236}">
                <a16:creationId xmlns:a16="http://schemas.microsoft.com/office/drawing/2014/main" id="{AC818B91-605E-B9FA-C867-FBE997018F73}"/>
              </a:ext>
            </a:extLst>
          </p:cNvPr>
          <p:cNvSpPr/>
          <p:nvPr/>
        </p:nvSpPr>
        <p:spPr>
          <a:xfrm>
            <a:off x="21145500" y="279852"/>
            <a:ext cx="2825592" cy="2577648"/>
          </a:xfrm>
          <a:custGeom>
            <a:avLst/>
            <a:gdLst>
              <a:gd name="connsiteX0" fmla="*/ 711200 w 711200"/>
              <a:gd name="connsiteY0" fmla="*/ 350859 h 711200"/>
              <a:gd name="connsiteX1" fmla="*/ 368876 w 711200"/>
              <a:gd name="connsiteY1" fmla="*/ 350859 h 711200"/>
              <a:gd name="connsiteX2" fmla="*/ 668528 w 711200"/>
              <a:gd name="connsiteY2" fmla="*/ 185860 h 711200"/>
              <a:gd name="connsiteX3" fmla="*/ 664735 w 711200"/>
              <a:gd name="connsiteY3" fmla="*/ 178274 h 711200"/>
              <a:gd name="connsiteX4" fmla="*/ 366979 w 711200"/>
              <a:gd name="connsiteY4" fmla="*/ 341376 h 711200"/>
              <a:gd name="connsiteX5" fmla="*/ 530081 w 711200"/>
              <a:gd name="connsiteY5" fmla="*/ 43620 h 711200"/>
              <a:gd name="connsiteX6" fmla="*/ 521547 w 711200"/>
              <a:gd name="connsiteY6" fmla="*/ 38879 h 711200"/>
              <a:gd name="connsiteX7" fmla="*/ 360341 w 711200"/>
              <a:gd name="connsiteY7" fmla="*/ 333790 h 711200"/>
              <a:gd name="connsiteX8" fmla="*/ 360341 w 711200"/>
              <a:gd name="connsiteY8" fmla="*/ 0 h 711200"/>
              <a:gd name="connsiteX9" fmla="*/ 350859 w 711200"/>
              <a:gd name="connsiteY9" fmla="*/ 0 h 711200"/>
              <a:gd name="connsiteX10" fmla="*/ 350859 w 711200"/>
              <a:gd name="connsiteY10" fmla="*/ 335686 h 711200"/>
              <a:gd name="connsiteX11" fmla="*/ 187757 w 711200"/>
              <a:gd name="connsiteY11" fmla="*/ 38879 h 711200"/>
              <a:gd name="connsiteX12" fmla="*/ 179222 w 711200"/>
              <a:gd name="connsiteY12" fmla="*/ 43620 h 711200"/>
              <a:gd name="connsiteX13" fmla="*/ 343273 w 711200"/>
              <a:gd name="connsiteY13" fmla="*/ 341376 h 711200"/>
              <a:gd name="connsiteX14" fmla="*/ 45517 w 711200"/>
              <a:gd name="connsiteY14" fmla="*/ 178274 h 711200"/>
              <a:gd name="connsiteX15" fmla="*/ 40775 w 711200"/>
              <a:gd name="connsiteY15" fmla="*/ 186809 h 711200"/>
              <a:gd name="connsiteX16" fmla="*/ 340428 w 711200"/>
              <a:gd name="connsiteY16" fmla="*/ 350859 h 711200"/>
              <a:gd name="connsiteX17" fmla="*/ 0 w 711200"/>
              <a:gd name="connsiteY17" fmla="*/ 350859 h 711200"/>
              <a:gd name="connsiteX18" fmla="*/ 0 w 711200"/>
              <a:gd name="connsiteY18" fmla="*/ 360341 h 711200"/>
              <a:gd name="connsiteX19" fmla="*/ 331893 w 711200"/>
              <a:gd name="connsiteY19" fmla="*/ 360341 h 711200"/>
              <a:gd name="connsiteX20" fmla="*/ 40775 w 711200"/>
              <a:gd name="connsiteY20" fmla="*/ 520598 h 711200"/>
              <a:gd name="connsiteX21" fmla="*/ 45517 w 711200"/>
              <a:gd name="connsiteY21" fmla="*/ 528185 h 711200"/>
              <a:gd name="connsiteX22" fmla="*/ 343273 w 711200"/>
              <a:gd name="connsiteY22" fmla="*/ 365083 h 711200"/>
              <a:gd name="connsiteX23" fmla="*/ 180171 w 711200"/>
              <a:gd name="connsiteY23" fmla="*/ 662838 h 711200"/>
              <a:gd name="connsiteX24" fmla="*/ 188705 w 711200"/>
              <a:gd name="connsiteY24" fmla="*/ 667580 h 711200"/>
              <a:gd name="connsiteX25" fmla="*/ 350859 w 711200"/>
              <a:gd name="connsiteY25" fmla="*/ 370772 h 711200"/>
              <a:gd name="connsiteX26" fmla="*/ 350859 w 711200"/>
              <a:gd name="connsiteY26" fmla="*/ 711200 h 711200"/>
              <a:gd name="connsiteX27" fmla="*/ 360341 w 711200"/>
              <a:gd name="connsiteY27" fmla="*/ 711200 h 711200"/>
              <a:gd name="connsiteX28" fmla="*/ 360341 w 711200"/>
              <a:gd name="connsiteY28" fmla="*/ 372669 h 711200"/>
              <a:gd name="connsiteX29" fmla="*/ 522495 w 711200"/>
              <a:gd name="connsiteY29" fmla="*/ 667580 h 711200"/>
              <a:gd name="connsiteX30" fmla="*/ 530081 w 711200"/>
              <a:gd name="connsiteY30" fmla="*/ 662838 h 711200"/>
              <a:gd name="connsiteX31" fmla="*/ 366979 w 711200"/>
              <a:gd name="connsiteY31" fmla="*/ 365083 h 711200"/>
              <a:gd name="connsiteX32" fmla="*/ 664735 w 711200"/>
              <a:gd name="connsiteY32" fmla="*/ 528185 h 711200"/>
              <a:gd name="connsiteX33" fmla="*/ 669476 w 711200"/>
              <a:gd name="connsiteY33" fmla="*/ 519650 h 711200"/>
              <a:gd name="connsiteX34" fmla="*/ 378358 w 711200"/>
              <a:gd name="connsiteY34" fmla="*/ 360341 h 711200"/>
              <a:gd name="connsiteX35" fmla="*/ 711200 w 711200"/>
              <a:gd name="connsiteY35" fmla="*/ 360341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11200" h="711200">
                <a:moveTo>
                  <a:pt x="711200" y="350859"/>
                </a:moveTo>
                <a:lnTo>
                  <a:pt x="368876" y="350859"/>
                </a:lnTo>
                <a:lnTo>
                  <a:pt x="668528" y="185860"/>
                </a:lnTo>
                <a:lnTo>
                  <a:pt x="664735" y="178274"/>
                </a:lnTo>
                <a:lnTo>
                  <a:pt x="366979" y="341376"/>
                </a:lnTo>
                <a:lnTo>
                  <a:pt x="530081" y="43620"/>
                </a:lnTo>
                <a:lnTo>
                  <a:pt x="521547" y="38879"/>
                </a:lnTo>
                <a:lnTo>
                  <a:pt x="360341" y="333790"/>
                </a:lnTo>
                <a:lnTo>
                  <a:pt x="360341" y="0"/>
                </a:lnTo>
                <a:lnTo>
                  <a:pt x="350859" y="0"/>
                </a:lnTo>
                <a:lnTo>
                  <a:pt x="350859" y="335686"/>
                </a:lnTo>
                <a:lnTo>
                  <a:pt x="187757" y="38879"/>
                </a:lnTo>
                <a:lnTo>
                  <a:pt x="179222" y="43620"/>
                </a:lnTo>
                <a:lnTo>
                  <a:pt x="343273" y="341376"/>
                </a:lnTo>
                <a:lnTo>
                  <a:pt x="45517" y="178274"/>
                </a:lnTo>
                <a:lnTo>
                  <a:pt x="40775" y="186809"/>
                </a:lnTo>
                <a:lnTo>
                  <a:pt x="340428" y="350859"/>
                </a:lnTo>
                <a:lnTo>
                  <a:pt x="0" y="350859"/>
                </a:lnTo>
                <a:lnTo>
                  <a:pt x="0" y="360341"/>
                </a:lnTo>
                <a:lnTo>
                  <a:pt x="331893" y="360341"/>
                </a:lnTo>
                <a:lnTo>
                  <a:pt x="40775" y="520598"/>
                </a:lnTo>
                <a:lnTo>
                  <a:pt x="45517" y="528185"/>
                </a:lnTo>
                <a:lnTo>
                  <a:pt x="343273" y="365083"/>
                </a:lnTo>
                <a:lnTo>
                  <a:pt x="180171" y="662838"/>
                </a:lnTo>
                <a:lnTo>
                  <a:pt x="188705" y="667580"/>
                </a:lnTo>
                <a:lnTo>
                  <a:pt x="350859" y="370772"/>
                </a:lnTo>
                <a:lnTo>
                  <a:pt x="350859" y="711200"/>
                </a:lnTo>
                <a:lnTo>
                  <a:pt x="360341" y="711200"/>
                </a:lnTo>
                <a:lnTo>
                  <a:pt x="360341" y="372669"/>
                </a:lnTo>
                <a:lnTo>
                  <a:pt x="522495" y="667580"/>
                </a:lnTo>
                <a:lnTo>
                  <a:pt x="530081" y="662838"/>
                </a:lnTo>
                <a:lnTo>
                  <a:pt x="366979" y="365083"/>
                </a:lnTo>
                <a:lnTo>
                  <a:pt x="664735" y="528185"/>
                </a:lnTo>
                <a:lnTo>
                  <a:pt x="669476" y="519650"/>
                </a:lnTo>
                <a:lnTo>
                  <a:pt x="378358" y="360341"/>
                </a:lnTo>
                <a:lnTo>
                  <a:pt x="711200" y="360341"/>
                </a:lnTo>
                <a:close/>
              </a:path>
            </a:pathLst>
          </a:custGeom>
          <a:solidFill>
            <a:schemeClr val="accent2"/>
          </a:solidFill>
          <a:ln w="9398" cap="flat">
            <a:noFill/>
            <a:prstDash val="solid"/>
            <a:miter/>
          </a:ln>
        </p:spPr>
        <p:txBody>
          <a:bodyPr rtlCol="0" anchor="ctr"/>
          <a:lstStyle/>
          <a:p>
            <a:endParaRPr lang="en-US" dirty="0">
              <a:latin typeface="Krona One" panose="02010605030500060004" pitchFamily="2" charset="77"/>
            </a:endParaRPr>
          </a:p>
        </p:txBody>
      </p:sp>
      <p:sp>
        <p:nvSpPr>
          <p:cNvPr id="5" name="Graphic 5409">
            <a:extLst>
              <a:ext uri="{FF2B5EF4-FFF2-40B4-BE49-F238E27FC236}">
                <a16:creationId xmlns:a16="http://schemas.microsoft.com/office/drawing/2014/main" id="{558C9473-B82B-ABAD-F0CC-738BE1EFFF91}"/>
              </a:ext>
            </a:extLst>
          </p:cNvPr>
          <p:cNvSpPr/>
          <p:nvPr/>
        </p:nvSpPr>
        <p:spPr>
          <a:xfrm>
            <a:off x="21230208" y="142211"/>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6" name="مربع نص 5">
            <a:extLst>
              <a:ext uri="{FF2B5EF4-FFF2-40B4-BE49-F238E27FC236}">
                <a16:creationId xmlns:a16="http://schemas.microsoft.com/office/drawing/2014/main" id="{2B02CE90-A9F6-B5D5-145C-84380C7B09B0}"/>
              </a:ext>
            </a:extLst>
          </p:cNvPr>
          <p:cNvSpPr txBox="1"/>
          <p:nvPr/>
        </p:nvSpPr>
        <p:spPr>
          <a:xfrm>
            <a:off x="-812449" y="452828"/>
            <a:ext cx="24159433" cy="1200329"/>
          </a:xfrm>
          <a:prstGeom prst="rect">
            <a:avLst/>
          </a:prstGeom>
          <a:noFill/>
        </p:spPr>
        <p:txBody>
          <a:bodyPr wrap="square" rtlCol="1">
            <a:spAutoFit/>
          </a:bodyPr>
          <a:lstStyle/>
          <a:p>
            <a:pPr algn="ctr" rtl="1"/>
            <a:r>
              <a:rPr lang="ar-SA" sz="7200" b="1" dirty="0">
                <a:solidFill>
                  <a:srgbClr val="143440"/>
                </a:solidFill>
              </a:rPr>
              <a:t>مهارة إعداد الفصل الأول من البحث العلمي</a:t>
            </a:r>
            <a:endParaRPr lang="ar-SA" sz="7200" b="1" dirty="0">
              <a:effectLst>
                <a:outerShdw blurRad="38100" dist="38100" dir="2700000" algn="tl">
                  <a:srgbClr val="000000">
                    <a:alpha val="43137"/>
                  </a:srgbClr>
                </a:outerShdw>
              </a:effectLst>
            </a:endParaRPr>
          </a:p>
        </p:txBody>
      </p:sp>
      <p:pic>
        <p:nvPicPr>
          <p:cNvPr id="2" name="كتابة البحث العلمي ">
            <a:hlinkClick r:id="" action="ppaction://media"/>
            <a:extLst>
              <a:ext uri="{FF2B5EF4-FFF2-40B4-BE49-F238E27FC236}">
                <a16:creationId xmlns:a16="http://schemas.microsoft.com/office/drawing/2014/main" id="{BC1F67ED-8745-EA50-15BC-5A280728AB3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869324" y="3428999"/>
            <a:ext cx="17972690" cy="8671219"/>
          </a:xfrm>
          <a:prstGeom prst="rect">
            <a:avLst/>
          </a:prstGeom>
        </p:spPr>
      </p:pic>
    </p:spTree>
    <p:extLst>
      <p:ext uri="{BB962C8B-B14F-4D97-AF65-F5344CB8AC3E}">
        <p14:creationId xmlns:p14="http://schemas.microsoft.com/office/powerpoint/2010/main" val="2790065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72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مستطيل 14">
            <a:extLst>
              <a:ext uri="{FF2B5EF4-FFF2-40B4-BE49-F238E27FC236}">
                <a16:creationId xmlns:a16="http://schemas.microsoft.com/office/drawing/2014/main" id="{E844963D-B07E-8F2F-077C-F70DB94A6B99}"/>
              </a:ext>
            </a:extLst>
          </p:cNvPr>
          <p:cNvSpPr/>
          <p:nvPr/>
        </p:nvSpPr>
        <p:spPr>
          <a:xfrm>
            <a:off x="581890" y="942109"/>
            <a:ext cx="22943127" cy="11998035"/>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9" name="Graphic 5411">
            <a:extLst>
              <a:ext uri="{FF2B5EF4-FFF2-40B4-BE49-F238E27FC236}">
                <a16:creationId xmlns:a16="http://schemas.microsoft.com/office/drawing/2014/main" id="{922E2FAF-6B0F-040D-20F5-F8B895EE38FF}"/>
              </a:ext>
            </a:extLst>
          </p:cNvPr>
          <p:cNvSpPr/>
          <p:nvPr/>
        </p:nvSpPr>
        <p:spPr>
          <a:xfrm>
            <a:off x="21991545" y="-524132"/>
            <a:ext cx="2998828" cy="3526385"/>
          </a:xfrm>
          <a:custGeom>
            <a:avLst/>
            <a:gdLst>
              <a:gd name="connsiteX0" fmla="*/ 711200 w 711200"/>
              <a:gd name="connsiteY0" fmla="*/ 350859 h 711200"/>
              <a:gd name="connsiteX1" fmla="*/ 368876 w 711200"/>
              <a:gd name="connsiteY1" fmla="*/ 350859 h 711200"/>
              <a:gd name="connsiteX2" fmla="*/ 668528 w 711200"/>
              <a:gd name="connsiteY2" fmla="*/ 185860 h 711200"/>
              <a:gd name="connsiteX3" fmla="*/ 664735 w 711200"/>
              <a:gd name="connsiteY3" fmla="*/ 178274 h 711200"/>
              <a:gd name="connsiteX4" fmla="*/ 366979 w 711200"/>
              <a:gd name="connsiteY4" fmla="*/ 341376 h 711200"/>
              <a:gd name="connsiteX5" fmla="*/ 530081 w 711200"/>
              <a:gd name="connsiteY5" fmla="*/ 43620 h 711200"/>
              <a:gd name="connsiteX6" fmla="*/ 521547 w 711200"/>
              <a:gd name="connsiteY6" fmla="*/ 38879 h 711200"/>
              <a:gd name="connsiteX7" fmla="*/ 360341 w 711200"/>
              <a:gd name="connsiteY7" fmla="*/ 333790 h 711200"/>
              <a:gd name="connsiteX8" fmla="*/ 360341 w 711200"/>
              <a:gd name="connsiteY8" fmla="*/ 0 h 711200"/>
              <a:gd name="connsiteX9" fmla="*/ 350859 w 711200"/>
              <a:gd name="connsiteY9" fmla="*/ 0 h 711200"/>
              <a:gd name="connsiteX10" fmla="*/ 350859 w 711200"/>
              <a:gd name="connsiteY10" fmla="*/ 335686 h 711200"/>
              <a:gd name="connsiteX11" fmla="*/ 187757 w 711200"/>
              <a:gd name="connsiteY11" fmla="*/ 38879 h 711200"/>
              <a:gd name="connsiteX12" fmla="*/ 179222 w 711200"/>
              <a:gd name="connsiteY12" fmla="*/ 43620 h 711200"/>
              <a:gd name="connsiteX13" fmla="*/ 343273 w 711200"/>
              <a:gd name="connsiteY13" fmla="*/ 341376 h 711200"/>
              <a:gd name="connsiteX14" fmla="*/ 45517 w 711200"/>
              <a:gd name="connsiteY14" fmla="*/ 178274 h 711200"/>
              <a:gd name="connsiteX15" fmla="*/ 40775 w 711200"/>
              <a:gd name="connsiteY15" fmla="*/ 186809 h 711200"/>
              <a:gd name="connsiteX16" fmla="*/ 340428 w 711200"/>
              <a:gd name="connsiteY16" fmla="*/ 350859 h 711200"/>
              <a:gd name="connsiteX17" fmla="*/ 0 w 711200"/>
              <a:gd name="connsiteY17" fmla="*/ 350859 h 711200"/>
              <a:gd name="connsiteX18" fmla="*/ 0 w 711200"/>
              <a:gd name="connsiteY18" fmla="*/ 360341 h 711200"/>
              <a:gd name="connsiteX19" fmla="*/ 331893 w 711200"/>
              <a:gd name="connsiteY19" fmla="*/ 360341 h 711200"/>
              <a:gd name="connsiteX20" fmla="*/ 40775 w 711200"/>
              <a:gd name="connsiteY20" fmla="*/ 520598 h 711200"/>
              <a:gd name="connsiteX21" fmla="*/ 45517 w 711200"/>
              <a:gd name="connsiteY21" fmla="*/ 528185 h 711200"/>
              <a:gd name="connsiteX22" fmla="*/ 343273 w 711200"/>
              <a:gd name="connsiteY22" fmla="*/ 365083 h 711200"/>
              <a:gd name="connsiteX23" fmla="*/ 180171 w 711200"/>
              <a:gd name="connsiteY23" fmla="*/ 662838 h 711200"/>
              <a:gd name="connsiteX24" fmla="*/ 188705 w 711200"/>
              <a:gd name="connsiteY24" fmla="*/ 667580 h 711200"/>
              <a:gd name="connsiteX25" fmla="*/ 350859 w 711200"/>
              <a:gd name="connsiteY25" fmla="*/ 370772 h 711200"/>
              <a:gd name="connsiteX26" fmla="*/ 350859 w 711200"/>
              <a:gd name="connsiteY26" fmla="*/ 711200 h 711200"/>
              <a:gd name="connsiteX27" fmla="*/ 360341 w 711200"/>
              <a:gd name="connsiteY27" fmla="*/ 711200 h 711200"/>
              <a:gd name="connsiteX28" fmla="*/ 360341 w 711200"/>
              <a:gd name="connsiteY28" fmla="*/ 372669 h 711200"/>
              <a:gd name="connsiteX29" fmla="*/ 522495 w 711200"/>
              <a:gd name="connsiteY29" fmla="*/ 667580 h 711200"/>
              <a:gd name="connsiteX30" fmla="*/ 530081 w 711200"/>
              <a:gd name="connsiteY30" fmla="*/ 662838 h 711200"/>
              <a:gd name="connsiteX31" fmla="*/ 366979 w 711200"/>
              <a:gd name="connsiteY31" fmla="*/ 365083 h 711200"/>
              <a:gd name="connsiteX32" fmla="*/ 664735 w 711200"/>
              <a:gd name="connsiteY32" fmla="*/ 528185 h 711200"/>
              <a:gd name="connsiteX33" fmla="*/ 669476 w 711200"/>
              <a:gd name="connsiteY33" fmla="*/ 519650 h 711200"/>
              <a:gd name="connsiteX34" fmla="*/ 378358 w 711200"/>
              <a:gd name="connsiteY34" fmla="*/ 360341 h 711200"/>
              <a:gd name="connsiteX35" fmla="*/ 711200 w 711200"/>
              <a:gd name="connsiteY35" fmla="*/ 360341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11200" h="711200">
                <a:moveTo>
                  <a:pt x="711200" y="350859"/>
                </a:moveTo>
                <a:lnTo>
                  <a:pt x="368876" y="350859"/>
                </a:lnTo>
                <a:lnTo>
                  <a:pt x="668528" y="185860"/>
                </a:lnTo>
                <a:lnTo>
                  <a:pt x="664735" y="178274"/>
                </a:lnTo>
                <a:lnTo>
                  <a:pt x="366979" y="341376"/>
                </a:lnTo>
                <a:lnTo>
                  <a:pt x="530081" y="43620"/>
                </a:lnTo>
                <a:lnTo>
                  <a:pt x="521547" y="38879"/>
                </a:lnTo>
                <a:lnTo>
                  <a:pt x="360341" y="333790"/>
                </a:lnTo>
                <a:lnTo>
                  <a:pt x="360341" y="0"/>
                </a:lnTo>
                <a:lnTo>
                  <a:pt x="350859" y="0"/>
                </a:lnTo>
                <a:lnTo>
                  <a:pt x="350859" y="335686"/>
                </a:lnTo>
                <a:lnTo>
                  <a:pt x="187757" y="38879"/>
                </a:lnTo>
                <a:lnTo>
                  <a:pt x="179222" y="43620"/>
                </a:lnTo>
                <a:lnTo>
                  <a:pt x="343273" y="341376"/>
                </a:lnTo>
                <a:lnTo>
                  <a:pt x="45517" y="178274"/>
                </a:lnTo>
                <a:lnTo>
                  <a:pt x="40775" y="186809"/>
                </a:lnTo>
                <a:lnTo>
                  <a:pt x="340428" y="350859"/>
                </a:lnTo>
                <a:lnTo>
                  <a:pt x="0" y="350859"/>
                </a:lnTo>
                <a:lnTo>
                  <a:pt x="0" y="360341"/>
                </a:lnTo>
                <a:lnTo>
                  <a:pt x="331893" y="360341"/>
                </a:lnTo>
                <a:lnTo>
                  <a:pt x="40775" y="520598"/>
                </a:lnTo>
                <a:lnTo>
                  <a:pt x="45517" y="528185"/>
                </a:lnTo>
                <a:lnTo>
                  <a:pt x="343273" y="365083"/>
                </a:lnTo>
                <a:lnTo>
                  <a:pt x="180171" y="662838"/>
                </a:lnTo>
                <a:lnTo>
                  <a:pt x="188705" y="667580"/>
                </a:lnTo>
                <a:lnTo>
                  <a:pt x="350859" y="370772"/>
                </a:lnTo>
                <a:lnTo>
                  <a:pt x="350859" y="711200"/>
                </a:lnTo>
                <a:lnTo>
                  <a:pt x="360341" y="711200"/>
                </a:lnTo>
                <a:lnTo>
                  <a:pt x="360341" y="372669"/>
                </a:lnTo>
                <a:lnTo>
                  <a:pt x="522495" y="667580"/>
                </a:lnTo>
                <a:lnTo>
                  <a:pt x="530081" y="662838"/>
                </a:lnTo>
                <a:lnTo>
                  <a:pt x="366979" y="365083"/>
                </a:lnTo>
                <a:lnTo>
                  <a:pt x="664735" y="528185"/>
                </a:lnTo>
                <a:lnTo>
                  <a:pt x="669476" y="519650"/>
                </a:lnTo>
                <a:lnTo>
                  <a:pt x="378358" y="360341"/>
                </a:lnTo>
                <a:lnTo>
                  <a:pt x="711200" y="360341"/>
                </a:lnTo>
                <a:close/>
              </a:path>
            </a:pathLst>
          </a:custGeom>
          <a:solidFill>
            <a:schemeClr val="accent5"/>
          </a:solidFill>
          <a:ln w="9398" cap="flat">
            <a:noFill/>
            <a:prstDash val="solid"/>
            <a:miter/>
          </a:ln>
        </p:spPr>
        <p:txBody>
          <a:bodyPr rtlCol="0" anchor="ctr"/>
          <a:lstStyle/>
          <a:p>
            <a:endParaRPr lang="en-US" dirty="0">
              <a:latin typeface="Krona One" panose="02010605030500060004" pitchFamily="2" charset="77"/>
            </a:endParaRPr>
          </a:p>
        </p:txBody>
      </p:sp>
      <p:sp>
        <p:nvSpPr>
          <p:cNvPr id="5" name="Graphic 7">
            <a:extLst>
              <a:ext uri="{FF2B5EF4-FFF2-40B4-BE49-F238E27FC236}">
                <a16:creationId xmlns:a16="http://schemas.microsoft.com/office/drawing/2014/main" id="{02D76945-B64C-A531-44E8-FB2883CC49B2}"/>
              </a:ext>
            </a:extLst>
          </p:cNvPr>
          <p:cNvSpPr/>
          <p:nvPr/>
        </p:nvSpPr>
        <p:spPr>
          <a:xfrm>
            <a:off x="16382612" y="5143499"/>
            <a:ext cx="10813692" cy="6500479"/>
          </a:xfrm>
          <a:custGeom>
            <a:avLst/>
            <a:gdLst>
              <a:gd name="connsiteX0" fmla="*/ 7392318 w 7772400"/>
              <a:gd name="connsiteY0" fmla="*/ 374221 h 4672255"/>
              <a:gd name="connsiteX1" fmla="*/ 7009482 w 7772400"/>
              <a:gd name="connsiteY1" fmla="*/ 0 h 4672255"/>
              <a:gd name="connsiteX2" fmla="*/ 382836 w 7772400"/>
              <a:gd name="connsiteY2" fmla="*/ 0 h 4672255"/>
              <a:gd name="connsiteX3" fmla="*/ 0 w 7772400"/>
              <a:gd name="connsiteY3" fmla="*/ 382476 h 4672255"/>
              <a:gd name="connsiteX4" fmla="*/ 0 w 7772400"/>
              <a:gd name="connsiteY4" fmla="*/ 3915559 h 4672255"/>
              <a:gd name="connsiteX5" fmla="*/ 380082 w 7772400"/>
              <a:gd name="connsiteY5" fmla="*/ 4298035 h 4672255"/>
              <a:gd name="connsiteX6" fmla="*/ 762918 w 7772400"/>
              <a:gd name="connsiteY6" fmla="*/ 4672255 h 4672255"/>
              <a:gd name="connsiteX7" fmla="*/ 7389564 w 7772400"/>
              <a:gd name="connsiteY7" fmla="*/ 4672255 h 4672255"/>
              <a:gd name="connsiteX8" fmla="*/ 7772400 w 7772400"/>
              <a:gd name="connsiteY8" fmla="*/ 4289780 h 4672255"/>
              <a:gd name="connsiteX9" fmla="*/ 7772400 w 7772400"/>
              <a:gd name="connsiteY9" fmla="*/ 756696 h 4672255"/>
              <a:gd name="connsiteX10" fmla="*/ 7392318 w 7772400"/>
              <a:gd name="connsiteY10" fmla="*/ 374221 h 4672255"/>
              <a:gd name="connsiteX11" fmla="*/ 16525 w 7772400"/>
              <a:gd name="connsiteY11" fmla="*/ 3915559 h 4672255"/>
              <a:gd name="connsiteX12" fmla="*/ 16525 w 7772400"/>
              <a:gd name="connsiteY12" fmla="*/ 382476 h 4672255"/>
              <a:gd name="connsiteX13" fmla="*/ 382836 w 7772400"/>
              <a:gd name="connsiteY13" fmla="*/ 16510 h 4672255"/>
              <a:gd name="connsiteX14" fmla="*/ 7009482 w 7772400"/>
              <a:gd name="connsiteY14" fmla="*/ 16510 h 4672255"/>
              <a:gd name="connsiteX15" fmla="*/ 7375793 w 7772400"/>
              <a:gd name="connsiteY15" fmla="*/ 374221 h 4672255"/>
              <a:gd name="connsiteX16" fmla="*/ 762918 w 7772400"/>
              <a:gd name="connsiteY16" fmla="*/ 374221 h 4672255"/>
              <a:gd name="connsiteX17" fmla="*/ 380082 w 7772400"/>
              <a:gd name="connsiteY17" fmla="*/ 756696 h 4672255"/>
              <a:gd name="connsiteX18" fmla="*/ 380082 w 7772400"/>
              <a:gd name="connsiteY18" fmla="*/ 4281525 h 4672255"/>
              <a:gd name="connsiteX19" fmla="*/ 16525 w 7772400"/>
              <a:gd name="connsiteY19" fmla="*/ 3915559 h 4672255"/>
              <a:gd name="connsiteX20" fmla="*/ 7755875 w 7772400"/>
              <a:gd name="connsiteY20" fmla="*/ 4289780 h 4672255"/>
              <a:gd name="connsiteX21" fmla="*/ 7389564 w 7772400"/>
              <a:gd name="connsiteY21" fmla="*/ 4655746 h 4672255"/>
              <a:gd name="connsiteX22" fmla="*/ 762918 w 7772400"/>
              <a:gd name="connsiteY22" fmla="*/ 4655746 h 4672255"/>
              <a:gd name="connsiteX23" fmla="*/ 396607 w 7772400"/>
              <a:gd name="connsiteY23" fmla="*/ 4289780 h 4672255"/>
              <a:gd name="connsiteX24" fmla="*/ 396607 w 7772400"/>
              <a:gd name="connsiteY24" fmla="*/ 756696 h 4672255"/>
              <a:gd name="connsiteX25" fmla="*/ 762918 w 7772400"/>
              <a:gd name="connsiteY25" fmla="*/ 390730 h 4672255"/>
              <a:gd name="connsiteX26" fmla="*/ 7389564 w 7772400"/>
              <a:gd name="connsiteY26" fmla="*/ 390730 h 4672255"/>
              <a:gd name="connsiteX27" fmla="*/ 7755875 w 7772400"/>
              <a:gd name="connsiteY27" fmla="*/ 756696 h 4672255"/>
              <a:gd name="connsiteX28" fmla="*/ 7755875 w 7772400"/>
              <a:gd name="connsiteY28" fmla="*/ 4289780 h 4672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772400" h="4672255">
                <a:moveTo>
                  <a:pt x="7392318" y="374221"/>
                </a:moveTo>
                <a:cubicBezTo>
                  <a:pt x="7387911" y="167299"/>
                  <a:pt x="7218252" y="0"/>
                  <a:pt x="7009482" y="0"/>
                </a:cubicBezTo>
                <a:lnTo>
                  <a:pt x="382836" y="0"/>
                </a:lnTo>
                <a:cubicBezTo>
                  <a:pt x="171863" y="0"/>
                  <a:pt x="0" y="171701"/>
                  <a:pt x="0" y="382476"/>
                </a:cubicBezTo>
                <a:lnTo>
                  <a:pt x="0" y="3915559"/>
                </a:lnTo>
                <a:cubicBezTo>
                  <a:pt x="0" y="4125783"/>
                  <a:pt x="170211" y="4296384"/>
                  <a:pt x="380082" y="4298035"/>
                </a:cubicBezTo>
                <a:cubicBezTo>
                  <a:pt x="384489" y="4504956"/>
                  <a:pt x="554148" y="4672255"/>
                  <a:pt x="762918" y="4672255"/>
                </a:cubicBezTo>
                <a:lnTo>
                  <a:pt x="7389564" y="4672255"/>
                </a:lnTo>
                <a:cubicBezTo>
                  <a:pt x="7600537" y="4672255"/>
                  <a:pt x="7772400" y="4500554"/>
                  <a:pt x="7772400" y="4289780"/>
                </a:cubicBezTo>
                <a:lnTo>
                  <a:pt x="7772400" y="756696"/>
                </a:lnTo>
                <a:cubicBezTo>
                  <a:pt x="7772400" y="546472"/>
                  <a:pt x="7602190" y="375872"/>
                  <a:pt x="7392318" y="374221"/>
                </a:cubicBezTo>
                <a:close/>
                <a:moveTo>
                  <a:pt x="16525" y="3915559"/>
                </a:moveTo>
                <a:lnTo>
                  <a:pt x="16525" y="382476"/>
                </a:lnTo>
                <a:cubicBezTo>
                  <a:pt x="16525" y="180506"/>
                  <a:pt x="180677" y="16510"/>
                  <a:pt x="382836" y="16510"/>
                </a:cubicBezTo>
                <a:lnTo>
                  <a:pt x="7009482" y="16510"/>
                </a:lnTo>
                <a:cubicBezTo>
                  <a:pt x="7208887" y="16510"/>
                  <a:pt x="7371386" y="176104"/>
                  <a:pt x="7375793" y="374221"/>
                </a:cubicBezTo>
                <a:lnTo>
                  <a:pt x="762918" y="374221"/>
                </a:lnTo>
                <a:cubicBezTo>
                  <a:pt x="551945" y="374221"/>
                  <a:pt x="380082" y="545922"/>
                  <a:pt x="380082" y="756696"/>
                </a:cubicBezTo>
                <a:lnTo>
                  <a:pt x="380082" y="4281525"/>
                </a:lnTo>
                <a:cubicBezTo>
                  <a:pt x="179575" y="4279874"/>
                  <a:pt x="16525" y="4116427"/>
                  <a:pt x="16525" y="3915559"/>
                </a:cubicBezTo>
                <a:close/>
                <a:moveTo>
                  <a:pt x="7755875" y="4289780"/>
                </a:moveTo>
                <a:cubicBezTo>
                  <a:pt x="7755875" y="4491749"/>
                  <a:pt x="7591723" y="4655746"/>
                  <a:pt x="7389564" y="4655746"/>
                </a:cubicBezTo>
                <a:lnTo>
                  <a:pt x="762918" y="4655746"/>
                </a:lnTo>
                <a:cubicBezTo>
                  <a:pt x="560759" y="4655746"/>
                  <a:pt x="396607" y="4491749"/>
                  <a:pt x="396607" y="4289780"/>
                </a:cubicBezTo>
                <a:lnTo>
                  <a:pt x="396607" y="756696"/>
                </a:lnTo>
                <a:cubicBezTo>
                  <a:pt x="396607" y="554727"/>
                  <a:pt x="560759" y="390730"/>
                  <a:pt x="762918" y="390730"/>
                </a:cubicBezTo>
                <a:lnTo>
                  <a:pt x="7389564" y="390730"/>
                </a:lnTo>
                <a:cubicBezTo>
                  <a:pt x="7591723" y="390730"/>
                  <a:pt x="7755875" y="554727"/>
                  <a:pt x="7755875" y="756696"/>
                </a:cubicBezTo>
                <a:lnTo>
                  <a:pt x="7755875" y="4289780"/>
                </a:lnTo>
                <a:close/>
              </a:path>
            </a:pathLst>
          </a:custGeom>
          <a:solidFill>
            <a:schemeClr val="tx2"/>
          </a:solidFill>
          <a:ln w="5508" cap="flat">
            <a:noFill/>
            <a:prstDash val="solid"/>
            <a:miter/>
          </a:ln>
        </p:spPr>
        <p:txBody>
          <a:bodyPr rtlCol="0" anchor="ctr"/>
          <a:lstStyle/>
          <a:p>
            <a:endParaRPr lang="en-US" dirty="0">
              <a:latin typeface="Krona One" panose="02010605030500060004" pitchFamily="2" charset="77"/>
            </a:endParaRPr>
          </a:p>
        </p:txBody>
      </p:sp>
      <p:sp>
        <p:nvSpPr>
          <p:cNvPr id="11" name="Graphic 5411">
            <a:extLst>
              <a:ext uri="{FF2B5EF4-FFF2-40B4-BE49-F238E27FC236}">
                <a16:creationId xmlns:a16="http://schemas.microsoft.com/office/drawing/2014/main" id="{F96BB415-65D3-4B60-4916-3D037D9591A6}"/>
              </a:ext>
            </a:extLst>
          </p:cNvPr>
          <p:cNvSpPr/>
          <p:nvPr/>
        </p:nvSpPr>
        <p:spPr>
          <a:xfrm>
            <a:off x="-1745326" y="10321692"/>
            <a:ext cx="4714944" cy="4714944"/>
          </a:xfrm>
          <a:custGeom>
            <a:avLst/>
            <a:gdLst>
              <a:gd name="connsiteX0" fmla="*/ 711200 w 711200"/>
              <a:gd name="connsiteY0" fmla="*/ 350859 h 711200"/>
              <a:gd name="connsiteX1" fmla="*/ 368876 w 711200"/>
              <a:gd name="connsiteY1" fmla="*/ 350859 h 711200"/>
              <a:gd name="connsiteX2" fmla="*/ 668528 w 711200"/>
              <a:gd name="connsiteY2" fmla="*/ 185860 h 711200"/>
              <a:gd name="connsiteX3" fmla="*/ 664735 w 711200"/>
              <a:gd name="connsiteY3" fmla="*/ 178274 h 711200"/>
              <a:gd name="connsiteX4" fmla="*/ 366979 w 711200"/>
              <a:gd name="connsiteY4" fmla="*/ 341376 h 711200"/>
              <a:gd name="connsiteX5" fmla="*/ 530081 w 711200"/>
              <a:gd name="connsiteY5" fmla="*/ 43620 h 711200"/>
              <a:gd name="connsiteX6" fmla="*/ 521547 w 711200"/>
              <a:gd name="connsiteY6" fmla="*/ 38879 h 711200"/>
              <a:gd name="connsiteX7" fmla="*/ 360341 w 711200"/>
              <a:gd name="connsiteY7" fmla="*/ 333790 h 711200"/>
              <a:gd name="connsiteX8" fmla="*/ 360341 w 711200"/>
              <a:gd name="connsiteY8" fmla="*/ 0 h 711200"/>
              <a:gd name="connsiteX9" fmla="*/ 350859 w 711200"/>
              <a:gd name="connsiteY9" fmla="*/ 0 h 711200"/>
              <a:gd name="connsiteX10" fmla="*/ 350859 w 711200"/>
              <a:gd name="connsiteY10" fmla="*/ 335686 h 711200"/>
              <a:gd name="connsiteX11" fmla="*/ 187757 w 711200"/>
              <a:gd name="connsiteY11" fmla="*/ 38879 h 711200"/>
              <a:gd name="connsiteX12" fmla="*/ 179222 w 711200"/>
              <a:gd name="connsiteY12" fmla="*/ 43620 h 711200"/>
              <a:gd name="connsiteX13" fmla="*/ 343273 w 711200"/>
              <a:gd name="connsiteY13" fmla="*/ 341376 h 711200"/>
              <a:gd name="connsiteX14" fmla="*/ 45517 w 711200"/>
              <a:gd name="connsiteY14" fmla="*/ 178274 h 711200"/>
              <a:gd name="connsiteX15" fmla="*/ 40775 w 711200"/>
              <a:gd name="connsiteY15" fmla="*/ 186809 h 711200"/>
              <a:gd name="connsiteX16" fmla="*/ 340428 w 711200"/>
              <a:gd name="connsiteY16" fmla="*/ 350859 h 711200"/>
              <a:gd name="connsiteX17" fmla="*/ 0 w 711200"/>
              <a:gd name="connsiteY17" fmla="*/ 350859 h 711200"/>
              <a:gd name="connsiteX18" fmla="*/ 0 w 711200"/>
              <a:gd name="connsiteY18" fmla="*/ 360341 h 711200"/>
              <a:gd name="connsiteX19" fmla="*/ 331893 w 711200"/>
              <a:gd name="connsiteY19" fmla="*/ 360341 h 711200"/>
              <a:gd name="connsiteX20" fmla="*/ 40775 w 711200"/>
              <a:gd name="connsiteY20" fmla="*/ 520598 h 711200"/>
              <a:gd name="connsiteX21" fmla="*/ 45517 w 711200"/>
              <a:gd name="connsiteY21" fmla="*/ 528185 h 711200"/>
              <a:gd name="connsiteX22" fmla="*/ 343273 w 711200"/>
              <a:gd name="connsiteY22" fmla="*/ 365083 h 711200"/>
              <a:gd name="connsiteX23" fmla="*/ 180171 w 711200"/>
              <a:gd name="connsiteY23" fmla="*/ 662838 h 711200"/>
              <a:gd name="connsiteX24" fmla="*/ 188705 w 711200"/>
              <a:gd name="connsiteY24" fmla="*/ 667580 h 711200"/>
              <a:gd name="connsiteX25" fmla="*/ 350859 w 711200"/>
              <a:gd name="connsiteY25" fmla="*/ 370772 h 711200"/>
              <a:gd name="connsiteX26" fmla="*/ 350859 w 711200"/>
              <a:gd name="connsiteY26" fmla="*/ 711200 h 711200"/>
              <a:gd name="connsiteX27" fmla="*/ 360341 w 711200"/>
              <a:gd name="connsiteY27" fmla="*/ 711200 h 711200"/>
              <a:gd name="connsiteX28" fmla="*/ 360341 w 711200"/>
              <a:gd name="connsiteY28" fmla="*/ 372669 h 711200"/>
              <a:gd name="connsiteX29" fmla="*/ 522495 w 711200"/>
              <a:gd name="connsiteY29" fmla="*/ 667580 h 711200"/>
              <a:gd name="connsiteX30" fmla="*/ 530081 w 711200"/>
              <a:gd name="connsiteY30" fmla="*/ 662838 h 711200"/>
              <a:gd name="connsiteX31" fmla="*/ 366979 w 711200"/>
              <a:gd name="connsiteY31" fmla="*/ 365083 h 711200"/>
              <a:gd name="connsiteX32" fmla="*/ 664735 w 711200"/>
              <a:gd name="connsiteY32" fmla="*/ 528185 h 711200"/>
              <a:gd name="connsiteX33" fmla="*/ 669476 w 711200"/>
              <a:gd name="connsiteY33" fmla="*/ 519650 h 711200"/>
              <a:gd name="connsiteX34" fmla="*/ 378358 w 711200"/>
              <a:gd name="connsiteY34" fmla="*/ 360341 h 711200"/>
              <a:gd name="connsiteX35" fmla="*/ 711200 w 711200"/>
              <a:gd name="connsiteY35" fmla="*/ 360341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11200" h="711200">
                <a:moveTo>
                  <a:pt x="711200" y="350859"/>
                </a:moveTo>
                <a:lnTo>
                  <a:pt x="368876" y="350859"/>
                </a:lnTo>
                <a:lnTo>
                  <a:pt x="668528" y="185860"/>
                </a:lnTo>
                <a:lnTo>
                  <a:pt x="664735" y="178274"/>
                </a:lnTo>
                <a:lnTo>
                  <a:pt x="366979" y="341376"/>
                </a:lnTo>
                <a:lnTo>
                  <a:pt x="530081" y="43620"/>
                </a:lnTo>
                <a:lnTo>
                  <a:pt x="521547" y="38879"/>
                </a:lnTo>
                <a:lnTo>
                  <a:pt x="360341" y="333790"/>
                </a:lnTo>
                <a:lnTo>
                  <a:pt x="360341" y="0"/>
                </a:lnTo>
                <a:lnTo>
                  <a:pt x="350859" y="0"/>
                </a:lnTo>
                <a:lnTo>
                  <a:pt x="350859" y="335686"/>
                </a:lnTo>
                <a:lnTo>
                  <a:pt x="187757" y="38879"/>
                </a:lnTo>
                <a:lnTo>
                  <a:pt x="179222" y="43620"/>
                </a:lnTo>
                <a:lnTo>
                  <a:pt x="343273" y="341376"/>
                </a:lnTo>
                <a:lnTo>
                  <a:pt x="45517" y="178274"/>
                </a:lnTo>
                <a:lnTo>
                  <a:pt x="40775" y="186809"/>
                </a:lnTo>
                <a:lnTo>
                  <a:pt x="340428" y="350859"/>
                </a:lnTo>
                <a:lnTo>
                  <a:pt x="0" y="350859"/>
                </a:lnTo>
                <a:lnTo>
                  <a:pt x="0" y="360341"/>
                </a:lnTo>
                <a:lnTo>
                  <a:pt x="331893" y="360341"/>
                </a:lnTo>
                <a:lnTo>
                  <a:pt x="40775" y="520598"/>
                </a:lnTo>
                <a:lnTo>
                  <a:pt x="45517" y="528185"/>
                </a:lnTo>
                <a:lnTo>
                  <a:pt x="343273" y="365083"/>
                </a:lnTo>
                <a:lnTo>
                  <a:pt x="180171" y="662838"/>
                </a:lnTo>
                <a:lnTo>
                  <a:pt x="188705" y="667580"/>
                </a:lnTo>
                <a:lnTo>
                  <a:pt x="350859" y="370772"/>
                </a:lnTo>
                <a:lnTo>
                  <a:pt x="350859" y="711200"/>
                </a:lnTo>
                <a:lnTo>
                  <a:pt x="360341" y="711200"/>
                </a:lnTo>
                <a:lnTo>
                  <a:pt x="360341" y="372669"/>
                </a:lnTo>
                <a:lnTo>
                  <a:pt x="522495" y="667580"/>
                </a:lnTo>
                <a:lnTo>
                  <a:pt x="530081" y="662838"/>
                </a:lnTo>
                <a:lnTo>
                  <a:pt x="366979" y="365083"/>
                </a:lnTo>
                <a:lnTo>
                  <a:pt x="664735" y="528185"/>
                </a:lnTo>
                <a:lnTo>
                  <a:pt x="669476" y="519650"/>
                </a:lnTo>
                <a:lnTo>
                  <a:pt x="378358" y="360341"/>
                </a:lnTo>
                <a:lnTo>
                  <a:pt x="711200" y="360341"/>
                </a:lnTo>
                <a:close/>
              </a:path>
            </a:pathLst>
          </a:custGeom>
          <a:solidFill>
            <a:schemeClr val="accent4"/>
          </a:solidFill>
          <a:ln w="9398" cap="flat">
            <a:noFill/>
            <a:prstDash val="solid"/>
            <a:miter/>
          </a:ln>
        </p:spPr>
        <p:txBody>
          <a:bodyPr rtlCol="0" anchor="ctr"/>
          <a:lstStyle/>
          <a:p>
            <a:endParaRPr lang="en-US" dirty="0">
              <a:latin typeface="Krona One" panose="02010605030500060004" pitchFamily="2" charset="77"/>
            </a:endParaRPr>
          </a:p>
        </p:txBody>
      </p:sp>
      <p:sp>
        <p:nvSpPr>
          <p:cNvPr id="4" name="TextBox 12">
            <a:extLst>
              <a:ext uri="{FF2B5EF4-FFF2-40B4-BE49-F238E27FC236}">
                <a16:creationId xmlns:a16="http://schemas.microsoft.com/office/drawing/2014/main" id="{A0518682-C180-741E-72FE-B216C10B9F05}"/>
              </a:ext>
            </a:extLst>
          </p:cNvPr>
          <p:cNvSpPr txBox="1"/>
          <p:nvPr/>
        </p:nvSpPr>
        <p:spPr>
          <a:xfrm>
            <a:off x="1117449" y="2996738"/>
            <a:ext cx="14990618" cy="7324954"/>
          </a:xfrm>
          <a:prstGeom prst="rect">
            <a:avLst/>
          </a:prstGeom>
        </p:spPr>
        <p:txBody>
          <a:bodyPr wrap="square" lIns="0" tIns="0" rIns="0" bIns="0" rtlCol="0" anchor="t">
            <a:spAutoFit/>
          </a:bodyPr>
          <a:lstStyle/>
          <a:p>
            <a:pPr algn="ctr" rtl="1">
              <a:lnSpc>
                <a:spcPct val="150000"/>
              </a:lnSpc>
            </a:pPr>
            <a:r>
              <a:rPr lang="ar-SA" sz="5400" b="1" dirty="0"/>
              <a:t>التخطيط أصبح ضرورة ملحة في حياتنا العامة والخاصة؛ لأنه يساعد في تحويل الأماني والتطلعات إلى حقيقة، وتتأكد أهميته في الأعمال العلمية؛ كالبحث العلمي الذي يسعى إلى تحقيق الأهداف المرسومة وفق خطوات عملية تساعد الباحث في رسم الطريق المناسب للوصول إلى بلوغ تلك الأهداف.</a:t>
            </a:r>
          </a:p>
          <a:p>
            <a:pPr algn="ctr" rtl="1">
              <a:lnSpc>
                <a:spcPct val="150000"/>
              </a:lnSpc>
            </a:pPr>
            <a:r>
              <a:rPr lang="ar-SA" sz="5400" b="1" dirty="0"/>
              <a:t>وستُطرح هذه الخطوات من خلال مراحل البحث العلمي.</a:t>
            </a:r>
          </a:p>
        </p:txBody>
      </p:sp>
      <p:pic>
        <p:nvPicPr>
          <p:cNvPr id="14" name="عنصر نائب للصورة 13" descr="صورة تحتوي على الوجه الإنساني, تلبيس, شخص, نظارات&#10;&#10;تم إنشاء الوصف تلقائياً">
            <a:extLst>
              <a:ext uri="{FF2B5EF4-FFF2-40B4-BE49-F238E27FC236}">
                <a16:creationId xmlns:a16="http://schemas.microsoft.com/office/drawing/2014/main" id="{695A0F55-D00B-6C2A-3779-08F223E9E4E8}"/>
              </a:ext>
            </a:extLst>
          </p:cNvPr>
          <p:cNvPicPr>
            <a:picLocks noGrp="1" noChangeAspect="1"/>
          </p:cNvPicPr>
          <p:nvPr>
            <p:ph type="pic" sz="quarter" idx="10"/>
          </p:nvPr>
        </p:nvPicPr>
        <p:blipFill>
          <a:blip r:embed="rId2" cstate="email">
            <a:extLst>
              <a:ext uri="{28A0092B-C50C-407E-A947-70E740481C1C}">
                <a14:useLocalDpi xmlns:a14="http://schemas.microsoft.com/office/drawing/2010/main" val="0"/>
              </a:ext>
            </a:extLst>
          </a:blip>
          <a:srcRect l="1570" r="1570"/>
          <a:stretch>
            <a:fillRect/>
          </a:stretch>
        </p:blipFill>
        <p:spPr/>
      </p:pic>
      <p:sp>
        <p:nvSpPr>
          <p:cNvPr id="16" name="مخطط انسيابي: محطة طرفية 15">
            <a:extLst>
              <a:ext uri="{FF2B5EF4-FFF2-40B4-BE49-F238E27FC236}">
                <a16:creationId xmlns:a16="http://schemas.microsoft.com/office/drawing/2014/main" id="{10DE2A25-0DD2-F308-854E-47BE1ABB69B8}"/>
              </a:ext>
            </a:extLst>
          </p:cNvPr>
          <p:cNvSpPr/>
          <p:nvPr/>
        </p:nvSpPr>
        <p:spPr>
          <a:xfrm>
            <a:off x="17701442" y="1214005"/>
            <a:ext cx="4290103" cy="1274617"/>
          </a:xfrm>
          <a:prstGeom prst="flowChartTerminator">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ts val="11884"/>
              </a:lnSpc>
            </a:pPr>
            <a:r>
              <a:rPr lang="ar-SA" sz="9600" dirty="0">
                <a:solidFill>
                  <a:schemeClr val="bg1"/>
                </a:solidFill>
                <a:effectLst>
                  <a:outerShdw blurRad="38100" dist="38100" dir="2700000" algn="tl">
                    <a:srgbClr val="000000">
                      <a:alpha val="43137"/>
                    </a:srgbClr>
                  </a:outerShdw>
                </a:effectLst>
              </a:rPr>
              <a:t>تمهيد</a:t>
            </a:r>
            <a:endParaRPr lang="en-US" sz="96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732183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نص, الخط, لقطة شاشة, أبيض&#10;&#10;تم إنشاء الوصف تلقائياً">
            <a:extLst>
              <a:ext uri="{FF2B5EF4-FFF2-40B4-BE49-F238E27FC236}">
                <a16:creationId xmlns:a16="http://schemas.microsoft.com/office/drawing/2014/main" id="{358CF32C-EA93-33CD-5171-67AB690273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6173" y="6172154"/>
            <a:ext cx="21804453" cy="5723667"/>
          </a:xfrm>
          <a:prstGeom prst="rect">
            <a:avLst/>
          </a:prstGeom>
          <a:ln>
            <a:noFill/>
          </a:ln>
        </p:spPr>
      </p:pic>
      <p:sp>
        <p:nvSpPr>
          <p:cNvPr id="2" name="مستطيل 1">
            <a:extLst>
              <a:ext uri="{FF2B5EF4-FFF2-40B4-BE49-F238E27FC236}">
                <a16:creationId xmlns:a16="http://schemas.microsoft.com/office/drawing/2014/main" id="{EBBE6B04-1A0C-4776-7F2E-6F1C5E78E38A}"/>
              </a:ext>
            </a:extLst>
          </p:cNvPr>
          <p:cNvSpPr/>
          <p:nvPr/>
        </p:nvSpPr>
        <p:spPr>
          <a:xfrm>
            <a:off x="581890" y="942109"/>
            <a:ext cx="22943127" cy="11998035"/>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pic>
        <p:nvPicPr>
          <p:cNvPr id="7" name="عنصر نائب للصورة 6" descr="صورة تحتوي على لقطة شاشة, كتاب, نص, شخص&#10;&#10;تم إنشاء الوصف تلقائياً">
            <a:extLst>
              <a:ext uri="{FF2B5EF4-FFF2-40B4-BE49-F238E27FC236}">
                <a16:creationId xmlns:a16="http://schemas.microsoft.com/office/drawing/2014/main" id="{7EB13373-BABE-D468-D00C-15D2A73B4800}"/>
              </a:ext>
            </a:extLst>
          </p:cNvPr>
          <p:cNvPicPr>
            <a:picLocks noGrp="1" noChangeAspect="1"/>
          </p:cNvPicPr>
          <p:nvPr>
            <p:ph type="pic" sz="quarter" idx="11"/>
          </p:nvPr>
        </p:nvPicPr>
        <p:blipFill>
          <a:blip r:embed="rId3" cstate="email">
            <a:extLst>
              <a:ext uri="{28A0092B-C50C-407E-A947-70E740481C1C}">
                <a14:useLocalDpi xmlns:a14="http://schemas.microsoft.com/office/drawing/2010/main" val="0"/>
              </a:ext>
            </a:extLst>
          </a:blip>
          <a:srcRect l="23691" r="23691"/>
          <a:stretch/>
        </p:blipFill>
        <p:spPr>
          <a:xfrm>
            <a:off x="17647919" y="986445"/>
            <a:ext cx="5877095" cy="5723667"/>
          </a:xfrm>
          <a:ln>
            <a:solidFill>
              <a:schemeClr val="tx2">
                <a:lumMod val="60000"/>
                <a:lumOff val="40000"/>
              </a:schemeClr>
            </a:solidFill>
          </a:ln>
        </p:spPr>
      </p:pic>
      <p:sp>
        <p:nvSpPr>
          <p:cNvPr id="8" name="Graphic 5411">
            <a:extLst>
              <a:ext uri="{FF2B5EF4-FFF2-40B4-BE49-F238E27FC236}">
                <a16:creationId xmlns:a16="http://schemas.microsoft.com/office/drawing/2014/main" id="{C198A8FE-BCBA-9F00-3308-FE705E993C44}"/>
              </a:ext>
            </a:extLst>
          </p:cNvPr>
          <p:cNvSpPr/>
          <p:nvPr/>
        </p:nvSpPr>
        <p:spPr>
          <a:xfrm>
            <a:off x="-1504839" y="-537293"/>
            <a:ext cx="4714944" cy="4714944"/>
          </a:xfrm>
          <a:custGeom>
            <a:avLst/>
            <a:gdLst>
              <a:gd name="connsiteX0" fmla="*/ 711200 w 711200"/>
              <a:gd name="connsiteY0" fmla="*/ 350859 h 711200"/>
              <a:gd name="connsiteX1" fmla="*/ 368876 w 711200"/>
              <a:gd name="connsiteY1" fmla="*/ 350859 h 711200"/>
              <a:gd name="connsiteX2" fmla="*/ 668528 w 711200"/>
              <a:gd name="connsiteY2" fmla="*/ 185860 h 711200"/>
              <a:gd name="connsiteX3" fmla="*/ 664735 w 711200"/>
              <a:gd name="connsiteY3" fmla="*/ 178274 h 711200"/>
              <a:gd name="connsiteX4" fmla="*/ 366979 w 711200"/>
              <a:gd name="connsiteY4" fmla="*/ 341376 h 711200"/>
              <a:gd name="connsiteX5" fmla="*/ 530081 w 711200"/>
              <a:gd name="connsiteY5" fmla="*/ 43620 h 711200"/>
              <a:gd name="connsiteX6" fmla="*/ 521547 w 711200"/>
              <a:gd name="connsiteY6" fmla="*/ 38879 h 711200"/>
              <a:gd name="connsiteX7" fmla="*/ 360341 w 711200"/>
              <a:gd name="connsiteY7" fmla="*/ 333790 h 711200"/>
              <a:gd name="connsiteX8" fmla="*/ 360341 w 711200"/>
              <a:gd name="connsiteY8" fmla="*/ 0 h 711200"/>
              <a:gd name="connsiteX9" fmla="*/ 350859 w 711200"/>
              <a:gd name="connsiteY9" fmla="*/ 0 h 711200"/>
              <a:gd name="connsiteX10" fmla="*/ 350859 w 711200"/>
              <a:gd name="connsiteY10" fmla="*/ 335686 h 711200"/>
              <a:gd name="connsiteX11" fmla="*/ 187757 w 711200"/>
              <a:gd name="connsiteY11" fmla="*/ 38879 h 711200"/>
              <a:gd name="connsiteX12" fmla="*/ 179222 w 711200"/>
              <a:gd name="connsiteY12" fmla="*/ 43620 h 711200"/>
              <a:gd name="connsiteX13" fmla="*/ 343273 w 711200"/>
              <a:gd name="connsiteY13" fmla="*/ 341376 h 711200"/>
              <a:gd name="connsiteX14" fmla="*/ 45517 w 711200"/>
              <a:gd name="connsiteY14" fmla="*/ 178274 h 711200"/>
              <a:gd name="connsiteX15" fmla="*/ 40775 w 711200"/>
              <a:gd name="connsiteY15" fmla="*/ 186809 h 711200"/>
              <a:gd name="connsiteX16" fmla="*/ 340428 w 711200"/>
              <a:gd name="connsiteY16" fmla="*/ 350859 h 711200"/>
              <a:gd name="connsiteX17" fmla="*/ 0 w 711200"/>
              <a:gd name="connsiteY17" fmla="*/ 350859 h 711200"/>
              <a:gd name="connsiteX18" fmla="*/ 0 w 711200"/>
              <a:gd name="connsiteY18" fmla="*/ 360341 h 711200"/>
              <a:gd name="connsiteX19" fmla="*/ 331893 w 711200"/>
              <a:gd name="connsiteY19" fmla="*/ 360341 h 711200"/>
              <a:gd name="connsiteX20" fmla="*/ 40775 w 711200"/>
              <a:gd name="connsiteY20" fmla="*/ 520598 h 711200"/>
              <a:gd name="connsiteX21" fmla="*/ 45517 w 711200"/>
              <a:gd name="connsiteY21" fmla="*/ 528185 h 711200"/>
              <a:gd name="connsiteX22" fmla="*/ 343273 w 711200"/>
              <a:gd name="connsiteY22" fmla="*/ 365083 h 711200"/>
              <a:gd name="connsiteX23" fmla="*/ 180171 w 711200"/>
              <a:gd name="connsiteY23" fmla="*/ 662838 h 711200"/>
              <a:gd name="connsiteX24" fmla="*/ 188705 w 711200"/>
              <a:gd name="connsiteY24" fmla="*/ 667580 h 711200"/>
              <a:gd name="connsiteX25" fmla="*/ 350859 w 711200"/>
              <a:gd name="connsiteY25" fmla="*/ 370772 h 711200"/>
              <a:gd name="connsiteX26" fmla="*/ 350859 w 711200"/>
              <a:gd name="connsiteY26" fmla="*/ 711200 h 711200"/>
              <a:gd name="connsiteX27" fmla="*/ 360341 w 711200"/>
              <a:gd name="connsiteY27" fmla="*/ 711200 h 711200"/>
              <a:gd name="connsiteX28" fmla="*/ 360341 w 711200"/>
              <a:gd name="connsiteY28" fmla="*/ 372669 h 711200"/>
              <a:gd name="connsiteX29" fmla="*/ 522495 w 711200"/>
              <a:gd name="connsiteY29" fmla="*/ 667580 h 711200"/>
              <a:gd name="connsiteX30" fmla="*/ 530081 w 711200"/>
              <a:gd name="connsiteY30" fmla="*/ 662838 h 711200"/>
              <a:gd name="connsiteX31" fmla="*/ 366979 w 711200"/>
              <a:gd name="connsiteY31" fmla="*/ 365083 h 711200"/>
              <a:gd name="connsiteX32" fmla="*/ 664735 w 711200"/>
              <a:gd name="connsiteY32" fmla="*/ 528185 h 711200"/>
              <a:gd name="connsiteX33" fmla="*/ 669476 w 711200"/>
              <a:gd name="connsiteY33" fmla="*/ 519650 h 711200"/>
              <a:gd name="connsiteX34" fmla="*/ 378358 w 711200"/>
              <a:gd name="connsiteY34" fmla="*/ 360341 h 711200"/>
              <a:gd name="connsiteX35" fmla="*/ 711200 w 711200"/>
              <a:gd name="connsiteY35" fmla="*/ 360341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11200" h="711200">
                <a:moveTo>
                  <a:pt x="711200" y="350859"/>
                </a:moveTo>
                <a:lnTo>
                  <a:pt x="368876" y="350859"/>
                </a:lnTo>
                <a:lnTo>
                  <a:pt x="668528" y="185860"/>
                </a:lnTo>
                <a:lnTo>
                  <a:pt x="664735" y="178274"/>
                </a:lnTo>
                <a:lnTo>
                  <a:pt x="366979" y="341376"/>
                </a:lnTo>
                <a:lnTo>
                  <a:pt x="530081" y="43620"/>
                </a:lnTo>
                <a:lnTo>
                  <a:pt x="521547" y="38879"/>
                </a:lnTo>
                <a:lnTo>
                  <a:pt x="360341" y="333790"/>
                </a:lnTo>
                <a:lnTo>
                  <a:pt x="360341" y="0"/>
                </a:lnTo>
                <a:lnTo>
                  <a:pt x="350859" y="0"/>
                </a:lnTo>
                <a:lnTo>
                  <a:pt x="350859" y="335686"/>
                </a:lnTo>
                <a:lnTo>
                  <a:pt x="187757" y="38879"/>
                </a:lnTo>
                <a:lnTo>
                  <a:pt x="179222" y="43620"/>
                </a:lnTo>
                <a:lnTo>
                  <a:pt x="343273" y="341376"/>
                </a:lnTo>
                <a:lnTo>
                  <a:pt x="45517" y="178274"/>
                </a:lnTo>
                <a:lnTo>
                  <a:pt x="40775" y="186809"/>
                </a:lnTo>
                <a:lnTo>
                  <a:pt x="340428" y="350859"/>
                </a:lnTo>
                <a:lnTo>
                  <a:pt x="0" y="350859"/>
                </a:lnTo>
                <a:lnTo>
                  <a:pt x="0" y="360341"/>
                </a:lnTo>
                <a:lnTo>
                  <a:pt x="331893" y="360341"/>
                </a:lnTo>
                <a:lnTo>
                  <a:pt x="40775" y="520598"/>
                </a:lnTo>
                <a:lnTo>
                  <a:pt x="45517" y="528185"/>
                </a:lnTo>
                <a:lnTo>
                  <a:pt x="343273" y="365083"/>
                </a:lnTo>
                <a:lnTo>
                  <a:pt x="180171" y="662838"/>
                </a:lnTo>
                <a:lnTo>
                  <a:pt x="188705" y="667580"/>
                </a:lnTo>
                <a:lnTo>
                  <a:pt x="350859" y="370772"/>
                </a:lnTo>
                <a:lnTo>
                  <a:pt x="350859" y="711200"/>
                </a:lnTo>
                <a:lnTo>
                  <a:pt x="360341" y="711200"/>
                </a:lnTo>
                <a:lnTo>
                  <a:pt x="360341" y="372669"/>
                </a:lnTo>
                <a:lnTo>
                  <a:pt x="522495" y="667580"/>
                </a:lnTo>
                <a:lnTo>
                  <a:pt x="530081" y="662838"/>
                </a:lnTo>
                <a:lnTo>
                  <a:pt x="366979" y="365083"/>
                </a:lnTo>
                <a:lnTo>
                  <a:pt x="664735" y="528185"/>
                </a:lnTo>
                <a:lnTo>
                  <a:pt x="669476" y="519650"/>
                </a:lnTo>
                <a:lnTo>
                  <a:pt x="378358" y="360341"/>
                </a:lnTo>
                <a:lnTo>
                  <a:pt x="711200" y="360341"/>
                </a:lnTo>
                <a:close/>
              </a:path>
            </a:pathLst>
          </a:custGeom>
          <a:solidFill>
            <a:schemeClr val="accent4"/>
          </a:solidFill>
          <a:ln w="9398" cap="flat">
            <a:noFill/>
            <a:prstDash val="solid"/>
            <a:miter/>
          </a:ln>
        </p:spPr>
        <p:txBody>
          <a:bodyPr rtlCol="0" anchor="ctr"/>
          <a:lstStyle/>
          <a:p>
            <a:endParaRPr lang="en-US" dirty="0">
              <a:latin typeface="Krona One" panose="02010605030500060004" pitchFamily="2" charset="77"/>
            </a:endParaRPr>
          </a:p>
        </p:txBody>
      </p:sp>
      <p:sp>
        <p:nvSpPr>
          <p:cNvPr id="9" name="Graphic 5411">
            <a:extLst>
              <a:ext uri="{FF2B5EF4-FFF2-40B4-BE49-F238E27FC236}">
                <a16:creationId xmlns:a16="http://schemas.microsoft.com/office/drawing/2014/main" id="{11E72D66-220E-0F3D-93FB-FAC4ED13FA1A}"/>
              </a:ext>
            </a:extLst>
          </p:cNvPr>
          <p:cNvSpPr/>
          <p:nvPr/>
        </p:nvSpPr>
        <p:spPr>
          <a:xfrm>
            <a:off x="21991545" y="-524132"/>
            <a:ext cx="2998828" cy="3526385"/>
          </a:xfrm>
          <a:custGeom>
            <a:avLst/>
            <a:gdLst>
              <a:gd name="connsiteX0" fmla="*/ 711200 w 711200"/>
              <a:gd name="connsiteY0" fmla="*/ 350859 h 711200"/>
              <a:gd name="connsiteX1" fmla="*/ 368876 w 711200"/>
              <a:gd name="connsiteY1" fmla="*/ 350859 h 711200"/>
              <a:gd name="connsiteX2" fmla="*/ 668528 w 711200"/>
              <a:gd name="connsiteY2" fmla="*/ 185860 h 711200"/>
              <a:gd name="connsiteX3" fmla="*/ 664735 w 711200"/>
              <a:gd name="connsiteY3" fmla="*/ 178274 h 711200"/>
              <a:gd name="connsiteX4" fmla="*/ 366979 w 711200"/>
              <a:gd name="connsiteY4" fmla="*/ 341376 h 711200"/>
              <a:gd name="connsiteX5" fmla="*/ 530081 w 711200"/>
              <a:gd name="connsiteY5" fmla="*/ 43620 h 711200"/>
              <a:gd name="connsiteX6" fmla="*/ 521547 w 711200"/>
              <a:gd name="connsiteY6" fmla="*/ 38879 h 711200"/>
              <a:gd name="connsiteX7" fmla="*/ 360341 w 711200"/>
              <a:gd name="connsiteY7" fmla="*/ 333790 h 711200"/>
              <a:gd name="connsiteX8" fmla="*/ 360341 w 711200"/>
              <a:gd name="connsiteY8" fmla="*/ 0 h 711200"/>
              <a:gd name="connsiteX9" fmla="*/ 350859 w 711200"/>
              <a:gd name="connsiteY9" fmla="*/ 0 h 711200"/>
              <a:gd name="connsiteX10" fmla="*/ 350859 w 711200"/>
              <a:gd name="connsiteY10" fmla="*/ 335686 h 711200"/>
              <a:gd name="connsiteX11" fmla="*/ 187757 w 711200"/>
              <a:gd name="connsiteY11" fmla="*/ 38879 h 711200"/>
              <a:gd name="connsiteX12" fmla="*/ 179222 w 711200"/>
              <a:gd name="connsiteY12" fmla="*/ 43620 h 711200"/>
              <a:gd name="connsiteX13" fmla="*/ 343273 w 711200"/>
              <a:gd name="connsiteY13" fmla="*/ 341376 h 711200"/>
              <a:gd name="connsiteX14" fmla="*/ 45517 w 711200"/>
              <a:gd name="connsiteY14" fmla="*/ 178274 h 711200"/>
              <a:gd name="connsiteX15" fmla="*/ 40775 w 711200"/>
              <a:gd name="connsiteY15" fmla="*/ 186809 h 711200"/>
              <a:gd name="connsiteX16" fmla="*/ 340428 w 711200"/>
              <a:gd name="connsiteY16" fmla="*/ 350859 h 711200"/>
              <a:gd name="connsiteX17" fmla="*/ 0 w 711200"/>
              <a:gd name="connsiteY17" fmla="*/ 350859 h 711200"/>
              <a:gd name="connsiteX18" fmla="*/ 0 w 711200"/>
              <a:gd name="connsiteY18" fmla="*/ 360341 h 711200"/>
              <a:gd name="connsiteX19" fmla="*/ 331893 w 711200"/>
              <a:gd name="connsiteY19" fmla="*/ 360341 h 711200"/>
              <a:gd name="connsiteX20" fmla="*/ 40775 w 711200"/>
              <a:gd name="connsiteY20" fmla="*/ 520598 h 711200"/>
              <a:gd name="connsiteX21" fmla="*/ 45517 w 711200"/>
              <a:gd name="connsiteY21" fmla="*/ 528185 h 711200"/>
              <a:gd name="connsiteX22" fmla="*/ 343273 w 711200"/>
              <a:gd name="connsiteY22" fmla="*/ 365083 h 711200"/>
              <a:gd name="connsiteX23" fmla="*/ 180171 w 711200"/>
              <a:gd name="connsiteY23" fmla="*/ 662838 h 711200"/>
              <a:gd name="connsiteX24" fmla="*/ 188705 w 711200"/>
              <a:gd name="connsiteY24" fmla="*/ 667580 h 711200"/>
              <a:gd name="connsiteX25" fmla="*/ 350859 w 711200"/>
              <a:gd name="connsiteY25" fmla="*/ 370772 h 711200"/>
              <a:gd name="connsiteX26" fmla="*/ 350859 w 711200"/>
              <a:gd name="connsiteY26" fmla="*/ 711200 h 711200"/>
              <a:gd name="connsiteX27" fmla="*/ 360341 w 711200"/>
              <a:gd name="connsiteY27" fmla="*/ 711200 h 711200"/>
              <a:gd name="connsiteX28" fmla="*/ 360341 w 711200"/>
              <a:gd name="connsiteY28" fmla="*/ 372669 h 711200"/>
              <a:gd name="connsiteX29" fmla="*/ 522495 w 711200"/>
              <a:gd name="connsiteY29" fmla="*/ 667580 h 711200"/>
              <a:gd name="connsiteX30" fmla="*/ 530081 w 711200"/>
              <a:gd name="connsiteY30" fmla="*/ 662838 h 711200"/>
              <a:gd name="connsiteX31" fmla="*/ 366979 w 711200"/>
              <a:gd name="connsiteY31" fmla="*/ 365083 h 711200"/>
              <a:gd name="connsiteX32" fmla="*/ 664735 w 711200"/>
              <a:gd name="connsiteY32" fmla="*/ 528185 h 711200"/>
              <a:gd name="connsiteX33" fmla="*/ 669476 w 711200"/>
              <a:gd name="connsiteY33" fmla="*/ 519650 h 711200"/>
              <a:gd name="connsiteX34" fmla="*/ 378358 w 711200"/>
              <a:gd name="connsiteY34" fmla="*/ 360341 h 711200"/>
              <a:gd name="connsiteX35" fmla="*/ 711200 w 711200"/>
              <a:gd name="connsiteY35" fmla="*/ 360341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11200" h="711200">
                <a:moveTo>
                  <a:pt x="711200" y="350859"/>
                </a:moveTo>
                <a:lnTo>
                  <a:pt x="368876" y="350859"/>
                </a:lnTo>
                <a:lnTo>
                  <a:pt x="668528" y="185860"/>
                </a:lnTo>
                <a:lnTo>
                  <a:pt x="664735" y="178274"/>
                </a:lnTo>
                <a:lnTo>
                  <a:pt x="366979" y="341376"/>
                </a:lnTo>
                <a:lnTo>
                  <a:pt x="530081" y="43620"/>
                </a:lnTo>
                <a:lnTo>
                  <a:pt x="521547" y="38879"/>
                </a:lnTo>
                <a:lnTo>
                  <a:pt x="360341" y="333790"/>
                </a:lnTo>
                <a:lnTo>
                  <a:pt x="360341" y="0"/>
                </a:lnTo>
                <a:lnTo>
                  <a:pt x="350859" y="0"/>
                </a:lnTo>
                <a:lnTo>
                  <a:pt x="350859" y="335686"/>
                </a:lnTo>
                <a:lnTo>
                  <a:pt x="187757" y="38879"/>
                </a:lnTo>
                <a:lnTo>
                  <a:pt x="179222" y="43620"/>
                </a:lnTo>
                <a:lnTo>
                  <a:pt x="343273" y="341376"/>
                </a:lnTo>
                <a:lnTo>
                  <a:pt x="45517" y="178274"/>
                </a:lnTo>
                <a:lnTo>
                  <a:pt x="40775" y="186809"/>
                </a:lnTo>
                <a:lnTo>
                  <a:pt x="340428" y="350859"/>
                </a:lnTo>
                <a:lnTo>
                  <a:pt x="0" y="350859"/>
                </a:lnTo>
                <a:lnTo>
                  <a:pt x="0" y="360341"/>
                </a:lnTo>
                <a:lnTo>
                  <a:pt x="331893" y="360341"/>
                </a:lnTo>
                <a:lnTo>
                  <a:pt x="40775" y="520598"/>
                </a:lnTo>
                <a:lnTo>
                  <a:pt x="45517" y="528185"/>
                </a:lnTo>
                <a:lnTo>
                  <a:pt x="343273" y="365083"/>
                </a:lnTo>
                <a:lnTo>
                  <a:pt x="180171" y="662838"/>
                </a:lnTo>
                <a:lnTo>
                  <a:pt x="188705" y="667580"/>
                </a:lnTo>
                <a:lnTo>
                  <a:pt x="350859" y="370772"/>
                </a:lnTo>
                <a:lnTo>
                  <a:pt x="350859" y="711200"/>
                </a:lnTo>
                <a:lnTo>
                  <a:pt x="360341" y="711200"/>
                </a:lnTo>
                <a:lnTo>
                  <a:pt x="360341" y="372669"/>
                </a:lnTo>
                <a:lnTo>
                  <a:pt x="522495" y="667580"/>
                </a:lnTo>
                <a:lnTo>
                  <a:pt x="530081" y="662838"/>
                </a:lnTo>
                <a:lnTo>
                  <a:pt x="366979" y="365083"/>
                </a:lnTo>
                <a:lnTo>
                  <a:pt x="664735" y="528185"/>
                </a:lnTo>
                <a:lnTo>
                  <a:pt x="669476" y="519650"/>
                </a:lnTo>
                <a:lnTo>
                  <a:pt x="378358" y="360341"/>
                </a:lnTo>
                <a:lnTo>
                  <a:pt x="711200" y="360341"/>
                </a:lnTo>
                <a:close/>
              </a:path>
            </a:pathLst>
          </a:custGeom>
          <a:solidFill>
            <a:schemeClr val="accent5"/>
          </a:solidFill>
          <a:ln w="9398" cap="flat">
            <a:noFill/>
            <a:prstDash val="solid"/>
            <a:miter/>
          </a:ln>
        </p:spPr>
        <p:txBody>
          <a:bodyPr rtlCol="0" anchor="ctr"/>
          <a:lstStyle/>
          <a:p>
            <a:endParaRPr lang="en-US" dirty="0">
              <a:latin typeface="Krona One" panose="02010605030500060004" pitchFamily="2" charset="77"/>
            </a:endParaRPr>
          </a:p>
        </p:txBody>
      </p:sp>
    </p:spTree>
    <p:extLst>
      <p:ext uri="{BB962C8B-B14F-4D97-AF65-F5344CB8AC3E}">
        <p14:creationId xmlns:p14="http://schemas.microsoft.com/office/powerpoint/2010/main" val="26715655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650"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96" y="643466"/>
            <a:ext cx="23087642" cy="12429068"/>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ight Triangle 12">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7148972" y="6671734"/>
            <a:ext cx="6581966" cy="64008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صورة 3" descr="صورة تحتوي على نص, لقطة شاشة, الخط&#10;&#10;تم إنشاء الوصف تلقائياً">
            <a:extLst>
              <a:ext uri="{FF2B5EF4-FFF2-40B4-BE49-F238E27FC236}">
                <a16:creationId xmlns:a16="http://schemas.microsoft.com/office/drawing/2014/main" id="{C5F2773B-A53D-B572-8265-0ADC76D678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2815" y="1845304"/>
            <a:ext cx="19257400" cy="7462242"/>
          </a:xfrm>
          <a:prstGeom prst="rect">
            <a:avLst/>
          </a:prstGeom>
        </p:spPr>
      </p:pic>
    </p:spTree>
    <p:extLst>
      <p:ext uri="{BB962C8B-B14F-4D97-AF65-F5344CB8AC3E}">
        <p14:creationId xmlns:p14="http://schemas.microsoft.com/office/powerpoint/2010/main" val="26215064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raphic 12">
            <a:extLst>
              <a:ext uri="{FF2B5EF4-FFF2-40B4-BE49-F238E27FC236}">
                <a16:creationId xmlns:a16="http://schemas.microsoft.com/office/drawing/2014/main" id="{4E8F4FFB-385A-0738-1E07-0E5BAC7809CF}"/>
              </a:ext>
            </a:extLst>
          </p:cNvPr>
          <p:cNvSpPr/>
          <p:nvPr/>
        </p:nvSpPr>
        <p:spPr>
          <a:xfrm rot="18000000">
            <a:off x="-405420" y="4565247"/>
            <a:ext cx="10591868" cy="7440175"/>
          </a:xfrm>
          <a:custGeom>
            <a:avLst/>
            <a:gdLst>
              <a:gd name="connsiteX0" fmla="*/ 7012555 w 11973796"/>
              <a:gd name="connsiteY0" fmla="*/ 11152620 h 12238950"/>
              <a:gd name="connsiteX1" fmla="*/ 7646381 w 11973796"/>
              <a:gd name="connsiteY1" fmla="*/ 10655516 h 12238950"/>
              <a:gd name="connsiteX2" fmla="*/ 10364032 w 11973796"/>
              <a:gd name="connsiteY2" fmla="*/ 9933375 h 12238950"/>
              <a:gd name="connsiteX3" fmla="*/ 11963550 w 11973796"/>
              <a:gd name="connsiteY3" fmla="*/ 7842480 h 12238950"/>
              <a:gd name="connsiteX4" fmla="*/ 10892786 w 11973796"/>
              <a:gd name="connsiteY4" fmla="*/ 5586735 h 12238950"/>
              <a:gd name="connsiteX5" fmla="*/ 9273834 w 11973796"/>
              <a:gd name="connsiteY5" fmla="*/ 4504058 h 12238950"/>
              <a:gd name="connsiteX6" fmla="*/ 9011478 w 11973796"/>
              <a:gd name="connsiteY6" fmla="*/ 3075177 h 12238950"/>
              <a:gd name="connsiteX7" fmla="*/ 8049223 w 11973796"/>
              <a:gd name="connsiteY7" fmla="*/ 829654 h 12238950"/>
              <a:gd name="connsiteX8" fmla="*/ 1128146 w 11973796"/>
              <a:gd name="connsiteY8" fmla="*/ 2465071 h 12238950"/>
              <a:gd name="connsiteX9" fmla="*/ 6204 w 11973796"/>
              <a:gd name="connsiteY9" fmla="*/ 5461958 h 12238950"/>
              <a:gd name="connsiteX10" fmla="*/ 1226222 w 11973796"/>
              <a:gd name="connsiteY10" fmla="*/ 8615143 h 12238950"/>
              <a:gd name="connsiteX11" fmla="*/ 1553711 w 11973796"/>
              <a:gd name="connsiteY11" fmla="*/ 10335533 h 12238950"/>
              <a:gd name="connsiteX12" fmla="*/ 3995236 w 11973796"/>
              <a:gd name="connsiteY12" fmla="*/ 12155784 h 12238950"/>
              <a:gd name="connsiteX13" fmla="*/ 6196324 w 11973796"/>
              <a:gd name="connsiteY13" fmla="*/ 11869034 h 12238950"/>
              <a:gd name="connsiteX14" fmla="*/ 7012555 w 11973796"/>
              <a:gd name="connsiteY14" fmla="*/ 11152620 h 1223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973796" h="12238950">
                <a:moveTo>
                  <a:pt x="7012555" y="11152620"/>
                </a:moveTo>
                <a:cubicBezTo>
                  <a:pt x="7207776" y="10964272"/>
                  <a:pt x="7409666" y="10785681"/>
                  <a:pt x="7646381" y="10655516"/>
                </a:cubicBezTo>
                <a:cubicBezTo>
                  <a:pt x="8486849" y="10193359"/>
                  <a:pt x="9516080" y="10391712"/>
                  <a:pt x="10364032" y="9933375"/>
                </a:cubicBezTo>
                <a:cubicBezTo>
                  <a:pt x="11197127" y="9483068"/>
                  <a:pt x="11868309" y="8840605"/>
                  <a:pt x="11963550" y="7842480"/>
                </a:cubicBezTo>
                <a:cubicBezTo>
                  <a:pt x="12046574" y="6972376"/>
                  <a:pt x="11619258" y="6072160"/>
                  <a:pt x="10892786" y="5586735"/>
                </a:cubicBezTo>
                <a:cubicBezTo>
                  <a:pt x="10347008" y="5222048"/>
                  <a:pt x="9630357" y="5055379"/>
                  <a:pt x="9273834" y="4504058"/>
                </a:cubicBezTo>
                <a:cubicBezTo>
                  <a:pt x="9000850" y="4081917"/>
                  <a:pt x="9019938" y="3557667"/>
                  <a:pt x="9011478" y="3075177"/>
                </a:cubicBezTo>
                <a:cubicBezTo>
                  <a:pt x="8996799" y="2237929"/>
                  <a:pt x="8697407" y="1385192"/>
                  <a:pt x="8049223" y="829654"/>
                </a:cubicBezTo>
                <a:cubicBezTo>
                  <a:pt x="5862650" y="-1044281"/>
                  <a:pt x="2709140" y="585419"/>
                  <a:pt x="1128146" y="2465071"/>
                </a:cubicBezTo>
                <a:cubicBezTo>
                  <a:pt x="430877" y="3294057"/>
                  <a:pt x="-61406" y="4359097"/>
                  <a:pt x="6204" y="5461958"/>
                </a:cubicBezTo>
                <a:cubicBezTo>
                  <a:pt x="78062" y="6634123"/>
                  <a:pt x="948276" y="7505769"/>
                  <a:pt x="1226222" y="8615143"/>
                </a:cubicBezTo>
                <a:cubicBezTo>
                  <a:pt x="1368339" y="9182382"/>
                  <a:pt x="1350858" y="9787094"/>
                  <a:pt x="1553711" y="10335533"/>
                </a:cubicBezTo>
                <a:cubicBezTo>
                  <a:pt x="1921779" y="11330649"/>
                  <a:pt x="2955717" y="11945816"/>
                  <a:pt x="3995236" y="12155784"/>
                </a:cubicBezTo>
                <a:cubicBezTo>
                  <a:pt x="4738744" y="12305962"/>
                  <a:pt x="5556417" y="12276508"/>
                  <a:pt x="6196324" y="11869034"/>
                </a:cubicBezTo>
                <a:cubicBezTo>
                  <a:pt x="6501547" y="11674678"/>
                  <a:pt x="6751069" y="11404898"/>
                  <a:pt x="7012555" y="11152620"/>
                </a:cubicBezTo>
                <a:close/>
              </a:path>
            </a:pathLst>
          </a:custGeom>
          <a:solidFill>
            <a:schemeClr val="accent1">
              <a:lumMod val="60000"/>
              <a:lumOff val="40000"/>
              <a:alpha val="30000"/>
            </a:schemeClr>
          </a:solidFill>
          <a:ln w="19840" cap="flat">
            <a:noFill/>
            <a:prstDash val="solid"/>
            <a:miter/>
          </a:ln>
        </p:spPr>
        <p:txBody>
          <a:bodyPr rtlCol="0" anchor="ctr"/>
          <a:lstStyle/>
          <a:p>
            <a:endParaRPr lang="en-US" dirty="0">
              <a:latin typeface="Source Sans Pro Light" panose="020B0403030403020204" pitchFamily="34" charset="0"/>
            </a:endParaRPr>
          </a:p>
        </p:txBody>
      </p:sp>
      <p:pic>
        <p:nvPicPr>
          <p:cNvPr id="1034" name="Picture 10" descr="Sticker Ampoule et engrenages lumière. Perpetuum idée de concept mobile ...">
            <a:extLst>
              <a:ext uri="{FF2B5EF4-FFF2-40B4-BE49-F238E27FC236}">
                <a16:creationId xmlns:a16="http://schemas.microsoft.com/office/drawing/2014/main" id="{9EA375A5-2CA2-6C55-0E98-95F60C0A953E}"/>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1401018" y="43914"/>
            <a:ext cx="1534728" cy="2365287"/>
          </a:xfrm>
          <a:prstGeom prst="rect">
            <a:avLst/>
          </a:prstGeom>
          <a:noFill/>
          <a:extLst>
            <a:ext uri="{909E8E84-426E-40DD-AFC4-6F175D3DCCD1}">
              <a14:hiddenFill xmlns:a14="http://schemas.microsoft.com/office/drawing/2010/main">
                <a:solidFill>
                  <a:srgbClr val="FFFFFF"/>
                </a:solidFill>
              </a14:hiddenFill>
            </a:ext>
          </a:extLst>
        </p:spPr>
      </p:pic>
      <p:sp>
        <p:nvSpPr>
          <p:cNvPr id="39" name="مخطط انسيابي: محطة طرفية 38">
            <a:extLst>
              <a:ext uri="{FF2B5EF4-FFF2-40B4-BE49-F238E27FC236}">
                <a16:creationId xmlns:a16="http://schemas.microsoft.com/office/drawing/2014/main" id="{A72F5020-8169-769B-7779-2A5021C787D5}"/>
              </a:ext>
            </a:extLst>
          </p:cNvPr>
          <p:cNvSpPr/>
          <p:nvPr/>
        </p:nvSpPr>
        <p:spPr>
          <a:xfrm>
            <a:off x="20616673" y="2132961"/>
            <a:ext cx="3103418" cy="1153968"/>
          </a:xfrm>
          <a:prstGeom prst="flowChartTerminator">
            <a:avLst/>
          </a:prstGeom>
          <a:solidFill>
            <a:srgbClr val="FFC000"/>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4400" b="1" dirty="0">
                <a:effectLst>
                  <a:outerShdw blurRad="38100" dist="38100" dir="2700000" algn="tl">
                    <a:srgbClr val="000000">
                      <a:alpha val="43137"/>
                    </a:srgbClr>
                  </a:outerShdw>
                </a:effectLst>
              </a:rPr>
              <a:t>عصف ذهني</a:t>
            </a:r>
          </a:p>
        </p:txBody>
      </p:sp>
      <p:cxnSp>
        <p:nvCxnSpPr>
          <p:cNvPr id="41" name="رابط مستقيم 40">
            <a:extLst>
              <a:ext uri="{FF2B5EF4-FFF2-40B4-BE49-F238E27FC236}">
                <a16:creationId xmlns:a16="http://schemas.microsoft.com/office/drawing/2014/main" id="{F2E25665-EACE-83B9-581B-D6FB66C79E4B}"/>
              </a:ext>
            </a:extLst>
          </p:cNvPr>
          <p:cNvCxnSpPr>
            <a:stCxn id="39" idx="1"/>
          </p:cNvCxnSpPr>
          <p:nvPr/>
        </p:nvCxnSpPr>
        <p:spPr>
          <a:xfrm flipH="1">
            <a:off x="0" y="2709945"/>
            <a:ext cx="20616673" cy="144091"/>
          </a:xfrm>
          <a:prstGeom prst="line">
            <a:avLst/>
          </a:prstGeom>
        </p:spPr>
        <p:style>
          <a:lnRef idx="1">
            <a:schemeClr val="accent1"/>
          </a:lnRef>
          <a:fillRef idx="0">
            <a:schemeClr val="accent1"/>
          </a:fillRef>
          <a:effectRef idx="0">
            <a:schemeClr val="accent1"/>
          </a:effectRef>
          <a:fontRef idx="minor">
            <a:schemeClr val="tx1"/>
          </a:fontRef>
        </p:style>
      </p:cxnSp>
      <p:sp>
        <p:nvSpPr>
          <p:cNvPr id="42" name="مربع نص 41">
            <a:extLst>
              <a:ext uri="{FF2B5EF4-FFF2-40B4-BE49-F238E27FC236}">
                <a16:creationId xmlns:a16="http://schemas.microsoft.com/office/drawing/2014/main" id="{230C231F-E2B5-414C-8786-02749EC7D5CE}"/>
              </a:ext>
            </a:extLst>
          </p:cNvPr>
          <p:cNvSpPr txBox="1"/>
          <p:nvPr/>
        </p:nvSpPr>
        <p:spPr>
          <a:xfrm>
            <a:off x="8297887" y="1135341"/>
            <a:ext cx="14637859" cy="1107996"/>
          </a:xfrm>
          <a:prstGeom prst="rect">
            <a:avLst/>
          </a:prstGeom>
          <a:noFill/>
        </p:spPr>
        <p:txBody>
          <a:bodyPr wrap="square" rtlCol="1">
            <a:spAutoFit/>
          </a:bodyPr>
          <a:lstStyle/>
          <a:p>
            <a:r>
              <a:rPr lang="ar-SA" sz="6600" b="1" dirty="0">
                <a:solidFill>
                  <a:srgbClr val="C00000"/>
                </a:solidFill>
              </a:rPr>
              <a:t>ما المقصود بالبحث العلمي ؟</a:t>
            </a:r>
          </a:p>
        </p:txBody>
      </p:sp>
      <p:sp>
        <p:nvSpPr>
          <p:cNvPr id="43" name="مربع نص 42">
            <a:extLst>
              <a:ext uri="{FF2B5EF4-FFF2-40B4-BE49-F238E27FC236}">
                <a16:creationId xmlns:a16="http://schemas.microsoft.com/office/drawing/2014/main" id="{D6A6B962-978E-9CF2-A71D-A212C65A7C3B}"/>
              </a:ext>
            </a:extLst>
          </p:cNvPr>
          <p:cNvSpPr txBox="1"/>
          <p:nvPr/>
        </p:nvSpPr>
        <p:spPr>
          <a:xfrm>
            <a:off x="9261008" y="5503557"/>
            <a:ext cx="13874873" cy="4474558"/>
          </a:xfrm>
          <a:prstGeom prst="rect">
            <a:avLst/>
          </a:prstGeom>
          <a:noFill/>
        </p:spPr>
        <p:txBody>
          <a:bodyPr wrap="square" rtlCol="1">
            <a:spAutoFit/>
          </a:bodyPr>
          <a:lstStyle/>
          <a:p>
            <a:pPr algn="ctr" rtl="1">
              <a:lnSpc>
                <a:spcPct val="150000"/>
              </a:lnSpc>
            </a:pPr>
            <a:r>
              <a:rPr lang="ar-SA" sz="6600" b="1" dirty="0">
                <a:solidFill>
                  <a:srgbClr val="000000"/>
                </a:solidFill>
              </a:rPr>
              <a:t>مجموعة من الإجراءات والأساليب التي تُتبع وتُوظف لتحقيق أهداف البحث خلال فترة زمنية محددة.</a:t>
            </a:r>
          </a:p>
        </p:txBody>
      </p:sp>
      <p:pic>
        <p:nvPicPr>
          <p:cNvPr id="2050" name="Picture 2" descr="4,181 مدير مكتب الصور والصور وصور الخلفية للتنزيل المجاني">
            <a:extLst>
              <a:ext uri="{FF2B5EF4-FFF2-40B4-BE49-F238E27FC236}">
                <a16:creationId xmlns:a16="http://schemas.microsoft.com/office/drawing/2014/main" id="{3D2F05C7-C4A8-09D1-8437-8070BDDE8A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0833" y="4673454"/>
            <a:ext cx="7599362" cy="7223760"/>
          </a:xfrm>
          <a:prstGeom prst="ellipse">
            <a:avLst/>
          </a:prstGeom>
          <a:noFill/>
          <a:ln>
            <a:solidFill>
              <a:schemeClr val="tx2">
                <a:lumMod val="60000"/>
                <a:lumOff val="40000"/>
              </a:schemeClr>
            </a:solidFill>
          </a:ln>
          <a:extLst>
            <a:ext uri="{909E8E84-426E-40DD-AFC4-6F175D3DCCD1}">
              <a14:hiddenFill xmlns:a14="http://schemas.microsoft.com/office/drawing/2010/main">
                <a:solidFill>
                  <a:srgbClr val="FFFFFF"/>
                </a:solidFill>
              </a14:hiddenFill>
            </a:ext>
          </a:extLst>
        </p:spPr>
      </p:pic>
      <p:sp>
        <p:nvSpPr>
          <p:cNvPr id="2" name="Graphic 5409">
            <a:extLst>
              <a:ext uri="{FF2B5EF4-FFF2-40B4-BE49-F238E27FC236}">
                <a16:creationId xmlns:a16="http://schemas.microsoft.com/office/drawing/2014/main" id="{BB22144E-ED24-0393-39E6-6B4BC72FD220}"/>
              </a:ext>
            </a:extLst>
          </p:cNvPr>
          <p:cNvSpPr/>
          <p:nvPr/>
        </p:nvSpPr>
        <p:spPr>
          <a:xfrm>
            <a:off x="321289" y="1107"/>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Tree>
    <p:extLst>
      <p:ext uri="{BB962C8B-B14F-4D97-AF65-F5344CB8AC3E}">
        <p14:creationId xmlns:p14="http://schemas.microsoft.com/office/powerpoint/2010/main" val="20694864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right)">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barn(inVertical)">
                                      <p:cBhvr>
                                        <p:cTn id="1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مربع نص 7">
            <a:extLst>
              <a:ext uri="{FF2B5EF4-FFF2-40B4-BE49-F238E27FC236}">
                <a16:creationId xmlns:a16="http://schemas.microsoft.com/office/drawing/2014/main" id="{26DFB097-2120-F632-E62E-847F60FFC608}"/>
              </a:ext>
            </a:extLst>
          </p:cNvPr>
          <p:cNvSpPr txBox="1"/>
          <p:nvPr/>
        </p:nvSpPr>
        <p:spPr>
          <a:xfrm>
            <a:off x="14264640" y="995261"/>
            <a:ext cx="10113010" cy="1710789"/>
          </a:xfrm>
          <a:prstGeom prst="rect">
            <a:avLst/>
          </a:prstGeom>
          <a:solidFill>
            <a:srgbClr val="C00000"/>
          </a:solidFill>
        </p:spPr>
        <p:txBody>
          <a:bodyPr wrap="square">
            <a:spAutoFit/>
          </a:bodyPr>
          <a:lstStyle/>
          <a:p>
            <a:pPr algn="ctr" rtl="1">
              <a:lnSpc>
                <a:spcPct val="150000"/>
              </a:lnSpc>
            </a:pPr>
            <a:r>
              <a:rPr lang="ar-SA" sz="8000" b="1" dirty="0">
                <a:solidFill>
                  <a:schemeClr val="bg1"/>
                </a:solidFill>
              </a:rPr>
              <a:t>مكونات خطوات البحث العلمي</a:t>
            </a:r>
          </a:p>
        </p:txBody>
      </p:sp>
      <p:grpSp>
        <p:nvGrpSpPr>
          <p:cNvPr id="17" name="مجموعة 16">
            <a:extLst>
              <a:ext uri="{FF2B5EF4-FFF2-40B4-BE49-F238E27FC236}">
                <a16:creationId xmlns:a16="http://schemas.microsoft.com/office/drawing/2014/main" id="{77951716-52AA-E514-F069-E33FE563FEAA}"/>
              </a:ext>
            </a:extLst>
          </p:cNvPr>
          <p:cNvGrpSpPr/>
          <p:nvPr/>
        </p:nvGrpSpPr>
        <p:grpSpPr>
          <a:xfrm>
            <a:off x="4561681" y="3943866"/>
            <a:ext cx="15254288" cy="9583887"/>
            <a:chOff x="4561681" y="3430655"/>
            <a:chExt cx="15254288" cy="9583887"/>
          </a:xfrm>
        </p:grpSpPr>
        <p:grpSp>
          <p:nvGrpSpPr>
            <p:cNvPr id="15" name="مجموعة 14">
              <a:extLst>
                <a:ext uri="{FF2B5EF4-FFF2-40B4-BE49-F238E27FC236}">
                  <a16:creationId xmlns:a16="http://schemas.microsoft.com/office/drawing/2014/main" id="{052E15D4-27B2-0CFB-28AD-503CDDD5571C}"/>
                </a:ext>
              </a:extLst>
            </p:cNvPr>
            <p:cNvGrpSpPr/>
            <p:nvPr/>
          </p:nvGrpSpPr>
          <p:grpSpPr>
            <a:xfrm>
              <a:off x="4561681" y="3430655"/>
              <a:ext cx="15254288" cy="9583887"/>
              <a:chOff x="4561681" y="3430655"/>
              <a:chExt cx="15254288" cy="9583887"/>
            </a:xfrm>
          </p:grpSpPr>
          <p:pic>
            <p:nvPicPr>
              <p:cNvPr id="3" name="صورة 2" descr="صورة تحتوي على نص, الخط, لقطة شاشة, التصميم&#10;&#10;تم إنشاء الوصف تلقائياً">
                <a:extLst>
                  <a:ext uri="{FF2B5EF4-FFF2-40B4-BE49-F238E27FC236}">
                    <a16:creationId xmlns:a16="http://schemas.microsoft.com/office/drawing/2014/main" id="{4F61FB81-8C57-4B64-3439-F18CB3DF3C56}"/>
                  </a:ext>
                </a:extLst>
              </p:cNvPr>
              <p:cNvPicPr>
                <a:picLocks noChangeAspect="1"/>
              </p:cNvPicPr>
              <p:nvPr/>
            </p:nvPicPr>
            <p:blipFill rotWithShape="1">
              <a:blip r:embed="rId2">
                <a:extLst>
                  <a:ext uri="{28A0092B-C50C-407E-A947-70E740481C1C}">
                    <a14:useLocalDpi xmlns:a14="http://schemas.microsoft.com/office/drawing/2010/main" val="0"/>
                  </a:ext>
                </a:extLst>
              </a:blip>
              <a:srcRect b="533"/>
              <a:stretch/>
            </p:blipFill>
            <p:spPr>
              <a:xfrm>
                <a:off x="4561681" y="3430655"/>
                <a:ext cx="15254288" cy="9583887"/>
              </a:xfrm>
              <a:prstGeom prst="rect">
                <a:avLst/>
              </a:prstGeom>
              <a:ln>
                <a:solidFill>
                  <a:schemeClr val="tx2"/>
                </a:solidFill>
              </a:ln>
            </p:spPr>
          </p:pic>
          <p:sp>
            <p:nvSpPr>
              <p:cNvPr id="14" name="مستطيل 13">
                <a:extLst>
                  <a:ext uri="{FF2B5EF4-FFF2-40B4-BE49-F238E27FC236}">
                    <a16:creationId xmlns:a16="http://schemas.microsoft.com/office/drawing/2014/main" id="{8424A6D3-E288-1024-9AEC-7F59AC6BE5A4}"/>
                  </a:ext>
                </a:extLst>
              </p:cNvPr>
              <p:cNvSpPr/>
              <p:nvPr/>
            </p:nvSpPr>
            <p:spPr>
              <a:xfrm>
                <a:off x="4561681" y="11661732"/>
                <a:ext cx="2841201" cy="1352810"/>
              </a:xfrm>
              <a:prstGeom prst="rect">
                <a:avLst/>
              </a:prstGeom>
              <a:solidFill>
                <a:srgbClr val="DDECE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828434" rtl="1" eaLnBrk="1" latinLnBrk="0" hangingPunct="1"/>
                <a:endParaRPr lang="ar-SA" dirty="0"/>
              </a:p>
            </p:txBody>
          </p:sp>
        </p:grpSp>
        <p:sp>
          <p:nvSpPr>
            <p:cNvPr id="16" name="مربع نص 15">
              <a:extLst>
                <a:ext uri="{FF2B5EF4-FFF2-40B4-BE49-F238E27FC236}">
                  <a16:creationId xmlns:a16="http://schemas.microsoft.com/office/drawing/2014/main" id="{D8DEDF8D-A8B3-F204-E2B5-3D21021643D9}"/>
                </a:ext>
              </a:extLst>
            </p:cNvPr>
            <p:cNvSpPr txBox="1"/>
            <p:nvPr/>
          </p:nvSpPr>
          <p:spPr>
            <a:xfrm>
              <a:off x="4698363" y="11737972"/>
              <a:ext cx="2567836" cy="1200329"/>
            </a:xfrm>
            <a:prstGeom prst="rect">
              <a:avLst/>
            </a:prstGeom>
            <a:noFill/>
            <a:ln>
              <a:solidFill>
                <a:schemeClr val="tx2"/>
              </a:solidFill>
            </a:ln>
          </p:spPr>
          <p:txBody>
            <a:bodyPr wrap="square" rtlCol="1">
              <a:spAutoFit/>
            </a:bodyPr>
            <a:lstStyle/>
            <a:p>
              <a:pPr marL="0" algn="ctr" defTabSz="1828434" rtl="1" eaLnBrk="1" latinLnBrk="0" hangingPunct="1"/>
              <a:r>
                <a:rPr lang="ar-SA" dirty="0">
                  <a:solidFill>
                    <a:srgbClr val="2E5E7D"/>
                  </a:solidFill>
                </a:rPr>
                <a:t>التوصيات </a:t>
              </a:r>
            </a:p>
            <a:p>
              <a:pPr marL="0" algn="ctr" defTabSz="1828434" rtl="1" eaLnBrk="1" latinLnBrk="0" hangingPunct="1"/>
              <a:r>
                <a:rPr lang="ar-SA" dirty="0">
                  <a:solidFill>
                    <a:srgbClr val="2E5E7D"/>
                  </a:solidFill>
                </a:rPr>
                <a:t>والمقترحات</a:t>
              </a:r>
            </a:p>
          </p:txBody>
        </p:sp>
      </p:grpSp>
      <p:pic>
        <p:nvPicPr>
          <p:cNvPr id="3074" name="Picture 2" descr="‫تنوية هام 📵📢 تم الغاء الرقم... - Bikes Park - Future City | Facebook‬">
            <a:extLst>
              <a:ext uri="{FF2B5EF4-FFF2-40B4-BE49-F238E27FC236}">
                <a16:creationId xmlns:a16="http://schemas.microsoft.com/office/drawing/2014/main" id="{7D5EAB69-C327-32DA-A310-30DB5FA32468}"/>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11462" r="8875"/>
          <a:stretch/>
        </p:blipFill>
        <p:spPr bwMode="auto">
          <a:xfrm>
            <a:off x="3012907" y="1"/>
            <a:ext cx="2969374" cy="2818388"/>
          </a:xfrm>
          <a:prstGeom prst="rect">
            <a:avLst/>
          </a:prstGeom>
          <a:noFill/>
          <a:extLst>
            <a:ext uri="{909E8E84-426E-40DD-AFC4-6F175D3DCCD1}">
              <a14:hiddenFill xmlns:a14="http://schemas.microsoft.com/office/drawing/2010/main">
                <a:solidFill>
                  <a:srgbClr val="FFFFFF"/>
                </a:solidFill>
              </a14:hiddenFill>
            </a:ext>
          </a:extLst>
        </p:spPr>
      </p:pic>
      <p:sp>
        <p:nvSpPr>
          <p:cNvPr id="2" name="Graphic 5409">
            <a:extLst>
              <a:ext uri="{FF2B5EF4-FFF2-40B4-BE49-F238E27FC236}">
                <a16:creationId xmlns:a16="http://schemas.microsoft.com/office/drawing/2014/main" id="{4B586169-862C-7CBE-FDFC-048108638A8E}"/>
              </a:ext>
            </a:extLst>
          </p:cNvPr>
          <p:cNvSpPr/>
          <p:nvPr/>
        </p:nvSpPr>
        <p:spPr>
          <a:xfrm>
            <a:off x="645760" y="10674824"/>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4" name="مخطط انسيابي: محطة طرفية 3">
            <a:extLst>
              <a:ext uri="{FF2B5EF4-FFF2-40B4-BE49-F238E27FC236}">
                <a16:creationId xmlns:a16="http://schemas.microsoft.com/office/drawing/2014/main" id="{BE59163B-9FF0-8CA3-3D3F-19B15918DF88}"/>
              </a:ext>
            </a:extLst>
          </p:cNvPr>
          <p:cNvSpPr/>
          <p:nvPr/>
        </p:nvSpPr>
        <p:spPr>
          <a:xfrm>
            <a:off x="0" y="2706050"/>
            <a:ext cx="8625840" cy="1161575"/>
          </a:xfrm>
          <a:prstGeom prst="flowChartTerminator">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800" b="1" dirty="0">
                <a:solidFill>
                  <a:schemeClr val="bg1"/>
                </a:solidFill>
              </a:rPr>
              <a:t>الالتزام بتنفيذ الخطوات بشكل متسلسل</a:t>
            </a:r>
          </a:p>
        </p:txBody>
      </p:sp>
    </p:spTree>
    <p:extLst>
      <p:ext uri="{BB962C8B-B14F-4D97-AF65-F5344CB8AC3E}">
        <p14:creationId xmlns:p14="http://schemas.microsoft.com/office/powerpoint/2010/main" val="7462056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DFF060FE-1C60-A6C2-E823-5EDAD8BA4003}"/>
              </a:ext>
            </a:extLst>
          </p:cNvPr>
          <p:cNvPicPr>
            <a:picLocks noChangeAspect="1"/>
          </p:cNvPicPr>
          <p:nvPr/>
        </p:nvPicPr>
        <p:blipFill>
          <a:blip r:embed="rId2"/>
          <a:stretch>
            <a:fillRect/>
          </a:stretch>
        </p:blipFill>
        <p:spPr>
          <a:xfrm>
            <a:off x="1005840" y="4754880"/>
            <a:ext cx="23134320" cy="8961120"/>
          </a:xfrm>
          <a:prstGeom prst="rect">
            <a:avLst/>
          </a:prstGeom>
        </p:spPr>
      </p:pic>
      <p:sp>
        <p:nvSpPr>
          <p:cNvPr id="5" name="مربع نص 4">
            <a:extLst>
              <a:ext uri="{FF2B5EF4-FFF2-40B4-BE49-F238E27FC236}">
                <a16:creationId xmlns:a16="http://schemas.microsoft.com/office/drawing/2014/main" id="{139B9E91-00DA-FD8F-5AB8-21D3CD707241}"/>
              </a:ext>
            </a:extLst>
          </p:cNvPr>
          <p:cNvSpPr txBox="1"/>
          <p:nvPr/>
        </p:nvSpPr>
        <p:spPr>
          <a:xfrm>
            <a:off x="6217920" y="782151"/>
            <a:ext cx="12984480" cy="1015663"/>
          </a:xfrm>
          <a:prstGeom prst="rect">
            <a:avLst/>
          </a:prstGeom>
          <a:noFill/>
        </p:spPr>
        <p:txBody>
          <a:bodyPr wrap="square" rtlCol="1">
            <a:spAutoFit/>
          </a:bodyPr>
          <a:lstStyle/>
          <a:p>
            <a:r>
              <a:rPr lang="ar-SA" sz="6000" b="1" dirty="0">
                <a:solidFill>
                  <a:srgbClr val="C00000"/>
                </a:solidFill>
              </a:rPr>
              <a:t>على المخطط التالي رتب  مكونات خطة البحث </a:t>
            </a:r>
          </a:p>
        </p:txBody>
      </p:sp>
      <p:cxnSp>
        <p:nvCxnSpPr>
          <p:cNvPr id="6" name="رابط مستقيم 5">
            <a:extLst>
              <a:ext uri="{FF2B5EF4-FFF2-40B4-BE49-F238E27FC236}">
                <a16:creationId xmlns:a16="http://schemas.microsoft.com/office/drawing/2014/main" id="{4BD21354-FC62-451B-A722-380C08D9690C}"/>
              </a:ext>
            </a:extLst>
          </p:cNvPr>
          <p:cNvCxnSpPr>
            <a:cxnSpLocks/>
          </p:cNvCxnSpPr>
          <p:nvPr/>
        </p:nvCxnSpPr>
        <p:spPr>
          <a:xfrm flipV="1">
            <a:off x="0" y="1787235"/>
            <a:ext cx="23347680" cy="161729"/>
          </a:xfrm>
          <a:prstGeom prst="line">
            <a:avLst/>
          </a:prstGeom>
        </p:spPr>
        <p:style>
          <a:lnRef idx="1">
            <a:schemeClr val="dk1"/>
          </a:lnRef>
          <a:fillRef idx="0">
            <a:schemeClr val="dk1"/>
          </a:fillRef>
          <a:effectRef idx="0">
            <a:schemeClr val="dk1"/>
          </a:effectRef>
          <a:fontRef idx="minor">
            <a:schemeClr val="tx1"/>
          </a:fontRef>
        </p:style>
      </p:cxnSp>
      <p:pic>
        <p:nvPicPr>
          <p:cNvPr id="7" name="صورة 6">
            <a:extLst>
              <a:ext uri="{FF2B5EF4-FFF2-40B4-BE49-F238E27FC236}">
                <a16:creationId xmlns:a16="http://schemas.microsoft.com/office/drawing/2014/main" id="{3CCDC277-EFC9-A844-456A-92D892C98B0B}"/>
              </a:ext>
            </a:extLst>
          </p:cNvPr>
          <p:cNvPicPr>
            <a:picLocks noChangeAspect="1"/>
          </p:cNvPicPr>
          <p:nvPr/>
        </p:nvPicPr>
        <p:blipFill>
          <a:blip r:embed="rId3"/>
          <a:stretch>
            <a:fillRect/>
          </a:stretch>
        </p:blipFill>
        <p:spPr>
          <a:xfrm>
            <a:off x="20604481" y="1032383"/>
            <a:ext cx="4355142" cy="2972746"/>
          </a:xfrm>
          <a:prstGeom prst="rect">
            <a:avLst/>
          </a:prstGeom>
        </p:spPr>
      </p:pic>
      <p:sp>
        <p:nvSpPr>
          <p:cNvPr id="8" name="مخطط انسيابي: محطة طرفية 7">
            <a:extLst>
              <a:ext uri="{FF2B5EF4-FFF2-40B4-BE49-F238E27FC236}">
                <a16:creationId xmlns:a16="http://schemas.microsoft.com/office/drawing/2014/main" id="{DF035032-ECB1-E7D4-A8B2-24ED845E62C5}"/>
              </a:ext>
            </a:extLst>
          </p:cNvPr>
          <p:cNvSpPr/>
          <p:nvPr/>
        </p:nvSpPr>
        <p:spPr>
          <a:xfrm>
            <a:off x="19393831" y="-145978"/>
            <a:ext cx="5230512" cy="1183462"/>
          </a:xfrm>
          <a:prstGeom prst="flowChartTerminator">
            <a:avLst/>
          </a:prstGeom>
          <a:solidFill>
            <a:srgbClr val="D2EE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332" b="1" dirty="0">
                <a:solidFill>
                  <a:schemeClr val="tx2"/>
                </a:solidFill>
                <a:effectLst>
                  <a:outerShdw blurRad="38100" dist="38100" dir="2700000" algn="tl">
                    <a:srgbClr val="000000">
                      <a:alpha val="43137"/>
                    </a:srgbClr>
                  </a:outerShdw>
                </a:effectLst>
              </a:rPr>
              <a:t>الطاولة المستديرة </a:t>
            </a:r>
          </a:p>
        </p:txBody>
      </p:sp>
      <p:sp>
        <p:nvSpPr>
          <p:cNvPr id="13" name="مربع نص 12">
            <a:extLst>
              <a:ext uri="{FF2B5EF4-FFF2-40B4-BE49-F238E27FC236}">
                <a16:creationId xmlns:a16="http://schemas.microsoft.com/office/drawing/2014/main" id="{970E4681-4D26-C286-5197-4920A2C4A92A}"/>
              </a:ext>
            </a:extLst>
          </p:cNvPr>
          <p:cNvSpPr txBox="1"/>
          <p:nvPr/>
        </p:nvSpPr>
        <p:spPr>
          <a:xfrm>
            <a:off x="17404081" y="2094109"/>
            <a:ext cx="3200400" cy="923330"/>
          </a:xfrm>
          <a:prstGeom prst="rect">
            <a:avLst/>
          </a:prstGeom>
          <a:noFill/>
        </p:spPr>
        <p:txBody>
          <a:bodyPr wrap="square" rtlCol="1">
            <a:spAutoFit/>
          </a:bodyPr>
          <a:lstStyle/>
          <a:p>
            <a:r>
              <a:rPr lang="ar-SA" sz="5400" b="1" dirty="0">
                <a:solidFill>
                  <a:schemeClr val="accent1">
                    <a:lumMod val="50000"/>
                  </a:schemeClr>
                </a:solidFill>
              </a:rPr>
              <a:t>حدود البحث</a:t>
            </a:r>
          </a:p>
        </p:txBody>
      </p:sp>
      <p:sp>
        <p:nvSpPr>
          <p:cNvPr id="14" name="مربع نص 13">
            <a:extLst>
              <a:ext uri="{FF2B5EF4-FFF2-40B4-BE49-F238E27FC236}">
                <a16:creationId xmlns:a16="http://schemas.microsoft.com/office/drawing/2014/main" id="{242BA1EA-EEB6-2FBE-D2E2-C44EF955325A}"/>
              </a:ext>
            </a:extLst>
          </p:cNvPr>
          <p:cNvSpPr txBox="1"/>
          <p:nvPr/>
        </p:nvSpPr>
        <p:spPr>
          <a:xfrm>
            <a:off x="13624674" y="2277442"/>
            <a:ext cx="3979276" cy="923330"/>
          </a:xfrm>
          <a:prstGeom prst="rect">
            <a:avLst/>
          </a:prstGeom>
          <a:noFill/>
        </p:spPr>
        <p:txBody>
          <a:bodyPr wrap="square" rtlCol="1">
            <a:spAutoFit/>
          </a:bodyPr>
          <a:lstStyle/>
          <a:p>
            <a:r>
              <a:rPr lang="ar-SA" sz="5400" b="1" dirty="0">
                <a:solidFill>
                  <a:schemeClr val="accent1">
                    <a:lumMod val="50000"/>
                  </a:schemeClr>
                </a:solidFill>
              </a:rPr>
              <a:t>الإطار النظري</a:t>
            </a:r>
          </a:p>
        </p:txBody>
      </p:sp>
      <p:sp>
        <p:nvSpPr>
          <p:cNvPr id="15" name="مربع نص 14">
            <a:extLst>
              <a:ext uri="{FF2B5EF4-FFF2-40B4-BE49-F238E27FC236}">
                <a16:creationId xmlns:a16="http://schemas.microsoft.com/office/drawing/2014/main" id="{49C13C08-4C6A-9507-3D05-B55525274857}"/>
              </a:ext>
            </a:extLst>
          </p:cNvPr>
          <p:cNvSpPr txBox="1"/>
          <p:nvPr/>
        </p:nvSpPr>
        <p:spPr>
          <a:xfrm>
            <a:off x="3128201" y="2180932"/>
            <a:ext cx="3200400" cy="923330"/>
          </a:xfrm>
          <a:prstGeom prst="rect">
            <a:avLst/>
          </a:prstGeom>
          <a:noFill/>
        </p:spPr>
        <p:txBody>
          <a:bodyPr wrap="square" rtlCol="1">
            <a:spAutoFit/>
          </a:bodyPr>
          <a:lstStyle/>
          <a:p>
            <a:r>
              <a:rPr lang="ar-SA" sz="5400" b="1" dirty="0">
                <a:solidFill>
                  <a:schemeClr val="accent1">
                    <a:lumMod val="50000"/>
                  </a:schemeClr>
                </a:solidFill>
              </a:rPr>
              <a:t>عنوان البحث</a:t>
            </a:r>
          </a:p>
        </p:txBody>
      </p:sp>
      <p:sp>
        <p:nvSpPr>
          <p:cNvPr id="16" name="مربع نص 15">
            <a:extLst>
              <a:ext uri="{FF2B5EF4-FFF2-40B4-BE49-F238E27FC236}">
                <a16:creationId xmlns:a16="http://schemas.microsoft.com/office/drawing/2014/main" id="{51516F63-A7A2-23FD-6F58-5FCA9D3F7C41}"/>
              </a:ext>
            </a:extLst>
          </p:cNvPr>
          <p:cNvSpPr txBox="1"/>
          <p:nvPr/>
        </p:nvSpPr>
        <p:spPr>
          <a:xfrm>
            <a:off x="9723234" y="2151804"/>
            <a:ext cx="3200400" cy="923330"/>
          </a:xfrm>
          <a:prstGeom prst="rect">
            <a:avLst/>
          </a:prstGeom>
          <a:noFill/>
        </p:spPr>
        <p:txBody>
          <a:bodyPr wrap="square" rtlCol="1">
            <a:spAutoFit/>
          </a:bodyPr>
          <a:lstStyle/>
          <a:p>
            <a:r>
              <a:rPr lang="ar-SA" sz="5400" b="1" dirty="0">
                <a:solidFill>
                  <a:schemeClr val="accent1">
                    <a:lumMod val="50000"/>
                  </a:schemeClr>
                </a:solidFill>
              </a:rPr>
              <a:t>أهمية البحث </a:t>
            </a:r>
          </a:p>
        </p:txBody>
      </p:sp>
      <p:sp>
        <p:nvSpPr>
          <p:cNvPr id="17" name="مربع نص 16">
            <a:extLst>
              <a:ext uri="{FF2B5EF4-FFF2-40B4-BE49-F238E27FC236}">
                <a16:creationId xmlns:a16="http://schemas.microsoft.com/office/drawing/2014/main" id="{6888D7B5-9FC9-BA5D-C6DD-D2004BDF2635}"/>
              </a:ext>
            </a:extLst>
          </p:cNvPr>
          <p:cNvSpPr txBox="1"/>
          <p:nvPr/>
        </p:nvSpPr>
        <p:spPr>
          <a:xfrm>
            <a:off x="6722703" y="2094109"/>
            <a:ext cx="3200400" cy="923330"/>
          </a:xfrm>
          <a:prstGeom prst="rect">
            <a:avLst/>
          </a:prstGeom>
          <a:noFill/>
        </p:spPr>
        <p:txBody>
          <a:bodyPr wrap="square" rtlCol="1">
            <a:spAutoFit/>
          </a:bodyPr>
          <a:lstStyle/>
          <a:p>
            <a:r>
              <a:rPr lang="ar-SA" sz="5400" b="1" dirty="0">
                <a:solidFill>
                  <a:schemeClr val="accent1">
                    <a:lumMod val="50000"/>
                  </a:schemeClr>
                </a:solidFill>
              </a:rPr>
              <a:t>المقدمة</a:t>
            </a:r>
          </a:p>
        </p:txBody>
      </p:sp>
      <p:sp>
        <p:nvSpPr>
          <p:cNvPr id="18" name="مربع نص 17">
            <a:extLst>
              <a:ext uri="{FF2B5EF4-FFF2-40B4-BE49-F238E27FC236}">
                <a16:creationId xmlns:a16="http://schemas.microsoft.com/office/drawing/2014/main" id="{24B1852F-0AE0-B024-D568-6E47FBDE79C9}"/>
              </a:ext>
            </a:extLst>
          </p:cNvPr>
          <p:cNvSpPr txBox="1"/>
          <p:nvPr/>
        </p:nvSpPr>
        <p:spPr>
          <a:xfrm>
            <a:off x="17024829" y="3224740"/>
            <a:ext cx="4355142" cy="923330"/>
          </a:xfrm>
          <a:prstGeom prst="rect">
            <a:avLst/>
          </a:prstGeom>
          <a:noFill/>
        </p:spPr>
        <p:txBody>
          <a:bodyPr wrap="square" rtlCol="1">
            <a:spAutoFit/>
          </a:bodyPr>
          <a:lstStyle/>
          <a:p>
            <a:r>
              <a:rPr lang="ar-SA" sz="5400" b="1" dirty="0">
                <a:solidFill>
                  <a:schemeClr val="accent1">
                    <a:lumMod val="50000"/>
                  </a:schemeClr>
                </a:solidFill>
              </a:rPr>
              <a:t>الأسئلة والفروض</a:t>
            </a:r>
          </a:p>
        </p:txBody>
      </p:sp>
      <p:sp>
        <p:nvSpPr>
          <p:cNvPr id="19" name="مربع نص 18">
            <a:extLst>
              <a:ext uri="{FF2B5EF4-FFF2-40B4-BE49-F238E27FC236}">
                <a16:creationId xmlns:a16="http://schemas.microsoft.com/office/drawing/2014/main" id="{8F7EA7CD-C234-294F-A7E5-645D9D47A1DB}"/>
              </a:ext>
            </a:extLst>
          </p:cNvPr>
          <p:cNvSpPr txBox="1"/>
          <p:nvPr/>
        </p:nvSpPr>
        <p:spPr>
          <a:xfrm>
            <a:off x="13311324" y="3345917"/>
            <a:ext cx="4355142" cy="923330"/>
          </a:xfrm>
          <a:prstGeom prst="rect">
            <a:avLst/>
          </a:prstGeom>
          <a:noFill/>
        </p:spPr>
        <p:txBody>
          <a:bodyPr wrap="square" rtlCol="1">
            <a:spAutoFit/>
          </a:bodyPr>
          <a:lstStyle/>
          <a:p>
            <a:r>
              <a:rPr lang="ar-SA" sz="5400" b="1" dirty="0">
                <a:solidFill>
                  <a:schemeClr val="accent1">
                    <a:lumMod val="50000"/>
                  </a:schemeClr>
                </a:solidFill>
              </a:rPr>
              <a:t>أهداف البحث</a:t>
            </a:r>
          </a:p>
        </p:txBody>
      </p:sp>
      <p:sp>
        <p:nvSpPr>
          <p:cNvPr id="20" name="مربع نص 19">
            <a:extLst>
              <a:ext uri="{FF2B5EF4-FFF2-40B4-BE49-F238E27FC236}">
                <a16:creationId xmlns:a16="http://schemas.microsoft.com/office/drawing/2014/main" id="{71EAB61A-89FF-65F4-7CFF-0AEC3A2E8A6C}"/>
              </a:ext>
            </a:extLst>
          </p:cNvPr>
          <p:cNvSpPr txBox="1"/>
          <p:nvPr/>
        </p:nvSpPr>
        <p:spPr>
          <a:xfrm>
            <a:off x="10395429" y="3403612"/>
            <a:ext cx="4355142" cy="923330"/>
          </a:xfrm>
          <a:prstGeom prst="rect">
            <a:avLst/>
          </a:prstGeom>
          <a:noFill/>
        </p:spPr>
        <p:txBody>
          <a:bodyPr wrap="square" rtlCol="1">
            <a:spAutoFit/>
          </a:bodyPr>
          <a:lstStyle/>
          <a:p>
            <a:r>
              <a:rPr lang="ar-SA" sz="5400" b="1" dirty="0">
                <a:solidFill>
                  <a:schemeClr val="accent1">
                    <a:lumMod val="50000"/>
                  </a:schemeClr>
                </a:solidFill>
              </a:rPr>
              <a:t>المشكلة </a:t>
            </a:r>
          </a:p>
        </p:txBody>
      </p:sp>
      <p:sp>
        <p:nvSpPr>
          <p:cNvPr id="21" name="مربع نص 20">
            <a:extLst>
              <a:ext uri="{FF2B5EF4-FFF2-40B4-BE49-F238E27FC236}">
                <a16:creationId xmlns:a16="http://schemas.microsoft.com/office/drawing/2014/main" id="{DFEBC233-55CF-9564-5F0E-774486CDE06C}"/>
              </a:ext>
            </a:extLst>
          </p:cNvPr>
          <p:cNvSpPr txBox="1"/>
          <p:nvPr/>
        </p:nvSpPr>
        <p:spPr>
          <a:xfrm>
            <a:off x="5641482" y="3437177"/>
            <a:ext cx="4355142" cy="923330"/>
          </a:xfrm>
          <a:prstGeom prst="rect">
            <a:avLst/>
          </a:prstGeom>
          <a:noFill/>
        </p:spPr>
        <p:txBody>
          <a:bodyPr wrap="square" rtlCol="1">
            <a:spAutoFit/>
          </a:bodyPr>
          <a:lstStyle/>
          <a:p>
            <a:r>
              <a:rPr lang="ar-SA" sz="5400" b="1" dirty="0">
                <a:solidFill>
                  <a:schemeClr val="accent1">
                    <a:lumMod val="50000"/>
                  </a:schemeClr>
                </a:solidFill>
              </a:rPr>
              <a:t>مصطلحات البحث </a:t>
            </a:r>
          </a:p>
        </p:txBody>
      </p:sp>
      <p:sp>
        <p:nvSpPr>
          <p:cNvPr id="22" name="مربع نص 21">
            <a:extLst>
              <a:ext uri="{FF2B5EF4-FFF2-40B4-BE49-F238E27FC236}">
                <a16:creationId xmlns:a16="http://schemas.microsoft.com/office/drawing/2014/main" id="{4E525A4A-FD55-469F-56F7-08654845A89E}"/>
              </a:ext>
            </a:extLst>
          </p:cNvPr>
          <p:cNvSpPr txBox="1"/>
          <p:nvPr/>
        </p:nvSpPr>
        <p:spPr>
          <a:xfrm>
            <a:off x="1005840" y="3528145"/>
            <a:ext cx="4355142" cy="923330"/>
          </a:xfrm>
          <a:prstGeom prst="rect">
            <a:avLst/>
          </a:prstGeom>
          <a:noFill/>
        </p:spPr>
        <p:txBody>
          <a:bodyPr wrap="square" rtlCol="1">
            <a:spAutoFit/>
          </a:bodyPr>
          <a:lstStyle/>
          <a:p>
            <a:r>
              <a:rPr lang="ar-SA" sz="5400" b="1" dirty="0">
                <a:solidFill>
                  <a:schemeClr val="accent1">
                    <a:lumMod val="50000"/>
                  </a:schemeClr>
                </a:solidFill>
              </a:rPr>
              <a:t>الدراسات السابقة  </a:t>
            </a:r>
          </a:p>
        </p:txBody>
      </p:sp>
      <p:sp>
        <p:nvSpPr>
          <p:cNvPr id="23" name="مربع نص 22">
            <a:extLst>
              <a:ext uri="{FF2B5EF4-FFF2-40B4-BE49-F238E27FC236}">
                <a16:creationId xmlns:a16="http://schemas.microsoft.com/office/drawing/2014/main" id="{CB949A78-4112-7BFF-29C4-F3D8F8FF2085}"/>
              </a:ext>
            </a:extLst>
          </p:cNvPr>
          <p:cNvSpPr txBox="1"/>
          <p:nvPr/>
        </p:nvSpPr>
        <p:spPr>
          <a:xfrm>
            <a:off x="1583211" y="5568991"/>
            <a:ext cx="3200400" cy="923330"/>
          </a:xfrm>
          <a:prstGeom prst="rect">
            <a:avLst/>
          </a:prstGeom>
          <a:noFill/>
        </p:spPr>
        <p:txBody>
          <a:bodyPr wrap="square" rtlCol="1">
            <a:spAutoFit/>
          </a:bodyPr>
          <a:lstStyle/>
          <a:p>
            <a:r>
              <a:rPr lang="ar-SA" sz="5400" b="1" dirty="0">
                <a:solidFill>
                  <a:schemeClr val="accent1">
                    <a:lumMod val="50000"/>
                  </a:schemeClr>
                </a:solidFill>
              </a:rPr>
              <a:t>أهمية البحث </a:t>
            </a:r>
          </a:p>
        </p:txBody>
      </p:sp>
      <p:sp>
        <p:nvSpPr>
          <p:cNvPr id="26" name="مربع نص 25">
            <a:extLst>
              <a:ext uri="{FF2B5EF4-FFF2-40B4-BE49-F238E27FC236}">
                <a16:creationId xmlns:a16="http://schemas.microsoft.com/office/drawing/2014/main" id="{643B10D3-1741-40BE-9C87-D140CB8168B8}"/>
              </a:ext>
            </a:extLst>
          </p:cNvPr>
          <p:cNvSpPr txBox="1"/>
          <p:nvPr/>
        </p:nvSpPr>
        <p:spPr>
          <a:xfrm>
            <a:off x="8418065" y="5545023"/>
            <a:ext cx="4355142" cy="923330"/>
          </a:xfrm>
          <a:prstGeom prst="rect">
            <a:avLst/>
          </a:prstGeom>
          <a:noFill/>
        </p:spPr>
        <p:txBody>
          <a:bodyPr wrap="square" rtlCol="1">
            <a:spAutoFit/>
          </a:bodyPr>
          <a:lstStyle/>
          <a:p>
            <a:r>
              <a:rPr lang="ar-SA" sz="5400" b="1" dirty="0">
                <a:solidFill>
                  <a:schemeClr val="accent1">
                    <a:lumMod val="50000"/>
                  </a:schemeClr>
                </a:solidFill>
              </a:rPr>
              <a:t>المشكلة </a:t>
            </a:r>
          </a:p>
        </p:txBody>
      </p:sp>
      <p:sp>
        <p:nvSpPr>
          <p:cNvPr id="27" name="مربع نص 26">
            <a:extLst>
              <a:ext uri="{FF2B5EF4-FFF2-40B4-BE49-F238E27FC236}">
                <a16:creationId xmlns:a16="http://schemas.microsoft.com/office/drawing/2014/main" id="{FAB9288B-A5D4-5E81-3115-D59DBD3395B1}"/>
              </a:ext>
            </a:extLst>
          </p:cNvPr>
          <p:cNvSpPr txBox="1"/>
          <p:nvPr/>
        </p:nvSpPr>
        <p:spPr>
          <a:xfrm>
            <a:off x="14466180" y="5423765"/>
            <a:ext cx="3200400" cy="923330"/>
          </a:xfrm>
          <a:prstGeom prst="rect">
            <a:avLst/>
          </a:prstGeom>
          <a:noFill/>
        </p:spPr>
        <p:txBody>
          <a:bodyPr wrap="square" rtlCol="1">
            <a:spAutoFit/>
          </a:bodyPr>
          <a:lstStyle/>
          <a:p>
            <a:r>
              <a:rPr lang="ar-SA" sz="5400" b="1" dirty="0">
                <a:solidFill>
                  <a:schemeClr val="accent1">
                    <a:lumMod val="50000"/>
                  </a:schemeClr>
                </a:solidFill>
              </a:rPr>
              <a:t>المقدمة</a:t>
            </a:r>
          </a:p>
        </p:txBody>
      </p:sp>
      <p:sp>
        <p:nvSpPr>
          <p:cNvPr id="28" name="مربع نص 27">
            <a:extLst>
              <a:ext uri="{FF2B5EF4-FFF2-40B4-BE49-F238E27FC236}">
                <a16:creationId xmlns:a16="http://schemas.microsoft.com/office/drawing/2014/main" id="{26E8193F-C69B-128C-468B-E0209909654D}"/>
              </a:ext>
            </a:extLst>
          </p:cNvPr>
          <p:cNvSpPr txBox="1"/>
          <p:nvPr/>
        </p:nvSpPr>
        <p:spPr>
          <a:xfrm>
            <a:off x="20147280" y="5417625"/>
            <a:ext cx="3200400" cy="923330"/>
          </a:xfrm>
          <a:prstGeom prst="rect">
            <a:avLst/>
          </a:prstGeom>
          <a:noFill/>
        </p:spPr>
        <p:txBody>
          <a:bodyPr wrap="square" rtlCol="1">
            <a:spAutoFit/>
          </a:bodyPr>
          <a:lstStyle/>
          <a:p>
            <a:r>
              <a:rPr lang="ar-SA" sz="5400" b="1" dirty="0">
                <a:solidFill>
                  <a:schemeClr val="accent1">
                    <a:lumMod val="50000"/>
                  </a:schemeClr>
                </a:solidFill>
              </a:rPr>
              <a:t>عنوان البحث</a:t>
            </a:r>
          </a:p>
        </p:txBody>
      </p:sp>
      <p:sp>
        <p:nvSpPr>
          <p:cNvPr id="29" name="مربع نص 28">
            <a:extLst>
              <a:ext uri="{FF2B5EF4-FFF2-40B4-BE49-F238E27FC236}">
                <a16:creationId xmlns:a16="http://schemas.microsoft.com/office/drawing/2014/main" id="{887EB780-0712-5247-38ED-E4EAACFF1558}"/>
              </a:ext>
            </a:extLst>
          </p:cNvPr>
          <p:cNvSpPr txBox="1"/>
          <p:nvPr/>
        </p:nvSpPr>
        <p:spPr>
          <a:xfrm>
            <a:off x="1862778" y="8773775"/>
            <a:ext cx="4355142" cy="923330"/>
          </a:xfrm>
          <a:prstGeom prst="rect">
            <a:avLst/>
          </a:prstGeom>
          <a:noFill/>
        </p:spPr>
        <p:txBody>
          <a:bodyPr wrap="square" rtlCol="1">
            <a:spAutoFit/>
          </a:bodyPr>
          <a:lstStyle/>
          <a:p>
            <a:r>
              <a:rPr lang="ar-SA" sz="5400" b="1" dirty="0">
                <a:solidFill>
                  <a:schemeClr val="accent1">
                    <a:lumMod val="50000"/>
                  </a:schemeClr>
                </a:solidFill>
              </a:rPr>
              <a:t>أهداف البحث</a:t>
            </a:r>
          </a:p>
        </p:txBody>
      </p:sp>
      <p:sp>
        <p:nvSpPr>
          <p:cNvPr id="30" name="مربع نص 29">
            <a:extLst>
              <a:ext uri="{FF2B5EF4-FFF2-40B4-BE49-F238E27FC236}">
                <a16:creationId xmlns:a16="http://schemas.microsoft.com/office/drawing/2014/main" id="{5F70351E-EEB9-F657-CB93-8AD7870D9F6B}"/>
              </a:ext>
            </a:extLst>
          </p:cNvPr>
          <p:cNvSpPr txBox="1"/>
          <p:nvPr/>
        </p:nvSpPr>
        <p:spPr>
          <a:xfrm>
            <a:off x="7318698" y="8707181"/>
            <a:ext cx="4355142" cy="923330"/>
          </a:xfrm>
          <a:prstGeom prst="rect">
            <a:avLst/>
          </a:prstGeom>
          <a:noFill/>
        </p:spPr>
        <p:txBody>
          <a:bodyPr wrap="square" rtlCol="1">
            <a:spAutoFit/>
          </a:bodyPr>
          <a:lstStyle/>
          <a:p>
            <a:r>
              <a:rPr lang="ar-SA" sz="5400" b="1" dirty="0">
                <a:solidFill>
                  <a:schemeClr val="accent1">
                    <a:lumMod val="50000"/>
                  </a:schemeClr>
                </a:solidFill>
              </a:rPr>
              <a:t>الأسئلة والفروض</a:t>
            </a:r>
          </a:p>
        </p:txBody>
      </p:sp>
      <p:sp>
        <p:nvSpPr>
          <p:cNvPr id="31" name="مربع نص 30">
            <a:extLst>
              <a:ext uri="{FF2B5EF4-FFF2-40B4-BE49-F238E27FC236}">
                <a16:creationId xmlns:a16="http://schemas.microsoft.com/office/drawing/2014/main" id="{A7110CF0-2550-4B3A-8806-B76AC18E80F1}"/>
              </a:ext>
            </a:extLst>
          </p:cNvPr>
          <p:cNvSpPr txBox="1"/>
          <p:nvPr/>
        </p:nvSpPr>
        <p:spPr>
          <a:xfrm>
            <a:off x="13888695" y="8774147"/>
            <a:ext cx="3200400" cy="923330"/>
          </a:xfrm>
          <a:prstGeom prst="rect">
            <a:avLst/>
          </a:prstGeom>
          <a:noFill/>
        </p:spPr>
        <p:txBody>
          <a:bodyPr wrap="square" rtlCol="1">
            <a:spAutoFit/>
          </a:bodyPr>
          <a:lstStyle/>
          <a:p>
            <a:r>
              <a:rPr lang="ar-SA" sz="5400" b="1" dirty="0">
                <a:solidFill>
                  <a:schemeClr val="accent1">
                    <a:lumMod val="50000"/>
                  </a:schemeClr>
                </a:solidFill>
              </a:rPr>
              <a:t>حدود البحث</a:t>
            </a:r>
          </a:p>
        </p:txBody>
      </p:sp>
      <p:sp>
        <p:nvSpPr>
          <p:cNvPr id="32" name="مربع نص 31">
            <a:extLst>
              <a:ext uri="{FF2B5EF4-FFF2-40B4-BE49-F238E27FC236}">
                <a16:creationId xmlns:a16="http://schemas.microsoft.com/office/drawing/2014/main" id="{FEACC5F0-3868-9FF2-4CB9-72809F25418A}"/>
              </a:ext>
            </a:extLst>
          </p:cNvPr>
          <p:cNvSpPr txBox="1"/>
          <p:nvPr/>
        </p:nvSpPr>
        <p:spPr>
          <a:xfrm>
            <a:off x="19569909" y="8773775"/>
            <a:ext cx="4355142" cy="923330"/>
          </a:xfrm>
          <a:prstGeom prst="rect">
            <a:avLst/>
          </a:prstGeom>
          <a:noFill/>
        </p:spPr>
        <p:txBody>
          <a:bodyPr wrap="square" rtlCol="1">
            <a:spAutoFit/>
          </a:bodyPr>
          <a:lstStyle/>
          <a:p>
            <a:r>
              <a:rPr lang="ar-SA" sz="5400" b="1" dirty="0">
                <a:solidFill>
                  <a:schemeClr val="accent1">
                    <a:lumMod val="50000"/>
                  </a:schemeClr>
                </a:solidFill>
              </a:rPr>
              <a:t>مصطلحات البحث </a:t>
            </a:r>
          </a:p>
        </p:txBody>
      </p:sp>
      <p:sp>
        <p:nvSpPr>
          <p:cNvPr id="33" name="مربع نص 32">
            <a:extLst>
              <a:ext uri="{FF2B5EF4-FFF2-40B4-BE49-F238E27FC236}">
                <a16:creationId xmlns:a16="http://schemas.microsoft.com/office/drawing/2014/main" id="{C1B094A3-4295-CCBE-3737-924BD87F9F6B}"/>
              </a:ext>
            </a:extLst>
          </p:cNvPr>
          <p:cNvSpPr txBox="1"/>
          <p:nvPr/>
        </p:nvSpPr>
        <p:spPr>
          <a:xfrm>
            <a:off x="1158240" y="12336865"/>
            <a:ext cx="4355142" cy="923330"/>
          </a:xfrm>
          <a:prstGeom prst="rect">
            <a:avLst/>
          </a:prstGeom>
          <a:noFill/>
        </p:spPr>
        <p:txBody>
          <a:bodyPr wrap="square" rtlCol="1">
            <a:spAutoFit/>
          </a:bodyPr>
          <a:lstStyle/>
          <a:p>
            <a:r>
              <a:rPr lang="ar-SA" sz="5400" b="1" dirty="0">
                <a:solidFill>
                  <a:schemeClr val="accent1">
                    <a:lumMod val="50000"/>
                  </a:schemeClr>
                </a:solidFill>
              </a:rPr>
              <a:t>الدراسات السابقة  </a:t>
            </a:r>
          </a:p>
        </p:txBody>
      </p:sp>
      <p:sp>
        <p:nvSpPr>
          <p:cNvPr id="34" name="مربع نص 33">
            <a:extLst>
              <a:ext uri="{FF2B5EF4-FFF2-40B4-BE49-F238E27FC236}">
                <a16:creationId xmlns:a16="http://schemas.microsoft.com/office/drawing/2014/main" id="{DB3ACBAC-0B8A-6E0C-FBA1-C74C5910009B}"/>
              </a:ext>
            </a:extLst>
          </p:cNvPr>
          <p:cNvSpPr txBox="1"/>
          <p:nvPr/>
        </p:nvSpPr>
        <p:spPr>
          <a:xfrm>
            <a:off x="7819053" y="12030851"/>
            <a:ext cx="3979276" cy="923330"/>
          </a:xfrm>
          <a:prstGeom prst="rect">
            <a:avLst/>
          </a:prstGeom>
          <a:noFill/>
        </p:spPr>
        <p:txBody>
          <a:bodyPr wrap="square" rtlCol="1">
            <a:spAutoFit/>
          </a:bodyPr>
          <a:lstStyle/>
          <a:p>
            <a:r>
              <a:rPr lang="ar-SA" sz="5400" b="1" dirty="0">
                <a:solidFill>
                  <a:schemeClr val="accent1">
                    <a:lumMod val="50000"/>
                  </a:schemeClr>
                </a:solidFill>
              </a:rPr>
              <a:t>الإطار النظري</a:t>
            </a:r>
          </a:p>
        </p:txBody>
      </p:sp>
    </p:spTree>
    <p:extLst>
      <p:ext uri="{BB962C8B-B14F-4D97-AF65-F5344CB8AC3E}">
        <p14:creationId xmlns:p14="http://schemas.microsoft.com/office/powerpoint/2010/main" val="9891200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250" fill="hold"/>
                                        <p:tgtEl>
                                          <p:spTgt spid="7"/>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barn(inVertical)">
                                      <p:cBhvr>
                                        <p:cTn id="11" dur="500"/>
                                        <p:tgtEl>
                                          <p:spTgt spid="23"/>
                                        </p:tgtEl>
                                      </p:cBhvr>
                                    </p:animEffect>
                                  </p:childTnLst>
                                </p:cTn>
                              </p:par>
                            </p:childTnLst>
                          </p:cTn>
                        </p:par>
                        <p:par>
                          <p:cTn id="12" fill="hold">
                            <p:stCondLst>
                              <p:cond delay="500"/>
                            </p:stCondLst>
                            <p:childTnLst>
                              <p:par>
                                <p:cTn id="13" presetID="6" presetClass="exit" presetSubtype="32" fill="hold" grpId="0" nodeType="afterEffect">
                                  <p:stCondLst>
                                    <p:cond delay="0"/>
                                  </p:stCondLst>
                                  <p:childTnLst>
                                    <p:animEffect transition="out" filter="circle(out)">
                                      <p:cBhvr>
                                        <p:cTn id="14" dur="2000"/>
                                        <p:tgtEl>
                                          <p:spTgt spid="16"/>
                                        </p:tgtEl>
                                      </p:cBhvr>
                                    </p:animEffect>
                                    <p:set>
                                      <p:cBhvr>
                                        <p:cTn id="15" dur="1" fill="hold">
                                          <p:stCondLst>
                                            <p:cond delay="1999"/>
                                          </p:stCondLst>
                                        </p:cTn>
                                        <p:tgtEl>
                                          <p:spTgt spid="16"/>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barn(inVertical)">
                                      <p:cBhvr>
                                        <p:cTn id="20" dur="500"/>
                                        <p:tgtEl>
                                          <p:spTgt spid="26"/>
                                        </p:tgtEl>
                                      </p:cBhvr>
                                    </p:animEffect>
                                  </p:childTnLst>
                                </p:cTn>
                              </p:par>
                            </p:childTnLst>
                          </p:cTn>
                        </p:par>
                        <p:par>
                          <p:cTn id="21" fill="hold">
                            <p:stCondLst>
                              <p:cond delay="500"/>
                            </p:stCondLst>
                            <p:childTnLst>
                              <p:par>
                                <p:cTn id="22" presetID="1" presetClass="exit"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barn(inVertical)">
                                      <p:cBhvr>
                                        <p:cTn id="28" dur="500"/>
                                        <p:tgtEl>
                                          <p:spTgt spid="27"/>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xit" presetSubtype="21" fill="hold" grpId="0" nodeType="clickEffect">
                                  <p:stCondLst>
                                    <p:cond delay="0"/>
                                  </p:stCondLst>
                                  <p:childTnLst>
                                    <p:animEffect transition="out" filter="barn(inVertical)">
                                      <p:cBhvr>
                                        <p:cTn id="32" dur="500"/>
                                        <p:tgtEl>
                                          <p:spTgt spid="17"/>
                                        </p:tgtEl>
                                      </p:cBhvr>
                                    </p:animEffect>
                                    <p:set>
                                      <p:cBhvr>
                                        <p:cTn id="33" dur="1" fill="hold">
                                          <p:stCondLst>
                                            <p:cond delay="499"/>
                                          </p:stCondLst>
                                        </p:cTn>
                                        <p:tgtEl>
                                          <p:spTgt spid="17"/>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barn(inVertical)">
                                      <p:cBhvr>
                                        <p:cTn id="38" dur="500"/>
                                        <p:tgtEl>
                                          <p:spTgt spid="28"/>
                                        </p:tgtEl>
                                      </p:cBhvr>
                                    </p:animEffect>
                                  </p:childTnLst>
                                </p:cTn>
                              </p:par>
                            </p:childTnLst>
                          </p:cTn>
                        </p:par>
                        <p:par>
                          <p:cTn id="39" fill="hold">
                            <p:stCondLst>
                              <p:cond delay="500"/>
                            </p:stCondLst>
                            <p:childTnLst>
                              <p:par>
                                <p:cTn id="40" presetID="16" presetClass="exit" presetSubtype="21" fill="hold" grpId="0" nodeType="afterEffect">
                                  <p:stCondLst>
                                    <p:cond delay="0"/>
                                  </p:stCondLst>
                                  <p:childTnLst>
                                    <p:animEffect transition="out" filter="barn(inVertical)">
                                      <p:cBhvr>
                                        <p:cTn id="41" dur="500"/>
                                        <p:tgtEl>
                                          <p:spTgt spid="15"/>
                                        </p:tgtEl>
                                      </p:cBhvr>
                                    </p:animEffect>
                                    <p:set>
                                      <p:cBhvr>
                                        <p:cTn id="42" dur="1" fill="hold">
                                          <p:stCondLst>
                                            <p:cond delay="499"/>
                                          </p:stCondLst>
                                        </p:cTn>
                                        <p:tgtEl>
                                          <p:spTgt spid="1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barn(inVertical)">
                                      <p:cBhvr>
                                        <p:cTn id="47" dur="500"/>
                                        <p:tgtEl>
                                          <p:spTgt spid="29"/>
                                        </p:tgtEl>
                                      </p:cBhvr>
                                    </p:animEffect>
                                  </p:childTnLst>
                                </p:cTn>
                              </p:par>
                            </p:childTnLst>
                          </p:cTn>
                        </p:par>
                        <p:par>
                          <p:cTn id="48" fill="hold">
                            <p:stCondLst>
                              <p:cond delay="500"/>
                            </p:stCondLst>
                            <p:childTnLst>
                              <p:par>
                                <p:cTn id="49" presetID="16" presetClass="exit" presetSubtype="21" fill="hold" grpId="0" nodeType="afterEffect">
                                  <p:stCondLst>
                                    <p:cond delay="0"/>
                                  </p:stCondLst>
                                  <p:childTnLst>
                                    <p:animEffect transition="out" filter="barn(inVertical)">
                                      <p:cBhvr>
                                        <p:cTn id="50" dur="500"/>
                                        <p:tgtEl>
                                          <p:spTgt spid="19"/>
                                        </p:tgtEl>
                                      </p:cBhvr>
                                    </p:animEffect>
                                    <p:set>
                                      <p:cBhvr>
                                        <p:cTn id="51" dur="1" fill="hold">
                                          <p:stCondLst>
                                            <p:cond delay="499"/>
                                          </p:stCondLst>
                                        </p:cTn>
                                        <p:tgtEl>
                                          <p:spTgt spid="19"/>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barn(inVertical)">
                                      <p:cBhvr>
                                        <p:cTn id="56" dur="500"/>
                                        <p:tgtEl>
                                          <p:spTgt spid="30"/>
                                        </p:tgtEl>
                                      </p:cBhvr>
                                    </p:animEffect>
                                  </p:childTnLst>
                                </p:cTn>
                              </p:par>
                            </p:childTnLst>
                          </p:cTn>
                        </p:par>
                        <p:par>
                          <p:cTn id="57" fill="hold">
                            <p:stCondLst>
                              <p:cond delay="500"/>
                            </p:stCondLst>
                            <p:childTnLst>
                              <p:par>
                                <p:cTn id="58" presetID="16" presetClass="exit" presetSubtype="21" fill="hold" grpId="0" nodeType="afterEffect">
                                  <p:stCondLst>
                                    <p:cond delay="0"/>
                                  </p:stCondLst>
                                  <p:childTnLst>
                                    <p:animEffect transition="out" filter="barn(inVertical)">
                                      <p:cBhvr>
                                        <p:cTn id="59" dur="500"/>
                                        <p:tgtEl>
                                          <p:spTgt spid="18"/>
                                        </p:tgtEl>
                                      </p:cBhvr>
                                    </p:animEffect>
                                    <p:set>
                                      <p:cBhvr>
                                        <p:cTn id="60" dur="1" fill="hold">
                                          <p:stCondLst>
                                            <p:cond delay="499"/>
                                          </p:stCondLst>
                                        </p:cTn>
                                        <p:tgtEl>
                                          <p:spTgt spid="18"/>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barn(inVertical)">
                                      <p:cBhvr>
                                        <p:cTn id="65" dur="500"/>
                                        <p:tgtEl>
                                          <p:spTgt spid="31"/>
                                        </p:tgtEl>
                                      </p:cBhvr>
                                    </p:animEffect>
                                  </p:childTnLst>
                                </p:cTn>
                              </p:par>
                            </p:childTnLst>
                          </p:cTn>
                        </p:par>
                        <p:par>
                          <p:cTn id="66" fill="hold">
                            <p:stCondLst>
                              <p:cond delay="500"/>
                            </p:stCondLst>
                            <p:childTnLst>
                              <p:par>
                                <p:cTn id="67" presetID="16" presetClass="exit" presetSubtype="21" fill="hold" grpId="0" nodeType="afterEffect">
                                  <p:stCondLst>
                                    <p:cond delay="0"/>
                                  </p:stCondLst>
                                  <p:childTnLst>
                                    <p:animEffect transition="out" filter="barn(inVertical)">
                                      <p:cBhvr>
                                        <p:cTn id="68" dur="500"/>
                                        <p:tgtEl>
                                          <p:spTgt spid="13"/>
                                        </p:tgtEl>
                                      </p:cBhvr>
                                    </p:animEffect>
                                    <p:set>
                                      <p:cBhvr>
                                        <p:cTn id="69" dur="1" fill="hold">
                                          <p:stCondLst>
                                            <p:cond delay="499"/>
                                          </p:stCondLst>
                                        </p:cTn>
                                        <p:tgtEl>
                                          <p:spTgt spid="13"/>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barn(inVertical)">
                                      <p:cBhvr>
                                        <p:cTn id="74" dur="500"/>
                                        <p:tgtEl>
                                          <p:spTgt spid="32"/>
                                        </p:tgtEl>
                                      </p:cBhvr>
                                    </p:animEffect>
                                  </p:childTnLst>
                                </p:cTn>
                              </p:par>
                            </p:childTnLst>
                          </p:cTn>
                        </p:par>
                        <p:par>
                          <p:cTn id="75" fill="hold">
                            <p:stCondLst>
                              <p:cond delay="500"/>
                            </p:stCondLst>
                            <p:childTnLst>
                              <p:par>
                                <p:cTn id="76" presetID="16" presetClass="exit" presetSubtype="21" fill="hold" grpId="0" nodeType="afterEffect">
                                  <p:stCondLst>
                                    <p:cond delay="0"/>
                                  </p:stCondLst>
                                  <p:childTnLst>
                                    <p:animEffect transition="out" filter="barn(inVertical)">
                                      <p:cBhvr>
                                        <p:cTn id="77" dur="500"/>
                                        <p:tgtEl>
                                          <p:spTgt spid="21"/>
                                        </p:tgtEl>
                                      </p:cBhvr>
                                    </p:animEffect>
                                    <p:set>
                                      <p:cBhvr>
                                        <p:cTn id="78" dur="1" fill="hold">
                                          <p:stCondLst>
                                            <p:cond delay="499"/>
                                          </p:stCondLst>
                                        </p:cTn>
                                        <p:tgtEl>
                                          <p:spTgt spid="21"/>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6" presetClass="entr" presetSubtype="21" fill="hold" grpId="0" nodeType="click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barn(inVertical)">
                                      <p:cBhvr>
                                        <p:cTn id="83" dur="500"/>
                                        <p:tgtEl>
                                          <p:spTgt spid="33"/>
                                        </p:tgtEl>
                                      </p:cBhvr>
                                    </p:animEffect>
                                  </p:childTnLst>
                                </p:cTn>
                              </p:par>
                            </p:childTnLst>
                          </p:cTn>
                        </p:par>
                        <p:par>
                          <p:cTn id="84" fill="hold">
                            <p:stCondLst>
                              <p:cond delay="500"/>
                            </p:stCondLst>
                            <p:childTnLst>
                              <p:par>
                                <p:cTn id="85" presetID="16" presetClass="exit" presetSubtype="21" fill="hold" grpId="0" nodeType="afterEffect">
                                  <p:stCondLst>
                                    <p:cond delay="0"/>
                                  </p:stCondLst>
                                  <p:childTnLst>
                                    <p:animEffect transition="out" filter="barn(inVertical)">
                                      <p:cBhvr>
                                        <p:cTn id="86" dur="500"/>
                                        <p:tgtEl>
                                          <p:spTgt spid="22"/>
                                        </p:tgtEl>
                                      </p:cBhvr>
                                    </p:animEffect>
                                    <p:set>
                                      <p:cBhvr>
                                        <p:cTn id="87" dur="1" fill="hold">
                                          <p:stCondLst>
                                            <p:cond delay="499"/>
                                          </p:stCondLst>
                                        </p:cTn>
                                        <p:tgtEl>
                                          <p:spTgt spid="22"/>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34"/>
                                        </p:tgtEl>
                                        <p:attrNameLst>
                                          <p:attrName>style.visibility</p:attrName>
                                        </p:attrNameLst>
                                      </p:cBhvr>
                                      <p:to>
                                        <p:strVal val="visible"/>
                                      </p:to>
                                    </p:set>
                                    <p:animEffect transition="in" filter="barn(inVertical)">
                                      <p:cBhvr>
                                        <p:cTn id="92" dur="500"/>
                                        <p:tgtEl>
                                          <p:spTgt spid="34"/>
                                        </p:tgtEl>
                                      </p:cBhvr>
                                    </p:animEffect>
                                  </p:childTnLst>
                                </p:cTn>
                              </p:par>
                            </p:childTnLst>
                          </p:cTn>
                        </p:par>
                        <p:par>
                          <p:cTn id="93" fill="hold">
                            <p:stCondLst>
                              <p:cond delay="500"/>
                            </p:stCondLst>
                            <p:childTnLst>
                              <p:par>
                                <p:cTn id="94" presetID="16" presetClass="exit" presetSubtype="21" fill="hold" grpId="0" nodeType="afterEffect">
                                  <p:stCondLst>
                                    <p:cond delay="0"/>
                                  </p:stCondLst>
                                  <p:childTnLst>
                                    <p:animEffect transition="out" filter="barn(inVertical)">
                                      <p:cBhvr>
                                        <p:cTn id="95" dur="500"/>
                                        <p:tgtEl>
                                          <p:spTgt spid="14"/>
                                        </p:tgtEl>
                                      </p:cBhvr>
                                    </p:animEffect>
                                    <p:set>
                                      <p:cBhvr>
                                        <p:cTn id="96"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P spid="23" grpId="0"/>
      <p:bldP spid="26" grpId="0"/>
      <p:bldP spid="27" grpId="0"/>
      <p:bldP spid="28" grpId="0"/>
      <p:bldP spid="29" grpId="0"/>
      <p:bldP spid="30" grpId="0"/>
      <p:bldP spid="31" grpId="0"/>
      <p:bldP spid="32" grpId="0"/>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Graphic 3">
            <a:extLst>
              <a:ext uri="{FF2B5EF4-FFF2-40B4-BE49-F238E27FC236}">
                <a16:creationId xmlns:a16="http://schemas.microsoft.com/office/drawing/2014/main" id="{5561D23B-BE4A-6D7D-AEFC-B7080BDB2D04}"/>
              </a:ext>
            </a:extLst>
          </p:cNvPr>
          <p:cNvSpPr/>
          <p:nvPr/>
        </p:nvSpPr>
        <p:spPr>
          <a:xfrm>
            <a:off x="0" y="97210"/>
            <a:ext cx="3904728" cy="2294177"/>
          </a:xfrm>
          <a:custGeom>
            <a:avLst/>
            <a:gdLst>
              <a:gd name="connsiteX0" fmla="*/ 6731535 w 7772439"/>
              <a:gd name="connsiteY0" fmla="*/ 828450 h 2315046"/>
              <a:gd name="connsiteX1" fmla="*/ 4031560 w 7772439"/>
              <a:gd name="connsiteY1" fmla="*/ 142502 h 2315046"/>
              <a:gd name="connsiteX2" fmla="*/ 1246732 w 7772439"/>
              <a:gd name="connsiteY2" fmla="*/ 46447 h 2315046"/>
              <a:gd name="connsiteX3" fmla="*/ 2809 w 7772439"/>
              <a:gd name="connsiteY3" fmla="*/ 604133 h 2315046"/>
              <a:gd name="connsiteX4" fmla="*/ 1041392 w 7772439"/>
              <a:gd name="connsiteY4" fmla="*/ 1486711 h 2315046"/>
              <a:gd name="connsiteX5" fmla="*/ 3741368 w 7772439"/>
              <a:gd name="connsiteY5" fmla="*/ 2172659 h 2315046"/>
              <a:gd name="connsiteX6" fmla="*/ 5619980 w 7772439"/>
              <a:gd name="connsiteY6" fmla="*/ 2315047 h 2315046"/>
              <a:gd name="connsiteX7" fmla="*/ 6525629 w 7772439"/>
              <a:gd name="connsiteY7" fmla="*/ 2268714 h 2315046"/>
              <a:gd name="connsiteX8" fmla="*/ 7769552 w 7772439"/>
              <a:gd name="connsiteY8" fmla="*/ 1711593 h 2315046"/>
              <a:gd name="connsiteX9" fmla="*/ 6731535 w 7772439"/>
              <a:gd name="connsiteY9" fmla="*/ 828450 h 2315046"/>
              <a:gd name="connsiteX10" fmla="*/ 7397903 w 7772439"/>
              <a:gd name="connsiteY10" fmla="*/ 2050612 h 2315046"/>
              <a:gd name="connsiteX11" fmla="*/ 6523932 w 7772439"/>
              <a:gd name="connsiteY11" fmla="*/ 2251763 h 2315046"/>
              <a:gd name="connsiteX12" fmla="*/ 3743630 w 7772439"/>
              <a:gd name="connsiteY12" fmla="*/ 2156273 h 2315046"/>
              <a:gd name="connsiteX13" fmla="*/ 1047614 w 7772439"/>
              <a:gd name="connsiteY13" fmla="*/ 1470890 h 2315046"/>
              <a:gd name="connsiteX14" fmla="*/ 265283 w 7772439"/>
              <a:gd name="connsiteY14" fmla="*/ 1034121 h 2315046"/>
              <a:gd name="connsiteX15" fmla="*/ 19779 w 7772439"/>
              <a:gd name="connsiteY15" fmla="*/ 606393 h 2315046"/>
              <a:gd name="connsiteX16" fmla="*/ 375024 w 7772439"/>
              <a:gd name="connsiteY16" fmla="*/ 264549 h 2315046"/>
              <a:gd name="connsiteX17" fmla="*/ 1248995 w 7772439"/>
              <a:gd name="connsiteY17" fmla="*/ 63398 h 2315046"/>
              <a:gd name="connsiteX18" fmla="*/ 2152947 w 7772439"/>
              <a:gd name="connsiteY18" fmla="*/ 17065 h 2315046"/>
              <a:gd name="connsiteX19" fmla="*/ 4029297 w 7772439"/>
              <a:gd name="connsiteY19" fmla="*/ 158888 h 2315046"/>
              <a:gd name="connsiteX20" fmla="*/ 6725313 w 7772439"/>
              <a:gd name="connsiteY20" fmla="*/ 843706 h 2315046"/>
              <a:gd name="connsiteX21" fmla="*/ 7508210 w 7772439"/>
              <a:gd name="connsiteY21" fmla="*/ 1281040 h 2315046"/>
              <a:gd name="connsiteX22" fmla="*/ 7753713 w 7772439"/>
              <a:gd name="connsiteY22" fmla="*/ 1708768 h 2315046"/>
              <a:gd name="connsiteX23" fmla="*/ 7397903 w 7772439"/>
              <a:gd name="connsiteY23" fmla="*/ 2050612 h 2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72439" h="2315046">
                <a:moveTo>
                  <a:pt x="6731535" y="828450"/>
                </a:moveTo>
                <a:cubicBezTo>
                  <a:pt x="6026137" y="533504"/>
                  <a:pt x="5067314" y="289975"/>
                  <a:pt x="4031560" y="142502"/>
                </a:cubicBezTo>
                <a:cubicBezTo>
                  <a:pt x="2995805" y="-5536"/>
                  <a:pt x="2007002" y="-39438"/>
                  <a:pt x="1246732" y="46447"/>
                </a:cubicBezTo>
                <a:cubicBezTo>
                  <a:pt x="483634" y="132897"/>
                  <a:pt x="41841" y="330658"/>
                  <a:pt x="2809" y="604133"/>
                </a:cubicBezTo>
                <a:cubicBezTo>
                  <a:pt x="-36223" y="877608"/>
                  <a:pt x="332599" y="1190635"/>
                  <a:pt x="1041392" y="1486711"/>
                </a:cubicBezTo>
                <a:cubicBezTo>
                  <a:pt x="1746791" y="1781657"/>
                  <a:pt x="2705613" y="2025185"/>
                  <a:pt x="3741368" y="2172659"/>
                </a:cubicBezTo>
                <a:cubicBezTo>
                  <a:pt x="4402644" y="2267019"/>
                  <a:pt x="5044687" y="2315047"/>
                  <a:pt x="5619980" y="2315047"/>
                </a:cubicBezTo>
                <a:cubicBezTo>
                  <a:pt x="5945810" y="2315047"/>
                  <a:pt x="6250710" y="2299791"/>
                  <a:pt x="6525629" y="2268714"/>
                </a:cubicBezTo>
                <a:cubicBezTo>
                  <a:pt x="7288727" y="2182264"/>
                  <a:pt x="7730521" y="1984503"/>
                  <a:pt x="7769552" y="1711593"/>
                </a:cubicBezTo>
                <a:cubicBezTo>
                  <a:pt x="7809150" y="1438118"/>
                  <a:pt x="7440329" y="1124526"/>
                  <a:pt x="6731535" y="828450"/>
                </a:cubicBezTo>
                <a:close/>
                <a:moveTo>
                  <a:pt x="7397903" y="2050612"/>
                </a:moveTo>
                <a:cubicBezTo>
                  <a:pt x="7186340" y="2142147"/>
                  <a:pt x="6892188" y="2209951"/>
                  <a:pt x="6523932" y="2251763"/>
                </a:cubicBezTo>
                <a:cubicBezTo>
                  <a:pt x="5765359" y="2337648"/>
                  <a:pt x="4778253" y="2303746"/>
                  <a:pt x="3743630" y="2156273"/>
                </a:cubicBezTo>
                <a:cubicBezTo>
                  <a:pt x="2709573" y="2008800"/>
                  <a:pt x="1751882" y="1765271"/>
                  <a:pt x="1047614" y="1470890"/>
                </a:cubicBezTo>
                <a:cubicBezTo>
                  <a:pt x="705945" y="1328502"/>
                  <a:pt x="442340" y="1181029"/>
                  <a:pt x="265283" y="1034121"/>
                </a:cubicBezTo>
                <a:cubicBezTo>
                  <a:pt x="83135" y="883258"/>
                  <a:pt x="546" y="739175"/>
                  <a:pt x="19779" y="606393"/>
                </a:cubicBezTo>
                <a:cubicBezTo>
                  <a:pt x="39012" y="473610"/>
                  <a:pt x="158370" y="358344"/>
                  <a:pt x="375024" y="264549"/>
                </a:cubicBezTo>
                <a:cubicBezTo>
                  <a:pt x="586588" y="173014"/>
                  <a:pt x="880739" y="105210"/>
                  <a:pt x="1248995" y="63398"/>
                </a:cubicBezTo>
                <a:cubicBezTo>
                  <a:pt x="1523348" y="32321"/>
                  <a:pt x="1827117" y="17065"/>
                  <a:pt x="2152947" y="17065"/>
                </a:cubicBezTo>
                <a:cubicBezTo>
                  <a:pt x="2727675" y="17065"/>
                  <a:pt x="3369152" y="65093"/>
                  <a:pt x="4029297" y="158888"/>
                </a:cubicBezTo>
                <a:cubicBezTo>
                  <a:pt x="5063920" y="306361"/>
                  <a:pt x="6021045" y="549325"/>
                  <a:pt x="6725313" y="843706"/>
                </a:cubicBezTo>
                <a:cubicBezTo>
                  <a:pt x="7066982" y="986659"/>
                  <a:pt x="7330587" y="1133567"/>
                  <a:pt x="7508210" y="1281040"/>
                </a:cubicBezTo>
                <a:cubicBezTo>
                  <a:pt x="7690358" y="1431903"/>
                  <a:pt x="7772946" y="1575986"/>
                  <a:pt x="7753713" y="1708768"/>
                </a:cubicBezTo>
                <a:cubicBezTo>
                  <a:pt x="7734481" y="1841550"/>
                  <a:pt x="7614557" y="1956817"/>
                  <a:pt x="7397903" y="2050612"/>
                </a:cubicBezTo>
                <a:close/>
              </a:path>
            </a:pathLst>
          </a:custGeom>
          <a:solidFill>
            <a:schemeClr val="accent3"/>
          </a:solidFill>
          <a:ln w="5657" cap="flat">
            <a:noFill/>
            <a:prstDash val="solid"/>
            <a:miter/>
          </a:ln>
        </p:spPr>
        <p:txBody>
          <a:bodyPr rtlCol="0" anchor="ctr"/>
          <a:lstStyle/>
          <a:p>
            <a:endParaRPr lang="en-US" dirty="0">
              <a:latin typeface="Krona One" panose="02010605030500060004" pitchFamily="2" charset="77"/>
            </a:endParaRPr>
          </a:p>
        </p:txBody>
      </p:sp>
      <p:sp>
        <p:nvSpPr>
          <p:cNvPr id="11" name="Graphic 5409">
            <a:extLst>
              <a:ext uri="{FF2B5EF4-FFF2-40B4-BE49-F238E27FC236}">
                <a16:creationId xmlns:a16="http://schemas.microsoft.com/office/drawing/2014/main" id="{FFF6F146-349E-F056-5929-CD492F91DB6D}"/>
              </a:ext>
            </a:extLst>
          </p:cNvPr>
          <p:cNvSpPr/>
          <p:nvPr/>
        </p:nvSpPr>
        <p:spPr>
          <a:xfrm>
            <a:off x="1221163" y="274759"/>
            <a:ext cx="1572233" cy="2116628"/>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4"/>
          </a:solidFill>
          <a:ln w="9525" cap="flat">
            <a:noFill/>
            <a:prstDash val="solid"/>
            <a:miter/>
          </a:ln>
        </p:spPr>
        <p:txBody>
          <a:bodyPr rtlCol="0" anchor="ctr"/>
          <a:lstStyle/>
          <a:p>
            <a:endParaRPr lang="en-US" dirty="0">
              <a:latin typeface="Krona One" panose="02010605030500060004" pitchFamily="2" charset="77"/>
            </a:endParaRPr>
          </a:p>
        </p:txBody>
      </p:sp>
      <p:sp>
        <p:nvSpPr>
          <p:cNvPr id="3" name="Graphic 5405">
            <a:extLst>
              <a:ext uri="{FF2B5EF4-FFF2-40B4-BE49-F238E27FC236}">
                <a16:creationId xmlns:a16="http://schemas.microsoft.com/office/drawing/2014/main" id="{7498D3A9-B90D-2F21-3F96-71D40BD9BDBE}"/>
              </a:ext>
            </a:extLst>
          </p:cNvPr>
          <p:cNvSpPr/>
          <p:nvPr/>
        </p:nvSpPr>
        <p:spPr>
          <a:xfrm>
            <a:off x="22118742" y="3065359"/>
            <a:ext cx="1561612" cy="1359138"/>
          </a:xfrm>
          <a:custGeom>
            <a:avLst/>
            <a:gdLst>
              <a:gd name="connsiteX0" fmla="*/ 986779 w 1093149"/>
              <a:gd name="connsiteY0" fmla="*/ 72164 h 1019798"/>
              <a:gd name="connsiteX1" fmla="*/ 876609 w 1093149"/>
              <a:gd name="connsiteY1" fmla="*/ 0 h 1019798"/>
              <a:gd name="connsiteX2" fmla="*/ 120617 w 1093149"/>
              <a:gd name="connsiteY2" fmla="*/ 0 h 1019798"/>
              <a:gd name="connsiteX3" fmla="*/ 0 w 1093149"/>
              <a:gd name="connsiteY3" fmla="*/ 120591 h 1019798"/>
              <a:gd name="connsiteX4" fmla="*/ 0 w 1093149"/>
              <a:gd name="connsiteY4" fmla="*/ 821346 h 1019798"/>
              <a:gd name="connsiteX5" fmla="*/ 96873 w 1093149"/>
              <a:gd name="connsiteY5" fmla="*/ 939088 h 1019798"/>
              <a:gd name="connsiteX6" fmla="*/ 212742 w 1093149"/>
              <a:gd name="connsiteY6" fmla="*/ 1019798 h 1019798"/>
              <a:gd name="connsiteX7" fmla="*/ 968734 w 1093149"/>
              <a:gd name="connsiteY7" fmla="*/ 1019798 h 1019798"/>
              <a:gd name="connsiteX8" fmla="*/ 1093150 w 1093149"/>
              <a:gd name="connsiteY8" fmla="*/ 895409 h 1019798"/>
              <a:gd name="connsiteX9" fmla="*/ 1093150 w 1093149"/>
              <a:gd name="connsiteY9" fmla="*/ 194654 h 1019798"/>
              <a:gd name="connsiteX10" fmla="*/ 986779 w 1093149"/>
              <a:gd name="connsiteY10" fmla="*/ 72164 h 1019798"/>
              <a:gd name="connsiteX11" fmla="*/ 1086502 w 1093149"/>
              <a:gd name="connsiteY11" fmla="*/ 895409 h 1019798"/>
              <a:gd name="connsiteX12" fmla="*/ 969684 w 1093149"/>
              <a:gd name="connsiteY12" fmla="*/ 1012202 h 1019798"/>
              <a:gd name="connsiteX13" fmla="*/ 212742 w 1093149"/>
              <a:gd name="connsiteY13" fmla="*/ 1012202 h 1019798"/>
              <a:gd name="connsiteX14" fmla="*/ 104471 w 1093149"/>
              <a:gd name="connsiteY14" fmla="*/ 940037 h 1019798"/>
              <a:gd name="connsiteX15" fmla="*/ 119667 w 1093149"/>
              <a:gd name="connsiteY15" fmla="*/ 940987 h 1019798"/>
              <a:gd name="connsiteX16" fmla="*/ 875659 w 1093149"/>
              <a:gd name="connsiteY16" fmla="*/ 940987 h 1019798"/>
              <a:gd name="connsiteX17" fmla="*/ 996276 w 1093149"/>
              <a:gd name="connsiteY17" fmla="*/ 820396 h 1019798"/>
              <a:gd name="connsiteX18" fmla="*/ 996276 w 1093149"/>
              <a:gd name="connsiteY18" fmla="*/ 120591 h 1019798"/>
              <a:gd name="connsiteX19" fmla="*/ 988678 w 1093149"/>
              <a:gd name="connsiteY19" fmla="*/ 79761 h 1019798"/>
              <a:gd name="connsiteX20" fmla="*/ 1084602 w 1093149"/>
              <a:gd name="connsiteY20" fmla="*/ 194654 h 1019798"/>
              <a:gd name="connsiteX21" fmla="*/ 1084602 w 1093149"/>
              <a:gd name="connsiteY21" fmla="*/ 895409 h 101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93149" h="1019798">
                <a:moveTo>
                  <a:pt x="986779" y="72164"/>
                </a:moveTo>
                <a:cubicBezTo>
                  <a:pt x="967784" y="29436"/>
                  <a:pt x="925996" y="0"/>
                  <a:pt x="876609" y="0"/>
                </a:cubicBezTo>
                <a:lnTo>
                  <a:pt x="120617" y="0"/>
                </a:lnTo>
                <a:cubicBezTo>
                  <a:pt x="54135" y="0"/>
                  <a:pt x="0" y="54123"/>
                  <a:pt x="0" y="120591"/>
                </a:cubicBezTo>
                <a:lnTo>
                  <a:pt x="0" y="821346"/>
                </a:lnTo>
                <a:cubicBezTo>
                  <a:pt x="0" y="879267"/>
                  <a:pt x="41789" y="928643"/>
                  <a:pt x="96873" y="939088"/>
                </a:cubicBezTo>
                <a:cubicBezTo>
                  <a:pt x="114918" y="985615"/>
                  <a:pt x="159556" y="1019798"/>
                  <a:pt x="212742" y="1019798"/>
                </a:cubicBezTo>
                <a:lnTo>
                  <a:pt x="968734" y="1019798"/>
                </a:lnTo>
                <a:cubicBezTo>
                  <a:pt x="1037115" y="1019798"/>
                  <a:pt x="1093150" y="963776"/>
                  <a:pt x="1093150" y="895409"/>
                </a:cubicBezTo>
                <a:lnTo>
                  <a:pt x="1093150" y="194654"/>
                </a:lnTo>
                <a:cubicBezTo>
                  <a:pt x="1093150" y="132935"/>
                  <a:pt x="1046613" y="80710"/>
                  <a:pt x="986779" y="72164"/>
                </a:cubicBezTo>
                <a:close/>
                <a:moveTo>
                  <a:pt x="1086502" y="895409"/>
                </a:moveTo>
                <a:cubicBezTo>
                  <a:pt x="1086502" y="959978"/>
                  <a:pt x="1034266" y="1012202"/>
                  <a:pt x="969684" y="1012202"/>
                </a:cubicBezTo>
                <a:lnTo>
                  <a:pt x="212742" y="1012202"/>
                </a:lnTo>
                <a:cubicBezTo>
                  <a:pt x="164305" y="1012202"/>
                  <a:pt x="122516" y="982766"/>
                  <a:pt x="104471" y="940037"/>
                </a:cubicBezTo>
                <a:cubicBezTo>
                  <a:pt x="109220" y="940987"/>
                  <a:pt x="114918" y="940987"/>
                  <a:pt x="119667" y="940987"/>
                </a:cubicBezTo>
                <a:lnTo>
                  <a:pt x="875659" y="940987"/>
                </a:lnTo>
                <a:cubicBezTo>
                  <a:pt x="942141" y="940987"/>
                  <a:pt x="996276" y="886864"/>
                  <a:pt x="996276" y="820396"/>
                </a:cubicBezTo>
                <a:lnTo>
                  <a:pt x="996276" y="120591"/>
                </a:lnTo>
                <a:cubicBezTo>
                  <a:pt x="996276" y="106348"/>
                  <a:pt x="993427" y="93054"/>
                  <a:pt x="988678" y="79761"/>
                </a:cubicBezTo>
                <a:cubicBezTo>
                  <a:pt x="1043763" y="89256"/>
                  <a:pt x="1084602" y="137682"/>
                  <a:pt x="1084602" y="194654"/>
                </a:cubicBezTo>
                <a:lnTo>
                  <a:pt x="1084602" y="895409"/>
                </a:lnTo>
                <a:close/>
              </a:path>
            </a:pathLst>
          </a:custGeom>
          <a:solidFill>
            <a:schemeClr val="accent3"/>
          </a:solidFill>
          <a:ln w="9442" cap="flat">
            <a:noFill/>
            <a:prstDash val="solid"/>
            <a:miter/>
          </a:ln>
        </p:spPr>
        <p:txBody>
          <a:bodyPr rtlCol="0" anchor="ctr"/>
          <a:lstStyle/>
          <a:p>
            <a:endParaRPr lang="en-US" dirty="0">
              <a:latin typeface="Krona One" panose="02010605030500060004" pitchFamily="2" charset="77"/>
            </a:endParaRPr>
          </a:p>
        </p:txBody>
      </p:sp>
      <p:cxnSp>
        <p:nvCxnSpPr>
          <p:cNvPr id="17" name="رابط مستقيم 16">
            <a:extLst>
              <a:ext uri="{FF2B5EF4-FFF2-40B4-BE49-F238E27FC236}">
                <a16:creationId xmlns:a16="http://schemas.microsoft.com/office/drawing/2014/main" id="{0E64E9E2-B676-8588-4A31-D37A0A2A3C18}"/>
              </a:ext>
            </a:extLst>
          </p:cNvPr>
          <p:cNvCxnSpPr>
            <a:cxnSpLocks/>
          </p:cNvCxnSpPr>
          <p:nvPr/>
        </p:nvCxnSpPr>
        <p:spPr>
          <a:xfrm flipV="1">
            <a:off x="0" y="2583332"/>
            <a:ext cx="24377650" cy="151150"/>
          </a:xfrm>
          <a:prstGeom prst="line">
            <a:avLst/>
          </a:prstGeom>
        </p:spPr>
        <p:style>
          <a:lnRef idx="1">
            <a:schemeClr val="dk1"/>
          </a:lnRef>
          <a:fillRef idx="0">
            <a:schemeClr val="dk1"/>
          </a:fillRef>
          <a:effectRef idx="0">
            <a:schemeClr val="dk1"/>
          </a:effectRef>
          <a:fontRef idx="minor">
            <a:schemeClr val="tx1"/>
          </a:fontRef>
        </p:style>
      </p:cxnSp>
      <p:cxnSp>
        <p:nvCxnSpPr>
          <p:cNvPr id="18" name="رابط مستقيم 17">
            <a:extLst>
              <a:ext uri="{FF2B5EF4-FFF2-40B4-BE49-F238E27FC236}">
                <a16:creationId xmlns:a16="http://schemas.microsoft.com/office/drawing/2014/main" id="{B62F42C3-4C34-9953-6BC5-AE1B2FA0D3C0}"/>
              </a:ext>
            </a:extLst>
          </p:cNvPr>
          <p:cNvCxnSpPr>
            <a:cxnSpLocks/>
          </p:cNvCxnSpPr>
          <p:nvPr/>
        </p:nvCxnSpPr>
        <p:spPr>
          <a:xfrm>
            <a:off x="4014559" y="0"/>
            <a:ext cx="0" cy="2734482"/>
          </a:xfrm>
          <a:prstGeom prst="line">
            <a:avLst/>
          </a:prstGeom>
        </p:spPr>
        <p:style>
          <a:lnRef idx="1">
            <a:schemeClr val="dk1"/>
          </a:lnRef>
          <a:fillRef idx="0">
            <a:schemeClr val="dk1"/>
          </a:fillRef>
          <a:effectRef idx="0">
            <a:schemeClr val="dk1"/>
          </a:effectRef>
          <a:fontRef idx="minor">
            <a:schemeClr val="tx1"/>
          </a:fontRef>
        </p:style>
      </p:cxnSp>
      <p:sp>
        <p:nvSpPr>
          <p:cNvPr id="2" name="مربع نص 1">
            <a:extLst>
              <a:ext uri="{FF2B5EF4-FFF2-40B4-BE49-F238E27FC236}">
                <a16:creationId xmlns:a16="http://schemas.microsoft.com/office/drawing/2014/main" id="{B52BFB24-DAE0-31DD-BBB1-654CFB3A4498}"/>
              </a:ext>
            </a:extLst>
          </p:cNvPr>
          <p:cNvSpPr txBox="1"/>
          <p:nvPr/>
        </p:nvSpPr>
        <p:spPr>
          <a:xfrm>
            <a:off x="15736442" y="253985"/>
            <a:ext cx="8641208" cy="1710789"/>
          </a:xfrm>
          <a:prstGeom prst="rect">
            <a:avLst/>
          </a:prstGeom>
          <a:solidFill>
            <a:srgbClr val="C00000"/>
          </a:solidFill>
        </p:spPr>
        <p:txBody>
          <a:bodyPr wrap="square">
            <a:spAutoFit/>
          </a:bodyPr>
          <a:lstStyle/>
          <a:p>
            <a:pPr algn="ctr" rtl="1">
              <a:lnSpc>
                <a:spcPct val="150000"/>
              </a:lnSpc>
            </a:pPr>
            <a:r>
              <a:rPr lang="ar-SA" sz="8000" b="1" dirty="0">
                <a:solidFill>
                  <a:schemeClr val="bg1"/>
                </a:solidFill>
              </a:rPr>
              <a:t>أولًا: عنوان البحث</a:t>
            </a:r>
          </a:p>
        </p:txBody>
      </p:sp>
      <p:sp>
        <p:nvSpPr>
          <p:cNvPr id="5" name="مربع نص 4">
            <a:extLst>
              <a:ext uri="{FF2B5EF4-FFF2-40B4-BE49-F238E27FC236}">
                <a16:creationId xmlns:a16="http://schemas.microsoft.com/office/drawing/2014/main" id="{C174FEFE-48D5-8541-1300-0E11747615E6}"/>
              </a:ext>
            </a:extLst>
          </p:cNvPr>
          <p:cNvSpPr txBox="1"/>
          <p:nvPr/>
        </p:nvSpPr>
        <p:spPr>
          <a:xfrm>
            <a:off x="8572500" y="3025444"/>
            <a:ext cx="12207240" cy="2308324"/>
          </a:xfrm>
          <a:prstGeom prst="rect">
            <a:avLst/>
          </a:prstGeom>
          <a:noFill/>
        </p:spPr>
        <p:txBody>
          <a:bodyPr wrap="square">
            <a:spAutoFit/>
          </a:bodyPr>
          <a:lstStyle/>
          <a:p>
            <a:pPr algn="ctr" rtl="1"/>
            <a:r>
              <a:rPr lang="ar-SA" sz="4800" b="1" dirty="0">
                <a:solidFill>
                  <a:srgbClr val="000000"/>
                </a:solidFill>
              </a:rPr>
              <a:t>بعد أن اختار الطالب مشكلة البحث واطّلع على الكتابات والبحوث والدراسات السابقة المرتبطة ببحثه، يقوم بعد ذلك (بصياغة عنوان البحث.)</a:t>
            </a:r>
          </a:p>
        </p:txBody>
      </p:sp>
      <p:sp>
        <p:nvSpPr>
          <p:cNvPr id="6" name="Graphic 5405">
            <a:extLst>
              <a:ext uri="{FF2B5EF4-FFF2-40B4-BE49-F238E27FC236}">
                <a16:creationId xmlns:a16="http://schemas.microsoft.com/office/drawing/2014/main" id="{317EEA5E-010E-EC6F-6C29-4DBEB8F0D038}"/>
              </a:ext>
            </a:extLst>
          </p:cNvPr>
          <p:cNvSpPr/>
          <p:nvPr/>
        </p:nvSpPr>
        <p:spPr>
          <a:xfrm>
            <a:off x="22271142" y="5317814"/>
            <a:ext cx="1561612" cy="1359138"/>
          </a:xfrm>
          <a:custGeom>
            <a:avLst/>
            <a:gdLst>
              <a:gd name="connsiteX0" fmla="*/ 986779 w 1093149"/>
              <a:gd name="connsiteY0" fmla="*/ 72164 h 1019798"/>
              <a:gd name="connsiteX1" fmla="*/ 876609 w 1093149"/>
              <a:gd name="connsiteY1" fmla="*/ 0 h 1019798"/>
              <a:gd name="connsiteX2" fmla="*/ 120617 w 1093149"/>
              <a:gd name="connsiteY2" fmla="*/ 0 h 1019798"/>
              <a:gd name="connsiteX3" fmla="*/ 0 w 1093149"/>
              <a:gd name="connsiteY3" fmla="*/ 120591 h 1019798"/>
              <a:gd name="connsiteX4" fmla="*/ 0 w 1093149"/>
              <a:gd name="connsiteY4" fmla="*/ 821346 h 1019798"/>
              <a:gd name="connsiteX5" fmla="*/ 96873 w 1093149"/>
              <a:gd name="connsiteY5" fmla="*/ 939088 h 1019798"/>
              <a:gd name="connsiteX6" fmla="*/ 212742 w 1093149"/>
              <a:gd name="connsiteY6" fmla="*/ 1019798 h 1019798"/>
              <a:gd name="connsiteX7" fmla="*/ 968734 w 1093149"/>
              <a:gd name="connsiteY7" fmla="*/ 1019798 h 1019798"/>
              <a:gd name="connsiteX8" fmla="*/ 1093150 w 1093149"/>
              <a:gd name="connsiteY8" fmla="*/ 895409 h 1019798"/>
              <a:gd name="connsiteX9" fmla="*/ 1093150 w 1093149"/>
              <a:gd name="connsiteY9" fmla="*/ 194654 h 1019798"/>
              <a:gd name="connsiteX10" fmla="*/ 986779 w 1093149"/>
              <a:gd name="connsiteY10" fmla="*/ 72164 h 1019798"/>
              <a:gd name="connsiteX11" fmla="*/ 1086502 w 1093149"/>
              <a:gd name="connsiteY11" fmla="*/ 895409 h 1019798"/>
              <a:gd name="connsiteX12" fmla="*/ 969684 w 1093149"/>
              <a:gd name="connsiteY12" fmla="*/ 1012202 h 1019798"/>
              <a:gd name="connsiteX13" fmla="*/ 212742 w 1093149"/>
              <a:gd name="connsiteY13" fmla="*/ 1012202 h 1019798"/>
              <a:gd name="connsiteX14" fmla="*/ 104471 w 1093149"/>
              <a:gd name="connsiteY14" fmla="*/ 940037 h 1019798"/>
              <a:gd name="connsiteX15" fmla="*/ 119667 w 1093149"/>
              <a:gd name="connsiteY15" fmla="*/ 940987 h 1019798"/>
              <a:gd name="connsiteX16" fmla="*/ 875659 w 1093149"/>
              <a:gd name="connsiteY16" fmla="*/ 940987 h 1019798"/>
              <a:gd name="connsiteX17" fmla="*/ 996276 w 1093149"/>
              <a:gd name="connsiteY17" fmla="*/ 820396 h 1019798"/>
              <a:gd name="connsiteX18" fmla="*/ 996276 w 1093149"/>
              <a:gd name="connsiteY18" fmla="*/ 120591 h 1019798"/>
              <a:gd name="connsiteX19" fmla="*/ 988678 w 1093149"/>
              <a:gd name="connsiteY19" fmla="*/ 79761 h 1019798"/>
              <a:gd name="connsiteX20" fmla="*/ 1084602 w 1093149"/>
              <a:gd name="connsiteY20" fmla="*/ 194654 h 1019798"/>
              <a:gd name="connsiteX21" fmla="*/ 1084602 w 1093149"/>
              <a:gd name="connsiteY21" fmla="*/ 895409 h 101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93149" h="1019798">
                <a:moveTo>
                  <a:pt x="986779" y="72164"/>
                </a:moveTo>
                <a:cubicBezTo>
                  <a:pt x="967784" y="29436"/>
                  <a:pt x="925996" y="0"/>
                  <a:pt x="876609" y="0"/>
                </a:cubicBezTo>
                <a:lnTo>
                  <a:pt x="120617" y="0"/>
                </a:lnTo>
                <a:cubicBezTo>
                  <a:pt x="54135" y="0"/>
                  <a:pt x="0" y="54123"/>
                  <a:pt x="0" y="120591"/>
                </a:cubicBezTo>
                <a:lnTo>
                  <a:pt x="0" y="821346"/>
                </a:lnTo>
                <a:cubicBezTo>
                  <a:pt x="0" y="879267"/>
                  <a:pt x="41789" y="928643"/>
                  <a:pt x="96873" y="939088"/>
                </a:cubicBezTo>
                <a:cubicBezTo>
                  <a:pt x="114918" y="985615"/>
                  <a:pt x="159556" y="1019798"/>
                  <a:pt x="212742" y="1019798"/>
                </a:cubicBezTo>
                <a:lnTo>
                  <a:pt x="968734" y="1019798"/>
                </a:lnTo>
                <a:cubicBezTo>
                  <a:pt x="1037115" y="1019798"/>
                  <a:pt x="1093150" y="963776"/>
                  <a:pt x="1093150" y="895409"/>
                </a:cubicBezTo>
                <a:lnTo>
                  <a:pt x="1093150" y="194654"/>
                </a:lnTo>
                <a:cubicBezTo>
                  <a:pt x="1093150" y="132935"/>
                  <a:pt x="1046613" y="80710"/>
                  <a:pt x="986779" y="72164"/>
                </a:cubicBezTo>
                <a:close/>
                <a:moveTo>
                  <a:pt x="1086502" y="895409"/>
                </a:moveTo>
                <a:cubicBezTo>
                  <a:pt x="1086502" y="959978"/>
                  <a:pt x="1034266" y="1012202"/>
                  <a:pt x="969684" y="1012202"/>
                </a:cubicBezTo>
                <a:lnTo>
                  <a:pt x="212742" y="1012202"/>
                </a:lnTo>
                <a:cubicBezTo>
                  <a:pt x="164305" y="1012202"/>
                  <a:pt x="122516" y="982766"/>
                  <a:pt x="104471" y="940037"/>
                </a:cubicBezTo>
                <a:cubicBezTo>
                  <a:pt x="109220" y="940987"/>
                  <a:pt x="114918" y="940987"/>
                  <a:pt x="119667" y="940987"/>
                </a:cubicBezTo>
                <a:lnTo>
                  <a:pt x="875659" y="940987"/>
                </a:lnTo>
                <a:cubicBezTo>
                  <a:pt x="942141" y="940987"/>
                  <a:pt x="996276" y="886864"/>
                  <a:pt x="996276" y="820396"/>
                </a:cubicBezTo>
                <a:lnTo>
                  <a:pt x="996276" y="120591"/>
                </a:lnTo>
                <a:cubicBezTo>
                  <a:pt x="996276" y="106348"/>
                  <a:pt x="993427" y="93054"/>
                  <a:pt x="988678" y="79761"/>
                </a:cubicBezTo>
                <a:cubicBezTo>
                  <a:pt x="1043763" y="89256"/>
                  <a:pt x="1084602" y="137682"/>
                  <a:pt x="1084602" y="194654"/>
                </a:cubicBezTo>
                <a:lnTo>
                  <a:pt x="1084602" y="895409"/>
                </a:lnTo>
                <a:close/>
              </a:path>
            </a:pathLst>
          </a:custGeom>
          <a:solidFill>
            <a:srgbClr val="92D050"/>
          </a:solidFill>
          <a:ln w="9442" cap="flat">
            <a:noFill/>
            <a:prstDash val="solid"/>
            <a:miter/>
          </a:ln>
        </p:spPr>
        <p:txBody>
          <a:bodyPr rtlCol="0" anchor="ctr"/>
          <a:lstStyle/>
          <a:p>
            <a:endParaRPr lang="en-US" dirty="0">
              <a:latin typeface="Krona One" panose="02010605030500060004" pitchFamily="2" charset="77"/>
            </a:endParaRPr>
          </a:p>
        </p:txBody>
      </p:sp>
      <p:sp>
        <p:nvSpPr>
          <p:cNvPr id="7" name="مربع نص 6">
            <a:extLst>
              <a:ext uri="{FF2B5EF4-FFF2-40B4-BE49-F238E27FC236}">
                <a16:creationId xmlns:a16="http://schemas.microsoft.com/office/drawing/2014/main" id="{96AF9503-DC1F-799A-9C8D-EDDD8E0BA90F}"/>
              </a:ext>
            </a:extLst>
          </p:cNvPr>
          <p:cNvSpPr txBox="1"/>
          <p:nvPr/>
        </p:nvSpPr>
        <p:spPr>
          <a:xfrm>
            <a:off x="9318201" y="5443385"/>
            <a:ext cx="12207240" cy="1107996"/>
          </a:xfrm>
          <a:prstGeom prst="rect">
            <a:avLst/>
          </a:prstGeom>
          <a:noFill/>
        </p:spPr>
        <p:txBody>
          <a:bodyPr wrap="square">
            <a:spAutoFit/>
          </a:bodyPr>
          <a:lstStyle/>
          <a:p>
            <a:pPr algn="ctr" rtl="1"/>
            <a:r>
              <a:rPr lang="ar-SA" sz="6600" b="1" dirty="0">
                <a:solidFill>
                  <a:srgbClr val="C00000"/>
                </a:solidFill>
              </a:rPr>
              <a:t>ماهي موصفات عنوان البحث؟</a:t>
            </a:r>
          </a:p>
        </p:txBody>
      </p:sp>
      <p:sp>
        <p:nvSpPr>
          <p:cNvPr id="10" name="مستطيل: زوايا مستديرة 9">
            <a:extLst>
              <a:ext uri="{FF2B5EF4-FFF2-40B4-BE49-F238E27FC236}">
                <a16:creationId xmlns:a16="http://schemas.microsoft.com/office/drawing/2014/main" id="{405549AE-EC14-A3EE-23D1-D1AB5411F609}"/>
              </a:ext>
            </a:extLst>
          </p:cNvPr>
          <p:cNvSpPr/>
          <p:nvPr/>
        </p:nvSpPr>
        <p:spPr>
          <a:xfrm>
            <a:off x="2584346" y="7407750"/>
            <a:ext cx="19208958" cy="5845315"/>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0" indent="-857250" algn="r" rtl="1">
              <a:buFont typeface="Arial" panose="020B0604020202020204" pitchFamily="34" charset="0"/>
              <a:buChar char="•"/>
            </a:pPr>
            <a:r>
              <a:rPr lang="ar-SA" sz="6600" b="1" dirty="0">
                <a:solidFill>
                  <a:srgbClr val="000000"/>
                </a:solidFill>
              </a:rPr>
              <a:t>يصاغ بأسلوب علمي موجز.</a:t>
            </a:r>
          </a:p>
          <a:p>
            <a:pPr marL="857250" indent="-857250" algn="r" rtl="1">
              <a:buFont typeface="Arial" panose="020B0604020202020204" pitchFamily="34" charset="0"/>
              <a:buChar char="•"/>
            </a:pPr>
            <a:r>
              <a:rPr lang="ar-SA" sz="6600" b="1" dirty="0">
                <a:solidFill>
                  <a:srgbClr val="000000"/>
                </a:solidFill>
              </a:rPr>
              <a:t>يكون خاليًا من الأخطاء.</a:t>
            </a:r>
          </a:p>
          <a:p>
            <a:pPr marL="857250" indent="-857250" algn="r" rtl="1">
              <a:buFont typeface="Arial" panose="020B0604020202020204" pitchFamily="34" charset="0"/>
              <a:buChar char="•"/>
            </a:pPr>
            <a:r>
              <a:rPr lang="ar-SA" sz="6600" b="1" dirty="0">
                <a:solidFill>
                  <a:srgbClr val="000000"/>
                </a:solidFill>
              </a:rPr>
              <a:t>يكون بسيطًا، لا تعقيد فيه، وواضحًا لا غموض فيه.</a:t>
            </a:r>
          </a:p>
          <a:p>
            <a:pPr marL="857250" indent="-857250" algn="r" rtl="1">
              <a:buFont typeface="Arial" panose="020B0604020202020204" pitchFamily="34" charset="0"/>
              <a:buChar char="•"/>
            </a:pPr>
            <a:r>
              <a:rPr lang="ar-SA" sz="6600" b="1" dirty="0">
                <a:solidFill>
                  <a:srgbClr val="000000"/>
                </a:solidFill>
              </a:rPr>
              <a:t>يتضمن أهم متغيرات الدراسة.</a:t>
            </a:r>
          </a:p>
        </p:txBody>
      </p:sp>
    </p:spTree>
    <p:extLst>
      <p:ext uri="{BB962C8B-B14F-4D97-AF65-F5344CB8AC3E}">
        <p14:creationId xmlns:p14="http://schemas.microsoft.com/office/powerpoint/2010/main" val="17379963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right)">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text, person, wall, indoor&#10;&#10;Description automatically generated">
            <a:extLst>
              <a:ext uri="{FF2B5EF4-FFF2-40B4-BE49-F238E27FC236}">
                <a16:creationId xmlns:a16="http://schemas.microsoft.com/office/drawing/2014/main" id="{4E2415A1-199C-48E3-1DFA-5357763A3C65}"/>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a:stretch>
            <a:fillRect/>
          </a:stretch>
        </p:blipFill>
        <p:spPr>
          <a:xfrm>
            <a:off x="15221885" y="2686051"/>
            <a:ext cx="6714730" cy="8993170"/>
          </a:xfrm>
        </p:spPr>
      </p:pic>
      <p:sp>
        <p:nvSpPr>
          <p:cNvPr id="2" name="Graphic 3">
            <a:extLst>
              <a:ext uri="{FF2B5EF4-FFF2-40B4-BE49-F238E27FC236}">
                <a16:creationId xmlns:a16="http://schemas.microsoft.com/office/drawing/2014/main" id="{6F4DA617-71EE-A245-AEB7-F51B129A6AED}"/>
              </a:ext>
            </a:extLst>
          </p:cNvPr>
          <p:cNvSpPr/>
          <p:nvPr/>
        </p:nvSpPr>
        <p:spPr>
          <a:xfrm rot="10800000">
            <a:off x="193964" y="-1"/>
            <a:ext cx="24316418" cy="13814975"/>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23" name="Graphic 16">
            <a:extLst>
              <a:ext uri="{FF2B5EF4-FFF2-40B4-BE49-F238E27FC236}">
                <a16:creationId xmlns:a16="http://schemas.microsoft.com/office/drawing/2014/main" id="{275A575A-67D1-94A9-F817-5891BAEB5EE4}"/>
              </a:ext>
            </a:extLst>
          </p:cNvPr>
          <p:cNvSpPr/>
          <p:nvPr/>
        </p:nvSpPr>
        <p:spPr>
          <a:xfrm>
            <a:off x="20573475" y="1749635"/>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718827" y="768701"/>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1704103" y="894553"/>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نشاط 1 </a:t>
            </a:r>
            <a:endParaRPr lang="en-US" sz="9600" b="1" dirty="0">
              <a:cs typeface="+mn-cs"/>
            </a:endParaRPr>
          </a:p>
        </p:txBody>
      </p:sp>
      <p:pic>
        <p:nvPicPr>
          <p:cNvPr id="8" name="صورة 7" descr="صورة تحتوي على نص, لقطة شاشة, الخط, رقم&#10;&#10;تم إنشاء الوصف تلقائياً">
            <a:extLst>
              <a:ext uri="{FF2B5EF4-FFF2-40B4-BE49-F238E27FC236}">
                <a16:creationId xmlns:a16="http://schemas.microsoft.com/office/drawing/2014/main" id="{A4071066-A3C1-C88E-2639-75A298E7D734}"/>
              </a:ext>
            </a:extLst>
          </p:cNvPr>
          <p:cNvPicPr>
            <a:picLocks noChangeAspect="1"/>
          </p:cNvPicPr>
          <p:nvPr/>
        </p:nvPicPr>
        <p:blipFill rotWithShape="1">
          <a:blip r:embed="rId3">
            <a:extLst>
              <a:ext uri="{28A0092B-C50C-407E-A947-70E740481C1C}">
                <a14:useLocalDpi xmlns:a14="http://schemas.microsoft.com/office/drawing/2010/main" val="0"/>
              </a:ext>
            </a:extLst>
          </a:blip>
          <a:srcRect t="7078" r="8568"/>
          <a:stretch/>
        </p:blipFill>
        <p:spPr>
          <a:xfrm>
            <a:off x="0" y="2686051"/>
            <a:ext cx="15172744" cy="11029949"/>
          </a:xfrm>
          <a:prstGeom prst="rect">
            <a:avLst/>
          </a:prstGeom>
        </p:spPr>
      </p:pic>
    </p:spTree>
    <p:extLst>
      <p:ext uri="{BB962C8B-B14F-4D97-AF65-F5344CB8AC3E}">
        <p14:creationId xmlns:p14="http://schemas.microsoft.com/office/powerpoint/2010/main" val="23398582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96FE356F-2D28-AA0B-8783-F28A5F5AB08C}"/>
              </a:ext>
            </a:extLst>
          </p:cNvPr>
          <p:cNvSpPr txBox="1"/>
          <p:nvPr/>
        </p:nvSpPr>
        <p:spPr>
          <a:xfrm>
            <a:off x="2933988" y="3261360"/>
            <a:ext cx="19560252" cy="8402300"/>
          </a:xfrm>
          <a:prstGeom prst="rect">
            <a:avLst/>
          </a:prstGeom>
          <a:noFill/>
        </p:spPr>
        <p:txBody>
          <a:bodyPr wrap="square">
            <a:spAutoFit/>
          </a:bodyPr>
          <a:lstStyle/>
          <a:p>
            <a:pPr algn="r" rtl="1"/>
            <a:r>
              <a:rPr lang="ar-SA" sz="5400" b="1" dirty="0">
                <a:solidFill>
                  <a:srgbClr val="000000"/>
                </a:solidFill>
                <a:highlight>
                  <a:srgbClr val="FFFF00"/>
                </a:highlight>
              </a:rPr>
              <a:t>1. تمهيد لمجال مشكلة البحث:</a:t>
            </a:r>
          </a:p>
          <a:p>
            <a:pPr algn="r" rtl="1"/>
            <a:r>
              <a:rPr lang="ar-SA" sz="5400" b="1" dirty="0">
                <a:solidFill>
                  <a:srgbClr val="000000"/>
                </a:solidFill>
              </a:rPr>
              <a:t>تواجه الدول العديد من التحديات؛ من أهمها توفير مختلف الفرص الوظيفية، والاستمرار في تطويرها.</a:t>
            </a:r>
          </a:p>
          <a:p>
            <a:pPr algn="r" rtl="1"/>
            <a:endParaRPr lang="ar-SA" sz="5400" b="1" dirty="0">
              <a:solidFill>
                <a:srgbClr val="000000"/>
              </a:solidFill>
            </a:endParaRPr>
          </a:p>
          <a:p>
            <a:pPr algn="r" rtl="1"/>
            <a:r>
              <a:rPr lang="ar-SA" sz="5400" b="1" dirty="0">
                <a:solidFill>
                  <a:srgbClr val="000000"/>
                </a:solidFill>
                <a:highlight>
                  <a:srgbClr val="FFFF00"/>
                </a:highlight>
              </a:rPr>
              <a:t>2. توضيح أهمية الموضوع:</a:t>
            </a:r>
          </a:p>
          <a:p>
            <a:pPr algn="r" rtl="1"/>
            <a:r>
              <a:rPr lang="ar-SA" sz="5400" b="1" dirty="0">
                <a:solidFill>
                  <a:srgbClr val="000000"/>
                </a:solidFill>
              </a:rPr>
              <a:t>وحيث تتأثر مختلف الدول بالعديد من التغيرات الاجتماعية، والاقتصادية، والتقنية التي أثرت على توفير مثل تلك الفرص الوظيفية، وخاصة في المستقبل المنظور، الأمر الذي ينبه إلى أهمية الاستعداد، والجاهزية لوظائف نوعية في المستقبل القريب. ولمواجهة هذه التحديات، وتوفير مثل هذه الاحتياجات الماسة لمختلف المجمعات وخاصة في المملكة العربية السعودية.</a:t>
            </a:r>
          </a:p>
        </p:txBody>
      </p:sp>
      <p:sp>
        <p:nvSpPr>
          <p:cNvPr id="8" name="مربع نص 7">
            <a:extLst>
              <a:ext uri="{FF2B5EF4-FFF2-40B4-BE49-F238E27FC236}">
                <a16:creationId xmlns:a16="http://schemas.microsoft.com/office/drawing/2014/main" id="{26DFB097-2120-F632-E62E-847F60FFC608}"/>
              </a:ext>
            </a:extLst>
          </p:cNvPr>
          <p:cNvSpPr txBox="1"/>
          <p:nvPr/>
        </p:nvSpPr>
        <p:spPr>
          <a:xfrm>
            <a:off x="15736442" y="412831"/>
            <a:ext cx="8641208" cy="1710789"/>
          </a:xfrm>
          <a:prstGeom prst="rect">
            <a:avLst/>
          </a:prstGeom>
          <a:solidFill>
            <a:srgbClr val="C00000"/>
          </a:solidFill>
        </p:spPr>
        <p:txBody>
          <a:bodyPr wrap="square">
            <a:spAutoFit/>
          </a:bodyPr>
          <a:lstStyle/>
          <a:p>
            <a:pPr algn="ctr" rtl="1">
              <a:lnSpc>
                <a:spcPct val="150000"/>
              </a:lnSpc>
            </a:pPr>
            <a:r>
              <a:rPr lang="ar-SA" sz="8000" b="1" dirty="0">
                <a:solidFill>
                  <a:schemeClr val="bg1"/>
                </a:solidFill>
              </a:rPr>
              <a:t>ثانيًا: المقدمة</a:t>
            </a:r>
          </a:p>
        </p:txBody>
      </p:sp>
      <p:pic>
        <p:nvPicPr>
          <p:cNvPr id="4098" name="Picture 2" descr="كيفية مقدمة البحث العلمي Archives | موقع اعداد رسائل الماجستير والدكتوراة">
            <a:extLst>
              <a:ext uri="{FF2B5EF4-FFF2-40B4-BE49-F238E27FC236}">
                <a16:creationId xmlns:a16="http://schemas.microsoft.com/office/drawing/2014/main" id="{6F603998-2576-10B8-08A0-D6318FA3F594}"/>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13360" y="147340"/>
            <a:ext cx="4023360" cy="3810000"/>
          </a:xfrm>
          <a:prstGeom prst="ellipse">
            <a:avLst/>
          </a:prstGeom>
          <a:noFill/>
          <a:ln>
            <a:solidFill>
              <a:schemeClr val="tx2">
                <a:lumMod val="60000"/>
                <a:lumOff val="40000"/>
              </a:schemeClr>
            </a:solidFill>
          </a:ln>
          <a:extLst>
            <a:ext uri="{909E8E84-426E-40DD-AFC4-6F175D3DCCD1}">
              <a14:hiddenFill xmlns:a14="http://schemas.microsoft.com/office/drawing/2010/main">
                <a:solidFill>
                  <a:srgbClr val="FFFFFF"/>
                </a:solidFill>
              </a14:hiddenFill>
            </a:ext>
          </a:extLst>
        </p:spPr>
      </p:pic>
      <p:sp>
        <p:nvSpPr>
          <p:cNvPr id="2" name="مخطط انسيابي: محطة طرفية 1">
            <a:extLst>
              <a:ext uri="{FF2B5EF4-FFF2-40B4-BE49-F238E27FC236}">
                <a16:creationId xmlns:a16="http://schemas.microsoft.com/office/drawing/2014/main" id="{C8BF654E-350B-7B94-AFBE-1990644E74B0}"/>
              </a:ext>
            </a:extLst>
          </p:cNvPr>
          <p:cNvSpPr/>
          <p:nvPr/>
        </p:nvSpPr>
        <p:spPr>
          <a:xfrm>
            <a:off x="579120" y="3601224"/>
            <a:ext cx="2987040" cy="712231"/>
          </a:xfrm>
          <a:prstGeom prst="flowChartTermina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800" b="1" dirty="0"/>
              <a:t>6 خطوات </a:t>
            </a:r>
          </a:p>
        </p:txBody>
      </p:sp>
      <p:cxnSp>
        <p:nvCxnSpPr>
          <p:cNvPr id="3" name="رابط مستقيم 2">
            <a:extLst>
              <a:ext uri="{FF2B5EF4-FFF2-40B4-BE49-F238E27FC236}">
                <a16:creationId xmlns:a16="http://schemas.microsoft.com/office/drawing/2014/main" id="{CF67712E-D9A6-923A-4941-28021C407A19}"/>
              </a:ext>
            </a:extLst>
          </p:cNvPr>
          <p:cNvCxnSpPr>
            <a:cxnSpLocks/>
          </p:cNvCxnSpPr>
          <p:nvPr/>
        </p:nvCxnSpPr>
        <p:spPr>
          <a:xfrm flipV="1">
            <a:off x="4236720" y="2583332"/>
            <a:ext cx="20140930" cy="33583"/>
          </a:xfrm>
          <a:prstGeom prst="line">
            <a:avLst/>
          </a:prstGeom>
        </p:spPr>
        <p:style>
          <a:lnRef idx="1">
            <a:schemeClr val="dk1"/>
          </a:lnRef>
          <a:fillRef idx="0">
            <a:schemeClr val="dk1"/>
          </a:fillRef>
          <a:effectRef idx="0">
            <a:schemeClr val="dk1"/>
          </a:effectRef>
          <a:fontRef idx="minor">
            <a:schemeClr val="tx1"/>
          </a:fontRef>
        </p:style>
      </p:cxnSp>
      <p:sp>
        <p:nvSpPr>
          <p:cNvPr id="6" name="Graphic 3">
            <a:extLst>
              <a:ext uri="{FF2B5EF4-FFF2-40B4-BE49-F238E27FC236}">
                <a16:creationId xmlns:a16="http://schemas.microsoft.com/office/drawing/2014/main" id="{56671489-B30E-071F-8634-6787BA413CF3}"/>
              </a:ext>
            </a:extLst>
          </p:cNvPr>
          <p:cNvSpPr/>
          <p:nvPr/>
        </p:nvSpPr>
        <p:spPr>
          <a:xfrm>
            <a:off x="22494240" y="796541"/>
            <a:ext cx="1521223" cy="1142346"/>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Tree>
    <p:extLst>
      <p:ext uri="{BB962C8B-B14F-4D97-AF65-F5344CB8AC3E}">
        <p14:creationId xmlns:p14="http://schemas.microsoft.com/office/powerpoint/2010/main" val="24474924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96FE356F-2D28-AA0B-8783-F28A5F5AB08C}"/>
              </a:ext>
            </a:extLst>
          </p:cNvPr>
          <p:cNvSpPr txBox="1"/>
          <p:nvPr/>
        </p:nvSpPr>
        <p:spPr>
          <a:xfrm>
            <a:off x="1371600" y="3261360"/>
            <a:ext cx="21122640" cy="10064294"/>
          </a:xfrm>
          <a:prstGeom prst="rect">
            <a:avLst/>
          </a:prstGeom>
          <a:noFill/>
        </p:spPr>
        <p:txBody>
          <a:bodyPr wrap="square">
            <a:spAutoFit/>
          </a:bodyPr>
          <a:lstStyle/>
          <a:p>
            <a:pPr algn="r" rtl="1"/>
            <a:r>
              <a:rPr lang="ar-SA" sz="5400" b="1" dirty="0">
                <a:solidFill>
                  <a:srgbClr val="000000"/>
                </a:solidFill>
              </a:rPr>
              <a:t>3</a:t>
            </a:r>
            <a:r>
              <a:rPr lang="ar-SA" sz="5400" b="1" dirty="0">
                <a:solidFill>
                  <a:srgbClr val="000000"/>
                </a:solidFill>
                <a:highlight>
                  <a:srgbClr val="FFFF00"/>
                </a:highlight>
              </a:rPr>
              <a:t>. توضيح مدى النقص الناتج عن عدم القيام بهذا البحث:</a:t>
            </a:r>
          </a:p>
          <a:p>
            <a:pPr algn="r" rtl="1"/>
            <a:r>
              <a:rPr lang="ar-SA" sz="5400" b="1" dirty="0">
                <a:solidFill>
                  <a:srgbClr val="000000"/>
                </a:solidFill>
              </a:rPr>
              <a:t>تظل الحاجة مستمرة إلى إجراء الدراسات، وخاصة استشراف وظائف المستقبل، وذلك بما يساعد على التنبؤ بهذه الوظائف، وما تتطلبه من معارف، ومهارات نوعية.</a:t>
            </a:r>
          </a:p>
          <a:p>
            <a:pPr algn="r" rtl="1"/>
            <a:endParaRPr lang="ar-SA" sz="5400" b="1" dirty="0">
              <a:solidFill>
                <a:srgbClr val="000000"/>
              </a:solidFill>
            </a:endParaRPr>
          </a:p>
          <a:p>
            <a:pPr algn="r" rtl="1"/>
            <a:r>
              <a:rPr lang="ar-SA" sz="5400" b="1" dirty="0">
                <a:solidFill>
                  <a:srgbClr val="000000"/>
                </a:solidFill>
                <a:highlight>
                  <a:srgbClr val="FFFF00"/>
                </a:highlight>
              </a:rPr>
              <a:t>4. استعراض الجهود السابقة في هذا المجال:</a:t>
            </a:r>
          </a:p>
          <a:p>
            <a:pPr algn="r" rtl="1"/>
            <a:r>
              <a:rPr lang="ar-SA" sz="5400" b="1" dirty="0">
                <a:solidFill>
                  <a:srgbClr val="000000"/>
                </a:solidFill>
              </a:rPr>
              <a:t>ومما يزيد من صعوبة تحديات الطبيعة المتُغيّرة للوظائف في ظل التغيّر التكنولوجي (الأتمتة)، والتقنيات الجديدة التي ستقضي على أعداد كبيرة من الوظائف، وخاصة وظائف الطبقة الوسطى (</a:t>
            </a:r>
            <a:r>
              <a:rPr lang="en-US" sz="5400" b="1" dirty="0">
                <a:solidFill>
                  <a:srgbClr val="000000"/>
                </a:solidFill>
              </a:rPr>
              <a:t>Autor,2015</a:t>
            </a:r>
            <a:r>
              <a:rPr lang="ar-SA" sz="5400" b="1" dirty="0">
                <a:solidFill>
                  <a:srgbClr val="000000"/>
                </a:solidFill>
              </a:rPr>
              <a:t>) الأمر الطي ينبئ بتأثير العديد من العوامل والمُتغيرات الاجتماعية والاقتصادية، والتقنية في أسواق العمل، في الاقتصاد العالمي كله.(</a:t>
            </a:r>
            <a:r>
              <a:rPr lang="en-US" sz="5400" b="1" dirty="0">
                <a:solidFill>
                  <a:srgbClr val="000000"/>
                </a:solidFill>
              </a:rPr>
              <a:t>Borzaga,et,al.,2019</a:t>
            </a:r>
            <a:r>
              <a:rPr lang="ar-SA" sz="5400" b="1" dirty="0">
                <a:solidFill>
                  <a:srgbClr val="000000"/>
                </a:solidFill>
              </a:rPr>
              <a:t>). ولتحقيق تلك الحاجة دأبت العديد من الدول والمنظمات على إعداد مثل هذه الدراسات الاستشرافية المعمّقة في هذا المجال؛ سعيًا وراء تلبية هذا الاحتياج الذي يظل في مضمونه تحديًّا كبيرًا لارتباطه بالعديد من المتغيرات، والجهات والعوامل.</a:t>
            </a:r>
          </a:p>
        </p:txBody>
      </p:sp>
      <p:sp>
        <p:nvSpPr>
          <p:cNvPr id="8" name="مربع نص 7">
            <a:extLst>
              <a:ext uri="{FF2B5EF4-FFF2-40B4-BE49-F238E27FC236}">
                <a16:creationId xmlns:a16="http://schemas.microsoft.com/office/drawing/2014/main" id="{26DFB097-2120-F632-E62E-847F60FFC608}"/>
              </a:ext>
            </a:extLst>
          </p:cNvPr>
          <p:cNvSpPr txBox="1"/>
          <p:nvPr/>
        </p:nvSpPr>
        <p:spPr>
          <a:xfrm>
            <a:off x="15736442" y="1107600"/>
            <a:ext cx="8641208" cy="1710789"/>
          </a:xfrm>
          <a:prstGeom prst="rect">
            <a:avLst/>
          </a:prstGeom>
          <a:solidFill>
            <a:srgbClr val="C00000"/>
          </a:solidFill>
        </p:spPr>
        <p:txBody>
          <a:bodyPr wrap="square">
            <a:spAutoFit/>
          </a:bodyPr>
          <a:lstStyle/>
          <a:p>
            <a:pPr algn="ctr" rtl="1">
              <a:lnSpc>
                <a:spcPct val="150000"/>
              </a:lnSpc>
            </a:pPr>
            <a:r>
              <a:rPr lang="ar-SA" sz="8000" b="1" dirty="0">
                <a:solidFill>
                  <a:schemeClr val="bg1"/>
                </a:solidFill>
              </a:rPr>
              <a:t>ثانيًا: المقدمة</a:t>
            </a:r>
          </a:p>
        </p:txBody>
      </p:sp>
      <p:cxnSp>
        <p:nvCxnSpPr>
          <p:cNvPr id="3" name="رابط مستقيم 2">
            <a:extLst>
              <a:ext uri="{FF2B5EF4-FFF2-40B4-BE49-F238E27FC236}">
                <a16:creationId xmlns:a16="http://schemas.microsoft.com/office/drawing/2014/main" id="{35D1E7FC-A43C-E0FE-E586-465FA1551017}"/>
              </a:ext>
            </a:extLst>
          </p:cNvPr>
          <p:cNvCxnSpPr>
            <a:cxnSpLocks/>
          </p:cNvCxnSpPr>
          <p:nvPr/>
        </p:nvCxnSpPr>
        <p:spPr>
          <a:xfrm flipV="1">
            <a:off x="0" y="2818389"/>
            <a:ext cx="20140930" cy="33583"/>
          </a:xfrm>
          <a:prstGeom prst="line">
            <a:avLst/>
          </a:prstGeom>
        </p:spPr>
        <p:style>
          <a:lnRef idx="1">
            <a:schemeClr val="dk1"/>
          </a:lnRef>
          <a:fillRef idx="0">
            <a:schemeClr val="dk1"/>
          </a:fillRef>
          <a:effectRef idx="0">
            <a:schemeClr val="dk1"/>
          </a:effectRef>
          <a:fontRef idx="minor">
            <a:schemeClr val="tx1"/>
          </a:fontRef>
        </p:style>
      </p:cxnSp>
      <p:sp>
        <p:nvSpPr>
          <p:cNvPr id="4" name="Graphic 3">
            <a:extLst>
              <a:ext uri="{FF2B5EF4-FFF2-40B4-BE49-F238E27FC236}">
                <a16:creationId xmlns:a16="http://schemas.microsoft.com/office/drawing/2014/main" id="{19228BBB-38DD-F24C-3552-2E243F9A659D}"/>
              </a:ext>
            </a:extLst>
          </p:cNvPr>
          <p:cNvSpPr/>
          <p:nvPr/>
        </p:nvSpPr>
        <p:spPr>
          <a:xfrm>
            <a:off x="2555921" y="2052312"/>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6" name="Graphic 16">
            <a:extLst>
              <a:ext uri="{FF2B5EF4-FFF2-40B4-BE49-F238E27FC236}">
                <a16:creationId xmlns:a16="http://schemas.microsoft.com/office/drawing/2014/main" id="{3D604671-81B1-1760-D16E-102FBE47C014}"/>
              </a:ext>
            </a:extLst>
          </p:cNvPr>
          <p:cNvSpPr/>
          <p:nvPr/>
        </p:nvSpPr>
        <p:spPr>
          <a:xfrm>
            <a:off x="455849" y="536169"/>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Tree>
    <p:extLst>
      <p:ext uri="{BB962C8B-B14F-4D97-AF65-F5344CB8AC3E}">
        <p14:creationId xmlns:p14="http://schemas.microsoft.com/office/powerpoint/2010/main" val="12545934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96FE356F-2D28-AA0B-8783-F28A5F5AB08C}"/>
              </a:ext>
            </a:extLst>
          </p:cNvPr>
          <p:cNvSpPr txBox="1"/>
          <p:nvPr/>
        </p:nvSpPr>
        <p:spPr>
          <a:xfrm>
            <a:off x="1371600" y="3261360"/>
            <a:ext cx="21122640" cy="7571303"/>
          </a:xfrm>
          <a:prstGeom prst="rect">
            <a:avLst/>
          </a:prstGeom>
          <a:noFill/>
        </p:spPr>
        <p:txBody>
          <a:bodyPr wrap="square">
            <a:spAutoFit/>
          </a:bodyPr>
          <a:lstStyle/>
          <a:p>
            <a:pPr algn="r" rtl="1"/>
            <a:r>
              <a:rPr lang="ar-SA" sz="5400" b="1" dirty="0">
                <a:solidFill>
                  <a:srgbClr val="000000"/>
                </a:solidFill>
              </a:rPr>
              <a:t>5</a:t>
            </a:r>
            <a:r>
              <a:rPr lang="ar-SA" sz="5400" b="1" dirty="0">
                <a:solidFill>
                  <a:srgbClr val="000000"/>
                </a:solidFill>
                <a:highlight>
                  <a:srgbClr val="FFFF00"/>
                </a:highlight>
              </a:rPr>
              <a:t>. توضيح سبب اختيار المشكلة:</a:t>
            </a:r>
          </a:p>
          <a:p>
            <a:pPr algn="r" rtl="1"/>
            <a:r>
              <a:rPr lang="ar-SA" sz="5400" b="1" dirty="0">
                <a:solidFill>
                  <a:srgbClr val="000000"/>
                </a:solidFill>
              </a:rPr>
              <a:t>إلا أن تلك الجهود مهما تنوعت فإنها تحاول رسم مسارات متعددة، وخارطة طريق للدول بمختلف كياناتها التنظيمية، الأمر الذي يساعدها على الإعداد لهذه المرحلة، والتخطيط السليم للقوى العاملة فيها، بدءًا من منظومة التعليم والتدريب، وانتهاء بمنظومة التوظيف، وما يرتبط بذلك من تنظيمات، وتشريعات تساعد بدورها في سد ذلك الاحتياج المستقبلي من الوظائف.</a:t>
            </a:r>
          </a:p>
          <a:p>
            <a:pPr algn="r" rtl="1"/>
            <a:endParaRPr lang="ar-SA" sz="5400" b="1" dirty="0">
              <a:solidFill>
                <a:srgbClr val="000000"/>
              </a:solidFill>
            </a:endParaRPr>
          </a:p>
          <a:p>
            <a:pPr algn="r" rtl="1"/>
            <a:r>
              <a:rPr lang="ar-SA" sz="5400" b="1" dirty="0">
                <a:solidFill>
                  <a:srgbClr val="000000"/>
                </a:solidFill>
                <a:highlight>
                  <a:srgbClr val="FFFF00"/>
                </a:highlight>
              </a:rPr>
              <a:t>6. توضيح الجهات والفئات التي ستستفيد من البحث:</a:t>
            </a:r>
          </a:p>
          <a:p>
            <a:pPr algn="r" rtl="1"/>
            <a:r>
              <a:rPr lang="ar-SA" sz="5400" b="1" dirty="0">
                <a:solidFill>
                  <a:srgbClr val="000000"/>
                </a:solidFill>
              </a:rPr>
              <a:t>ولذا تأتي هذه الدراسة لاستشراف وظائف المستقبل في المملكة العربية السعودية لتلبي احتياجاتها الطموحة وفق رؤية المملكة المستقبلية لمصلحة الوطن والنهوض باقتصاده.</a:t>
            </a:r>
          </a:p>
        </p:txBody>
      </p:sp>
      <p:sp>
        <p:nvSpPr>
          <p:cNvPr id="8" name="مربع نص 7">
            <a:extLst>
              <a:ext uri="{FF2B5EF4-FFF2-40B4-BE49-F238E27FC236}">
                <a16:creationId xmlns:a16="http://schemas.microsoft.com/office/drawing/2014/main" id="{26DFB097-2120-F632-E62E-847F60FFC608}"/>
              </a:ext>
            </a:extLst>
          </p:cNvPr>
          <p:cNvSpPr txBox="1"/>
          <p:nvPr/>
        </p:nvSpPr>
        <p:spPr>
          <a:xfrm>
            <a:off x="15736442" y="1107600"/>
            <a:ext cx="8641208" cy="1710789"/>
          </a:xfrm>
          <a:prstGeom prst="rect">
            <a:avLst/>
          </a:prstGeom>
          <a:solidFill>
            <a:srgbClr val="C00000"/>
          </a:solidFill>
        </p:spPr>
        <p:txBody>
          <a:bodyPr wrap="square">
            <a:spAutoFit/>
          </a:bodyPr>
          <a:lstStyle/>
          <a:p>
            <a:pPr algn="ctr" rtl="1">
              <a:lnSpc>
                <a:spcPct val="150000"/>
              </a:lnSpc>
            </a:pPr>
            <a:r>
              <a:rPr lang="ar-SA" sz="8000" b="1" dirty="0">
                <a:solidFill>
                  <a:schemeClr val="bg1"/>
                </a:solidFill>
              </a:rPr>
              <a:t>ثانيًا: المقدمة</a:t>
            </a:r>
          </a:p>
        </p:txBody>
      </p:sp>
      <p:cxnSp>
        <p:nvCxnSpPr>
          <p:cNvPr id="2" name="رابط مستقيم 1">
            <a:extLst>
              <a:ext uri="{FF2B5EF4-FFF2-40B4-BE49-F238E27FC236}">
                <a16:creationId xmlns:a16="http://schemas.microsoft.com/office/drawing/2014/main" id="{80CD1E09-A032-EF56-321E-11CF20CE2775}"/>
              </a:ext>
            </a:extLst>
          </p:cNvPr>
          <p:cNvCxnSpPr>
            <a:cxnSpLocks/>
          </p:cNvCxnSpPr>
          <p:nvPr/>
        </p:nvCxnSpPr>
        <p:spPr>
          <a:xfrm flipV="1">
            <a:off x="-137031" y="2784806"/>
            <a:ext cx="20140930" cy="33583"/>
          </a:xfrm>
          <a:prstGeom prst="line">
            <a:avLst/>
          </a:prstGeom>
        </p:spPr>
        <p:style>
          <a:lnRef idx="1">
            <a:schemeClr val="dk1"/>
          </a:lnRef>
          <a:fillRef idx="0">
            <a:schemeClr val="dk1"/>
          </a:fillRef>
          <a:effectRef idx="0">
            <a:schemeClr val="dk1"/>
          </a:effectRef>
          <a:fontRef idx="minor">
            <a:schemeClr val="tx1"/>
          </a:fontRef>
        </p:style>
      </p:cxnSp>
      <p:sp>
        <p:nvSpPr>
          <p:cNvPr id="3" name="Graphic 16">
            <a:extLst>
              <a:ext uri="{FF2B5EF4-FFF2-40B4-BE49-F238E27FC236}">
                <a16:creationId xmlns:a16="http://schemas.microsoft.com/office/drawing/2014/main" id="{45702D51-8CB6-AEFF-09E4-6BB9740F472E}"/>
              </a:ext>
            </a:extLst>
          </p:cNvPr>
          <p:cNvSpPr/>
          <p:nvPr/>
        </p:nvSpPr>
        <p:spPr>
          <a:xfrm>
            <a:off x="321564" y="469003"/>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4" name="Graphic 3">
            <a:extLst>
              <a:ext uri="{FF2B5EF4-FFF2-40B4-BE49-F238E27FC236}">
                <a16:creationId xmlns:a16="http://schemas.microsoft.com/office/drawing/2014/main" id="{DFB10372-035C-494D-36E8-2A892033F934}"/>
              </a:ext>
            </a:extLst>
          </p:cNvPr>
          <p:cNvSpPr/>
          <p:nvPr/>
        </p:nvSpPr>
        <p:spPr>
          <a:xfrm>
            <a:off x="1928998" y="1890915"/>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Tree>
    <p:extLst>
      <p:ext uri="{BB962C8B-B14F-4D97-AF65-F5344CB8AC3E}">
        <p14:creationId xmlns:p14="http://schemas.microsoft.com/office/powerpoint/2010/main" val="20763484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raphic 12">
            <a:extLst>
              <a:ext uri="{FF2B5EF4-FFF2-40B4-BE49-F238E27FC236}">
                <a16:creationId xmlns:a16="http://schemas.microsoft.com/office/drawing/2014/main" id="{4E8F4FFB-385A-0738-1E07-0E5BAC7809CF}"/>
              </a:ext>
            </a:extLst>
          </p:cNvPr>
          <p:cNvSpPr/>
          <p:nvPr/>
        </p:nvSpPr>
        <p:spPr>
          <a:xfrm rot="18000000">
            <a:off x="82878" y="1627925"/>
            <a:ext cx="8498549" cy="8669514"/>
          </a:xfrm>
          <a:custGeom>
            <a:avLst/>
            <a:gdLst>
              <a:gd name="connsiteX0" fmla="*/ 7012555 w 11973796"/>
              <a:gd name="connsiteY0" fmla="*/ 11152620 h 12238950"/>
              <a:gd name="connsiteX1" fmla="*/ 7646381 w 11973796"/>
              <a:gd name="connsiteY1" fmla="*/ 10655516 h 12238950"/>
              <a:gd name="connsiteX2" fmla="*/ 10364032 w 11973796"/>
              <a:gd name="connsiteY2" fmla="*/ 9933375 h 12238950"/>
              <a:gd name="connsiteX3" fmla="*/ 11963550 w 11973796"/>
              <a:gd name="connsiteY3" fmla="*/ 7842480 h 12238950"/>
              <a:gd name="connsiteX4" fmla="*/ 10892786 w 11973796"/>
              <a:gd name="connsiteY4" fmla="*/ 5586735 h 12238950"/>
              <a:gd name="connsiteX5" fmla="*/ 9273834 w 11973796"/>
              <a:gd name="connsiteY5" fmla="*/ 4504058 h 12238950"/>
              <a:gd name="connsiteX6" fmla="*/ 9011478 w 11973796"/>
              <a:gd name="connsiteY6" fmla="*/ 3075177 h 12238950"/>
              <a:gd name="connsiteX7" fmla="*/ 8049223 w 11973796"/>
              <a:gd name="connsiteY7" fmla="*/ 829654 h 12238950"/>
              <a:gd name="connsiteX8" fmla="*/ 1128146 w 11973796"/>
              <a:gd name="connsiteY8" fmla="*/ 2465071 h 12238950"/>
              <a:gd name="connsiteX9" fmla="*/ 6204 w 11973796"/>
              <a:gd name="connsiteY9" fmla="*/ 5461958 h 12238950"/>
              <a:gd name="connsiteX10" fmla="*/ 1226222 w 11973796"/>
              <a:gd name="connsiteY10" fmla="*/ 8615143 h 12238950"/>
              <a:gd name="connsiteX11" fmla="*/ 1553711 w 11973796"/>
              <a:gd name="connsiteY11" fmla="*/ 10335533 h 12238950"/>
              <a:gd name="connsiteX12" fmla="*/ 3995236 w 11973796"/>
              <a:gd name="connsiteY12" fmla="*/ 12155784 h 12238950"/>
              <a:gd name="connsiteX13" fmla="*/ 6196324 w 11973796"/>
              <a:gd name="connsiteY13" fmla="*/ 11869034 h 12238950"/>
              <a:gd name="connsiteX14" fmla="*/ 7012555 w 11973796"/>
              <a:gd name="connsiteY14" fmla="*/ 11152620 h 1223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973796" h="12238950">
                <a:moveTo>
                  <a:pt x="7012555" y="11152620"/>
                </a:moveTo>
                <a:cubicBezTo>
                  <a:pt x="7207776" y="10964272"/>
                  <a:pt x="7409666" y="10785681"/>
                  <a:pt x="7646381" y="10655516"/>
                </a:cubicBezTo>
                <a:cubicBezTo>
                  <a:pt x="8486849" y="10193359"/>
                  <a:pt x="9516080" y="10391712"/>
                  <a:pt x="10364032" y="9933375"/>
                </a:cubicBezTo>
                <a:cubicBezTo>
                  <a:pt x="11197127" y="9483068"/>
                  <a:pt x="11868309" y="8840605"/>
                  <a:pt x="11963550" y="7842480"/>
                </a:cubicBezTo>
                <a:cubicBezTo>
                  <a:pt x="12046574" y="6972376"/>
                  <a:pt x="11619258" y="6072160"/>
                  <a:pt x="10892786" y="5586735"/>
                </a:cubicBezTo>
                <a:cubicBezTo>
                  <a:pt x="10347008" y="5222048"/>
                  <a:pt x="9630357" y="5055379"/>
                  <a:pt x="9273834" y="4504058"/>
                </a:cubicBezTo>
                <a:cubicBezTo>
                  <a:pt x="9000850" y="4081917"/>
                  <a:pt x="9019938" y="3557667"/>
                  <a:pt x="9011478" y="3075177"/>
                </a:cubicBezTo>
                <a:cubicBezTo>
                  <a:pt x="8996799" y="2237929"/>
                  <a:pt x="8697407" y="1385192"/>
                  <a:pt x="8049223" y="829654"/>
                </a:cubicBezTo>
                <a:cubicBezTo>
                  <a:pt x="5862650" y="-1044281"/>
                  <a:pt x="2709140" y="585419"/>
                  <a:pt x="1128146" y="2465071"/>
                </a:cubicBezTo>
                <a:cubicBezTo>
                  <a:pt x="430877" y="3294057"/>
                  <a:pt x="-61406" y="4359097"/>
                  <a:pt x="6204" y="5461958"/>
                </a:cubicBezTo>
                <a:cubicBezTo>
                  <a:pt x="78062" y="6634123"/>
                  <a:pt x="948276" y="7505769"/>
                  <a:pt x="1226222" y="8615143"/>
                </a:cubicBezTo>
                <a:cubicBezTo>
                  <a:pt x="1368339" y="9182382"/>
                  <a:pt x="1350858" y="9787094"/>
                  <a:pt x="1553711" y="10335533"/>
                </a:cubicBezTo>
                <a:cubicBezTo>
                  <a:pt x="1921779" y="11330649"/>
                  <a:pt x="2955717" y="11945816"/>
                  <a:pt x="3995236" y="12155784"/>
                </a:cubicBezTo>
                <a:cubicBezTo>
                  <a:pt x="4738744" y="12305962"/>
                  <a:pt x="5556417" y="12276508"/>
                  <a:pt x="6196324" y="11869034"/>
                </a:cubicBezTo>
                <a:cubicBezTo>
                  <a:pt x="6501547" y="11674678"/>
                  <a:pt x="6751069" y="11404898"/>
                  <a:pt x="7012555" y="11152620"/>
                </a:cubicBezTo>
                <a:close/>
              </a:path>
            </a:pathLst>
          </a:custGeom>
          <a:solidFill>
            <a:schemeClr val="accent1">
              <a:lumMod val="60000"/>
              <a:lumOff val="40000"/>
              <a:alpha val="30000"/>
            </a:schemeClr>
          </a:solidFill>
          <a:ln w="19840" cap="flat">
            <a:noFill/>
            <a:prstDash val="solid"/>
            <a:miter/>
          </a:ln>
        </p:spPr>
        <p:txBody>
          <a:bodyPr rtlCol="0" anchor="ctr"/>
          <a:lstStyle/>
          <a:p>
            <a:endParaRPr lang="en-US" dirty="0">
              <a:latin typeface="Source Sans Pro Light" panose="020B0403030403020204" pitchFamily="34" charset="0"/>
            </a:endParaRPr>
          </a:p>
        </p:txBody>
      </p:sp>
      <p:cxnSp>
        <p:nvCxnSpPr>
          <p:cNvPr id="41" name="رابط مستقيم 40">
            <a:extLst>
              <a:ext uri="{FF2B5EF4-FFF2-40B4-BE49-F238E27FC236}">
                <a16:creationId xmlns:a16="http://schemas.microsoft.com/office/drawing/2014/main" id="{F2E25665-EACE-83B9-581B-D6FB66C79E4B}"/>
              </a:ext>
            </a:extLst>
          </p:cNvPr>
          <p:cNvCxnSpPr>
            <a:cxnSpLocks/>
          </p:cNvCxnSpPr>
          <p:nvPr/>
        </p:nvCxnSpPr>
        <p:spPr>
          <a:xfrm flipH="1">
            <a:off x="0" y="1844469"/>
            <a:ext cx="21108649" cy="216291"/>
          </a:xfrm>
          <a:prstGeom prst="line">
            <a:avLst/>
          </a:prstGeom>
        </p:spPr>
        <p:style>
          <a:lnRef idx="1">
            <a:schemeClr val="accent1"/>
          </a:lnRef>
          <a:fillRef idx="0">
            <a:schemeClr val="accent1"/>
          </a:fillRef>
          <a:effectRef idx="0">
            <a:schemeClr val="accent1"/>
          </a:effectRef>
          <a:fontRef idx="minor">
            <a:schemeClr val="tx1"/>
          </a:fontRef>
        </p:style>
      </p:cxnSp>
      <p:sp>
        <p:nvSpPr>
          <p:cNvPr id="42" name="مربع نص 41">
            <a:extLst>
              <a:ext uri="{FF2B5EF4-FFF2-40B4-BE49-F238E27FC236}">
                <a16:creationId xmlns:a16="http://schemas.microsoft.com/office/drawing/2014/main" id="{230C231F-E2B5-414C-8786-02749EC7D5CE}"/>
              </a:ext>
            </a:extLst>
          </p:cNvPr>
          <p:cNvSpPr txBox="1"/>
          <p:nvPr/>
        </p:nvSpPr>
        <p:spPr>
          <a:xfrm>
            <a:off x="5978814" y="736473"/>
            <a:ext cx="14637859" cy="1107996"/>
          </a:xfrm>
          <a:prstGeom prst="rect">
            <a:avLst/>
          </a:prstGeom>
          <a:noFill/>
        </p:spPr>
        <p:txBody>
          <a:bodyPr wrap="square" rtlCol="1">
            <a:spAutoFit/>
          </a:bodyPr>
          <a:lstStyle/>
          <a:p>
            <a:r>
              <a:rPr lang="ar-SA" sz="6600" b="1" dirty="0">
                <a:solidFill>
                  <a:srgbClr val="C00000"/>
                </a:solidFill>
              </a:rPr>
              <a:t>تلخيص  أهم خطوات المقدمة البحث العلمي </a:t>
            </a:r>
          </a:p>
        </p:txBody>
      </p:sp>
      <p:sp>
        <p:nvSpPr>
          <p:cNvPr id="2" name="Graphic 5409">
            <a:extLst>
              <a:ext uri="{FF2B5EF4-FFF2-40B4-BE49-F238E27FC236}">
                <a16:creationId xmlns:a16="http://schemas.microsoft.com/office/drawing/2014/main" id="{BB22144E-ED24-0393-39E6-6B4BC72FD220}"/>
              </a:ext>
            </a:extLst>
          </p:cNvPr>
          <p:cNvSpPr/>
          <p:nvPr/>
        </p:nvSpPr>
        <p:spPr>
          <a:xfrm>
            <a:off x="21108649" y="-135994"/>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pic>
        <p:nvPicPr>
          <p:cNvPr id="1026" name="Picture 2" descr="فوائد استراتيجية التلخيص وشروط استخدامها">
            <a:extLst>
              <a:ext uri="{FF2B5EF4-FFF2-40B4-BE49-F238E27FC236}">
                <a16:creationId xmlns:a16="http://schemas.microsoft.com/office/drawing/2014/main" id="{D5346D2C-DC00-8A21-1526-E6A70FF95C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289" y="3528159"/>
            <a:ext cx="7429500" cy="4953000"/>
          </a:xfrm>
          <a:prstGeom prst="roundRect">
            <a:avLst/>
          </a:prstGeom>
          <a:noFill/>
          <a:extLst>
            <a:ext uri="{909E8E84-426E-40DD-AFC4-6F175D3DCCD1}">
              <a14:hiddenFill xmlns:a14="http://schemas.microsoft.com/office/drawing/2010/main">
                <a:solidFill>
                  <a:srgbClr val="FFFFFF"/>
                </a:solidFill>
              </a14:hiddenFill>
            </a:ext>
          </a:extLst>
        </p:spPr>
      </p:pic>
      <p:sp>
        <p:nvSpPr>
          <p:cNvPr id="3" name="مستطيل: زوايا مستديرة 2">
            <a:extLst>
              <a:ext uri="{FF2B5EF4-FFF2-40B4-BE49-F238E27FC236}">
                <a16:creationId xmlns:a16="http://schemas.microsoft.com/office/drawing/2014/main" id="{AA7990BD-5FB2-FE33-BAE9-261EA6D3701A}"/>
              </a:ext>
            </a:extLst>
          </p:cNvPr>
          <p:cNvSpPr/>
          <p:nvPr/>
        </p:nvSpPr>
        <p:spPr>
          <a:xfrm>
            <a:off x="8721463" y="2333564"/>
            <a:ext cx="10890778" cy="12971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ar-SA" sz="6600" b="1">
                <a:solidFill>
                  <a:srgbClr val="000000"/>
                </a:solidFill>
              </a:rPr>
              <a:t>تمهيد لمجال مشكلة البحث</a:t>
            </a:r>
            <a:endParaRPr lang="ar-SA" sz="6600"/>
          </a:p>
        </p:txBody>
      </p:sp>
      <p:sp>
        <p:nvSpPr>
          <p:cNvPr id="5" name="مستطيل: زوايا مستديرة 4">
            <a:extLst>
              <a:ext uri="{FF2B5EF4-FFF2-40B4-BE49-F238E27FC236}">
                <a16:creationId xmlns:a16="http://schemas.microsoft.com/office/drawing/2014/main" id="{47D09164-EEF3-C33C-76E9-00092FC162B4}"/>
              </a:ext>
            </a:extLst>
          </p:cNvPr>
          <p:cNvSpPr/>
          <p:nvPr/>
        </p:nvSpPr>
        <p:spPr>
          <a:xfrm>
            <a:off x="8721463" y="3981631"/>
            <a:ext cx="10890778" cy="12971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SA" sz="6600" b="1" dirty="0">
                <a:solidFill>
                  <a:srgbClr val="000000"/>
                </a:solidFill>
              </a:rPr>
              <a:t>. توضيح أهمية الموضوع:</a:t>
            </a:r>
          </a:p>
        </p:txBody>
      </p:sp>
      <p:sp>
        <p:nvSpPr>
          <p:cNvPr id="6" name="مستطيل: زوايا مستديرة 5">
            <a:extLst>
              <a:ext uri="{FF2B5EF4-FFF2-40B4-BE49-F238E27FC236}">
                <a16:creationId xmlns:a16="http://schemas.microsoft.com/office/drawing/2014/main" id="{4214624E-040B-FC65-ED29-5ACDA4731FA6}"/>
              </a:ext>
            </a:extLst>
          </p:cNvPr>
          <p:cNvSpPr/>
          <p:nvPr/>
        </p:nvSpPr>
        <p:spPr>
          <a:xfrm>
            <a:off x="8721463" y="5646295"/>
            <a:ext cx="10890778" cy="181569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SA" sz="6600" b="1" dirty="0">
                <a:solidFill>
                  <a:srgbClr val="000000"/>
                </a:solidFill>
              </a:rPr>
              <a:t> توضيح مدى النقص الناتج عن عدم القيام بهذا البحث</a:t>
            </a:r>
          </a:p>
        </p:txBody>
      </p:sp>
      <p:sp>
        <p:nvSpPr>
          <p:cNvPr id="8" name="مستطيل: زوايا مستديرة 7">
            <a:extLst>
              <a:ext uri="{FF2B5EF4-FFF2-40B4-BE49-F238E27FC236}">
                <a16:creationId xmlns:a16="http://schemas.microsoft.com/office/drawing/2014/main" id="{8621D1F6-6FEA-6D00-0452-F7DD2E38A4B1}"/>
              </a:ext>
            </a:extLst>
          </p:cNvPr>
          <p:cNvSpPr/>
          <p:nvPr/>
        </p:nvSpPr>
        <p:spPr>
          <a:xfrm>
            <a:off x="8721463" y="7913374"/>
            <a:ext cx="10890778" cy="181569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SA" sz="6600" b="1" dirty="0">
                <a:solidFill>
                  <a:srgbClr val="000000"/>
                </a:solidFill>
              </a:rPr>
              <a:t> استعراض الجهود السابقة في هذا المجال</a:t>
            </a:r>
          </a:p>
        </p:txBody>
      </p:sp>
      <p:sp>
        <p:nvSpPr>
          <p:cNvPr id="9" name="مستطيل: زوايا مستديرة 8">
            <a:extLst>
              <a:ext uri="{FF2B5EF4-FFF2-40B4-BE49-F238E27FC236}">
                <a16:creationId xmlns:a16="http://schemas.microsoft.com/office/drawing/2014/main" id="{66B2CE92-E394-C8CC-7E1A-C1C6DF21F736}"/>
              </a:ext>
            </a:extLst>
          </p:cNvPr>
          <p:cNvSpPr/>
          <p:nvPr/>
        </p:nvSpPr>
        <p:spPr>
          <a:xfrm>
            <a:off x="8721463" y="10074141"/>
            <a:ext cx="10890778" cy="105182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rtl="1"/>
            <a:endParaRPr lang="ar-SA" sz="6600" b="1" dirty="0">
              <a:solidFill>
                <a:srgbClr val="000000"/>
              </a:solidFill>
            </a:endParaRPr>
          </a:p>
          <a:p>
            <a:pPr algn="ctr" rtl="1"/>
            <a:r>
              <a:rPr lang="ar-SA" sz="6600" b="1" dirty="0">
                <a:solidFill>
                  <a:srgbClr val="000000"/>
                </a:solidFill>
              </a:rPr>
              <a:t>  توضيح سبب اختيار المشكلة:</a:t>
            </a:r>
          </a:p>
          <a:p>
            <a:pPr algn="ctr" rtl="1"/>
            <a:endParaRPr lang="ar-SA" sz="6600" b="1" dirty="0">
              <a:solidFill>
                <a:srgbClr val="000000"/>
              </a:solidFill>
            </a:endParaRPr>
          </a:p>
        </p:txBody>
      </p:sp>
      <p:sp>
        <p:nvSpPr>
          <p:cNvPr id="10" name="مستطيل: زوايا مستديرة 9">
            <a:extLst>
              <a:ext uri="{FF2B5EF4-FFF2-40B4-BE49-F238E27FC236}">
                <a16:creationId xmlns:a16="http://schemas.microsoft.com/office/drawing/2014/main" id="{8CE7BEAF-FC19-1FB6-C087-3755A66E6B75}"/>
              </a:ext>
            </a:extLst>
          </p:cNvPr>
          <p:cNvSpPr/>
          <p:nvPr/>
        </p:nvSpPr>
        <p:spPr>
          <a:xfrm>
            <a:off x="7438241" y="11432524"/>
            <a:ext cx="13789153" cy="181569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rtl="1"/>
            <a:endParaRPr lang="ar-SA" sz="6600" b="1" dirty="0">
              <a:solidFill>
                <a:srgbClr val="000000"/>
              </a:solidFill>
            </a:endParaRPr>
          </a:p>
          <a:p>
            <a:pPr algn="ctr" rtl="1"/>
            <a:r>
              <a:rPr lang="ar-SA" sz="6600" b="1" dirty="0">
                <a:solidFill>
                  <a:srgbClr val="000000"/>
                </a:solidFill>
              </a:rPr>
              <a:t> توضيح الجهات والفئات التي ستستفيد من البحث</a:t>
            </a:r>
          </a:p>
          <a:p>
            <a:pPr algn="ctr" rtl="1"/>
            <a:endParaRPr lang="ar-SA" sz="6600" b="1" dirty="0">
              <a:solidFill>
                <a:srgbClr val="000000"/>
              </a:solidFill>
            </a:endParaRPr>
          </a:p>
        </p:txBody>
      </p:sp>
    </p:spTree>
    <p:extLst>
      <p:ext uri="{BB962C8B-B14F-4D97-AF65-F5344CB8AC3E}">
        <p14:creationId xmlns:p14="http://schemas.microsoft.com/office/powerpoint/2010/main" val="35697441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right)">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900" decel="100000" fill="hold"/>
                                        <p:tgtEl>
                                          <p:spTgt spid="3"/>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6" fill="hold">
                            <p:stCondLst>
                              <p:cond delay="1000"/>
                            </p:stCondLst>
                            <p:childTnLst>
                              <p:par>
                                <p:cTn id="17" presetID="37"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900" decel="100000" fill="hold"/>
                                        <p:tgtEl>
                                          <p:spTgt spid="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23" fill="hold">
                            <p:stCondLst>
                              <p:cond delay="2000"/>
                            </p:stCondLst>
                            <p:childTnLst>
                              <p:par>
                                <p:cTn id="24" presetID="37"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900" decel="100000" fill="hold"/>
                                        <p:tgtEl>
                                          <p:spTgt spid="6"/>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30" fill="hold">
                            <p:stCondLst>
                              <p:cond delay="3000"/>
                            </p:stCondLst>
                            <p:childTnLst>
                              <p:par>
                                <p:cTn id="31" presetID="37"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900" decel="100000" fill="hold"/>
                                        <p:tgtEl>
                                          <p:spTgt spid="8"/>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37" fill="hold">
                            <p:stCondLst>
                              <p:cond delay="4000"/>
                            </p:stCondLst>
                            <p:childTnLst>
                              <p:par>
                                <p:cTn id="38" presetID="37"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900" decel="100000" fill="hold"/>
                                        <p:tgtEl>
                                          <p:spTgt spid="9"/>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44" fill="hold">
                            <p:stCondLst>
                              <p:cond delay="5000"/>
                            </p:stCondLst>
                            <p:childTnLst>
                              <p:par>
                                <p:cTn id="45" presetID="37"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anim calcmode="lin" valueType="num">
                                      <p:cBhvr>
                                        <p:cTn id="48" dur="1000" fill="hold"/>
                                        <p:tgtEl>
                                          <p:spTgt spid="10"/>
                                        </p:tgtEl>
                                        <p:attrNameLst>
                                          <p:attrName>ppt_x</p:attrName>
                                        </p:attrNameLst>
                                      </p:cBhvr>
                                      <p:tavLst>
                                        <p:tav tm="0">
                                          <p:val>
                                            <p:strVal val="#ppt_x"/>
                                          </p:val>
                                        </p:tav>
                                        <p:tav tm="100000">
                                          <p:val>
                                            <p:strVal val="#ppt_x"/>
                                          </p:val>
                                        </p:tav>
                                      </p:tavLst>
                                    </p:anim>
                                    <p:anim calcmode="lin" valueType="num">
                                      <p:cBhvr>
                                        <p:cTn id="49" dur="900" decel="100000" fill="hold"/>
                                        <p:tgtEl>
                                          <p:spTgt spid="10"/>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3" grpId="0" animBg="1"/>
      <p:bldP spid="5" grpId="0" animBg="1"/>
      <p:bldP spid="6" grpId="0" animBg="1"/>
      <p:bldP spid="8" grpId="0" animBg="1"/>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text, person, wall, indoor&#10;&#10;Description automatically generated">
            <a:extLst>
              <a:ext uri="{FF2B5EF4-FFF2-40B4-BE49-F238E27FC236}">
                <a16:creationId xmlns:a16="http://schemas.microsoft.com/office/drawing/2014/main" id="{4E2415A1-199C-48E3-1DFA-5357763A3C65}"/>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a:stretch>
            <a:fillRect/>
          </a:stretch>
        </p:blipFill>
        <p:spPr>
          <a:xfrm>
            <a:off x="15221885" y="2686051"/>
            <a:ext cx="6714730" cy="8993170"/>
          </a:xfrm>
        </p:spPr>
      </p:pic>
      <p:sp>
        <p:nvSpPr>
          <p:cNvPr id="2" name="Graphic 3">
            <a:extLst>
              <a:ext uri="{FF2B5EF4-FFF2-40B4-BE49-F238E27FC236}">
                <a16:creationId xmlns:a16="http://schemas.microsoft.com/office/drawing/2014/main" id="{6F4DA617-71EE-A245-AEB7-F51B129A6AED}"/>
              </a:ext>
            </a:extLst>
          </p:cNvPr>
          <p:cNvSpPr/>
          <p:nvPr/>
        </p:nvSpPr>
        <p:spPr>
          <a:xfrm rot="10800000">
            <a:off x="193964" y="-1"/>
            <a:ext cx="24316418" cy="13814975"/>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23" name="Graphic 16">
            <a:extLst>
              <a:ext uri="{FF2B5EF4-FFF2-40B4-BE49-F238E27FC236}">
                <a16:creationId xmlns:a16="http://schemas.microsoft.com/office/drawing/2014/main" id="{275A575A-67D1-94A9-F817-5891BAEB5EE4}"/>
              </a:ext>
            </a:extLst>
          </p:cNvPr>
          <p:cNvSpPr/>
          <p:nvPr/>
        </p:nvSpPr>
        <p:spPr>
          <a:xfrm>
            <a:off x="14171849" y="2835645"/>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16271921" y="12655911"/>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1704103" y="894553"/>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نشاط 2 </a:t>
            </a:r>
            <a:endParaRPr lang="en-US" sz="9600" b="1" dirty="0">
              <a:cs typeface="+mn-cs"/>
            </a:endParaRPr>
          </a:p>
        </p:txBody>
      </p:sp>
      <p:pic>
        <p:nvPicPr>
          <p:cNvPr id="7" name="صورة 6" descr="صورة تحتوي على نص, رسالة, الخط, خط يد&#10;&#10;تم إنشاء الوصف تلقائياً">
            <a:extLst>
              <a:ext uri="{FF2B5EF4-FFF2-40B4-BE49-F238E27FC236}">
                <a16:creationId xmlns:a16="http://schemas.microsoft.com/office/drawing/2014/main" id="{C0EB14DF-9DBE-9199-176A-DB99598D9E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409" y="3063137"/>
            <a:ext cx="7188350" cy="8353610"/>
          </a:xfrm>
          <a:prstGeom prst="rect">
            <a:avLst/>
          </a:prstGeom>
        </p:spPr>
      </p:pic>
      <p:pic>
        <p:nvPicPr>
          <p:cNvPr id="10" name="صورة 9" descr="صورة تحتوي على نص, رسالة, خط يد, ورقة&#10;&#10;تم إنشاء الوصف تلقائياً">
            <a:extLst>
              <a:ext uri="{FF2B5EF4-FFF2-40B4-BE49-F238E27FC236}">
                <a16:creationId xmlns:a16="http://schemas.microsoft.com/office/drawing/2014/main" id="{9844A755-1D9C-179A-D73A-6754802D76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190" y="3325611"/>
            <a:ext cx="7280669" cy="8353610"/>
          </a:xfrm>
          <a:prstGeom prst="rect">
            <a:avLst/>
          </a:prstGeom>
        </p:spPr>
      </p:pic>
    </p:spTree>
    <p:extLst>
      <p:ext uri="{BB962C8B-B14F-4D97-AF65-F5344CB8AC3E}">
        <p14:creationId xmlns:p14="http://schemas.microsoft.com/office/powerpoint/2010/main" val="38958802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text, person, wall, indoor&#10;&#10;Description automatically generated">
            <a:extLst>
              <a:ext uri="{FF2B5EF4-FFF2-40B4-BE49-F238E27FC236}">
                <a16:creationId xmlns:a16="http://schemas.microsoft.com/office/drawing/2014/main" id="{4E2415A1-199C-48E3-1DFA-5357763A3C65}"/>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a:xfrm>
            <a:off x="15221885" y="2686051"/>
            <a:ext cx="6714730" cy="8993170"/>
          </a:xfrm>
        </p:spPr>
      </p:pic>
      <p:sp>
        <p:nvSpPr>
          <p:cNvPr id="2" name="Graphic 3">
            <a:extLst>
              <a:ext uri="{FF2B5EF4-FFF2-40B4-BE49-F238E27FC236}">
                <a16:creationId xmlns:a16="http://schemas.microsoft.com/office/drawing/2014/main" id="{6F4DA617-71EE-A245-AEB7-F51B129A6AED}"/>
              </a:ext>
            </a:extLst>
          </p:cNvPr>
          <p:cNvSpPr/>
          <p:nvPr/>
        </p:nvSpPr>
        <p:spPr>
          <a:xfrm rot="10800000">
            <a:off x="193964" y="-1"/>
            <a:ext cx="24316418" cy="13814975"/>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23" name="Graphic 16">
            <a:extLst>
              <a:ext uri="{FF2B5EF4-FFF2-40B4-BE49-F238E27FC236}">
                <a16:creationId xmlns:a16="http://schemas.microsoft.com/office/drawing/2014/main" id="{275A575A-67D1-94A9-F817-5891BAEB5EE4}"/>
              </a:ext>
            </a:extLst>
          </p:cNvPr>
          <p:cNvSpPr/>
          <p:nvPr/>
        </p:nvSpPr>
        <p:spPr>
          <a:xfrm>
            <a:off x="14171849" y="2835645"/>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16271921" y="12655911"/>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1704103" y="894553"/>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نشاط 3</a:t>
            </a:r>
            <a:endParaRPr lang="en-US" sz="9600" b="1" dirty="0">
              <a:cs typeface="+mn-cs"/>
            </a:endParaRPr>
          </a:p>
        </p:txBody>
      </p:sp>
      <p:pic>
        <p:nvPicPr>
          <p:cNvPr id="8" name="صورة 7" descr="صورة تحتوي على نص, لقطة شاشة, الخط, رقم&#10;&#10;تم إنشاء الوصف تلقائياً">
            <a:extLst>
              <a:ext uri="{FF2B5EF4-FFF2-40B4-BE49-F238E27FC236}">
                <a16:creationId xmlns:a16="http://schemas.microsoft.com/office/drawing/2014/main" id="{2942BF7A-5A88-4CA6-F42C-EC2F5F917D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9707" y="2404980"/>
            <a:ext cx="7876435" cy="9555312"/>
          </a:xfrm>
          <a:prstGeom prst="rect">
            <a:avLst/>
          </a:prstGeom>
        </p:spPr>
      </p:pic>
    </p:spTree>
    <p:extLst>
      <p:ext uri="{BB962C8B-B14F-4D97-AF65-F5344CB8AC3E}">
        <p14:creationId xmlns:p14="http://schemas.microsoft.com/office/powerpoint/2010/main" val="11832620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شكل بيضاوي 2">
            <a:extLst>
              <a:ext uri="{FF2B5EF4-FFF2-40B4-BE49-F238E27FC236}">
                <a16:creationId xmlns:a16="http://schemas.microsoft.com/office/drawing/2014/main" id="{6130926C-487E-B2FF-146A-28A15407F098}"/>
              </a:ext>
            </a:extLst>
          </p:cNvPr>
          <p:cNvSpPr/>
          <p:nvPr/>
        </p:nvSpPr>
        <p:spPr>
          <a:xfrm>
            <a:off x="554454" y="107524"/>
            <a:ext cx="5281072" cy="5058498"/>
          </a:xfrm>
          <a:prstGeom prst="ellipse">
            <a:avLst/>
          </a:prstGeom>
          <a:no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 name="مربع نص 4">
            <a:extLst>
              <a:ext uri="{FF2B5EF4-FFF2-40B4-BE49-F238E27FC236}">
                <a16:creationId xmlns:a16="http://schemas.microsoft.com/office/drawing/2014/main" id="{96FE356F-2D28-AA0B-8783-F28A5F5AB08C}"/>
              </a:ext>
            </a:extLst>
          </p:cNvPr>
          <p:cNvSpPr txBox="1"/>
          <p:nvPr/>
        </p:nvSpPr>
        <p:spPr>
          <a:xfrm>
            <a:off x="1371600" y="5740182"/>
            <a:ext cx="21122640" cy="4247317"/>
          </a:xfrm>
          <a:prstGeom prst="rect">
            <a:avLst/>
          </a:prstGeom>
          <a:noFill/>
        </p:spPr>
        <p:txBody>
          <a:bodyPr wrap="square">
            <a:spAutoFit/>
          </a:bodyPr>
          <a:lstStyle/>
          <a:p>
            <a:pPr algn="r" rtl="1"/>
            <a:r>
              <a:rPr lang="ar-SA" sz="5400" b="1" dirty="0">
                <a:solidFill>
                  <a:srgbClr val="000000"/>
                </a:solidFill>
              </a:rPr>
              <a:t>كثيرٌ من المهتمين بمناهج البحث العلمي يميلون إلى صياغة مشكلة البحث في صورة سؤال ففي المثال السابق حدِّد الباحث المشكلة بـ:</a:t>
            </a:r>
          </a:p>
          <a:p>
            <a:pPr algn="r" rtl="1"/>
            <a:r>
              <a:rPr lang="ar-SA" sz="5400" b="1" dirty="0">
                <a:solidFill>
                  <a:srgbClr val="000000"/>
                </a:solidFill>
              </a:rPr>
              <a:t>ترتكز هذه الدراسة على السؤال الرئيس الآتي:</a:t>
            </a:r>
          </a:p>
          <a:p>
            <a:pPr algn="r" rtl="1"/>
            <a:endParaRPr lang="ar-SA" sz="5400" b="1" dirty="0">
              <a:solidFill>
                <a:srgbClr val="000000"/>
              </a:solidFill>
            </a:endParaRPr>
          </a:p>
          <a:p>
            <a:pPr algn="ctr" rtl="1"/>
            <a:r>
              <a:rPr lang="ar-SA" sz="5400" b="1" dirty="0">
                <a:solidFill>
                  <a:srgbClr val="000000"/>
                </a:solidFill>
                <a:highlight>
                  <a:srgbClr val="FFFF00"/>
                </a:highlight>
              </a:rPr>
              <a:t>ما وظائف المستقبل في المملكة العربية السعودية؟</a:t>
            </a:r>
          </a:p>
        </p:txBody>
      </p:sp>
      <p:sp>
        <p:nvSpPr>
          <p:cNvPr id="8" name="مربع نص 7">
            <a:extLst>
              <a:ext uri="{FF2B5EF4-FFF2-40B4-BE49-F238E27FC236}">
                <a16:creationId xmlns:a16="http://schemas.microsoft.com/office/drawing/2014/main" id="{26DFB097-2120-F632-E62E-847F60FFC608}"/>
              </a:ext>
            </a:extLst>
          </p:cNvPr>
          <p:cNvSpPr txBox="1"/>
          <p:nvPr/>
        </p:nvSpPr>
        <p:spPr>
          <a:xfrm>
            <a:off x="12549978" y="1091349"/>
            <a:ext cx="9572152" cy="1710789"/>
          </a:xfrm>
          <a:prstGeom prst="rect">
            <a:avLst/>
          </a:prstGeom>
          <a:solidFill>
            <a:srgbClr val="C00000"/>
          </a:solidFill>
        </p:spPr>
        <p:txBody>
          <a:bodyPr wrap="square">
            <a:spAutoFit/>
          </a:bodyPr>
          <a:lstStyle/>
          <a:p>
            <a:pPr algn="ctr" rtl="1">
              <a:lnSpc>
                <a:spcPct val="150000"/>
              </a:lnSpc>
            </a:pPr>
            <a:r>
              <a:rPr lang="ar-SA" sz="8000" b="1" dirty="0">
                <a:solidFill>
                  <a:schemeClr val="bg1"/>
                </a:solidFill>
              </a:rPr>
              <a:t>ثالثًا: تحديد مشكلة البحث</a:t>
            </a:r>
          </a:p>
        </p:txBody>
      </p:sp>
      <p:pic>
        <p:nvPicPr>
          <p:cNvPr id="2050" name="Picture 2" descr="10x 100 مللي متر باليد عدسة قراءة مكبرة زومر العدسة المكبرة عدسة - Buy ...">
            <a:extLst>
              <a:ext uri="{FF2B5EF4-FFF2-40B4-BE49-F238E27FC236}">
                <a16:creationId xmlns:a16="http://schemas.microsoft.com/office/drawing/2014/main" id="{13D0D948-F657-4D29-591C-FD641B11EDF0}"/>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22710" y="264493"/>
            <a:ext cx="4744560" cy="4744560"/>
          </a:xfrm>
          <a:prstGeom prst="ellipse">
            <a:avLst/>
          </a:prstGeom>
          <a:noFill/>
          <a:ln>
            <a:solidFill>
              <a:schemeClr val="tx1">
                <a:lumMod val="60000"/>
                <a:lumOff val="40000"/>
              </a:schemeClr>
            </a:solidFill>
          </a:ln>
          <a:extLst>
            <a:ext uri="{909E8E84-426E-40DD-AFC4-6F175D3DCCD1}">
              <a14:hiddenFill xmlns:a14="http://schemas.microsoft.com/office/drawing/2010/main">
                <a:solidFill>
                  <a:srgbClr val="FFFFFF"/>
                </a:solidFill>
              </a14:hiddenFill>
            </a:ext>
          </a:extLst>
        </p:spPr>
      </p:pic>
      <p:sp>
        <p:nvSpPr>
          <p:cNvPr id="2" name="Graphic 5409">
            <a:extLst>
              <a:ext uri="{FF2B5EF4-FFF2-40B4-BE49-F238E27FC236}">
                <a16:creationId xmlns:a16="http://schemas.microsoft.com/office/drawing/2014/main" id="{B0FE97E2-6869-9878-E396-201C7858F1DC}"/>
              </a:ext>
            </a:extLst>
          </p:cNvPr>
          <p:cNvSpPr/>
          <p:nvPr/>
        </p:nvSpPr>
        <p:spPr>
          <a:xfrm>
            <a:off x="21770835" y="397422"/>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4" name="شكل بيضاوي 3">
            <a:extLst>
              <a:ext uri="{FF2B5EF4-FFF2-40B4-BE49-F238E27FC236}">
                <a16:creationId xmlns:a16="http://schemas.microsoft.com/office/drawing/2014/main" id="{C624A888-CD02-9DBE-43C8-038384017147}"/>
              </a:ext>
            </a:extLst>
          </p:cNvPr>
          <p:cNvSpPr/>
          <p:nvPr/>
        </p:nvSpPr>
        <p:spPr>
          <a:xfrm>
            <a:off x="286198" y="394604"/>
            <a:ext cx="5281072" cy="5058498"/>
          </a:xfrm>
          <a:prstGeom prst="ellipse">
            <a:avLst/>
          </a:prstGeom>
          <a:no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Tree>
    <p:extLst>
      <p:ext uri="{BB962C8B-B14F-4D97-AF65-F5344CB8AC3E}">
        <p14:creationId xmlns:p14="http://schemas.microsoft.com/office/powerpoint/2010/main" val="9554167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text, person, wall, indoor&#10;&#10;Description automatically generated">
            <a:extLst>
              <a:ext uri="{FF2B5EF4-FFF2-40B4-BE49-F238E27FC236}">
                <a16:creationId xmlns:a16="http://schemas.microsoft.com/office/drawing/2014/main" id="{4E2415A1-199C-48E3-1DFA-5357763A3C65}"/>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a:xfrm>
            <a:off x="15221885" y="2686051"/>
            <a:ext cx="6714730" cy="8993170"/>
          </a:xfrm>
        </p:spPr>
      </p:pic>
      <p:sp>
        <p:nvSpPr>
          <p:cNvPr id="2" name="Graphic 3">
            <a:extLst>
              <a:ext uri="{FF2B5EF4-FFF2-40B4-BE49-F238E27FC236}">
                <a16:creationId xmlns:a16="http://schemas.microsoft.com/office/drawing/2014/main" id="{6F4DA617-71EE-A245-AEB7-F51B129A6AED}"/>
              </a:ext>
            </a:extLst>
          </p:cNvPr>
          <p:cNvSpPr/>
          <p:nvPr/>
        </p:nvSpPr>
        <p:spPr>
          <a:xfrm rot="10800000">
            <a:off x="193964" y="-1"/>
            <a:ext cx="24316418" cy="13814975"/>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23" name="Graphic 16">
            <a:extLst>
              <a:ext uri="{FF2B5EF4-FFF2-40B4-BE49-F238E27FC236}">
                <a16:creationId xmlns:a16="http://schemas.microsoft.com/office/drawing/2014/main" id="{275A575A-67D1-94A9-F817-5891BAEB5EE4}"/>
              </a:ext>
            </a:extLst>
          </p:cNvPr>
          <p:cNvSpPr/>
          <p:nvPr/>
        </p:nvSpPr>
        <p:spPr>
          <a:xfrm>
            <a:off x="14171849" y="2835645"/>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16271921" y="12655911"/>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1704103" y="894553"/>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نشاط 4</a:t>
            </a:r>
            <a:endParaRPr lang="en-US" sz="9600" b="1" dirty="0">
              <a:cs typeface="+mn-cs"/>
            </a:endParaRPr>
          </a:p>
        </p:txBody>
      </p:sp>
      <p:pic>
        <p:nvPicPr>
          <p:cNvPr id="7" name="صورة 6" descr="صورة تحتوي على نص, لقطة شاشة, الخط, خط&#10;&#10;تم إنشاء الوصف تلقائياً">
            <a:extLst>
              <a:ext uri="{FF2B5EF4-FFF2-40B4-BE49-F238E27FC236}">
                <a16:creationId xmlns:a16="http://schemas.microsoft.com/office/drawing/2014/main" id="{F7B0CDF8-F16B-4DEF-D6EA-E774A7BBB7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948" y="3358768"/>
            <a:ext cx="14277849" cy="7633487"/>
          </a:xfrm>
          <a:prstGeom prst="rect">
            <a:avLst/>
          </a:prstGeom>
        </p:spPr>
      </p:pic>
    </p:spTree>
    <p:extLst>
      <p:ext uri="{BB962C8B-B14F-4D97-AF65-F5344CB8AC3E}">
        <p14:creationId xmlns:p14="http://schemas.microsoft.com/office/powerpoint/2010/main" val="3278711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96FE356F-2D28-AA0B-8783-F28A5F5AB08C}"/>
              </a:ext>
            </a:extLst>
          </p:cNvPr>
          <p:cNvSpPr txBox="1"/>
          <p:nvPr/>
        </p:nvSpPr>
        <p:spPr>
          <a:xfrm>
            <a:off x="1371600" y="4145280"/>
            <a:ext cx="21122640" cy="8144409"/>
          </a:xfrm>
          <a:prstGeom prst="rect">
            <a:avLst/>
          </a:prstGeom>
          <a:noFill/>
        </p:spPr>
        <p:txBody>
          <a:bodyPr wrap="square">
            <a:spAutoFit/>
          </a:bodyPr>
          <a:lstStyle/>
          <a:p>
            <a:pPr algn="r" rtl="1">
              <a:lnSpc>
                <a:spcPct val="200000"/>
              </a:lnSpc>
            </a:pPr>
            <a:r>
              <a:rPr lang="ar-SA" sz="5400" b="1" dirty="0">
                <a:solidFill>
                  <a:srgbClr val="000000"/>
                </a:solidFill>
              </a:rPr>
              <a:t>إن أهمية البحث يجب أن تجيب على السؤال الآتي: ماهي المبررات العلمية والعملية التي تجعل من الوقت والجهد المبذول على هذا البحث أمرًا مسوغًا؟</a:t>
            </a:r>
          </a:p>
          <a:p>
            <a:pPr algn="r" rtl="1">
              <a:lnSpc>
                <a:spcPct val="200000"/>
              </a:lnSpc>
            </a:pPr>
            <a:r>
              <a:rPr lang="ar-SA" sz="5400" b="1" dirty="0">
                <a:solidFill>
                  <a:srgbClr val="000000"/>
                </a:solidFill>
              </a:rPr>
              <a:t>ولكي يتمكن الباحث من كتابة أهمية البحث بطريقة علمية، فإنه بإمكانه أن يتناولها من بُعدين: البعد النظري: ويقصد به الإضافة العلمية، والبعد التطبيقي: ويقصد به الاستفادة من نتائج البحث في الواقع.</a:t>
            </a:r>
          </a:p>
        </p:txBody>
      </p:sp>
      <p:sp>
        <p:nvSpPr>
          <p:cNvPr id="8" name="مربع نص 7">
            <a:extLst>
              <a:ext uri="{FF2B5EF4-FFF2-40B4-BE49-F238E27FC236}">
                <a16:creationId xmlns:a16="http://schemas.microsoft.com/office/drawing/2014/main" id="{26DFB097-2120-F632-E62E-847F60FFC608}"/>
              </a:ext>
            </a:extLst>
          </p:cNvPr>
          <p:cNvSpPr txBox="1"/>
          <p:nvPr/>
        </p:nvSpPr>
        <p:spPr>
          <a:xfrm>
            <a:off x="14805498" y="1107600"/>
            <a:ext cx="9572152" cy="1710789"/>
          </a:xfrm>
          <a:prstGeom prst="rect">
            <a:avLst/>
          </a:prstGeom>
          <a:solidFill>
            <a:srgbClr val="C00000"/>
          </a:solidFill>
        </p:spPr>
        <p:txBody>
          <a:bodyPr wrap="square">
            <a:spAutoFit/>
          </a:bodyPr>
          <a:lstStyle/>
          <a:p>
            <a:pPr algn="ctr" rtl="1">
              <a:lnSpc>
                <a:spcPct val="150000"/>
              </a:lnSpc>
            </a:pPr>
            <a:r>
              <a:rPr lang="ar-SA" sz="8000" b="1" dirty="0">
                <a:solidFill>
                  <a:schemeClr val="bg1"/>
                </a:solidFill>
              </a:rPr>
              <a:t>رابعًا: أهمية البحث</a:t>
            </a:r>
          </a:p>
        </p:txBody>
      </p:sp>
      <p:pic>
        <p:nvPicPr>
          <p:cNvPr id="3" name="صورة 2">
            <a:extLst>
              <a:ext uri="{FF2B5EF4-FFF2-40B4-BE49-F238E27FC236}">
                <a16:creationId xmlns:a16="http://schemas.microsoft.com/office/drawing/2014/main" id="{F816CE23-81FF-02DA-3696-155B2EA3E6CC}"/>
              </a:ext>
            </a:extLst>
          </p:cNvPr>
          <p:cNvPicPr>
            <a:picLocks noChangeAspect="1"/>
          </p:cNvPicPr>
          <p:nvPr/>
        </p:nvPicPr>
        <p:blipFill>
          <a:blip r:embed="rId2"/>
          <a:stretch>
            <a:fillRect/>
          </a:stretch>
        </p:blipFill>
        <p:spPr>
          <a:xfrm>
            <a:off x="0" y="0"/>
            <a:ext cx="7620000" cy="3810000"/>
          </a:xfrm>
          <a:prstGeom prst="roundRect">
            <a:avLst/>
          </a:prstGeom>
        </p:spPr>
      </p:pic>
      <p:sp>
        <p:nvSpPr>
          <p:cNvPr id="4" name="Graphic 16">
            <a:extLst>
              <a:ext uri="{FF2B5EF4-FFF2-40B4-BE49-F238E27FC236}">
                <a16:creationId xmlns:a16="http://schemas.microsoft.com/office/drawing/2014/main" id="{7C084E79-CD6B-DE06-E212-8DE6352BF782}"/>
              </a:ext>
            </a:extLst>
          </p:cNvPr>
          <p:cNvSpPr/>
          <p:nvPr/>
        </p:nvSpPr>
        <p:spPr>
          <a:xfrm>
            <a:off x="6881622" y="2483109"/>
            <a:ext cx="1476756" cy="1662170"/>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cxnSp>
        <p:nvCxnSpPr>
          <p:cNvPr id="7" name="رابط مستقيم 6">
            <a:extLst>
              <a:ext uri="{FF2B5EF4-FFF2-40B4-BE49-F238E27FC236}">
                <a16:creationId xmlns:a16="http://schemas.microsoft.com/office/drawing/2014/main" id="{A7690C71-8420-5ABA-D120-DB0536FBDD44}"/>
              </a:ext>
            </a:extLst>
          </p:cNvPr>
          <p:cNvCxnSpPr>
            <a:cxnSpLocks/>
          </p:cNvCxnSpPr>
          <p:nvPr/>
        </p:nvCxnSpPr>
        <p:spPr>
          <a:xfrm flipH="1" flipV="1">
            <a:off x="7620000" y="2818387"/>
            <a:ext cx="12100560" cy="1"/>
          </a:xfrm>
          <a:prstGeom prst="line">
            <a:avLst/>
          </a:prstGeom>
          <a:ln>
            <a:solidFill>
              <a:schemeClr val="tx1">
                <a:lumMod val="60000"/>
                <a:lumOff val="40000"/>
              </a:schemeClr>
            </a:solidFill>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3762392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مستطيل: زوايا مستديرة 13">
            <a:extLst>
              <a:ext uri="{FF2B5EF4-FFF2-40B4-BE49-F238E27FC236}">
                <a16:creationId xmlns:a16="http://schemas.microsoft.com/office/drawing/2014/main" id="{F3599285-3C56-4B67-F2C3-C05B632F6F59}"/>
              </a:ext>
            </a:extLst>
          </p:cNvPr>
          <p:cNvSpPr/>
          <p:nvPr/>
        </p:nvSpPr>
        <p:spPr>
          <a:xfrm>
            <a:off x="2021967" y="6628387"/>
            <a:ext cx="6508080" cy="7752743"/>
          </a:xfrm>
          <a:prstGeom prst="roundRect">
            <a:avLst/>
          </a:prstGeom>
          <a:gradFill flip="none" rotWithShape="1">
            <a:gsLst>
              <a:gs pos="67816">
                <a:srgbClr val="DDECE2"/>
              </a:gs>
              <a:gs pos="86000">
                <a:srgbClr val="DDECE2">
                  <a:alpha val="50000"/>
                </a:srgbClr>
              </a:gs>
              <a:gs pos="57738">
                <a:srgbClr val="DDECE2"/>
              </a:gs>
              <a:gs pos="34000">
                <a:srgbClr val="DDECE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solidFill>
                  <a:srgbClr val="000000"/>
                </a:solidFill>
              </a:rPr>
              <a:t>ويقصد به الاستفادة من نتائج البحث في الواقع </a:t>
            </a:r>
            <a:endParaRPr lang="ar-SA" sz="6000" dirty="0"/>
          </a:p>
        </p:txBody>
      </p:sp>
      <p:sp>
        <p:nvSpPr>
          <p:cNvPr id="13" name="مستطيل: زوايا مستديرة 12">
            <a:extLst>
              <a:ext uri="{FF2B5EF4-FFF2-40B4-BE49-F238E27FC236}">
                <a16:creationId xmlns:a16="http://schemas.microsoft.com/office/drawing/2014/main" id="{568FFD54-873D-B633-C5DC-E4CA173DB269}"/>
              </a:ext>
            </a:extLst>
          </p:cNvPr>
          <p:cNvSpPr/>
          <p:nvPr/>
        </p:nvSpPr>
        <p:spPr>
          <a:xfrm>
            <a:off x="17570522" y="6293109"/>
            <a:ext cx="6508080" cy="8088022"/>
          </a:xfrm>
          <a:prstGeom prst="roundRect">
            <a:avLst/>
          </a:prstGeom>
          <a:gradFill flip="none" rotWithShape="1">
            <a:gsLst>
              <a:gs pos="67816">
                <a:srgbClr val="DDECE2"/>
              </a:gs>
              <a:gs pos="86000">
                <a:srgbClr val="DDECE2">
                  <a:alpha val="50000"/>
                </a:srgbClr>
              </a:gs>
              <a:gs pos="57738">
                <a:srgbClr val="DDECE2"/>
              </a:gs>
              <a:gs pos="34000">
                <a:srgbClr val="DDECE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a:solidFill>
                  <a:srgbClr val="000000"/>
                </a:solidFill>
              </a:rPr>
              <a:t>ويقصد به الإضافة العلمية،</a:t>
            </a:r>
            <a:endParaRPr lang="ar-SA" sz="6000" dirty="0"/>
          </a:p>
        </p:txBody>
      </p:sp>
      <p:cxnSp>
        <p:nvCxnSpPr>
          <p:cNvPr id="12" name="رابط مستقيم 11">
            <a:extLst>
              <a:ext uri="{FF2B5EF4-FFF2-40B4-BE49-F238E27FC236}">
                <a16:creationId xmlns:a16="http://schemas.microsoft.com/office/drawing/2014/main" id="{A23976C5-071E-7DE0-0594-2C8D576F8BB1}"/>
              </a:ext>
            </a:extLst>
          </p:cNvPr>
          <p:cNvCxnSpPr/>
          <p:nvPr/>
        </p:nvCxnSpPr>
        <p:spPr>
          <a:xfrm>
            <a:off x="7588596" y="7108954"/>
            <a:ext cx="3025302" cy="0"/>
          </a:xfrm>
          <a:prstGeom prst="line">
            <a:avLst/>
          </a:prstGeom>
        </p:spPr>
        <p:style>
          <a:lnRef idx="1">
            <a:schemeClr val="accent5"/>
          </a:lnRef>
          <a:fillRef idx="0">
            <a:schemeClr val="accent5"/>
          </a:fillRef>
          <a:effectRef idx="0">
            <a:schemeClr val="accent5"/>
          </a:effectRef>
          <a:fontRef idx="minor">
            <a:schemeClr val="tx1"/>
          </a:fontRef>
        </p:style>
      </p:cxnSp>
      <p:sp>
        <p:nvSpPr>
          <p:cNvPr id="5" name="مربع نص 4">
            <a:extLst>
              <a:ext uri="{FF2B5EF4-FFF2-40B4-BE49-F238E27FC236}">
                <a16:creationId xmlns:a16="http://schemas.microsoft.com/office/drawing/2014/main" id="{96FE356F-2D28-AA0B-8783-F28A5F5AB08C}"/>
              </a:ext>
            </a:extLst>
          </p:cNvPr>
          <p:cNvSpPr txBox="1"/>
          <p:nvPr/>
        </p:nvSpPr>
        <p:spPr>
          <a:xfrm>
            <a:off x="1371600" y="4145280"/>
            <a:ext cx="21122640" cy="1496500"/>
          </a:xfrm>
          <a:prstGeom prst="rect">
            <a:avLst/>
          </a:prstGeom>
          <a:noFill/>
        </p:spPr>
        <p:txBody>
          <a:bodyPr wrap="square">
            <a:spAutoFit/>
          </a:bodyPr>
          <a:lstStyle/>
          <a:p>
            <a:pPr algn="r" rtl="1">
              <a:lnSpc>
                <a:spcPct val="200000"/>
              </a:lnSpc>
            </a:pPr>
            <a:r>
              <a:rPr lang="ar-SA" sz="5400" b="1" dirty="0">
                <a:solidFill>
                  <a:srgbClr val="000000"/>
                </a:solidFill>
              </a:rPr>
              <a:t>ولكي يتمكن الباحث من كتابة أهمية البحث بطريقة علمية، فإنه بإمكانه أن يتناولها من بُعدين:</a:t>
            </a:r>
          </a:p>
        </p:txBody>
      </p:sp>
      <p:sp>
        <p:nvSpPr>
          <p:cNvPr id="8" name="مربع نص 7">
            <a:extLst>
              <a:ext uri="{FF2B5EF4-FFF2-40B4-BE49-F238E27FC236}">
                <a16:creationId xmlns:a16="http://schemas.microsoft.com/office/drawing/2014/main" id="{26DFB097-2120-F632-E62E-847F60FFC608}"/>
              </a:ext>
            </a:extLst>
          </p:cNvPr>
          <p:cNvSpPr txBox="1"/>
          <p:nvPr/>
        </p:nvSpPr>
        <p:spPr>
          <a:xfrm>
            <a:off x="14805498" y="1107600"/>
            <a:ext cx="9572152" cy="1710789"/>
          </a:xfrm>
          <a:prstGeom prst="rect">
            <a:avLst/>
          </a:prstGeom>
          <a:solidFill>
            <a:srgbClr val="C00000"/>
          </a:solidFill>
        </p:spPr>
        <p:txBody>
          <a:bodyPr wrap="square">
            <a:spAutoFit/>
          </a:bodyPr>
          <a:lstStyle/>
          <a:p>
            <a:pPr algn="ctr" rtl="1">
              <a:lnSpc>
                <a:spcPct val="150000"/>
              </a:lnSpc>
            </a:pPr>
            <a:r>
              <a:rPr lang="ar-SA" sz="8000" b="1" dirty="0">
                <a:solidFill>
                  <a:schemeClr val="bg1"/>
                </a:solidFill>
              </a:rPr>
              <a:t>رابعًا: أهمية البحث</a:t>
            </a:r>
          </a:p>
        </p:txBody>
      </p:sp>
      <p:pic>
        <p:nvPicPr>
          <p:cNvPr id="3" name="صورة 2">
            <a:extLst>
              <a:ext uri="{FF2B5EF4-FFF2-40B4-BE49-F238E27FC236}">
                <a16:creationId xmlns:a16="http://schemas.microsoft.com/office/drawing/2014/main" id="{F816CE23-81FF-02DA-3696-155B2EA3E6CC}"/>
              </a:ext>
            </a:extLst>
          </p:cNvPr>
          <p:cNvPicPr>
            <a:picLocks noChangeAspect="1"/>
          </p:cNvPicPr>
          <p:nvPr/>
        </p:nvPicPr>
        <p:blipFill>
          <a:blip r:embed="rId2"/>
          <a:stretch>
            <a:fillRect/>
          </a:stretch>
        </p:blipFill>
        <p:spPr>
          <a:xfrm>
            <a:off x="0" y="0"/>
            <a:ext cx="7620000" cy="3810000"/>
          </a:xfrm>
          <a:prstGeom prst="roundRect">
            <a:avLst/>
          </a:prstGeom>
        </p:spPr>
      </p:pic>
      <p:sp>
        <p:nvSpPr>
          <p:cNvPr id="4" name="Graphic 16">
            <a:extLst>
              <a:ext uri="{FF2B5EF4-FFF2-40B4-BE49-F238E27FC236}">
                <a16:creationId xmlns:a16="http://schemas.microsoft.com/office/drawing/2014/main" id="{7C084E79-CD6B-DE06-E212-8DE6352BF782}"/>
              </a:ext>
            </a:extLst>
          </p:cNvPr>
          <p:cNvSpPr/>
          <p:nvPr/>
        </p:nvSpPr>
        <p:spPr>
          <a:xfrm>
            <a:off x="6881622" y="2483109"/>
            <a:ext cx="1476756" cy="1662170"/>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cxnSp>
        <p:nvCxnSpPr>
          <p:cNvPr id="7" name="رابط مستقيم 6">
            <a:extLst>
              <a:ext uri="{FF2B5EF4-FFF2-40B4-BE49-F238E27FC236}">
                <a16:creationId xmlns:a16="http://schemas.microsoft.com/office/drawing/2014/main" id="{A7690C71-8420-5ABA-D120-DB0536FBDD44}"/>
              </a:ext>
            </a:extLst>
          </p:cNvPr>
          <p:cNvCxnSpPr>
            <a:cxnSpLocks/>
          </p:cNvCxnSpPr>
          <p:nvPr/>
        </p:nvCxnSpPr>
        <p:spPr>
          <a:xfrm flipH="1" flipV="1">
            <a:off x="7620000" y="2818387"/>
            <a:ext cx="12100560" cy="1"/>
          </a:xfrm>
          <a:prstGeom prst="line">
            <a:avLst/>
          </a:prstGeom>
          <a:ln>
            <a:solidFill>
              <a:schemeClr val="tx1">
                <a:lumMod val="60000"/>
                <a:lumOff val="40000"/>
              </a:schemeClr>
            </a:solidFill>
          </a:ln>
        </p:spPr>
        <p:style>
          <a:lnRef idx="2">
            <a:schemeClr val="accent4"/>
          </a:lnRef>
          <a:fillRef idx="0">
            <a:schemeClr val="accent4"/>
          </a:fillRef>
          <a:effectRef idx="1">
            <a:schemeClr val="accent4"/>
          </a:effectRef>
          <a:fontRef idx="minor">
            <a:schemeClr val="tx1"/>
          </a:fontRef>
        </p:style>
      </p:cxnSp>
      <p:sp>
        <p:nvSpPr>
          <p:cNvPr id="2" name="مستطيل: زوايا مستديرة 1">
            <a:extLst>
              <a:ext uri="{FF2B5EF4-FFF2-40B4-BE49-F238E27FC236}">
                <a16:creationId xmlns:a16="http://schemas.microsoft.com/office/drawing/2014/main" id="{8BEC0FC6-4975-40BC-2410-B3C4DE5C8088}"/>
              </a:ext>
            </a:extLst>
          </p:cNvPr>
          <p:cNvSpPr/>
          <p:nvPr/>
        </p:nvSpPr>
        <p:spPr>
          <a:xfrm>
            <a:off x="17605848" y="6293109"/>
            <a:ext cx="6508080" cy="1631691"/>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600" b="1" dirty="0">
                <a:effectLst>
                  <a:outerShdw blurRad="38100" dist="38100" dir="2700000" algn="tl">
                    <a:srgbClr val="000000">
                      <a:alpha val="43137"/>
                    </a:srgbClr>
                  </a:outerShdw>
                </a:effectLst>
              </a:rPr>
              <a:t>البعد النظري</a:t>
            </a:r>
          </a:p>
        </p:txBody>
      </p:sp>
      <p:sp>
        <p:nvSpPr>
          <p:cNvPr id="6" name="مستطيل: زوايا مستديرة 5">
            <a:extLst>
              <a:ext uri="{FF2B5EF4-FFF2-40B4-BE49-F238E27FC236}">
                <a16:creationId xmlns:a16="http://schemas.microsoft.com/office/drawing/2014/main" id="{2A15E892-4C25-D243-7223-115E63A0E632}"/>
              </a:ext>
            </a:extLst>
          </p:cNvPr>
          <p:cNvSpPr/>
          <p:nvPr/>
        </p:nvSpPr>
        <p:spPr>
          <a:xfrm>
            <a:off x="1986641" y="6628388"/>
            <a:ext cx="6310777" cy="1631691"/>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600" b="1" dirty="0">
                <a:effectLst>
                  <a:outerShdw blurRad="38100" dist="38100" dir="2700000" algn="tl">
                    <a:srgbClr val="000000">
                      <a:alpha val="43137"/>
                    </a:srgbClr>
                  </a:outerShdw>
                </a:effectLst>
              </a:rPr>
              <a:t>البعد التطبيقي </a:t>
            </a:r>
          </a:p>
        </p:txBody>
      </p:sp>
      <p:pic>
        <p:nvPicPr>
          <p:cNvPr id="4098" name="Picture 2" descr="شخص يفكر">
            <a:extLst>
              <a:ext uri="{FF2B5EF4-FFF2-40B4-BE49-F238E27FC236}">
                <a16:creationId xmlns:a16="http://schemas.microsoft.com/office/drawing/2014/main" id="{7E74D1EE-CABB-EA44-3CA2-EE04139B510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647" b="99396" l="211" r="89241">
                        <a14:foregroundMark x1="45570" y1="63444" x2="61814" y2="85498"/>
                        <a14:foregroundMark x1="61814" y1="85498" x2="64346" y2="91541"/>
                        <a14:foregroundMark x1="33966" y1="6647" x2="33966" y2="6647"/>
                        <a14:foregroundMark x1="38819" y1="54985" x2="32911" y2="83988"/>
                        <a14:foregroundMark x1="32911" y1="83988" x2="19831" y2="99396"/>
                        <a14:foregroundMark x1="23840" y1="76133" x2="10970" y2="96375"/>
                        <a14:foregroundMark x1="10970" y1="96375" x2="10970" y2="96375"/>
                        <a14:foregroundMark x1="7595" y1="94562" x2="4219" y2="97281"/>
                        <a14:foregroundMark x1="4219" y1="87613" x2="211" y2="99396"/>
                      </a14:backgroundRemoval>
                    </a14:imgEffect>
                  </a14:imgLayer>
                </a14:imgProps>
              </a:ext>
              <a:ext uri="{28A0092B-C50C-407E-A947-70E740481C1C}">
                <a14:useLocalDpi xmlns:a14="http://schemas.microsoft.com/office/drawing/2010/main" val="0"/>
              </a:ext>
            </a:extLst>
          </a:blip>
          <a:srcRect/>
          <a:stretch>
            <a:fillRect/>
          </a:stretch>
        </p:blipFill>
        <p:spPr bwMode="auto">
          <a:xfrm>
            <a:off x="10290648" y="8991600"/>
            <a:ext cx="5558952" cy="4724400"/>
          </a:xfrm>
          <a:prstGeom prst="rect">
            <a:avLst/>
          </a:prstGeom>
          <a:noFill/>
          <a:extLst>
            <a:ext uri="{909E8E84-426E-40DD-AFC4-6F175D3DCCD1}">
              <a14:hiddenFill xmlns:a14="http://schemas.microsoft.com/office/drawing/2010/main">
                <a:solidFill>
                  <a:srgbClr val="FFFFFF"/>
                </a:solidFill>
              </a14:hiddenFill>
            </a:ext>
          </a:extLst>
        </p:spPr>
      </p:pic>
      <p:sp>
        <p:nvSpPr>
          <p:cNvPr id="9" name="فقاعة الكلام: مستطيلة 8">
            <a:extLst>
              <a:ext uri="{FF2B5EF4-FFF2-40B4-BE49-F238E27FC236}">
                <a16:creationId xmlns:a16="http://schemas.microsoft.com/office/drawing/2014/main" id="{7767B7AA-8EB7-DB90-32C8-25C3D6B65184}"/>
              </a:ext>
            </a:extLst>
          </p:cNvPr>
          <p:cNvSpPr/>
          <p:nvPr/>
        </p:nvSpPr>
        <p:spPr>
          <a:xfrm>
            <a:off x="9966960" y="6442530"/>
            <a:ext cx="4838538" cy="1631691"/>
          </a:xfrm>
          <a:prstGeom prst="wedgeRectCallout">
            <a:avLst>
              <a:gd name="adj1" fmla="val -2708"/>
              <a:gd name="adj2" fmla="val 7850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5400" b="1" dirty="0">
                <a:solidFill>
                  <a:srgbClr val="C00000"/>
                </a:solidFill>
              </a:rPr>
              <a:t>ما الفرق بينهما؟ </a:t>
            </a:r>
          </a:p>
        </p:txBody>
      </p:sp>
      <p:cxnSp>
        <p:nvCxnSpPr>
          <p:cNvPr id="11" name="رابط مستقيم 10">
            <a:extLst>
              <a:ext uri="{FF2B5EF4-FFF2-40B4-BE49-F238E27FC236}">
                <a16:creationId xmlns:a16="http://schemas.microsoft.com/office/drawing/2014/main" id="{F7E53526-0E29-B867-E332-F1285F56754E}"/>
              </a:ext>
            </a:extLst>
          </p:cNvPr>
          <p:cNvCxnSpPr/>
          <p:nvPr/>
        </p:nvCxnSpPr>
        <p:spPr>
          <a:xfrm>
            <a:off x="14805498" y="7108954"/>
            <a:ext cx="3025302" cy="0"/>
          </a:xfrm>
          <a:prstGeom prst="line">
            <a:avLst/>
          </a:prstGeom>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3643730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900" decel="100000" fill="hold"/>
                                        <p:tgtEl>
                                          <p:spTgt spid="6"/>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4098"/>
                                        </p:tgtEl>
                                        <p:attrNameLst>
                                          <p:attrName>style.visibility</p:attrName>
                                        </p:attrNameLst>
                                      </p:cBhvr>
                                      <p:to>
                                        <p:strVal val="visible"/>
                                      </p:to>
                                    </p:set>
                                    <p:animEffect transition="in" filter="wipe(down)">
                                      <p:cBhvr>
                                        <p:cTn id="21" dur="500"/>
                                        <p:tgtEl>
                                          <p:spTgt spid="4098"/>
                                        </p:tgtEl>
                                      </p:cBhvr>
                                    </p:animEffect>
                                  </p:childTnLst>
                                </p:cTn>
                              </p:par>
                              <p:par>
                                <p:cTn id="22" presetID="22" presetClass="entr" presetSubtype="8"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par>
                                <p:cTn id="29" presetID="22" presetClass="entr" presetSubtype="2"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right)">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up)">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2" grpId="0" animBg="1"/>
      <p:bldP spid="6"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زوايا مستديرة 3">
            <a:extLst>
              <a:ext uri="{FF2B5EF4-FFF2-40B4-BE49-F238E27FC236}">
                <a16:creationId xmlns:a16="http://schemas.microsoft.com/office/drawing/2014/main" id="{2ACAFBA1-EAF7-1BA1-7783-33DCE8E2D127}"/>
              </a:ext>
            </a:extLst>
          </p:cNvPr>
          <p:cNvSpPr/>
          <p:nvPr/>
        </p:nvSpPr>
        <p:spPr>
          <a:xfrm>
            <a:off x="7073736" y="304800"/>
            <a:ext cx="10889672"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مثال تطبيقي من البحث السابق</a:t>
            </a:r>
          </a:p>
        </p:txBody>
      </p:sp>
      <p:sp>
        <p:nvSpPr>
          <p:cNvPr id="4" name="مستطيل: زوايا مستديرة 4">
            <a:extLst>
              <a:ext uri="{FF2B5EF4-FFF2-40B4-BE49-F238E27FC236}">
                <a16:creationId xmlns:a16="http://schemas.microsoft.com/office/drawing/2014/main" id="{E06C21DB-D991-FFF4-4549-4C344A7AF578}"/>
              </a:ext>
            </a:extLst>
          </p:cNvPr>
          <p:cNvSpPr/>
          <p:nvPr/>
        </p:nvSpPr>
        <p:spPr>
          <a:xfrm>
            <a:off x="17330056" y="2406732"/>
            <a:ext cx="7047593" cy="153209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t>الأهمية النظرية</a:t>
            </a:r>
          </a:p>
        </p:txBody>
      </p:sp>
      <p:sp>
        <p:nvSpPr>
          <p:cNvPr id="7" name="مربع نص 6">
            <a:extLst>
              <a:ext uri="{FF2B5EF4-FFF2-40B4-BE49-F238E27FC236}">
                <a16:creationId xmlns:a16="http://schemas.microsoft.com/office/drawing/2014/main" id="{69EDF31C-3DFA-8320-A518-A5C626531697}"/>
              </a:ext>
            </a:extLst>
          </p:cNvPr>
          <p:cNvSpPr txBox="1"/>
          <p:nvPr/>
        </p:nvSpPr>
        <p:spPr>
          <a:xfrm>
            <a:off x="391886" y="5732359"/>
            <a:ext cx="23600228" cy="5045099"/>
          </a:xfrm>
          <a:prstGeom prst="rect">
            <a:avLst/>
          </a:prstGeom>
          <a:noFill/>
        </p:spPr>
        <p:txBody>
          <a:bodyPr wrap="square">
            <a:spAutoFit/>
          </a:bodyPr>
          <a:lstStyle/>
          <a:p>
            <a:pPr marL="571500" indent="-571500" algn="r" rtl="1">
              <a:lnSpc>
                <a:spcPct val="150000"/>
              </a:lnSpc>
              <a:buFont typeface="Arial" panose="020B0604020202020204" pitchFamily="34" charset="0"/>
              <a:buChar char="•"/>
            </a:pPr>
            <a:r>
              <a:rPr lang="ar-SA" sz="4400" b="1" dirty="0">
                <a:solidFill>
                  <a:srgbClr val="000000"/>
                </a:solidFill>
              </a:rPr>
              <a:t>استكشاف وظائف المستقبل في ظل التغيّرات التي تشهدها الوظائف، وطبيعتها على المستويين؛ المحلي والعالمي، والتعريف بها، وأهمية الاستعداد لها، ومعرفة متطلباتها ودورها في تحقيق رؤية المملكة 2030.</a:t>
            </a:r>
          </a:p>
          <a:p>
            <a:pPr marL="571500" indent="-571500" algn="r" rtl="1">
              <a:lnSpc>
                <a:spcPct val="150000"/>
              </a:lnSpc>
              <a:buFont typeface="Arial" panose="020B0604020202020204" pitchFamily="34" charset="0"/>
              <a:buChar char="•"/>
            </a:pPr>
            <a:r>
              <a:rPr lang="ar-SA" sz="4400" b="1" dirty="0">
                <a:solidFill>
                  <a:srgbClr val="000000"/>
                </a:solidFill>
              </a:rPr>
              <a:t>تحديد المخاطر المحتملة المترتبة على عدم التجاوب مع متطلبات المستقبل.</a:t>
            </a:r>
          </a:p>
          <a:p>
            <a:pPr marL="571500" indent="-571500" algn="r" rtl="1">
              <a:lnSpc>
                <a:spcPct val="150000"/>
              </a:lnSpc>
              <a:buFont typeface="Arial" panose="020B0604020202020204" pitchFamily="34" charset="0"/>
              <a:buChar char="•"/>
            </a:pPr>
            <a:r>
              <a:rPr lang="ar-SA" sz="4400" b="1" dirty="0">
                <a:solidFill>
                  <a:srgbClr val="000000"/>
                </a:solidFill>
              </a:rPr>
              <a:t>تحديد الأثر الاقتصادي لوظائف المستقبل على الاقتصاد الكلي للملكة (معدل النمو، والبطالة).</a:t>
            </a:r>
          </a:p>
          <a:p>
            <a:pPr marL="571500" indent="-571500" algn="r" rtl="1">
              <a:lnSpc>
                <a:spcPct val="150000"/>
              </a:lnSpc>
              <a:buFont typeface="Arial" panose="020B0604020202020204" pitchFamily="34" charset="0"/>
              <a:buChar char="•"/>
            </a:pPr>
            <a:endParaRPr lang="ar-SA" sz="4400" dirty="0">
              <a:solidFill>
                <a:srgbClr val="000000"/>
              </a:solidFill>
            </a:endParaRPr>
          </a:p>
        </p:txBody>
      </p:sp>
      <p:sp>
        <p:nvSpPr>
          <p:cNvPr id="2" name="Graphic 5411">
            <a:extLst>
              <a:ext uri="{FF2B5EF4-FFF2-40B4-BE49-F238E27FC236}">
                <a16:creationId xmlns:a16="http://schemas.microsoft.com/office/drawing/2014/main" id="{1A0CB63D-6A77-66E8-A9D6-39113812F001}"/>
              </a:ext>
            </a:extLst>
          </p:cNvPr>
          <p:cNvSpPr/>
          <p:nvPr/>
        </p:nvSpPr>
        <p:spPr>
          <a:xfrm>
            <a:off x="1154824" y="595132"/>
            <a:ext cx="2825592" cy="2577648"/>
          </a:xfrm>
          <a:custGeom>
            <a:avLst/>
            <a:gdLst>
              <a:gd name="connsiteX0" fmla="*/ 711200 w 711200"/>
              <a:gd name="connsiteY0" fmla="*/ 350859 h 711200"/>
              <a:gd name="connsiteX1" fmla="*/ 368876 w 711200"/>
              <a:gd name="connsiteY1" fmla="*/ 350859 h 711200"/>
              <a:gd name="connsiteX2" fmla="*/ 668528 w 711200"/>
              <a:gd name="connsiteY2" fmla="*/ 185860 h 711200"/>
              <a:gd name="connsiteX3" fmla="*/ 664735 w 711200"/>
              <a:gd name="connsiteY3" fmla="*/ 178274 h 711200"/>
              <a:gd name="connsiteX4" fmla="*/ 366979 w 711200"/>
              <a:gd name="connsiteY4" fmla="*/ 341376 h 711200"/>
              <a:gd name="connsiteX5" fmla="*/ 530081 w 711200"/>
              <a:gd name="connsiteY5" fmla="*/ 43620 h 711200"/>
              <a:gd name="connsiteX6" fmla="*/ 521547 w 711200"/>
              <a:gd name="connsiteY6" fmla="*/ 38879 h 711200"/>
              <a:gd name="connsiteX7" fmla="*/ 360341 w 711200"/>
              <a:gd name="connsiteY7" fmla="*/ 333790 h 711200"/>
              <a:gd name="connsiteX8" fmla="*/ 360341 w 711200"/>
              <a:gd name="connsiteY8" fmla="*/ 0 h 711200"/>
              <a:gd name="connsiteX9" fmla="*/ 350859 w 711200"/>
              <a:gd name="connsiteY9" fmla="*/ 0 h 711200"/>
              <a:gd name="connsiteX10" fmla="*/ 350859 w 711200"/>
              <a:gd name="connsiteY10" fmla="*/ 335686 h 711200"/>
              <a:gd name="connsiteX11" fmla="*/ 187757 w 711200"/>
              <a:gd name="connsiteY11" fmla="*/ 38879 h 711200"/>
              <a:gd name="connsiteX12" fmla="*/ 179222 w 711200"/>
              <a:gd name="connsiteY12" fmla="*/ 43620 h 711200"/>
              <a:gd name="connsiteX13" fmla="*/ 343273 w 711200"/>
              <a:gd name="connsiteY13" fmla="*/ 341376 h 711200"/>
              <a:gd name="connsiteX14" fmla="*/ 45517 w 711200"/>
              <a:gd name="connsiteY14" fmla="*/ 178274 h 711200"/>
              <a:gd name="connsiteX15" fmla="*/ 40775 w 711200"/>
              <a:gd name="connsiteY15" fmla="*/ 186809 h 711200"/>
              <a:gd name="connsiteX16" fmla="*/ 340428 w 711200"/>
              <a:gd name="connsiteY16" fmla="*/ 350859 h 711200"/>
              <a:gd name="connsiteX17" fmla="*/ 0 w 711200"/>
              <a:gd name="connsiteY17" fmla="*/ 350859 h 711200"/>
              <a:gd name="connsiteX18" fmla="*/ 0 w 711200"/>
              <a:gd name="connsiteY18" fmla="*/ 360341 h 711200"/>
              <a:gd name="connsiteX19" fmla="*/ 331893 w 711200"/>
              <a:gd name="connsiteY19" fmla="*/ 360341 h 711200"/>
              <a:gd name="connsiteX20" fmla="*/ 40775 w 711200"/>
              <a:gd name="connsiteY20" fmla="*/ 520598 h 711200"/>
              <a:gd name="connsiteX21" fmla="*/ 45517 w 711200"/>
              <a:gd name="connsiteY21" fmla="*/ 528185 h 711200"/>
              <a:gd name="connsiteX22" fmla="*/ 343273 w 711200"/>
              <a:gd name="connsiteY22" fmla="*/ 365083 h 711200"/>
              <a:gd name="connsiteX23" fmla="*/ 180171 w 711200"/>
              <a:gd name="connsiteY23" fmla="*/ 662838 h 711200"/>
              <a:gd name="connsiteX24" fmla="*/ 188705 w 711200"/>
              <a:gd name="connsiteY24" fmla="*/ 667580 h 711200"/>
              <a:gd name="connsiteX25" fmla="*/ 350859 w 711200"/>
              <a:gd name="connsiteY25" fmla="*/ 370772 h 711200"/>
              <a:gd name="connsiteX26" fmla="*/ 350859 w 711200"/>
              <a:gd name="connsiteY26" fmla="*/ 711200 h 711200"/>
              <a:gd name="connsiteX27" fmla="*/ 360341 w 711200"/>
              <a:gd name="connsiteY27" fmla="*/ 711200 h 711200"/>
              <a:gd name="connsiteX28" fmla="*/ 360341 w 711200"/>
              <a:gd name="connsiteY28" fmla="*/ 372669 h 711200"/>
              <a:gd name="connsiteX29" fmla="*/ 522495 w 711200"/>
              <a:gd name="connsiteY29" fmla="*/ 667580 h 711200"/>
              <a:gd name="connsiteX30" fmla="*/ 530081 w 711200"/>
              <a:gd name="connsiteY30" fmla="*/ 662838 h 711200"/>
              <a:gd name="connsiteX31" fmla="*/ 366979 w 711200"/>
              <a:gd name="connsiteY31" fmla="*/ 365083 h 711200"/>
              <a:gd name="connsiteX32" fmla="*/ 664735 w 711200"/>
              <a:gd name="connsiteY32" fmla="*/ 528185 h 711200"/>
              <a:gd name="connsiteX33" fmla="*/ 669476 w 711200"/>
              <a:gd name="connsiteY33" fmla="*/ 519650 h 711200"/>
              <a:gd name="connsiteX34" fmla="*/ 378358 w 711200"/>
              <a:gd name="connsiteY34" fmla="*/ 360341 h 711200"/>
              <a:gd name="connsiteX35" fmla="*/ 711200 w 711200"/>
              <a:gd name="connsiteY35" fmla="*/ 360341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11200" h="711200">
                <a:moveTo>
                  <a:pt x="711200" y="350859"/>
                </a:moveTo>
                <a:lnTo>
                  <a:pt x="368876" y="350859"/>
                </a:lnTo>
                <a:lnTo>
                  <a:pt x="668528" y="185860"/>
                </a:lnTo>
                <a:lnTo>
                  <a:pt x="664735" y="178274"/>
                </a:lnTo>
                <a:lnTo>
                  <a:pt x="366979" y="341376"/>
                </a:lnTo>
                <a:lnTo>
                  <a:pt x="530081" y="43620"/>
                </a:lnTo>
                <a:lnTo>
                  <a:pt x="521547" y="38879"/>
                </a:lnTo>
                <a:lnTo>
                  <a:pt x="360341" y="333790"/>
                </a:lnTo>
                <a:lnTo>
                  <a:pt x="360341" y="0"/>
                </a:lnTo>
                <a:lnTo>
                  <a:pt x="350859" y="0"/>
                </a:lnTo>
                <a:lnTo>
                  <a:pt x="350859" y="335686"/>
                </a:lnTo>
                <a:lnTo>
                  <a:pt x="187757" y="38879"/>
                </a:lnTo>
                <a:lnTo>
                  <a:pt x="179222" y="43620"/>
                </a:lnTo>
                <a:lnTo>
                  <a:pt x="343273" y="341376"/>
                </a:lnTo>
                <a:lnTo>
                  <a:pt x="45517" y="178274"/>
                </a:lnTo>
                <a:lnTo>
                  <a:pt x="40775" y="186809"/>
                </a:lnTo>
                <a:lnTo>
                  <a:pt x="340428" y="350859"/>
                </a:lnTo>
                <a:lnTo>
                  <a:pt x="0" y="350859"/>
                </a:lnTo>
                <a:lnTo>
                  <a:pt x="0" y="360341"/>
                </a:lnTo>
                <a:lnTo>
                  <a:pt x="331893" y="360341"/>
                </a:lnTo>
                <a:lnTo>
                  <a:pt x="40775" y="520598"/>
                </a:lnTo>
                <a:lnTo>
                  <a:pt x="45517" y="528185"/>
                </a:lnTo>
                <a:lnTo>
                  <a:pt x="343273" y="365083"/>
                </a:lnTo>
                <a:lnTo>
                  <a:pt x="180171" y="662838"/>
                </a:lnTo>
                <a:lnTo>
                  <a:pt x="188705" y="667580"/>
                </a:lnTo>
                <a:lnTo>
                  <a:pt x="350859" y="370772"/>
                </a:lnTo>
                <a:lnTo>
                  <a:pt x="350859" y="711200"/>
                </a:lnTo>
                <a:lnTo>
                  <a:pt x="360341" y="711200"/>
                </a:lnTo>
                <a:lnTo>
                  <a:pt x="360341" y="372669"/>
                </a:lnTo>
                <a:lnTo>
                  <a:pt x="522495" y="667580"/>
                </a:lnTo>
                <a:lnTo>
                  <a:pt x="530081" y="662838"/>
                </a:lnTo>
                <a:lnTo>
                  <a:pt x="366979" y="365083"/>
                </a:lnTo>
                <a:lnTo>
                  <a:pt x="664735" y="528185"/>
                </a:lnTo>
                <a:lnTo>
                  <a:pt x="669476" y="519650"/>
                </a:lnTo>
                <a:lnTo>
                  <a:pt x="378358" y="360341"/>
                </a:lnTo>
                <a:lnTo>
                  <a:pt x="711200" y="360341"/>
                </a:lnTo>
                <a:close/>
              </a:path>
            </a:pathLst>
          </a:custGeom>
          <a:solidFill>
            <a:schemeClr val="accent2"/>
          </a:solidFill>
          <a:ln w="9398" cap="flat">
            <a:noFill/>
            <a:prstDash val="solid"/>
            <a:miter/>
          </a:ln>
        </p:spPr>
        <p:txBody>
          <a:bodyPr rtlCol="0" anchor="ctr"/>
          <a:lstStyle/>
          <a:p>
            <a:endParaRPr lang="en-US" dirty="0">
              <a:latin typeface="Krona One" panose="02010605030500060004" pitchFamily="2" charset="77"/>
            </a:endParaRPr>
          </a:p>
        </p:txBody>
      </p:sp>
    </p:spTree>
    <p:extLst>
      <p:ext uri="{BB962C8B-B14F-4D97-AF65-F5344CB8AC3E}">
        <p14:creationId xmlns:p14="http://schemas.microsoft.com/office/powerpoint/2010/main" val="37877280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زوايا مستديرة 3">
            <a:extLst>
              <a:ext uri="{FF2B5EF4-FFF2-40B4-BE49-F238E27FC236}">
                <a16:creationId xmlns:a16="http://schemas.microsoft.com/office/drawing/2014/main" id="{2ACAFBA1-EAF7-1BA1-7783-33DCE8E2D127}"/>
              </a:ext>
            </a:extLst>
          </p:cNvPr>
          <p:cNvSpPr/>
          <p:nvPr/>
        </p:nvSpPr>
        <p:spPr>
          <a:xfrm>
            <a:off x="7073736" y="304800"/>
            <a:ext cx="10889672"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مثال تطبيقي من البحث السابق</a:t>
            </a:r>
          </a:p>
        </p:txBody>
      </p:sp>
      <p:sp>
        <p:nvSpPr>
          <p:cNvPr id="4" name="مستطيل: زوايا مستديرة 4">
            <a:extLst>
              <a:ext uri="{FF2B5EF4-FFF2-40B4-BE49-F238E27FC236}">
                <a16:creationId xmlns:a16="http://schemas.microsoft.com/office/drawing/2014/main" id="{E06C21DB-D991-FFF4-4549-4C344A7AF578}"/>
              </a:ext>
            </a:extLst>
          </p:cNvPr>
          <p:cNvSpPr/>
          <p:nvPr/>
        </p:nvSpPr>
        <p:spPr>
          <a:xfrm>
            <a:off x="17330056" y="2406732"/>
            <a:ext cx="7047593" cy="153209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t>الأهمية التطبيقية</a:t>
            </a:r>
          </a:p>
        </p:txBody>
      </p:sp>
      <p:sp>
        <p:nvSpPr>
          <p:cNvPr id="7" name="مربع نص 6">
            <a:extLst>
              <a:ext uri="{FF2B5EF4-FFF2-40B4-BE49-F238E27FC236}">
                <a16:creationId xmlns:a16="http://schemas.microsoft.com/office/drawing/2014/main" id="{69EDF31C-3DFA-8320-A518-A5C626531697}"/>
              </a:ext>
            </a:extLst>
          </p:cNvPr>
          <p:cNvSpPr txBox="1"/>
          <p:nvPr/>
        </p:nvSpPr>
        <p:spPr>
          <a:xfrm>
            <a:off x="391886" y="5732359"/>
            <a:ext cx="23600228" cy="7076424"/>
          </a:xfrm>
          <a:prstGeom prst="rect">
            <a:avLst/>
          </a:prstGeom>
          <a:noFill/>
        </p:spPr>
        <p:txBody>
          <a:bodyPr wrap="square">
            <a:spAutoFit/>
          </a:bodyPr>
          <a:lstStyle/>
          <a:p>
            <a:pPr marL="571500" indent="-571500" algn="r" rtl="1">
              <a:lnSpc>
                <a:spcPct val="150000"/>
              </a:lnSpc>
              <a:buFont typeface="Arial" panose="020B0604020202020204" pitchFamily="34" charset="0"/>
              <a:buChar char="•"/>
            </a:pPr>
            <a:r>
              <a:rPr lang="ar-SA" sz="4400" b="1" dirty="0">
                <a:solidFill>
                  <a:srgbClr val="000000"/>
                </a:solidFill>
              </a:rPr>
              <a:t>محاولة التنبؤ بمستقبل تطوير القوى العاملة، والتنبؤ لسوق العمل، وربطه بمخرجات الدراسة.</a:t>
            </a:r>
          </a:p>
          <a:p>
            <a:pPr marL="571500" indent="-571500" algn="r" rtl="1">
              <a:lnSpc>
                <a:spcPct val="150000"/>
              </a:lnSpc>
              <a:buFont typeface="Arial" panose="020B0604020202020204" pitchFamily="34" charset="0"/>
              <a:buChar char="•"/>
            </a:pPr>
            <a:r>
              <a:rPr lang="ar-SA" sz="4400" b="1" dirty="0">
                <a:solidFill>
                  <a:srgbClr val="000000"/>
                </a:solidFill>
              </a:rPr>
              <a:t>تطوير الوظائف، ومستقبل أتمتة الموارد البشرية في المملكة وذلك استعدادًا لتلبية احتياجات المملكة التنموية من هذه الوظائف، والاستعداد لتوفيرها بما تتطلبه من معارف ومهارات نوعية.</a:t>
            </a:r>
          </a:p>
          <a:p>
            <a:pPr marL="571500" indent="-571500" algn="r" rtl="1">
              <a:lnSpc>
                <a:spcPct val="150000"/>
              </a:lnSpc>
              <a:buFont typeface="Arial" panose="020B0604020202020204" pitchFamily="34" charset="0"/>
              <a:buChar char="•"/>
            </a:pPr>
            <a:r>
              <a:rPr lang="ar-SA" sz="4400" b="1" dirty="0">
                <a:solidFill>
                  <a:srgbClr val="000000"/>
                </a:solidFill>
              </a:rPr>
              <a:t>اتخاذ قرارات فاعلة تسهم في مواكبة متطلبات وظائف المستقبل.</a:t>
            </a:r>
          </a:p>
          <a:p>
            <a:pPr marL="571500" indent="-571500" algn="r" rtl="1">
              <a:lnSpc>
                <a:spcPct val="150000"/>
              </a:lnSpc>
              <a:buFont typeface="Arial" panose="020B0604020202020204" pitchFamily="34" charset="0"/>
              <a:buChar char="•"/>
            </a:pPr>
            <a:r>
              <a:rPr lang="ar-SA" sz="4400" b="1" dirty="0">
                <a:solidFill>
                  <a:srgbClr val="000000"/>
                </a:solidFill>
              </a:rPr>
              <a:t>مساعدة الجهات ذات العلاقة بتنمية القوى العاملة على التخطيط لمستقبل التعليم والتدريب ومخرجاتهما.</a:t>
            </a:r>
          </a:p>
          <a:p>
            <a:pPr marL="571500" indent="-571500" algn="r" rtl="1">
              <a:lnSpc>
                <a:spcPct val="150000"/>
              </a:lnSpc>
              <a:buFont typeface="Arial" panose="020B0604020202020204" pitchFamily="34" charset="0"/>
              <a:buChar char="•"/>
            </a:pPr>
            <a:r>
              <a:rPr lang="ar-SA" sz="4400" b="1" dirty="0">
                <a:solidFill>
                  <a:srgbClr val="000000"/>
                </a:solidFill>
              </a:rPr>
              <a:t>تقديم تصور مستقبلي لنوعيّة، وطبيعة وظائف المستقبل ذات العلاقة بالتقدم المعرفي، والاقتصادي في المملكة، بما فيها الوظائف التي تتضمنها برامج ومبادرات رؤية المملكة 2030.</a:t>
            </a:r>
            <a:endParaRPr lang="ar-SA" sz="4400" dirty="0">
              <a:solidFill>
                <a:srgbClr val="000000"/>
              </a:solidFill>
            </a:endParaRPr>
          </a:p>
        </p:txBody>
      </p:sp>
      <p:sp>
        <p:nvSpPr>
          <p:cNvPr id="2" name="Graphic 5411">
            <a:extLst>
              <a:ext uri="{FF2B5EF4-FFF2-40B4-BE49-F238E27FC236}">
                <a16:creationId xmlns:a16="http://schemas.microsoft.com/office/drawing/2014/main" id="{A40CF98C-E0EE-8B83-13B2-4CDE45E62FF6}"/>
              </a:ext>
            </a:extLst>
          </p:cNvPr>
          <p:cNvSpPr/>
          <p:nvPr/>
        </p:nvSpPr>
        <p:spPr>
          <a:xfrm>
            <a:off x="200417" y="-632753"/>
            <a:ext cx="6697646" cy="6078970"/>
          </a:xfrm>
          <a:custGeom>
            <a:avLst/>
            <a:gdLst>
              <a:gd name="connsiteX0" fmla="*/ 711200 w 711200"/>
              <a:gd name="connsiteY0" fmla="*/ 350859 h 711200"/>
              <a:gd name="connsiteX1" fmla="*/ 368876 w 711200"/>
              <a:gd name="connsiteY1" fmla="*/ 350859 h 711200"/>
              <a:gd name="connsiteX2" fmla="*/ 668528 w 711200"/>
              <a:gd name="connsiteY2" fmla="*/ 185860 h 711200"/>
              <a:gd name="connsiteX3" fmla="*/ 664735 w 711200"/>
              <a:gd name="connsiteY3" fmla="*/ 178274 h 711200"/>
              <a:gd name="connsiteX4" fmla="*/ 366979 w 711200"/>
              <a:gd name="connsiteY4" fmla="*/ 341376 h 711200"/>
              <a:gd name="connsiteX5" fmla="*/ 530081 w 711200"/>
              <a:gd name="connsiteY5" fmla="*/ 43620 h 711200"/>
              <a:gd name="connsiteX6" fmla="*/ 521547 w 711200"/>
              <a:gd name="connsiteY6" fmla="*/ 38879 h 711200"/>
              <a:gd name="connsiteX7" fmla="*/ 360341 w 711200"/>
              <a:gd name="connsiteY7" fmla="*/ 333790 h 711200"/>
              <a:gd name="connsiteX8" fmla="*/ 360341 w 711200"/>
              <a:gd name="connsiteY8" fmla="*/ 0 h 711200"/>
              <a:gd name="connsiteX9" fmla="*/ 350859 w 711200"/>
              <a:gd name="connsiteY9" fmla="*/ 0 h 711200"/>
              <a:gd name="connsiteX10" fmla="*/ 350859 w 711200"/>
              <a:gd name="connsiteY10" fmla="*/ 335686 h 711200"/>
              <a:gd name="connsiteX11" fmla="*/ 187757 w 711200"/>
              <a:gd name="connsiteY11" fmla="*/ 38879 h 711200"/>
              <a:gd name="connsiteX12" fmla="*/ 179222 w 711200"/>
              <a:gd name="connsiteY12" fmla="*/ 43620 h 711200"/>
              <a:gd name="connsiteX13" fmla="*/ 343273 w 711200"/>
              <a:gd name="connsiteY13" fmla="*/ 341376 h 711200"/>
              <a:gd name="connsiteX14" fmla="*/ 45517 w 711200"/>
              <a:gd name="connsiteY14" fmla="*/ 178274 h 711200"/>
              <a:gd name="connsiteX15" fmla="*/ 40775 w 711200"/>
              <a:gd name="connsiteY15" fmla="*/ 186809 h 711200"/>
              <a:gd name="connsiteX16" fmla="*/ 340428 w 711200"/>
              <a:gd name="connsiteY16" fmla="*/ 350859 h 711200"/>
              <a:gd name="connsiteX17" fmla="*/ 0 w 711200"/>
              <a:gd name="connsiteY17" fmla="*/ 350859 h 711200"/>
              <a:gd name="connsiteX18" fmla="*/ 0 w 711200"/>
              <a:gd name="connsiteY18" fmla="*/ 360341 h 711200"/>
              <a:gd name="connsiteX19" fmla="*/ 331893 w 711200"/>
              <a:gd name="connsiteY19" fmla="*/ 360341 h 711200"/>
              <a:gd name="connsiteX20" fmla="*/ 40775 w 711200"/>
              <a:gd name="connsiteY20" fmla="*/ 520598 h 711200"/>
              <a:gd name="connsiteX21" fmla="*/ 45517 w 711200"/>
              <a:gd name="connsiteY21" fmla="*/ 528185 h 711200"/>
              <a:gd name="connsiteX22" fmla="*/ 343273 w 711200"/>
              <a:gd name="connsiteY22" fmla="*/ 365083 h 711200"/>
              <a:gd name="connsiteX23" fmla="*/ 180171 w 711200"/>
              <a:gd name="connsiteY23" fmla="*/ 662838 h 711200"/>
              <a:gd name="connsiteX24" fmla="*/ 188705 w 711200"/>
              <a:gd name="connsiteY24" fmla="*/ 667580 h 711200"/>
              <a:gd name="connsiteX25" fmla="*/ 350859 w 711200"/>
              <a:gd name="connsiteY25" fmla="*/ 370772 h 711200"/>
              <a:gd name="connsiteX26" fmla="*/ 350859 w 711200"/>
              <a:gd name="connsiteY26" fmla="*/ 711200 h 711200"/>
              <a:gd name="connsiteX27" fmla="*/ 360341 w 711200"/>
              <a:gd name="connsiteY27" fmla="*/ 711200 h 711200"/>
              <a:gd name="connsiteX28" fmla="*/ 360341 w 711200"/>
              <a:gd name="connsiteY28" fmla="*/ 372669 h 711200"/>
              <a:gd name="connsiteX29" fmla="*/ 522495 w 711200"/>
              <a:gd name="connsiteY29" fmla="*/ 667580 h 711200"/>
              <a:gd name="connsiteX30" fmla="*/ 530081 w 711200"/>
              <a:gd name="connsiteY30" fmla="*/ 662838 h 711200"/>
              <a:gd name="connsiteX31" fmla="*/ 366979 w 711200"/>
              <a:gd name="connsiteY31" fmla="*/ 365083 h 711200"/>
              <a:gd name="connsiteX32" fmla="*/ 664735 w 711200"/>
              <a:gd name="connsiteY32" fmla="*/ 528185 h 711200"/>
              <a:gd name="connsiteX33" fmla="*/ 669476 w 711200"/>
              <a:gd name="connsiteY33" fmla="*/ 519650 h 711200"/>
              <a:gd name="connsiteX34" fmla="*/ 378358 w 711200"/>
              <a:gd name="connsiteY34" fmla="*/ 360341 h 711200"/>
              <a:gd name="connsiteX35" fmla="*/ 711200 w 711200"/>
              <a:gd name="connsiteY35" fmla="*/ 360341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11200" h="711200">
                <a:moveTo>
                  <a:pt x="711200" y="350859"/>
                </a:moveTo>
                <a:lnTo>
                  <a:pt x="368876" y="350859"/>
                </a:lnTo>
                <a:lnTo>
                  <a:pt x="668528" y="185860"/>
                </a:lnTo>
                <a:lnTo>
                  <a:pt x="664735" y="178274"/>
                </a:lnTo>
                <a:lnTo>
                  <a:pt x="366979" y="341376"/>
                </a:lnTo>
                <a:lnTo>
                  <a:pt x="530081" y="43620"/>
                </a:lnTo>
                <a:lnTo>
                  <a:pt x="521547" y="38879"/>
                </a:lnTo>
                <a:lnTo>
                  <a:pt x="360341" y="333790"/>
                </a:lnTo>
                <a:lnTo>
                  <a:pt x="360341" y="0"/>
                </a:lnTo>
                <a:lnTo>
                  <a:pt x="350859" y="0"/>
                </a:lnTo>
                <a:lnTo>
                  <a:pt x="350859" y="335686"/>
                </a:lnTo>
                <a:lnTo>
                  <a:pt x="187757" y="38879"/>
                </a:lnTo>
                <a:lnTo>
                  <a:pt x="179222" y="43620"/>
                </a:lnTo>
                <a:lnTo>
                  <a:pt x="343273" y="341376"/>
                </a:lnTo>
                <a:lnTo>
                  <a:pt x="45517" y="178274"/>
                </a:lnTo>
                <a:lnTo>
                  <a:pt x="40775" y="186809"/>
                </a:lnTo>
                <a:lnTo>
                  <a:pt x="340428" y="350859"/>
                </a:lnTo>
                <a:lnTo>
                  <a:pt x="0" y="350859"/>
                </a:lnTo>
                <a:lnTo>
                  <a:pt x="0" y="360341"/>
                </a:lnTo>
                <a:lnTo>
                  <a:pt x="331893" y="360341"/>
                </a:lnTo>
                <a:lnTo>
                  <a:pt x="40775" y="520598"/>
                </a:lnTo>
                <a:lnTo>
                  <a:pt x="45517" y="528185"/>
                </a:lnTo>
                <a:lnTo>
                  <a:pt x="343273" y="365083"/>
                </a:lnTo>
                <a:lnTo>
                  <a:pt x="180171" y="662838"/>
                </a:lnTo>
                <a:lnTo>
                  <a:pt x="188705" y="667580"/>
                </a:lnTo>
                <a:lnTo>
                  <a:pt x="350859" y="370772"/>
                </a:lnTo>
                <a:lnTo>
                  <a:pt x="350859" y="711200"/>
                </a:lnTo>
                <a:lnTo>
                  <a:pt x="360341" y="711200"/>
                </a:lnTo>
                <a:lnTo>
                  <a:pt x="360341" y="372669"/>
                </a:lnTo>
                <a:lnTo>
                  <a:pt x="522495" y="667580"/>
                </a:lnTo>
                <a:lnTo>
                  <a:pt x="530081" y="662838"/>
                </a:lnTo>
                <a:lnTo>
                  <a:pt x="366979" y="365083"/>
                </a:lnTo>
                <a:lnTo>
                  <a:pt x="664735" y="528185"/>
                </a:lnTo>
                <a:lnTo>
                  <a:pt x="669476" y="519650"/>
                </a:lnTo>
                <a:lnTo>
                  <a:pt x="378358" y="360341"/>
                </a:lnTo>
                <a:lnTo>
                  <a:pt x="711200" y="360341"/>
                </a:lnTo>
                <a:close/>
              </a:path>
            </a:pathLst>
          </a:custGeom>
          <a:solidFill>
            <a:schemeClr val="accent2"/>
          </a:solidFill>
          <a:ln w="9398" cap="flat">
            <a:noFill/>
            <a:prstDash val="solid"/>
            <a:miter/>
          </a:ln>
        </p:spPr>
        <p:txBody>
          <a:bodyPr rtlCol="0" anchor="ctr"/>
          <a:lstStyle/>
          <a:p>
            <a:endParaRPr lang="en-US" dirty="0">
              <a:latin typeface="Krona One" panose="02010605030500060004" pitchFamily="2" charset="77"/>
            </a:endParaRPr>
          </a:p>
        </p:txBody>
      </p:sp>
      <p:pic>
        <p:nvPicPr>
          <p:cNvPr id="5" name="صورة 4">
            <a:extLst>
              <a:ext uri="{FF2B5EF4-FFF2-40B4-BE49-F238E27FC236}">
                <a16:creationId xmlns:a16="http://schemas.microsoft.com/office/drawing/2014/main" id="{FFD27513-A438-6FDB-7FAD-75569CE9827A}"/>
              </a:ext>
            </a:extLst>
          </p:cNvPr>
          <p:cNvPicPr>
            <a:picLocks noChangeAspect="1"/>
          </p:cNvPicPr>
          <p:nvPr/>
        </p:nvPicPr>
        <p:blipFill>
          <a:blip r:embed="rId2"/>
          <a:stretch>
            <a:fillRect/>
          </a:stretch>
        </p:blipFill>
        <p:spPr>
          <a:xfrm>
            <a:off x="1097323" y="464816"/>
            <a:ext cx="4983467" cy="4046483"/>
          </a:xfrm>
          <a:prstGeom prst="ellipse">
            <a:avLst/>
          </a:prstGeom>
        </p:spPr>
      </p:pic>
    </p:spTree>
    <p:extLst>
      <p:ext uri="{BB962C8B-B14F-4D97-AF65-F5344CB8AC3E}">
        <p14:creationId xmlns:p14="http://schemas.microsoft.com/office/powerpoint/2010/main" val="118094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par>
                                <p:cTn id="12" presetID="53" presetClass="entr" presetSubtype="16"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text, person, wall, indoor&#10;&#10;Description automatically generated">
            <a:extLst>
              <a:ext uri="{FF2B5EF4-FFF2-40B4-BE49-F238E27FC236}">
                <a16:creationId xmlns:a16="http://schemas.microsoft.com/office/drawing/2014/main" id="{4E2415A1-199C-48E3-1DFA-5357763A3C65}"/>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a:xfrm>
            <a:off x="15221885" y="2686051"/>
            <a:ext cx="6714730" cy="8993170"/>
          </a:xfrm>
        </p:spPr>
      </p:pic>
      <p:sp>
        <p:nvSpPr>
          <p:cNvPr id="2" name="Graphic 3">
            <a:extLst>
              <a:ext uri="{FF2B5EF4-FFF2-40B4-BE49-F238E27FC236}">
                <a16:creationId xmlns:a16="http://schemas.microsoft.com/office/drawing/2014/main" id="{6F4DA617-71EE-A245-AEB7-F51B129A6AED}"/>
              </a:ext>
            </a:extLst>
          </p:cNvPr>
          <p:cNvSpPr/>
          <p:nvPr/>
        </p:nvSpPr>
        <p:spPr>
          <a:xfrm rot="10800000">
            <a:off x="193964" y="-1"/>
            <a:ext cx="24316418" cy="13814975"/>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23" name="Graphic 16">
            <a:extLst>
              <a:ext uri="{FF2B5EF4-FFF2-40B4-BE49-F238E27FC236}">
                <a16:creationId xmlns:a16="http://schemas.microsoft.com/office/drawing/2014/main" id="{275A575A-67D1-94A9-F817-5891BAEB5EE4}"/>
              </a:ext>
            </a:extLst>
          </p:cNvPr>
          <p:cNvSpPr/>
          <p:nvPr/>
        </p:nvSpPr>
        <p:spPr>
          <a:xfrm>
            <a:off x="14171849" y="2835645"/>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16271921" y="12655911"/>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1704103" y="894553"/>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نشاط 5</a:t>
            </a:r>
            <a:endParaRPr lang="en-US" sz="9600" b="1" dirty="0">
              <a:cs typeface="+mn-cs"/>
            </a:endParaRPr>
          </a:p>
        </p:txBody>
      </p:sp>
      <p:pic>
        <p:nvPicPr>
          <p:cNvPr id="8" name="صورة 7" descr="صورة تحتوي على نص, لقطة شاشة, الخط, رقم&#10;&#10;تم إنشاء الوصف تلقائياً">
            <a:extLst>
              <a:ext uri="{FF2B5EF4-FFF2-40B4-BE49-F238E27FC236}">
                <a16:creationId xmlns:a16="http://schemas.microsoft.com/office/drawing/2014/main" id="{E7CD5F73-2B9D-00C9-AC37-592DB7243D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6236" y="2835645"/>
            <a:ext cx="8962589" cy="9985802"/>
          </a:xfrm>
          <a:prstGeom prst="rect">
            <a:avLst/>
          </a:prstGeom>
        </p:spPr>
      </p:pic>
    </p:spTree>
    <p:extLst>
      <p:ext uri="{BB962C8B-B14F-4D97-AF65-F5344CB8AC3E}">
        <p14:creationId xmlns:p14="http://schemas.microsoft.com/office/powerpoint/2010/main" val="2372642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96FE356F-2D28-AA0B-8783-F28A5F5AB08C}"/>
              </a:ext>
            </a:extLst>
          </p:cNvPr>
          <p:cNvSpPr txBox="1"/>
          <p:nvPr/>
        </p:nvSpPr>
        <p:spPr>
          <a:xfrm>
            <a:off x="1371600" y="3261360"/>
            <a:ext cx="21122640" cy="8663782"/>
          </a:xfrm>
          <a:prstGeom prst="rect">
            <a:avLst/>
          </a:prstGeom>
          <a:noFill/>
        </p:spPr>
        <p:txBody>
          <a:bodyPr wrap="square">
            <a:spAutoFit/>
          </a:bodyPr>
          <a:lstStyle/>
          <a:p>
            <a:pPr algn="r" rtl="1">
              <a:lnSpc>
                <a:spcPct val="150000"/>
              </a:lnSpc>
            </a:pPr>
            <a:r>
              <a:rPr lang="ar-SA" sz="5400" b="1" dirty="0">
                <a:solidFill>
                  <a:srgbClr val="000000"/>
                </a:solidFill>
              </a:rPr>
              <a:t>ويقصد بها تلك الغايات التي يسعى الباحث إلى تحقيقها من خلال إجرائه للبحث.</a:t>
            </a:r>
          </a:p>
          <a:p>
            <a:pPr algn="r" rtl="1">
              <a:lnSpc>
                <a:spcPct val="150000"/>
              </a:lnSpc>
            </a:pPr>
            <a:r>
              <a:rPr lang="ar-SA" sz="5400" b="1" dirty="0">
                <a:solidFill>
                  <a:srgbClr val="000000"/>
                </a:solidFill>
              </a:rPr>
              <a:t>وتكمن أهمية أهداف البحث في أنها تساعد الباحث على الالتزام بالغايات والإطار الذي حدده كذلك تكون مرجعًا للقارئ لمعرفة مدى تحقيق الباحث لأهداف البحث.</a:t>
            </a:r>
          </a:p>
          <a:p>
            <a:pPr algn="r" rtl="1">
              <a:lnSpc>
                <a:spcPct val="150000"/>
              </a:lnSpc>
            </a:pPr>
            <a:r>
              <a:rPr lang="ar-SA" sz="5400" b="1" dirty="0">
                <a:solidFill>
                  <a:srgbClr val="000000"/>
                </a:solidFill>
              </a:rPr>
              <a:t>ويجب أن تكون أهداف البحث:</a:t>
            </a:r>
          </a:p>
          <a:p>
            <a:pPr marL="914400" indent="-914400" algn="r" rtl="1">
              <a:lnSpc>
                <a:spcPct val="150000"/>
              </a:lnSpc>
              <a:buAutoNum type="arabicPeriod"/>
            </a:pPr>
            <a:r>
              <a:rPr lang="ar-SA" sz="5400" b="1" dirty="0">
                <a:solidFill>
                  <a:srgbClr val="000000"/>
                </a:solidFill>
              </a:rPr>
              <a:t>محددة، يمكن قياس مدى تحققها.</a:t>
            </a:r>
          </a:p>
          <a:p>
            <a:pPr marL="914400" indent="-914400" algn="r" rtl="1">
              <a:lnSpc>
                <a:spcPct val="150000"/>
              </a:lnSpc>
              <a:buAutoNum type="arabicPeriod"/>
            </a:pPr>
            <a:r>
              <a:rPr lang="ar-SA" sz="5400" b="1" dirty="0">
                <a:solidFill>
                  <a:srgbClr val="000000"/>
                </a:solidFill>
              </a:rPr>
              <a:t>دقيقة ووثيقة الصلة في ارتباطها بمشكلة البحث.</a:t>
            </a:r>
          </a:p>
          <a:p>
            <a:pPr marL="914400" indent="-914400" algn="r" rtl="1">
              <a:lnSpc>
                <a:spcPct val="150000"/>
              </a:lnSpc>
              <a:buAutoNum type="arabicPeriod"/>
            </a:pPr>
            <a:r>
              <a:rPr lang="ar-SA" sz="5400" b="1" dirty="0">
                <a:solidFill>
                  <a:srgbClr val="000000"/>
                </a:solidFill>
              </a:rPr>
              <a:t>قابلة للتحقق في ضوء الوقت والجهد المخصصين للبحث.</a:t>
            </a:r>
          </a:p>
        </p:txBody>
      </p:sp>
      <p:sp>
        <p:nvSpPr>
          <p:cNvPr id="8" name="مربع نص 7">
            <a:extLst>
              <a:ext uri="{FF2B5EF4-FFF2-40B4-BE49-F238E27FC236}">
                <a16:creationId xmlns:a16="http://schemas.microsoft.com/office/drawing/2014/main" id="{26DFB097-2120-F632-E62E-847F60FFC608}"/>
              </a:ext>
            </a:extLst>
          </p:cNvPr>
          <p:cNvSpPr txBox="1"/>
          <p:nvPr/>
        </p:nvSpPr>
        <p:spPr>
          <a:xfrm>
            <a:off x="14805498" y="1107600"/>
            <a:ext cx="9572152" cy="1710789"/>
          </a:xfrm>
          <a:prstGeom prst="rect">
            <a:avLst/>
          </a:prstGeom>
          <a:solidFill>
            <a:srgbClr val="C00000"/>
          </a:solidFill>
        </p:spPr>
        <p:txBody>
          <a:bodyPr wrap="square">
            <a:spAutoFit/>
          </a:bodyPr>
          <a:lstStyle/>
          <a:p>
            <a:pPr algn="ctr" rtl="1">
              <a:lnSpc>
                <a:spcPct val="150000"/>
              </a:lnSpc>
            </a:pPr>
            <a:r>
              <a:rPr lang="ar-SA" sz="8000" b="1" dirty="0">
                <a:solidFill>
                  <a:schemeClr val="bg1"/>
                </a:solidFill>
              </a:rPr>
              <a:t>خامسًا: أهداف البحث</a:t>
            </a:r>
          </a:p>
        </p:txBody>
      </p:sp>
    </p:spTree>
    <p:extLst>
      <p:ext uri="{BB962C8B-B14F-4D97-AF65-F5344CB8AC3E}">
        <p14:creationId xmlns:p14="http://schemas.microsoft.com/office/powerpoint/2010/main" val="10501134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زوايا مستديرة 3">
            <a:extLst>
              <a:ext uri="{FF2B5EF4-FFF2-40B4-BE49-F238E27FC236}">
                <a16:creationId xmlns:a16="http://schemas.microsoft.com/office/drawing/2014/main" id="{2ACAFBA1-EAF7-1BA1-7783-33DCE8E2D127}"/>
              </a:ext>
            </a:extLst>
          </p:cNvPr>
          <p:cNvSpPr/>
          <p:nvPr/>
        </p:nvSpPr>
        <p:spPr>
          <a:xfrm>
            <a:off x="7073736" y="304800"/>
            <a:ext cx="10889672"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مثال تطبيقي من البحث السابق</a:t>
            </a:r>
          </a:p>
        </p:txBody>
      </p:sp>
      <p:sp>
        <p:nvSpPr>
          <p:cNvPr id="4" name="مستطيل: زوايا مستديرة 4">
            <a:extLst>
              <a:ext uri="{FF2B5EF4-FFF2-40B4-BE49-F238E27FC236}">
                <a16:creationId xmlns:a16="http://schemas.microsoft.com/office/drawing/2014/main" id="{E06C21DB-D991-FFF4-4549-4C344A7AF578}"/>
              </a:ext>
            </a:extLst>
          </p:cNvPr>
          <p:cNvSpPr/>
          <p:nvPr/>
        </p:nvSpPr>
        <p:spPr>
          <a:xfrm>
            <a:off x="12586448" y="3139222"/>
            <a:ext cx="11791202" cy="153209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t>يسعى هذا البحث لتحقيق الأهداف الآتية</a:t>
            </a:r>
          </a:p>
        </p:txBody>
      </p:sp>
      <p:sp>
        <p:nvSpPr>
          <p:cNvPr id="7" name="مربع نص 6">
            <a:extLst>
              <a:ext uri="{FF2B5EF4-FFF2-40B4-BE49-F238E27FC236}">
                <a16:creationId xmlns:a16="http://schemas.microsoft.com/office/drawing/2014/main" id="{69EDF31C-3DFA-8320-A518-A5C626531697}"/>
              </a:ext>
            </a:extLst>
          </p:cNvPr>
          <p:cNvSpPr txBox="1"/>
          <p:nvPr/>
        </p:nvSpPr>
        <p:spPr>
          <a:xfrm>
            <a:off x="391886" y="5732359"/>
            <a:ext cx="23600228" cy="8092087"/>
          </a:xfrm>
          <a:prstGeom prst="rect">
            <a:avLst/>
          </a:prstGeom>
          <a:noFill/>
        </p:spPr>
        <p:txBody>
          <a:bodyPr wrap="square">
            <a:spAutoFit/>
          </a:bodyPr>
          <a:lstStyle/>
          <a:p>
            <a:pPr marL="571500" indent="-571500" algn="r" rtl="1">
              <a:lnSpc>
                <a:spcPct val="150000"/>
              </a:lnSpc>
              <a:buFont typeface="Arial" panose="020B0604020202020204" pitchFamily="34" charset="0"/>
              <a:buChar char="•"/>
            </a:pPr>
            <a:r>
              <a:rPr lang="ar-SA" sz="4400" b="1" dirty="0">
                <a:solidFill>
                  <a:srgbClr val="000000"/>
                </a:solidFill>
              </a:rPr>
              <a:t>استعراض التحديات التي تواجه التعليم والتدريب لمواكبة احتياجات وظائف المستقبل.</a:t>
            </a:r>
          </a:p>
          <a:p>
            <a:pPr marL="571500" indent="-571500" algn="r" rtl="1">
              <a:lnSpc>
                <a:spcPct val="150000"/>
              </a:lnSpc>
              <a:buFont typeface="Arial" panose="020B0604020202020204" pitchFamily="34" charset="0"/>
              <a:buChar char="•"/>
            </a:pPr>
            <a:r>
              <a:rPr lang="ar-SA" sz="4400" b="1" dirty="0">
                <a:solidFill>
                  <a:srgbClr val="000000"/>
                </a:solidFill>
              </a:rPr>
              <a:t>تحديد القطاعات الرئيسية، وأنشطتها، ومُكوّناتها من حيث توزيع العمالة في كل قطاع، إضافة إلى التنظيم الوظيفي، ومسميات الوظائف.</a:t>
            </a:r>
          </a:p>
          <a:p>
            <a:pPr marL="571500" indent="-571500" algn="r" rtl="1">
              <a:lnSpc>
                <a:spcPct val="150000"/>
              </a:lnSpc>
              <a:buFont typeface="Arial" panose="020B0604020202020204" pitchFamily="34" charset="0"/>
              <a:buChar char="•"/>
            </a:pPr>
            <a:r>
              <a:rPr lang="ar-SA" sz="4400" b="1" dirty="0">
                <a:solidFill>
                  <a:srgbClr val="000000"/>
                </a:solidFill>
              </a:rPr>
              <a:t>تحديد نسبة الأتمتة في كل قطاع ومدى إمكانية تطورها خلال الخمسة عشر سنة القادمة.</a:t>
            </a:r>
          </a:p>
          <a:p>
            <a:pPr marL="571500" indent="-571500" algn="r" rtl="1">
              <a:lnSpc>
                <a:spcPct val="150000"/>
              </a:lnSpc>
              <a:buFont typeface="Arial" panose="020B0604020202020204" pitchFamily="34" charset="0"/>
              <a:buChar char="•"/>
            </a:pPr>
            <a:r>
              <a:rPr lang="ar-SA" sz="4400" b="1" dirty="0">
                <a:solidFill>
                  <a:srgbClr val="000000"/>
                </a:solidFill>
              </a:rPr>
              <a:t>التنبؤ بالوظائف التي ستُفقد نتيجة التحوّلات المستقبلية، وتلك التي ستتولد في المستقبل.</a:t>
            </a:r>
          </a:p>
          <a:p>
            <a:pPr marL="571500" indent="-571500" algn="r" rtl="1">
              <a:lnSpc>
                <a:spcPct val="150000"/>
              </a:lnSpc>
              <a:buFont typeface="Arial" panose="020B0604020202020204" pitchFamily="34" charset="0"/>
              <a:buChar char="•"/>
            </a:pPr>
            <a:r>
              <a:rPr lang="ar-SA" sz="4400" b="1" dirty="0">
                <a:solidFill>
                  <a:srgbClr val="000000"/>
                </a:solidFill>
              </a:rPr>
              <a:t>دراسة مدى إسهام القطاع الخاص في بناء وظائف المستقبل، وصياغتها.</a:t>
            </a:r>
          </a:p>
          <a:p>
            <a:pPr marL="571500" indent="-571500" algn="r" rtl="1">
              <a:lnSpc>
                <a:spcPct val="150000"/>
              </a:lnSpc>
              <a:buFont typeface="Arial" panose="020B0604020202020204" pitchFamily="34" charset="0"/>
              <a:buChar char="•"/>
            </a:pPr>
            <a:r>
              <a:rPr lang="ar-SA" sz="4400" b="1" dirty="0">
                <a:solidFill>
                  <a:srgbClr val="000000"/>
                </a:solidFill>
              </a:rPr>
              <a:t>دراسة الآثار الاقتصادية والاجتماعية المحتملة للتحوّل إلى الاقتصاد الرقمي على معدل نمو الناتج المحلي الإجمالي، ومُعدّل البطالة في المملكة.</a:t>
            </a:r>
            <a:endParaRPr lang="ar-SA" sz="4400" dirty="0">
              <a:solidFill>
                <a:srgbClr val="000000"/>
              </a:solidFill>
            </a:endParaRPr>
          </a:p>
        </p:txBody>
      </p:sp>
    </p:spTree>
    <p:extLst>
      <p:ext uri="{BB962C8B-B14F-4D97-AF65-F5344CB8AC3E}">
        <p14:creationId xmlns:p14="http://schemas.microsoft.com/office/powerpoint/2010/main" val="2494384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text, person, wall, indoor&#10;&#10;Description automatically generated">
            <a:extLst>
              <a:ext uri="{FF2B5EF4-FFF2-40B4-BE49-F238E27FC236}">
                <a16:creationId xmlns:a16="http://schemas.microsoft.com/office/drawing/2014/main" id="{4E2415A1-199C-48E3-1DFA-5357763A3C65}"/>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a:xfrm>
            <a:off x="15221885" y="2686051"/>
            <a:ext cx="6714730" cy="8993170"/>
          </a:xfrm>
        </p:spPr>
      </p:pic>
      <p:sp>
        <p:nvSpPr>
          <p:cNvPr id="2" name="Graphic 3">
            <a:extLst>
              <a:ext uri="{FF2B5EF4-FFF2-40B4-BE49-F238E27FC236}">
                <a16:creationId xmlns:a16="http://schemas.microsoft.com/office/drawing/2014/main" id="{6F4DA617-71EE-A245-AEB7-F51B129A6AED}"/>
              </a:ext>
            </a:extLst>
          </p:cNvPr>
          <p:cNvSpPr/>
          <p:nvPr/>
        </p:nvSpPr>
        <p:spPr>
          <a:xfrm rot="10800000">
            <a:off x="193964" y="-1"/>
            <a:ext cx="24316418" cy="13814975"/>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23" name="Graphic 16">
            <a:extLst>
              <a:ext uri="{FF2B5EF4-FFF2-40B4-BE49-F238E27FC236}">
                <a16:creationId xmlns:a16="http://schemas.microsoft.com/office/drawing/2014/main" id="{275A575A-67D1-94A9-F817-5891BAEB5EE4}"/>
              </a:ext>
            </a:extLst>
          </p:cNvPr>
          <p:cNvSpPr/>
          <p:nvPr/>
        </p:nvSpPr>
        <p:spPr>
          <a:xfrm>
            <a:off x="14171849" y="2835645"/>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16271921" y="12655911"/>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1704103" y="894553"/>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نشاط 6</a:t>
            </a:r>
            <a:endParaRPr lang="en-US" sz="9600" b="1" dirty="0">
              <a:cs typeface="+mn-cs"/>
            </a:endParaRPr>
          </a:p>
        </p:txBody>
      </p:sp>
      <p:pic>
        <p:nvPicPr>
          <p:cNvPr id="7" name="صورة 6" descr="صورة تحتوي على نص, لقطة شاشة, الخط, رقم&#10;&#10;تم إنشاء الوصف تلقائياً">
            <a:extLst>
              <a:ext uri="{FF2B5EF4-FFF2-40B4-BE49-F238E27FC236}">
                <a16:creationId xmlns:a16="http://schemas.microsoft.com/office/drawing/2014/main" id="{0BE5AC48-746C-40AA-96E0-0E49363E8F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2259" y="2707734"/>
            <a:ext cx="12784170" cy="10863719"/>
          </a:xfrm>
          <a:prstGeom prst="rect">
            <a:avLst/>
          </a:prstGeom>
        </p:spPr>
      </p:pic>
    </p:spTree>
    <p:extLst>
      <p:ext uri="{BB962C8B-B14F-4D97-AF65-F5344CB8AC3E}">
        <p14:creationId xmlns:p14="http://schemas.microsoft.com/office/powerpoint/2010/main" val="38123698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96FE356F-2D28-AA0B-8783-F28A5F5AB08C}"/>
              </a:ext>
            </a:extLst>
          </p:cNvPr>
          <p:cNvSpPr txBox="1"/>
          <p:nvPr/>
        </p:nvSpPr>
        <p:spPr>
          <a:xfrm>
            <a:off x="1288473" y="5394960"/>
            <a:ext cx="21122640" cy="4924297"/>
          </a:xfrm>
          <a:prstGeom prst="rect">
            <a:avLst/>
          </a:prstGeom>
          <a:noFill/>
        </p:spPr>
        <p:txBody>
          <a:bodyPr wrap="square">
            <a:spAutoFit/>
          </a:bodyPr>
          <a:lstStyle/>
          <a:p>
            <a:pPr algn="r" rtl="1">
              <a:lnSpc>
                <a:spcPct val="150000"/>
              </a:lnSpc>
            </a:pPr>
            <a:r>
              <a:rPr lang="ar-SA" sz="5400" b="1" dirty="0">
                <a:solidFill>
                  <a:srgbClr val="000000"/>
                </a:solidFill>
              </a:rPr>
              <a:t>هي إحدى اللبنات الأساسية التي تقوم عليها بناء البحث العلمي؛ إذ لا يمكن التوصل إلى نتائج علمية دقيقة ما لم تحدد أسئلة البحث بوضوح ودقة.</a:t>
            </a:r>
          </a:p>
          <a:p>
            <a:pPr algn="r" rtl="1">
              <a:lnSpc>
                <a:spcPct val="150000"/>
              </a:lnSpc>
            </a:pPr>
            <a:r>
              <a:rPr lang="ar-SA" sz="5400" b="1" dirty="0">
                <a:solidFill>
                  <a:srgbClr val="000000"/>
                </a:solidFill>
              </a:rPr>
              <a:t>وتكمن أهميتها في أنها تقود الباحث إلى التعرف على أبعاد الموضوع، ومن ثم تحديد جوانبه وعناصره التي يرغب بالتركيز عليها.</a:t>
            </a:r>
          </a:p>
        </p:txBody>
      </p:sp>
      <p:sp>
        <p:nvSpPr>
          <p:cNvPr id="8" name="مربع نص 7">
            <a:extLst>
              <a:ext uri="{FF2B5EF4-FFF2-40B4-BE49-F238E27FC236}">
                <a16:creationId xmlns:a16="http://schemas.microsoft.com/office/drawing/2014/main" id="{26DFB097-2120-F632-E62E-847F60FFC608}"/>
              </a:ext>
            </a:extLst>
          </p:cNvPr>
          <p:cNvSpPr txBox="1"/>
          <p:nvPr/>
        </p:nvSpPr>
        <p:spPr>
          <a:xfrm>
            <a:off x="14805498" y="1107600"/>
            <a:ext cx="9572152" cy="1710789"/>
          </a:xfrm>
          <a:prstGeom prst="rect">
            <a:avLst/>
          </a:prstGeom>
          <a:solidFill>
            <a:srgbClr val="C00000"/>
          </a:solidFill>
        </p:spPr>
        <p:txBody>
          <a:bodyPr wrap="square">
            <a:spAutoFit/>
          </a:bodyPr>
          <a:lstStyle/>
          <a:p>
            <a:pPr algn="ctr" rtl="1">
              <a:lnSpc>
                <a:spcPct val="150000"/>
              </a:lnSpc>
            </a:pPr>
            <a:r>
              <a:rPr lang="ar-SA" sz="8000" b="1" dirty="0">
                <a:solidFill>
                  <a:schemeClr val="bg1"/>
                </a:solidFill>
              </a:rPr>
              <a:t>سادسًا: أسئلة البحث</a:t>
            </a:r>
          </a:p>
        </p:txBody>
      </p:sp>
    </p:spTree>
    <p:extLst>
      <p:ext uri="{BB962C8B-B14F-4D97-AF65-F5344CB8AC3E}">
        <p14:creationId xmlns:p14="http://schemas.microsoft.com/office/powerpoint/2010/main" val="32041803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زوايا مستديرة 3">
            <a:extLst>
              <a:ext uri="{FF2B5EF4-FFF2-40B4-BE49-F238E27FC236}">
                <a16:creationId xmlns:a16="http://schemas.microsoft.com/office/drawing/2014/main" id="{2ACAFBA1-EAF7-1BA1-7783-33DCE8E2D127}"/>
              </a:ext>
            </a:extLst>
          </p:cNvPr>
          <p:cNvSpPr/>
          <p:nvPr/>
        </p:nvSpPr>
        <p:spPr>
          <a:xfrm>
            <a:off x="7073736" y="304800"/>
            <a:ext cx="10889672"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مثال تطبيقي من البحث السابق</a:t>
            </a:r>
          </a:p>
        </p:txBody>
      </p:sp>
      <p:sp>
        <p:nvSpPr>
          <p:cNvPr id="7" name="مربع نص 6">
            <a:extLst>
              <a:ext uri="{FF2B5EF4-FFF2-40B4-BE49-F238E27FC236}">
                <a16:creationId xmlns:a16="http://schemas.microsoft.com/office/drawing/2014/main" id="{69EDF31C-3DFA-8320-A518-A5C626531697}"/>
              </a:ext>
            </a:extLst>
          </p:cNvPr>
          <p:cNvSpPr txBox="1"/>
          <p:nvPr/>
        </p:nvSpPr>
        <p:spPr>
          <a:xfrm>
            <a:off x="388711" y="3321668"/>
            <a:ext cx="23600228" cy="7076424"/>
          </a:xfrm>
          <a:prstGeom prst="rect">
            <a:avLst/>
          </a:prstGeom>
          <a:noFill/>
        </p:spPr>
        <p:txBody>
          <a:bodyPr wrap="square">
            <a:spAutoFit/>
          </a:bodyPr>
          <a:lstStyle/>
          <a:p>
            <a:pPr marL="742950" indent="-742950" algn="r" rtl="1">
              <a:lnSpc>
                <a:spcPct val="150000"/>
              </a:lnSpc>
              <a:buFont typeface="+mj-lt"/>
              <a:buAutoNum type="arabicPeriod"/>
            </a:pPr>
            <a:r>
              <a:rPr lang="ar-SA" sz="4400" b="1" dirty="0">
                <a:solidFill>
                  <a:srgbClr val="000000"/>
                </a:solidFill>
              </a:rPr>
              <a:t>ما التحديات التي تواجه قطاع التعليم والتدريب نتيجة التحوّلات المستقبلية؟</a:t>
            </a:r>
          </a:p>
          <a:p>
            <a:pPr marL="742950" indent="-742950" algn="r" rtl="1">
              <a:lnSpc>
                <a:spcPct val="150000"/>
              </a:lnSpc>
              <a:buFont typeface="+mj-lt"/>
              <a:buAutoNum type="arabicPeriod"/>
            </a:pPr>
            <a:r>
              <a:rPr lang="ar-SA" sz="4400" b="1" dirty="0">
                <a:solidFill>
                  <a:srgbClr val="000000"/>
                </a:solidFill>
              </a:rPr>
              <a:t>ما القطاعات الرئيسية للأعمال، والوظائف، وأنشطتها، ومُكوّناتها، من حيث توزيع العمالة في كل قطاع، إضافة إلى التنظيم الوظيفي، ومسميات الوظائف في هذه القطاعات؟</a:t>
            </a:r>
          </a:p>
          <a:p>
            <a:pPr marL="742950" indent="-742950" algn="r" rtl="1">
              <a:lnSpc>
                <a:spcPct val="150000"/>
              </a:lnSpc>
              <a:buFont typeface="+mj-lt"/>
              <a:buAutoNum type="arabicPeriod"/>
            </a:pPr>
            <a:r>
              <a:rPr lang="ar-SA" sz="4400" b="1" dirty="0">
                <a:solidFill>
                  <a:srgbClr val="000000"/>
                </a:solidFill>
              </a:rPr>
              <a:t>ما هي الوظائف التي يمكن أن تُفقد نتيجة التحوّلات المستقبلية، وما تلك التي ستتولد في المستقبل؟</a:t>
            </a:r>
          </a:p>
          <a:p>
            <a:pPr marL="742950" indent="-742950" algn="r" rtl="1">
              <a:lnSpc>
                <a:spcPct val="150000"/>
              </a:lnSpc>
              <a:buFont typeface="+mj-lt"/>
              <a:buAutoNum type="arabicPeriod"/>
            </a:pPr>
            <a:r>
              <a:rPr lang="ar-SA" sz="4400" b="1" dirty="0">
                <a:solidFill>
                  <a:srgbClr val="000000"/>
                </a:solidFill>
              </a:rPr>
              <a:t>ما هي إسهامات القطاع الخاص في بناء وظائف المستقبل، وصياغتها؟</a:t>
            </a:r>
          </a:p>
          <a:p>
            <a:pPr marL="742950" indent="-742950" algn="r" rtl="1">
              <a:lnSpc>
                <a:spcPct val="150000"/>
              </a:lnSpc>
              <a:buFont typeface="+mj-lt"/>
              <a:buAutoNum type="arabicPeriod"/>
            </a:pPr>
            <a:r>
              <a:rPr lang="ar-SA" sz="4400" b="1" dirty="0">
                <a:solidFill>
                  <a:srgbClr val="000000"/>
                </a:solidFill>
              </a:rPr>
              <a:t>ما الآثار الاقتصادية والاجتماعية المحتملة للتحوّل إلى الاقتصاد الرقمي على معدل نمو الناتج المحلي والإجمالي، ومُعدّل البطالة في  المملكة؟</a:t>
            </a:r>
            <a:endParaRPr lang="ar-SA" sz="4400" dirty="0">
              <a:solidFill>
                <a:srgbClr val="000000"/>
              </a:solidFill>
            </a:endParaRPr>
          </a:p>
        </p:txBody>
      </p:sp>
    </p:spTree>
    <p:extLst>
      <p:ext uri="{BB962C8B-B14F-4D97-AF65-F5344CB8AC3E}">
        <p14:creationId xmlns:p14="http://schemas.microsoft.com/office/powerpoint/2010/main" val="5084729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text, person, wall, indoor&#10;&#10;Description automatically generated">
            <a:extLst>
              <a:ext uri="{FF2B5EF4-FFF2-40B4-BE49-F238E27FC236}">
                <a16:creationId xmlns:a16="http://schemas.microsoft.com/office/drawing/2014/main" id="{4E2415A1-199C-48E3-1DFA-5357763A3C65}"/>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a:xfrm>
            <a:off x="15221885" y="2686051"/>
            <a:ext cx="6714730" cy="8993170"/>
          </a:xfrm>
        </p:spPr>
      </p:pic>
      <p:sp>
        <p:nvSpPr>
          <p:cNvPr id="2" name="Graphic 3">
            <a:extLst>
              <a:ext uri="{FF2B5EF4-FFF2-40B4-BE49-F238E27FC236}">
                <a16:creationId xmlns:a16="http://schemas.microsoft.com/office/drawing/2014/main" id="{6F4DA617-71EE-A245-AEB7-F51B129A6AED}"/>
              </a:ext>
            </a:extLst>
          </p:cNvPr>
          <p:cNvSpPr/>
          <p:nvPr/>
        </p:nvSpPr>
        <p:spPr>
          <a:xfrm rot="10800000">
            <a:off x="193964" y="-1"/>
            <a:ext cx="24316418" cy="13814975"/>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23" name="Graphic 16">
            <a:extLst>
              <a:ext uri="{FF2B5EF4-FFF2-40B4-BE49-F238E27FC236}">
                <a16:creationId xmlns:a16="http://schemas.microsoft.com/office/drawing/2014/main" id="{275A575A-67D1-94A9-F817-5891BAEB5EE4}"/>
              </a:ext>
            </a:extLst>
          </p:cNvPr>
          <p:cNvSpPr/>
          <p:nvPr/>
        </p:nvSpPr>
        <p:spPr>
          <a:xfrm>
            <a:off x="14171849" y="2835645"/>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16271921" y="12655911"/>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1704103" y="894553"/>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نشاط 7</a:t>
            </a:r>
            <a:endParaRPr lang="en-US" sz="9600" b="1" dirty="0">
              <a:cs typeface="+mn-cs"/>
            </a:endParaRPr>
          </a:p>
        </p:txBody>
      </p:sp>
      <p:pic>
        <p:nvPicPr>
          <p:cNvPr id="8" name="صورة 7" descr="صورة تحتوي على نص, لقطة شاشة, الخط, رقم&#10;&#10;تم إنشاء الوصف تلقائياً">
            <a:extLst>
              <a:ext uri="{FF2B5EF4-FFF2-40B4-BE49-F238E27FC236}">
                <a16:creationId xmlns:a16="http://schemas.microsoft.com/office/drawing/2014/main" id="{46F4D4A4-DC27-2512-10EA-764B0B0C36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7828" y="2997200"/>
            <a:ext cx="12581744" cy="9658711"/>
          </a:xfrm>
          <a:prstGeom prst="rect">
            <a:avLst/>
          </a:prstGeom>
        </p:spPr>
      </p:pic>
    </p:spTree>
    <p:extLst>
      <p:ext uri="{BB962C8B-B14F-4D97-AF65-F5344CB8AC3E}">
        <p14:creationId xmlns:p14="http://schemas.microsoft.com/office/powerpoint/2010/main" val="12720249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raphic 12">
            <a:extLst>
              <a:ext uri="{FF2B5EF4-FFF2-40B4-BE49-F238E27FC236}">
                <a16:creationId xmlns:a16="http://schemas.microsoft.com/office/drawing/2014/main" id="{4E8F4FFB-385A-0738-1E07-0E5BAC7809CF}"/>
              </a:ext>
            </a:extLst>
          </p:cNvPr>
          <p:cNvSpPr/>
          <p:nvPr/>
        </p:nvSpPr>
        <p:spPr>
          <a:xfrm rot="18000000">
            <a:off x="-405420" y="4565247"/>
            <a:ext cx="10591868" cy="7440175"/>
          </a:xfrm>
          <a:custGeom>
            <a:avLst/>
            <a:gdLst>
              <a:gd name="connsiteX0" fmla="*/ 7012555 w 11973796"/>
              <a:gd name="connsiteY0" fmla="*/ 11152620 h 12238950"/>
              <a:gd name="connsiteX1" fmla="*/ 7646381 w 11973796"/>
              <a:gd name="connsiteY1" fmla="*/ 10655516 h 12238950"/>
              <a:gd name="connsiteX2" fmla="*/ 10364032 w 11973796"/>
              <a:gd name="connsiteY2" fmla="*/ 9933375 h 12238950"/>
              <a:gd name="connsiteX3" fmla="*/ 11963550 w 11973796"/>
              <a:gd name="connsiteY3" fmla="*/ 7842480 h 12238950"/>
              <a:gd name="connsiteX4" fmla="*/ 10892786 w 11973796"/>
              <a:gd name="connsiteY4" fmla="*/ 5586735 h 12238950"/>
              <a:gd name="connsiteX5" fmla="*/ 9273834 w 11973796"/>
              <a:gd name="connsiteY5" fmla="*/ 4504058 h 12238950"/>
              <a:gd name="connsiteX6" fmla="*/ 9011478 w 11973796"/>
              <a:gd name="connsiteY6" fmla="*/ 3075177 h 12238950"/>
              <a:gd name="connsiteX7" fmla="*/ 8049223 w 11973796"/>
              <a:gd name="connsiteY7" fmla="*/ 829654 h 12238950"/>
              <a:gd name="connsiteX8" fmla="*/ 1128146 w 11973796"/>
              <a:gd name="connsiteY8" fmla="*/ 2465071 h 12238950"/>
              <a:gd name="connsiteX9" fmla="*/ 6204 w 11973796"/>
              <a:gd name="connsiteY9" fmla="*/ 5461958 h 12238950"/>
              <a:gd name="connsiteX10" fmla="*/ 1226222 w 11973796"/>
              <a:gd name="connsiteY10" fmla="*/ 8615143 h 12238950"/>
              <a:gd name="connsiteX11" fmla="*/ 1553711 w 11973796"/>
              <a:gd name="connsiteY11" fmla="*/ 10335533 h 12238950"/>
              <a:gd name="connsiteX12" fmla="*/ 3995236 w 11973796"/>
              <a:gd name="connsiteY12" fmla="*/ 12155784 h 12238950"/>
              <a:gd name="connsiteX13" fmla="*/ 6196324 w 11973796"/>
              <a:gd name="connsiteY13" fmla="*/ 11869034 h 12238950"/>
              <a:gd name="connsiteX14" fmla="*/ 7012555 w 11973796"/>
              <a:gd name="connsiteY14" fmla="*/ 11152620 h 1223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973796" h="12238950">
                <a:moveTo>
                  <a:pt x="7012555" y="11152620"/>
                </a:moveTo>
                <a:cubicBezTo>
                  <a:pt x="7207776" y="10964272"/>
                  <a:pt x="7409666" y="10785681"/>
                  <a:pt x="7646381" y="10655516"/>
                </a:cubicBezTo>
                <a:cubicBezTo>
                  <a:pt x="8486849" y="10193359"/>
                  <a:pt x="9516080" y="10391712"/>
                  <a:pt x="10364032" y="9933375"/>
                </a:cubicBezTo>
                <a:cubicBezTo>
                  <a:pt x="11197127" y="9483068"/>
                  <a:pt x="11868309" y="8840605"/>
                  <a:pt x="11963550" y="7842480"/>
                </a:cubicBezTo>
                <a:cubicBezTo>
                  <a:pt x="12046574" y="6972376"/>
                  <a:pt x="11619258" y="6072160"/>
                  <a:pt x="10892786" y="5586735"/>
                </a:cubicBezTo>
                <a:cubicBezTo>
                  <a:pt x="10347008" y="5222048"/>
                  <a:pt x="9630357" y="5055379"/>
                  <a:pt x="9273834" y="4504058"/>
                </a:cubicBezTo>
                <a:cubicBezTo>
                  <a:pt x="9000850" y="4081917"/>
                  <a:pt x="9019938" y="3557667"/>
                  <a:pt x="9011478" y="3075177"/>
                </a:cubicBezTo>
                <a:cubicBezTo>
                  <a:pt x="8996799" y="2237929"/>
                  <a:pt x="8697407" y="1385192"/>
                  <a:pt x="8049223" y="829654"/>
                </a:cubicBezTo>
                <a:cubicBezTo>
                  <a:pt x="5862650" y="-1044281"/>
                  <a:pt x="2709140" y="585419"/>
                  <a:pt x="1128146" y="2465071"/>
                </a:cubicBezTo>
                <a:cubicBezTo>
                  <a:pt x="430877" y="3294057"/>
                  <a:pt x="-61406" y="4359097"/>
                  <a:pt x="6204" y="5461958"/>
                </a:cubicBezTo>
                <a:cubicBezTo>
                  <a:pt x="78062" y="6634123"/>
                  <a:pt x="948276" y="7505769"/>
                  <a:pt x="1226222" y="8615143"/>
                </a:cubicBezTo>
                <a:cubicBezTo>
                  <a:pt x="1368339" y="9182382"/>
                  <a:pt x="1350858" y="9787094"/>
                  <a:pt x="1553711" y="10335533"/>
                </a:cubicBezTo>
                <a:cubicBezTo>
                  <a:pt x="1921779" y="11330649"/>
                  <a:pt x="2955717" y="11945816"/>
                  <a:pt x="3995236" y="12155784"/>
                </a:cubicBezTo>
                <a:cubicBezTo>
                  <a:pt x="4738744" y="12305962"/>
                  <a:pt x="5556417" y="12276508"/>
                  <a:pt x="6196324" y="11869034"/>
                </a:cubicBezTo>
                <a:cubicBezTo>
                  <a:pt x="6501547" y="11674678"/>
                  <a:pt x="6751069" y="11404898"/>
                  <a:pt x="7012555" y="11152620"/>
                </a:cubicBezTo>
                <a:close/>
              </a:path>
            </a:pathLst>
          </a:custGeom>
          <a:solidFill>
            <a:schemeClr val="accent1">
              <a:lumMod val="60000"/>
              <a:lumOff val="40000"/>
              <a:alpha val="30000"/>
            </a:schemeClr>
          </a:solidFill>
          <a:ln w="19840" cap="flat">
            <a:noFill/>
            <a:prstDash val="solid"/>
            <a:miter/>
          </a:ln>
        </p:spPr>
        <p:txBody>
          <a:bodyPr rtlCol="0" anchor="ctr"/>
          <a:lstStyle/>
          <a:p>
            <a:endParaRPr lang="en-US" dirty="0">
              <a:latin typeface="Source Sans Pro Light" panose="020B0403030403020204" pitchFamily="34" charset="0"/>
            </a:endParaRPr>
          </a:p>
        </p:txBody>
      </p:sp>
      <p:pic>
        <p:nvPicPr>
          <p:cNvPr id="1034" name="Picture 10" descr="Sticker Ampoule et engrenages lumière. Perpetuum idée de concept mobile ...">
            <a:extLst>
              <a:ext uri="{FF2B5EF4-FFF2-40B4-BE49-F238E27FC236}">
                <a16:creationId xmlns:a16="http://schemas.microsoft.com/office/drawing/2014/main" id="{9EA375A5-2CA2-6C55-0E98-95F60C0A953E}"/>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1401018" y="43914"/>
            <a:ext cx="1534728" cy="2365287"/>
          </a:xfrm>
          <a:prstGeom prst="rect">
            <a:avLst/>
          </a:prstGeom>
          <a:noFill/>
          <a:extLst>
            <a:ext uri="{909E8E84-426E-40DD-AFC4-6F175D3DCCD1}">
              <a14:hiddenFill xmlns:a14="http://schemas.microsoft.com/office/drawing/2010/main">
                <a:solidFill>
                  <a:srgbClr val="FFFFFF"/>
                </a:solidFill>
              </a14:hiddenFill>
            </a:ext>
          </a:extLst>
        </p:spPr>
      </p:pic>
      <p:sp>
        <p:nvSpPr>
          <p:cNvPr id="39" name="مخطط انسيابي: محطة طرفية 38">
            <a:extLst>
              <a:ext uri="{FF2B5EF4-FFF2-40B4-BE49-F238E27FC236}">
                <a16:creationId xmlns:a16="http://schemas.microsoft.com/office/drawing/2014/main" id="{A72F5020-8169-769B-7779-2A5021C787D5}"/>
              </a:ext>
            </a:extLst>
          </p:cNvPr>
          <p:cNvSpPr/>
          <p:nvPr/>
        </p:nvSpPr>
        <p:spPr>
          <a:xfrm>
            <a:off x="20616673" y="2132961"/>
            <a:ext cx="3103418" cy="1153968"/>
          </a:xfrm>
          <a:prstGeom prst="flowChartTerminator">
            <a:avLst/>
          </a:prstGeom>
          <a:solidFill>
            <a:srgbClr val="FFC000"/>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4400" b="1" dirty="0">
                <a:effectLst>
                  <a:outerShdw blurRad="38100" dist="38100" dir="2700000" algn="tl">
                    <a:srgbClr val="000000">
                      <a:alpha val="43137"/>
                    </a:srgbClr>
                  </a:outerShdw>
                </a:effectLst>
              </a:rPr>
              <a:t>عصف ذهني</a:t>
            </a:r>
          </a:p>
        </p:txBody>
      </p:sp>
      <p:cxnSp>
        <p:nvCxnSpPr>
          <p:cNvPr id="41" name="رابط مستقيم 40">
            <a:extLst>
              <a:ext uri="{FF2B5EF4-FFF2-40B4-BE49-F238E27FC236}">
                <a16:creationId xmlns:a16="http://schemas.microsoft.com/office/drawing/2014/main" id="{F2E25665-EACE-83B9-581B-D6FB66C79E4B}"/>
              </a:ext>
            </a:extLst>
          </p:cNvPr>
          <p:cNvCxnSpPr>
            <a:stCxn id="39" idx="1"/>
          </p:cNvCxnSpPr>
          <p:nvPr/>
        </p:nvCxnSpPr>
        <p:spPr>
          <a:xfrm flipH="1">
            <a:off x="0" y="2709945"/>
            <a:ext cx="20616673" cy="144091"/>
          </a:xfrm>
          <a:prstGeom prst="line">
            <a:avLst/>
          </a:prstGeom>
        </p:spPr>
        <p:style>
          <a:lnRef idx="1">
            <a:schemeClr val="accent1"/>
          </a:lnRef>
          <a:fillRef idx="0">
            <a:schemeClr val="accent1"/>
          </a:fillRef>
          <a:effectRef idx="0">
            <a:schemeClr val="accent1"/>
          </a:effectRef>
          <a:fontRef idx="minor">
            <a:schemeClr val="tx1"/>
          </a:fontRef>
        </p:style>
      </p:cxnSp>
      <p:sp>
        <p:nvSpPr>
          <p:cNvPr id="42" name="مربع نص 41">
            <a:extLst>
              <a:ext uri="{FF2B5EF4-FFF2-40B4-BE49-F238E27FC236}">
                <a16:creationId xmlns:a16="http://schemas.microsoft.com/office/drawing/2014/main" id="{230C231F-E2B5-414C-8786-02749EC7D5CE}"/>
              </a:ext>
            </a:extLst>
          </p:cNvPr>
          <p:cNvSpPr txBox="1"/>
          <p:nvPr/>
        </p:nvSpPr>
        <p:spPr>
          <a:xfrm>
            <a:off x="8297887" y="1135341"/>
            <a:ext cx="14637859" cy="1107996"/>
          </a:xfrm>
          <a:prstGeom prst="rect">
            <a:avLst/>
          </a:prstGeom>
          <a:noFill/>
        </p:spPr>
        <p:txBody>
          <a:bodyPr wrap="square" rtlCol="1">
            <a:spAutoFit/>
          </a:bodyPr>
          <a:lstStyle/>
          <a:p>
            <a:r>
              <a:rPr lang="ar-SA" sz="6600" b="1" dirty="0">
                <a:solidFill>
                  <a:srgbClr val="C00000"/>
                </a:solidFill>
              </a:rPr>
              <a:t>ماذا يقصد بحدود البحث العلمي؟</a:t>
            </a:r>
          </a:p>
        </p:txBody>
      </p:sp>
      <p:sp>
        <p:nvSpPr>
          <p:cNvPr id="43" name="مربع نص 42">
            <a:extLst>
              <a:ext uri="{FF2B5EF4-FFF2-40B4-BE49-F238E27FC236}">
                <a16:creationId xmlns:a16="http://schemas.microsoft.com/office/drawing/2014/main" id="{D6A6B962-978E-9CF2-A71D-A212C65A7C3B}"/>
              </a:ext>
            </a:extLst>
          </p:cNvPr>
          <p:cNvSpPr txBox="1"/>
          <p:nvPr/>
        </p:nvSpPr>
        <p:spPr>
          <a:xfrm>
            <a:off x="9261008" y="5503557"/>
            <a:ext cx="13874873" cy="4474558"/>
          </a:xfrm>
          <a:prstGeom prst="rect">
            <a:avLst/>
          </a:prstGeom>
          <a:noFill/>
        </p:spPr>
        <p:txBody>
          <a:bodyPr wrap="square" rtlCol="1">
            <a:spAutoFit/>
          </a:bodyPr>
          <a:lstStyle/>
          <a:p>
            <a:pPr algn="r" rtl="1">
              <a:lnSpc>
                <a:spcPct val="150000"/>
              </a:lnSpc>
            </a:pPr>
            <a:r>
              <a:rPr lang="ar-SA" sz="6600" b="1" dirty="0">
                <a:solidFill>
                  <a:srgbClr val="000000"/>
                </a:solidFill>
              </a:rPr>
              <a:t>يقصد بحدود البحث الأبعاد التي يتناولها الباحث في بحثه من الموضوع، والمكان والزمان والغاية منها، وسهولة التطبيق، وإمكانية تعميم النتائج.</a:t>
            </a:r>
          </a:p>
        </p:txBody>
      </p:sp>
      <p:sp>
        <p:nvSpPr>
          <p:cNvPr id="2" name="Graphic 5409">
            <a:extLst>
              <a:ext uri="{FF2B5EF4-FFF2-40B4-BE49-F238E27FC236}">
                <a16:creationId xmlns:a16="http://schemas.microsoft.com/office/drawing/2014/main" id="{BB22144E-ED24-0393-39E6-6B4BC72FD220}"/>
              </a:ext>
            </a:extLst>
          </p:cNvPr>
          <p:cNvSpPr/>
          <p:nvPr/>
        </p:nvSpPr>
        <p:spPr>
          <a:xfrm>
            <a:off x="321289" y="1107"/>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pic>
        <p:nvPicPr>
          <p:cNvPr id="5122" name="Picture 2" descr="العصف الذهني المعاكس - تعليم جديد">
            <a:extLst>
              <a:ext uri="{FF2B5EF4-FFF2-40B4-BE49-F238E27FC236}">
                <a16:creationId xmlns:a16="http://schemas.microsoft.com/office/drawing/2014/main" id="{DD000E41-AA46-46A9-5D9D-9E31BE672C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8849" y="5267324"/>
            <a:ext cx="7000875" cy="6609799"/>
          </a:xfrm>
          <a:prstGeom prst="ellipse">
            <a:avLst/>
          </a:prstGeom>
          <a:noFill/>
          <a:ln>
            <a:solidFill>
              <a:schemeClr val="accent1">
                <a:lumMod val="7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3093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right)">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barn(inVertical)">
                                      <p:cBhvr>
                                        <p:cTn id="1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زوايا مستديرة 3">
            <a:extLst>
              <a:ext uri="{FF2B5EF4-FFF2-40B4-BE49-F238E27FC236}">
                <a16:creationId xmlns:a16="http://schemas.microsoft.com/office/drawing/2014/main" id="{2ACAFBA1-EAF7-1BA1-7783-33DCE8E2D127}"/>
              </a:ext>
            </a:extLst>
          </p:cNvPr>
          <p:cNvSpPr/>
          <p:nvPr/>
        </p:nvSpPr>
        <p:spPr>
          <a:xfrm>
            <a:off x="6411584" y="304800"/>
            <a:ext cx="10889672"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مثال تطبيقي من البحث السابق</a:t>
            </a:r>
          </a:p>
        </p:txBody>
      </p:sp>
      <p:sp>
        <p:nvSpPr>
          <p:cNvPr id="7" name="مربع نص 6">
            <a:extLst>
              <a:ext uri="{FF2B5EF4-FFF2-40B4-BE49-F238E27FC236}">
                <a16:creationId xmlns:a16="http://schemas.microsoft.com/office/drawing/2014/main" id="{69EDF31C-3DFA-8320-A518-A5C626531697}"/>
              </a:ext>
            </a:extLst>
          </p:cNvPr>
          <p:cNvSpPr txBox="1"/>
          <p:nvPr/>
        </p:nvSpPr>
        <p:spPr>
          <a:xfrm>
            <a:off x="388711" y="4430031"/>
            <a:ext cx="23600228" cy="6603411"/>
          </a:xfrm>
          <a:prstGeom prst="rect">
            <a:avLst/>
          </a:prstGeom>
          <a:noFill/>
        </p:spPr>
        <p:txBody>
          <a:bodyPr wrap="square">
            <a:spAutoFit/>
          </a:bodyPr>
          <a:lstStyle/>
          <a:p>
            <a:pPr algn="r" rtl="1">
              <a:lnSpc>
                <a:spcPct val="150000"/>
              </a:lnSpc>
            </a:pPr>
            <a:r>
              <a:rPr lang="ar-SA" sz="4800" b="1" dirty="0">
                <a:solidFill>
                  <a:srgbClr val="000000"/>
                </a:solidFill>
              </a:rPr>
              <a:t>اقتصرت حدود البحث الآتي:</a:t>
            </a:r>
          </a:p>
          <a:p>
            <a:pPr marL="742950" indent="-742950" algn="r" rtl="1">
              <a:lnSpc>
                <a:spcPct val="150000"/>
              </a:lnSpc>
              <a:buAutoNum type="arabicPeriod"/>
            </a:pPr>
            <a:r>
              <a:rPr lang="ar-SA" sz="4800" b="1" dirty="0">
                <a:solidFill>
                  <a:srgbClr val="000000"/>
                </a:solidFill>
                <a:highlight>
                  <a:srgbClr val="FFFF00"/>
                </a:highlight>
              </a:rPr>
              <a:t>الحدود الموضوعية: </a:t>
            </a:r>
            <a:r>
              <a:rPr lang="ar-SA" sz="4800" b="1" dirty="0">
                <a:solidFill>
                  <a:srgbClr val="000000"/>
                </a:solidFill>
              </a:rPr>
              <a:t>اقتصر البحث على وظائف المستقبل وفق احتياجات وتطلعات رؤية المملكة التنموية.</a:t>
            </a:r>
          </a:p>
          <a:p>
            <a:pPr marL="742950" indent="-742950" algn="r" rtl="1">
              <a:lnSpc>
                <a:spcPct val="150000"/>
              </a:lnSpc>
              <a:buAutoNum type="arabicPeriod"/>
            </a:pPr>
            <a:r>
              <a:rPr lang="ar-SA" sz="4800" b="1" dirty="0">
                <a:solidFill>
                  <a:srgbClr val="000000"/>
                </a:solidFill>
                <a:highlight>
                  <a:srgbClr val="FFFF00"/>
                </a:highlight>
              </a:rPr>
              <a:t>الحدود البشرية</a:t>
            </a:r>
            <a:r>
              <a:rPr lang="ar-SA" sz="4800" b="1" dirty="0">
                <a:solidFill>
                  <a:srgbClr val="000000"/>
                </a:solidFill>
              </a:rPr>
              <a:t>: شمل البحث القياديين، والقياديات في كافة المؤسسات الحكومية والخاصة، وغير الربحية ومنتسبين لقطاعي التعليم، والتدريب من أكاديميين وطلاب.</a:t>
            </a:r>
          </a:p>
          <a:p>
            <a:pPr marL="742950" indent="-742950" algn="r" rtl="1">
              <a:lnSpc>
                <a:spcPct val="150000"/>
              </a:lnSpc>
              <a:buAutoNum type="arabicPeriod"/>
            </a:pPr>
            <a:r>
              <a:rPr lang="ar-SA" sz="4800" b="1" dirty="0">
                <a:solidFill>
                  <a:srgbClr val="000000"/>
                </a:solidFill>
                <a:highlight>
                  <a:srgbClr val="FFFF00"/>
                </a:highlight>
              </a:rPr>
              <a:t>الحدود الزمنية: </a:t>
            </a:r>
            <a:r>
              <a:rPr lang="ar-SA" sz="4800" b="1" dirty="0">
                <a:solidFill>
                  <a:srgbClr val="000000"/>
                </a:solidFill>
              </a:rPr>
              <a:t>أجري البحث في العام 1440هـ الموافق 2019م.</a:t>
            </a:r>
          </a:p>
          <a:p>
            <a:pPr marL="742950" indent="-742950" algn="r" rtl="1">
              <a:lnSpc>
                <a:spcPct val="150000"/>
              </a:lnSpc>
              <a:buAutoNum type="arabicPeriod"/>
            </a:pPr>
            <a:r>
              <a:rPr lang="ar-SA" sz="4800" b="1" dirty="0">
                <a:solidFill>
                  <a:srgbClr val="000000"/>
                </a:solidFill>
                <a:highlight>
                  <a:srgbClr val="FFFF00"/>
                </a:highlight>
              </a:rPr>
              <a:t>الحدود المكانية: </a:t>
            </a:r>
            <a:r>
              <a:rPr lang="ar-SA" sz="4800" b="1" dirty="0">
                <a:solidFill>
                  <a:srgbClr val="000000"/>
                </a:solidFill>
              </a:rPr>
              <a:t>عدد من مناطق المملكة العربية السعودية.</a:t>
            </a:r>
            <a:endParaRPr lang="ar-SA" sz="4800" dirty="0">
              <a:solidFill>
                <a:srgbClr val="000000"/>
              </a:solidFill>
            </a:endParaRPr>
          </a:p>
        </p:txBody>
      </p:sp>
      <p:sp>
        <p:nvSpPr>
          <p:cNvPr id="2" name="مستطيل: زوايا مستديرة 1">
            <a:extLst>
              <a:ext uri="{FF2B5EF4-FFF2-40B4-BE49-F238E27FC236}">
                <a16:creationId xmlns:a16="http://schemas.microsoft.com/office/drawing/2014/main" id="{1CCABE01-8973-07D0-36BD-AC18E1C9C0F3}"/>
              </a:ext>
            </a:extLst>
          </p:cNvPr>
          <p:cNvSpPr/>
          <p:nvPr/>
        </p:nvSpPr>
        <p:spPr>
          <a:xfrm>
            <a:off x="388711" y="304800"/>
            <a:ext cx="23600228" cy="12875172"/>
          </a:xfrm>
          <a:prstGeom prst="round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4" name="Graphic 5409">
            <a:extLst>
              <a:ext uri="{FF2B5EF4-FFF2-40B4-BE49-F238E27FC236}">
                <a16:creationId xmlns:a16="http://schemas.microsoft.com/office/drawing/2014/main" id="{B65E080A-B8D4-BE0C-09A8-CA7B4F011C19}"/>
              </a:ext>
            </a:extLst>
          </p:cNvPr>
          <p:cNvSpPr/>
          <p:nvPr/>
        </p:nvSpPr>
        <p:spPr>
          <a:xfrm>
            <a:off x="20645821" y="536028"/>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5" name="Graphic 16">
            <a:extLst>
              <a:ext uri="{FF2B5EF4-FFF2-40B4-BE49-F238E27FC236}">
                <a16:creationId xmlns:a16="http://schemas.microsoft.com/office/drawing/2014/main" id="{32223272-7217-0F46-AA15-8AAED2082677}"/>
              </a:ext>
            </a:extLst>
          </p:cNvPr>
          <p:cNvSpPr/>
          <p:nvPr/>
        </p:nvSpPr>
        <p:spPr>
          <a:xfrm>
            <a:off x="20946005" y="794848"/>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Tree>
    <p:extLst>
      <p:ext uri="{BB962C8B-B14F-4D97-AF65-F5344CB8AC3E}">
        <p14:creationId xmlns:p14="http://schemas.microsoft.com/office/powerpoint/2010/main" val="22641827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text, person, wall, indoor&#10;&#10;Description automatically generated">
            <a:extLst>
              <a:ext uri="{FF2B5EF4-FFF2-40B4-BE49-F238E27FC236}">
                <a16:creationId xmlns:a16="http://schemas.microsoft.com/office/drawing/2014/main" id="{4E2415A1-199C-48E3-1DFA-5357763A3C65}"/>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a:xfrm>
            <a:off x="15221885" y="2686051"/>
            <a:ext cx="6714730" cy="8993170"/>
          </a:xfrm>
        </p:spPr>
      </p:pic>
      <p:sp>
        <p:nvSpPr>
          <p:cNvPr id="2" name="Graphic 3">
            <a:extLst>
              <a:ext uri="{FF2B5EF4-FFF2-40B4-BE49-F238E27FC236}">
                <a16:creationId xmlns:a16="http://schemas.microsoft.com/office/drawing/2014/main" id="{6F4DA617-71EE-A245-AEB7-F51B129A6AED}"/>
              </a:ext>
            </a:extLst>
          </p:cNvPr>
          <p:cNvSpPr/>
          <p:nvPr/>
        </p:nvSpPr>
        <p:spPr>
          <a:xfrm rot="10800000">
            <a:off x="193964" y="-1"/>
            <a:ext cx="24316418" cy="13814975"/>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23" name="Graphic 16">
            <a:extLst>
              <a:ext uri="{FF2B5EF4-FFF2-40B4-BE49-F238E27FC236}">
                <a16:creationId xmlns:a16="http://schemas.microsoft.com/office/drawing/2014/main" id="{275A575A-67D1-94A9-F817-5891BAEB5EE4}"/>
              </a:ext>
            </a:extLst>
          </p:cNvPr>
          <p:cNvSpPr/>
          <p:nvPr/>
        </p:nvSpPr>
        <p:spPr>
          <a:xfrm>
            <a:off x="14171849" y="2835645"/>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16271921" y="12655911"/>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1704103" y="894553"/>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نشاط 8</a:t>
            </a:r>
            <a:endParaRPr lang="en-US" sz="9600" b="1" dirty="0">
              <a:cs typeface="+mn-cs"/>
            </a:endParaRPr>
          </a:p>
        </p:txBody>
      </p:sp>
      <p:pic>
        <p:nvPicPr>
          <p:cNvPr id="7" name="صورة 6" descr="صورة تحتوي على نص, لقطة شاشة, الخط, رقم&#10;&#10;تم إنشاء الوصف تلقائياً">
            <a:extLst>
              <a:ext uri="{FF2B5EF4-FFF2-40B4-BE49-F238E27FC236}">
                <a16:creationId xmlns:a16="http://schemas.microsoft.com/office/drawing/2014/main" id="{29519C4D-E886-7A8B-08F4-C88E27BA73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613" y="3143250"/>
            <a:ext cx="12739462" cy="7691005"/>
          </a:xfrm>
          <a:prstGeom prst="rect">
            <a:avLst/>
          </a:prstGeom>
        </p:spPr>
      </p:pic>
    </p:spTree>
    <p:extLst>
      <p:ext uri="{BB962C8B-B14F-4D97-AF65-F5344CB8AC3E}">
        <p14:creationId xmlns:p14="http://schemas.microsoft.com/office/powerpoint/2010/main" val="42619811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1434E4CE-AD10-8B6B-5C5A-3D1ECAE1D9CD}"/>
              </a:ext>
            </a:extLst>
          </p:cNvPr>
          <p:cNvSpPr/>
          <p:nvPr/>
        </p:nvSpPr>
        <p:spPr>
          <a:xfrm>
            <a:off x="220717" y="567559"/>
            <a:ext cx="23868993" cy="12580882"/>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 name="مربع نص 4">
            <a:extLst>
              <a:ext uri="{FF2B5EF4-FFF2-40B4-BE49-F238E27FC236}">
                <a16:creationId xmlns:a16="http://schemas.microsoft.com/office/drawing/2014/main" id="{96FE356F-2D28-AA0B-8783-F28A5F5AB08C}"/>
              </a:ext>
            </a:extLst>
          </p:cNvPr>
          <p:cNvSpPr txBox="1"/>
          <p:nvPr/>
        </p:nvSpPr>
        <p:spPr>
          <a:xfrm>
            <a:off x="1288473" y="5394960"/>
            <a:ext cx="21122640" cy="2431307"/>
          </a:xfrm>
          <a:prstGeom prst="rect">
            <a:avLst/>
          </a:prstGeom>
          <a:noFill/>
        </p:spPr>
        <p:txBody>
          <a:bodyPr wrap="square">
            <a:spAutoFit/>
          </a:bodyPr>
          <a:lstStyle/>
          <a:p>
            <a:pPr algn="r" rtl="1">
              <a:lnSpc>
                <a:spcPct val="150000"/>
              </a:lnSpc>
            </a:pPr>
            <a:r>
              <a:rPr lang="ar-SA" sz="5400" b="1" dirty="0">
                <a:solidFill>
                  <a:srgbClr val="000000"/>
                </a:solidFill>
              </a:rPr>
              <a:t>يقوم الباحث في هذه المرحلة بالتعريف الإجرائي للمصطلحات الواردة ببحثه وهذا يساعد الباحث على الالتزام بمفهوم معين في بحثه.</a:t>
            </a:r>
          </a:p>
        </p:txBody>
      </p:sp>
      <p:sp>
        <p:nvSpPr>
          <p:cNvPr id="8" name="مربع نص 7">
            <a:extLst>
              <a:ext uri="{FF2B5EF4-FFF2-40B4-BE49-F238E27FC236}">
                <a16:creationId xmlns:a16="http://schemas.microsoft.com/office/drawing/2014/main" id="{26DFB097-2120-F632-E62E-847F60FFC608}"/>
              </a:ext>
            </a:extLst>
          </p:cNvPr>
          <p:cNvSpPr txBox="1"/>
          <p:nvPr/>
        </p:nvSpPr>
        <p:spPr>
          <a:xfrm>
            <a:off x="14805498" y="1107600"/>
            <a:ext cx="9572152" cy="1710789"/>
          </a:xfrm>
          <a:prstGeom prst="rect">
            <a:avLst/>
          </a:prstGeom>
          <a:solidFill>
            <a:srgbClr val="C00000"/>
          </a:solidFill>
        </p:spPr>
        <p:txBody>
          <a:bodyPr wrap="square">
            <a:spAutoFit/>
          </a:bodyPr>
          <a:lstStyle/>
          <a:p>
            <a:pPr algn="ctr" rtl="1">
              <a:lnSpc>
                <a:spcPct val="150000"/>
              </a:lnSpc>
            </a:pPr>
            <a:r>
              <a:rPr lang="ar-SA" sz="8000" b="1" dirty="0">
                <a:solidFill>
                  <a:schemeClr val="bg1"/>
                </a:solidFill>
              </a:rPr>
              <a:t>ثامنًا: مصطلحات البحث</a:t>
            </a:r>
          </a:p>
        </p:txBody>
      </p:sp>
    </p:spTree>
    <p:extLst>
      <p:ext uri="{BB962C8B-B14F-4D97-AF65-F5344CB8AC3E}">
        <p14:creationId xmlns:p14="http://schemas.microsoft.com/office/powerpoint/2010/main" val="1460309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raphic 5409">
            <a:extLst>
              <a:ext uri="{FF2B5EF4-FFF2-40B4-BE49-F238E27FC236}">
                <a16:creationId xmlns:a16="http://schemas.microsoft.com/office/drawing/2014/main" id="{B41FD534-13FD-6528-B94C-61D8F4752994}"/>
              </a:ext>
            </a:extLst>
          </p:cNvPr>
          <p:cNvSpPr/>
          <p:nvPr/>
        </p:nvSpPr>
        <p:spPr>
          <a:xfrm>
            <a:off x="20645821" y="536028"/>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3" name="مستطيل: زوايا مستديرة 3">
            <a:extLst>
              <a:ext uri="{FF2B5EF4-FFF2-40B4-BE49-F238E27FC236}">
                <a16:creationId xmlns:a16="http://schemas.microsoft.com/office/drawing/2014/main" id="{2ACAFBA1-EAF7-1BA1-7783-33DCE8E2D127}"/>
              </a:ext>
            </a:extLst>
          </p:cNvPr>
          <p:cNvSpPr/>
          <p:nvPr/>
        </p:nvSpPr>
        <p:spPr>
          <a:xfrm>
            <a:off x="7073736" y="304800"/>
            <a:ext cx="10889672"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مثال تطبيقي من البحث السابق</a:t>
            </a:r>
          </a:p>
        </p:txBody>
      </p:sp>
      <p:sp>
        <p:nvSpPr>
          <p:cNvPr id="7" name="مربع نص 6">
            <a:extLst>
              <a:ext uri="{FF2B5EF4-FFF2-40B4-BE49-F238E27FC236}">
                <a16:creationId xmlns:a16="http://schemas.microsoft.com/office/drawing/2014/main" id="{69EDF31C-3DFA-8320-A518-A5C626531697}"/>
              </a:ext>
            </a:extLst>
          </p:cNvPr>
          <p:cNvSpPr txBox="1"/>
          <p:nvPr/>
        </p:nvSpPr>
        <p:spPr>
          <a:xfrm>
            <a:off x="388711" y="4430031"/>
            <a:ext cx="23600228" cy="6060762"/>
          </a:xfrm>
          <a:prstGeom prst="rect">
            <a:avLst/>
          </a:prstGeom>
          <a:noFill/>
        </p:spPr>
        <p:txBody>
          <a:bodyPr wrap="square">
            <a:spAutoFit/>
          </a:bodyPr>
          <a:lstStyle/>
          <a:p>
            <a:pPr algn="r" rtl="1">
              <a:lnSpc>
                <a:spcPct val="150000"/>
              </a:lnSpc>
            </a:pPr>
            <a:r>
              <a:rPr lang="ar-SA" sz="4400" b="1" dirty="0">
                <a:solidFill>
                  <a:srgbClr val="000000"/>
                </a:solidFill>
                <a:highlight>
                  <a:srgbClr val="FFFF00"/>
                </a:highlight>
              </a:rPr>
              <a:t>وظائف المستقبل:</a:t>
            </a:r>
          </a:p>
          <a:p>
            <a:pPr algn="r" rtl="1">
              <a:lnSpc>
                <a:spcPct val="150000"/>
              </a:lnSpc>
            </a:pPr>
            <a:r>
              <a:rPr lang="ar-SA" sz="4400" b="1" dirty="0">
                <a:solidFill>
                  <a:srgbClr val="000000"/>
                </a:solidFill>
              </a:rPr>
              <a:t>هي تلك الوظائف التي تتطلب مهارات تقنيّة عالية، تؤهلها لتحل محل الوظائف التقليدية التي بات يستعاض عنها بالآلات. (</a:t>
            </a:r>
            <a:r>
              <a:rPr lang="en-US" sz="4400" b="1" dirty="0">
                <a:solidFill>
                  <a:srgbClr val="000000"/>
                </a:solidFill>
              </a:rPr>
              <a:t>2018,Bahdod</a:t>
            </a:r>
            <a:r>
              <a:rPr lang="ar-SA" sz="4400" b="1" dirty="0">
                <a:solidFill>
                  <a:srgbClr val="000000"/>
                </a:solidFill>
              </a:rPr>
              <a:t>)</a:t>
            </a:r>
          </a:p>
          <a:p>
            <a:pPr algn="r" rtl="1">
              <a:lnSpc>
                <a:spcPct val="150000"/>
              </a:lnSpc>
            </a:pPr>
            <a:r>
              <a:rPr lang="ar-SA" sz="4400" b="1" dirty="0">
                <a:solidFill>
                  <a:srgbClr val="000000"/>
                </a:solidFill>
              </a:rPr>
              <a:t>كما يمكن تعريفها إجرائيًّا في هذا البحث على "أنها الوظائف التي تستجيب للمُتغيّرات الاقتصادية والاجتماعية والثقافية والتقنيّة في المملكة، وتواكب رؤيتها 2030؛ بهدف تحقيق تنمية اقتصادية مستدامة، وإحداث قدرة إنتاجية وتنافسية عالية، مع ضمان توليد فرص علم جديدة لتخفيض نسب البطالة في المملكة".</a:t>
            </a:r>
            <a:endParaRPr lang="ar-SA" sz="4400" dirty="0">
              <a:solidFill>
                <a:srgbClr val="000000"/>
              </a:solidFill>
            </a:endParaRPr>
          </a:p>
        </p:txBody>
      </p:sp>
      <p:sp>
        <p:nvSpPr>
          <p:cNvPr id="2" name="مستطيل: زوايا مستديرة 1">
            <a:extLst>
              <a:ext uri="{FF2B5EF4-FFF2-40B4-BE49-F238E27FC236}">
                <a16:creationId xmlns:a16="http://schemas.microsoft.com/office/drawing/2014/main" id="{453D8DF5-2B1D-21BB-0250-509A43EFB63B}"/>
              </a:ext>
            </a:extLst>
          </p:cNvPr>
          <p:cNvSpPr/>
          <p:nvPr/>
        </p:nvSpPr>
        <p:spPr>
          <a:xfrm>
            <a:off x="388711" y="304800"/>
            <a:ext cx="23600228" cy="12875172"/>
          </a:xfrm>
          <a:prstGeom prst="round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4" name="Graphic 16">
            <a:extLst>
              <a:ext uri="{FF2B5EF4-FFF2-40B4-BE49-F238E27FC236}">
                <a16:creationId xmlns:a16="http://schemas.microsoft.com/office/drawing/2014/main" id="{3C5EDA51-2985-164A-F76B-8C9DB61BC5F8}"/>
              </a:ext>
            </a:extLst>
          </p:cNvPr>
          <p:cNvSpPr/>
          <p:nvPr/>
        </p:nvSpPr>
        <p:spPr>
          <a:xfrm>
            <a:off x="20946005" y="794848"/>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Tree>
    <p:extLst>
      <p:ext uri="{BB962C8B-B14F-4D97-AF65-F5344CB8AC3E}">
        <p14:creationId xmlns:p14="http://schemas.microsoft.com/office/powerpoint/2010/main" val="2504881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text, person, wall, indoor&#10;&#10;Description automatically generated">
            <a:extLst>
              <a:ext uri="{FF2B5EF4-FFF2-40B4-BE49-F238E27FC236}">
                <a16:creationId xmlns:a16="http://schemas.microsoft.com/office/drawing/2014/main" id="{4E2415A1-199C-48E3-1DFA-5357763A3C65}"/>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a:xfrm>
            <a:off x="15221885" y="2686051"/>
            <a:ext cx="6714730" cy="8993170"/>
          </a:xfrm>
        </p:spPr>
      </p:pic>
      <p:sp>
        <p:nvSpPr>
          <p:cNvPr id="2" name="Graphic 3">
            <a:extLst>
              <a:ext uri="{FF2B5EF4-FFF2-40B4-BE49-F238E27FC236}">
                <a16:creationId xmlns:a16="http://schemas.microsoft.com/office/drawing/2014/main" id="{6F4DA617-71EE-A245-AEB7-F51B129A6AED}"/>
              </a:ext>
            </a:extLst>
          </p:cNvPr>
          <p:cNvSpPr/>
          <p:nvPr/>
        </p:nvSpPr>
        <p:spPr>
          <a:xfrm rot="10800000">
            <a:off x="193964" y="-1"/>
            <a:ext cx="24316418" cy="13814975"/>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23" name="Graphic 16">
            <a:extLst>
              <a:ext uri="{FF2B5EF4-FFF2-40B4-BE49-F238E27FC236}">
                <a16:creationId xmlns:a16="http://schemas.microsoft.com/office/drawing/2014/main" id="{275A575A-67D1-94A9-F817-5891BAEB5EE4}"/>
              </a:ext>
            </a:extLst>
          </p:cNvPr>
          <p:cNvSpPr/>
          <p:nvPr/>
        </p:nvSpPr>
        <p:spPr>
          <a:xfrm>
            <a:off x="14171849" y="2835645"/>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16271921" y="12655911"/>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1704103" y="894553"/>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نشاط 9</a:t>
            </a:r>
            <a:endParaRPr lang="en-US" sz="9600" b="1" dirty="0">
              <a:cs typeface="+mn-cs"/>
            </a:endParaRPr>
          </a:p>
        </p:txBody>
      </p:sp>
      <p:pic>
        <p:nvPicPr>
          <p:cNvPr id="8" name="صورة 7" descr="صورة تحتوي على نص, لقطة شاشة, الخط, رقم&#10;&#10;تم إنشاء الوصف تلقائياً">
            <a:extLst>
              <a:ext uri="{FF2B5EF4-FFF2-40B4-BE49-F238E27FC236}">
                <a16:creationId xmlns:a16="http://schemas.microsoft.com/office/drawing/2014/main" id="{3973DDDD-C138-B5F4-1198-AA2931CF89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2402" y="2790801"/>
            <a:ext cx="10451046" cy="10386052"/>
          </a:xfrm>
          <a:prstGeom prst="rect">
            <a:avLst/>
          </a:prstGeom>
        </p:spPr>
      </p:pic>
    </p:spTree>
    <p:extLst>
      <p:ext uri="{BB962C8B-B14F-4D97-AF65-F5344CB8AC3E}">
        <p14:creationId xmlns:p14="http://schemas.microsoft.com/office/powerpoint/2010/main" val="22151006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مستطيل 15">
            <a:extLst>
              <a:ext uri="{FF2B5EF4-FFF2-40B4-BE49-F238E27FC236}">
                <a16:creationId xmlns:a16="http://schemas.microsoft.com/office/drawing/2014/main" id="{0951D43A-A8B2-BCD6-61B9-AA130AB50D6F}"/>
              </a:ext>
            </a:extLst>
          </p:cNvPr>
          <p:cNvSpPr/>
          <p:nvPr/>
        </p:nvSpPr>
        <p:spPr>
          <a:xfrm>
            <a:off x="581890" y="942109"/>
            <a:ext cx="22943127" cy="11998035"/>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pic>
        <p:nvPicPr>
          <p:cNvPr id="23" name="Picture Placeholder 22" descr="A picture containing person, indoor, table&#10;&#10;Description automatically generated">
            <a:extLst>
              <a:ext uri="{FF2B5EF4-FFF2-40B4-BE49-F238E27FC236}">
                <a16:creationId xmlns:a16="http://schemas.microsoft.com/office/drawing/2014/main" id="{E943038A-E05C-D678-511B-CEFADA16FCA2}"/>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a:ext>
            </a:extLst>
          </a:blip>
          <a:srcRect/>
          <a:stretch/>
        </p:blipFill>
        <p:spPr>
          <a:xfrm>
            <a:off x="3202991" y="3598207"/>
            <a:ext cx="4525067" cy="4525067"/>
          </a:xfrm>
        </p:spPr>
      </p:pic>
      <p:pic>
        <p:nvPicPr>
          <p:cNvPr id="25" name="Picture Placeholder 24" descr="A person sitting at a table with a computer&#10;&#10;Description automatically generated with medium confidence">
            <a:extLst>
              <a:ext uri="{FF2B5EF4-FFF2-40B4-BE49-F238E27FC236}">
                <a16:creationId xmlns:a16="http://schemas.microsoft.com/office/drawing/2014/main" id="{BA48DCE5-2A88-FBFF-C223-08BA6DA23519}"/>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a:xfrm>
            <a:off x="9700044" y="3614536"/>
            <a:ext cx="4525067" cy="4525067"/>
          </a:xfrm>
        </p:spPr>
      </p:pic>
      <p:sp>
        <p:nvSpPr>
          <p:cNvPr id="9" name="Graphic 4">
            <a:extLst>
              <a:ext uri="{FF2B5EF4-FFF2-40B4-BE49-F238E27FC236}">
                <a16:creationId xmlns:a16="http://schemas.microsoft.com/office/drawing/2014/main" id="{FB154C38-7B54-C18D-62E6-6B9862F1A0AB}"/>
              </a:ext>
            </a:extLst>
          </p:cNvPr>
          <p:cNvSpPr/>
          <p:nvPr/>
        </p:nvSpPr>
        <p:spPr>
          <a:xfrm>
            <a:off x="3170825" y="3579761"/>
            <a:ext cx="5497111" cy="4732598"/>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10" name="Graphic 4">
            <a:extLst>
              <a:ext uri="{FF2B5EF4-FFF2-40B4-BE49-F238E27FC236}">
                <a16:creationId xmlns:a16="http://schemas.microsoft.com/office/drawing/2014/main" id="{E24BB891-97CB-86DE-0480-4D0301E50C64}"/>
              </a:ext>
            </a:extLst>
          </p:cNvPr>
          <p:cNvSpPr/>
          <p:nvPr/>
        </p:nvSpPr>
        <p:spPr>
          <a:xfrm>
            <a:off x="9667878" y="3596090"/>
            <a:ext cx="5497111" cy="4732598"/>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12" name="Graphic 4">
            <a:extLst>
              <a:ext uri="{FF2B5EF4-FFF2-40B4-BE49-F238E27FC236}">
                <a16:creationId xmlns:a16="http://schemas.microsoft.com/office/drawing/2014/main" id="{0BBAADB0-BCDF-A354-4420-D354D2BAA425}"/>
              </a:ext>
            </a:extLst>
          </p:cNvPr>
          <p:cNvSpPr/>
          <p:nvPr/>
        </p:nvSpPr>
        <p:spPr>
          <a:xfrm>
            <a:off x="16172042" y="3579761"/>
            <a:ext cx="5497111" cy="4732598"/>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33" name="TextBox 32">
            <a:extLst>
              <a:ext uri="{FF2B5EF4-FFF2-40B4-BE49-F238E27FC236}">
                <a16:creationId xmlns:a16="http://schemas.microsoft.com/office/drawing/2014/main" id="{FEB05783-9446-023C-7F11-83FE7155FD99}"/>
              </a:ext>
            </a:extLst>
          </p:cNvPr>
          <p:cNvSpPr txBox="1"/>
          <p:nvPr/>
        </p:nvSpPr>
        <p:spPr>
          <a:xfrm>
            <a:off x="16204208" y="8767848"/>
            <a:ext cx="5497110" cy="1107996"/>
          </a:xfrm>
          <a:prstGeom prst="rect">
            <a:avLst/>
          </a:prstGeom>
          <a:noFill/>
        </p:spPr>
        <p:txBody>
          <a:bodyPr wrap="square" rtlCol="0" anchor="b">
            <a:spAutoFit/>
          </a:bodyPr>
          <a:lstStyle>
            <a:defPPr>
              <a:defRPr lang="en-US"/>
            </a:defPPr>
            <a:lvl1pPr algn="ctr">
              <a:defRPr sz="4800" b="1">
                <a:solidFill>
                  <a:schemeClr val="tx2"/>
                </a:solidFill>
                <a:latin typeface="Josefin Sans" pitchFamily="2" charset="77"/>
                <a:ea typeface="Arimo" panose="020B0604020202020204" pitchFamily="34" charset="0"/>
                <a:cs typeface="Space Grotesk" pitchFamily="2" charset="77"/>
              </a:defRPr>
            </a:lvl1pPr>
          </a:lstStyle>
          <a:p>
            <a:r>
              <a:rPr lang="ar-SA" sz="6600" dirty="0">
                <a:latin typeface="Krona One" panose="02010605030500060004" pitchFamily="2" charset="77"/>
                <a:cs typeface="+mn-cs"/>
              </a:rPr>
              <a:t>ماذا أعرفه؟</a:t>
            </a:r>
            <a:endParaRPr lang="en-US" sz="6600" dirty="0">
              <a:latin typeface="Krona One" panose="02010605030500060004" pitchFamily="2" charset="77"/>
              <a:cs typeface="+mn-cs"/>
            </a:endParaRPr>
          </a:p>
        </p:txBody>
      </p:sp>
      <p:sp>
        <p:nvSpPr>
          <p:cNvPr id="6" name="TextBox 5">
            <a:extLst>
              <a:ext uri="{FF2B5EF4-FFF2-40B4-BE49-F238E27FC236}">
                <a16:creationId xmlns:a16="http://schemas.microsoft.com/office/drawing/2014/main" id="{6EE5B242-4EAE-C844-A4CE-E510D46504D9}"/>
              </a:ext>
            </a:extLst>
          </p:cNvPr>
          <p:cNvSpPr txBox="1"/>
          <p:nvPr/>
        </p:nvSpPr>
        <p:spPr>
          <a:xfrm>
            <a:off x="1748495" y="1417042"/>
            <a:ext cx="21335876" cy="1446550"/>
          </a:xfrm>
          <a:prstGeom prst="rect">
            <a:avLst/>
          </a:prstGeom>
          <a:noFill/>
        </p:spPr>
        <p:txBody>
          <a:bodyPr wrap="square" rtlCol="0" anchor="t">
            <a:spAutoFit/>
          </a:bodyPr>
          <a:lstStyle/>
          <a:p>
            <a:pPr algn="ctr"/>
            <a:r>
              <a:rPr lang="ar-SA" sz="8800" b="1" dirty="0">
                <a:solidFill>
                  <a:srgbClr val="C00000"/>
                </a:solidFill>
                <a:latin typeface="Krona One" panose="02010605030500060004" pitchFamily="2" charset="77"/>
                <a:ea typeface="Arimo" panose="020B0604020202020204" pitchFamily="34" charset="0"/>
              </a:rPr>
              <a:t>جدول التعلم </a:t>
            </a:r>
            <a:endParaRPr lang="en-US" sz="8800" b="1" dirty="0">
              <a:solidFill>
                <a:srgbClr val="C00000"/>
              </a:solidFill>
              <a:latin typeface="Krona One" panose="02010605030500060004" pitchFamily="2" charset="77"/>
              <a:ea typeface="Arimo" panose="020B0604020202020204" pitchFamily="34" charset="0"/>
            </a:endParaRPr>
          </a:p>
        </p:txBody>
      </p:sp>
      <p:pic>
        <p:nvPicPr>
          <p:cNvPr id="11" name="عنصر نائب للصورة 10" descr="صورة تحتوي على رسم, رجل, الوجه الإنساني, نظارات&#10;&#10;تم إنشاء الوصف تلقائياً">
            <a:extLst>
              <a:ext uri="{FF2B5EF4-FFF2-40B4-BE49-F238E27FC236}">
                <a16:creationId xmlns:a16="http://schemas.microsoft.com/office/drawing/2014/main" id="{E40B5102-92A4-BEAD-E687-E40FE2785E37}"/>
              </a:ext>
            </a:extLst>
          </p:cNvPr>
          <p:cNvPicPr>
            <a:picLocks noGrp="1" noChangeAspect="1"/>
          </p:cNvPicPr>
          <p:nvPr>
            <p:ph type="pic" sz="quarter" idx="16"/>
          </p:nvPr>
        </p:nvPicPr>
        <p:blipFill>
          <a:blip r:embed="rId4" cstate="email">
            <a:extLst>
              <a:ext uri="{28A0092B-C50C-407E-A947-70E740481C1C}">
                <a14:useLocalDpi xmlns:a14="http://schemas.microsoft.com/office/drawing/2010/main" val="0"/>
              </a:ext>
            </a:extLst>
          </a:blip>
          <a:srcRect l="733" r="733"/>
          <a:stretch>
            <a:fillRect/>
          </a:stretch>
        </p:blipFill>
        <p:spPr/>
      </p:pic>
      <p:sp>
        <p:nvSpPr>
          <p:cNvPr id="13" name="Graphic 5409">
            <a:extLst>
              <a:ext uri="{FF2B5EF4-FFF2-40B4-BE49-F238E27FC236}">
                <a16:creationId xmlns:a16="http://schemas.microsoft.com/office/drawing/2014/main" id="{8CBB8A36-4027-5A28-6AC7-C36B1822415B}"/>
              </a:ext>
            </a:extLst>
          </p:cNvPr>
          <p:cNvSpPr/>
          <p:nvPr/>
        </p:nvSpPr>
        <p:spPr>
          <a:xfrm>
            <a:off x="0" y="142211"/>
            <a:ext cx="2410691" cy="2581951"/>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14" name="TextBox 32">
            <a:extLst>
              <a:ext uri="{FF2B5EF4-FFF2-40B4-BE49-F238E27FC236}">
                <a16:creationId xmlns:a16="http://schemas.microsoft.com/office/drawing/2014/main" id="{67E48A1B-B78D-39A5-B061-3215895E6439}"/>
              </a:ext>
            </a:extLst>
          </p:cNvPr>
          <p:cNvSpPr txBox="1"/>
          <p:nvPr/>
        </p:nvSpPr>
        <p:spPr>
          <a:xfrm>
            <a:off x="9214022" y="8793110"/>
            <a:ext cx="5497110" cy="1107996"/>
          </a:xfrm>
          <a:prstGeom prst="rect">
            <a:avLst/>
          </a:prstGeom>
          <a:noFill/>
        </p:spPr>
        <p:txBody>
          <a:bodyPr wrap="square" rtlCol="0" anchor="b">
            <a:spAutoFit/>
          </a:bodyPr>
          <a:lstStyle>
            <a:defPPr>
              <a:defRPr lang="en-US"/>
            </a:defPPr>
            <a:lvl1pPr algn="ctr">
              <a:defRPr sz="4800" b="1">
                <a:solidFill>
                  <a:schemeClr val="tx2"/>
                </a:solidFill>
                <a:latin typeface="Josefin Sans" pitchFamily="2" charset="77"/>
                <a:ea typeface="Arimo" panose="020B0604020202020204" pitchFamily="34" charset="0"/>
                <a:cs typeface="Space Grotesk" pitchFamily="2" charset="77"/>
              </a:defRPr>
            </a:lvl1pPr>
          </a:lstStyle>
          <a:p>
            <a:r>
              <a:rPr lang="ar-SA" sz="6600" dirty="0">
                <a:latin typeface="Krona One" panose="02010605030500060004" pitchFamily="2" charset="77"/>
                <a:cs typeface="+mn-cs"/>
              </a:rPr>
              <a:t>ماذا أريد تعلمه؟</a:t>
            </a:r>
            <a:endParaRPr lang="en-US" sz="6600" dirty="0">
              <a:latin typeface="Krona One" panose="02010605030500060004" pitchFamily="2" charset="77"/>
              <a:cs typeface="+mn-cs"/>
            </a:endParaRPr>
          </a:p>
        </p:txBody>
      </p:sp>
      <p:sp>
        <p:nvSpPr>
          <p:cNvPr id="15" name="TextBox 32">
            <a:extLst>
              <a:ext uri="{FF2B5EF4-FFF2-40B4-BE49-F238E27FC236}">
                <a16:creationId xmlns:a16="http://schemas.microsoft.com/office/drawing/2014/main" id="{B2925AE0-2A86-E3EB-48CC-2830D37B3469}"/>
              </a:ext>
            </a:extLst>
          </p:cNvPr>
          <p:cNvSpPr txBox="1"/>
          <p:nvPr/>
        </p:nvSpPr>
        <p:spPr>
          <a:xfrm>
            <a:off x="3170825" y="8529831"/>
            <a:ext cx="5497110" cy="1107996"/>
          </a:xfrm>
          <a:prstGeom prst="rect">
            <a:avLst/>
          </a:prstGeom>
          <a:noFill/>
        </p:spPr>
        <p:txBody>
          <a:bodyPr wrap="square" rtlCol="0" anchor="b">
            <a:spAutoFit/>
          </a:bodyPr>
          <a:lstStyle>
            <a:defPPr>
              <a:defRPr lang="en-US"/>
            </a:defPPr>
            <a:lvl1pPr algn="ctr">
              <a:defRPr sz="4800" b="1">
                <a:solidFill>
                  <a:schemeClr val="tx2"/>
                </a:solidFill>
                <a:latin typeface="Josefin Sans" pitchFamily="2" charset="77"/>
                <a:ea typeface="Arimo" panose="020B0604020202020204" pitchFamily="34" charset="0"/>
                <a:cs typeface="Space Grotesk" pitchFamily="2" charset="77"/>
              </a:defRPr>
            </a:lvl1pPr>
          </a:lstStyle>
          <a:p>
            <a:r>
              <a:rPr lang="ar-SA" sz="6600" dirty="0">
                <a:latin typeface="Krona One" panose="02010605030500060004" pitchFamily="2" charset="77"/>
                <a:cs typeface="+mn-cs"/>
              </a:rPr>
              <a:t>ماذا تعلمت؟</a:t>
            </a:r>
            <a:endParaRPr lang="en-US" sz="6600" dirty="0">
              <a:latin typeface="Krona One" panose="02010605030500060004" pitchFamily="2" charset="77"/>
              <a:cs typeface="+mn-cs"/>
            </a:endParaRPr>
          </a:p>
        </p:txBody>
      </p:sp>
      <p:pic>
        <p:nvPicPr>
          <p:cNvPr id="6146" name="Picture 2" descr="علامة صح - أفكار خلفية">
            <a:extLst>
              <a:ext uri="{FF2B5EF4-FFF2-40B4-BE49-F238E27FC236}">
                <a16:creationId xmlns:a16="http://schemas.microsoft.com/office/drawing/2014/main" id="{D7187504-72D8-CA9D-5701-CE3DADE1D017}"/>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backgroundRemoval t="5191" b="89831" l="8913" r="90000">
                        <a14:foregroundMark x1="88261" y1="8898" x2="77283" y2="8898"/>
                        <a14:foregroundMark x1="87935" y1="5191" x2="87935" y2="5191"/>
                        <a14:foregroundMark x1="8913" y1="61864" x2="8913" y2="61864"/>
                      </a14:backgroundRemoval>
                    </a14:imgEffect>
                  </a14:imgLayer>
                </a14:imgProps>
              </a:ext>
              <a:ext uri="{28A0092B-C50C-407E-A947-70E740481C1C}">
                <a14:useLocalDpi xmlns:a14="http://schemas.microsoft.com/office/drawing/2010/main" val="0"/>
              </a:ext>
            </a:extLst>
          </a:blip>
          <a:srcRect/>
          <a:stretch>
            <a:fillRect/>
          </a:stretch>
        </p:blipFill>
        <p:spPr bwMode="auto">
          <a:xfrm>
            <a:off x="17591786" y="10092196"/>
            <a:ext cx="3132480" cy="321419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علامة صح - أفكار خلفية">
            <a:extLst>
              <a:ext uri="{FF2B5EF4-FFF2-40B4-BE49-F238E27FC236}">
                <a16:creationId xmlns:a16="http://schemas.microsoft.com/office/drawing/2014/main" id="{9A5183F0-77EC-4999-210E-23F09A745263}"/>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backgroundRemoval t="5191" b="89831" l="8913" r="90000">
                        <a14:foregroundMark x1="88261" y1="8898" x2="77283" y2="8898"/>
                        <a14:foregroundMark x1="87935" y1="5191" x2="87935" y2="5191"/>
                        <a14:foregroundMark x1="8913" y1="61864" x2="8913" y2="61864"/>
                      </a14:backgroundRemoval>
                    </a14:imgEffect>
                  </a14:imgLayer>
                </a14:imgProps>
              </a:ext>
              <a:ext uri="{28A0092B-C50C-407E-A947-70E740481C1C}">
                <a14:useLocalDpi xmlns:a14="http://schemas.microsoft.com/office/drawing/2010/main" val="0"/>
              </a:ext>
            </a:extLst>
          </a:blip>
          <a:srcRect/>
          <a:stretch>
            <a:fillRect/>
          </a:stretch>
        </p:blipFill>
        <p:spPr bwMode="auto">
          <a:xfrm>
            <a:off x="10396337" y="9958158"/>
            <a:ext cx="3132480" cy="321419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علامة صح - أفكار خلفية">
            <a:extLst>
              <a:ext uri="{FF2B5EF4-FFF2-40B4-BE49-F238E27FC236}">
                <a16:creationId xmlns:a16="http://schemas.microsoft.com/office/drawing/2014/main" id="{9C0E1EF7-F92E-C331-919C-9D3E0DB42BDB}"/>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backgroundRemoval t="5191" b="89831" l="8913" r="90000">
                        <a14:foregroundMark x1="88261" y1="8898" x2="77283" y2="8898"/>
                        <a14:foregroundMark x1="87935" y1="5191" x2="87935" y2="5191"/>
                        <a14:foregroundMark x1="8913" y1="61864" x2="8913" y2="61864"/>
                      </a14:backgroundRemoval>
                    </a14:imgEffect>
                  </a14:imgLayer>
                </a14:imgProps>
              </a:ext>
              <a:ext uri="{28A0092B-C50C-407E-A947-70E740481C1C}">
                <a14:useLocalDpi xmlns:a14="http://schemas.microsoft.com/office/drawing/2010/main" val="0"/>
              </a:ext>
            </a:extLst>
          </a:blip>
          <a:srcRect/>
          <a:stretch>
            <a:fillRect/>
          </a:stretch>
        </p:blipFill>
        <p:spPr bwMode="auto">
          <a:xfrm>
            <a:off x="4441810" y="10084031"/>
            <a:ext cx="3132480" cy="3214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8223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down)">
                                      <p:cBhvr>
                                        <p:cTn id="7" dur="500"/>
                                        <p:tgtEl>
                                          <p:spTgt spid="614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برنامج الأنميشن الأبسط لصناعة الرسوم المتحركة | مدونة الزعيم">
            <a:extLst>
              <a:ext uri="{FF2B5EF4-FFF2-40B4-BE49-F238E27FC236}">
                <a16:creationId xmlns:a16="http://schemas.microsoft.com/office/drawing/2014/main" id="{0B002F98-C4DF-F74F-411F-64A8672F66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21909" y="364979"/>
            <a:ext cx="4819650" cy="3952875"/>
          </a:xfrm>
          <a:prstGeom prst="rect">
            <a:avLst/>
          </a:prstGeom>
          <a:noFill/>
          <a:extLst>
            <a:ext uri="{909E8E84-426E-40DD-AFC4-6F175D3DCCD1}">
              <a14:hiddenFill xmlns:a14="http://schemas.microsoft.com/office/drawing/2010/main">
                <a:solidFill>
                  <a:srgbClr val="FFFFFF"/>
                </a:solidFill>
              </a14:hiddenFill>
            </a:ext>
          </a:extLst>
        </p:spPr>
      </p:pic>
      <p:sp>
        <p:nvSpPr>
          <p:cNvPr id="11" name="Graphic 5409">
            <a:extLst>
              <a:ext uri="{FF2B5EF4-FFF2-40B4-BE49-F238E27FC236}">
                <a16:creationId xmlns:a16="http://schemas.microsoft.com/office/drawing/2014/main" id="{FFF6F146-349E-F056-5929-CD492F91DB6D}"/>
              </a:ext>
            </a:extLst>
          </p:cNvPr>
          <p:cNvSpPr/>
          <p:nvPr/>
        </p:nvSpPr>
        <p:spPr>
          <a:xfrm>
            <a:off x="21698166" y="0"/>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4"/>
          </a:solidFill>
          <a:ln w="9525" cap="flat">
            <a:noFill/>
            <a:prstDash val="solid"/>
            <a:miter/>
          </a:ln>
        </p:spPr>
        <p:txBody>
          <a:bodyPr rtlCol="0" anchor="ctr"/>
          <a:lstStyle/>
          <a:p>
            <a:endParaRPr lang="en-US" dirty="0">
              <a:latin typeface="Krona One" panose="02010605030500060004" pitchFamily="2" charset="77"/>
            </a:endParaRPr>
          </a:p>
        </p:txBody>
      </p:sp>
      <p:cxnSp>
        <p:nvCxnSpPr>
          <p:cNvPr id="15" name="رابط مستقيم 14">
            <a:extLst>
              <a:ext uri="{FF2B5EF4-FFF2-40B4-BE49-F238E27FC236}">
                <a16:creationId xmlns:a16="http://schemas.microsoft.com/office/drawing/2014/main" id="{9C760DB1-6AF2-94EE-B5C1-D44EFC38981A}"/>
              </a:ext>
            </a:extLst>
          </p:cNvPr>
          <p:cNvCxnSpPr>
            <a:cxnSpLocks/>
          </p:cNvCxnSpPr>
          <p:nvPr/>
        </p:nvCxnSpPr>
        <p:spPr>
          <a:xfrm flipH="1" flipV="1">
            <a:off x="0" y="2879531"/>
            <a:ext cx="18232582" cy="2214"/>
          </a:xfrm>
          <a:prstGeom prst="line">
            <a:avLst/>
          </a:prstGeom>
        </p:spPr>
        <p:style>
          <a:lnRef idx="1">
            <a:schemeClr val="dk1"/>
          </a:lnRef>
          <a:fillRef idx="0">
            <a:schemeClr val="dk1"/>
          </a:fillRef>
          <a:effectRef idx="0">
            <a:schemeClr val="dk1"/>
          </a:effectRef>
          <a:fontRef idx="minor">
            <a:schemeClr val="tx1"/>
          </a:fontRef>
        </p:style>
      </p:cxnSp>
      <p:sp>
        <p:nvSpPr>
          <p:cNvPr id="16" name="مربع نص 15">
            <a:extLst>
              <a:ext uri="{FF2B5EF4-FFF2-40B4-BE49-F238E27FC236}">
                <a16:creationId xmlns:a16="http://schemas.microsoft.com/office/drawing/2014/main" id="{AFD9C45D-ED56-F1D8-AD8B-B1071353D109}"/>
              </a:ext>
            </a:extLst>
          </p:cNvPr>
          <p:cNvSpPr txBox="1"/>
          <p:nvPr/>
        </p:nvSpPr>
        <p:spPr>
          <a:xfrm>
            <a:off x="8580370" y="1222880"/>
            <a:ext cx="11319163" cy="1015663"/>
          </a:xfrm>
          <a:prstGeom prst="rect">
            <a:avLst/>
          </a:prstGeom>
          <a:noFill/>
        </p:spPr>
        <p:txBody>
          <a:bodyPr wrap="square" rtlCol="1">
            <a:spAutoFit/>
          </a:bodyPr>
          <a:lstStyle/>
          <a:p>
            <a:r>
              <a:rPr lang="ar-SA" sz="6000" b="1" dirty="0">
                <a:solidFill>
                  <a:srgbClr val="000000"/>
                </a:solidFill>
                <a:effectLst>
                  <a:outerShdw blurRad="38100" dist="38100" dir="2700000" algn="tl">
                    <a:srgbClr val="000000">
                      <a:alpha val="43137"/>
                    </a:srgbClr>
                  </a:outerShdw>
                </a:effectLst>
              </a:rPr>
              <a:t>انتهى الدرس بحمد الله</a:t>
            </a:r>
          </a:p>
        </p:txBody>
      </p:sp>
      <p:sp>
        <p:nvSpPr>
          <p:cNvPr id="19" name="شكل بيضاوي 18">
            <a:extLst>
              <a:ext uri="{FF2B5EF4-FFF2-40B4-BE49-F238E27FC236}">
                <a16:creationId xmlns:a16="http://schemas.microsoft.com/office/drawing/2014/main" id="{333CB573-3CF2-B759-DB02-0E0C18D1C0C8}"/>
              </a:ext>
            </a:extLst>
          </p:cNvPr>
          <p:cNvSpPr/>
          <p:nvPr/>
        </p:nvSpPr>
        <p:spPr>
          <a:xfrm>
            <a:off x="18100902" y="581891"/>
            <a:ext cx="3597263" cy="351905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ar-SA"/>
          </a:p>
        </p:txBody>
      </p:sp>
      <p:grpSp>
        <p:nvGrpSpPr>
          <p:cNvPr id="21" name="Group 5">
            <a:extLst>
              <a:ext uri="{FF2B5EF4-FFF2-40B4-BE49-F238E27FC236}">
                <a16:creationId xmlns:a16="http://schemas.microsoft.com/office/drawing/2014/main" id="{1A38433C-76EB-31B8-01AE-CF54C06DB13B}"/>
              </a:ext>
            </a:extLst>
          </p:cNvPr>
          <p:cNvGrpSpPr/>
          <p:nvPr/>
        </p:nvGrpSpPr>
        <p:grpSpPr>
          <a:xfrm>
            <a:off x="-997527" y="2881744"/>
            <a:ext cx="6962889" cy="12817887"/>
            <a:chOff x="-1282581" y="-1"/>
            <a:chExt cx="9283852" cy="12589566"/>
          </a:xfrm>
        </p:grpSpPr>
        <p:pic>
          <p:nvPicPr>
            <p:cNvPr id="22" name="Picture 6">
              <a:extLst>
                <a:ext uri="{FF2B5EF4-FFF2-40B4-BE49-F238E27FC236}">
                  <a16:creationId xmlns:a16="http://schemas.microsoft.com/office/drawing/2014/main" id="{2379E3A3-1AE9-85FE-06C1-35145A573E45}"/>
                </a:ext>
              </a:extLst>
            </p:cNvPr>
            <p:cNvPicPr>
              <a:picLocks noChangeAspect="1"/>
            </p:cNvPicPr>
            <p:nvPr/>
          </p:nvPicPr>
          <p:blipFill>
            <a:blip r:embed="rId3"/>
            <a:srcRect l="30720" r="30720"/>
            <a:stretch>
              <a:fillRect/>
            </a:stretch>
          </p:blipFill>
          <p:spPr>
            <a:xfrm>
              <a:off x="-1282581" y="-1"/>
              <a:ext cx="9283852" cy="12589566"/>
            </a:xfrm>
            <a:prstGeom prst="roundRect">
              <a:avLst/>
            </a:prstGeom>
            <a:ln w="19050">
              <a:solidFill>
                <a:srgbClr val="000000"/>
              </a:solidFill>
            </a:ln>
          </p:spPr>
        </p:pic>
      </p:grpSp>
      <p:sp>
        <p:nvSpPr>
          <p:cNvPr id="2" name="TextBox 8">
            <a:extLst>
              <a:ext uri="{FF2B5EF4-FFF2-40B4-BE49-F238E27FC236}">
                <a16:creationId xmlns:a16="http://schemas.microsoft.com/office/drawing/2014/main" id="{EABC933B-1F57-1216-D43D-BFDB6D56BE1B}"/>
              </a:ext>
            </a:extLst>
          </p:cNvPr>
          <p:cNvSpPr txBox="1"/>
          <p:nvPr/>
        </p:nvSpPr>
        <p:spPr>
          <a:xfrm>
            <a:off x="5276060" y="4265260"/>
            <a:ext cx="17927782" cy="5905784"/>
          </a:xfrm>
          <a:prstGeom prst="rect">
            <a:avLst/>
          </a:prstGeom>
        </p:spPr>
        <p:txBody>
          <a:bodyPr wrap="square" lIns="0" tIns="0" rIns="0" bIns="0" rtlCol="0" anchor="t">
            <a:spAutoFit/>
          </a:bodyPr>
          <a:lstStyle/>
          <a:p>
            <a:pPr algn="ctr" rtl="1">
              <a:lnSpc>
                <a:spcPct val="150000"/>
              </a:lnSpc>
            </a:pPr>
            <a:r>
              <a:rPr lang="ar-SA" sz="6600" b="1" dirty="0">
                <a:solidFill>
                  <a:srgbClr val="143440"/>
                </a:solidFill>
              </a:rPr>
              <a:t>تم الانتهاء </a:t>
            </a:r>
          </a:p>
          <a:p>
            <a:pPr algn="ctr" rtl="1">
              <a:lnSpc>
                <a:spcPct val="150000"/>
              </a:lnSpc>
            </a:pPr>
            <a:r>
              <a:rPr lang="ar-SA" sz="6600" b="1" dirty="0">
                <a:solidFill>
                  <a:srgbClr val="143440"/>
                </a:solidFill>
              </a:rPr>
              <a:t>من الدرس الخامس</a:t>
            </a:r>
          </a:p>
          <a:p>
            <a:pPr algn="ctr" rtl="1">
              <a:lnSpc>
                <a:spcPct val="150000"/>
              </a:lnSpc>
            </a:pPr>
            <a:r>
              <a:rPr lang="ar-SA" sz="6600" b="1" dirty="0">
                <a:solidFill>
                  <a:srgbClr val="143440"/>
                </a:solidFill>
              </a:rPr>
              <a:t>مهارة إعداد الفصل الأول من البحث العلمي</a:t>
            </a:r>
          </a:p>
          <a:p>
            <a:pPr algn="ctr" rtl="1">
              <a:lnSpc>
                <a:spcPct val="150000"/>
              </a:lnSpc>
            </a:pPr>
            <a:r>
              <a:rPr lang="ar-SA" sz="6600" b="1" dirty="0">
                <a:solidFill>
                  <a:srgbClr val="143440"/>
                </a:solidFill>
              </a:rPr>
              <a:t> (تحديد وصياغة مشكلة البحث)</a:t>
            </a:r>
          </a:p>
        </p:txBody>
      </p:sp>
      <p:pic>
        <p:nvPicPr>
          <p:cNvPr id="3076" name="Picture 4" descr="ختم نعم الختم جميل أخضر PNG والمتجهات للتحميل مجانا">
            <a:extLst>
              <a:ext uri="{FF2B5EF4-FFF2-40B4-BE49-F238E27FC236}">
                <a16:creationId xmlns:a16="http://schemas.microsoft.com/office/drawing/2014/main" id="{2720F160-7538-8C91-9482-099D6159A047}"/>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backgroundRemoval t="10000" b="90000" l="8000" r="92154">
                        <a14:foregroundMark x1="92154" y1="34615" x2="91231" y2="38615"/>
                        <a14:foregroundMark x1="30769" y1="56462" x2="17538" y2="58154"/>
                        <a14:foregroundMark x1="17538" y1="58154" x2="9538" y2="66462"/>
                        <a14:foregroundMark x1="9538" y1="66462" x2="8000" y2="79538"/>
                        <a14:foregroundMark x1="8000" y1="79538" x2="17538" y2="84615"/>
                        <a14:foregroundMark x1="17538" y1="84615" x2="25077" y2="85692"/>
                        <a14:foregroundMark x1="25077" y1="85692" x2="35231" y2="85692"/>
                        <a14:foregroundMark x1="35231" y1="85692" x2="45231" y2="77846"/>
                        <a14:foregroundMark x1="45231" y1="77846" x2="48154" y2="66462"/>
                        <a14:foregroundMark x1="48154" y1="66462" x2="39231" y2="57692"/>
                        <a14:foregroundMark x1="39231" y1="57692" x2="26769" y2="55077"/>
                        <a14:foregroundMark x1="33538" y1="62769" x2="18154" y2="75692"/>
                        <a14:foregroundMark x1="18154" y1="75692" x2="36308" y2="64615"/>
                        <a14:foregroundMark x1="36308" y1="64615" x2="24462" y2="73692"/>
                        <a14:foregroundMark x1="24462" y1="73692" x2="13846" y2="69538"/>
                        <a14:foregroundMark x1="45538" y1="71692" x2="37846" y2="77692"/>
                        <a14:foregroundMark x1="37846" y1="77692" x2="30308" y2="79538"/>
                        <a14:foregroundMark x1="30308" y1="79538" x2="35385" y2="69692"/>
                        <a14:foregroundMark x1="35385" y1="69692" x2="16615" y2="68308"/>
                        <a14:foregroundMark x1="16615" y1="68308" x2="24769" y2="58923"/>
                        <a14:foregroundMark x1="24769" y1="58923" x2="33846" y2="60000"/>
                        <a14:foregroundMark x1="33846" y1="60000" x2="40308" y2="70308"/>
                        <a14:foregroundMark x1="40308" y1="70308" x2="33846" y2="79538"/>
                        <a14:foregroundMark x1="33846" y1="79538" x2="25231" y2="82154"/>
                        <a14:foregroundMark x1="25231" y1="82154" x2="16154" y2="77538"/>
                        <a14:foregroundMark x1="16154" y1="77538" x2="12923" y2="68154"/>
                        <a14:foregroundMark x1="12923" y1="68154" x2="12923" y2="64615"/>
                        <a14:foregroundMark x1="36615" y1="59231" x2="42308" y2="67231"/>
                        <a14:foregroundMark x1="42308" y1="67231" x2="42462" y2="68154"/>
                      </a14:backgroundRemoval>
                    </a14:imgEffect>
                  </a14:imgLayer>
                </a14:imgProps>
              </a:ext>
              <a:ext uri="{28A0092B-C50C-407E-A947-70E740481C1C}">
                <a14:useLocalDpi xmlns:a14="http://schemas.microsoft.com/office/drawing/2010/main" val="0"/>
              </a:ext>
            </a:extLst>
          </a:blip>
          <a:srcRect/>
          <a:stretch>
            <a:fillRect/>
          </a:stretch>
        </p:blipFill>
        <p:spPr bwMode="auto">
          <a:xfrm>
            <a:off x="11987741" y="9599866"/>
            <a:ext cx="4471459" cy="4471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532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Default Theme">
  <a:themeElements>
    <a:clrScheme name="1 - 13 Business Research Presentation - Light">
      <a:dk1>
        <a:srgbClr val="583970"/>
      </a:dk1>
      <a:lt1>
        <a:srgbClr val="FFFFFF"/>
      </a:lt1>
      <a:dk2>
        <a:srgbClr val="402A52"/>
      </a:dk2>
      <a:lt2>
        <a:srgbClr val="FFFFFF"/>
      </a:lt2>
      <a:accent1>
        <a:srgbClr val="A7C3FD"/>
      </a:accent1>
      <a:accent2>
        <a:srgbClr val="E290E4"/>
      </a:accent2>
      <a:accent3>
        <a:srgbClr val="8F5AB6"/>
      </a:accent3>
      <a:accent4>
        <a:srgbClr val="FDBD2F"/>
      </a:accent4>
      <a:accent5>
        <a:srgbClr val="FFF252"/>
      </a:accent5>
      <a:accent6>
        <a:srgbClr val="E6E5B4"/>
      </a:accent6>
      <a:hlink>
        <a:srgbClr val="335FFE"/>
      </a:hlink>
      <a:folHlink>
        <a:srgbClr val="CA64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6FBFFF"/>
            </a:gs>
            <a:gs pos="98000">
              <a:srgbClr val="3C8BFF"/>
            </a:gs>
          </a:gsLst>
          <a:lin ang="540000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88403</TotalTime>
  <Words>1627</Words>
  <Application>Microsoft Office PowerPoint</Application>
  <PresentationFormat>مخصص</PresentationFormat>
  <Paragraphs>183</Paragraphs>
  <Slides>42</Slides>
  <Notes>8</Notes>
  <HiddenSlides>0</HiddenSlides>
  <MMClips>1</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42</vt:i4>
      </vt:variant>
    </vt:vector>
  </HeadingPairs>
  <TitlesOfParts>
    <vt:vector size="47" baseType="lpstr">
      <vt:lpstr>Arial</vt:lpstr>
      <vt:lpstr>Calibri</vt:lpstr>
      <vt:lpstr>Krona One</vt:lpstr>
      <vt:lpstr>Source Sans Pro Light</vt:lpstr>
      <vt:lpstr>Default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Slides</dc:title>
  <dc:subject>Templates</dc:subject>
  <dc:creator>LENOVO</dc:creator>
  <cp:keywords/>
  <dc:description/>
  <cp:lastModifiedBy>noal nn</cp:lastModifiedBy>
  <cp:revision>10145</cp:revision>
  <cp:lastPrinted>2019-09-18T23:04:43Z</cp:lastPrinted>
  <dcterms:created xsi:type="dcterms:W3CDTF">2014-11-12T21:47:38Z</dcterms:created>
  <dcterms:modified xsi:type="dcterms:W3CDTF">2023-10-10T08:58:19Z</dcterms:modified>
  <cp:category/>
</cp:coreProperties>
</file>